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9" r:id="rId5"/>
    <p:sldId id="269" r:id="rId6"/>
    <p:sldId id="271" r:id="rId7"/>
    <p:sldId id="268" r:id="rId8"/>
    <p:sldId id="273" r:id="rId9"/>
  </p:sldIdLst>
  <p:sldSz cx="12192000" cy="6858000"/>
  <p:notesSz cx="6858000" cy="9144000"/>
  <p:embeddedFontLst>
    <p:embeddedFont>
      <p:font typeface="BrowalliaUPC" panose="020B0604020202020204" pitchFamily="34" charset="-34"/>
      <p:regular r:id="rId10"/>
      <p:bold r:id="rId11"/>
      <p:italic r:id="rId12"/>
      <p:boldItalic r:id="rId13"/>
    </p:embeddedFont>
    <p:embeddedFont>
      <p:font typeface="Kanit Bold" charset="-34"/>
      <p:bold r:id="rId14"/>
      <p:boldItalic r:id="rId15"/>
    </p:embeddedFont>
    <p:embeddedFont>
      <p:font typeface="Kanit Light" pitchFamily="2" charset="-34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6" y="43"/>
      </p:cViewPr>
      <p:guideLst>
        <p:guide orient="horz" pos="2112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CF71A-1148-4A55-A0EA-DCF45F47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5E7B-EC24-49A5-B214-7BF87BEC99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F9B14-234C-47AB-8D4D-481FF2FC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5F5C7-6909-4035-A831-204E2FF0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4B8E89-060D-4BE7-8BFD-F49109BC7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763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01D88F3-8D12-430E-B449-FB62B4741B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191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3C0B250-9D17-4687-871B-DF62CE040C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5763" y="34607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B83D869-A594-449D-86F4-BBA362D4DC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2064" y="35115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D1609-DDF3-4B87-BF16-3353D7D6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F878A-0268-45F1-91E6-5C7478EC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29241-0949-4DCC-A219-F7FC30DD0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5E7B-EC24-49A5-B214-7BF87BEC99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8766-7F49-4065-9036-98D104AF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450A-CA1A-4074-A419-04599CE45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0E525-78B4-4E2F-A4CD-846079C7F39C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9273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FB4014-CD50-18FF-D883-AB342030DDD3}"/>
              </a:ext>
            </a:extLst>
          </p:cNvPr>
          <p:cNvSpPr txBox="1"/>
          <p:nvPr/>
        </p:nvSpPr>
        <p:spPr>
          <a:xfrm>
            <a:off x="2731479" y="373319"/>
            <a:ext cx="67290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</a:t>
            </a:r>
            <a:r>
              <a:rPr lang="th-TH" sz="4400" b="0" i="0" dirty="0">
                <a:solidFill>
                  <a:srgbClr val="000000"/>
                </a:solidFill>
                <a:effectLst/>
                <a:latin typeface="Kanit Bold" panose="00000800000000000000" charset="-34"/>
                <a:cs typeface="Kanit Bold" panose="00000800000000000000" charset="-34"/>
              </a:rPr>
              <a:t>จังหวั</a:t>
            </a:r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ดกาญจนบุรี</a:t>
            </a:r>
            <a:endParaRPr lang="th-TH" sz="4400" b="0" i="0" dirty="0">
              <a:solidFill>
                <a:srgbClr val="000000"/>
              </a:solidFill>
              <a:effectLst/>
              <a:latin typeface="Kanit Bold" panose="00000800000000000000" charset="-34"/>
              <a:cs typeface="Kanit Bold" panose="00000800000000000000" charset="-3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DF53A-FD08-6892-8FB7-C89FF5BF4121}"/>
              </a:ext>
            </a:extLst>
          </p:cNvPr>
          <p:cNvGrpSpPr/>
          <p:nvPr/>
        </p:nvGrpSpPr>
        <p:grpSpPr>
          <a:xfrm>
            <a:off x="-105650" y="1847834"/>
            <a:ext cx="3738052" cy="1581166"/>
            <a:chOff x="-6622" y="1659921"/>
            <a:chExt cx="3403366" cy="1581166"/>
          </a:xfrm>
        </p:grpSpPr>
        <p:cxnSp>
          <p:nvCxnSpPr>
            <p:cNvPr id="21" name="Elbow Connector 4">
              <a:extLst>
                <a:ext uri="{FF2B5EF4-FFF2-40B4-BE49-F238E27FC236}">
                  <a16:creationId xmlns:a16="http://schemas.microsoft.com/office/drawing/2014/main" id="{EF52F814-8EFA-38FC-D5D5-A3A1B96892A0}"/>
                </a:ext>
              </a:extLst>
            </p:cNvPr>
            <p:cNvCxnSpPr>
              <a:cxnSpLocks/>
            </p:cNvCxnSpPr>
            <p:nvPr/>
          </p:nvCxnSpPr>
          <p:spPr>
            <a:xfrm>
              <a:off x="2239688" y="1951651"/>
              <a:ext cx="1157056" cy="50216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A2C24A-6C8C-CBE9-0DC7-1D34FD3E7790}"/>
                </a:ext>
              </a:extLst>
            </p:cNvPr>
            <p:cNvGrpSpPr/>
            <p:nvPr/>
          </p:nvGrpSpPr>
          <p:grpSpPr>
            <a:xfrm>
              <a:off x="-6622" y="2399414"/>
              <a:ext cx="2654204" cy="841673"/>
              <a:chOff x="271901" y="3206343"/>
              <a:chExt cx="4130195" cy="84167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363315-BAEA-A4F8-E934-43C83CC12F24}"/>
                  </a:ext>
                </a:extLst>
              </p:cNvPr>
              <p:cNvSpPr/>
              <p:nvPr/>
            </p:nvSpPr>
            <p:spPr>
              <a:xfrm>
                <a:off x="863199" y="3424768"/>
                <a:ext cx="3538897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กาญจนบุรีประชารัฐโลกาภิวัฒน์พันธกิจวิสาหกิจเศรษฐกิจ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FF474C-420C-70FB-7269-7E8639B26DC2}"/>
                  </a:ext>
                </a:extLst>
              </p:cNvPr>
              <p:cNvSpPr txBox="1"/>
              <p:nvPr/>
            </p:nvSpPr>
            <p:spPr>
              <a:xfrm>
                <a:off x="271901" y="3206343"/>
                <a:ext cx="411243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r"/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กาญจนบุรีสร้างสรรค์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85EBFF-F71F-8E15-2A49-0DFD52AA002A}"/>
                </a:ext>
              </a:extLst>
            </p:cNvPr>
            <p:cNvGrpSpPr/>
            <p:nvPr/>
          </p:nvGrpSpPr>
          <p:grpSpPr>
            <a:xfrm>
              <a:off x="1803812" y="1659921"/>
              <a:ext cx="671259" cy="671259"/>
              <a:chOff x="1991709" y="1088275"/>
              <a:chExt cx="671259" cy="671259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ABDCBF7-3D41-7D26-89A4-5551509D041D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Graphic 24" descr="Marker with solid fill">
                <a:extLst>
                  <a:ext uri="{FF2B5EF4-FFF2-40B4-BE49-F238E27FC236}">
                    <a16:creationId xmlns:a16="http://schemas.microsoft.com/office/drawing/2014/main" id="{C62408FB-9B05-4AFC-DA7B-76EB80048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1B7150-A12F-26F5-A71F-E19FF46CF3FD}"/>
              </a:ext>
            </a:extLst>
          </p:cNvPr>
          <p:cNvGrpSpPr/>
          <p:nvPr/>
        </p:nvGrpSpPr>
        <p:grpSpPr>
          <a:xfrm>
            <a:off x="1158020" y="4489890"/>
            <a:ext cx="3664674" cy="1587674"/>
            <a:chOff x="1651536" y="4488046"/>
            <a:chExt cx="3664674" cy="158767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6490768-E83A-41DE-CBF2-2F97EE0BACA7}"/>
                </a:ext>
              </a:extLst>
            </p:cNvPr>
            <p:cNvGrpSpPr/>
            <p:nvPr/>
          </p:nvGrpSpPr>
          <p:grpSpPr>
            <a:xfrm>
              <a:off x="1651536" y="4488046"/>
              <a:ext cx="3664674" cy="1587674"/>
              <a:chOff x="1651536" y="4488046"/>
              <a:chExt cx="3664674" cy="1587674"/>
            </a:xfrm>
          </p:grpSpPr>
          <p:cxnSp>
            <p:nvCxnSpPr>
              <p:cNvPr id="31" name="Elbow Connector 6">
                <a:extLst>
                  <a:ext uri="{FF2B5EF4-FFF2-40B4-BE49-F238E27FC236}">
                    <a16:creationId xmlns:a16="http://schemas.microsoft.com/office/drawing/2014/main" id="{DA59F896-E3AA-1A33-CCED-46FC0B11104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969891" y="4944407"/>
                <a:ext cx="1346319" cy="71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A77DBB3-9233-FC65-E942-76977E07A543}"/>
                  </a:ext>
                </a:extLst>
              </p:cNvPr>
              <p:cNvGrpSpPr/>
              <p:nvPr/>
            </p:nvGrpSpPr>
            <p:grpSpPr>
              <a:xfrm>
                <a:off x="1651536" y="5234047"/>
                <a:ext cx="2654204" cy="841673"/>
                <a:chOff x="271901" y="3206343"/>
                <a:chExt cx="4130195" cy="841673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9364D9A-B656-49D9-FAE5-2BE7D800EB01}"/>
                    </a:ext>
                  </a:extLst>
                </p:cNvPr>
                <p:cNvSpPr/>
                <p:nvPr/>
              </p:nvSpPr>
              <p:spPr>
                <a:xfrm>
                  <a:off x="287633" y="3424768"/>
                  <a:ext cx="4114463" cy="623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th-TH" sz="1200" dirty="0">
                      <a:solidFill>
                        <a:schemeClr val="tx2"/>
                      </a:solidFill>
                      <a:cs typeface="Kanit Light" panose="00000400000000000000" pitchFamily="2" charset="-34"/>
                    </a:rPr>
                    <a:t>กาญจนบุรีประชารัฐโลกาภิวัฒน์พันธกิจวิสาหกิจเศรษฐกิจ ยุคใหม่พัฒนา</a:t>
                  </a:r>
                  <a:endPara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4455C65-580D-3935-1D07-DB7B8C85B3DC}"/>
                    </a:ext>
                  </a:extLst>
                </p:cNvPr>
                <p:cNvSpPr txBox="1"/>
                <p:nvPr/>
              </p:nvSpPr>
              <p:spPr>
                <a:xfrm>
                  <a:off x="271901" y="3206343"/>
                  <a:ext cx="4112430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algn="r"/>
                  <a:r>
                    <a:rPr lang="th-TH" sz="1600" dirty="0">
                      <a:solidFill>
                        <a:schemeClr val="tx2"/>
                      </a:solidFill>
                      <a:latin typeface="Kanit Bold" panose="00000800000000000000" pitchFamily="2" charset="-34"/>
                      <a:cs typeface="Kanit Bold" panose="00000800000000000000" pitchFamily="2" charset="-34"/>
                    </a:rPr>
                    <a:t>กาญจนบุรีประชารัฐ</a:t>
                  </a:r>
                  <a:endParaRPr lang="en-US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FFC5B2-2AD5-593C-51CB-DA028FFAB961}"/>
                  </a:ext>
                </a:extLst>
              </p:cNvPr>
              <p:cNvSpPr/>
              <p:nvPr/>
            </p:nvSpPr>
            <p:spPr>
              <a:xfrm>
                <a:off x="3379631" y="4488046"/>
                <a:ext cx="671259" cy="6712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Graphic 29" descr="Marker with solid fill">
              <a:extLst>
                <a:ext uri="{FF2B5EF4-FFF2-40B4-BE49-F238E27FC236}">
                  <a16:creationId xmlns:a16="http://schemas.microsoft.com/office/drawing/2014/main" id="{F80B2612-B110-451F-9411-E5C95B9E9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97630" y="4603174"/>
              <a:ext cx="441005" cy="44100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FD4654-C045-9EAF-8BF2-1164D8321E2B}"/>
              </a:ext>
            </a:extLst>
          </p:cNvPr>
          <p:cNvGrpSpPr/>
          <p:nvPr/>
        </p:nvGrpSpPr>
        <p:grpSpPr>
          <a:xfrm>
            <a:off x="4781069" y="1998010"/>
            <a:ext cx="5017284" cy="1592728"/>
            <a:chOff x="7281639" y="1690088"/>
            <a:chExt cx="5017284" cy="1592728"/>
          </a:xfrm>
        </p:grpSpPr>
        <p:cxnSp>
          <p:nvCxnSpPr>
            <p:cNvPr id="37" name="Elbow Connector 2">
              <a:extLst>
                <a:ext uri="{FF2B5EF4-FFF2-40B4-BE49-F238E27FC236}">
                  <a16:creationId xmlns:a16="http://schemas.microsoft.com/office/drawing/2014/main" id="{C21C03FD-E0FF-127D-91CD-196798CF3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1639" y="2070559"/>
              <a:ext cx="2396875" cy="81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E28A302-8C0E-5EC7-AF36-89D6174623C9}"/>
                </a:ext>
              </a:extLst>
            </p:cNvPr>
            <p:cNvGrpSpPr/>
            <p:nvPr/>
          </p:nvGrpSpPr>
          <p:grpSpPr>
            <a:xfrm>
              <a:off x="9644719" y="2441143"/>
              <a:ext cx="2654204" cy="841673"/>
              <a:chOff x="271901" y="3206343"/>
              <a:chExt cx="4130195" cy="84167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56AECF7-630B-2D6A-AEB4-EA4C87081241}"/>
                  </a:ext>
                </a:extLst>
              </p:cNvPr>
              <p:cNvSpPr/>
              <p:nvPr/>
            </p:nvSpPr>
            <p:spPr>
              <a:xfrm>
                <a:off x="287633" y="3424768"/>
                <a:ext cx="4114463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กาญจนบุรีประชารัฐโลกาภิวัฒน์พันธกิจวิสาหกิจเศรษฐกิจ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07B3D41-AD6D-F440-8BFD-555652E81D58}"/>
                  </a:ext>
                </a:extLst>
              </p:cNvPr>
              <p:cNvSpPr txBox="1"/>
              <p:nvPr/>
            </p:nvSpPr>
            <p:spPr>
              <a:xfrm>
                <a:off x="271901" y="3206343"/>
                <a:ext cx="411243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กาญจนบุรีระดับสากล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83F956E-AF87-D312-CBF9-85AC23754CA9}"/>
                </a:ext>
              </a:extLst>
            </p:cNvPr>
            <p:cNvGrpSpPr/>
            <p:nvPr/>
          </p:nvGrpSpPr>
          <p:grpSpPr>
            <a:xfrm>
              <a:off x="9644719" y="1690088"/>
              <a:ext cx="671259" cy="671259"/>
              <a:chOff x="1991709" y="1088275"/>
              <a:chExt cx="671259" cy="67125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F86B630-8C38-B9D5-A0AE-63BA7573E778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Graphic 40" descr="Marker with solid fill">
                <a:extLst>
                  <a:ext uri="{FF2B5EF4-FFF2-40B4-BE49-F238E27FC236}">
                    <a16:creationId xmlns:a16="http://schemas.microsoft.com/office/drawing/2014/main" id="{BE3D218E-9796-FE09-95D8-30E9E5361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0BDF81-BD59-FDB3-7805-3A27CB66C89B}"/>
              </a:ext>
            </a:extLst>
          </p:cNvPr>
          <p:cNvGrpSpPr/>
          <p:nvPr/>
        </p:nvGrpSpPr>
        <p:grpSpPr>
          <a:xfrm>
            <a:off x="7827620" y="4618352"/>
            <a:ext cx="4364380" cy="1592728"/>
            <a:chOff x="2918726" y="4947949"/>
            <a:chExt cx="4364380" cy="15927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5E310C-21CB-9B12-F4B9-0D7FDF28EDD0}"/>
                </a:ext>
              </a:extLst>
            </p:cNvPr>
            <p:cNvGrpSpPr/>
            <p:nvPr/>
          </p:nvGrpSpPr>
          <p:grpSpPr>
            <a:xfrm>
              <a:off x="4629355" y="5667849"/>
              <a:ext cx="2653751" cy="872828"/>
              <a:chOff x="272606" y="3175188"/>
              <a:chExt cx="4129490" cy="87282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EE68C8-1BF5-C6AC-55CD-08A97CED3ACF}"/>
                  </a:ext>
                </a:extLst>
              </p:cNvPr>
              <p:cNvSpPr/>
              <p:nvPr/>
            </p:nvSpPr>
            <p:spPr>
              <a:xfrm>
                <a:off x="287633" y="3424768"/>
                <a:ext cx="4114463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กาญจนบุรีประชารัฐโลกาภิวัฒน์พันธกิจวิสาหกิจเศรษฐกิจ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E6C77F-ACE8-6998-F4FD-436BB14BCA0A}"/>
                  </a:ext>
                </a:extLst>
              </p:cNvPr>
              <p:cNvSpPr txBox="1"/>
              <p:nvPr/>
            </p:nvSpPr>
            <p:spPr>
              <a:xfrm>
                <a:off x="272606" y="3175188"/>
                <a:ext cx="4112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กาญจนบุรีล้ำสมัย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59A4B7-5D0B-3F9E-4191-2646C46E37BE}"/>
                </a:ext>
              </a:extLst>
            </p:cNvPr>
            <p:cNvGrpSpPr/>
            <p:nvPr/>
          </p:nvGrpSpPr>
          <p:grpSpPr>
            <a:xfrm>
              <a:off x="4628902" y="4947949"/>
              <a:ext cx="671259" cy="671259"/>
              <a:chOff x="1991709" y="1088275"/>
              <a:chExt cx="671259" cy="67125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CA74959-6B28-3631-C841-21AAD62730BE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Graphic 48" descr="Marker with solid fill">
                <a:extLst>
                  <a:ext uri="{FF2B5EF4-FFF2-40B4-BE49-F238E27FC236}">
                    <a16:creationId xmlns:a16="http://schemas.microsoft.com/office/drawing/2014/main" id="{B00847AF-9401-D76A-A236-7533D4402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  <p:cxnSp>
          <p:nvCxnSpPr>
            <p:cNvPr id="47" name="Elbow Connector 2">
              <a:extLst>
                <a:ext uri="{FF2B5EF4-FFF2-40B4-BE49-F238E27FC236}">
                  <a16:creationId xmlns:a16="http://schemas.microsoft.com/office/drawing/2014/main" id="{70E1F7DC-1B66-BCE8-DDCA-4272A587FE05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rot="5400000" flipH="1" flipV="1">
              <a:off x="3772687" y="4429619"/>
              <a:ext cx="2254" cy="1710175"/>
            </a:xfrm>
            <a:prstGeom prst="bentConnector2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B5B65B-1DFF-F977-41D9-B8C77FA8ADC9}"/>
              </a:ext>
            </a:extLst>
          </p:cNvPr>
          <p:cNvGrpSpPr/>
          <p:nvPr/>
        </p:nvGrpSpPr>
        <p:grpSpPr>
          <a:xfrm>
            <a:off x="3553692" y="1189620"/>
            <a:ext cx="6024430" cy="5400588"/>
            <a:chOff x="1926392" y="722431"/>
            <a:chExt cx="5313312" cy="476310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E6726BA-9C25-028E-EACD-028EDC1E8D15}"/>
                </a:ext>
              </a:extLst>
            </p:cNvPr>
            <p:cNvGrpSpPr/>
            <p:nvPr/>
          </p:nvGrpSpPr>
          <p:grpSpPr>
            <a:xfrm>
              <a:off x="1926392" y="722431"/>
              <a:ext cx="4169608" cy="4763107"/>
              <a:chOff x="4267936" y="790524"/>
              <a:chExt cx="4169608" cy="4763107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29343F7-04B8-C566-EE06-850A37D65D8A}"/>
                  </a:ext>
                </a:extLst>
              </p:cNvPr>
              <p:cNvSpPr/>
              <p:nvPr/>
            </p:nvSpPr>
            <p:spPr>
              <a:xfrm>
                <a:off x="6334446" y="4027410"/>
                <a:ext cx="1408546" cy="1449193"/>
              </a:xfrm>
              <a:custGeom>
                <a:avLst/>
                <a:gdLst>
                  <a:gd name="connsiteX0" fmla="*/ 835255 w 1408546"/>
                  <a:gd name="connsiteY0" fmla="*/ 136608 h 1449193"/>
                  <a:gd name="connsiteX1" fmla="*/ 834231 w 1408546"/>
                  <a:gd name="connsiteY1" fmla="*/ 141469 h 1449193"/>
                  <a:gd name="connsiteX2" fmla="*/ 834231 w 1408546"/>
                  <a:gd name="connsiteY2" fmla="*/ 143515 h 1449193"/>
                  <a:gd name="connsiteX3" fmla="*/ 835255 w 1408546"/>
                  <a:gd name="connsiteY3" fmla="*/ 145306 h 1449193"/>
                  <a:gd name="connsiteX4" fmla="*/ 840115 w 1408546"/>
                  <a:gd name="connsiteY4" fmla="*/ 150166 h 1449193"/>
                  <a:gd name="connsiteX5" fmla="*/ 842673 w 1408546"/>
                  <a:gd name="connsiteY5" fmla="*/ 152980 h 1449193"/>
                  <a:gd name="connsiteX6" fmla="*/ 843697 w 1408546"/>
                  <a:gd name="connsiteY6" fmla="*/ 154515 h 1449193"/>
                  <a:gd name="connsiteX7" fmla="*/ 843185 w 1408546"/>
                  <a:gd name="connsiteY7" fmla="*/ 156562 h 1449193"/>
                  <a:gd name="connsiteX8" fmla="*/ 840115 w 1408546"/>
                  <a:gd name="connsiteY8" fmla="*/ 157585 h 1449193"/>
                  <a:gd name="connsiteX9" fmla="*/ 838836 w 1408546"/>
                  <a:gd name="connsiteY9" fmla="*/ 157585 h 1449193"/>
                  <a:gd name="connsiteX10" fmla="*/ 835255 w 1408546"/>
                  <a:gd name="connsiteY10" fmla="*/ 155794 h 1449193"/>
                  <a:gd name="connsiteX11" fmla="*/ 833464 w 1408546"/>
                  <a:gd name="connsiteY11" fmla="*/ 155538 h 1449193"/>
                  <a:gd name="connsiteX12" fmla="*/ 826557 w 1408546"/>
                  <a:gd name="connsiteY12" fmla="*/ 154771 h 1449193"/>
                  <a:gd name="connsiteX13" fmla="*/ 824254 w 1408546"/>
                  <a:gd name="connsiteY13" fmla="*/ 155027 h 1449193"/>
                  <a:gd name="connsiteX14" fmla="*/ 821440 w 1408546"/>
                  <a:gd name="connsiteY14" fmla="*/ 156306 h 1449193"/>
                  <a:gd name="connsiteX15" fmla="*/ 815556 w 1408546"/>
                  <a:gd name="connsiteY15" fmla="*/ 158097 h 1449193"/>
                  <a:gd name="connsiteX16" fmla="*/ 814277 w 1408546"/>
                  <a:gd name="connsiteY16" fmla="*/ 158864 h 1449193"/>
                  <a:gd name="connsiteX17" fmla="*/ 813766 w 1408546"/>
                  <a:gd name="connsiteY17" fmla="*/ 160655 h 1449193"/>
                  <a:gd name="connsiteX18" fmla="*/ 815045 w 1408546"/>
                  <a:gd name="connsiteY18" fmla="*/ 173190 h 1449193"/>
                  <a:gd name="connsiteX19" fmla="*/ 815045 w 1408546"/>
                  <a:gd name="connsiteY19" fmla="*/ 175237 h 1449193"/>
                  <a:gd name="connsiteX20" fmla="*/ 814022 w 1408546"/>
                  <a:gd name="connsiteY20" fmla="*/ 179330 h 1449193"/>
                  <a:gd name="connsiteX21" fmla="*/ 811719 w 1408546"/>
                  <a:gd name="connsiteY21" fmla="*/ 184446 h 1449193"/>
                  <a:gd name="connsiteX22" fmla="*/ 808905 w 1408546"/>
                  <a:gd name="connsiteY22" fmla="*/ 186493 h 1449193"/>
                  <a:gd name="connsiteX23" fmla="*/ 806347 w 1408546"/>
                  <a:gd name="connsiteY23" fmla="*/ 187260 h 1449193"/>
                  <a:gd name="connsiteX24" fmla="*/ 803277 w 1408546"/>
                  <a:gd name="connsiteY24" fmla="*/ 188028 h 1449193"/>
                  <a:gd name="connsiteX25" fmla="*/ 801486 w 1408546"/>
                  <a:gd name="connsiteY25" fmla="*/ 188028 h 1449193"/>
                  <a:gd name="connsiteX26" fmla="*/ 797905 w 1408546"/>
                  <a:gd name="connsiteY26" fmla="*/ 186748 h 1449193"/>
                  <a:gd name="connsiteX27" fmla="*/ 796370 w 1408546"/>
                  <a:gd name="connsiteY27" fmla="*/ 186493 h 1449193"/>
                  <a:gd name="connsiteX28" fmla="*/ 794323 w 1408546"/>
                  <a:gd name="connsiteY28" fmla="*/ 187516 h 1449193"/>
                  <a:gd name="connsiteX29" fmla="*/ 793300 w 1408546"/>
                  <a:gd name="connsiteY29" fmla="*/ 189307 h 1449193"/>
                  <a:gd name="connsiteX30" fmla="*/ 792533 w 1408546"/>
                  <a:gd name="connsiteY30" fmla="*/ 189562 h 1449193"/>
                  <a:gd name="connsiteX31" fmla="*/ 789207 w 1408546"/>
                  <a:gd name="connsiteY31" fmla="*/ 189307 h 1449193"/>
                  <a:gd name="connsiteX32" fmla="*/ 788440 w 1408546"/>
                  <a:gd name="connsiteY32" fmla="*/ 189562 h 1449193"/>
                  <a:gd name="connsiteX33" fmla="*/ 787928 w 1408546"/>
                  <a:gd name="connsiteY33" fmla="*/ 191098 h 1449193"/>
                  <a:gd name="connsiteX34" fmla="*/ 785626 w 1408546"/>
                  <a:gd name="connsiteY34" fmla="*/ 192376 h 1449193"/>
                  <a:gd name="connsiteX35" fmla="*/ 784091 w 1408546"/>
                  <a:gd name="connsiteY35" fmla="*/ 192376 h 1449193"/>
                  <a:gd name="connsiteX36" fmla="*/ 781788 w 1408546"/>
                  <a:gd name="connsiteY36" fmla="*/ 191865 h 1449193"/>
                  <a:gd name="connsiteX37" fmla="*/ 780253 w 1408546"/>
                  <a:gd name="connsiteY37" fmla="*/ 192888 h 1449193"/>
                  <a:gd name="connsiteX38" fmla="*/ 780509 w 1408546"/>
                  <a:gd name="connsiteY38" fmla="*/ 195447 h 1449193"/>
                  <a:gd name="connsiteX39" fmla="*/ 779998 w 1408546"/>
                  <a:gd name="connsiteY39" fmla="*/ 196725 h 1449193"/>
                  <a:gd name="connsiteX40" fmla="*/ 777951 w 1408546"/>
                  <a:gd name="connsiteY40" fmla="*/ 198772 h 1449193"/>
                  <a:gd name="connsiteX41" fmla="*/ 776928 w 1408546"/>
                  <a:gd name="connsiteY41" fmla="*/ 200051 h 1449193"/>
                  <a:gd name="connsiteX42" fmla="*/ 776160 w 1408546"/>
                  <a:gd name="connsiteY42" fmla="*/ 201586 h 1449193"/>
                  <a:gd name="connsiteX43" fmla="*/ 776416 w 1408546"/>
                  <a:gd name="connsiteY43" fmla="*/ 203633 h 1449193"/>
                  <a:gd name="connsiteX44" fmla="*/ 778207 w 1408546"/>
                  <a:gd name="connsiteY44" fmla="*/ 206958 h 1449193"/>
                  <a:gd name="connsiteX45" fmla="*/ 779230 w 1408546"/>
                  <a:gd name="connsiteY45" fmla="*/ 210284 h 1449193"/>
                  <a:gd name="connsiteX46" fmla="*/ 780509 w 1408546"/>
                  <a:gd name="connsiteY46" fmla="*/ 212330 h 1449193"/>
                  <a:gd name="connsiteX47" fmla="*/ 782556 w 1408546"/>
                  <a:gd name="connsiteY47" fmla="*/ 217703 h 1449193"/>
                  <a:gd name="connsiteX48" fmla="*/ 783835 w 1408546"/>
                  <a:gd name="connsiteY48" fmla="*/ 222563 h 1449193"/>
                  <a:gd name="connsiteX49" fmla="*/ 784602 w 1408546"/>
                  <a:gd name="connsiteY49" fmla="*/ 225377 h 1449193"/>
                  <a:gd name="connsiteX50" fmla="*/ 784346 w 1408546"/>
                  <a:gd name="connsiteY50" fmla="*/ 226657 h 1449193"/>
                  <a:gd name="connsiteX51" fmla="*/ 779486 w 1408546"/>
                  <a:gd name="connsiteY51" fmla="*/ 229471 h 1449193"/>
                  <a:gd name="connsiteX52" fmla="*/ 778974 w 1408546"/>
                  <a:gd name="connsiteY52" fmla="*/ 231261 h 1449193"/>
                  <a:gd name="connsiteX53" fmla="*/ 780253 w 1408546"/>
                  <a:gd name="connsiteY53" fmla="*/ 235098 h 1449193"/>
                  <a:gd name="connsiteX54" fmla="*/ 783579 w 1408546"/>
                  <a:gd name="connsiteY54" fmla="*/ 249680 h 1449193"/>
                  <a:gd name="connsiteX55" fmla="*/ 784346 w 1408546"/>
                  <a:gd name="connsiteY55" fmla="*/ 250703 h 1449193"/>
                  <a:gd name="connsiteX56" fmla="*/ 786393 w 1408546"/>
                  <a:gd name="connsiteY56" fmla="*/ 251215 h 1449193"/>
                  <a:gd name="connsiteX57" fmla="*/ 797393 w 1408546"/>
                  <a:gd name="connsiteY57" fmla="*/ 251215 h 1449193"/>
                  <a:gd name="connsiteX58" fmla="*/ 802765 w 1408546"/>
                  <a:gd name="connsiteY58" fmla="*/ 250703 h 1449193"/>
                  <a:gd name="connsiteX59" fmla="*/ 806091 w 1408546"/>
                  <a:gd name="connsiteY59" fmla="*/ 251215 h 1449193"/>
                  <a:gd name="connsiteX60" fmla="*/ 809673 w 1408546"/>
                  <a:gd name="connsiteY60" fmla="*/ 252239 h 1449193"/>
                  <a:gd name="connsiteX61" fmla="*/ 813766 w 1408546"/>
                  <a:gd name="connsiteY61" fmla="*/ 254797 h 1449193"/>
                  <a:gd name="connsiteX62" fmla="*/ 816068 w 1408546"/>
                  <a:gd name="connsiteY62" fmla="*/ 257099 h 1449193"/>
                  <a:gd name="connsiteX63" fmla="*/ 818370 w 1408546"/>
                  <a:gd name="connsiteY63" fmla="*/ 259402 h 1449193"/>
                  <a:gd name="connsiteX64" fmla="*/ 820673 w 1408546"/>
                  <a:gd name="connsiteY64" fmla="*/ 265285 h 1449193"/>
                  <a:gd name="connsiteX65" fmla="*/ 823231 w 1408546"/>
                  <a:gd name="connsiteY65" fmla="*/ 269634 h 1449193"/>
                  <a:gd name="connsiteX66" fmla="*/ 825022 w 1408546"/>
                  <a:gd name="connsiteY66" fmla="*/ 270913 h 1449193"/>
                  <a:gd name="connsiteX67" fmla="*/ 830394 w 1408546"/>
                  <a:gd name="connsiteY67" fmla="*/ 273471 h 1449193"/>
                  <a:gd name="connsiteX68" fmla="*/ 835766 w 1408546"/>
                  <a:gd name="connsiteY68" fmla="*/ 273983 h 1449193"/>
                  <a:gd name="connsiteX69" fmla="*/ 846511 w 1408546"/>
                  <a:gd name="connsiteY69" fmla="*/ 275007 h 1449193"/>
                  <a:gd name="connsiteX70" fmla="*/ 852650 w 1408546"/>
                  <a:gd name="connsiteY70" fmla="*/ 277821 h 1449193"/>
                  <a:gd name="connsiteX71" fmla="*/ 864162 w 1408546"/>
                  <a:gd name="connsiteY71" fmla="*/ 284727 h 1449193"/>
                  <a:gd name="connsiteX72" fmla="*/ 871581 w 1408546"/>
                  <a:gd name="connsiteY72" fmla="*/ 289844 h 1449193"/>
                  <a:gd name="connsiteX73" fmla="*/ 874907 w 1408546"/>
                  <a:gd name="connsiteY73" fmla="*/ 291379 h 1449193"/>
                  <a:gd name="connsiteX74" fmla="*/ 876442 w 1408546"/>
                  <a:gd name="connsiteY74" fmla="*/ 291890 h 1449193"/>
                  <a:gd name="connsiteX75" fmla="*/ 884116 w 1408546"/>
                  <a:gd name="connsiteY75" fmla="*/ 290867 h 1449193"/>
                  <a:gd name="connsiteX76" fmla="*/ 886930 w 1408546"/>
                  <a:gd name="connsiteY76" fmla="*/ 290867 h 1449193"/>
                  <a:gd name="connsiteX77" fmla="*/ 889488 w 1408546"/>
                  <a:gd name="connsiteY77" fmla="*/ 291635 h 1449193"/>
                  <a:gd name="connsiteX78" fmla="*/ 891279 w 1408546"/>
                  <a:gd name="connsiteY78" fmla="*/ 292914 h 1449193"/>
                  <a:gd name="connsiteX79" fmla="*/ 893582 w 1408546"/>
                  <a:gd name="connsiteY79" fmla="*/ 294449 h 1449193"/>
                  <a:gd name="connsiteX80" fmla="*/ 894605 w 1408546"/>
                  <a:gd name="connsiteY80" fmla="*/ 297775 h 1449193"/>
                  <a:gd name="connsiteX81" fmla="*/ 894861 w 1408546"/>
                  <a:gd name="connsiteY81" fmla="*/ 301867 h 1449193"/>
                  <a:gd name="connsiteX82" fmla="*/ 894349 w 1408546"/>
                  <a:gd name="connsiteY82" fmla="*/ 305705 h 1449193"/>
                  <a:gd name="connsiteX83" fmla="*/ 892558 w 1408546"/>
                  <a:gd name="connsiteY83" fmla="*/ 313124 h 1449193"/>
                  <a:gd name="connsiteX84" fmla="*/ 893326 w 1408546"/>
                  <a:gd name="connsiteY84" fmla="*/ 315426 h 1449193"/>
                  <a:gd name="connsiteX85" fmla="*/ 894093 w 1408546"/>
                  <a:gd name="connsiteY85" fmla="*/ 316961 h 1449193"/>
                  <a:gd name="connsiteX86" fmla="*/ 895372 w 1408546"/>
                  <a:gd name="connsiteY86" fmla="*/ 317984 h 1449193"/>
                  <a:gd name="connsiteX87" fmla="*/ 901000 w 1408546"/>
                  <a:gd name="connsiteY87" fmla="*/ 320031 h 1449193"/>
                  <a:gd name="connsiteX88" fmla="*/ 905349 w 1408546"/>
                  <a:gd name="connsiteY88" fmla="*/ 322333 h 1449193"/>
                  <a:gd name="connsiteX89" fmla="*/ 906117 w 1408546"/>
                  <a:gd name="connsiteY89" fmla="*/ 323100 h 1449193"/>
                  <a:gd name="connsiteX90" fmla="*/ 911233 w 1408546"/>
                  <a:gd name="connsiteY90" fmla="*/ 330263 h 1449193"/>
                  <a:gd name="connsiteX91" fmla="*/ 912000 w 1408546"/>
                  <a:gd name="connsiteY91" fmla="*/ 330775 h 1449193"/>
                  <a:gd name="connsiteX92" fmla="*/ 915838 w 1408546"/>
                  <a:gd name="connsiteY92" fmla="*/ 332822 h 1449193"/>
                  <a:gd name="connsiteX93" fmla="*/ 917117 w 1408546"/>
                  <a:gd name="connsiteY93" fmla="*/ 334357 h 1449193"/>
                  <a:gd name="connsiteX94" fmla="*/ 919164 w 1408546"/>
                  <a:gd name="connsiteY94" fmla="*/ 339729 h 1449193"/>
                  <a:gd name="connsiteX95" fmla="*/ 921977 w 1408546"/>
                  <a:gd name="connsiteY95" fmla="*/ 346124 h 1449193"/>
                  <a:gd name="connsiteX96" fmla="*/ 923257 w 1408546"/>
                  <a:gd name="connsiteY96" fmla="*/ 348171 h 1449193"/>
                  <a:gd name="connsiteX97" fmla="*/ 925303 w 1408546"/>
                  <a:gd name="connsiteY97" fmla="*/ 349450 h 1449193"/>
                  <a:gd name="connsiteX98" fmla="*/ 929141 w 1408546"/>
                  <a:gd name="connsiteY98" fmla="*/ 350217 h 1449193"/>
                  <a:gd name="connsiteX99" fmla="*/ 932978 w 1408546"/>
                  <a:gd name="connsiteY99" fmla="*/ 351496 h 1449193"/>
                  <a:gd name="connsiteX100" fmla="*/ 937838 w 1408546"/>
                  <a:gd name="connsiteY100" fmla="*/ 353287 h 1449193"/>
                  <a:gd name="connsiteX101" fmla="*/ 941420 w 1408546"/>
                  <a:gd name="connsiteY101" fmla="*/ 354822 h 1449193"/>
                  <a:gd name="connsiteX102" fmla="*/ 947048 w 1408546"/>
                  <a:gd name="connsiteY102" fmla="*/ 356613 h 1449193"/>
                  <a:gd name="connsiteX103" fmla="*/ 954211 w 1408546"/>
                  <a:gd name="connsiteY103" fmla="*/ 357636 h 1449193"/>
                  <a:gd name="connsiteX104" fmla="*/ 961118 w 1408546"/>
                  <a:gd name="connsiteY104" fmla="*/ 358404 h 1449193"/>
                  <a:gd name="connsiteX105" fmla="*/ 983630 w 1408546"/>
                  <a:gd name="connsiteY105" fmla="*/ 361473 h 1449193"/>
                  <a:gd name="connsiteX106" fmla="*/ 996933 w 1408546"/>
                  <a:gd name="connsiteY106" fmla="*/ 364032 h 1449193"/>
                  <a:gd name="connsiteX107" fmla="*/ 1006142 w 1408546"/>
                  <a:gd name="connsiteY107" fmla="*/ 366590 h 1449193"/>
                  <a:gd name="connsiteX108" fmla="*/ 1009468 w 1408546"/>
                  <a:gd name="connsiteY108" fmla="*/ 367869 h 1449193"/>
                  <a:gd name="connsiteX109" fmla="*/ 1014073 w 1408546"/>
                  <a:gd name="connsiteY109" fmla="*/ 370172 h 1449193"/>
                  <a:gd name="connsiteX110" fmla="*/ 1017398 w 1408546"/>
                  <a:gd name="connsiteY110" fmla="*/ 370683 h 1449193"/>
                  <a:gd name="connsiteX111" fmla="*/ 1019956 w 1408546"/>
                  <a:gd name="connsiteY111" fmla="*/ 371450 h 1449193"/>
                  <a:gd name="connsiteX112" fmla="*/ 1024305 w 1408546"/>
                  <a:gd name="connsiteY112" fmla="*/ 372730 h 1449193"/>
                  <a:gd name="connsiteX113" fmla="*/ 1026096 w 1408546"/>
                  <a:gd name="connsiteY113" fmla="*/ 373497 h 1449193"/>
                  <a:gd name="connsiteX114" fmla="*/ 1027631 w 1408546"/>
                  <a:gd name="connsiteY114" fmla="*/ 375544 h 1449193"/>
                  <a:gd name="connsiteX115" fmla="*/ 1028143 w 1408546"/>
                  <a:gd name="connsiteY115" fmla="*/ 377846 h 1449193"/>
                  <a:gd name="connsiteX116" fmla="*/ 1028399 w 1408546"/>
                  <a:gd name="connsiteY116" fmla="*/ 382451 h 1449193"/>
                  <a:gd name="connsiteX117" fmla="*/ 1029422 w 1408546"/>
                  <a:gd name="connsiteY117" fmla="*/ 392172 h 1449193"/>
                  <a:gd name="connsiteX118" fmla="*/ 1031213 w 1408546"/>
                  <a:gd name="connsiteY118" fmla="*/ 394986 h 1449193"/>
                  <a:gd name="connsiteX119" fmla="*/ 1033771 w 1408546"/>
                  <a:gd name="connsiteY119" fmla="*/ 397288 h 1449193"/>
                  <a:gd name="connsiteX120" fmla="*/ 1036841 w 1408546"/>
                  <a:gd name="connsiteY120" fmla="*/ 399846 h 1449193"/>
                  <a:gd name="connsiteX121" fmla="*/ 1037352 w 1408546"/>
                  <a:gd name="connsiteY121" fmla="*/ 401381 h 1449193"/>
                  <a:gd name="connsiteX122" fmla="*/ 1037864 w 1408546"/>
                  <a:gd name="connsiteY122" fmla="*/ 404451 h 1449193"/>
                  <a:gd name="connsiteX123" fmla="*/ 1038376 w 1408546"/>
                  <a:gd name="connsiteY123" fmla="*/ 405475 h 1449193"/>
                  <a:gd name="connsiteX124" fmla="*/ 1037096 w 1408546"/>
                  <a:gd name="connsiteY124" fmla="*/ 408033 h 1449193"/>
                  <a:gd name="connsiteX125" fmla="*/ 1037352 w 1408546"/>
                  <a:gd name="connsiteY125" fmla="*/ 410847 h 1449193"/>
                  <a:gd name="connsiteX126" fmla="*/ 1036841 w 1408546"/>
                  <a:gd name="connsiteY126" fmla="*/ 411614 h 1449193"/>
                  <a:gd name="connsiteX127" fmla="*/ 1036841 w 1408546"/>
                  <a:gd name="connsiteY127" fmla="*/ 415196 h 1449193"/>
                  <a:gd name="connsiteX128" fmla="*/ 1037864 w 1408546"/>
                  <a:gd name="connsiteY128" fmla="*/ 416986 h 1449193"/>
                  <a:gd name="connsiteX129" fmla="*/ 1038120 w 1408546"/>
                  <a:gd name="connsiteY129" fmla="*/ 419033 h 1449193"/>
                  <a:gd name="connsiteX130" fmla="*/ 1039655 w 1408546"/>
                  <a:gd name="connsiteY130" fmla="*/ 422359 h 1449193"/>
                  <a:gd name="connsiteX131" fmla="*/ 1039655 w 1408546"/>
                  <a:gd name="connsiteY131" fmla="*/ 423894 h 1449193"/>
                  <a:gd name="connsiteX132" fmla="*/ 1040678 w 1408546"/>
                  <a:gd name="connsiteY132" fmla="*/ 424405 h 1449193"/>
                  <a:gd name="connsiteX133" fmla="*/ 1042469 w 1408546"/>
                  <a:gd name="connsiteY133" fmla="*/ 427475 h 1449193"/>
                  <a:gd name="connsiteX134" fmla="*/ 1044515 w 1408546"/>
                  <a:gd name="connsiteY134" fmla="*/ 430545 h 1449193"/>
                  <a:gd name="connsiteX135" fmla="*/ 1044771 w 1408546"/>
                  <a:gd name="connsiteY135" fmla="*/ 432336 h 1449193"/>
                  <a:gd name="connsiteX136" fmla="*/ 1043492 w 1408546"/>
                  <a:gd name="connsiteY136" fmla="*/ 434382 h 1449193"/>
                  <a:gd name="connsiteX137" fmla="*/ 1042213 w 1408546"/>
                  <a:gd name="connsiteY137" fmla="*/ 434638 h 1449193"/>
                  <a:gd name="connsiteX138" fmla="*/ 1042469 w 1408546"/>
                  <a:gd name="connsiteY138" fmla="*/ 435917 h 1449193"/>
                  <a:gd name="connsiteX139" fmla="*/ 1043492 w 1408546"/>
                  <a:gd name="connsiteY139" fmla="*/ 441033 h 1449193"/>
                  <a:gd name="connsiteX140" fmla="*/ 1043748 w 1408546"/>
                  <a:gd name="connsiteY140" fmla="*/ 446918 h 1449193"/>
                  <a:gd name="connsiteX141" fmla="*/ 1045283 w 1408546"/>
                  <a:gd name="connsiteY141" fmla="*/ 450755 h 1449193"/>
                  <a:gd name="connsiteX142" fmla="*/ 1046562 w 1408546"/>
                  <a:gd name="connsiteY142" fmla="*/ 453313 h 1449193"/>
                  <a:gd name="connsiteX143" fmla="*/ 1050143 w 1408546"/>
                  <a:gd name="connsiteY143" fmla="*/ 458685 h 1449193"/>
                  <a:gd name="connsiteX144" fmla="*/ 1052446 w 1408546"/>
                  <a:gd name="connsiteY144" fmla="*/ 461499 h 1449193"/>
                  <a:gd name="connsiteX145" fmla="*/ 1056539 w 1408546"/>
                  <a:gd name="connsiteY145" fmla="*/ 465336 h 1449193"/>
                  <a:gd name="connsiteX146" fmla="*/ 1059609 w 1408546"/>
                  <a:gd name="connsiteY146" fmla="*/ 469429 h 1449193"/>
                  <a:gd name="connsiteX147" fmla="*/ 1062934 w 1408546"/>
                  <a:gd name="connsiteY147" fmla="*/ 474802 h 1449193"/>
                  <a:gd name="connsiteX148" fmla="*/ 1067027 w 1408546"/>
                  <a:gd name="connsiteY148" fmla="*/ 480174 h 1449193"/>
                  <a:gd name="connsiteX149" fmla="*/ 1069074 w 1408546"/>
                  <a:gd name="connsiteY149" fmla="*/ 481965 h 1449193"/>
                  <a:gd name="connsiteX150" fmla="*/ 1072400 w 1408546"/>
                  <a:gd name="connsiteY150" fmla="*/ 484267 h 1449193"/>
                  <a:gd name="connsiteX151" fmla="*/ 1076749 w 1408546"/>
                  <a:gd name="connsiteY151" fmla="*/ 487593 h 1449193"/>
                  <a:gd name="connsiteX152" fmla="*/ 1078028 w 1408546"/>
                  <a:gd name="connsiteY152" fmla="*/ 488360 h 1449193"/>
                  <a:gd name="connsiteX153" fmla="*/ 1080842 w 1408546"/>
                  <a:gd name="connsiteY153" fmla="*/ 490151 h 1449193"/>
                  <a:gd name="connsiteX154" fmla="*/ 1082888 w 1408546"/>
                  <a:gd name="connsiteY154" fmla="*/ 492454 h 1449193"/>
                  <a:gd name="connsiteX155" fmla="*/ 1086214 w 1408546"/>
                  <a:gd name="connsiteY155" fmla="*/ 493221 h 1449193"/>
                  <a:gd name="connsiteX156" fmla="*/ 1089795 w 1408546"/>
                  <a:gd name="connsiteY156" fmla="*/ 495268 h 1449193"/>
                  <a:gd name="connsiteX157" fmla="*/ 1091586 w 1408546"/>
                  <a:gd name="connsiteY157" fmla="*/ 495011 h 1449193"/>
                  <a:gd name="connsiteX158" fmla="*/ 1092354 w 1408546"/>
                  <a:gd name="connsiteY158" fmla="*/ 496035 h 1449193"/>
                  <a:gd name="connsiteX159" fmla="*/ 1095424 w 1408546"/>
                  <a:gd name="connsiteY159" fmla="*/ 497058 h 1449193"/>
                  <a:gd name="connsiteX160" fmla="*/ 1098493 w 1408546"/>
                  <a:gd name="connsiteY160" fmla="*/ 496291 h 1449193"/>
                  <a:gd name="connsiteX161" fmla="*/ 1102331 w 1408546"/>
                  <a:gd name="connsiteY161" fmla="*/ 496291 h 1449193"/>
                  <a:gd name="connsiteX162" fmla="*/ 1109238 w 1408546"/>
                  <a:gd name="connsiteY162" fmla="*/ 495011 h 1449193"/>
                  <a:gd name="connsiteX163" fmla="*/ 1109749 w 1408546"/>
                  <a:gd name="connsiteY163" fmla="*/ 494500 h 1449193"/>
                  <a:gd name="connsiteX164" fmla="*/ 1116145 w 1408546"/>
                  <a:gd name="connsiteY164" fmla="*/ 495779 h 1449193"/>
                  <a:gd name="connsiteX165" fmla="*/ 1116145 w 1408546"/>
                  <a:gd name="connsiteY165" fmla="*/ 497058 h 1449193"/>
                  <a:gd name="connsiteX166" fmla="*/ 1119215 w 1408546"/>
                  <a:gd name="connsiteY166" fmla="*/ 497314 h 1449193"/>
                  <a:gd name="connsiteX167" fmla="*/ 1123308 w 1408546"/>
                  <a:gd name="connsiteY167" fmla="*/ 498337 h 1449193"/>
                  <a:gd name="connsiteX168" fmla="*/ 1124075 w 1408546"/>
                  <a:gd name="connsiteY168" fmla="*/ 499360 h 1449193"/>
                  <a:gd name="connsiteX169" fmla="*/ 1124075 w 1408546"/>
                  <a:gd name="connsiteY169" fmla="*/ 500640 h 1449193"/>
                  <a:gd name="connsiteX170" fmla="*/ 1126889 w 1408546"/>
                  <a:gd name="connsiteY170" fmla="*/ 503965 h 1449193"/>
                  <a:gd name="connsiteX171" fmla="*/ 1129959 w 1408546"/>
                  <a:gd name="connsiteY171" fmla="*/ 504988 h 1449193"/>
                  <a:gd name="connsiteX172" fmla="*/ 1134052 w 1408546"/>
                  <a:gd name="connsiteY172" fmla="*/ 505756 h 1449193"/>
                  <a:gd name="connsiteX173" fmla="*/ 1135587 w 1408546"/>
                  <a:gd name="connsiteY173" fmla="*/ 505756 h 1449193"/>
                  <a:gd name="connsiteX174" fmla="*/ 1137378 w 1408546"/>
                  <a:gd name="connsiteY174" fmla="*/ 505244 h 1449193"/>
                  <a:gd name="connsiteX175" fmla="*/ 1138657 w 1408546"/>
                  <a:gd name="connsiteY175" fmla="*/ 505756 h 1449193"/>
                  <a:gd name="connsiteX176" fmla="*/ 1146076 w 1408546"/>
                  <a:gd name="connsiteY176" fmla="*/ 506268 h 1449193"/>
                  <a:gd name="connsiteX177" fmla="*/ 1150936 w 1408546"/>
                  <a:gd name="connsiteY177" fmla="*/ 505500 h 1449193"/>
                  <a:gd name="connsiteX178" fmla="*/ 1155797 w 1408546"/>
                  <a:gd name="connsiteY178" fmla="*/ 503965 h 1449193"/>
                  <a:gd name="connsiteX179" fmla="*/ 1160146 w 1408546"/>
                  <a:gd name="connsiteY179" fmla="*/ 503454 h 1449193"/>
                  <a:gd name="connsiteX180" fmla="*/ 1163727 w 1408546"/>
                  <a:gd name="connsiteY180" fmla="*/ 503965 h 1449193"/>
                  <a:gd name="connsiteX181" fmla="*/ 1165006 w 1408546"/>
                  <a:gd name="connsiteY181" fmla="*/ 503709 h 1449193"/>
                  <a:gd name="connsiteX182" fmla="*/ 1168588 w 1408546"/>
                  <a:gd name="connsiteY182" fmla="*/ 503709 h 1449193"/>
                  <a:gd name="connsiteX183" fmla="*/ 1179588 w 1408546"/>
                  <a:gd name="connsiteY183" fmla="*/ 504733 h 1449193"/>
                  <a:gd name="connsiteX184" fmla="*/ 1180611 w 1408546"/>
                  <a:gd name="connsiteY184" fmla="*/ 506012 h 1449193"/>
                  <a:gd name="connsiteX185" fmla="*/ 1187519 w 1408546"/>
                  <a:gd name="connsiteY185" fmla="*/ 506523 h 1449193"/>
                  <a:gd name="connsiteX186" fmla="*/ 1199798 w 1408546"/>
                  <a:gd name="connsiteY186" fmla="*/ 507547 h 1449193"/>
                  <a:gd name="connsiteX187" fmla="*/ 1206705 w 1408546"/>
                  <a:gd name="connsiteY187" fmla="*/ 508059 h 1449193"/>
                  <a:gd name="connsiteX188" fmla="*/ 1208752 w 1408546"/>
                  <a:gd name="connsiteY188" fmla="*/ 507291 h 1449193"/>
                  <a:gd name="connsiteX189" fmla="*/ 1215915 w 1408546"/>
                  <a:gd name="connsiteY189" fmla="*/ 498849 h 1449193"/>
                  <a:gd name="connsiteX190" fmla="*/ 1217194 w 1408546"/>
                  <a:gd name="connsiteY190" fmla="*/ 497058 h 1449193"/>
                  <a:gd name="connsiteX191" fmla="*/ 1218729 w 1408546"/>
                  <a:gd name="connsiteY191" fmla="*/ 496802 h 1449193"/>
                  <a:gd name="connsiteX192" fmla="*/ 1223845 w 1408546"/>
                  <a:gd name="connsiteY192" fmla="*/ 499616 h 1449193"/>
                  <a:gd name="connsiteX193" fmla="*/ 1225124 w 1408546"/>
                  <a:gd name="connsiteY193" fmla="*/ 499360 h 1449193"/>
                  <a:gd name="connsiteX194" fmla="*/ 1226659 w 1408546"/>
                  <a:gd name="connsiteY194" fmla="*/ 496546 h 1449193"/>
                  <a:gd name="connsiteX195" fmla="*/ 1228194 w 1408546"/>
                  <a:gd name="connsiteY195" fmla="*/ 496546 h 1449193"/>
                  <a:gd name="connsiteX196" fmla="*/ 1231520 w 1408546"/>
                  <a:gd name="connsiteY196" fmla="*/ 498593 h 1449193"/>
                  <a:gd name="connsiteX197" fmla="*/ 1232543 w 1408546"/>
                  <a:gd name="connsiteY197" fmla="*/ 498593 h 1449193"/>
                  <a:gd name="connsiteX198" fmla="*/ 1235357 w 1408546"/>
                  <a:gd name="connsiteY198" fmla="*/ 495011 h 1449193"/>
                  <a:gd name="connsiteX199" fmla="*/ 1235869 w 1408546"/>
                  <a:gd name="connsiteY199" fmla="*/ 493732 h 1449193"/>
                  <a:gd name="connsiteX200" fmla="*/ 1237148 w 1408546"/>
                  <a:gd name="connsiteY200" fmla="*/ 492965 h 1449193"/>
                  <a:gd name="connsiteX201" fmla="*/ 1240217 w 1408546"/>
                  <a:gd name="connsiteY201" fmla="*/ 492709 h 1449193"/>
                  <a:gd name="connsiteX202" fmla="*/ 1245078 w 1408546"/>
                  <a:gd name="connsiteY202" fmla="*/ 488872 h 1449193"/>
                  <a:gd name="connsiteX203" fmla="*/ 1249939 w 1408546"/>
                  <a:gd name="connsiteY203" fmla="*/ 497826 h 1449193"/>
                  <a:gd name="connsiteX204" fmla="*/ 1251985 w 1408546"/>
                  <a:gd name="connsiteY204" fmla="*/ 498849 h 1449193"/>
                  <a:gd name="connsiteX205" fmla="*/ 1257357 w 1408546"/>
                  <a:gd name="connsiteY205" fmla="*/ 503198 h 1449193"/>
                  <a:gd name="connsiteX206" fmla="*/ 1264265 w 1408546"/>
                  <a:gd name="connsiteY206" fmla="*/ 510361 h 1449193"/>
                  <a:gd name="connsiteX207" fmla="*/ 1268613 w 1408546"/>
                  <a:gd name="connsiteY207" fmla="*/ 514454 h 1449193"/>
                  <a:gd name="connsiteX208" fmla="*/ 1273986 w 1408546"/>
                  <a:gd name="connsiteY208" fmla="*/ 519059 h 1449193"/>
                  <a:gd name="connsiteX209" fmla="*/ 1279614 w 1408546"/>
                  <a:gd name="connsiteY209" fmla="*/ 521873 h 1449193"/>
                  <a:gd name="connsiteX210" fmla="*/ 1282684 w 1408546"/>
                  <a:gd name="connsiteY210" fmla="*/ 522896 h 1449193"/>
                  <a:gd name="connsiteX211" fmla="*/ 1301358 w 1408546"/>
                  <a:gd name="connsiteY211" fmla="*/ 526733 h 1449193"/>
                  <a:gd name="connsiteX212" fmla="*/ 1307754 w 1408546"/>
                  <a:gd name="connsiteY212" fmla="*/ 527501 h 1449193"/>
                  <a:gd name="connsiteX213" fmla="*/ 1313894 w 1408546"/>
                  <a:gd name="connsiteY213" fmla="*/ 527245 h 1449193"/>
                  <a:gd name="connsiteX214" fmla="*/ 1317219 w 1408546"/>
                  <a:gd name="connsiteY214" fmla="*/ 528012 h 1449193"/>
                  <a:gd name="connsiteX215" fmla="*/ 1320801 w 1408546"/>
                  <a:gd name="connsiteY215" fmla="*/ 529291 h 1449193"/>
                  <a:gd name="connsiteX216" fmla="*/ 1323103 w 1408546"/>
                  <a:gd name="connsiteY216" fmla="*/ 529803 h 1449193"/>
                  <a:gd name="connsiteX217" fmla="*/ 1326429 w 1408546"/>
                  <a:gd name="connsiteY217" fmla="*/ 528268 h 1449193"/>
                  <a:gd name="connsiteX218" fmla="*/ 1327708 w 1408546"/>
                  <a:gd name="connsiteY218" fmla="*/ 528012 h 1449193"/>
                  <a:gd name="connsiteX219" fmla="*/ 1331801 w 1408546"/>
                  <a:gd name="connsiteY219" fmla="*/ 528780 h 1449193"/>
                  <a:gd name="connsiteX220" fmla="*/ 1338197 w 1408546"/>
                  <a:gd name="connsiteY220" fmla="*/ 531082 h 1449193"/>
                  <a:gd name="connsiteX221" fmla="*/ 1339987 w 1408546"/>
                  <a:gd name="connsiteY221" fmla="*/ 532105 h 1449193"/>
                  <a:gd name="connsiteX222" fmla="*/ 1341522 w 1408546"/>
                  <a:gd name="connsiteY222" fmla="*/ 534152 h 1449193"/>
                  <a:gd name="connsiteX223" fmla="*/ 1342034 w 1408546"/>
                  <a:gd name="connsiteY223" fmla="*/ 539780 h 1449193"/>
                  <a:gd name="connsiteX224" fmla="*/ 1344080 w 1408546"/>
                  <a:gd name="connsiteY224" fmla="*/ 542594 h 1449193"/>
                  <a:gd name="connsiteX225" fmla="*/ 1344848 w 1408546"/>
                  <a:gd name="connsiteY225" fmla="*/ 545920 h 1449193"/>
                  <a:gd name="connsiteX226" fmla="*/ 1346894 w 1408546"/>
                  <a:gd name="connsiteY226" fmla="*/ 548989 h 1449193"/>
                  <a:gd name="connsiteX227" fmla="*/ 1348173 w 1408546"/>
                  <a:gd name="connsiteY227" fmla="*/ 550524 h 1449193"/>
                  <a:gd name="connsiteX228" fmla="*/ 1352011 w 1408546"/>
                  <a:gd name="connsiteY228" fmla="*/ 552315 h 1449193"/>
                  <a:gd name="connsiteX229" fmla="*/ 1353290 w 1408546"/>
                  <a:gd name="connsiteY229" fmla="*/ 553850 h 1449193"/>
                  <a:gd name="connsiteX230" fmla="*/ 1353802 w 1408546"/>
                  <a:gd name="connsiteY230" fmla="*/ 555129 h 1449193"/>
                  <a:gd name="connsiteX231" fmla="*/ 1353034 w 1408546"/>
                  <a:gd name="connsiteY231" fmla="*/ 557176 h 1449193"/>
                  <a:gd name="connsiteX232" fmla="*/ 1350476 w 1408546"/>
                  <a:gd name="connsiteY232" fmla="*/ 558199 h 1449193"/>
                  <a:gd name="connsiteX233" fmla="*/ 1348685 w 1408546"/>
                  <a:gd name="connsiteY233" fmla="*/ 559734 h 1449193"/>
                  <a:gd name="connsiteX234" fmla="*/ 1347918 w 1408546"/>
                  <a:gd name="connsiteY234" fmla="*/ 561013 h 1449193"/>
                  <a:gd name="connsiteX235" fmla="*/ 1346639 w 1408546"/>
                  <a:gd name="connsiteY235" fmla="*/ 564595 h 1449193"/>
                  <a:gd name="connsiteX236" fmla="*/ 1346639 w 1408546"/>
                  <a:gd name="connsiteY236" fmla="*/ 567664 h 1449193"/>
                  <a:gd name="connsiteX237" fmla="*/ 1347406 w 1408546"/>
                  <a:gd name="connsiteY237" fmla="*/ 569455 h 1449193"/>
                  <a:gd name="connsiteX238" fmla="*/ 1350476 w 1408546"/>
                  <a:gd name="connsiteY238" fmla="*/ 574316 h 1449193"/>
                  <a:gd name="connsiteX239" fmla="*/ 1351243 w 1408546"/>
                  <a:gd name="connsiteY239" fmla="*/ 577897 h 1449193"/>
                  <a:gd name="connsiteX240" fmla="*/ 1350732 w 1408546"/>
                  <a:gd name="connsiteY240" fmla="*/ 582502 h 1449193"/>
                  <a:gd name="connsiteX241" fmla="*/ 1347662 w 1408546"/>
                  <a:gd name="connsiteY241" fmla="*/ 590944 h 1449193"/>
                  <a:gd name="connsiteX242" fmla="*/ 1348429 w 1408546"/>
                  <a:gd name="connsiteY242" fmla="*/ 594270 h 1449193"/>
                  <a:gd name="connsiteX243" fmla="*/ 1349453 w 1408546"/>
                  <a:gd name="connsiteY243" fmla="*/ 595805 h 1449193"/>
                  <a:gd name="connsiteX244" fmla="*/ 1349708 w 1408546"/>
                  <a:gd name="connsiteY244" fmla="*/ 597596 h 1449193"/>
                  <a:gd name="connsiteX245" fmla="*/ 1349197 w 1408546"/>
                  <a:gd name="connsiteY245" fmla="*/ 599130 h 1449193"/>
                  <a:gd name="connsiteX246" fmla="*/ 1349453 w 1408546"/>
                  <a:gd name="connsiteY246" fmla="*/ 599898 h 1449193"/>
                  <a:gd name="connsiteX247" fmla="*/ 1350476 w 1408546"/>
                  <a:gd name="connsiteY247" fmla="*/ 600665 h 1449193"/>
                  <a:gd name="connsiteX248" fmla="*/ 1353290 w 1408546"/>
                  <a:gd name="connsiteY248" fmla="*/ 601177 h 1449193"/>
                  <a:gd name="connsiteX249" fmla="*/ 1357127 w 1408546"/>
                  <a:gd name="connsiteY249" fmla="*/ 602712 h 1449193"/>
                  <a:gd name="connsiteX250" fmla="*/ 1357127 w 1408546"/>
                  <a:gd name="connsiteY250" fmla="*/ 603479 h 1449193"/>
                  <a:gd name="connsiteX251" fmla="*/ 1355848 w 1408546"/>
                  <a:gd name="connsiteY251" fmla="*/ 606293 h 1449193"/>
                  <a:gd name="connsiteX252" fmla="*/ 1355336 w 1408546"/>
                  <a:gd name="connsiteY252" fmla="*/ 608340 h 1449193"/>
                  <a:gd name="connsiteX253" fmla="*/ 1355336 w 1408546"/>
                  <a:gd name="connsiteY253" fmla="*/ 611921 h 1449193"/>
                  <a:gd name="connsiteX254" fmla="*/ 1354313 w 1408546"/>
                  <a:gd name="connsiteY254" fmla="*/ 614735 h 1449193"/>
                  <a:gd name="connsiteX255" fmla="*/ 1353034 w 1408546"/>
                  <a:gd name="connsiteY255" fmla="*/ 616270 h 1449193"/>
                  <a:gd name="connsiteX256" fmla="*/ 1351499 w 1408546"/>
                  <a:gd name="connsiteY256" fmla="*/ 616782 h 1449193"/>
                  <a:gd name="connsiteX257" fmla="*/ 1348173 w 1408546"/>
                  <a:gd name="connsiteY257" fmla="*/ 616526 h 1449193"/>
                  <a:gd name="connsiteX258" fmla="*/ 1346894 w 1408546"/>
                  <a:gd name="connsiteY258" fmla="*/ 616782 h 1449193"/>
                  <a:gd name="connsiteX259" fmla="*/ 1345615 w 1408546"/>
                  <a:gd name="connsiteY259" fmla="*/ 618061 h 1449193"/>
                  <a:gd name="connsiteX260" fmla="*/ 1345359 w 1408546"/>
                  <a:gd name="connsiteY260" fmla="*/ 619084 h 1449193"/>
                  <a:gd name="connsiteX261" fmla="*/ 1344848 w 1408546"/>
                  <a:gd name="connsiteY261" fmla="*/ 623945 h 1449193"/>
                  <a:gd name="connsiteX262" fmla="*/ 1342290 w 1408546"/>
                  <a:gd name="connsiteY262" fmla="*/ 627782 h 1449193"/>
                  <a:gd name="connsiteX263" fmla="*/ 1336917 w 1408546"/>
                  <a:gd name="connsiteY263" fmla="*/ 632643 h 1449193"/>
                  <a:gd name="connsiteX264" fmla="*/ 1333848 w 1408546"/>
                  <a:gd name="connsiteY264" fmla="*/ 636992 h 1449193"/>
                  <a:gd name="connsiteX265" fmla="*/ 1331801 w 1408546"/>
                  <a:gd name="connsiteY265" fmla="*/ 640573 h 1449193"/>
                  <a:gd name="connsiteX266" fmla="*/ 1326685 w 1408546"/>
                  <a:gd name="connsiteY266" fmla="*/ 647480 h 1449193"/>
                  <a:gd name="connsiteX267" fmla="*/ 1324894 w 1408546"/>
                  <a:gd name="connsiteY267" fmla="*/ 649015 h 1449193"/>
                  <a:gd name="connsiteX268" fmla="*/ 1322080 w 1408546"/>
                  <a:gd name="connsiteY268" fmla="*/ 650806 h 1449193"/>
                  <a:gd name="connsiteX269" fmla="*/ 1323871 w 1408546"/>
                  <a:gd name="connsiteY269" fmla="*/ 653364 h 1449193"/>
                  <a:gd name="connsiteX270" fmla="*/ 1324638 w 1408546"/>
                  <a:gd name="connsiteY270" fmla="*/ 653876 h 1449193"/>
                  <a:gd name="connsiteX271" fmla="*/ 1327452 w 1408546"/>
                  <a:gd name="connsiteY271" fmla="*/ 654131 h 1449193"/>
                  <a:gd name="connsiteX272" fmla="*/ 1331034 w 1408546"/>
                  <a:gd name="connsiteY272" fmla="*/ 655922 h 1449193"/>
                  <a:gd name="connsiteX273" fmla="*/ 1339220 w 1408546"/>
                  <a:gd name="connsiteY273" fmla="*/ 659504 h 1449193"/>
                  <a:gd name="connsiteX274" fmla="*/ 1341522 w 1408546"/>
                  <a:gd name="connsiteY274" fmla="*/ 659760 h 1449193"/>
                  <a:gd name="connsiteX275" fmla="*/ 1344336 w 1408546"/>
                  <a:gd name="connsiteY275" fmla="*/ 661039 h 1449193"/>
                  <a:gd name="connsiteX276" fmla="*/ 1345871 w 1408546"/>
                  <a:gd name="connsiteY276" fmla="*/ 664365 h 1449193"/>
                  <a:gd name="connsiteX277" fmla="*/ 1344336 w 1408546"/>
                  <a:gd name="connsiteY277" fmla="*/ 667434 h 1449193"/>
                  <a:gd name="connsiteX278" fmla="*/ 1343313 w 1408546"/>
                  <a:gd name="connsiteY278" fmla="*/ 670504 h 1449193"/>
                  <a:gd name="connsiteX279" fmla="*/ 1343825 w 1408546"/>
                  <a:gd name="connsiteY279" fmla="*/ 672295 h 1449193"/>
                  <a:gd name="connsiteX280" fmla="*/ 1345104 w 1408546"/>
                  <a:gd name="connsiteY280" fmla="*/ 673830 h 1449193"/>
                  <a:gd name="connsiteX281" fmla="*/ 1348685 w 1408546"/>
                  <a:gd name="connsiteY281" fmla="*/ 677411 h 1449193"/>
                  <a:gd name="connsiteX282" fmla="*/ 1355081 w 1408546"/>
                  <a:gd name="connsiteY282" fmla="*/ 683295 h 1449193"/>
                  <a:gd name="connsiteX283" fmla="*/ 1356871 w 1408546"/>
                  <a:gd name="connsiteY283" fmla="*/ 685597 h 1449193"/>
                  <a:gd name="connsiteX284" fmla="*/ 1357639 w 1408546"/>
                  <a:gd name="connsiteY284" fmla="*/ 687388 h 1449193"/>
                  <a:gd name="connsiteX285" fmla="*/ 1357639 w 1408546"/>
                  <a:gd name="connsiteY285" fmla="*/ 689435 h 1449193"/>
                  <a:gd name="connsiteX286" fmla="*/ 1355848 w 1408546"/>
                  <a:gd name="connsiteY286" fmla="*/ 692504 h 1449193"/>
                  <a:gd name="connsiteX287" fmla="*/ 1352778 w 1408546"/>
                  <a:gd name="connsiteY287" fmla="*/ 697877 h 1449193"/>
                  <a:gd name="connsiteX288" fmla="*/ 1352522 w 1408546"/>
                  <a:gd name="connsiteY288" fmla="*/ 698900 h 1449193"/>
                  <a:gd name="connsiteX289" fmla="*/ 1353034 w 1408546"/>
                  <a:gd name="connsiteY289" fmla="*/ 702481 h 1449193"/>
                  <a:gd name="connsiteX290" fmla="*/ 1354569 w 1408546"/>
                  <a:gd name="connsiteY290" fmla="*/ 703761 h 1449193"/>
                  <a:gd name="connsiteX291" fmla="*/ 1355848 w 1408546"/>
                  <a:gd name="connsiteY291" fmla="*/ 705295 h 1449193"/>
                  <a:gd name="connsiteX292" fmla="*/ 1356871 w 1408546"/>
                  <a:gd name="connsiteY292" fmla="*/ 707854 h 1449193"/>
                  <a:gd name="connsiteX293" fmla="*/ 1359685 w 1408546"/>
                  <a:gd name="connsiteY293" fmla="*/ 709644 h 1449193"/>
                  <a:gd name="connsiteX294" fmla="*/ 1361476 w 1408546"/>
                  <a:gd name="connsiteY294" fmla="*/ 713738 h 1449193"/>
                  <a:gd name="connsiteX295" fmla="*/ 1362499 w 1408546"/>
                  <a:gd name="connsiteY295" fmla="*/ 713993 h 1449193"/>
                  <a:gd name="connsiteX296" fmla="*/ 1366593 w 1408546"/>
                  <a:gd name="connsiteY296" fmla="*/ 714505 h 1449193"/>
                  <a:gd name="connsiteX297" fmla="*/ 1367616 w 1408546"/>
                  <a:gd name="connsiteY297" fmla="*/ 714761 h 1449193"/>
                  <a:gd name="connsiteX298" fmla="*/ 1369407 w 1408546"/>
                  <a:gd name="connsiteY298" fmla="*/ 720900 h 1449193"/>
                  <a:gd name="connsiteX299" fmla="*/ 1372732 w 1408546"/>
                  <a:gd name="connsiteY299" fmla="*/ 721156 h 1449193"/>
                  <a:gd name="connsiteX300" fmla="*/ 1373755 w 1408546"/>
                  <a:gd name="connsiteY300" fmla="*/ 721924 h 1449193"/>
                  <a:gd name="connsiteX301" fmla="*/ 1374523 w 1408546"/>
                  <a:gd name="connsiteY301" fmla="*/ 731133 h 1449193"/>
                  <a:gd name="connsiteX302" fmla="*/ 1376314 w 1408546"/>
                  <a:gd name="connsiteY302" fmla="*/ 732157 h 1449193"/>
                  <a:gd name="connsiteX303" fmla="*/ 1379128 w 1408546"/>
                  <a:gd name="connsiteY303" fmla="*/ 733436 h 1449193"/>
                  <a:gd name="connsiteX304" fmla="*/ 1380918 w 1408546"/>
                  <a:gd name="connsiteY304" fmla="*/ 734203 h 1449193"/>
                  <a:gd name="connsiteX305" fmla="*/ 1387826 w 1408546"/>
                  <a:gd name="connsiteY305" fmla="*/ 736250 h 1449193"/>
                  <a:gd name="connsiteX306" fmla="*/ 1390640 w 1408546"/>
                  <a:gd name="connsiteY306" fmla="*/ 737273 h 1449193"/>
                  <a:gd name="connsiteX307" fmla="*/ 1392686 w 1408546"/>
                  <a:gd name="connsiteY307" fmla="*/ 739575 h 1449193"/>
                  <a:gd name="connsiteX308" fmla="*/ 1393198 w 1408546"/>
                  <a:gd name="connsiteY308" fmla="*/ 743413 h 1449193"/>
                  <a:gd name="connsiteX309" fmla="*/ 1393709 w 1408546"/>
                  <a:gd name="connsiteY309" fmla="*/ 745715 h 1449193"/>
                  <a:gd name="connsiteX310" fmla="*/ 1392686 w 1408546"/>
                  <a:gd name="connsiteY310" fmla="*/ 746227 h 1449193"/>
                  <a:gd name="connsiteX311" fmla="*/ 1392942 w 1408546"/>
                  <a:gd name="connsiteY311" fmla="*/ 748529 h 1449193"/>
                  <a:gd name="connsiteX312" fmla="*/ 1397035 w 1408546"/>
                  <a:gd name="connsiteY312" fmla="*/ 752366 h 1449193"/>
                  <a:gd name="connsiteX313" fmla="*/ 1398570 w 1408546"/>
                  <a:gd name="connsiteY313" fmla="*/ 753645 h 1449193"/>
                  <a:gd name="connsiteX314" fmla="*/ 1401384 w 1408546"/>
                  <a:gd name="connsiteY314" fmla="*/ 754413 h 1449193"/>
                  <a:gd name="connsiteX315" fmla="*/ 1408547 w 1408546"/>
                  <a:gd name="connsiteY315" fmla="*/ 762599 h 1449193"/>
                  <a:gd name="connsiteX316" fmla="*/ 1407524 w 1408546"/>
                  <a:gd name="connsiteY316" fmla="*/ 764390 h 1449193"/>
                  <a:gd name="connsiteX317" fmla="*/ 1405989 w 1408546"/>
                  <a:gd name="connsiteY317" fmla="*/ 767178 h 1449193"/>
                  <a:gd name="connsiteX318" fmla="*/ 1404710 w 1408546"/>
                  <a:gd name="connsiteY318" fmla="*/ 768739 h 1449193"/>
                  <a:gd name="connsiteX319" fmla="*/ 1402919 w 1408546"/>
                  <a:gd name="connsiteY319" fmla="*/ 769225 h 1449193"/>
                  <a:gd name="connsiteX320" fmla="*/ 1397547 w 1408546"/>
                  <a:gd name="connsiteY320" fmla="*/ 772039 h 1449193"/>
                  <a:gd name="connsiteX321" fmla="*/ 1395500 w 1408546"/>
                  <a:gd name="connsiteY321" fmla="*/ 773855 h 1449193"/>
                  <a:gd name="connsiteX322" fmla="*/ 1393198 w 1408546"/>
                  <a:gd name="connsiteY322" fmla="*/ 774853 h 1449193"/>
                  <a:gd name="connsiteX323" fmla="*/ 1392175 w 1408546"/>
                  <a:gd name="connsiteY323" fmla="*/ 776132 h 1449193"/>
                  <a:gd name="connsiteX324" fmla="*/ 1391407 w 1408546"/>
                  <a:gd name="connsiteY324" fmla="*/ 780251 h 1449193"/>
                  <a:gd name="connsiteX325" fmla="*/ 1390895 w 1408546"/>
                  <a:gd name="connsiteY325" fmla="*/ 785086 h 1449193"/>
                  <a:gd name="connsiteX326" fmla="*/ 1390640 w 1408546"/>
                  <a:gd name="connsiteY326" fmla="*/ 788155 h 1449193"/>
                  <a:gd name="connsiteX327" fmla="*/ 1390384 w 1408546"/>
                  <a:gd name="connsiteY327" fmla="*/ 789460 h 1449193"/>
                  <a:gd name="connsiteX328" fmla="*/ 1390640 w 1408546"/>
                  <a:gd name="connsiteY328" fmla="*/ 792274 h 1449193"/>
                  <a:gd name="connsiteX329" fmla="*/ 1390128 w 1408546"/>
                  <a:gd name="connsiteY329" fmla="*/ 793272 h 1449193"/>
                  <a:gd name="connsiteX330" fmla="*/ 1388081 w 1408546"/>
                  <a:gd name="connsiteY330" fmla="*/ 795318 h 1449193"/>
                  <a:gd name="connsiteX331" fmla="*/ 1380918 w 1408546"/>
                  <a:gd name="connsiteY331" fmla="*/ 801203 h 1449193"/>
                  <a:gd name="connsiteX332" fmla="*/ 1379895 w 1408546"/>
                  <a:gd name="connsiteY332" fmla="*/ 803786 h 1449193"/>
                  <a:gd name="connsiteX333" fmla="*/ 1378616 w 1408546"/>
                  <a:gd name="connsiteY333" fmla="*/ 805551 h 1449193"/>
                  <a:gd name="connsiteX334" fmla="*/ 1375546 w 1408546"/>
                  <a:gd name="connsiteY334" fmla="*/ 806344 h 1449193"/>
                  <a:gd name="connsiteX335" fmla="*/ 1375035 w 1408546"/>
                  <a:gd name="connsiteY335" fmla="*/ 806831 h 1449193"/>
                  <a:gd name="connsiteX336" fmla="*/ 1375035 w 1408546"/>
                  <a:gd name="connsiteY336" fmla="*/ 809644 h 1449193"/>
                  <a:gd name="connsiteX337" fmla="*/ 1375802 w 1408546"/>
                  <a:gd name="connsiteY337" fmla="*/ 811947 h 1449193"/>
                  <a:gd name="connsiteX338" fmla="*/ 1375802 w 1408546"/>
                  <a:gd name="connsiteY338" fmla="*/ 815042 h 1449193"/>
                  <a:gd name="connsiteX339" fmla="*/ 1374011 w 1408546"/>
                  <a:gd name="connsiteY339" fmla="*/ 818854 h 1449193"/>
                  <a:gd name="connsiteX340" fmla="*/ 1372221 w 1408546"/>
                  <a:gd name="connsiteY340" fmla="*/ 820670 h 1449193"/>
                  <a:gd name="connsiteX341" fmla="*/ 1372221 w 1408546"/>
                  <a:gd name="connsiteY341" fmla="*/ 821949 h 1449193"/>
                  <a:gd name="connsiteX342" fmla="*/ 1372988 w 1408546"/>
                  <a:gd name="connsiteY342" fmla="*/ 824482 h 1449193"/>
                  <a:gd name="connsiteX343" fmla="*/ 1372476 w 1408546"/>
                  <a:gd name="connsiteY343" fmla="*/ 827296 h 1449193"/>
                  <a:gd name="connsiteX344" fmla="*/ 1370174 w 1408546"/>
                  <a:gd name="connsiteY344" fmla="*/ 831645 h 1449193"/>
                  <a:gd name="connsiteX345" fmla="*/ 1368383 w 1408546"/>
                  <a:gd name="connsiteY345" fmla="*/ 833947 h 1449193"/>
                  <a:gd name="connsiteX346" fmla="*/ 1367104 w 1408546"/>
                  <a:gd name="connsiteY346" fmla="*/ 835508 h 1449193"/>
                  <a:gd name="connsiteX347" fmla="*/ 1365058 w 1408546"/>
                  <a:gd name="connsiteY347" fmla="*/ 835994 h 1449193"/>
                  <a:gd name="connsiteX348" fmla="*/ 1361732 w 1408546"/>
                  <a:gd name="connsiteY348" fmla="*/ 835508 h 1449193"/>
                  <a:gd name="connsiteX349" fmla="*/ 1359174 w 1408546"/>
                  <a:gd name="connsiteY349" fmla="*/ 833947 h 1449193"/>
                  <a:gd name="connsiteX350" fmla="*/ 1357639 w 1408546"/>
                  <a:gd name="connsiteY350" fmla="*/ 834229 h 1449193"/>
                  <a:gd name="connsiteX351" fmla="*/ 1355592 w 1408546"/>
                  <a:gd name="connsiteY351" fmla="*/ 838322 h 1449193"/>
                  <a:gd name="connsiteX352" fmla="*/ 1353034 w 1408546"/>
                  <a:gd name="connsiteY352" fmla="*/ 841622 h 1449193"/>
                  <a:gd name="connsiteX353" fmla="*/ 1352267 w 1408546"/>
                  <a:gd name="connsiteY353" fmla="*/ 841903 h 1449193"/>
                  <a:gd name="connsiteX354" fmla="*/ 1349964 w 1408546"/>
                  <a:gd name="connsiteY354" fmla="*/ 843668 h 1449193"/>
                  <a:gd name="connsiteX355" fmla="*/ 1348685 w 1408546"/>
                  <a:gd name="connsiteY355" fmla="*/ 843438 h 1449193"/>
                  <a:gd name="connsiteX356" fmla="*/ 1345615 w 1408546"/>
                  <a:gd name="connsiteY356" fmla="*/ 840624 h 1449193"/>
                  <a:gd name="connsiteX357" fmla="*/ 1344336 w 1408546"/>
                  <a:gd name="connsiteY357" fmla="*/ 840087 h 1449193"/>
                  <a:gd name="connsiteX358" fmla="*/ 1337685 w 1408546"/>
                  <a:gd name="connsiteY358" fmla="*/ 838322 h 1449193"/>
                  <a:gd name="connsiteX359" fmla="*/ 1332057 w 1408546"/>
                  <a:gd name="connsiteY359" fmla="*/ 837273 h 1449193"/>
                  <a:gd name="connsiteX360" fmla="*/ 1327452 w 1408546"/>
                  <a:gd name="connsiteY360" fmla="*/ 837043 h 1449193"/>
                  <a:gd name="connsiteX361" fmla="*/ 1325917 w 1408546"/>
                  <a:gd name="connsiteY361" fmla="*/ 838040 h 1449193"/>
                  <a:gd name="connsiteX362" fmla="*/ 1325406 w 1408546"/>
                  <a:gd name="connsiteY362" fmla="*/ 837273 h 1449193"/>
                  <a:gd name="connsiteX363" fmla="*/ 1320801 w 1408546"/>
                  <a:gd name="connsiteY363" fmla="*/ 840854 h 1449193"/>
                  <a:gd name="connsiteX364" fmla="*/ 1323871 w 1408546"/>
                  <a:gd name="connsiteY364" fmla="*/ 843924 h 1449193"/>
                  <a:gd name="connsiteX365" fmla="*/ 1323615 w 1408546"/>
                  <a:gd name="connsiteY365" fmla="*/ 844717 h 1449193"/>
                  <a:gd name="connsiteX366" fmla="*/ 1320545 w 1408546"/>
                  <a:gd name="connsiteY366" fmla="*/ 848017 h 1449193"/>
                  <a:gd name="connsiteX367" fmla="*/ 1316963 w 1408546"/>
                  <a:gd name="connsiteY367" fmla="*/ 852878 h 1449193"/>
                  <a:gd name="connsiteX368" fmla="*/ 1311591 w 1408546"/>
                  <a:gd name="connsiteY368" fmla="*/ 858762 h 1449193"/>
                  <a:gd name="connsiteX369" fmla="*/ 1310312 w 1408546"/>
                  <a:gd name="connsiteY369" fmla="*/ 860322 h 1449193"/>
                  <a:gd name="connsiteX370" fmla="*/ 1307498 w 1408546"/>
                  <a:gd name="connsiteY370" fmla="*/ 862625 h 1449193"/>
                  <a:gd name="connsiteX371" fmla="*/ 1306731 w 1408546"/>
                  <a:gd name="connsiteY371" fmla="*/ 864390 h 1449193"/>
                  <a:gd name="connsiteX372" fmla="*/ 1306475 w 1408546"/>
                  <a:gd name="connsiteY372" fmla="*/ 869250 h 1449193"/>
                  <a:gd name="connsiteX373" fmla="*/ 1305707 w 1408546"/>
                  <a:gd name="connsiteY373" fmla="*/ 875646 h 1449193"/>
                  <a:gd name="connsiteX374" fmla="*/ 1302893 w 1408546"/>
                  <a:gd name="connsiteY374" fmla="*/ 877692 h 1449193"/>
                  <a:gd name="connsiteX375" fmla="*/ 1298289 w 1408546"/>
                  <a:gd name="connsiteY375" fmla="*/ 881274 h 1449193"/>
                  <a:gd name="connsiteX376" fmla="*/ 1298289 w 1408546"/>
                  <a:gd name="connsiteY376" fmla="*/ 883090 h 1449193"/>
                  <a:gd name="connsiteX377" fmla="*/ 1296242 w 1408546"/>
                  <a:gd name="connsiteY377" fmla="*/ 884625 h 1449193"/>
                  <a:gd name="connsiteX378" fmla="*/ 1295730 w 1408546"/>
                  <a:gd name="connsiteY378" fmla="*/ 886160 h 1449193"/>
                  <a:gd name="connsiteX379" fmla="*/ 1296754 w 1408546"/>
                  <a:gd name="connsiteY379" fmla="*/ 887439 h 1449193"/>
                  <a:gd name="connsiteX380" fmla="*/ 1295986 w 1408546"/>
                  <a:gd name="connsiteY380" fmla="*/ 888974 h 1449193"/>
                  <a:gd name="connsiteX381" fmla="*/ 1292661 w 1408546"/>
                  <a:gd name="connsiteY381" fmla="*/ 892811 h 1449193"/>
                  <a:gd name="connsiteX382" fmla="*/ 1290614 w 1408546"/>
                  <a:gd name="connsiteY382" fmla="*/ 894091 h 1449193"/>
                  <a:gd name="connsiteX383" fmla="*/ 1290102 w 1408546"/>
                  <a:gd name="connsiteY383" fmla="*/ 894858 h 1449193"/>
                  <a:gd name="connsiteX384" fmla="*/ 1288823 w 1408546"/>
                  <a:gd name="connsiteY384" fmla="*/ 898440 h 1449193"/>
                  <a:gd name="connsiteX385" fmla="*/ 1288056 w 1408546"/>
                  <a:gd name="connsiteY385" fmla="*/ 903044 h 1449193"/>
                  <a:gd name="connsiteX386" fmla="*/ 1288312 w 1408546"/>
                  <a:gd name="connsiteY386" fmla="*/ 907393 h 1449193"/>
                  <a:gd name="connsiteX387" fmla="*/ 1289079 w 1408546"/>
                  <a:gd name="connsiteY387" fmla="*/ 910975 h 1449193"/>
                  <a:gd name="connsiteX388" fmla="*/ 1289591 w 1408546"/>
                  <a:gd name="connsiteY388" fmla="*/ 911998 h 1449193"/>
                  <a:gd name="connsiteX389" fmla="*/ 1288823 w 1408546"/>
                  <a:gd name="connsiteY389" fmla="*/ 914812 h 1449193"/>
                  <a:gd name="connsiteX390" fmla="*/ 1288567 w 1408546"/>
                  <a:gd name="connsiteY390" fmla="*/ 916859 h 1449193"/>
                  <a:gd name="connsiteX391" fmla="*/ 1289335 w 1408546"/>
                  <a:gd name="connsiteY391" fmla="*/ 919161 h 1449193"/>
                  <a:gd name="connsiteX392" fmla="*/ 1295475 w 1408546"/>
                  <a:gd name="connsiteY392" fmla="*/ 923766 h 1449193"/>
                  <a:gd name="connsiteX393" fmla="*/ 1296242 w 1408546"/>
                  <a:gd name="connsiteY393" fmla="*/ 925045 h 1449193"/>
                  <a:gd name="connsiteX394" fmla="*/ 1297009 w 1408546"/>
                  <a:gd name="connsiteY394" fmla="*/ 927859 h 1449193"/>
                  <a:gd name="connsiteX395" fmla="*/ 1298544 w 1408546"/>
                  <a:gd name="connsiteY395" fmla="*/ 929650 h 1449193"/>
                  <a:gd name="connsiteX396" fmla="*/ 1299568 w 1408546"/>
                  <a:gd name="connsiteY396" fmla="*/ 932464 h 1449193"/>
                  <a:gd name="connsiteX397" fmla="*/ 1302893 w 1408546"/>
                  <a:gd name="connsiteY397" fmla="*/ 932464 h 1449193"/>
                  <a:gd name="connsiteX398" fmla="*/ 1304172 w 1408546"/>
                  <a:gd name="connsiteY398" fmla="*/ 932975 h 1449193"/>
                  <a:gd name="connsiteX399" fmla="*/ 1305707 w 1408546"/>
                  <a:gd name="connsiteY399" fmla="*/ 934510 h 1449193"/>
                  <a:gd name="connsiteX400" fmla="*/ 1310824 w 1408546"/>
                  <a:gd name="connsiteY400" fmla="*/ 947301 h 1449193"/>
                  <a:gd name="connsiteX401" fmla="*/ 1326173 w 1408546"/>
                  <a:gd name="connsiteY401" fmla="*/ 985674 h 1449193"/>
                  <a:gd name="connsiteX402" fmla="*/ 1330010 w 1408546"/>
                  <a:gd name="connsiteY402" fmla="*/ 989511 h 1449193"/>
                  <a:gd name="connsiteX403" fmla="*/ 1332824 w 1408546"/>
                  <a:gd name="connsiteY403" fmla="*/ 995907 h 1449193"/>
                  <a:gd name="connsiteX404" fmla="*/ 1334871 w 1408546"/>
                  <a:gd name="connsiteY404" fmla="*/ 999488 h 1449193"/>
                  <a:gd name="connsiteX405" fmla="*/ 1339220 w 1408546"/>
                  <a:gd name="connsiteY405" fmla="*/ 1006140 h 1449193"/>
                  <a:gd name="connsiteX406" fmla="*/ 1342545 w 1408546"/>
                  <a:gd name="connsiteY406" fmla="*/ 1011000 h 1449193"/>
                  <a:gd name="connsiteX407" fmla="*/ 1345104 w 1408546"/>
                  <a:gd name="connsiteY407" fmla="*/ 1014326 h 1449193"/>
                  <a:gd name="connsiteX408" fmla="*/ 1348685 w 1408546"/>
                  <a:gd name="connsiteY408" fmla="*/ 1020977 h 1449193"/>
                  <a:gd name="connsiteX409" fmla="*/ 1353034 w 1408546"/>
                  <a:gd name="connsiteY409" fmla="*/ 1022256 h 1449193"/>
                  <a:gd name="connsiteX410" fmla="*/ 1356616 w 1408546"/>
                  <a:gd name="connsiteY410" fmla="*/ 1024047 h 1449193"/>
                  <a:gd name="connsiteX411" fmla="*/ 1359430 w 1408546"/>
                  <a:gd name="connsiteY411" fmla="*/ 1024559 h 1449193"/>
                  <a:gd name="connsiteX412" fmla="*/ 1360197 w 1408546"/>
                  <a:gd name="connsiteY412" fmla="*/ 1025326 h 1449193"/>
                  <a:gd name="connsiteX413" fmla="*/ 1359685 w 1408546"/>
                  <a:gd name="connsiteY413" fmla="*/ 1027117 h 1449193"/>
                  <a:gd name="connsiteX414" fmla="*/ 1355081 w 1408546"/>
                  <a:gd name="connsiteY414" fmla="*/ 1031722 h 1449193"/>
                  <a:gd name="connsiteX415" fmla="*/ 1353034 w 1408546"/>
                  <a:gd name="connsiteY415" fmla="*/ 1035047 h 1449193"/>
                  <a:gd name="connsiteX416" fmla="*/ 1351243 w 1408546"/>
                  <a:gd name="connsiteY416" fmla="*/ 1036326 h 1449193"/>
                  <a:gd name="connsiteX417" fmla="*/ 1348685 w 1408546"/>
                  <a:gd name="connsiteY417" fmla="*/ 1037350 h 1449193"/>
                  <a:gd name="connsiteX418" fmla="*/ 1344336 w 1408546"/>
                  <a:gd name="connsiteY418" fmla="*/ 1041187 h 1449193"/>
                  <a:gd name="connsiteX419" fmla="*/ 1340755 w 1408546"/>
                  <a:gd name="connsiteY419" fmla="*/ 1044001 h 1449193"/>
                  <a:gd name="connsiteX420" fmla="*/ 1330778 w 1408546"/>
                  <a:gd name="connsiteY420" fmla="*/ 1049885 h 1449193"/>
                  <a:gd name="connsiteX421" fmla="*/ 1323359 w 1408546"/>
                  <a:gd name="connsiteY421" fmla="*/ 1052699 h 1449193"/>
                  <a:gd name="connsiteX422" fmla="*/ 1317475 w 1408546"/>
                  <a:gd name="connsiteY422" fmla="*/ 1055001 h 1449193"/>
                  <a:gd name="connsiteX423" fmla="*/ 1310312 w 1408546"/>
                  <a:gd name="connsiteY423" fmla="*/ 1056792 h 1449193"/>
                  <a:gd name="connsiteX424" fmla="*/ 1300335 w 1408546"/>
                  <a:gd name="connsiteY424" fmla="*/ 1058327 h 1449193"/>
                  <a:gd name="connsiteX425" fmla="*/ 1291381 w 1408546"/>
                  <a:gd name="connsiteY425" fmla="*/ 1061141 h 1449193"/>
                  <a:gd name="connsiteX426" fmla="*/ 1278079 w 1408546"/>
                  <a:gd name="connsiteY426" fmla="*/ 1064723 h 1449193"/>
                  <a:gd name="connsiteX427" fmla="*/ 1271428 w 1408546"/>
                  <a:gd name="connsiteY427" fmla="*/ 1067281 h 1449193"/>
                  <a:gd name="connsiteX428" fmla="*/ 1267334 w 1408546"/>
                  <a:gd name="connsiteY428" fmla="*/ 1068304 h 1449193"/>
                  <a:gd name="connsiteX429" fmla="*/ 1258381 w 1408546"/>
                  <a:gd name="connsiteY429" fmla="*/ 1067792 h 1449193"/>
                  <a:gd name="connsiteX430" fmla="*/ 1246101 w 1408546"/>
                  <a:gd name="connsiteY430" fmla="*/ 1070862 h 1449193"/>
                  <a:gd name="connsiteX431" fmla="*/ 1240473 w 1408546"/>
                  <a:gd name="connsiteY431" fmla="*/ 1071374 h 1449193"/>
                  <a:gd name="connsiteX432" fmla="*/ 1233566 w 1408546"/>
                  <a:gd name="connsiteY432" fmla="*/ 1071630 h 1449193"/>
                  <a:gd name="connsiteX433" fmla="*/ 1225636 w 1408546"/>
                  <a:gd name="connsiteY433" fmla="*/ 1071118 h 1449193"/>
                  <a:gd name="connsiteX434" fmla="*/ 1208752 w 1408546"/>
                  <a:gd name="connsiteY434" fmla="*/ 1071885 h 1449193"/>
                  <a:gd name="connsiteX435" fmla="*/ 1204147 w 1408546"/>
                  <a:gd name="connsiteY435" fmla="*/ 1072397 h 1449193"/>
                  <a:gd name="connsiteX436" fmla="*/ 1201333 w 1408546"/>
                  <a:gd name="connsiteY436" fmla="*/ 1074188 h 1449193"/>
                  <a:gd name="connsiteX437" fmla="*/ 1198519 w 1408546"/>
                  <a:gd name="connsiteY437" fmla="*/ 1074955 h 1449193"/>
                  <a:gd name="connsiteX438" fmla="*/ 1195193 w 1408546"/>
                  <a:gd name="connsiteY438" fmla="*/ 1074699 h 1449193"/>
                  <a:gd name="connsiteX439" fmla="*/ 1191356 w 1408546"/>
                  <a:gd name="connsiteY439" fmla="*/ 1075723 h 1449193"/>
                  <a:gd name="connsiteX440" fmla="*/ 1185984 w 1408546"/>
                  <a:gd name="connsiteY440" fmla="*/ 1078281 h 1449193"/>
                  <a:gd name="connsiteX441" fmla="*/ 1182402 w 1408546"/>
                  <a:gd name="connsiteY441" fmla="*/ 1079816 h 1449193"/>
                  <a:gd name="connsiteX442" fmla="*/ 1179844 w 1408546"/>
                  <a:gd name="connsiteY442" fmla="*/ 1082118 h 1449193"/>
                  <a:gd name="connsiteX443" fmla="*/ 1178565 w 1408546"/>
                  <a:gd name="connsiteY443" fmla="*/ 1082630 h 1449193"/>
                  <a:gd name="connsiteX444" fmla="*/ 1173960 w 1408546"/>
                  <a:gd name="connsiteY444" fmla="*/ 1082374 h 1449193"/>
                  <a:gd name="connsiteX445" fmla="*/ 1172937 w 1408546"/>
                  <a:gd name="connsiteY445" fmla="*/ 1082630 h 1449193"/>
                  <a:gd name="connsiteX446" fmla="*/ 1170123 w 1408546"/>
                  <a:gd name="connsiteY446" fmla="*/ 1084421 h 1449193"/>
                  <a:gd name="connsiteX447" fmla="*/ 1160913 w 1408546"/>
                  <a:gd name="connsiteY447" fmla="*/ 1084165 h 1449193"/>
                  <a:gd name="connsiteX448" fmla="*/ 1157588 w 1408546"/>
                  <a:gd name="connsiteY448" fmla="*/ 1083653 h 1449193"/>
                  <a:gd name="connsiteX449" fmla="*/ 1154774 w 1408546"/>
                  <a:gd name="connsiteY449" fmla="*/ 1082374 h 1449193"/>
                  <a:gd name="connsiteX450" fmla="*/ 1153239 w 1408546"/>
                  <a:gd name="connsiteY450" fmla="*/ 1082374 h 1449193"/>
                  <a:gd name="connsiteX451" fmla="*/ 1150425 w 1408546"/>
                  <a:gd name="connsiteY451" fmla="*/ 1082886 h 1449193"/>
                  <a:gd name="connsiteX452" fmla="*/ 1147099 w 1408546"/>
                  <a:gd name="connsiteY452" fmla="*/ 1085444 h 1449193"/>
                  <a:gd name="connsiteX453" fmla="*/ 1145308 w 1408546"/>
                  <a:gd name="connsiteY453" fmla="*/ 1088002 h 1449193"/>
                  <a:gd name="connsiteX454" fmla="*/ 1143262 w 1408546"/>
                  <a:gd name="connsiteY454" fmla="*/ 1088002 h 1449193"/>
                  <a:gd name="connsiteX455" fmla="*/ 1140448 w 1408546"/>
                  <a:gd name="connsiteY455" fmla="*/ 1087235 h 1449193"/>
                  <a:gd name="connsiteX456" fmla="*/ 1137634 w 1408546"/>
                  <a:gd name="connsiteY456" fmla="*/ 1085700 h 1449193"/>
                  <a:gd name="connsiteX457" fmla="*/ 1137890 w 1408546"/>
                  <a:gd name="connsiteY457" fmla="*/ 1082886 h 1449193"/>
                  <a:gd name="connsiteX458" fmla="*/ 1136611 w 1408546"/>
                  <a:gd name="connsiteY458" fmla="*/ 1080558 h 1449193"/>
                  <a:gd name="connsiteX459" fmla="*/ 1135843 w 1408546"/>
                  <a:gd name="connsiteY459" fmla="*/ 1078025 h 1449193"/>
                  <a:gd name="connsiteX460" fmla="*/ 1134564 w 1408546"/>
                  <a:gd name="connsiteY460" fmla="*/ 1077258 h 1449193"/>
                  <a:gd name="connsiteX461" fmla="*/ 1132006 w 1408546"/>
                  <a:gd name="connsiteY461" fmla="*/ 1076976 h 1449193"/>
                  <a:gd name="connsiteX462" fmla="*/ 1130727 w 1408546"/>
                  <a:gd name="connsiteY462" fmla="*/ 1077488 h 1449193"/>
                  <a:gd name="connsiteX463" fmla="*/ 1128680 w 1408546"/>
                  <a:gd name="connsiteY463" fmla="*/ 1079023 h 1449193"/>
                  <a:gd name="connsiteX464" fmla="*/ 1126633 w 1408546"/>
                  <a:gd name="connsiteY464" fmla="*/ 1091046 h 1449193"/>
                  <a:gd name="connsiteX465" fmla="*/ 1125866 w 1408546"/>
                  <a:gd name="connsiteY465" fmla="*/ 1098977 h 1449193"/>
                  <a:gd name="connsiteX466" fmla="*/ 1124843 w 1408546"/>
                  <a:gd name="connsiteY466" fmla="*/ 1101024 h 1449193"/>
                  <a:gd name="connsiteX467" fmla="*/ 1122284 w 1408546"/>
                  <a:gd name="connsiteY467" fmla="*/ 1103351 h 1449193"/>
                  <a:gd name="connsiteX468" fmla="*/ 1120494 w 1408546"/>
                  <a:gd name="connsiteY468" fmla="*/ 1104375 h 1449193"/>
                  <a:gd name="connsiteX469" fmla="*/ 1118191 w 1408546"/>
                  <a:gd name="connsiteY469" fmla="*/ 1105116 h 1449193"/>
                  <a:gd name="connsiteX470" fmla="*/ 1113842 w 1408546"/>
                  <a:gd name="connsiteY470" fmla="*/ 1104886 h 1449193"/>
                  <a:gd name="connsiteX471" fmla="*/ 1110005 w 1408546"/>
                  <a:gd name="connsiteY471" fmla="*/ 1103837 h 1449193"/>
                  <a:gd name="connsiteX472" fmla="*/ 1106679 w 1408546"/>
                  <a:gd name="connsiteY472" fmla="*/ 1102558 h 1449193"/>
                  <a:gd name="connsiteX473" fmla="*/ 1101307 w 1408546"/>
                  <a:gd name="connsiteY473" fmla="*/ 1101024 h 1449193"/>
                  <a:gd name="connsiteX474" fmla="*/ 1098493 w 1408546"/>
                  <a:gd name="connsiteY474" fmla="*/ 1099744 h 1449193"/>
                  <a:gd name="connsiteX475" fmla="*/ 1088772 w 1408546"/>
                  <a:gd name="connsiteY475" fmla="*/ 1092863 h 1449193"/>
                  <a:gd name="connsiteX476" fmla="*/ 1081865 w 1408546"/>
                  <a:gd name="connsiteY476" fmla="*/ 1089000 h 1449193"/>
                  <a:gd name="connsiteX477" fmla="*/ 1077260 w 1408546"/>
                  <a:gd name="connsiteY477" fmla="*/ 1085700 h 1449193"/>
                  <a:gd name="connsiteX478" fmla="*/ 1071632 w 1408546"/>
                  <a:gd name="connsiteY478" fmla="*/ 1080072 h 1449193"/>
                  <a:gd name="connsiteX479" fmla="*/ 1063446 w 1408546"/>
                  <a:gd name="connsiteY479" fmla="*/ 1069813 h 1449193"/>
                  <a:gd name="connsiteX480" fmla="*/ 1061655 w 1408546"/>
                  <a:gd name="connsiteY480" fmla="*/ 1067281 h 1449193"/>
                  <a:gd name="connsiteX481" fmla="*/ 1060376 w 1408546"/>
                  <a:gd name="connsiteY481" fmla="*/ 1064467 h 1449193"/>
                  <a:gd name="connsiteX482" fmla="*/ 1059353 w 1408546"/>
                  <a:gd name="connsiteY482" fmla="*/ 1060885 h 1449193"/>
                  <a:gd name="connsiteX483" fmla="*/ 1058841 w 1408546"/>
                  <a:gd name="connsiteY483" fmla="*/ 1056536 h 1449193"/>
                  <a:gd name="connsiteX484" fmla="*/ 1058841 w 1408546"/>
                  <a:gd name="connsiteY484" fmla="*/ 1051138 h 1449193"/>
                  <a:gd name="connsiteX485" fmla="*/ 1059609 w 1408546"/>
                  <a:gd name="connsiteY485" fmla="*/ 1042466 h 1449193"/>
                  <a:gd name="connsiteX486" fmla="*/ 1059353 w 1408546"/>
                  <a:gd name="connsiteY486" fmla="*/ 1038347 h 1449193"/>
                  <a:gd name="connsiteX487" fmla="*/ 1058074 w 1408546"/>
                  <a:gd name="connsiteY487" fmla="*/ 1036071 h 1449193"/>
                  <a:gd name="connsiteX488" fmla="*/ 1055771 w 1408546"/>
                  <a:gd name="connsiteY488" fmla="*/ 1031722 h 1449193"/>
                  <a:gd name="connsiteX489" fmla="*/ 1054492 w 1408546"/>
                  <a:gd name="connsiteY489" fmla="*/ 1026861 h 1449193"/>
                  <a:gd name="connsiteX490" fmla="*/ 1053725 w 1408546"/>
                  <a:gd name="connsiteY490" fmla="*/ 1025556 h 1449193"/>
                  <a:gd name="connsiteX491" fmla="*/ 1052446 w 1408546"/>
                  <a:gd name="connsiteY491" fmla="*/ 1025045 h 1449193"/>
                  <a:gd name="connsiteX492" fmla="*/ 1049376 w 1408546"/>
                  <a:gd name="connsiteY492" fmla="*/ 1025326 h 1449193"/>
                  <a:gd name="connsiteX493" fmla="*/ 1045283 w 1408546"/>
                  <a:gd name="connsiteY493" fmla="*/ 1027373 h 1449193"/>
                  <a:gd name="connsiteX494" fmla="*/ 1030957 w 1408546"/>
                  <a:gd name="connsiteY494" fmla="*/ 1034766 h 1449193"/>
                  <a:gd name="connsiteX495" fmla="*/ 1026096 w 1408546"/>
                  <a:gd name="connsiteY495" fmla="*/ 1037069 h 1449193"/>
                  <a:gd name="connsiteX496" fmla="*/ 1022003 w 1408546"/>
                  <a:gd name="connsiteY496" fmla="*/ 1038347 h 1449193"/>
                  <a:gd name="connsiteX497" fmla="*/ 1019701 w 1408546"/>
                  <a:gd name="connsiteY497" fmla="*/ 1038117 h 1449193"/>
                  <a:gd name="connsiteX498" fmla="*/ 1013817 w 1408546"/>
                  <a:gd name="connsiteY498" fmla="*/ 1036071 h 1449193"/>
                  <a:gd name="connsiteX499" fmla="*/ 1011770 w 1408546"/>
                  <a:gd name="connsiteY499" fmla="*/ 1035022 h 1449193"/>
                  <a:gd name="connsiteX500" fmla="*/ 998979 w 1408546"/>
                  <a:gd name="connsiteY500" fmla="*/ 1027373 h 1449193"/>
                  <a:gd name="connsiteX501" fmla="*/ 996933 w 1408546"/>
                  <a:gd name="connsiteY501" fmla="*/ 1025326 h 1449193"/>
                  <a:gd name="connsiteX502" fmla="*/ 994630 w 1408546"/>
                  <a:gd name="connsiteY502" fmla="*/ 1020696 h 1449193"/>
                  <a:gd name="connsiteX503" fmla="*/ 993607 w 1408546"/>
                  <a:gd name="connsiteY503" fmla="*/ 1016884 h 1449193"/>
                  <a:gd name="connsiteX504" fmla="*/ 993096 w 1408546"/>
                  <a:gd name="connsiteY504" fmla="*/ 1011000 h 1449193"/>
                  <a:gd name="connsiteX505" fmla="*/ 991816 w 1408546"/>
                  <a:gd name="connsiteY505" fmla="*/ 1008186 h 1449193"/>
                  <a:gd name="connsiteX506" fmla="*/ 989770 w 1408546"/>
                  <a:gd name="connsiteY506" fmla="*/ 1006370 h 1449193"/>
                  <a:gd name="connsiteX507" fmla="*/ 981584 w 1408546"/>
                  <a:gd name="connsiteY507" fmla="*/ 1001279 h 1449193"/>
                  <a:gd name="connsiteX508" fmla="*/ 979281 w 1408546"/>
                  <a:gd name="connsiteY508" fmla="*/ 999974 h 1449193"/>
                  <a:gd name="connsiteX509" fmla="*/ 977235 w 1408546"/>
                  <a:gd name="connsiteY509" fmla="*/ 999744 h 1449193"/>
                  <a:gd name="connsiteX510" fmla="*/ 971351 w 1408546"/>
                  <a:gd name="connsiteY510" fmla="*/ 999744 h 1449193"/>
                  <a:gd name="connsiteX511" fmla="*/ 962653 w 1408546"/>
                  <a:gd name="connsiteY511" fmla="*/ 998977 h 1449193"/>
                  <a:gd name="connsiteX512" fmla="*/ 960862 w 1408546"/>
                  <a:gd name="connsiteY512" fmla="*/ 999207 h 1449193"/>
                  <a:gd name="connsiteX513" fmla="*/ 959327 w 1408546"/>
                  <a:gd name="connsiteY513" fmla="*/ 1000512 h 1449193"/>
                  <a:gd name="connsiteX514" fmla="*/ 957792 w 1408546"/>
                  <a:gd name="connsiteY514" fmla="*/ 1003812 h 1449193"/>
                  <a:gd name="connsiteX515" fmla="*/ 957025 w 1408546"/>
                  <a:gd name="connsiteY515" fmla="*/ 1007905 h 1449193"/>
                  <a:gd name="connsiteX516" fmla="*/ 955234 w 1408546"/>
                  <a:gd name="connsiteY516" fmla="*/ 1011998 h 1449193"/>
                  <a:gd name="connsiteX517" fmla="*/ 953187 w 1408546"/>
                  <a:gd name="connsiteY517" fmla="*/ 1013789 h 1449193"/>
                  <a:gd name="connsiteX518" fmla="*/ 949094 w 1408546"/>
                  <a:gd name="connsiteY518" fmla="*/ 1017370 h 1449193"/>
                  <a:gd name="connsiteX519" fmla="*/ 946536 w 1408546"/>
                  <a:gd name="connsiteY519" fmla="*/ 1018138 h 1449193"/>
                  <a:gd name="connsiteX520" fmla="*/ 941420 w 1408546"/>
                  <a:gd name="connsiteY520" fmla="*/ 1018393 h 1449193"/>
                  <a:gd name="connsiteX521" fmla="*/ 935536 w 1408546"/>
                  <a:gd name="connsiteY521" fmla="*/ 1017882 h 1449193"/>
                  <a:gd name="connsiteX522" fmla="*/ 931443 w 1408546"/>
                  <a:gd name="connsiteY522" fmla="*/ 1016347 h 1449193"/>
                  <a:gd name="connsiteX523" fmla="*/ 922745 w 1408546"/>
                  <a:gd name="connsiteY523" fmla="*/ 1011230 h 1449193"/>
                  <a:gd name="connsiteX524" fmla="*/ 918396 w 1408546"/>
                  <a:gd name="connsiteY524" fmla="*/ 1008673 h 1449193"/>
                  <a:gd name="connsiteX525" fmla="*/ 906628 w 1408546"/>
                  <a:gd name="connsiteY525" fmla="*/ 999463 h 1449193"/>
                  <a:gd name="connsiteX526" fmla="*/ 888977 w 1408546"/>
                  <a:gd name="connsiteY526" fmla="*/ 984114 h 1449193"/>
                  <a:gd name="connsiteX527" fmla="*/ 875163 w 1408546"/>
                  <a:gd name="connsiteY527" fmla="*/ 971578 h 1449193"/>
                  <a:gd name="connsiteX528" fmla="*/ 871581 w 1408546"/>
                  <a:gd name="connsiteY528" fmla="*/ 970043 h 1449193"/>
                  <a:gd name="connsiteX529" fmla="*/ 864162 w 1408546"/>
                  <a:gd name="connsiteY529" fmla="*/ 968253 h 1449193"/>
                  <a:gd name="connsiteX530" fmla="*/ 860836 w 1408546"/>
                  <a:gd name="connsiteY530" fmla="*/ 968253 h 1449193"/>
                  <a:gd name="connsiteX531" fmla="*/ 859813 w 1408546"/>
                  <a:gd name="connsiteY531" fmla="*/ 969020 h 1449193"/>
                  <a:gd name="connsiteX532" fmla="*/ 858278 w 1408546"/>
                  <a:gd name="connsiteY532" fmla="*/ 975672 h 1449193"/>
                  <a:gd name="connsiteX533" fmla="*/ 857255 w 1408546"/>
                  <a:gd name="connsiteY533" fmla="*/ 981300 h 1449193"/>
                  <a:gd name="connsiteX534" fmla="*/ 856232 w 1408546"/>
                  <a:gd name="connsiteY534" fmla="*/ 984114 h 1449193"/>
                  <a:gd name="connsiteX535" fmla="*/ 853674 w 1408546"/>
                  <a:gd name="connsiteY535" fmla="*/ 987951 h 1449193"/>
                  <a:gd name="connsiteX536" fmla="*/ 845231 w 1408546"/>
                  <a:gd name="connsiteY536" fmla="*/ 1001509 h 1449193"/>
                  <a:gd name="connsiteX537" fmla="*/ 841394 w 1408546"/>
                  <a:gd name="connsiteY537" fmla="*/ 1008673 h 1449193"/>
                  <a:gd name="connsiteX538" fmla="*/ 840883 w 1408546"/>
                  <a:gd name="connsiteY538" fmla="*/ 1010975 h 1449193"/>
                  <a:gd name="connsiteX539" fmla="*/ 838836 w 1408546"/>
                  <a:gd name="connsiteY539" fmla="*/ 1011998 h 1449193"/>
                  <a:gd name="connsiteX540" fmla="*/ 836534 w 1408546"/>
                  <a:gd name="connsiteY540" fmla="*/ 1011230 h 1449193"/>
                  <a:gd name="connsiteX541" fmla="*/ 833464 w 1408546"/>
                  <a:gd name="connsiteY541" fmla="*/ 1008161 h 1449193"/>
                  <a:gd name="connsiteX542" fmla="*/ 831417 w 1408546"/>
                  <a:gd name="connsiteY542" fmla="*/ 1004579 h 1449193"/>
                  <a:gd name="connsiteX543" fmla="*/ 827836 w 1408546"/>
                  <a:gd name="connsiteY543" fmla="*/ 1000230 h 1449193"/>
                  <a:gd name="connsiteX544" fmla="*/ 826557 w 1408546"/>
                  <a:gd name="connsiteY544" fmla="*/ 999207 h 1449193"/>
                  <a:gd name="connsiteX545" fmla="*/ 825022 w 1408546"/>
                  <a:gd name="connsiteY545" fmla="*/ 998696 h 1449193"/>
                  <a:gd name="connsiteX546" fmla="*/ 822208 w 1408546"/>
                  <a:gd name="connsiteY546" fmla="*/ 998696 h 1449193"/>
                  <a:gd name="connsiteX547" fmla="*/ 819905 w 1408546"/>
                  <a:gd name="connsiteY547" fmla="*/ 998951 h 1449193"/>
                  <a:gd name="connsiteX548" fmla="*/ 812487 w 1408546"/>
                  <a:gd name="connsiteY548" fmla="*/ 1000998 h 1449193"/>
                  <a:gd name="connsiteX549" fmla="*/ 797137 w 1408546"/>
                  <a:gd name="connsiteY549" fmla="*/ 1004579 h 1449193"/>
                  <a:gd name="connsiteX550" fmla="*/ 793300 w 1408546"/>
                  <a:gd name="connsiteY550" fmla="*/ 1004323 h 1449193"/>
                  <a:gd name="connsiteX551" fmla="*/ 791509 w 1408546"/>
                  <a:gd name="connsiteY551" fmla="*/ 1003300 h 1449193"/>
                  <a:gd name="connsiteX552" fmla="*/ 785881 w 1408546"/>
                  <a:gd name="connsiteY552" fmla="*/ 998696 h 1449193"/>
                  <a:gd name="connsiteX553" fmla="*/ 783579 w 1408546"/>
                  <a:gd name="connsiteY553" fmla="*/ 996393 h 1449193"/>
                  <a:gd name="connsiteX554" fmla="*/ 781276 w 1408546"/>
                  <a:gd name="connsiteY554" fmla="*/ 995625 h 1449193"/>
                  <a:gd name="connsiteX555" fmla="*/ 777183 w 1408546"/>
                  <a:gd name="connsiteY555" fmla="*/ 994602 h 1449193"/>
                  <a:gd name="connsiteX556" fmla="*/ 771555 w 1408546"/>
                  <a:gd name="connsiteY556" fmla="*/ 993835 h 1449193"/>
                  <a:gd name="connsiteX557" fmla="*/ 764648 w 1408546"/>
                  <a:gd name="connsiteY557" fmla="*/ 993579 h 1449193"/>
                  <a:gd name="connsiteX558" fmla="*/ 760299 w 1408546"/>
                  <a:gd name="connsiteY558" fmla="*/ 993579 h 1449193"/>
                  <a:gd name="connsiteX559" fmla="*/ 759020 w 1408546"/>
                  <a:gd name="connsiteY559" fmla="*/ 993835 h 1449193"/>
                  <a:gd name="connsiteX560" fmla="*/ 750322 w 1408546"/>
                  <a:gd name="connsiteY560" fmla="*/ 996393 h 1449193"/>
                  <a:gd name="connsiteX561" fmla="*/ 743415 w 1408546"/>
                  <a:gd name="connsiteY561" fmla="*/ 997928 h 1449193"/>
                  <a:gd name="connsiteX562" fmla="*/ 740857 w 1408546"/>
                  <a:gd name="connsiteY562" fmla="*/ 997928 h 1449193"/>
                  <a:gd name="connsiteX563" fmla="*/ 739322 w 1408546"/>
                  <a:gd name="connsiteY563" fmla="*/ 997416 h 1449193"/>
                  <a:gd name="connsiteX564" fmla="*/ 738299 w 1408546"/>
                  <a:gd name="connsiteY564" fmla="*/ 996137 h 1449193"/>
                  <a:gd name="connsiteX565" fmla="*/ 737020 w 1408546"/>
                  <a:gd name="connsiteY565" fmla="*/ 993067 h 1449193"/>
                  <a:gd name="connsiteX566" fmla="*/ 737020 w 1408546"/>
                  <a:gd name="connsiteY566" fmla="*/ 988718 h 1449193"/>
                  <a:gd name="connsiteX567" fmla="*/ 737531 w 1408546"/>
                  <a:gd name="connsiteY567" fmla="*/ 986672 h 1449193"/>
                  <a:gd name="connsiteX568" fmla="*/ 740857 w 1408546"/>
                  <a:gd name="connsiteY568" fmla="*/ 981300 h 1449193"/>
                  <a:gd name="connsiteX569" fmla="*/ 741369 w 1408546"/>
                  <a:gd name="connsiteY569" fmla="*/ 978741 h 1449193"/>
                  <a:gd name="connsiteX570" fmla="*/ 739834 w 1408546"/>
                  <a:gd name="connsiteY570" fmla="*/ 976439 h 1449193"/>
                  <a:gd name="connsiteX571" fmla="*/ 738043 w 1408546"/>
                  <a:gd name="connsiteY571" fmla="*/ 974904 h 1449193"/>
                  <a:gd name="connsiteX572" fmla="*/ 732159 w 1408546"/>
                  <a:gd name="connsiteY572" fmla="*/ 972346 h 1449193"/>
                  <a:gd name="connsiteX573" fmla="*/ 729601 w 1408546"/>
                  <a:gd name="connsiteY573" fmla="*/ 970555 h 1449193"/>
                  <a:gd name="connsiteX574" fmla="*/ 728834 w 1408546"/>
                  <a:gd name="connsiteY574" fmla="*/ 968764 h 1449193"/>
                  <a:gd name="connsiteX575" fmla="*/ 727810 w 1408546"/>
                  <a:gd name="connsiteY575" fmla="*/ 963904 h 1449193"/>
                  <a:gd name="connsiteX576" fmla="*/ 726275 w 1408546"/>
                  <a:gd name="connsiteY576" fmla="*/ 963904 h 1449193"/>
                  <a:gd name="connsiteX577" fmla="*/ 724740 w 1408546"/>
                  <a:gd name="connsiteY577" fmla="*/ 963418 h 1449193"/>
                  <a:gd name="connsiteX578" fmla="*/ 723461 w 1408546"/>
                  <a:gd name="connsiteY578" fmla="*/ 962369 h 1449193"/>
                  <a:gd name="connsiteX579" fmla="*/ 722182 w 1408546"/>
                  <a:gd name="connsiteY579" fmla="*/ 962369 h 1449193"/>
                  <a:gd name="connsiteX580" fmla="*/ 721159 w 1408546"/>
                  <a:gd name="connsiteY580" fmla="*/ 963136 h 1449193"/>
                  <a:gd name="connsiteX581" fmla="*/ 719368 w 1408546"/>
                  <a:gd name="connsiteY581" fmla="*/ 962906 h 1449193"/>
                  <a:gd name="connsiteX582" fmla="*/ 717322 w 1408546"/>
                  <a:gd name="connsiteY582" fmla="*/ 963418 h 1449193"/>
                  <a:gd name="connsiteX583" fmla="*/ 713740 w 1408546"/>
                  <a:gd name="connsiteY583" fmla="*/ 965720 h 1449193"/>
                  <a:gd name="connsiteX584" fmla="*/ 713996 w 1408546"/>
                  <a:gd name="connsiteY584" fmla="*/ 969020 h 1449193"/>
                  <a:gd name="connsiteX585" fmla="*/ 714763 w 1408546"/>
                  <a:gd name="connsiteY585" fmla="*/ 969532 h 1449193"/>
                  <a:gd name="connsiteX586" fmla="*/ 715019 w 1408546"/>
                  <a:gd name="connsiteY586" fmla="*/ 970811 h 1449193"/>
                  <a:gd name="connsiteX587" fmla="*/ 714508 w 1408546"/>
                  <a:gd name="connsiteY587" fmla="*/ 971834 h 1449193"/>
                  <a:gd name="connsiteX588" fmla="*/ 712461 w 1408546"/>
                  <a:gd name="connsiteY588" fmla="*/ 971834 h 1449193"/>
                  <a:gd name="connsiteX589" fmla="*/ 710414 w 1408546"/>
                  <a:gd name="connsiteY589" fmla="*/ 971323 h 1449193"/>
                  <a:gd name="connsiteX590" fmla="*/ 708368 w 1408546"/>
                  <a:gd name="connsiteY590" fmla="*/ 972090 h 1449193"/>
                  <a:gd name="connsiteX591" fmla="*/ 708368 w 1408546"/>
                  <a:gd name="connsiteY591" fmla="*/ 974392 h 1449193"/>
                  <a:gd name="connsiteX592" fmla="*/ 707600 w 1408546"/>
                  <a:gd name="connsiteY592" fmla="*/ 975672 h 1449193"/>
                  <a:gd name="connsiteX593" fmla="*/ 706321 w 1408546"/>
                  <a:gd name="connsiteY593" fmla="*/ 976695 h 1449193"/>
                  <a:gd name="connsiteX594" fmla="*/ 704019 w 1408546"/>
                  <a:gd name="connsiteY594" fmla="*/ 977206 h 1449193"/>
                  <a:gd name="connsiteX595" fmla="*/ 700949 w 1408546"/>
                  <a:gd name="connsiteY595" fmla="*/ 979765 h 1449193"/>
                  <a:gd name="connsiteX596" fmla="*/ 697879 w 1408546"/>
                  <a:gd name="connsiteY596" fmla="*/ 980532 h 1449193"/>
                  <a:gd name="connsiteX597" fmla="*/ 696344 w 1408546"/>
                  <a:gd name="connsiteY597" fmla="*/ 979509 h 1449193"/>
                  <a:gd name="connsiteX598" fmla="*/ 696089 w 1408546"/>
                  <a:gd name="connsiteY598" fmla="*/ 977974 h 1449193"/>
                  <a:gd name="connsiteX599" fmla="*/ 696856 w 1408546"/>
                  <a:gd name="connsiteY599" fmla="*/ 974904 h 1449193"/>
                  <a:gd name="connsiteX600" fmla="*/ 696600 w 1408546"/>
                  <a:gd name="connsiteY600" fmla="*/ 973881 h 1449193"/>
                  <a:gd name="connsiteX601" fmla="*/ 694554 w 1408546"/>
                  <a:gd name="connsiteY601" fmla="*/ 973881 h 1449193"/>
                  <a:gd name="connsiteX602" fmla="*/ 694809 w 1408546"/>
                  <a:gd name="connsiteY602" fmla="*/ 971834 h 1449193"/>
                  <a:gd name="connsiteX603" fmla="*/ 693019 w 1408546"/>
                  <a:gd name="connsiteY603" fmla="*/ 970555 h 1449193"/>
                  <a:gd name="connsiteX604" fmla="*/ 690972 w 1408546"/>
                  <a:gd name="connsiteY604" fmla="*/ 971067 h 1449193"/>
                  <a:gd name="connsiteX605" fmla="*/ 687135 w 1408546"/>
                  <a:gd name="connsiteY605" fmla="*/ 968764 h 1449193"/>
                  <a:gd name="connsiteX606" fmla="*/ 685856 w 1408546"/>
                  <a:gd name="connsiteY606" fmla="*/ 967229 h 1449193"/>
                  <a:gd name="connsiteX607" fmla="*/ 684577 w 1408546"/>
                  <a:gd name="connsiteY607" fmla="*/ 967997 h 1449193"/>
                  <a:gd name="connsiteX608" fmla="*/ 682530 w 1408546"/>
                  <a:gd name="connsiteY608" fmla="*/ 967741 h 1449193"/>
                  <a:gd name="connsiteX609" fmla="*/ 680995 w 1408546"/>
                  <a:gd name="connsiteY609" fmla="*/ 968253 h 1449193"/>
                  <a:gd name="connsiteX610" fmla="*/ 679716 w 1408546"/>
                  <a:gd name="connsiteY610" fmla="*/ 968253 h 1449193"/>
                  <a:gd name="connsiteX611" fmla="*/ 678949 w 1408546"/>
                  <a:gd name="connsiteY611" fmla="*/ 967485 h 1449193"/>
                  <a:gd name="connsiteX612" fmla="*/ 676646 w 1408546"/>
                  <a:gd name="connsiteY612" fmla="*/ 967229 h 1449193"/>
                  <a:gd name="connsiteX613" fmla="*/ 673832 w 1408546"/>
                  <a:gd name="connsiteY613" fmla="*/ 968253 h 1449193"/>
                  <a:gd name="connsiteX614" fmla="*/ 671786 w 1408546"/>
                  <a:gd name="connsiteY614" fmla="*/ 969813 h 1449193"/>
                  <a:gd name="connsiteX615" fmla="*/ 669995 w 1408546"/>
                  <a:gd name="connsiteY615" fmla="*/ 970069 h 1449193"/>
                  <a:gd name="connsiteX616" fmla="*/ 669227 w 1408546"/>
                  <a:gd name="connsiteY616" fmla="*/ 970811 h 1449193"/>
                  <a:gd name="connsiteX617" fmla="*/ 669483 w 1408546"/>
                  <a:gd name="connsiteY617" fmla="*/ 972116 h 1449193"/>
                  <a:gd name="connsiteX618" fmla="*/ 667437 w 1408546"/>
                  <a:gd name="connsiteY618" fmla="*/ 973114 h 1449193"/>
                  <a:gd name="connsiteX619" fmla="*/ 666669 w 1408546"/>
                  <a:gd name="connsiteY619" fmla="*/ 974162 h 1449193"/>
                  <a:gd name="connsiteX620" fmla="*/ 666669 w 1408546"/>
                  <a:gd name="connsiteY620" fmla="*/ 975160 h 1449193"/>
                  <a:gd name="connsiteX621" fmla="*/ 668204 w 1408546"/>
                  <a:gd name="connsiteY621" fmla="*/ 976465 h 1449193"/>
                  <a:gd name="connsiteX622" fmla="*/ 667181 w 1408546"/>
                  <a:gd name="connsiteY622" fmla="*/ 979023 h 1449193"/>
                  <a:gd name="connsiteX623" fmla="*/ 668460 w 1408546"/>
                  <a:gd name="connsiteY623" fmla="*/ 981044 h 1449193"/>
                  <a:gd name="connsiteX624" fmla="*/ 668204 w 1408546"/>
                  <a:gd name="connsiteY624" fmla="*/ 983372 h 1449193"/>
                  <a:gd name="connsiteX625" fmla="*/ 668972 w 1408546"/>
                  <a:gd name="connsiteY625" fmla="*/ 985674 h 1449193"/>
                  <a:gd name="connsiteX626" fmla="*/ 667948 w 1408546"/>
                  <a:gd name="connsiteY626" fmla="*/ 989256 h 1449193"/>
                  <a:gd name="connsiteX627" fmla="*/ 664879 w 1408546"/>
                  <a:gd name="connsiteY627" fmla="*/ 990253 h 1449193"/>
                  <a:gd name="connsiteX628" fmla="*/ 664111 w 1408546"/>
                  <a:gd name="connsiteY628" fmla="*/ 991302 h 1449193"/>
                  <a:gd name="connsiteX629" fmla="*/ 664367 w 1408546"/>
                  <a:gd name="connsiteY629" fmla="*/ 992581 h 1449193"/>
                  <a:gd name="connsiteX630" fmla="*/ 663599 w 1408546"/>
                  <a:gd name="connsiteY630" fmla="*/ 994116 h 1449193"/>
                  <a:gd name="connsiteX631" fmla="*/ 662065 w 1408546"/>
                  <a:gd name="connsiteY631" fmla="*/ 994346 h 1449193"/>
                  <a:gd name="connsiteX632" fmla="*/ 660274 w 1408546"/>
                  <a:gd name="connsiteY632" fmla="*/ 996930 h 1449193"/>
                  <a:gd name="connsiteX633" fmla="*/ 658483 w 1408546"/>
                  <a:gd name="connsiteY633" fmla="*/ 998465 h 1449193"/>
                  <a:gd name="connsiteX634" fmla="*/ 658739 w 1408546"/>
                  <a:gd name="connsiteY634" fmla="*/ 999744 h 1449193"/>
                  <a:gd name="connsiteX635" fmla="*/ 660785 w 1408546"/>
                  <a:gd name="connsiteY635" fmla="*/ 1001279 h 1449193"/>
                  <a:gd name="connsiteX636" fmla="*/ 661809 w 1408546"/>
                  <a:gd name="connsiteY636" fmla="*/ 1004093 h 1449193"/>
                  <a:gd name="connsiteX637" fmla="*/ 659762 w 1408546"/>
                  <a:gd name="connsiteY637" fmla="*/ 1007137 h 1449193"/>
                  <a:gd name="connsiteX638" fmla="*/ 657204 w 1408546"/>
                  <a:gd name="connsiteY638" fmla="*/ 1006907 h 1449193"/>
                  <a:gd name="connsiteX639" fmla="*/ 656692 w 1408546"/>
                  <a:gd name="connsiteY639" fmla="*/ 1007905 h 1449193"/>
                  <a:gd name="connsiteX640" fmla="*/ 657716 w 1408546"/>
                  <a:gd name="connsiteY640" fmla="*/ 1009440 h 1449193"/>
                  <a:gd name="connsiteX641" fmla="*/ 656948 w 1408546"/>
                  <a:gd name="connsiteY641" fmla="*/ 1012765 h 1449193"/>
                  <a:gd name="connsiteX642" fmla="*/ 655157 w 1408546"/>
                  <a:gd name="connsiteY642" fmla="*/ 1015068 h 1449193"/>
                  <a:gd name="connsiteX643" fmla="*/ 652599 w 1408546"/>
                  <a:gd name="connsiteY643" fmla="*/ 1016603 h 1449193"/>
                  <a:gd name="connsiteX644" fmla="*/ 650808 w 1408546"/>
                  <a:gd name="connsiteY644" fmla="*/ 1016603 h 1449193"/>
                  <a:gd name="connsiteX645" fmla="*/ 651320 w 1408546"/>
                  <a:gd name="connsiteY645" fmla="*/ 1018649 h 1449193"/>
                  <a:gd name="connsiteX646" fmla="*/ 650041 w 1408546"/>
                  <a:gd name="connsiteY646" fmla="*/ 1019161 h 1449193"/>
                  <a:gd name="connsiteX647" fmla="*/ 649274 w 1408546"/>
                  <a:gd name="connsiteY647" fmla="*/ 1018163 h 1449193"/>
                  <a:gd name="connsiteX648" fmla="*/ 647739 w 1408546"/>
                  <a:gd name="connsiteY648" fmla="*/ 1018163 h 1449193"/>
                  <a:gd name="connsiteX649" fmla="*/ 645436 w 1408546"/>
                  <a:gd name="connsiteY649" fmla="*/ 1020210 h 1449193"/>
                  <a:gd name="connsiteX650" fmla="*/ 643645 w 1408546"/>
                  <a:gd name="connsiteY650" fmla="*/ 1019161 h 1449193"/>
                  <a:gd name="connsiteX651" fmla="*/ 642878 w 1408546"/>
                  <a:gd name="connsiteY651" fmla="*/ 1019161 h 1449193"/>
                  <a:gd name="connsiteX652" fmla="*/ 641087 w 1408546"/>
                  <a:gd name="connsiteY652" fmla="*/ 1020210 h 1449193"/>
                  <a:gd name="connsiteX653" fmla="*/ 640064 w 1408546"/>
                  <a:gd name="connsiteY653" fmla="*/ 1021463 h 1449193"/>
                  <a:gd name="connsiteX654" fmla="*/ 637762 w 1408546"/>
                  <a:gd name="connsiteY654" fmla="*/ 1022742 h 1449193"/>
                  <a:gd name="connsiteX655" fmla="*/ 635971 w 1408546"/>
                  <a:gd name="connsiteY655" fmla="*/ 1022998 h 1449193"/>
                  <a:gd name="connsiteX656" fmla="*/ 633413 w 1408546"/>
                  <a:gd name="connsiteY656" fmla="*/ 1024789 h 1449193"/>
                  <a:gd name="connsiteX657" fmla="*/ 631878 w 1408546"/>
                  <a:gd name="connsiteY657" fmla="*/ 1027373 h 1449193"/>
                  <a:gd name="connsiteX658" fmla="*/ 630343 w 1408546"/>
                  <a:gd name="connsiteY658" fmla="*/ 1028908 h 1449193"/>
                  <a:gd name="connsiteX659" fmla="*/ 629064 w 1408546"/>
                  <a:gd name="connsiteY659" fmla="*/ 1029394 h 1449193"/>
                  <a:gd name="connsiteX660" fmla="*/ 628040 w 1408546"/>
                  <a:gd name="connsiteY660" fmla="*/ 1031184 h 1449193"/>
                  <a:gd name="connsiteX661" fmla="*/ 628296 w 1408546"/>
                  <a:gd name="connsiteY661" fmla="*/ 1032975 h 1449193"/>
                  <a:gd name="connsiteX662" fmla="*/ 625994 w 1408546"/>
                  <a:gd name="connsiteY662" fmla="*/ 1035278 h 1449193"/>
                  <a:gd name="connsiteX663" fmla="*/ 627785 w 1408546"/>
                  <a:gd name="connsiteY663" fmla="*/ 1042185 h 1449193"/>
                  <a:gd name="connsiteX664" fmla="*/ 627529 w 1408546"/>
                  <a:gd name="connsiteY664" fmla="*/ 1048836 h 1449193"/>
                  <a:gd name="connsiteX665" fmla="*/ 624971 w 1408546"/>
                  <a:gd name="connsiteY665" fmla="*/ 1048580 h 1449193"/>
                  <a:gd name="connsiteX666" fmla="*/ 624459 w 1408546"/>
                  <a:gd name="connsiteY666" fmla="*/ 1050883 h 1449193"/>
                  <a:gd name="connsiteX667" fmla="*/ 623692 w 1408546"/>
                  <a:gd name="connsiteY667" fmla="*/ 1051906 h 1449193"/>
                  <a:gd name="connsiteX668" fmla="*/ 621901 w 1408546"/>
                  <a:gd name="connsiteY668" fmla="*/ 1055999 h 1449193"/>
                  <a:gd name="connsiteX669" fmla="*/ 621389 w 1408546"/>
                  <a:gd name="connsiteY669" fmla="*/ 1064697 h 1449193"/>
                  <a:gd name="connsiteX670" fmla="*/ 621133 w 1408546"/>
                  <a:gd name="connsiteY670" fmla="*/ 1065976 h 1449193"/>
                  <a:gd name="connsiteX671" fmla="*/ 619087 w 1408546"/>
                  <a:gd name="connsiteY671" fmla="*/ 1067767 h 1449193"/>
                  <a:gd name="connsiteX672" fmla="*/ 616273 w 1408546"/>
                  <a:gd name="connsiteY672" fmla="*/ 1068790 h 1449193"/>
                  <a:gd name="connsiteX673" fmla="*/ 613715 w 1408546"/>
                  <a:gd name="connsiteY673" fmla="*/ 1070069 h 1449193"/>
                  <a:gd name="connsiteX674" fmla="*/ 609877 w 1408546"/>
                  <a:gd name="connsiteY674" fmla="*/ 1072883 h 1449193"/>
                  <a:gd name="connsiteX675" fmla="*/ 608342 w 1408546"/>
                  <a:gd name="connsiteY675" fmla="*/ 1074674 h 1449193"/>
                  <a:gd name="connsiteX676" fmla="*/ 601947 w 1408546"/>
                  <a:gd name="connsiteY676" fmla="*/ 1076976 h 1449193"/>
                  <a:gd name="connsiteX677" fmla="*/ 598877 w 1408546"/>
                  <a:gd name="connsiteY677" fmla="*/ 1077744 h 1449193"/>
                  <a:gd name="connsiteX678" fmla="*/ 589412 w 1408546"/>
                  <a:gd name="connsiteY678" fmla="*/ 1081325 h 1449193"/>
                  <a:gd name="connsiteX679" fmla="*/ 586598 w 1408546"/>
                  <a:gd name="connsiteY679" fmla="*/ 1082604 h 1449193"/>
                  <a:gd name="connsiteX680" fmla="*/ 585063 w 1408546"/>
                  <a:gd name="connsiteY680" fmla="*/ 1083883 h 1449193"/>
                  <a:gd name="connsiteX681" fmla="*/ 584551 w 1408546"/>
                  <a:gd name="connsiteY681" fmla="*/ 1084907 h 1449193"/>
                  <a:gd name="connsiteX682" fmla="*/ 584807 w 1408546"/>
                  <a:gd name="connsiteY682" fmla="*/ 1087465 h 1449193"/>
                  <a:gd name="connsiteX683" fmla="*/ 588900 w 1408546"/>
                  <a:gd name="connsiteY683" fmla="*/ 1090791 h 1449193"/>
                  <a:gd name="connsiteX684" fmla="*/ 589923 w 1408546"/>
                  <a:gd name="connsiteY684" fmla="*/ 1092070 h 1449193"/>
                  <a:gd name="connsiteX685" fmla="*/ 590179 w 1408546"/>
                  <a:gd name="connsiteY685" fmla="*/ 1094884 h 1449193"/>
                  <a:gd name="connsiteX686" fmla="*/ 590435 w 1408546"/>
                  <a:gd name="connsiteY686" fmla="*/ 1098977 h 1449193"/>
                  <a:gd name="connsiteX687" fmla="*/ 591203 w 1408546"/>
                  <a:gd name="connsiteY687" fmla="*/ 1100512 h 1449193"/>
                  <a:gd name="connsiteX688" fmla="*/ 594272 w 1408546"/>
                  <a:gd name="connsiteY688" fmla="*/ 1103326 h 1449193"/>
                  <a:gd name="connsiteX689" fmla="*/ 596319 w 1408546"/>
                  <a:gd name="connsiteY689" fmla="*/ 1104093 h 1449193"/>
                  <a:gd name="connsiteX690" fmla="*/ 597854 w 1408546"/>
                  <a:gd name="connsiteY690" fmla="*/ 1106907 h 1449193"/>
                  <a:gd name="connsiteX691" fmla="*/ 598365 w 1408546"/>
                  <a:gd name="connsiteY691" fmla="*/ 1109977 h 1449193"/>
                  <a:gd name="connsiteX692" fmla="*/ 597342 w 1408546"/>
                  <a:gd name="connsiteY692" fmla="*/ 1113558 h 1449193"/>
                  <a:gd name="connsiteX693" fmla="*/ 595040 w 1408546"/>
                  <a:gd name="connsiteY693" fmla="*/ 1117907 h 1449193"/>
                  <a:gd name="connsiteX694" fmla="*/ 591203 w 1408546"/>
                  <a:gd name="connsiteY694" fmla="*/ 1120466 h 1449193"/>
                  <a:gd name="connsiteX695" fmla="*/ 590435 w 1408546"/>
                  <a:gd name="connsiteY695" fmla="*/ 1122512 h 1449193"/>
                  <a:gd name="connsiteX696" fmla="*/ 589923 w 1408546"/>
                  <a:gd name="connsiteY696" fmla="*/ 1126094 h 1449193"/>
                  <a:gd name="connsiteX697" fmla="*/ 590179 w 1408546"/>
                  <a:gd name="connsiteY697" fmla="*/ 1128396 h 1449193"/>
                  <a:gd name="connsiteX698" fmla="*/ 591458 w 1408546"/>
                  <a:gd name="connsiteY698" fmla="*/ 1130954 h 1449193"/>
                  <a:gd name="connsiteX699" fmla="*/ 591203 w 1408546"/>
                  <a:gd name="connsiteY699" fmla="*/ 1132489 h 1449193"/>
                  <a:gd name="connsiteX700" fmla="*/ 587877 w 1408546"/>
                  <a:gd name="connsiteY700" fmla="*/ 1134536 h 1449193"/>
                  <a:gd name="connsiteX701" fmla="*/ 576365 w 1408546"/>
                  <a:gd name="connsiteY701" fmla="*/ 1139397 h 1449193"/>
                  <a:gd name="connsiteX702" fmla="*/ 566388 w 1408546"/>
                  <a:gd name="connsiteY702" fmla="*/ 1142978 h 1449193"/>
                  <a:gd name="connsiteX703" fmla="*/ 562806 w 1408546"/>
                  <a:gd name="connsiteY703" fmla="*/ 1144257 h 1449193"/>
                  <a:gd name="connsiteX704" fmla="*/ 557434 w 1408546"/>
                  <a:gd name="connsiteY704" fmla="*/ 1145024 h 1449193"/>
                  <a:gd name="connsiteX705" fmla="*/ 550016 w 1408546"/>
                  <a:gd name="connsiteY705" fmla="*/ 1151931 h 1449193"/>
                  <a:gd name="connsiteX706" fmla="*/ 547713 w 1408546"/>
                  <a:gd name="connsiteY706" fmla="*/ 1154490 h 1449193"/>
                  <a:gd name="connsiteX707" fmla="*/ 521108 w 1408546"/>
                  <a:gd name="connsiteY707" fmla="*/ 1172141 h 1449193"/>
                  <a:gd name="connsiteX708" fmla="*/ 506014 w 1408546"/>
                  <a:gd name="connsiteY708" fmla="*/ 1182374 h 1449193"/>
                  <a:gd name="connsiteX709" fmla="*/ 501921 w 1408546"/>
                  <a:gd name="connsiteY709" fmla="*/ 1183397 h 1449193"/>
                  <a:gd name="connsiteX710" fmla="*/ 498852 w 1408546"/>
                  <a:gd name="connsiteY710" fmla="*/ 1183397 h 1449193"/>
                  <a:gd name="connsiteX711" fmla="*/ 496549 w 1408546"/>
                  <a:gd name="connsiteY711" fmla="*/ 1182374 h 1449193"/>
                  <a:gd name="connsiteX712" fmla="*/ 491944 w 1408546"/>
                  <a:gd name="connsiteY712" fmla="*/ 1179048 h 1449193"/>
                  <a:gd name="connsiteX713" fmla="*/ 489130 w 1408546"/>
                  <a:gd name="connsiteY713" fmla="*/ 1177002 h 1449193"/>
                  <a:gd name="connsiteX714" fmla="*/ 486828 w 1408546"/>
                  <a:gd name="connsiteY714" fmla="*/ 1174699 h 1449193"/>
                  <a:gd name="connsiteX715" fmla="*/ 482735 w 1408546"/>
                  <a:gd name="connsiteY715" fmla="*/ 1167025 h 1449193"/>
                  <a:gd name="connsiteX716" fmla="*/ 481967 w 1408546"/>
                  <a:gd name="connsiteY716" fmla="*/ 1165746 h 1449193"/>
                  <a:gd name="connsiteX717" fmla="*/ 478897 w 1408546"/>
                  <a:gd name="connsiteY717" fmla="*/ 1163188 h 1449193"/>
                  <a:gd name="connsiteX718" fmla="*/ 471732 w 1408546"/>
                  <a:gd name="connsiteY718" fmla="*/ 1159094 h 1449193"/>
                  <a:gd name="connsiteX719" fmla="*/ 469174 w 1408546"/>
                  <a:gd name="connsiteY719" fmla="*/ 1155769 h 1449193"/>
                  <a:gd name="connsiteX720" fmla="*/ 467383 w 1408546"/>
                  <a:gd name="connsiteY720" fmla="*/ 1152955 h 1449193"/>
                  <a:gd name="connsiteX721" fmla="*/ 466871 w 1408546"/>
                  <a:gd name="connsiteY721" fmla="*/ 1150397 h 1449193"/>
                  <a:gd name="connsiteX722" fmla="*/ 464825 w 1408546"/>
                  <a:gd name="connsiteY722" fmla="*/ 1139908 h 1449193"/>
                  <a:gd name="connsiteX723" fmla="*/ 464057 w 1408546"/>
                  <a:gd name="connsiteY723" fmla="*/ 1136582 h 1449193"/>
                  <a:gd name="connsiteX724" fmla="*/ 463546 w 1408546"/>
                  <a:gd name="connsiteY724" fmla="*/ 1135559 h 1449193"/>
                  <a:gd name="connsiteX725" fmla="*/ 461755 w 1408546"/>
                  <a:gd name="connsiteY725" fmla="*/ 1134024 h 1449193"/>
                  <a:gd name="connsiteX726" fmla="*/ 459964 w 1408546"/>
                  <a:gd name="connsiteY726" fmla="*/ 1133768 h 1449193"/>
                  <a:gd name="connsiteX727" fmla="*/ 457662 w 1408546"/>
                  <a:gd name="connsiteY727" fmla="*/ 1134280 h 1449193"/>
                  <a:gd name="connsiteX728" fmla="*/ 455871 w 1408546"/>
                  <a:gd name="connsiteY728" fmla="*/ 1135047 h 1449193"/>
                  <a:gd name="connsiteX729" fmla="*/ 454848 w 1408546"/>
                  <a:gd name="connsiteY729" fmla="*/ 1135815 h 1449193"/>
                  <a:gd name="connsiteX730" fmla="*/ 453569 w 1408546"/>
                  <a:gd name="connsiteY730" fmla="*/ 1140164 h 1449193"/>
                  <a:gd name="connsiteX731" fmla="*/ 451266 w 1408546"/>
                  <a:gd name="connsiteY731" fmla="*/ 1143489 h 1449193"/>
                  <a:gd name="connsiteX732" fmla="*/ 446662 w 1408546"/>
                  <a:gd name="connsiteY732" fmla="*/ 1148350 h 1449193"/>
                  <a:gd name="connsiteX733" fmla="*/ 444103 w 1408546"/>
                  <a:gd name="connsiteY733" fmla="*/ 1150652 h 1449193"/>
                  <a:gd name="connsiteX734" fmla="*/ 438731 w 1408546"/>
                  <a:gd name="connsiteY734" fmla="*/ 1154234 h 1449193"/>
                  <a:gd name="connsiteX735" fmla="*/ 434638 w 1408546"/>
                  <a:gd name="connsiteY735" fmla="*/ 1156280 h 1449193"/>
                  <a:gd name="connsiteX736" fmla="*/ 432336 w 1408546"/>
                  <a:gd name="connsiteY736" fmla="*/ 1155769 h 1449193"/>
                  <a:gd name="connsiteX737" fmla="*/ 426708 w 1408546"/>
                  <a:gd name="connsiteY737" fmla="*/ 1150908 h 1449193"/>
                  <a:gd name="connsiteX738" fmla="*/ 423382 w 1408546"/>
                  <a:gd name="connsiteY738" fmla="*/ 1148094 h 1449193"/>
                  <a:gd name="connsiteX739" fmla="*/ 421080 w 1408546"/>
                  <a:gd name="connsiteY739" fmla="*/ 1148094 h 1449193"/>
                  <a:gd name="connsiteX740" fmla="*/ 417498 w 1408546"/>
                  <a:gd name="connsiteY740" fmla="*/ 1150397 h 1449193"/>
                  <a:gd name="connsiteX741" fmla="*/ 416219 w 1408546"/>
                  <a:gd name="connsiteY741" fmla="*/ 1150652 h 1449193"/>
                  <a:gd name="connsiteX742" fmla="*/ 408033 w 1408546"/>
                  <a:gd name="connsiteY742" fmla="*/ 1145280 h 1449193"/>
                  <a:gd name="connsiteX743" fmla="*/ 402149 w 1408546"/>
                  <a:gd name="connsiteY743" fmla="*/ 1142722 h 1449193"/>
                  <a:gd name="connsiteX744" fmla="*/ 399079 w 1408546"/>
                  <a:gd name="connsiteY744" fmla="*/ 1141699 h 1449193"/>
                  <a:gd name="connsiteX745" fmla="*/ 395753 w 1408546"/>
                  <a:gd name="connsiteY745" fmla="*/ 1141443 h 1449193"/>
                  <a:gd name="connsiteX746" fmla="*/ 393195 w 1408546"/>
                  <a:gd name="connsiteY746" fmla="*/ 1141980 h 1449193"/>
                  <a:gd name="connsiteX747" fmla="*/ 386032 w 1408546"/>
                  <a:gd name="connsiteY747" fmla="*/ 1145024 h 1449193"/>
                  <a:gd name="connsiteX748" fmla="*/ 386032 w 1408546"/>
                  <a:gd name="connsiteY748" fmla="*/ 1146559 h 1449193"/>
                  <a:gd name="connsiteX749" fmla="*/ 386544 w 1408546"/>
                  <a:gd name="connsiteY749" fmla="*/ 1147838 h 1449193"/>
                  <a:gd name="connsiteX750" fmla="*/ 389102 w 1408546"/>
                  <a:gd name="connsiteY750" fmla="*/ 1150141 h 1449193"/>
                  <a:gd name="connsiteX751" fmla="*/ 389870 w 1408546"/>
                  <a:gd name="connsiteY751" fmla="*/ 1153722 h 1449193"/>
                  <a:gd name="connsiteX752" fmla="*/ 391149 w 1408546"/>
                  <a:gd name="connsiteY752" fmla="*/ 1155001 h 1449193"/>
                  <a:gd name="connsiteX753" fmla="*/ 391660 w 1408546"/>
                  <a:gd name="connsiteY753" fmla="*/ 1156818 h 1449193"/>
                  <a:gd name="connsiteX754" fmla="*/ 394730 w 1408546"/>
                  <a:gd name="connsiteY754" fmla="*/ 1158353 h 1449193"/>
                  <a:gd name="connsiteX755" fmla="*/ 397544 w 1408546"/>
                  <a:gd name="connsiteY755" fmla="*/ 1160629 h 1449193"/>
                  <a:gd name="connsiteX756" fmla="*/ 398312 w 1408546"/>
                  <a:gd name="connsiteY756" fmla="*/ 1161678 h 1449193"/>
                  <a:gd name="connsiteX757" fmla="*/ 398567 w 1408546"/>
                  <a:gd name="connsiteY757" fmla="*/ 1162932 h 1449193"/>
                  <a:gd name="connsiteX758" fmla="*/ 397033 w 1408546"/>
                  <a:gd name="connsiteY758" fmla="*/ 1165490 h 1449193"/>
                  <a:gd name="connsiteX759" fmla="*/ 396521 w 1408546"/>
                  <a:gd name="connsiteY759" fmla="*/ 1167792 h 1449193"/>
                  <a:gd name="connsiteX760" fmla="*/ 395753 w 1408546"/>
                  <a:gd name="connsiteY760" fmla="*/ 1173420 h 1449193"/>
                  <a:gd name="connsiteX761" fmla="*/ 395498 w 1408546"/>
                  <a:gd name="connsiteY761" fmla="*/ 1175467 h 1449193"/>
                  <a:gd name="connsiteX762" fmla="*/ 396009 w 1408546"/>
                  <a:gd name="connsiteY762" fmla="*/ 1176772 h 1449193"/>
                  <a:gd name="connsiteX763" fmla="*/ 397800 w 1408546"/>
                  <a:gd name="connsiteY763" fmla="*/ 1179048 h 1449193"/>
                  <a:gd name="connsiteX764" fmla="*/ 398312 w 1408546"/>
                  <a:gd name="connsiteY764" fmla="*/ 1180353 h 1449193"/>
                  <a:gd name="connsiteX765" fmla="*/ 398056 w 1408546"/>
                  <a:gd name="connsiteY765" fmla="*/ 1181632 h 1449193"/>
                  <a:gd name="connsiteX766" fmla="*/ 397033 w 1408546"/>
                  <a:gd name="connsiteY766" fmla="*/ 1182630 h 1449193"/>
                  <a:gd name="connsiteX767" fmla="*/ 393707 w 1408546"/>
                  <a:gd name="connsiteY767" fmla="*/ 1184932 h 1449193"/>
                  <a:gd name="connsiteX768" fmla="*/ 393707 w 1408546"/>
                  <a:gd name="connsiteY768" fmla="*/ 1186979 h 1449193"/>
                  <a:gd name="connsiteX769" fmla="*/ 394730 w 1408546"/>
                  <a:gd name="connsiteY769" fmla="*/ 1189281 h 1449193"/>
                  <a:gd name="connsiteX770" fmla="*/ 394474 w 1408546"/>
                  <a:gd name="connsiteY770" fmla="*/ 1190842 h 1449193"/>
                  <a:gd name="connsiteX771" fmla="*/ 392939 w 1408546"/>
                  <a:gd name="connsiteY771" fmla="*/ 1191839 h 1449193"/>
                  <a:gd name="connsiteX772" fmla="*/ 390125 w 1408546"/>
                  <a:gd name="connsiteY772" fmla="*/ 1192888 h 1449193"/>
                  <a:gd name="connsiteX773" fmla="*/ 389102 w 1408546"/>
                  <a:gd name="connsiteY773" fmla="*/ 1194142 h 1449193"/>
                  <a:gd name="connsiteX774" fmla="*/ 389102 w 1408546"/>
                  <a:gd name="connsiteY774" fmla="*/ 1194909 h 1449193"/>
                  <a:gd name="connsiteX775" fmla="*/ 390381 w 1408546"/>
                  <a:gd name="connsiteY775" fmla="*/ 1197467 h 1449193"/>
                  <a:gd name="connsiteX776" fmla="*/ 390125 w 1408546"/>
                  <a:gd name="connsiteY776" fmla="*/ 1200537 h 1449193"/>
                  <a:gd name="connsiteX777" fmla="*/ 390893 w 1408546"/>
                  <a:gd name="connsiteY777" fmla="*/ 1202865 h 1449193"/>
                  <a:gd name="connsiteX778" fmla="*/ 388846 w 1408546"/>
                  <a:gd name="connsiteY778" fmla="*/ 1206933 h 1449193"/>
                  <a:gd name="connsiteX779" fmla="*/ 387311 w 1408546"/>
                  <a:gd name="connsiteY779" fmla="*/ 1206933 h 1449193"/>
                  <a:gd name="connsiteX780" fmla="*/ 385521 w 1408546"/>
                  <a:gd name="connsiteY780" fmla="*/ 1208468 h 1449193"/>
                  <a:gd name="connsiteX781" fmla="*/ 385521 w 1408546"/>
                  <a:gd name="connsiteY781" fmla="*/ 1209517 h 1449193"/>
                  <a:gd name="connsiteX782" fmla="*/ 387567 w 1408546"/>
                  <a:gd name="connsiteY782" fmla="*/ 1211793 h 1449193"/>
                  <a:gd name="connsiteX783" fmla="*/ 388079 w 1408546"/>
                  <a:gd name="connsiteY783" fmla="*/ 1214607 h 1449193"/>
                  <a:gd name="connsiteX784" fmla="*/ 388079 w 1408546"/>
                  <a:gd name="connsiteY784" fmla="*/ 1216654 h 1449193"/>
                  <a:gd name="connsiteX785" fmla="*/ 388335 w 1408546"/>
                  <a:gd name="connsiteY785" fmla="*/ 1218189 h 1449193"/>
                  <a:gd name="connsiteX786" fmla="*/ 387567 w 1408546"/>
                  <a:gd name="connsiteY786" fmla="*/ 1219494 h 1449193"/>
                  <a:gd name="connsiteX787" fmla="*/ 383986 w 1408546"/>
                  <a:gd name="connsiteY787" fmla="*/ 1220235 h 1449193"/>
                  <a:gd name="connsiteX788" fmla="*/ 379893 w 1408546"/>
                  <a:gd name="connsiteY788" fmla="*/ 1222308 h 1449193"/>
                  <a:gd name="connsiteX789" fmla="*/ 379125 w 1408546"/>
                  <a:gd name="connsiteY789" fmla="*/ 1225633 h 1449193"/>
                  <a:gd name="connsiteX790" fmla="*/ 376055 w 1408546"/>
                  <a:gd name="connsiteY790" fmla="*/ 1228447 h 1449193"/>
                  <a:gd name="connsiteX791" fmla="*/ 375544 w 1408546"/>
                  <a:gd name="connsiteY791" fmla="*/ 1229701 h 1449193"/>
                  <a:gd name="connsiteX792" fmla="*/ 375799 w 1408546"/>
                  <a:gd name="connsiteY792" fmla="*/ 1230980 h 1449193"/>
                  <a:gd name="connsiteX793" fmla="*/ 376823 w 1408546"/>
                  <a:gd name="connsiteY793" fmla="*/ 1232771 h 1449193"/>
                  <a:gd name="connsiteX794" fmla="*/ 378869 w 1408546"/>
                  <a:gd name="connsiteY794" fmla="*/ 1235329 h 1449193"/>
                  <a:gd name="connsiteX795" fmla="*/ 379125 w 1408546"/>
                  <a:gd name="connsiteY795" fmla="*/ 1236608 h 1449193"/>
                  <a:gd name="connsiteX796" fmla="*/ 375032 w 1408546"/>
                  <a:gd name="connsiteY796" fmla="*/ 1240189 h 1449193"/>
                  <a:gd name="connsiteX797" fmla="*/ 375544 w 1408546"/>
                  <a:gd name="connsiteY797" fmla="*/ 1241468 h 1449193"/>
                  <a:gd name="connsiteX798" fmla="*/ 377334 w 1408546"/>
                  <a:gd name="connsiteY798" fmla="*/ 1244538 h 1449193"/>
                  <a:gd name="connsiteX799" fmla="*/ 378614 w 1408546"/>
                  <a:gd name="connsiteY799" fmla="*/ 1245817 h 1449193"/>
                  <a:gd name="connsiteX800" fmla="*/ 379381 w 1408546"/>
                  <a:gd name="connsiteY800" fmla="*/ 1247608 h 1449193"/>
                  <a:gd name="connsiteX801" fmla="*/ 378102 w 1408546"/>
                  <a:gd name="connsiteY801" fmla="*/ 1249399 h 1449193"/>
                  <a:gd name="connsiteX802" fmla="*/ 378869 w 1408546"/>
                  <a:gd name="connsiteY802" fmla="*/ 1250422 h 1449193"/>
                  <a:gd name="connsiteX803" fmla="*/ 380404 w 1408546"/>
                  <a:gd name="connsiteY803" fmla="*/ 1250934 h 1449193"/>
                  <a:gd name="connsiteX804" fmla="*/ 380916 w 1408546"/>
                  <a:gd name="connsiteY804" fmla="*/ 1252725 h 1449193"/>
                  <a:gd name="connsiteX805" fmla="*/ 379125 w 1408546"/>
                  <a:gd name="connsiteY805" fmla="*/ 1256050 h 1449193"/>
                  <a:gd name="connsiteX806" fmla="*/ 377590 w 1408546"/>
                  <a:gd name="connsiteY806" fmla="*/ 1257841 h 1449193"/>
                  <a:gd name="connsiteX807" fmla="*/ 374520 w 1408546"/>
                  <a:gd name="connsiteY807" fmla="*/ 1259376 h 1449193"/>
                  <a:gd name="connsiteX808" fmla="*/ 372218 w 1408546"/>
                  <a:gd name="connsiteY808" fmla="*/ 1261678 h 1449193"/>
                  <a:gd name="connsiteX809" fmla="*/ 372218 w 1408546"/>
                  <a:gd name="connsiteY809" fmla="*/ 1262957 h 1449193"/>
                  <a:gd name="connsiteX810" fmla="*/ 372730 w 1408546"/>
                  <a:gd name="connsiteY810" fmla="*/ 1266539 h 1449193"/>
                  <a:gd name="connsiteX811" fmla="*/ 371962 w 1408546"/>
                  <a:gd name="connsiteY811" fmla="*/ 1270120 h 1449193"/>
                  <a:gd name="connsiteX812" fmla="*/ 372218 w 1408546"/>
                  <a:gd name="connsiteY812" fmla="*/ 1272934 h 1449193"/>
                  <a:gd name="connsiteX813" fmla="*/ 371962 w 1408546"/>
                  <a:gd name="connsiteY813" fmla="*/ 1274981 h 1449193"/>
                  <a:gd name="connsiteX814" fmla="*/ 372985 w 1408546"/>
                  <a:gd name="connsiteY814" fmla="*/ 1277027 h 1449193"/>
                  <a:gd name="connsiteX815" fmla="*/ 376823 w 1408546"/>
                  <a:gd name="connsiteY815" fmla="*/ 1279841 h 1449193"/>
                  <a:gd name="connsiteX816" fmla="*/ 378614 w 1408546"/>
                  <a:gd name="connsiteY816" fmla="*/ 1281632 h 1449193"/>
                  <a:gd name="connsiteX817" fmla="*/ 379125 w 1408546"/>
                  <a:gd name="connsiteY817" fmla="*/ 1283679 h 1449193"/>
                  <a:gd name="connsiteX818" fmla="*/ 378102 w 1408546"/>
                  <a:gd name="connsiteY818" fmla="*/ 1285981 h 1449193"/>
                  <a:gd name="connsiteX819" fmla="*/ 373497 w 1408546"/>
                  <a:gd name="connsiteY819" fmla="*/ 1292121 h 1449193"/>
                  <a:gd name="connsiteX820" fmla="*/ 372730 w 1408546"/>
                  <a:gd name="connsiteY820" fmla="*/ 1294423 h 1449193"/>
                  <a:gd name="connsiteX821" fmla="*/ 372985 w 1408546"/>
                  <a:gd name="connsiteY821" fmla="*/ 1295446 h 1449193"/>
                  <a:gd name="connsiteX822" fmla="*/ 376823 w 1408546"/>
                  <a:gd name="connsiteY822" fmla="*/ 1297237 h 1449193"/>
                  <a:gd name="connsiteX823" fmla="*/ 378614 w 1408546"/>
                  <a:gd name="connsiteY823" fmla="*/ 1299540 h 1449193"/>
                  <a:gd name="connsiteX824" fmla="*/ 380148 w 1408546"/>
                  <a:gd name="connsiteY824" fmla="*/ 1298516 h 1449193"/>
                  <a:gd name="connsiteX825" fmla="*/ 382451 w 1408546"/>
                  <a:gd name="connsiteY825" fmla="*/ 1298005 h 1449193"/>
                  <a:gd name="connsiteX826" fmla="*/ 383218 w 1408546"/>
                  <a:gd name="connsiteY826" fmla="*/ 1299795 h 1449193"/>
                  <a:gd name="connsiteX827" fmla="*/ 385521 w 1408546"/>
                  <a:gd name="connsiteY827" fmla="*/ 1300051 h 1449193"/>
                  <a:gd name="connsiteX828" fmla="*/ 386288 w 1408546"/>
                  <a:gd name="connsiteY828" fmla="*/ 1301074 h 1449193"/>
                  <a:gd name="connsiteX829" fmla="*/ 385521 w 1408546"/>
                  <a:gd name="connsiteY829" fmla="*/ 1302609 h 1449193"/>
                  <a:gd name="connsiteX830" fmla="*/ 386544 w 1408546"/>
                  <a:gd name="connsiteY830" fmla="*/ 1304144 h 1449193"/>
                  <a:gd name="connsiteX831" fmla="*/ 386800 w 1408546"/>
                  <a:gd name="connsiteY831" fmla="*/ 1306447 h 1449193"/>
                  <a:gd name="connsiteX832" fmla="*/ 386032 w 1408546"/>
                  <a:gd name="connsiteY832" fmla="*/ 1307470 h 1449193"/>
                  <a:gd name="connsiteX833" fmla="*/ 386800 w 1408546"/>
                  <a:gd name="connsiteY833" fmla="*/ 1309261 h 1449193"/>
                  <a:gd name="connsiteX834" fmla="*/ 385521 w 1408546"/>
                  <a:gd name="connsiteY834" fmla="*/ 1310284 h 1449193"/>
                  <a:gd name="connsiteX835" fmla="*/ 386032 w 1408546"/>
                  <a:gd name="connsiteY835" fmla="*/ 1311563 h 1449193"/>
                  <a:gd name="connsiteX836" fmla="*/ 387311 w 1408546"/>
                  <a:gd name="connsiteY836" fmla="*/ 1312586 h 1449193"/>
                  <a:gd name="connsiteX837" fmla="*/ 388335 w 1408546"/>
                  <a:gd name="connsiteY837" fmla="*/ 1314377 h 1449193"/>
                  <a:gd name="connsiteX838" fmla="*/ 388846 w 1408546"/>
                  <a:gd name="connsiteY838" fmla="*/ 1316680 h 1449193"/>
                  <a:gd name="connsiteX839" fmla="*/ 390125 w 1408546"/>
                  <a:gd name="connsiteY839" fmla="*/ 1319749 h 1449193"/>
                  <a:gd name="connsiteX840" fmla="*/ 388846 w 1408546"/>
                  <a:gd name="connsiteY840" fmla="*/ 1321028 h 1449193"/>
                  <a:gd name="connsiteX841" fmla="*/ 388846 w 1408546"/>
                  <a:gd name="connsiteY841" fmla="*/ 1322052 h 1449193"/>
                  <a:gd name="connsiteX842" fmla="*/ 387056 w 1408546"/>
                  <a:gd name="connsiteY842" fmla="*/ 1326912 h 1449193"/>
                  <a:gd name="connsiteX843" fmla="*/ 387056 w 1408546"/>
                  <a:gd name="connsiteY843" fmla="*/ 1330750 h 1449193"/>
                  <a:gd name="connsiteX844" fmla="*/ 387311 w 1408546"/>
                  <a:gd name="connsiteY844" fmla="*/ 1333052 h 1449193"/>
                  <a:gd name="connsiteX845" fmla="*/ 386544 w 1408546"/>
                  <a:gd name="connsiteY845" fmla="*/ 1335354 h 1449193"/>
                  <a:gd name="connsiteX846" fmla="*/ 387056 w 1408546"/>
                  <a:gd name="connsiteY846" fmla="*/ 1337145 h 1449193"/>
                  <a:gd name="connsiteX847" fmla="*/ 389358 w 1408546"/>
                  <a:gd name="connsiteY847" fmla="*/ 1340215 h 1449193"/>
                  <a:gd name="connsiteX848" fmla="*/ 388590 w 1408546"/>
                  <a:gd name="connsiteY848" fmla="*/ 1344308 h 1449193"/>
                  <a:gd name="connsiteX849" fmla="*/ 387823 w 1408546"/>
                  <a:gd name="connsiteY849" fmla="*/ 1347122 h 1449193"/>
                  <a:gd name="connsiteX850" fmla="*/ 386800 w 1408546"/>
                  <a:gd name="connsiteY850" fmla="*/ 1347890 h 1449193"/>
                  <a:gd name="connsiteX851" fmla="*/ 384753 w 1408546"/>
                  <a:gd name="connsiteY851" fmla="*/ 1347890 h 1449193"/>
                  <a:gd name="connsiteX852" fmla="*/ 382195 w 1408546"/>
                  <a:gd name="connsiteY852" fmla="*/ 1349680 h 1449193"/>
                  <a:gd name="connsiteX853" fmla="*/ 381428 w 1408546"/>
                  <a:gd name="connsiteY853" fmla="*/ 1355052 h 1449193"/>
                  <a:gd name="connsiteX854" fmla="*/ 380660 w 1408546"/>
                  <a:gd name="connsiteY854" fmla="*/ 1356076 h 1449193"/>
                  <a:gd name="connsiteX855" fmla="*/ 378358 w 1408546"/>
                  <a:gd name="connsiteY855" fmla="*/ 1356076 h 1449193"/>
                  <a:gd name="connsiteX856" fmla="*/ 377334 w 1408546"/>
                  <a:gd name="connsiteY856" fmla="*/ 1356332 h 1449193"/>
                  <a:gd name="connsiteX857" fmla="*/ 375799 w 1408546"/>
                  <a:gd name="connsiteY857" fmla="*/ 1358378 h 1449193"/>
                  <a:gd name="connsiteX858" fmla="*/ 370939 w 1408546"/>
                  <a:gd name="connsiteY858" fmla="*/ 1359146 h 1449193"/>
                  <a:gd name="connsiteX859" fmla="*/ 369660 w 1408546"/>
                  <a:gd name="connsiteY859" fmla="*/ 1360681 h 1449193"/>
                  <a:gd name="connsiteX860" fmla="*/ 367613 w 1408546"/>
                  <a:gd name="connsiteY860" fmla="*/ 1360425 h 1449193"/>
                  <a:gd name="connsiteX861" fmla="*/ 366846 w 1408546"/>
                  <a:gd name="connsiteY861" fmla="*/ 1358890 h 1449193"/>
                  <a:gd name="connsiteX862" fmla="*/ 364799 w 1408546"/>
                  <a:gd name="connsiteY862" fmla="*/ 1358890 h 1449193"/>
                  <a:gd name="connsiteX863" fmla="*/ 363264 w 1408546"/>
                  <a:gd name="connsiteY863" fmla="*/ 1359913 h 1449193"/>
                  <a:gd name="connsiteX864" fmla="*/ 362753 w 1408546"/>
                  <a:gd name="connsiteY864" fmla="*/ 1361704 h 1449193"/>
                  <a:gd name="connsiteX865" fmla="*/ 360450 w 1408546"/>
                  <a:gd name="connsiteY865" fmla="*/ 1362727 h 1449193"/>
                  <a:gd name="connsiteX866" fmla="*/ 358915 w 1408546"/>
                  <a:gd name="connsiteY866" fmla="*/ 1364262 h 1449193"/>
                  <a:gd name="connsiteX867" fmla="*/ 357892 w 1408546"/>
                  <a:gd name="connsiteY867" fmla="*/ 1366053 h 1449193"/>
                  <a:gd name="connsiteX868" fmla="*/ 357380 w 1408546"/>
                  <a:gd name="connsiteY868" fmla="*/ 1368355 h 1449193"/>
                  <a:gd name="connsiteX869" fmla="*/ 354566 w 1408546"/>
                  <a:gd name="connsiteY869" fmla="*/ 1369378 h 1449193"/>
                  <a:gd name="connsiteX870" fmla="*/ 354822 w 1408546"/>
                  <a:gd name="connsiteY870" fmla="*/ 1370913 h 1449193"/>
                  <a:gd name="connsiteX871" fmla="*/ 353032 w 1408546"/>
                  <a:gd name="connsiteY871" fmla="*/ 1374751 h 1449193"/>
                  <a:gd name="connsiteX872" fmla="*/ 351752 w 1408546"/>
                  <a:gd name="connsiteY872" fmla="*/ 1375518 h 1449193"/>
                  <a:gd name="connsiteX873" fmla="*/ 349450 w 1408546"/>
                  <a:gd name="connsiteY873" fmla="*/ 1375518 h 1449193"/>
                  <a:gd name="connsiteX874" fmla="*/ 347915 w 1408546"/>
                  <a:gd name="connsiteY874" fmla="*/ 1376030 h 1449193"/>
                  <a:gd name="connsiteX875" fmla="*/ 347659 w 1408546"/>
                  <a:gd name="connsiteY875" fmla="*/ 1376797 h 1449193"/>
                  <a:gd name="connsiteX876" fmla="*/ 349194 w 1408546"/>
                  <a:gd name="connsiteY876" fmla="*/ 1378588 h 1449193"/>
                  <a:gd name="connsiteX877" fmla="*/ 347403 w 1408546"/>
                  <a:gd name="connsiteY877" fmla="*/ 1380379 h 1449193"/>
                  <a:gd name="connsiteX878" fmla="*/ 345613 w 1408546"/>
                  <a:gd name="connsiteY878" fmla="*/ 1383193 h 1449193"/>
                  <a:gd name="connsiteX879" fmla="*/ 345613 w 1408546"/>
                  <a:gd name="connsiteY879" fmla="*/ 1383704 h 1449193"/>
                  <a:gd name="connsiteX880" fmla="*/ 343055 w 1408546"/>
                  <a:gd name="connsiteY880" fmla="*/ 1386007 h 1449193"/>
                  <a:gd name="connsiteX881" fmla="*/ 339217 w 1408546"/>
                  <a:gd name="connsiteY881" fmla="*/ 1386518 h 1449193"/>
                  <a:gd name="connsiteX882" fmla="*/ 337171 w 1408546"/>
                  <a:gd name="connsiteY882" fmla="*/ 1387797 h 1449193"/>
                  <a:gd name="connsiteX883" fmla="*/ 334357 w 1408546"/>
                  <a:gd name="connsiteY883" fmla="*/ 1390356 h 1449193"/>
                  <a:gd name="connsiteX884" fmla="*/ 334101 w 1408546"/>
                  <a:gd name="connsiteY884" fmla="*/ 1391379 h 1449193"/>
                  <a:gd name="connsiteX885" fmla="*/ 335380 w 1408546"/>
                  <a:gd name="connsiteY885" fmla="*/ 1392402 h 1449193"/>
                  <a:gd name="connsiteX886" fmla="*/ 334868 w 1408546"/>
                  <a:gd name="connsiteY886" fmla="*/ 1395984 h 1449193"/>
                  <a:gd name="connsiteX887" fmla="*/ 334357 w 1408546"/>
                  <a:gd name="connsiteY887" fmla="*/ 1396751 h 1449193"/>
                  <a:gd name="connsiteX888" fmla="*/ 332054 w 1408546"/>
                  <a:gd name="connsiteY888" fmla="*/ 1397774 h 1449193"/>
                  <a:gd name="connsiteX889" fmla="*/ 330008 w 1408546"/>
                  <a:gd name="connsiteY889" fmla="*/ 1401612 h 1449193"/>
                  <a:gd name="connsiteX890" fmla="*/ 328984 w 1408546"/>
                  <a:gd name="connsiteY890" fmla="*/ 1401868 h 1449193"/>
                  <a:gd name="connsiteX891" fmla="*/ 328217 w 1408546"/>
                  <a:gd name="connsiteY891" fmla="*/ 1402891 h 1449193"/>
                  <a:gd name="connsiteX892" fmla="*/ 327961 w 1408546"/>
                  <a:gd name="connsiteY892" fmla="*/ 1404682 h 1449193"/>
                  <a:gd name="connsiteX893" fmla="*/ 321821 w 1408546"/>
                  <a:gd name="connsiteY893" fmla="*/ 1417473 h 1449193"/>
                  <a:gd name="connsiteX894" fmla="*/ 317984 w 1408546"/>
                  <a:gd name="connsiteY894" fmla="*/ 1424636 h 1449193"/>
                  <a:gd name="connsiteX895" fmla="*/ 316961 w 1408546"/>
                  <a:gd name="connsiteY895" fmla="*/ 1427450 h 1449193"/>
                  <a:gd name="connsiteX896" fmla="*/ 316193 w 1408546"/>
                  <a:gd name="connsiteY896" fmla="*/ 1437171 h 1449193"/>
                  <a:gd name="connsiteX897" fmla="*/ 314914 w 1408546"/>
                  <a:gd name="connsiteY897" fmla="*/ 1448683 h 1449193"/>
                  <a:gd name="connsiteX898" fmla="*/ 310054 w 1408546"/>
                  <a:gd name="connsiteY898" fmla="*/ 1446892 h 1449193"/>
                  <a:gd name="connsiteX899" fmla="*/ 309030 w 1408546"/>
                  <a:gd name="connsiteY899" fmla="*/ 1446892 h 1449193"/>
                  <a:gd name="connsiteX900" fmla="*/ 305705 w 1408546"/>
                  <a:gd name="connsiteY900" fmla="*/ 1448683 h 1449193"/>
                  <a:gd name="connsiteX901" fmla="*/ 302891 w 1408546"/>
                  <a:gd name="connsiteY901" fmla="*/ 1449194 h 1449193"/>
                  <a:gd name="connsiteX902" fmla="*/ 299565 w 1408546"/>
                  <a:gd name="connsiteY902" fmla="*/ 1448171 h 1449193"/>
                  <a:gd name="connsiteX903" fmla="*/ 297519 w 1408546"/>
                  <a:gd name="connsiteY903" fmla="*/ 1447148 h 1449193"/>
                  <a:gd name="connsiteX904" fmla="*/ 295984 w 1408546"/>
                  <a:gd name="connsiteY904" fmla="*/ 1445613 h 1449193"/>
                  <a:gd name="connsiteX905" fmla="*/ 292146 w 1408546"/>
                  <a:gd name="connsiteY905" fmla="*/ 1441520 h 1449193"/>
                  <a:gd name="connsiteX906" fmla="*/ 288565 w 1408546"/>
                  <a:gd name="connsiteY906" fmla="*/ 1439473 h 1449193"/>
                  <a:gd name="connsiteX907" fmla="*/ 287797 w 1408546"/>
                  <a:gd name="connsiteY907" fmla="*/ 1438450 h 1449193"/>
                  <a:gd name="connsiteX908" fmla="*/ 283448 w 1408546"/>
                  <a:gd name="connsiteY908" fmla="*/ 1433078 h 1449193"/>
                  <a:gd name="connsiteX909" fmla="*/ 282937 w 1408546"/>
                  <a:gd name="connsiteY909" fmla="*/ 1431798 h 1449193"/>
                  <a:gd name="connsiteX910" fmla="*/ 279867 w 1408546"/>
                  <a:gd name="connsiteY910" fmla="*/ 1426938 h 1449193"/>
                  <a:gd name="connsiteX911" fmla="*/ 277053 w 1408546"/>
                  <a:gd name="connsiteY911" fmla="*/ 1424124 h 1449193"/>
                  <a:gd name="connsiteX912" fmla="*/ 276030 w 1408546"/>
                  <a:gd name="connsiteY912" fmla="*/ 1423356 h 1449193"/>
                  <a:gd name="connsiteX913" fmla="*/ 274751 w 1408546"/>
                  <a:gd name="connsiteY913" fmla="*/ 1423101 h 1449193"/>
                  <a:gd name="connsiteX914" fmla="*/ 272193 w 1408546"/>
                  <a:gd name="connsiteY914" fmla="*/ 1424636 h 1449193"/>
                  <a:gd name="connsiteX915" fmla="*/ 270146 w 1408546"/>
                  <a:gd name="connsiteY915" fmla="*/ 1425147 h 1449193"/>
                  <a:gd name="connsiteX916" fmla="*/ 267843 w 1408546"/>
                  <a:gd name="connsiteY916" fmla="*/ 1424891 h 1449193"/>
                  <a:gd name="connsiteX917" fmla="*/ 264774 w 1408546"/>
                  <a:gd name="connsiteY917" fmla="*/ 1424124 h 1449193"/>
                  <a:gd name="connsiteX918" fmla="*/ 262215 w 1408546"/>
                  <a:gd name="connsiteY918" fmla="*/ 1422589 h 1449193"/>
                  <a:gd name="connsiteX919" fmla="*/ 256076 w 1408546"/>
                  <a:gd name="connsiteY919" fmla="*/ 1418240 h 1449193"/>
                  <a:gd name="connsiteX920" fmla="*/ 252750 w 1408546"/>
                  <a:gd name="connsiteY920" fmla="*/ 1415170 h 1449193"/>
                  <a:gd name="connsiteX921" fmla="*/ 248913 w 1408546"/>
                  <a:gd name="connsiteY921" fmla="*/ 1410054 h 1449193"/>
                  <a:gd name="connsiteX922" fmla="*/ 248401 w 1408546"/>
                  <a:gd name="connsiteY922" fmla="*/ 1408519 h 1449193"/>
                  <a:gd name="connsiteX923" fmla="*/ 248401 w 1408546"/>
                  <a:gd name="connsiteY923" fmla="*/ 1406216 h 1449193"/>
                  <a:gd name="connsiteX924" fmla="*/ 249424 w 1408546"/>
                  <a:gd name="connsiteY924" fmla="*/ 1403658 h 1449193"/>
                  <a:gd name="connsiteX925" fmla="*/ 250192 w 1408546"/>
                  <a:gd name="connsiteY925" fmla="*/ 1401356 h 1449193"/>
                  <a:gd name="connsiteX926" fmla="*/ 250192 w 1408546"/>
                  <a:gd name="connsiteY926" fmla="*/ 1400333 h 1449193"/>
                  <a:gd name="connsiteX927" fmla="*/ 248145 w 1408546"/>
                  <a:gd name="connsiteY927" fmla="*/ 1397774 h 1449193"/>
                  <a:gd name="connsiteX928" fmla="*/ 247890 w 1408546"/>
                  <a:gd name="connsiteY928" fmla="*/ 1396240 h 1449193"/>
                  <a:gd name="connsiteX929" fmla="*/ 248657 w 1408546"/>
                  <a:gd name="connsiteY929" fmla="*/ 1393425 h 1449193"/>
                  <a:gd name="connsiteX930" fmla="*/ 246099 w 1408546"/>
                  <a:gd name="connsiteY930" fmla="*/ 1390867 h 1449193"/>
                  <a:gd name="connsiteX931" fmla="*/ 243541 w 1408546"/>
                  <a:gd name="connsiteY931" fmla="*/ 1385495 h 1449193"/>
                  <a:gd name="connsiteX932" fmla="*/ 240982 w 1408546"/>
                  <a:gd name="connsiteY932" fmla="*/ 1383449 h 1449193"/>
                  <a:gd name="connsiteX933" fmla="*/ 240727 w 1408546"/>
                  <a:gd name="connsiteY933" fmla="*/ 1381402 h 1449193"/>
                  <a:gd name="connsiteX934" fmla="*/ 243285 w 1408546"/>
                  <a:gd name="connsiteY934" fmla="*/ 1377565 h 1449193"/>
                  <a:gd name="connsiteX935" fmla="*/ 243541 w 1408546"/>
                  <a:gd name="connsiteY935" fmla="*/ 1374239 h 1449193"/>
                  <a:gd name="connsiteX936" fmla="*/ 241238 w 1408546"/>
                  <a:gd name="connsiteY936" fmla="*/ 1369378 h 1449193"/>
                  <a:gd name="connsiteX937" fmla="*/ 239703 w 1408546"/>
                  <a:gd name="connsiteY937" fmla="*/ 1366564 h 1449193"/>
                  <a:gd name="connsiteX938" fmla="*/ 239447 w 1408546"/>
                  <a:gd name="connsiteY938" fmla="*/ 1365029 h 1449193"/>
                  <a:gd name="connsiteX939" fmla="*/ 239703 w 1408546"/>
                  <a:gd name="connsiteY939" fmla="*/ 1363495 h 1449193"/>
                  <a:gd name="connsiteX940" fmla="*/ 239192 w 1408546"/>
                  <a:gd name="connsiteY940" fmla="*/ 1361448 h 1449193"/>
                  <a:gd name="connsiteX941" fmla="*/ 238680 w 1408546"/>
                  <a:gd name="connsiteY941" fmla="*/ 1355820 h 1449193"/>
                  <a:gd name="connsiteX942" fmla="*/ 238936 w 1408546"/>
                  <a:gd name="connsiteY942" fmla="*/ 1351983 h 1449193"/>
                  <a:gd name="connsiteX943" fmla="*/ 239959 w 1408546"/>
                  <a:gd name="connsiteY943" fmla="*/ 1349680 h 1449193"/>
                  <a:gd name="connsiteX944" fmla="*/ 242006 w 1408546"/>
                  <a:gd name="connsiteY944" fmla="*/ 1346866 h 1449193"/>
                  <a:gd name="connsiteX945" fmla="*/ 247378 w 1408546"/>
                  <a:gd name="connsiteY945" fmla="*/ 1342006 h 1449193"/>
                  <a:gd name="connsiteX946" fmla="*/ 249424 w 1408546"/>
                  <a:gd name="connsiteY946" fmla="*/ 1334331 h 1449193"/>
                  <a:gd name="connsiteX947" fmla="*/ 249680 w 1408546"/>
                  <a:gd name="connsiteY947" fmla="*/ 1331773 h 1449193"/>
                  <a:gd name="connsiteX948" fmla="*/ 249680 w 1408546"/>
                  <a:gd name="connsiteY948" fmla="*/ 1328703 h 1449193"/>
                  <a:gd name="connsiteX949" fmla="*/ 248145 w 1408546"/>
                  <a:gd name="connsiteY949" fmla="*/ 1322819 h 1449193"/>
                  <a:gd name="connsiteX950" fmla="*/ 248401 w 1408546"/>
                  <a:gd name="connsiteY950" fmla="*/ 1316935 h 1449193"/>
                  <a:gd name="connsiteX951" fmla="*/ 248145 w 1408546"/>
                  <a:gd name="connsiteY951" fmla="*/ 1312075 h 1449193"/>
                  <a:gd name="connsiteX952" fmla="*/ 247378 w 1408546"/>
                  <a:gd name="connsiteY952" fmla="*/ 1309517 h 1449193"/>
                  <a:gd name="connsiteX953" fmla="*/ 246099 w 1408546"/>
                  <a:gd name="connsiteY953" fmla="*/ 1307726 h 1449193"/>
                  <a:gd name="connsiteX954" fmla="*/ 240727 w 1408546"/>
                  <a:gd name="connsiteY954" fmla="*/ 1307982 h 1449193"/>
                  <a:gd name="connsiteX955" fmla="*/ 237913 w 1408546"/>
                  <a:gd name="connsiteY955" fmla="*/ 1304656 h 1449193"/>
                  <a:gd name="connsiteX956" fmla="*/ 235099 w 1408546"/>
                  <a:gd name="connsiteY956" fmla="*/ 1302865 h 1449193"/>
                  <a:gd name="connsiteX957" fmla="*/ 234587 w 1408546"/>
                  <a:gd name="connsiteY957" fmla="*/ 1302098 h 1449193"/>
                  <a:gd name="connsiteX958" fmla="*/ 234331 w 1408546"/>
                  <a:gd name="connsiteY958" fmla="*/ 1298772 h 1449193"/>
                  <a:gd name="connsiteX959" fmla="*/ 233052 w 1408546"/>
                  <a:gd name="connsiteY959" fmla="*/ 1296726 h 1449193"/>
                  <a:gd name="connsiteX960" fmla="*/ 230494 w 1408546"/>
                  <a:gd name="connsiteY960" fmla="*/ 1294167 h 1449193"/>
                  <a:gd name="connsiteX961" fmla="*/ 229982 w 1408546"/>
                  <a:gd name="connsiteY961" fmla="*/ 1291865 h 1449193"/>
                  <a:gd name="connsiteX962" fmla="*/ 230750 w 1408546"/>
                  <a:gd name="connsiteY962" fmla="*/ 1289818 h 1449193"/>
                  <a:gd name="connsiteX963" fmla="*/ 233308 w 1408546"/>
                  <a:gd name="connsiteY963" fmla="*/ 1287260 h 1449193"/>
                  <a:gd name="connsiteX964" fmla="*/ 233564 w 1408546"/>
                  <a:gd name="connsiteY964" fmla="*/ 1282911 h 1449193"/>
                  <a:gd name="connsiteX965" fmla="*/ 233052 w 1408546"/>
                  <a:gd name="connsiteY965" fmla="*/ 1278051 h 1449193"/>
                  <a:gd name="connsiteX966" fmla="*/ 231006 w 1408546"/>
                  <a:gd name="connsiteY966" fmla="*/ 1268585 h 1449193"/>
                  <a:gd name="connsiteX967" fmla="*/ 230494 w 1408546"/>
                  <a:gd name="connsiteY967" fmla="*/ 1267562 h 1449193"/>
                  <a:gd name="connsiteX968" fmla="*/ 228447 w 1408546"/>
                  <a:gd name="connsiteY968" fmla="*/ 1267050 h 1449193"/>
                  <a:gd name="connsiteX969" fmla="*/ 224866 w 1408546"/>
                  <a:gd name="connsiteY969" fmla="*/ 1267050 h 1449193"/>
                  <a:gd name="connsiteX970" fmla="*/ 217191 w 1408546"/>
                  <a:gd name="connsiteY970" fmla="*/ 1268330 h 1449193"/>
                  <a:gd name="connsiteX971" fmla="*/ 215145 w 1408546"/>
                  <a:gd name="connsiteY971" fmla="*/ 1267818 h 1449193"/>
                  <a:gd name="connsiteX972" fmla="*/ 211819 w 1408546"/>
                  <a:gd name="connsiteY972" fmla="*/ 1266027 h 1449193"/>
                  <a:gd name="connsiteX973" fmla="*/ 210284 w 1408546"/>
                  <a:gd name="connsiteY973" fmla="*/ 1264492 h 1449193"/>
                  <a:gd name="connsiteX974" fmla="*/ 206703 w 1408546"/>
                  <a:gd name="connsiteY974" fmla="*/ 1262446 h 1449193"/>
                  <a:gd name="connsiteX975" fmla="*/ 202865 w 1408546"/>
                  <a:gd name="connsiteY975" fmla="*/ 1260655 h 1449193"/>
                  <a:gd name="connsiteX976" fmla="*/ 200819 w 1408546"/>
                  <a:gd name="connsiteY976" fmla="*/ 1259120 h 1449193"/>
                  <a:gd name="connsiteX977" fmla="*/ 200819 w 1408546"/>
                  <a:gd name="connsiteY977" fmla="*/ 1256562 h 1449193"/>
                  <a:gd name="connsiteX978" fmla="*/ 200051 w 1408546"/>
                  <a:gd name="connsiteY978" fmla="*/ 1255027 h 1449193"/>
                  <a:gd name="connsiteX979" fmla="*/ 197749 w 1408546"/>
                  <a:gd name="connsiteY979" fmla="*/ 1252469 h 1449193"/>
                  <a:gd name="connsiteX980" fmla="*/ 194679 w 1408546"/>
                  <a:gd name="connsiteY980" fmla="*/ 1250934 h 1449193"/>
                  <a:gd name="connsiteX981" fmla="*/ 194423 w 1408546"/>
                  <a:gd name="connsiteY981" fmla="*/ 1249399 h 1449193"/>
                  <a:gd name="connsiteX982" fmla="*/ 194935 w 1408546"/>
                  <a:gd name="connsiteY982" fmla="*/ 1246329 h 1449193"/>
                  <a:gd name="connsiteX983" fmla="*/ 195447 w 1408546"/>
                  <a:gd name="connsiteY983" fmla="*/ 1237120 h 1449193"/>
                  <a:gd name="connsiteX984" fmla="*/ 196214 w 1408546"/>
                  <a:gd name="connsiteY984" fmla="*/ 1230980 h 1449193"/>
                  <a:gd name="connsiteX985" fmla="*/ 196214 w 1408546"/>
                  <a:gd name="connsiteY985" fmla="*/ 1228933 h 1449193"/>
                  <a:gd name="connsiteX986" fmla="*/ 196726 w 1408546"/>
                  <a:gd name="connsiteY986" fmla="*/ 1224840 h 1449193"/>
                  <a:gd name="connsiteX987" fmla="*/ 197237 w 1408546"/>
                  <a:gd name="connsiteY987" fmla="*/ 1223305 h 1449193"/>
                  <a:gd name="connsiteX988" fmla="*/ 197749 w 1408546"/>
                  <a:gd name="connsiteY988" fmla="*/ 1220747 h 1449193"/>
                  <a:gd name="connsiteX989" fmla="*/ 197493 w 1408546"/>
                  <a:gd name="connsiteY989" fmla="*/ 1214096 h 1449193"/>
                  <a:gd name="connsiteX990" fmla="*/ 196981 w 1408546"/>
                  <a:gd name="connsiteY990" fmla="*/ 1208979 h 1449193"/>
                  <a:gd name="connsiteX991" fmla="*/ 201074 w 1408546"/>
                  <a:gd name="connsiteY991" fmla="*/ 1206165 h 1449193"/>
                  <a:gd name="connsiteX992" fmla="*/ 202354 w 1408546"/>
                  <a:gd name="connsiteY992" fmla="*/ 1202328 h 1449193"/>
                  <a:gd name="connsiteX993" fmla="*/ 202865 w 1408546"/>
                  <a:gd name="connsiteY993" fmla="*/ 1199258 h 1449193"/>
                  <a:gd name="connsiteX994" fmla="*/ 203377 w 1408546"/>
                  <a:gd name="connsiteY994" fmla="*/ 1197212 h 1449193"/>
                  <a:gd name="connsiteX995" fmla="*/ 205424 w 1408546"/>
                  <a:gd name="connsiteY995" fmla="*/ 1195421 h 1449193"/>
                  <a:gd name="connsiteX996" fmla="*/ 208238 w 1408546"/>
                  <a:gd name="connsiteY996" fmla="*/ 1194142 h 1449193"/>
                  <a:gd name="connsiteX997" fmla="*/ 209517 w 1408546"/>
                  <a:gd name="connsiteY997" fmla="*/ 1193118 h 1449193"/>
                  <a:gd name="connsiteX998" fmla="*/ 210284 w 1408546"/>
                  <a:gd name="connsiteY998" fmla="*/ 1191328 h 1449193"/>
                  <a:gd name="connsiteX999" fmla="*/ 210796 w 1408546"/>
                  <a:gd name="connsiteY999" fmla="*/ 1189537 h 1449193"/>
                  <a:gd name="connsiteX1000" fmla="*/ 211563 w 1408546"/>
                  <a:gd name="connsiteY1000" fmla="*/ 1184421 h 1449193"/>
                  <a:gd name="connsiteX1001" fmla="*/ 212331 w 1408546"/>
                  <a:gd name="connsiteY1001" fmla="*/ 1182118 h 1449193"/>
                  <a:gd name="connsiteX1002" fmla="*/ 213610 w 1408546"/>
                  <a:gd name="connsiteY1002" fmla="*/ 1180327 h 1449193"/>
                  <a:gd name="connsiteX1003" fmla="*/ 215656 w 1408546"/>
                  <a:gd name="connsiteY1003" fmla="*/ 1180583 h 1449193"/>
                  <a:gd name="connsiteX1004" fmla="*/ 217959 w 1408546"/>
                  <a:gd name="connsiteY1004" fmla="*/ 1181862 h 1449193"/>
                  <a:gd name="connsiteX1005" fmla="*/ 221284 w 1408546"/>
                  <a:gd name="connsiteY1005" fmla="*/ 1182118 h 1449193"/>
                  <a:gd name="connsiteX1006" fmla="*/ 221796 w 1408546"/>
                  <a:gd name="connsiteY1006" fmla="*/ 1181351 h 1449193"/>
                  <a:gd name="connsiteX1007" fmla="*/ 221796 w 1408546"/>
                  <a:gd name="connsiteY1007" fmla="*/ 1178793 h 1449193"/>
                  <a:gd name="connsiteX1008" fmla="*/ 219494 w 1408546"/>
                  <a:gd name="connsiteY1008" fmla="*/ 1175467 h 1449193"/>
                  <a:gd name="connsiteX1009" fmla="*/ 218982 w 1408546"/>
                  <a:gd name="connsiteY1009" fmla="*/ 1174444 h 1449193"/>
                  <a:gd name="connsiteX1010" fmla="*/ 218982 w 1408546"/>
                  <a:gd name="connsiteY1010" fmla="*/ 1171885 h 1449193"/>
                  <a:gd name="connsiteX1011" fmla="*/ 219238 w 1408546"/>
                  <a:gd name="connsiteY1011" fmla="*/ 1168048 h 1449193"/>
                  <a:gd name="connsiteX1012" fmla="*/ 219749 w 1408546"/>
                  <a:gd name="connsiteY1012" fmla="*/ 1164211 h 1449193"/>
                  <a:gd name="connsiteX1013" fmla="*/ 221796 w 1408546"/>
                  <a:gd name="connsiteY1013" fmla="*/ 1159094 h 1449193"/>
                  <a:gd name="connsiteX1014" fmla="*/ 221540 w 1408546"/>
                  <a:gd name="connsiteY1014" fmla="*/ 1153978 h 1449193"/>
                  <a:gd name="connsiteX1015" fmla="*/ 220005 w 1408546"/>
                  <a:gd name="connsiteY1015" fmla="*/ 1147583 h 1449193"/>
                  <a:gd name="connsiteX1016" fmla="*/ 219749 w 1408546"/>
                  <a:gd name="connsiteY1016" fmla="*/ 1142466 h 1449193"/>
                  <a:gd name="connsiteX1017" fmla="*/ 219238 w 1408546"/>
                  <a:gd name="connsiteY1017" fmla="*/ 1137094 h 1449193"/>
                  <a:gd name="connsiteX1018" fmla="*/ 218982 w 1408546"/>
                  <a:gd name="connsiteY1018" fmla="*/ 1135047 h 1449193"/>
                  <a:gd name="connsiteX1019" fmla="*/ 216935 w 1408546"/>
                  <a:gd name="connsiteY1019" fmla="*/ 1129419 h 1449193"/>
                  <a:gd name="connsiteX1020" fmla="*/ 215912 w 1408546"/>
                  <a:gd name="connsiteY1020" fmla="*/ 1128396 h 1449193"/>
                  <a:gd name="connsiteX1021" fmla="*/ 215912 w 1408546"/>
                  <a:gd name="connsiteY1021" fmla="*/ 1126606 h 1449193"/>
                  <a:gd name="connsiteX1022" fmla="*/ 216935 w 1408546"/>
                  <a:gd name="connsiteY1022" fmla="*/ 1125326 h 1449193"/>
                  <a:gd name="connsiteX1023" fmla="*/ 217191 w 1408546"/>
                  <a:gd name="connsiteY1023" fmla="*/ 1122256 h 1449193"/>
                  <a:gd name="connsiteX1024" fmla="*/ 216935 w 1408546"/>
                  <a:gd name="connsiteY1024" fmla="*/ 1119954 h 1449193"/>
                  <a:gd name="connsiteX1025" fmla="*/ 216168 w 1408546"/>
                  <a:gd name="connsiteY1025" fmla="*/ 1117396 h 1449193"/>
                  <a:gd name="connsiteX1026" fmla="*/ 214633 w 1408546"/>
                  <a:gd name="connsiteY1026" fmla="*/ 1115349 h 1449193"/>
                  <a:gd name="connsiteX1027" fmla="*/ 213098 w 1408546"/>
                  <a:gd name="connsiteY1027" fmla="*/ 1112024 h 1449193"/>
                  <a:gd name="connsiteX1028" fmla="*/ 210028 w 1408546"/>
                  <a:gd name="connsiteY1028" fmla="*/ 1109210 h 1449193"/>
                  <a:gd name="connsiteX1029" fmla="*/ 208238 w 1408546"/>
                  <a:gd name="connsiteY1029" fmla="*/ 1108698 h 1449193"/>
                  <a:gd name="connsiteX1030" fmla="*/ 207470 w 1408546"/>
                  <a:gd name="connsiteY1030" fmla="*/ 1109210 h 1449193"/>
                  <a:gd name="connsiteX1031" fmla="*/ 204400 w 1408546"/>
                  <a:gd name="connsiteY1031" fmla="*/ 1112279 h 1449193"/>
                  <a:gd name="connsiteX1032" fmla="*/ 200307 w 1408546"/>
                  <a:gd name="connsiteY1032" fmla="*/ 1115093 h 1449193"/>
                  <a:gd name="connsiteX1033" fmla="*/ 197493 w 1408546"/>
                  <a:gd name="connsiteY1033" fmla="*/ 1116117 h 1449193"/>
                  <a:gd name="connsiteX1034" fmla="*/ 192633 w 1408546"/>
                  <a:gd name="connsiteY1034" fmla="*/ 1117907 h 1449193"/>
                  <a:gd name="connsiteX1035" fmla="*/ 187516 w 1408546"/>
                  <a:gd name="connsiteY1035" fmla="*/ 1120466 h 1449193"/>
                  <a:gd name="connsiteX1036" fmla="*/ 186749 w 1408546"/>
                  <a:gd name="connsiteY1036" fmla="*/ 1120466 h 1449193"/>
                  <a:gd name="connsiteX1037" fmla="*/ 183423 w 1408546"/>
                  <a:gd name="connsiteY1037" fmla="*/ 1122512 h 1449193"/>
                  <a:gd name="connsiteX1038" fmla="*/ 180609 w 1408546"/>
                  <a:gd name="connsiteY1038" fmla="*/ 1123024 h 1449193"/>
                  <a:gd name="connsiteX1039" fmla="*/ 178818 w 1408546"/>
                  <a:gd name="connsiteY1039" fmla="*/ 1120977 h 1449193"/>
                  <a:gd name="connsiteX1040" fmla="*/ 174213 w 1408546"/>
                  <a:gd name="connsiteY1040" fmla="*/ 1118419 h 1449193"/>
                  <a:gd name="connsiteX1041" fmla="*/ 171399 w 1408546"/>
                  <a:gd name="connsiteY1041" fmla="*/ 1117652 h 1449193"/>
                  <a:gd name="connsiteX1042" fmla="*/ 168841 w 1408546"/>
                  <a:gd name="connsiteY1042" fmla="*/ 1117396 h 1449193"/>
                  <a:gd name="connsiteX1043" fmla="*/ 166539 w 1408546"/>
                  <a:gd name="connsiteY1043" fmla="*/ 1117652 h 1449193"/>
                  <a:gd name="connsiteX1044" fmla="*/ 161167 w 1408546"/>
                  <a:gd name="connsiteY1044" fmla="*/ 1118675 h 1449193"/>
                  <a:gd name="connsiteX1045" fmla="*/ 159632 w 1408546"/>
                  <a:gd name="connsiteY1045" fmla="*/ 1118419 h 1449193"/>
                  <a:gd name="connsiteX1046" fmla="*/ 157329 w 1408546"/>
                  <a:gd name="connsiteY1046" fmla="*/ 1116117 h 1449193"/>
                  <a:gd name="connsiteX1047" fmla="*/ 153748 w 1408546"/>
                  <a:gd name="connsiteY1047" fmla="*/ 1115349 h 1449193"/>
                  <a:gd name="connsiteX1048" fmla="*/ 152980 w 1408546"/>
                  <a:gd name="connsiteY1048" fmla="*/ 1115349 h 1449193"/>
                  <a:gd name="connsiteX1049" fmla="*/ 151190 w 1408546"/>
                  <a:gd name="connsiteY1049" fmla="*/ 1117396 h 1449193"/>
                  <a:gd name="connsiteX1050" fmla="*/ 149399 w 1408546"/>
                  <a:gd name="connsiteY1050" fmla="*/ 1118163 h 1449193"/>
                  <a:gd name="connsiteX1051" fmla="*/ 147608 w 1408546"/>
                  <a:gd name="connsiteY1051" fmla="*/ 1117140 h 1449193"/>
                  <a:gd name="connsiteX1052" fmla="*/ 145562 w 1408546"/>
                  <a:gd name="connsiteY1052" fmla="*/ 1114326 h 1449193"/>
                  <a:gd name="connsiteX1053" fmla="*/ 143515 w 1408546"/>
                  <a:gd name="connsiteY1053" fmla="*/ 1112279 h 1449193"/>
                  <a:gd name="connsiteX1054" fmla="*/ 141213 w 1408546"/>
                  <a:gd name="connsiteY1054" fmla="*/ 1112535 h 1449193"/>
                  <a:gd name="connsiteX1055" fmla="*/ 139422 w 1408546"/>
                  <a:gd name="connsiteY1055" fmla="*/ 1111768 h 1449193"/>
                  <a:gd name="connsiteX1056" fmla="*/ 138655 w 1408546"/>
                  <a:gd name="connsiteY1056" fmla="*/ 1110489 h 1449193"/>
                  <a:gd name="connsiteX1057" fmla="*/ 138655 w 1408546"/>
                  <a:gd name="connsiteY1057" fmla="*/ 1106907 h 1449193"/>
                  <a:gd name="connsiteX1058" fmla="*/ 137887 w 1408546"/>
                  <a:gd name="connsiteY1058" fmla="*/ 1098465 h 1449193"/>
                  <a:gd name="connsiteX1059" fmla="*/ 135840 w 1408546"/>
                  <a:gd name="connsiteY1059" fmla="*/ 1096163 h 1449193"/>
                  <a:gd name="connsiteX1060" fmla="*/ 132003 w 1408546"/>
                  <a:gd name="connsiteY1060" fmla="*/ 1092325 h 1449193"/>
                  <a:gd name="connsiteX1061" fmla="*/ 128678 w 1408546"/>
                  <a:gd name="connsiteY1061" fmla="*/ 1087976 h 1449193"/>
                  <a:gd name="connsiteX1062" fmla="*/ 126631 w 1408546"/>
                  <a:gd name="connsiteY1062" fmla="*/ 1085674 h 1449193"/>
                  <a:gd name="connsiteX1063" fmla="*/ 124584 w 1408546"/>
                  <a:gd name="connsiteY1063" fmla="*/ 1085162 h 1449193"/>
                  <a:gd name="connsiteX1064" fmla="*/ 119980 w 1408546"/>
                  <a:gd name="connsiteY1064" fmla="*/ 1084651 h 1449193"/>
                  <a:gd name="connsiteX1065" fmla="*/ 117421 w 1408546"/>
                  <a:gd name="connsiteY1065" fmla="*/ 1084139 h 1449193"/>
                  <a:gd name="connsiteX1066" fmla="*/ 113073 w 1408546"/>
                  <a:gd name="connsiteY1066" fmla="*/ 1080302 h 1449193"/>
                  <a:gd name="connsiteX1067" fmla="*/ 111282 w 1408546"/>
                  <a:gd name="connsiteY1067" fmla="*/ 1078511 h 1449193"/>
                  <a:gd name="connsiteX1068" fmla="*/ 111026 w 1408546"/>
                  <a:gd name="connsiteY1068" fmla="*/ 1077744 h 1449193"/>
                  <a:gd name="connsiteX1069" fmla="*/ 111026 w 1408546"/>
                  <a:gd name="connsiteY1069" fmla="*/ 1073651 h 1449193"/>
                  <a:gd name="connsiteX1070" fmla="*/ 112561 w 1408546"/>
                  <a:gd name="connsiteY1070" fmla="*/ 1067255 h 1449193"/>
                  <a:gd name="connsiteX1071" fmla="*/ 111793 w 1408546"/>
                  <a:gd name="connsiteY1071" fmla="*/ 1062139 h 1449193"/>
                  <a:gd name="connsiteX1072" fmla="*/ 111793 w 1408546"/>
                  <a:gd name="connsiteY1072" fmla="*/ 1056511 h 1449193"/>
                  <a:gd name="connsiteX1073" fmla="*/ 110770 w 1408546"/>
                  <a:gd name="connsiteY1073" fmla="*/ 1053952 h 1449193"/>
                  <a:gd name="connsiteX1074" fmla="*/ 106165 w 1408546"/>
                  <a:gd name="connsiteY1074" fmla="*/ 1048069 h 1449193"/>
                  <a:gd name="connsiteX1075" fmla="*/ 103351 w 1408546"/>
                  <a:gd name="connsiteY1075" fmla="*/ 1045510 h 1449193"/>
                  <a:gd name="connsiteX1076" fmla="*/ 100793 w 1408546"/>
                  <a:gd name="connsiteY1076" fmla="*/ 1041929 h 1449193"/>
                  <a:gd name="connsiteX1077" fmla="*/ 98491 w 1408546"/>
                  <a:gd name="connsiteY1077" fmla="*/ 1039626 h 1449193"/>
                  <a:gd name="connsiteX1078" fmla="*/ 98235 w 1408546"/>
                  <a:gd name="connsiteY1078" fmla="*/ 1038347 h 1449193"/>
                  <a:gd name="connsiteX1079" fmla="*/ 98235 w 1408546"/>
                  <a:gd name="connsiteY1079" fmla="*/ 1035533 h 1449193"/>
                  <a:gd name="connsiteX1080" fmla="*/ 98746 w 1408546"/>
                  <a:gd name="connsiteY1080" fmla="*/ 1033231 h 1449193"/>
                  <a:gd name="connsiteX1081" fmla="*/ 97979 w 1408546"/>
                  <a:gd name="connsiteY1081" fmla="*/ 1028370 h 1449193"/>
                  <a:gd name="connsiteX1082" fmla="*/ 96956 w 1408546"/>
                  <a:gd name="connsiteY1082" fmla="*/ 1025812 h 1449193"/>
                  <a:gd name="connsiteX1083" fmla="*/ 95677 w 1408546"/>
                  <a:gd name="connsiteY1083" fmla="*/ 1024533 h 1449193"/>
                  <a:gd name="connsiteX1084" fmla="*/ 94142 w 1408546"/>
                  <a:gd name="connsiteY1084" fmla="*/ 1023766 h 1449193"/>
                  <a:gd name="connsiteX1085" fmla="*/ 90816 w 1408546"/>
                  <a:gd name="connsiteY1085" fmla="*/ 1022998 h 1449193"/>
                  <a:gd name="connsiteX1086" fmla="*/ 84421 w 1408546"/>
                  <a:gd name="connsiteY1086" fmla="*/ 1022742 h 1449193"/>
                  <a:gd name="connsiteX1087" fmla="*/ 82630 w 1408546"/>
                  <a:gd name="connsiteY1087" fmla="*/ 1022231 h 1449193"/>
                  <a:gd name="connsiteX1088" fmla="*/ 81095 w 1408546"/>
                  <a:gd name="connsiteY1088" fmla="*/ 1020952 h 1449193"/>
                  <a:gd name="connsiteX1089" fmla="*/ 79304 w 1408546"/>
                  <a:gd name="connsiteY1089" fmla="*/ 1018905 h 1449193"/>
                  <a:gd name="connsiteX1090" fmla="*/ 77002 w 1408546"/>
                  <a:gd name="connsiteY1090" fmla="*/ 1015579 h 1449193"/>
                  <a:gd name="connsiteX1091" fmla="*/ 74955 w 1408546"/>
                  <a:gd name="connsiteY1091" fmla="*/ 1014045 h 1449193"/>
                  <a:gd name="connsiteX1092" fmla="*/ 72397 w 1408546"/>
                  <a:gd name="connsiteY1092" fmla="*/ 1013533 h 1449193"/>
                  <a:gd name="connsiteX1093" fmla="*/ 70862 w 1408546"/>
                  <a:gd name="connsiteY1093" fmla="*/ 1012254 h 1449193"/>
                  <a:gd name="connsiteX1094" fmla="*/ 67792 w 1408546"/>
                  <a:gd name="connsiteY1094" fmla="*/ 1008161 h 1449193"/>
                  <a:gd name="connsiteX1095" fmla="*/ 67025 w 1408546"/>
                  <a:gd name="connsiteY1095" fmla="*/ 1006114 h 1449193"/>
                  <a:gd name="connsiteX1096" fmla="*/ 66769 w 1408546"/>
                  <a:gd name="connsiteY1096" fmla="*/ 1002533 h 1449193"/>
                  <a:gd name="connsiteX1097" fmla="*/ 66513 w 1408546"/>
                  <a:gd name="connsiteY1097" fmla="*/ 1002021 h 1449193"/>
                  <a:gd name="connsiteX1098" fmla="*/ 62164 w 1408546"/>
                  <a:gd name="connsiteY1098" fmla="*/ 998951 h 1449193"/>
                  <a:gd name="connsiteX1099" fmla="*/ 60118 w 1408546"/>
                  <a:gd name="connsiteY1099" fmla="*/ 997160 h 1449193"/>
                  <a:gd name="connsiteX1100" fmla="*/ 57559 w 1408546"/>
                  <a:gd name="connsiteY1100" fmla="*/ 994346 h 1449193"/>
                  <a:gd name="connsiteX1101" fmla="*/ 56280 w 1408546"/>
                  <a:gd name="connsiteY1101" fmla="*/ 994091 h 1449193"/>
                  <a:gd name="connsiteX1102" fmla="*/ 51932 w 1408546"/>
                  <a:gd name="connsiteY1102" fmla="*/ 995114 h 1449193"/>
                  <a:gd name="connsiteX1103" fmla="*/ 47327 w 1408546"/>
                  <a:gd name="connsiteY1103" fmla="*/ 994091 h 1449193"/>
                  <a:gd name="connsiteX1104" fmla="*/ 44257 w 1408546"/>
                  <a:gd name="connsiteY1104" fmla="*/ 992811 h 1449193"/>
                  <a:gd name="connsiteX1105" fmla="*/ 43234 w 1408546"/>
                  <a:gd name="connsiteY1105" fmla="*/ 991788 h 1449193"/>
                  <a:gd name="connsiteX1106" fmla="*/ 41955 w 1408546"/>
                  <a:gd name="connsiteY1106" fmla="*/ 988718 h 1449193"/>
                  <a:gd name="connsiteX1107" fmla="*/ 40931 w 1408546"/>
                  <a:gd name="connsiteY1107" fmla="*/ 988463 h 1449193"/>
                  <a:gd name="connsiteX1108" fmla="*/ 38373 w 1408546"/>
                  <a:gd name="connsiteY1108" fmla="*/ 989997 h 1449193"/>
                  <a:gd name="connsiteX1109" fmla="*/ 36327 w 1408546"/>
                  <a:gd name="connsiteY1109" fmla="*/ 990253 h 1449193"/>
                  <a:gd name="connsiteX1110" fmla="*/ 34536 w 1408546"/>
                  <a:gd name="connsiteY1110" fmla="*/ 989742 h 1449193"/>
                  <a:gd name="connsiteX1111" fmla="*/ 30443 w 1408546"/>
                  <a:gd name="connsiteY1111" fmla="*/ 987951 h 1449193"/>
                  <a:gd name="connsiteX1112" fmla="*/ 25582 w 1408546"/>
                  <a:gd name="connsiteY1112" fmla="*/ 986160 h 1449193"/>
                  <a:gd name="connsiteX1113" fmla="*/ 23024 w 1408546"/>
                  <a:gd name="connsiteY1113" fmla="*/ 985648 h 1449193"/>
                  <a:gd name="connsiteX1114" fmla="*/ 19698 w 1408546"/>
                  <a:gd name="connsiteY1114" fmla="*/ 986160 h 1449193"/>
                  <a:gd name="connsiteX1115" fmla="*/ 15093 w 1408546"/>
                  <a:gd name="connsiteY1115" fmla="*/ 987439 h 1449193"/>
                  <a:gd name="connsiteX1116" fmla="*/ 10745 w 1408546"/>
                  <a:gd name="connsiteY1116" fmla="*/ 988207 h 1449193"/>
                  <a:gd name="connsiteX1117" fmla="*/ 7163 w 1408546"/>
                  <a:gd name="connsiteY1117" fmla="*/ 988463 h 1449193"/>
                  <a:gd name="connsiteX1118" fmla="*/ 6140 w 1408546"/>
                  <a:gd name="connsiteY1118" fmla="*/ 987951 h 1449193"/>
                  <a:gd name="connsiteX1119" fmla="*/ 1023 w 1408546"/>
                  <a:gd name="connsiteY1119" fmla="*/ 985393 h 1449193"/>
                  <a:gd name="connsiteX1120" fmla="*/ 256 w 1408546"/>
                  <a:gd name="connsiteY1120" fmla="*/ 984625 h 1449193"/>
                  <a:gd name="connsiteX1121" fmla="*/ 0 w 1408546"/>
                  <a:gd name="connsiteY1121" fmla="*/ 982579 h 1449193"/>
                  <a:gd name="connsiteX1122" fmla="*/ 10489 w 1408546"/>
                  <a:gd name="connsiteY1122" fmla="*/ 975416 h 1449193"/>
                  <a:gd name="connsiteX1123" fmla="*/ 13814 w 1408546"/>
                  <a:gd name="connsiteY1123" fmla="*/ 973881 h 1449193"/>
                  <a:gd name="connsiteX1124" fmla="*/ 14838 w 1408546"/>
                  <a:gd name="connsiteY1124" fmla="*/ 972857 h 1449193"/>
                  <a:gd name="connsiteX1125" fmla="*/ 16884 w 1408546"/>
                  <a:gd name="connsiteY1125" fmla="*/ 969532 h 1449193"/>
                  <a:gd name="connsiteX1126" fmla="*/ 19442 w 1408546"/>
                  <a:gd name="connsiteY1126" fmla="*/ 965695 h 1449193"/>
                  <a:gd name="connsiteX1127" fmla="*/ 30187 w 1408546"/>
                  <a:gd name="connsiteY1127" fmla="*/ 953159 h 1449193"/>
                  <a:gd name="connsiteX1128" fmla="*/ 32489 w 1408546"/>
                  <a:gd name="connsiteY1128" fmla="*/ 951369 h 1449193"/>
                  <a:gd name="connsiteX1129" fmla="*/ 36327 w 1408546"/>
                  <a:gd name="connsiteY1129" fmla="*/ 949578 h 1449193"/>
                  <a:gd name="connsiteX1130" fmla="*/ 39652 w 1408546"/>
                  <a:gd name="connsiteY1130" fmla="*/ 946252 h 1449193"/>
                  <a:gd name="connsiteX1131" fmla="*/ 40675 w 1408546"/>
                  <a:gd name="connsiteY1131" fmla="*/ 944718 h 1449193"/>
                  <a:gd name="connsiteX1132" fmla="*/ 41955 w 1408546"/>
                  <a:gd name="connsiteY1132" fmla="*/ 940368 h 1449193"/>
                  <a:gd name="connsiteX1133" fmla="*/ 42722 w 1408546"/>
                  <a:gd name="connsiteY1133" fmla="*/ 939089 h 1449193"/>
                  <a:gd name="connsiteX1134" fmla="*/ 43745 w 1408546"/>
                  <a:gd name="connsiteY1134" fmla="*/ 938578 h 1449193"/>
                  <a:gd name="connsiteX1135" fmla="*/ 46304 w 1408546"/>
                  <a:gd name="connsiteY1135" fmla="*/ 939089 h 1449193"/>
                  <a:gd name="connsiteX1136" fmla="*/ 48862 w 1408546"/>
                  <a:gd name="connsiteY1136" fmla="*/ 937554 h 1449193"/>
                  <a:gd name="connsiteX1137" fmla="*/ 50652 w 1408546"/>
                  <a:gd name="connsiteY1137" fmla="*/ 938322 h 1449193"/>
                  <a:gd name="connsiteX1138" fmla="*/ 50652 w 1408546"/>
                  <a:gd name="connsiteY1138" fmla="*/ 942927 h 1449193"/>
                  <a:gd name="connsiteX1139" fmla="*/ 51164 w 1408546"/>
                  <a:gd name="connsiteY1139" fmla="*/ 945741 h 1449193"/>
                  <a:gd name="connsiteX1140" fmla="*/ 51420 w 1408546"/>
                  <a:gd name="connsiteY1140" fmla="*/ 946764 h 1449193"/>
                  <a:gd name="connsiteX1141" fmla="*/ 52955 w 1408546"/>
                  <a:gd name="connsiteY1141" fmla="*/ 948299 h 1449193"/>
                  <a:gd name="connsiteX1142" fmla="*/ 54490 w 1408546"/>
                  <a:gd name="connsiteY1142" fmla="*/ 948299 h 1449193"/>
                  <a:gd name="connsiteX1143" fmla="*/ 55257 w 1408546"/>
                  <a:gd name="connsiteY1143" fmla="*/ 946534 h 1449193"/>
                  <a:gd name="connsiteX1144" fmla="*/ 56025 w 1408546"/>
                  <a:gd name="connsiteY1144" fmla="*/ 945766 h 1449193"/>
                  <a:gd name="connsiteX1145" fmla="*/ 57304 w 1408546"/>
                  <a:gd name="connsiteY1145" fmla="*/ 942415 h 1449193"/>
                  <a:gd name="connsiteX1146" fmla="*/ 59606 w 1408546"/>
                  <a:gd name="connsiteY1146" fmla="*/ 941903 h 1449193"/>
                  <a:gd name="connsiteX1147" fmla="*/ 62164 w 1408546"/>
                  <a:gd name="connsiteY1147" fmla="*/ 942415 h 1449193"/>
                  <a:gd name="connsiteX1148" fmla="*/ 63699 w 1408546"/>
                  <a:gd name="connsiteY1148" fmla="*/ 942185 h 1449193"/>
                  <a:gd name="connsiteX1149" fmla="*/ 64467 w 1408546"/>
                  <a:gd name="connsiteY1149" fmla="*/ 941417 h 1449193"/>
                  <a:gd name="connsiteX1150" fmla="*/ 65234 w 1408546"/>
                  <a:gd name="connsiteY1150" fmla="*/ 938322 h 1449193"/>
                  <a:gd name="connsiteX1151" fmla="*/ 65234 w 1408546"/>
                  <a:gd name="connsiteY1151" fmla="*/ 933461 h 1449193"/>
                  <a:gd name="connsiteX1152" fmla="*/ 64978 w 1408546"/>
                  <a:gd name="connsiteY1152" fmla="*/ 932208 h 1449193"/>
                  <a:gd name="connsiteX1153" fmla="*/ 61909 w 1408546"/>
                  <a:gd name="connsiteY1153" fmla="*/ 928345 h 1449193"/>
                  <a:gd name="connsiteX1154" fmla="*/ 61653 w 1408546"/>
                  <a:gd name="connsiteY1154" fmla="*/ 926580 h 1449193"/>
                  <a:gd name="connsiteX1155" fmla="*/ 62420 w 1408546"/>
                  <a:gd name="connsiteY1155" fmla="*/ 925812 h 1449193"/>
                  <a:gd name="connsiteX1156" fmla="*/ 64211 w 1408546"/>
                  <a:gd name="connsiteY1156" fmla="*/ 925301 h 1449193"/>
                  <a:gd name="connsiteX1157" fmla="*/ 65234 w 1408546"/>
                  <a:gd name="connsiteY1157" fmla="*/ 924277 h 1449193"/>
                  <a:gd name="connsiteX1158" fmla="*/ 65490 w 1408546"/>
                  <a:gd name="connsiteY1158" fmla="*/ 921950 h 1449193"/>
                  <a:gd name="connsiteX1159" fmla="*/ 64723 w 1408546"/>
                  <a:gd name="connsiteY1159" fmla="*/ 918138 h 1449193"/>
                  <a:gd name="connsiteX1160" fmla="*/ 64723 w 1408546"/>
                  <a:gd name="connsiteY1160" fmla="*/ 917089 h 1449193"/>
                  <a:gd name="connsiteX1161" fmla="*/ 66257 w 1408546"/>
                  <a:gd name="connsiteY1161" fmla="*/ 914786 h 1449193"/>
                  <a:gd name="connsiteX1162" fmla="*/ 65746 w 1408546"/>
                  <a:gd name="connsiteY1162" fmla="*/ 912254 h 1449193"/>
                  <a:gd name="connsiteX1163" fmla="*/ 67025 w 1408546"/>
                  <a:gd name="connsiteY1163" fmla="*/ 910437 h 1449193"/>
                  <a:gd name="connsiteX1164" fmla="*/ 71118 w 1408546"/>
                  <a:gd name="connsiteY1164" fmla="*/ 908391 h 1449193"/>
                  <a:gd name="connsiteX1165" fmla="*/ 71886 w 1408546"/>
                  <a:gd name="connsiteY1165" fmla="*/ 907623 h 1449193"/>
                  <a:gd name="connsiteX1166" fmla="*/ 72141 w 1408546"/>
                  <a:gd name="connsiteY1166" fmla="*/ 905347 h 1449193"/>
                  <a:gd name="connsiteX1167" fmla="*/ 72909 w 1408546"/>
                  <a:gd name="connsiteY1167" fmla="*/ 904042 h 1449193"/>
                  <a:gd name="connsiteX1168" fmla="*/ 74188 w 1408546"/>
                  <a:gd name="connsiteY1168" fmla="*/ 903531 h 1449193"/>
                  <a:gd name="connsiteX1169" fmla="*/ 76490 w 1408546"/>
                  <a:gd name="connsiteY1169" fmla="*/ 903531 h 1449193"/>
                  <a:gd name="connsiteX1170" fmla="*/ 78537 w 1408546"/>
                  <a:gd name="connsiteY1170" fmla="*/ 904579 h 1449193"/>
                  <a:gd name="connsiteX1171" fmla="*/ 79048 w 1408546"/>
                  <a:gd name="connsiteY1171" fmla="*/ 903044 h 1449193"/>
                  <a:gd name="connsiteX1172" fmla="*/ 82118 w 1408546"/>
                  <a:gd name="connsiteY1172" fmla="*/ 902763 h 1449193"/>
                  <a:gd name="connsiteX1173" fmla="*/ 82886 w 1408546"/>
                  <a:gd name="connsiteY1173" fmla="*/ 903274 h 1449193"/>
                  <a:gd name="connsiteX1174" fmla="*/ 83653 w 1408546"/>
                  <a:gd name="connsiteY1174" fmla="*/ 905065 h 1449193"/>
                  <a:gd name="connsiteX1175" fmla="*/ 85188 w 1408546"/>
                  <a:gd name="connsiteY1175" fmla="*/ 904809 h 1449193"/>
                  <a:gd name="connsiteX1176" fmla="*/ 85955 w 1408546"/>
                  <a:gd name="connsiteY1176" fmla="*/ 904042 h 1449193"/>
                  <a:gd name="connsiteX1177" fmla="*/ 87491 w 1408546"/>
                  <a:gd name="connsiteY1177" fmla="*/ 903812 h 1449193"/>
                  <a:gd name="connsiteX1178" fmla="*/ 88770 w 1408546"/>
                  <a:gd name="connsiteY1178" fmla="*/ 901995 h 1449193"/>
                  <a:gd name="connsiteX1179" fmla="*/ 90305 w 1408546"/>
                  <a:gd name="connsiteY1179" fmla="*/ 901765 h 1449193"/>
                  <a:gd name="connsiteX1180" fmla="*/ 91328 w 1408546"/>
                  <a:gd name="connsiteY1180" fmla="*/ 902533 h 1449193"/>
                  <a:gd name="connsiteX1181" fmla="*/ 93119 w 1408546"/>
                  <a:gd name="connsiteY1181" fmla="*/ 902533 h 1449193"/>
                  <a:gd name="connsiteX1182" fmla="*/ 95165 w 1408546"/>
                  <a:gd name="connsiteY1182" fmla="*/ 903556 h 1449193"/>
                  <a:gd name="connsiteX1183" fmla="*/ 97723 w 1408546"/>
                  <a:gd name="connsiteY1183" fmla="*/ 903812 h 1449193"/>
                  <a:gd name="connsiteX1184" fmla="*/ 101049 w 1408546"/>
                  <a:gd name="connsiteY1184" fmla="*/ 902277 h 1449193"/>
                  <a:gd name="connsiteX1185" fmla="*/ 102840 w 1408546"/>
                  <a:gd name="connsiteY1185" fmla="*/ 899974 h 1449193"/>
                  <a:gd name="connsiteX1186" fmla="*/ 105398 w 1408546"/>
                  <a:gd name="connsiteY1186" fmla="*/ 899207 h 1449193"/>
                  <a:gd name="connsiteX1187" fmla="*/ 106933 w 1408546"/>
                  <a:gd name="connsiteY1187" fmla="*/ 897928 h 1449193"/>
                  <a:gd name="connsiteX1188" fmla="*/ 108979 w 1408546"/>
                  <a:gd name="connsiteY1188" fmla="*/ 895370 h 1449193"/>
                  <a:gd name="connsiteX1189" fmla="*/ 115119 w 1408546"/>
                  <a:gd name="connsiteY1189" fmla="*/ 891021 h 1449193"/>
                  <a:gd name="connsiteX1190" fmla="*/ 117933 w 1408546"/>
                  <a:gd name="connsiteY1190" fmla="*/ 889742 h 1449193"/>
                  <a:gd name="connsiteX1191" fmla="*/ 118189 w 1408546"/>
                  <a:gd name="connsiteY1191" fmla="*/ 888463 h 1449193"/>
                  <a:gd name="connsiteX1192" fmla="*/ 117421 w 1408546"/>
                  <a:gd name="connsiteY1192" fmla="*/ 887439 h 1449193"/>
                  <a:gd name="connsiteX1193" fmla="*/ 117166 w 1408546"/>
                  <a:gd name="connsiteY1193" fmla="*/ 885904 h 1449193"/>
                  <a:gd name="connsiteX1194" fmla="*/ 118701 w 1408546"/>
                  <a:gd name="connsiteY1194" fmla="*/ 885649 h 1449193"/>
                  <a:gd name="connsiteX1195" fmla="*/ 118701 w 1408546"/>
                  <a:gd name="connsiteY1195" fmla="*/ 883090 h 1449193"/>
                  <a:gd name="connsiteX1196" fmla="*/ 120235 w 1408546"/>
                  <a:gd name="connsiteY1196" fmla="*/ 882579 h 1449193"/>
                  <a:gd name="connsiteX1197" fmla="*/ 119980 w 1408546"/>
                  <a:gd name="connsiteY1197" fmla="*/ 881555 h 1449193"/>
                  <a:gd name="connsiteX1198" fmla="*/ 118956 w 1408546"/>
                  <a:gd name="connsiteY1198" fmla="*/ 879765 h 1449193"/>
                  <a:gd name="connsiteX1199" fmla="*/ 119212 w 1408546"/>
                  <a:gd name="connsiteY1199" fmla="*/ 877462 h 1449193"/>
                  <a:gd name="connsiteX1200" fmla="*/ 122282 w 1408546"/>
                  <a:gd name="connsiteY1200" fmla="*/ 877974 h 1449193"/>
                  <a:gd name="connsiteX1201" fmla="*/ 126631 w 1408546"/>
                  <a:gd name="connsiteY1201" fmla="*/ 879509 h 1449193"/>
                  <a:gd name="connsiteX1202" fmla="*/ 130212 w 1408546"/>
                  <a:gd name="connsiteY1202" fmla="*/ 882067 h 1449193"/>
                  <a:gd name="connsiteX1203" fmla="*/ 133794 w 1408546"/>
                  <a:gd name="connsiteY1203" fmla="*/ 884114 h 1449193"/>
                  <a:gd name="connsiteX1204" fmla="*/ 141469 w 1408546"/>
                  <a:gd name="connsiteY1204" fmla="*/ 888974 h 1449193"/>
                  <a:gd name="connsiteX1205" fmla="*/ 146841 w 1408546"/>
                  <a:gd name="connsiteY1205" fmla="*/ 891788 h 1449193"/>
                  <a:gd name="connsiteX1206" fmla="*/ 150678 w 1408546"/>
                  <a:gd name="connsiteY1206" fmla="*/ 894091 h 1449193"/>
                  <a:gd name="connsiteX1207" fmla="*/ 151190 w 1408546"/>
                  <a:gd name="connsiteY1207" fmla="*/ 894858 h 1449193"/>
                  <a:gd name="connsiteX1208" fmla="*/ 150934 w 1408546"/>
                  <a:gd name="connsiteY1208" fmla="*/ 896649 h 1449193"/>
                  <a:gd name="connsiteX1209" fmla="*/ 149143 w 1408546"/>
                  <a:gd name="connsiteY1209" fmla="*/ 898695 h 1449193"/>
                  <a:gd name="connsiteX1210" fmla="*/ 147352 w 1408546"/>
                  <a:gd name="connsiteY1210" fmla="*/ 899719 h 1449193"/>
                  <a:gd name="connsiteX1211" fmla="*/ 145817 w 1408546"/>
                  <a:gd name="connsiteY1211" fmla="*/ 900230 h 1449193"/>
                  <a:gd name="connsiteX1212" fmla="*/ 140957 w 1408546"/>
                  <a:gd name="connsiteY1212" fmla="*/ 901254 h 1449193"/>
                  <a:gd name="connsiteX1213" fmla="*/ 138910 w 1408546"/>
                  <a:gd name="connsiteY1213" fmla="*/ 902021 h 1449193"/>
                  <a:gd name="connsiteX1214" fmla="*/ 137631 w 1408546"/>
                  <a:gd name="connsiteY1214" fmla="*/ 903812 h 1449193"/>
                  <a:gd name="connsiteX1215" fmla="*/ 136608 w 1408546"/>
                  <a:gd name="connsiteY1215" fmla="*/ 909951 h 1449193"/>
                  <a:gd name="connsiteX1216" fmla="*/ 136352 w 1408546"/>
                  <a:gd name="connsiteY1216" fmla="*/ 910975 h 1449193"/>
                  <a:gd name="connsiteX1217" fmla="*/ 132259 w 1408546"/>
                  <a:gd name="connsiteY1217" fmla="*/ 915835 h 1449193"/>
                  <a:gd name="connsiteX1218" fmla="*/ 131747 w 1408546"/>
                  <a:gd name="connsiteY1218" fmla="*/ 916859 h 1449193"/>
                  <a:gd name="connsiteX1219" fmla="*/ 132003 w 1408546"/>
                  <a:gd name="connsiteY1219" fmla="*/ 919928 h 1449193"/>
                  <a:gd name="connsiteX1220" fmla="*/ 133794 w 1408546"/>
                  <a:gd name="connsiteY1220" fmla="*/ 922998 h 1449193"/>
                  <a:gd name="connsiteX1221" fmla="*/ 136608 w 1408546"/>
                  <a:gd name="connsiteY1221" fmla="*/ 926580 h 1449193"/>
                  <a:gd name="connsiteX1222" fmla="*/ 143259 w 1408546"/>
                  <a:gd name="connsiteY1222" fmla="*/ 931184 h 1449193"/>
                  <a:gd name="connsiteX1223" fmla="*/ 149655 w 1408546"/>
                  <a:gd name="connsiteY1223" fmla="*/ 935278 h 1449193"/>
                  <a:gd name="connsiteX1224" fmla="*/ 152725 w 1408546"/>
                  <a:gd name="connsiteY1224" fmla="*/ 937580 h 1449193"/>
                  <a:gd name="connsiteX1225" fmla="*/ 157329 w 1408546"/>
                  <a:gd name="connsiteY1225" fmla="*/ 943720 h 1449193"/>
                  <a:gd name="connsiteX1226" fmla="*/ 162446 w 1408546"/>
                  <a:gd name="connsiteY1226" fmla="*/ 954720 h 1449193"/>
                  <a:gd name="connsiteX1227" fmla="*/ 170120 w 1408546"/>
                  <a:gd name="connsiteY1227" fmla="*/ 966743 h 1449193"/>
                  <a:gd name="connsiteX1228" fmla="*/ 181376 w 1408546"/>
                  <a:gd name="connsiteY1228" fmla="*/ 984139 h 1449193"/>
                  <a:gd name="connsiteX1229" fmla="*/ 183167 w 1408546"/>
                  <a:gd name="connsiteY1229" fmla="*/ 985930 h 1449193"/>
                  <a:gd name="connsiteX1230" fmla="*/ 185469 w 1408546"/>
                  <a:gd name="connsiteY1230" fmla="*/ 987465 h 1449193"/>
                  <a:gd name="connsiteX1231" fmla="*/ 191865 w 1408546"/>
                  <a:gd name="connsiteY1231" fmla="*/ 989256 h 1449193"/>
                  <a:gd name="connsiteX1232" fmla="*/ 198005 w 1408546"/>
                  <a:gd name="connsiteY1232" fmla="*/ 992325 h 1449193"/>
                  <a:gd name="connsiteX1233" fmla="*/ 203633 w 1408546"/>
                  <a:gd name="connsiteY1233" fmla="*/ 993349 h 1449193"/>
                  <a:gd name="connsiteX1234" fmla="*/ 204912 w 1408546"/>
                  <a:gd name="connsiteY1234" fmla="*/ 993093 h 1449193"/>
                  <a:gd name="connsiteX1235" fmla="*/ 209772 w 1408546"/>
                  <a:gd name="connsiteY1235" fmla="*/ 991302 h 1449193"/>
                  <a:gd name="connsiteX1236" fmla="*/ 212075 w 1408546"/>
                  <a:gd name="connsiteY1236" fmla="*/ 989511 h 1449193"/>
                  <a:gd name="connsiteX1237" fmla="*/ 218215 w 1408546"/>
                  <a:gd name="connsiteY1237" fmla="*/ 983628 h 1449193"/>
                  <a:gd name="connsiteX1238" fmla="*/ 219494 w 1408546"/>
                  <a:gd name="connsiteY1238" fmla="*/ 983116 h 1449193"/>
                  <a:gd name="connsiteX1239" fmla="*/ 222819 w 1408546"/>
                  <a:gd name="connsiteY1239" fmla="*/ 983116 h 1449193"/>
                  <a:gd name="connsiteX1240" fmla="*/ 225122 w 1408546"/>
                  <a:gd name="connsiteY1240" fmla="*/ 984395 h 1449193"/>
                  <a:gd name="connsiteX1241" fmla="*/ 229726 w 1408546"/>
                  <a:gd name="connsiteY1241" fmla="*/ 991558 h 1449193"/>
                  <a:gd name="connsiteX1242" fmla="*/ 231773 w 1408546"/>
                  <a:gd name="connsiteY1242" fmla="*/ 993605 h 1449193"/>
                  <a:gd name="connsiteX1243" fmla="*/ 233308 w 1408546"/>
                  <a:gd name="connsiteY1243" fmla="*/ 994884 h 1449193"/>
                  <a:gd name="connsiteX1244" fmla="*/ 235099 w 1408546"/>
                  <a:gd name="connsiteY1244" fmla="*/ 995139 h 1449193"/>
                  <a:gd name="connsiteX1245" fmla="*/ 236633 w 1408546"/>
                  <a:gd name="connsiteY1245" fmla="*/ 994884 h 1449193"/>
                  <a:gd name="connsiteX1246" fmla="*/ 240215 w 1408546"/>
                  <a:gd name="connsiteY1246" fmla="*/ 993605 h 1449193"/>
                  <a:gd name="connsiteX1247" fmla="*/ 242006 w 1408546"/>
                  <a:gd name="connsiteY1247" fmla="*/ 993605 h 1449193"/>
                  <a:gd name="connsiteX1248" fmla="*/ 244052 w 1408546"/>
                  <a:gd name="connsiteY1248" fmla="*/ 994628 h 1449193"/>
                  <a:gd name="connsiteX1249" fmla="*/ 248657 w 1408546"/>
                  <a:gd name="connsiteY1249" fmla="*/ 997698 h 1449193"/>
                  <a:gd name="connsiteX1250" fmla="*/ 253006 w 1408546"/>
                  <a:gd name="connsiteY1250" fmla="*/ 1000000 h 1449193"/>
                  <a:gd name="connsiteX1251" fmla="*/ 257355 w 1408546"/>
                  <a:gd name="connsiteY1251" fmla="*/ 1002047 h 1449193"/>
                  <a:gd name="connsiteX1252" fmla="*/ 259146 w 1408546"/>
                  <a:gd name="connsiteY1252" fmla="*/ 1002558 h 1449193"/>
                  <a:gd name="connsiteX1253" fmla="*/ 261448 w 1408546"/>
                  <a:gd name="connsiteY1253" fmla="*/ 1003070 h 1449193"/>
                  <a:gd name="connsiteX1254" fmla="*/ 265029 w 1408546"/>
                  <a:gd name="connsiteY1254" fmla="*/ 1004605 h 1449193"/>
                  <a:gd name="connsiteX1255" fmla="*/ 267332 w 1408546"/>
                  <a:gd name="connsiteY1255" fmla="*/ 1006396 h 1449193"/>
                  <a:gd name="connsiteX1256" fmla="*/ 273472 w 1408546"/>
                  <a:gd name="connsiteY1256" fmla="*/ 1012279 h 1449193"/>
                  <a:gd name="connsiteX1257" fmla="*/ 277565 w 1408546"/>
                  <a:gd name="connsiteY1257" fmla="*/ 1017396 h 1449193"/>
                  <a:gd name="connsiteX1258" fmla="*/ 281658 w 1408546"/>
                  <a:gd name="connsiteY1258" fmla="*/ 1022768 h 1449193"/>
                  <a:gd name="connsiteX1259" fmla="*/ 286007 w 1408546"/>
                  <a:gd name="connsiteY1259" fmla="*/ 1026094 h 1449193"/>
                  <a:gd name="connsiteX1260" fmla="*/ 289588 w 1408546"/>
                  <a:gd name="connsiteY1260" fmla="*/ 1027117 h 1449193"/>
                  <a:gd name="connsiteX1261" fmla="*/ 294960 w 1408546"/>
                  <a:gd name="connsiteY1261" fmla="*/ 1029164 h 1449193"/>
                  <a:gd name="connsiteX1262" fmla="*/ 298542 w 1408546"/>
                  <a:gd name="connsiteY1262" fmla="*/ 1030954 h 1449193"/>
                  <a:gd name="connsiteX1263" fmla="*/ 308263 w 1408546"/>
                  <a:gd name="connsiteY1263" fmla="*/ 1036326 h 1449193"/>
                  <a:gd name="connsiteX1264" fmla="*/ 314659 w 1408546"/>
                  <a:gd name="connsiteY1264" fmla="*/ 1040420 h 1449193"/>
                  <a:gd name="connsiteX1265" fmla="*/ 318496 w 1408546"/>
                  <a:gd name="connsiteY1265" fmla="*/ 1042466 h 1449193"/>
                  <a:gd name="connsiteX1266" fmla="*/ 323101 w 1408546"/>
                  <a:gd name="connsiteY1266" fmla="*/ 1044001 h 1449193"/>
                  <a:gd name="connsiteX1267" fmla="*/ 326938 w 1408546"/>
                  <a:gd name="connsiteY1267" fmla="*/ 1046048 h 1449193"/>
                  <a:gd name="connsiteX1268" fmla="*/ 335892 w 1408546"/>
                  <a:gd name="connsiteY1268" fmla="*/ 1051932 h 1449193"/>
                  <a:gd name="connsiteX1269" fmla="*/ 337682 w 1408546"/>
                  <a:gd name="connsiteY1269" fmla="*/ 1052699 h 1449193"/>
                  <a:gd name="connsiteX1270" fmla="*/ 341520 w 1408546"/>
                  <a:gd name="connsiteY1270" fmla="*/ 1051676 h 1449193"/>
                  <a:gd name="connsiteX1271" fmla="*/ 346380 w 1408546"/>
                  <a:gd name="connsiteY1271" fmla="*/ 1049373 h 1449193"/>
                  <a:gd name="connsiteX1272" fmla="*/ 349450 w 1408546"/>
                  <a:gd name="connsiteY1272" fmla="*/ 1047327 h 1449193"/>
                  <a:gd name="connsiteX1273" fmla="*/ 351497 w 1408546"/>
                  <a:gd name="connsiteY1273" fmla="*/ 1045536 h 1449193"/>
                  <a:gd name="connsiteX1274" fmla="*/ 352776 w 1408546"/>
                  <a:gd name="connsiteY1274" fmla="*/ 1043489 h 1449193"/>
                  <a:gd name="connsiteX1275" fmla="*/ 355078 w 1408546"/>
                  <a:gd name="connsiteY1275" fmla="*/ 1041955 h 1449193"/>
                  <a:gd name="connsiteX1276" fmla="*/ 357636 w 1408546"/>
                  <a:gd name="connsiteY1276" fmla="*/ 1041699 h 1449193"/>
                  <a:gd name="connsiteX1277" fmla="*/ 369916 w 1408546"/>
                  <a:gd name="connsiteY1277" fmla="*/ 1041955 h 1449193"/>
                  <a:gd name="connsiteX1278" fmla="*/ 372730 w 1408546"/>
                  <a:gd name="connsiteY1278" fmla="*/ 1041443 h 1449193"/>
                  <a:gd name="connsiteX1279" fmla="*/ 373753 w 1408546"/>
                  <a:gd name="connsiteY1279" fmla="*/ 1040931 h 1449193"/>
                  <a:gd name="connsiteX1280" fmla="*/ 374776 w 1408546"/>
                  <a:gd name="connsiteY1280" fmla="*/ 1038885 h 1449193"/>
                  <a:gd name="connsiteX1281" fmla="*/ 374009 w 1408546"/>
                  <a:gd name="connsiteY1281" fmla="*/ 1021233 h 1449193"/>
                  <a:gd name="connsiteX1282" fmla="*/ 373241 w 1408546"/>
                  <a:gd name="connsiteY1282" fmla="*/ 1019442 h 1449193"/>
                  <a:gd name="connsiteX1283" fmla="*/ 370171 w 1408546"/>
                  <a:gd name="connsiteY1283" fmla="*/ 1017396 h 1449193"/>
                  <a:gd name="connsiteX1284" fmla="*/ 368637 w 1408546"/>
                  <a:gd name="connsiteY1284" fmla="*/ 1015605 h 1449193"/>
                  <a:gd name="connsiteX1285" fmla="*/ 367613 w 1408546"/>
                  <a:gd name="connsiteY1285" fmla="*/ 1012024 h 1449193"/>
                  <a:gd name="connsiteX1286" fmla="*/ 367869 w 1408546"/>
                  <a:gd name="connsiteY1286" fmla="*/ 1007930 h 1449193"/>
                  <a:gd name="connsiteX1287" fmla="*/ 368637 w 1408546"/>
                  <a:gd name="connsiteY1287" fmla="*/ 1005116 h 1449193"/>
                  <a:gd name="connsiteX1288" fmla="*/ 370171 w 1408546"/>
                  <a:gd name="connsiteY1288" fmla="*/ 1001791 h 1449193"/>
                  <a:gd name="connsiteX1289" fmla="*/ 371195 w 1408546"/>
                  <a:gd name="connsiteY1289" fmla="*/ 999744 h 1449193"/>
                  <a:gd name="connsiteX1290" fmla="*/ 376055 w 1408546"/>
                  <a:gd name="connsiteY1290" fmla="*/ 993860 h 1449193"/>
                  <a:gd name="connsiteX1291" fmla="*/ 378102 w 1408546"/>
                  <a:gd name="connsiteY1291" fmla="*/ 992070 h 1449193"/>
                  <a:gd name="connsiteX1292" fmla="*/ 377846 w 1408546"/>
                  <a:gd name="connsiteY1292" fmla="*/ 988744 h 1449193"/>
                  <a:gd name="connsiteX1293" fmla="*/ 378358 w 1408546"/>
                  <a:gd name="connsiteY1293" fmla="*/ 983883 h 1449193"/>
                  <a:gd name="connsiteX1294" fmla="*/ 379381 w 1408546"/>
                  <a:gd name="connsiteY1294" fmla="*/ 979790 h 1449193"/>
                  <a:gd name="connsiteX1295" fmla="*/ 380660 w 1408546"/>
                  <a:gd name="connsiteY1295" fmla="*/ 977744 h 1449193"/>
                  <a:gd name="connsiteX1296" fmla="*/ 381939 w 1408546"/>
                  <a:gd name="connsiteY1296" fmla="*/ 976976 h 1449193"/>
                  <a:gd name="connsiteX1297" fmla="*/ 383730 w 1408546"/>
                  <a:gd name="connsiteY1297" fmla="*/ 976209 h 1449193"/>
                  <a:gd name="connsiteX1298" fmla="*/ 385521 w 1408546"/>
                  <a:gd name="connsiteY1298" fmla="*/ 976209 h 1449193"/>
                  <a:gd name="connsiteX1299" fmla="*/ 390381 w 1408546"/>
                  <a:gd name="connsiteY1299" fmla="*/ 978000 h 1449193"/>
                  <a:gd name="connsiteX1300" fmla="*/ 393707 w 1408546"/>
                  <a:gd name="connsiteY1300" fmla="*/ 978511 h 1449193"/>
                  <a:gd name="connsiteX1301" fmla="*/ 395753 w 1408546"/>
                  <a:gd name="connsiteY1301" fmla="*/ 978000 h 1449193"/>
                  <a:gd name="connsiteX1302" fmla="*/ 397800 w 1408546"/>
                  <a:gd name="connsiteY1302" fmla="*/ 978000 h 1449193"/>
                  <a:gd name="connsiteX1303" fmla="*/ 401126 w 1408546"/>
                  <a:gd name="connsiteY1303" fmla="*/ 979279 h 1449193"/>
                  <a:gd name="connsiteX1304" fmla="*/ 402661 w 1408546"/>
                  <a:gd name="connsiteY1304" fmla="*/ 979790 h 1449193"/>
                  <a:gd name="connsiteX1305" fmla="*/ 409056 w 1408546"/>
                  <a:gd name="connsiteY1305" fmla="*/ 980302 h 1449193"/>
                  <a:gd name="connsiteX1306" fmla="*/ 411614 w 1408546"/>
                  <a:gd name="connsiteY1306" fmla="*/ 979279 h 1449193"/>
                  <a:gd name="connsiteX1307" fmla="*/ 415196 w 1408546"/>
                  <a:gd name="connsiteY1307" fmla="*/ 975953 h 1449193"/>
                  <a:gd name="connsiteX1308" fmla="*/ 419545 w 1408546"/>
                  <a:gd name="connsiteY1308" fmla="*/ 974418 h 1449193"/>
                  <a:gd name="connsiteX1309" fmla="*/ 423382 w 1408546"/>
                  <a:gd name="connsiteY1309" fmla="*/ 972116 h 1449193"/>
                  <a:gd name="connsiteX1310" fmla="*/ 426708 w 1408546"/>
                  <a:gd name="connsiteY1310" fmla="*/ 969813 h 1449193"/>
                  <a:gd name="connsiteX1311" fmla="*/ 431057 w 1408546"/>
                  <a:gd name="connsiteY1311" fmla="*/ 965720 h 1449193"/>
                  <a:gd name="connsiteX1312" fmla="*/ 436173 w 1408546"/>
                  <a:gd name="connsiteY1312" fmla="*/ 959836 h 1449193"/>
                  <a:gd name="connsiteX1313" fmla="*/ 438475 w 1408546"/>
                  <a:gd name="connsiteY1313" fmla="*/ 958046 h 1449193"/>
                  <a:gd name="connsiteX1314" fmla="*/ 446917 w 1408546"/>
                  <a:gd name="connsiteY1314" fmla="*/ 949604 h 1449193"/>
                  <a:gd name="connsiteX1315" fmla="*/ 450499 w 1408546"/>
                  <a:gd name="connsiteY1315" fmla="*/ 944743 h 1449193"/>
                  <a:gd name="connsiteX1316" fmla="*/ 452545 w 1408546"/>
                  <a:gd name="connsiteY1316" fmla="*/ 941673 h 1449193"/>
                  <a:gd name="connsiteX1317" fmla="*/ 453825 w 1408546"/>
                  <a:gd name="connsiteY1317" fmla="*/ 938859 h 1449193"/>
                  <a:gd name="connsiteX1318" fmla="*/ 457662 w 1408546"/>
                  <a:gd name="connsiteY1318" fmla="*/ 935278 h 1449193"/>
                  <a:gd name="connsiteX1319" fmla="*/ 460220 w 1408546"/>
                  <a:gd name="connsiteY1319" fmla="*/ 932975 h 1449193"/>
                  <a:gd name="connsiteX1320" fmla="*/ 467383 w 1408546"/>
                  <a:gd name="connsiteY1320" fmla="*/ 929394 h 1449193"/>
                  <a:gd name="connsiteX1321" fmla="*/ 473779 w 1408546"/>
                  <a:gd name="connsiteY1321" fmla="*/ 926324 h 1449193"/>
                  <a:gd name="connsiteX1322" fmla="*/ 482735 w 1408546"/>
                  <a:gd name="connsiteY1322" fmla="*/ 923510 h 1449193"/>
                  <a:gd name="connsiteX1323" fmla="*/ 487339 w 1408546"/>
                  <a:gd name="connsiteY1323" fmla="*/ 921208 h 1449193"/>
                  <a:gd name="connsiteX1324" fmla="*/ 491177 w 1408546"/>
                  <a:gd name="connsiteY1324" fmla="*/ 918393 h 1449193"/>
                  <a:gd name="connsiteX1325" fmla="*/ 494502 w 1408546"/>
                  <a:gd name="connsiteY1325" fmla="*/ 915324 h 1449193"/>
                  <a:gd name="connsiteX1326" fmla="*/ 497316 w 1408546"/>
                  <a:gd name="connsiteY1326" fmla="*/ 912254 h 1449193"/>
                  <a:gd name="connsiteX1327" fmla="*/ 498852 w 1408546"/>
                  <a:gd name="connsiteY1327" fmla="*/ 910719 h 1449193"/>
                  <a:gd name="connsiteX1328" fmla="*/ 500642 w 1408546"/>
                  <a:gd name="connsiteY1328" fmla="*/ 908161 h 1449193"/>
                  <a:gd name="connsiteX1329" fmla="*/ 502689 w 1408546"/>
                  <a:gd name="connsiteY1329" fmla="*/ 906626 h 1449193"/>
                  <a:gd name="connsiteX1330" fmla="*/ 504479 w 1408546"/>
                  <a:gd name="connsiteY1330" fmla="*/ 905347 h 1449193"/>
                  <a:gd name="connsiteX1331" fmla="*/ 506782 w 1408546"/>
                  <a:gd name="connsiteY1331" fmla="*/ 905602 h 1449193"/>
                  <a:gd name="connsiteX1332" fmla="*/ 509084 w 1408546"/>
                  <a:gd name="connsiteY1332" fmla="*/ 904323 h 1449193"/>
                  <a:gd name="connsiteX1333" fmla="*/ 510875 w 1408546"/>
                  <a:gd name="connsiteY1333" fmla="*/ 904323 h 1449193"/>
                  <a:gd name="connsiteX1334" fmla="*/ 513433 w 1408546"/>
                  <a:gd name="connsiteY1334" fmla="*/ 905347 h 1449193"/>
                  <a:gd name="connsiteX1335" fmla="*/ 517015 w 1408546"/>
                  <a:gd name="connsiteY1335" fmla="*/ 904068 h 1449193"/>
                  <a:gd name="connsiteX1336" fmla="*/ 520340 w 1408546"/>
                  <a:gd name="connsiteY1336" fmla="*/ 903556 h 1449193"/>
                  <a:gd name="connsiteX1337" fmla="*/ 523410 w 1408546"/>
                  <a:gd name="connsiteY1337" fmla="*/ 902277 h 1449193"/>
                  <a:gd name="connsiteX1338" fmla="*/ 525201 w 1408546"/>
                  <a:gd name="connsiteY1338" fmla="*/ 902021 h 1449193"/>
                  <a:gd name="connsiteX1339" fmla="*/ 528527 w 1408546"/>
                  <a:gd name="connsiteY1339" fmla="*/ 902277 h 1449193"/>
                  <a:gd name="connsiteX1340" fmla="*/ 532364 w 1408546"/>
                  <a:gd name="connsiteY1340" fmla="*/ 901254 h 1449193"/>
                  <a:gd name="connsiteX1341" fmla="*/ 537736 w 1408546"/>
                  <a:gd name="connsiteY1341" fmla="*/ 896905 h 1449193"/>
                  <a:gd name="connsiteX1342" fmla="*/ 539783 w 1408546"/>
                  <a:gd name="connsiteY1342" fmla="*/ 896137 h 1449193"/>
                  <a:gd name="connsiteX1343" fmla="*/ 542341 w 1408546"/>
                  <a:gd name="connsiteY1343" fmla="*/ 895881 h 1449193"/>
                  <a:gd name="connsiteX1344" fmla="*/ 544643 w 1408546"/>
                  <a:gd name="connsiteY1344" fmla="*/ 896137 h 1449193"/>
                  <a:gd name="connsiteX1345" fmla="*/ 549760 w 1408546"/>
                  <a:gd name="connsiteY1345" fmla="*/ 897672 h 1449193"/>
                  <a:gd name="connsiteX1346" fmla="*/ 551550 w 1408546"/>
                  <a:gd name="connsiteY1346" fmla="*/ 899207 h 1449193"/>
                  <a:gd name="connsiteX1347" fmla="*/ 552318 w 1408546"/>
                  <a:gd name="connsiteY1347" fmla="*/ 900998 h 1449193"/>
                  <a:gd name="connsiteX1348" fmla="*/ 554876 w 1408546"/>
                  <a:gd name="connsiteY1348" fmla="*/ 903044 h 1449193"/>
                  <a:gd name="connsiteX1349" fmla="*/ 556155 w 1408546"/>
                  <a:gd name="connsiteY1349" fmla="*/ 905091 h 1449193"/>
                  <a:gd name="connsiteX1350" fmla="*/ 556411 w 1408546"/>
                  <a:gd name="connsiteY1350" fmla="*/ 906370 h 1449193"/>
                  <a:gd name="connsiteX1351" fmla="*/ 555643 w 1408546"/>
                  <a:gd name="connsiteY1351" fmla="*/ 908928 h 1449193"/>
                  <a:gd name="connsiteX1352" fmla="*/ 556155 w 1408546"/>
                  <a:gd name="connsiteY1352" fmla="*/ 909951 h 1449193"/>
                  <a:gd name="connsiteX1353" fmla="*/ 559992 w 1408546"/>
                  <a:gd name="connsiteY1353" fmla="*/ 912765 h 1449193"/>
                  <a:gd name="connsiteX1354" fmla="*/ 561016 w 1408546"/>
                  <a:gd name="connsiteY1354" fmla="*/ 913789 h 1449193"/>
                  <a:gd name="connsiteX1355" fmla="*/ 562295 w 1408546"/>
                  <a:gd name="connsiteY1355" fmla="*/ 915835 h 1449193"/>
                  <a:gd name="connsiteX1356" fmla="*/ 562295 w 1408546"/>
                  <a:gd name="connsiteY1356" fmla="*/ 916859 h 1449193"/>
                  <a:gd name="connsiteX1357" fmla="*/ 561527 w 1408546"/>
                  <a:gd name="connsiteY1357" fmla="*/ 921975 h 1449193"/>
                  <a:gd name="connsiteX1358" fmla="*/ 561783 w 1408546"/>
                  <a:gd name="connsiteY1358" fmla="*/ 924533 h 1449193"/>
                  <a:gd name="connsiteX1359" fmla="*/ 563830 w 1408546"/>
                  <a:gd name="connsiteY1359" fmla="*/ 928370 h 1449193"/>
                  <a:gd name="connsiteX1360" fmla="*/ 566388 w 1408546"/>
                  <a:gd name="connsiteY1360" fmla="*/ 929138 h 1449193"/>
                  <a:gd name="connsiteX1361" fmla="*/ 568946 w 1408546"/>
                  <a:gd name="connsiteY1361" fmla="*/ 928115 h 1449193"/>
                  <a:gd name="connsiteX1362" fmla="*/ 570993 w 1408546"/>
                  <a:gd name="connsiteY1362" fmla="*/ 927859 h 1449193"/>
                  <a:gd name="connsiteX1363" fmla="*/ 572016 w 1408546"/>
                  <a:gd name="connsiteY1363" fmla="*/ 928626 h 1449193"/>
                  <a:gd name="connsiteX1364" fmla="*/ 572272 w 1408546"/>
                  <a:gd name="connsiteY1364" fmla="*/ 931696 h 1449193"/>
                  <a:gd name="connsiteX1365" fmla="*/ 572783 w 1408546"/>
                  <a:gd name="connsiteY1365" fmla="*/ 933999 h 1449193"/>
                  <a:gd name="connsiteX1366" fmla="*/ 574574 w 1408546"/>
                  <a:gd name="connsiteY1366" fmla="*/ 933743 h 1449193"/>
                  <a:gd name="connsiteX1367" fmla="*/ 576621 w 1408546"/>
                  <a:gd name="connsiteY1367" fmla="*/ 931952 h 1449193"/>
                  <a:gd name="connsiteX1368" fmla="*/ 577388 w 1408546"/>
                  <a:gd name="connsiteY1368" fmla="*/ 931952 h 1449193"/>
                  <a:gd name="connsiteX1369" fmla="*/ 577388 w 1408546"/>
                  <a:gd name="connsiteY1369" fmla="*/ 933743 h 1449193"/>
                  <a:gd name="connsiteX1370" fmla="*/ 579435 w 1408546"/>
                  <a:gd name="connsiteY1370" fmla="*/ 932464 h 1449193"/>
                  <a:gd name="connsiteX1371" fmla="*/ 581737 w 1408546"/>
                  <a:gd name="connsiteY1371" fmla="*/ 931696 h 1449193"/>
                  <a:gd name="connsiteX1372" fmla="*/ 582249 w 1408546"/>
                  <a:gd name="connsiteY1372" fmla="*/ 933487 h 1449193"/>
                  <a:gd name="connsiteX1373" fmla="*/ 583784 w 1408546"/>
                  <a:gd name="connsiteY1373" fmla="*/ 931440 h 1449193"/>
                  <a:gd name="connsiteX1374" fmla="*/ 583784 w 1408546"/>
                  <a:gd name="connsiteY1374" fmla="*/ 929905 h 1449193"/>
                  <a:gd name="connsiteX1375" fmla="*/ 585063 w 1408546"/>
                  <a:gd name="connsiteY1375" fmla="*/ 929905 h 1449193"/>
                  <a:gd name="connsiteX1376" fmla="*/ 585830 w 1408546"/>
                  <a:gd name="connsiteY1376" fmla="*/ 928370 h 1449193"/>
                  <a:gd name="connsiteX1377" fmla="*/ 586342 w 1408546"/>
                  <a:gd name="connsiteY1377" fmla="*/ 926836 h 1449193"/>
                  <a:gd name="connsiteX1378" fmla="*/ 587365 w 1408546"/>
                  <a:gd name="connsiteY1378" fmla="*/ 926068 h 1449193"/>
                  <a:gd name="connsiteX1379" fmla="*/ 588644 w 1408546"/>
                  <a:gd name="connsiteY1379" fmla="*/ 924022 h 1449193"/>
                  <a:gd name="connsiteX1380" fmla="*/ 588133 w 1408546"/>
                  <a:gd name="connsiteY1380" fmla="*/ 922231 h 1449193"/>
                  <a:gd name="connsiteX1381" fmla="*/ 589412 w 1408546"/>
                  <a:gd name="connsiteY1381" fmla="*/ 921463 h 1449193"/>
                  <a:gd name="connsiteX1382" fmla="*/ 591203 w 1408546"/>
                  <a:gd name="connsiteY1382" fmla="*/ 919417 h 1449193"/>
                  <a:gd name="connsiteX1383" fmla="*/ 590435 w 1408546"/>
                  <a:gd name="connsiteY1383" fmla="*/ 918393 h 1449193"/>
                  <a:gd name="connsiteX1384" fmla="*/ 588900 w 1408546"/>
                  <a:gd name="connsiteY1384" fmla="*/ 915835 h 1449193"/>
                  <a:gd name="connsiteX1385" fmla="*/ 588900 w 1408546"/>
                  <a:gd name="connsiteY1385" fmla="*/ 915068 h 1449193"/>
                  <a:gd name="connsiteX1386" fmla="*/ 590179 w 1408546"/>
                  <a:gd name="connsiteY1386" fmla="*/ 914556 h 1449193"/>
                  <a:gd name="connsiteX1387" fmla="*/ 590947 w 1408546"/>
                  <a:gd name="connsiteY1387" fmla="*/ 911742 h 1449193"/>
                  <a:gd name="connsiteX1388" fmla="*/ 591714 w 1408546"/>
                  <a:gd name="connsiteY1388" fmla="*/ 910719 h 1449193"/>
                  <a:gd name="connsiteX1389" fmla="*/ 595040 w 1408546"/>
                  <a:gd name="connsiteY1389" fmla="*/ 910463 h 1449193"/>
                  <a:gd name="connsiteX1390" fmla="*/ 595807 w 1408546"/>
                  <a:gd name="connsiteY1390" fmla="*/ 908928 h 1449193"/>
                  <a:gd name="connsiteX1391" fmla="*/ 595040 w 1408546"/>
                  <a:gd name="connsiteY1391" fmla="*/ 907905 h 1449193"/>
                  <a:gd name="connsiteX1392" fmla="*/ 596319 w 1408546"/>
                  <a:gd name="connsiteY1392" fmla="*/ 907137 h 1449193"/>
                  <a:gd name="connsiteX1393" fmla="*/ 597598 w 1408546"/>
                  <a:gd name="connsiteY1393" fmla="*/ 907137 h 1449193"/>
                  <a:gd name="connsiteX1394" fmla="*/ 597598 w 1408546"/>
                  <a:gd name="connsiteY1394" fmla="*/ 905858 h 1449193"/>
                  <a:gd name="connsiteX1395" fmla="*/ 600156 w 1408546"/>
                  <a:gd name="connsiteY1395" fmla="*/ 905858 h 1449193"/>
                  <a:gd name="connsiteX1396" fmla="*/ 600668 w 1408546"/>
                  <a:gd name="connsiteY1396" fmla="*/ 904835 h 1449193"/>
                  <a:gd name="connsiteX1397" fmla="*/ 599389 w 1408546"/>
                  <a:gd name="connsiteY1397" fmla="*/ 903044 h 1449193"/>
                  <a:gd name="connsiteX1398" fmla="*/ 599644 w 1408546"/>
                  <a:gd name="connsiteY1398" fmla="*/ 902277 h 1449193"/>
                  <a:gd name="connsiteX1399" fmla="*/ 600924 w 1408546"/>
                  <a:gd name="connsiteY1399" fmla="*/ 901509 h 1449193"/>
                  <a:gd name="connsiteX1400" fmla="*/ 603738 w 1408546"/>
                  <a:gd name="connsiteY1400" fmla="*/ 901509 h 1449193"/>
                  <a:gd name="connsiteX1401" fmla="*/ 605017 w 1408546"/>
                  <a:gd name="connsiteY1401" fmla="*/ 902021 h 1449193"/>
                  <a:gd name="connsiteX1402" fmla="*/ 607831 w 1408546"/>
                  <a:gd name="connsiteY1402" fmla="*/ 904323 h 1449193"/>
                  <a:gd name="connsiteX1403" fmla="*/ 610133 w 1408546"/>
                  <a:gd name="connsiteY1403" fmla="*/ 903556 h 1449193"/>
                  <a:gd name="connsiteX1404" fmla="*/ 610389 w 1408546"/>
                  <a:gd name="connsiteY1404" fmla="*/ 904579 h 1449193"/>
                  <a:gd name="connsiteX1405" fmla="*/ 609877 w 1408546"/>
                  <a:gd name="connsiteY1405" fmla="*/ 906370 h 1449193"/>
                  <a:gd name="connsiteX1406" fmla="*/ 611924 w 1408546"/>
                  <a:gd name="connsiteY1406" fmla="*/ 907393 h 1449193"/>
                  <a:gd name="connsiteX1407" fmla="*/ 612691 w 1408546"/>
                  <a:gd name="connsiteY1407" fmla="*/ 908161 h 1449193"/>
                  <a:gd name="connsiteX1408" fmla="*/ 612691 w 1408546"/>
                  <a:gd name="connsiteY1408" fmla="*/ 909184 h 1449193"/>
                  <a:gd name="connsiteX1409" fmla="*/ 611412 w 1408546"/>
                  <a:gd name="connsiteY1409" fmla="*/ 909440 h 1449193"/>
                  <a:gd name="connsiteX1410" fmla="*/ 612435 w 1408546"/>
                  <a:gd name="connsiteY1410" fmla="*/ 910975 h 1449193"/>
                  <a:gd name="connsiteX1411" fmla="*/ 611924 w 1408546"/>
                  <a:gd name="connsiteY1411" fmla="*/ 912765 h 1449193"/>
                  <a:gd name="connsiteX1412" fmla="*/ 613459 w 1408546"/>
                  <a:gd name="connsiteY1412" fmla="*/ 913021 h 1449193"/>
                  <a:gd name="connsiteX1413" fmla="*/ 616017 w 1408546"/>
                  <a:gd name="connsiteY1413" fmla="*/ 911742 h 1449193"/>
                  <a:gd name="connsiteX1414" fmla="*/ 616785 w 1408546"/>
                  <a:gd name="connsiteY1414" fmla="*/ 912765 h 1449193"/>
                  <a:gd name="connsiteX1415" fmla="*/ 616273 w 1408546"/>
                  <a:gd name="connsiteY1415" fmla="*/ 914300 h 1449193"/>
                  <a:gd name="connsiteX1416" fmla="*/ 617296 w 1408546"/>
                  <a:gd name="connsiteY1416" fmla="*/ 915068 h 1449193"/>
                  <a:gd name="connsiteX1417" fmla="*/ 617040 w 1408546"/>
                  <a:gd name="connsiteY1417" fmla="*/ 916091 h 1449193"/>
                  <a:gd name="connsiteX1418" fmla="*/ 613970 w 1408546"/>
                  <a:gd name="connsiteY1418" fmla="*/ 917370 h 1449193"/>
                  <a:gd name="connsiteX1419" fmla="*/ 614226 w 1408546"/>
                  <a:gd name="connsiteY1419" fmla="*/ 919928 h 1449193"/>
                  <a:gd name="connsiteX1420" fmla="*/ 614994 w 1408546"/>
                  <a:gd name="connsiteY1420" fmla="*/ 920184 h 1449193"/>
                  <a:gd name="connsiteX1421" fmla="*/ 616017 w 1408546"/>
                  <a:gd name="connsiteY1421" fmla="*/ 918649 h 1449193"/>
                  <a:gd name="connsiteX1422" fmla="*/ 617808 w 1408546"/>
                  <a:gd name="connsiteY1422" fmla="*/ 918905 h 1449193"/>
                  <a:gd name="connsiteX1423" fmla="*/ 620110 w 1408546"/>
                  <a:gd name="connsiteY1423" fmla="*/ 919673 h 1449193"/>
                  <a:gd name="connsiteX1424" fmla="*/ 620878 w 1408546"/>
                  <a:gd name="connsiteY1424" fmla="*/ 919161 h 1449193"/>
                  <a:gd name="connsiteX1425" fmla="*/ 620110 w 1408546"/>
                  <a:gd name="connsiteY1425" fmla="*/ 917114 h 1449193"/>
                  <a:gd name="connsiteX1426" fmla="*/ 621645 w 1408546"/>
                  <a:gd name="connsiteY1426" fmla="*/ 916347 h 1449193"/>
                  <a:gd name="connsiteX1427" fmla="*/ 622412 w 1408546"/>
                  <a:gd name="connsiteY1427" fmla="*/ 916347 h 1449193"/>
                  <a:gd name="connsiteX1428" fmla="*/ 623180 w 1408546"/>
                  <a:gd name="connsiteY1428" fmla="*/ 917882 h 1449193"/>
                  <a:gd name="connsiteX1429" fmla="*/ 624459 w 1408546"/>
                  <a:gd name="connsiteY1429" fmla="*/ 918649 h 1449193"/>
                  <a:gd name="connsiteX1430" fmla="*/ 624715 w 1408546"/>
                  <a:gd name="connsiteY1430" fmla="*/ 920440 h 1449193"/>
                  <a:gd name="connsiteX1431" fmla="*/ 625994 w 1408546"/>
                  <a:gd name="connsiteY1431" fmla="*/ 921208 h 1449193"/>
                  <a:gd name="connsiteX1432" fmla="*/ 626250 w 1408546"/>
                  <a:gd name="connsiteY1432" fmla="*/ 922742 h 1449193"/>
                  <a:gd name="connsiteX1433" fmla="*/ 628552 w 1408546"/>
                  <a:gd name="connsiteY1433" fmla="*/ 924277 h 1449193"/>
                  <a:gd name="connsiteX1434" fmla="*/ 628296 w 1408546"/>
                  <a:gd name="connsiteY1434" fmla="*/ 926324 h 1449193"/>
                  <a:gd name="connsiteX1435" fmla="*/ 630599 w 1408546"/>
                  <a:gd name="connsiteY1435" fmla="*/ 927091 h 1449193"/>
                  <a:gd name="connsiteX1436" fmla="*/ 631878 w 1408546"/>
                  <a:gd name="connsiteY1436" fmla="*/ 928882 h 1449193"/>
                  <a:gd name="connsiteX1437" fmla="*/ 630343 w 1408546"/>
                  <a:gd name="connsiteY1437" fmla="*/ 928882 h 1449193"/>
                  <a:gd name="connsiteX1438" fmla="*/ 629575 w 1408546"/>
                  <a:gd name="connsiteY1438" fmla="*/ 929905 h 1449193"/>
                  <a:gd name="connsiteX1439" fmla="*/ 631622 w 1408546"/>
                  <a:gd name="connsiteY1439" fmla="*/ 930417 h 1449193"/>
                  <a:gd name="connsiteX1440" fmla="*/ 632389 w 1408546"/>
                  <a:gd name="connsiteY1440" fmla="*/ 931696 h 1449193"/>
                  <a:gd name="connsiteX1441" fmla="*/ 632134 w 1408546"/>
                  <a:gd name="connsiteY1441" fmla="*/ 933231 h 1449193"/>
                  <a:gd name="connsiteX1442" fmla="*/ 634436 w 1408546"/>
                  <a:gd name="connsiteY1442" fmla="*/ 932719 h 1449193"/>
                  <a:gd name="connsiteX1443" fmla="*/ 635971 w 1408546"/>
                  <a:gd name="connsiteY1443" fmla="*/ 933231 h 1449193"/>
                  <a:gd name="connsiteX1444" fmla="*/ 638017 w 1408546"/>
                  <a:gd name="connsiteY1444" fmla="*/ 932975 h 1449193"/>
                  <a:gd name="connsiteX1445" fmla="*/ 636738 w 1408546"/>
                  <a:gd name="connsiteY1445" fmla="*/ 928626 h 1449193"/>
                  <a:gd name="connsiteX1446" fmla="*/ 635459 w 1408546"/>
                  <a:gd name="connsiteY1446" fmla="*/ 921463 h 1449193"/>
                  <a:gd name="connsiteX1447" fmla="*/ 634948 w 1408546"/>
                  <a:gd name="connsiteY1447" fmla="*/ 916603 h 1449193"/>
                  <a:gd name="connsiteX1448" fmla="*/ 634948 w 1408546"/>
                  <a:gd name="connsiteY1448" fmla="*/ 914812 h 1449193"/>
                  <a:gd name="connsiteX1449" fmla="*/ 635971 w 1408546"/>
                  <a:gd name="connsiteY1449" fmla="*/ 906370 h 1449193"/>
                  <a:gd name="connsiteX1450" fmla="*/ 636483 w 1408546"/>
                  <a:gd name="connsiteY1450" fmla="*/ 903556 h 1449193"/>
                  <a:gd name="connsiteX1451" fmla="*/ 636227 w 1408546"/>
                  <a:gd name="connsiteY1451" fmla="*/ 900486 h 1449193"/>
                  <a:gd name="connsiteX1452" fmla="*/ 635203 w 1408546"/>
                  <a:gd name="connsiteY1452" fmla="*/ 896905 h 1449193"/>
                  <a:gd name="connsiteX1453" fmla="*/ 632645 w 1408546"/>
                  <a:gd name="connsiteY1453" fmla="*/ 891021 h 1449193"/>
                  <a:gd name="connsiteX1454" fmla="*/ 637250 w 1408546"/>
                  <a:gd name="connsiteY1454" fmla="*/ 889230 h 1449193"/>
                  <a:gd name="connsiteX1455" fmla="*/ 639552 w 1408546"/>
                  <a:gd name="connsiteY1455" fmla="*/ 887951 h 1449193"/>
                  <a:gd name="connsiteX1456" fmla="*/ 645180 w 1408546"/>
                  <a:gd name="connsiteY1456" fmla="*/ 884625 h 1449193"/>
                  <a:gd name="connsiteX1457" fmla="*/ 648762 w 1408546"/>
                  <a:gd name="connsiteY1457" fmla="*/ 882067 h 1449193"/>
                  <a:gd name="connsiteX1458" fmla="*/ 650297 w 1408546"/>
                  <a:gd name="connsiteY1458" fmla="*/ 880021 h 1449193"/>
                  <a:gd name="connsiteX1459" fmla="*/ 651576 w 1408546"/>
                  <a:gd name="connsiteY1459" fmla="*/ 876951 h 1449193"/>
                  <a:gd name="connsiteX1460" fmla="*/ 653878 w 1408546"/>
                  <a:gd name="connsiteY1460" fmla="*/ 870299 h 1449193"/>
                  <a:gd name="connsiteX1461" fmla="*/ 655669 w 1408546"/>
                  <a:gd name="connsiteY1461" fmla="*/ 862881 h 1449193"/>
                  <a:gd name="connsiteX1462" fmla="*/ 656436 w 1408546"/>
                  <a:gd name="connsiteY1462" fmla="*/ 861346 h 1449193"/>
                  <a:gd name="connsiteX1463" fmla="*/ 659506 w 1408546"/>
                  <a:gd name="connsiteY1463" fmla="*/ 856229 h 1449193"/>
                  <a:gd name="connsiteX1464" fmla="*/ 660530 w 1408546"/>
                  <a:gd name="connsiteY1464" fmla="*/ 853927 h 1449193"/>
                  <a:gd name="connsiteX1465" fmla="*/ 661297 w 1408546"/>
                  <a:gd name="connsiteY1465" fmla="*/ 851880 h 1449193"/>
                  <a:gd name="connsiteX1466" fmla="*/ 664111 w 1408546"/>
                  <a:gd name="connsiteY1466" fmla="*/ 846764 h 1449193"/>
                  <a:gd name="connsiteX1467" fmla="*/ 665390 w 1408546"/>
                  <a:gd name="connsiteY1467" fmla="*/ 845229 h 1449193"/>
                  <a:gd name="connsiteX1468" fmla="*/ 670507 w 1408546"/>
                  <a:gd name="connsiteY1468" fmla="*/ 840113 h 1449193"/>
                  <a:gd name="connsiteX1469" fmla="*/ 671786 w 1408546"/>
                  <a:gd name="connsiteY1469" fmla="*/ 838322 h 1449193"/>
                  <a:gd name="connsiteX1470" fmla="*/ 672809 w 1408546"/>
                  <a:gd name="connsiteY1470" fmla="*/ 835252 h 1449193"/>
                  <a:gd name="connsiteX1471" fmla="*/ 675367 w 1408546"/>
                  <a:gd name="connsiteY1471" fmla="*/ 830136 h 1449193"/>
                  <a:gd name="connsiteX1472" fmla="*/ 678181 w 1408546"/>
                  <a:gd name="connsiteY1472" fmla="*/ 826042 h 1449193"/>
                  <a:gd name="connsiteX1473" fmla="*/ 681251 w 1408546"/>
                  <a:gd name="connsiteY1473" fmla="*/ 822973 h 1449193"/>
                  <a:gd name="connsiteX1474" fmla="*/ 683809 w 1408546"/>
                  <a:gd name="connsiteY1474" fmla="*/ 821438 h 1449193"/>
                  <a:gd name="connsiteX1475" fmla="*/ 690972 w 1408546"/>
                  <a:gd name="connsiteY1475" fmla="*/ 818880 h 1449193"/>
                  <a:gd name="connsiteX1476" fmla="*/ 697368 w 1408546"/>
                  <a:gd name="connsiteY1476" fmla="*/ 817600 h 1449193"/>
                  <a:gd name="connsiteX1477" fmla="*/ 702740 w 1408546"/>
                  <a:gd name="connsiteY1477" fmla="*/ 816833 h 1449193"/>
                  <a:gd name="connsiteX1478" fmla="*/ 705298 w 1408546"/>
                  <a:gd name="connsiteY1478" fmla="*/ 816833 h 1449193"/>
                  <a:gd name="connsiteX1479" fmla="*/ 708368 w 1408546"/>
                  <a:gd name="connsiteY1479" fmla="*/ 817856 h 1449193"/>
                  <a:gd name="connsiteX1480" fmla="*/ 710414 w 1408546"/>
                  <a:gd name="connsiteY1480" fmla="*/ 817600 h 1449193"/>
                  <a:gd name="connsiteX1481" fmla="*/ 714252 w 1408546"/>
                  <a:gd name="connsiteY1481" fmla="*/ 815810 h 1449193"/>
                  <a:gd name="connsiteX1482" fmla="*/ 716810 w 1408546"/>
                  <a:gd name="connsiteY1482" fmla="*/ 815554 h 1449193"/>
                  <a:gd name="connsiteX1483" fmla="*/ 718089 w 1408546"/>
                  <a:gd name="connsiteY1483" fmla="*/ 816321 h 1449193"/>
                  <a:gd name="connsiteX1484" fmla="*/ 718857 w 1408546"/>
                  <a:gd name="connsiteY1484" fmla="*/ 817600 h 1449193"/>
                  <a:gd name="connsiteX1485" fmla="*/ 719624 w 1408546"/>
                  <a:gd name="connsiteY1485" fmla="*/ 820159 h 1449193"/>
                  <a:gd name="connsiteX1486" fmla="*/ 720903 w 1408546"/>
                  <a:gd name="connsiteY1486" fmla="*/ 820670 h 1449193"/>
                  <a:gd name="connsiteX1487" fmla="*/ 722438 w 1408546"/>
                  <a:gd name="connsiteY1487" fmla="*/ 819903 h 1449193"/>
                  <a:gd name="connsiteX1488" fmla="*/ 723717 w 1408546"/>
                  <a:gd name="connsiteY1488" fmla="*/ 817856 h 1449193"/>
                  <a:gd name="connsiteX1489" fmla="*/ 724229 w 1408546"/>
                  <a:gd name="connsiteY1489" fmla="*/ 815298 h 1449193"/>
                  <a:gd name="connsiteX1490" fmla="*/ 723717 w 1408546"/>
                  <a:gd name="connsiteY1490" fmla="*/ 809926 h 1449193"/>
                  <a:gd name="connsiteX1491" fmla="*/ 723717 w 1408546"/>
                  <a:gd name="connsiteY1491" fmla="*/ 808903 h 1449193"/>
                  <a:gd name="connsiteX1492" fmla="*/ 724996 w 1408546"/>
                  <a:gd name="connsiteY1492" fmla="*/ 805321 h 1449193"/>
                  <a:gd name="connsiteX1493" fmla="*/ 726020 w 1408546"/>
                  <a:gd name="connsiteY1493" fmla="*/ 804042 h 1449193"/>
                  <a:gd name="connsiteX1494" fmla="*/ 727810 w 1408546"/>
                  <a:gd name="connsiteY1494" fmla="*/ 802763 h 1449193"/>
                  <a:gd name="connsiteX1495" fmla="*/ 730880 w 1408546"/>
                  <a:gd name="connsiteY1495" fmla="*/ 799437 h 1449193"/>
                  <a:gd name="connsiteX1496" fmla="*/ 732159 w 1408546"/>
                  <a:gd name="connsiteY1496" fmla="*/ 797135 h 1449193"/>
                  <a:gd name="connsiteX1497" fmla="*/ 732927 w 1408546"/>
                  <a:gd name="connsiteY1497" fmla="*/ 795344 h 1449193"/>
                  <a:gd name="connsiteX1498" fmla="*/ 733182 w 1408546"/>
                  <a:gd name="connsiteY1498" fmla="*/ 793298 h 1449193"/>
                  <a:gd name="connsiteX1499" fmla="*/ 732415 w 1408546"/>
                  <a:gd name="connsiteY1499" fmla="*/ 788693 h 1449193"/>
                  <a:gd name="connsiteX1500" fmla="*/ 730368 w 1408546"/>
                  <a:gd name="connsiteY1500" fmla="*/ 785367 h 1449193"/>
                  <a:gd name="connsiteX1501" fmla="*/ 730624 w 1408546"/>
                  <a:gd name="connsiteY1501" fmla="*/ 783065 h 1449193"/>
                  <a:gd name="connsiteX1502" fmla="*/ 732159 w 1408546"/>
                  <a:gd name="connsiteY1502" fmla="*/ 781018 h 1449193"/>
                  <a:gd name="connsiteX1503" fmla="*/ 736252 w 1408546"/>
                  <a:gd name="connsiteY1503" fmla="*/ 774367 h 1449193"/>
                  <a:gd name="connsiteX1504" fmla="*/ 738811 w 1408546"/>
                  <a:gd name="connsiteY1504" fmla="*/ 768483 h 1449193"/>
                  <a:gd name="connsiteX1505" fmla="*/ 738811 w 1408546"/>
                  <a:gd name="connsiteY1505" fmla="*/ 765925 h 1449193"/>
                  <a:gd name="connsiteX1506" fmla="*/ 738043 w 1408546"/>
                  <a:gd name="connsiteY1506" fmla="*/ 763878 h 1449193"/>
                  <a:gd name="connsiteX1507" fmla="*/ 733694 w 1408546"/>
                  <a:gd name="connsiteY1507" fmla="*/ 757739 h 1449193"/>
                  <a:gd name="connsiteX1508" fmla="*/ 734206 w 1408546"/>
                  <a:gd name="connsiteY1508" fmla="*/ 756971 h 1449193"/>
                  <a:gd name="connsiteX1509" fmla="*/ 738043 w 1408546"/>
                  <a:gd name="connsiteY1509" fmla="*/ 754413 h 1449193"/>
                  <a:gd name="connsiteX1510" fmla="*/ 738811 w 1408546"/>
                  <a:gd name="connsiteY1510" fmla="*/ 752111 h 1449193"/>
                  <a:gd name="connsiteX1511" fmla="*/ 740601 w 1408546"/>
                  <a:gd name="connsiteY1511" fmla="*/ 751087 h 1449193"/>
                  <a:gd name="connsiteX1512" fmla="*/ 741880 w 1408546"/>
                  <a:gd name="connsiteY1512" fmla="*/ 749552 h 1449193"/>
                  <a:gd name="connsiteX1513" fmla="*/ 741880 w 1408546"/>
                  <a:gd name="connsiteY1513" fmla="*/ 746738 h 1449193"/>
                  <a:gd name="connsiteX1514" fmla="*/ 740601 w 1408546"/>
                  <a:gd name="connsiteY1514" fmla="*/ 744692 h 1449193"/>
                  <a:gd name="connsiteX1515" fmla="*/ 737787 w 1408546"/>
                  <a:gd name="connsiteY1515" fmla="*/ 742901 h 1449193"/>
                  <a:gd name="connsiteX1516" fmla="*/ 734206 w 1408546"/>
                  <a:gd name="connsiteY1516" fmla="*/ 741622 h 1449193"/>
                  <a:gd name="connsiteX1517" fmla="*/ 731392 w 1408546"/>
                  <a:gd name="connsiteY1517" fmla="*/ 739831 h 1449193"/>
                  <a:gd name="connsiteX1518" fmla="*/ 730113 w 1408546"/>
                  <a:gd name="connsiteY1518" fmla="*/ 738040 h 1449193"/>
                  <a:gd name="connsiteX1519" fmla="*/ 729345 w 1408546"/>
                  <a:gd name="connsiteY1519" fmla="*/ 734715 h 1449193"/>
                  <a:gd name="connsiteX1520" fmla="*/ 728578 w 1408546"/>
                  <a:gd name="connsiteY1520" fmla="*/ 729854 h 1449193"/>
                  <a:gd name="connsiteX1521" fmla="*/ 728578 w 1408546"/>
                  <a:gd name="connsiteY1521" fmla="*/ 727808 h 1449193"/>
                  <a:gd name="connsiteX1522" fmla="*/ 728834 w 1408546"/>
                  <a:gd name="connsiteY1522" fmla="*/ 724994 h 1449193"/>
                  <a:gd name="connsiteX1523" fmla="*/ 730880 w 1408546"/>
                  <a:gd name="connsiteY1523" fmla="*/ 720900 h 1449193"/>
                  <a:gd name="connsiteX1524" fmla="*/ 732159 w 1408546"/>
                  <a:gd name="connsiteY1524" fmla="*/ 719110 h 1449193"/>
                  <a:gd name="connsiteX1525" fmla="*/ 732671 w 1408546"/>
                  <a:gd name="connsiteY1525" fmla="*/ 717831 h 1449193"/>
                  <a:gd name="connsiteX1526" fmla="*/ 732927 w 1408546"/>
                  <a:gd name="connsiteY1526" fmla="*/ 712458 h 1449193"/>
                  <a:gd name="connsiteX1527" fmla="*/ 729857 w 1408546"/>
                  <a:gd name="connsiteY1527" fmla="*/ 709644 h 1449193"/>
                  <a:gd name="connsiteX1528" fmla="*/ 728834 w 1408546"/>
                  <a:gd name="connsiteY1528" fmla="*/ 707854 h 1449193"/>
                  <a:gd name="connsiteX1529" fmla="*/ 728066 w 1408546"/>
                  <a:gd name="connsiteY1529" fmla="*/ 705807 h 1449193"/>
                  <a:gd name="connsiteX1530" fmla="*/ 728066 w 1408546"/>
                  <a:gd name="connsiteY1530" fmla="*/ 702738 h 1449193"/>
                  <a:gd name="connsiteX1531" fmla="*/ 731648 w 1408546"/>
                  <a:gd name="connsiteY1531" fmla="*/ 700179 h 1449193"/>
                  <a:gd name="connsiteX1532" fmla="*/ 732415 w 1408546"/>
                  <a:gd name="connsiteY1532" fmla="*/ 699156 h 1449193"/>
                  <a:gd name="connsiteX1533" fmla="*/ 733182 w 1408546"/>
                  <a:gd name="connsiteY1533" fmla="*/ 697365 h 1449193"/>
                  <a:gd name="connsiteX1534" fmla="*/ 733438 w 1408546"/>
                  <a:gd name="connsiteY1534" fmla="*/ 694551 h 1449193"/>
                  <a:gd name="connsiteX1535" fmla="*/ 732415 w 1408546"/>
                  <a:gd name="connsiteY1535" fmla="*/ 689690 h 1449193"/>
                  <a:gd name="connsiteX1536" fmla="*/ 731392 w 1408546"/>
                  <a:gd name="connsiteY1536" fmla="*/ 688411 h 1449193"/>
                  <a:gd name="connsiteX1537" fmla="*/ 728834 w 1408546"/>
                  <a:gd name="connsiteY1537" fmla="*/ 686621 h 1449193"/>
                  <a:gd name="connsiteX1538" fmla="*/ 726531 w 1408546"/>
                  <a:gd name="connsiteY1538" fmla="*/ 685853 h 1449193"/>
                  <a:gd name="connsiteX1539" fmla="*/ 720136 w 1408546"/>
                  <a:gd name="connsiteY1539" fmla="*/ 685853 h 1449193"/>
                  <a:gd name="connsiteX1540" fmla="*/ 713484 w 1408546"/>
                  <a:gd name="connsiteY1540" fmla="*/ 685597 h 1449193"/>
                  <a:gd name="connsiteX1541" fmla="*/ 702996 w 1408546"/>
                  <a:gd name="connsiteY1541" fmla="*/ 683807 h 1449193"/>
                  <a:gd name="connsiteX1542" fmla="*/ 700438 w 1408546"/>
                  <a:gd name="connsiteY1542" fmla="*/ 683295 h 1449193"/>
                  <a:gd name="connsiteX1543" fmla="*/ 697368 w 1408546"/>
                  <a:gd name="connsiteY1543" fmla="*/ 681760 h 1449193"/>
                  <a:gd name="connsiteX1544" fmla="*/ 694298 w 1408546"/>
                  <a:gd name="connsiteY1544" fmla="*/ 679969 h 1449193"/>
                  <a:gd name="connsiteX1545" fmla="*/ 692507 w 1408546"/>
                  <a:gd name="connsiteY1545" fmla="*/ 677411 h 1449193"/>
                  <a:gd name="connsiteX1546" fmla="*/ 691484 w 1408546"/>
                  <a:gd name="connsiteY1546" fmla="*/ 676899 h 1449193"/>
                  <a:gd name="connsiteX1547" fmla="*/ 685856 w 1408546"/>
                  <a:gd name="connsiteY1547" fmla="*/ 675109 h 1449193"/>
                  <a:gd name="connsiteX1548" fmla="*/ 681763 w 1408546"/>
                  <a:gd name="connsiteY1548" fmla="*/ 673574 h 1449193"/>
                  <a:gd name="connsiteX1549" fmla="*/ 676135 w 1408546"/>
                  <a:gd name="connsiteY1549" fmla="*/ 669992 h 1449193"/>
                  <a:gd name="connsiteX1550" fmla="*/ 671274 w 1408546"/>
                  <a:gd name="connsiteY1550" fmla="*/ 667178 h 1449193"/>
                  <a:gd name="connsiteX1551" fmla="*/ 669227 w 1408546"/>
                  <a:gd name="connsiteY1551" fmla="*/ 666667 h 1449193"/>
                  <a:gd name="connsiteX1552" fmla="*/ 659506 w 1408546"/>
                  <a:gd name="connsiteY1552" fmla="*/ 664876 h 1449193"/>
                  <a:gd name="connsiteX1553" fmla="*/ 657204 w 1408546"/>
                  <a:gd name="connsiteY1553" fmla="*/ 664108 h 1449193"/>
                  <a:gd name="connsiteX1554" fmla="*/ 656181 w 1408546"/>
                  <a:gd name="connsiteY1554" fmla="*/ 663085 h 1449193"/>
                  <a:gd name="connsiteX1555" fmla="*/ 655157 w 1408546"/>
                  <a:gd name="connsiteY1555" fmla="*/ 660271 h 1449193"/>
                  <a:gd name="connsiteX1556" fmla="*/ 653878 w 1408546"/>
                  <a:gd name="connsiteY1556" fmla="*/ 659248 h 1449193"/>
                  <a:gd name="connsiteX1557" fmla="*/ 650041 w 1408546"/>
                  <a:gd name="connsiteY1557" fmla="*/ 658480 h 1449193"/>
                  <a:gd name="connsiteX1558" fmla="*/ 644157 w 1408546"/>
                  <a:gd name="connsiteY1558" fmla="*/ 658480 h 1449193"/>
                  <a:gd name="connsiteX1559" fmla="*/ 640064 w 1408546"/>
                  <a:gd name="connsiteY1559" fmla="*/ 656946 h 1449193"/>
                  <a:gd name="connsiteX1560" fmla="*/ 632901 w 1408546"/>
                  <a:gd name="connsiteY1560" fmla="*/ 653876 h 1449193"/>
                  <a:gd name="connsiteX1561" fmla="*/ 628552 w 1408546"/>
                  <a:gd name="connsiteY1561" fmla="*/ 651829 h 1449193"/>
                  <a:gd name="connsiteX1562" fmla="*/ 620622 w 1408546"/>
                  <a:gd name="connsiteY1562" fmla="*/ 648759 h 1449193"/>
                  <a:gd name="connsiteX1563" fmla="*/ 614994 w 1408546"/>
                  <a:gd name="connsiteY1563" fmla="*/ 646201 h 1449193"/>
                  <a:gd name="connsiteX1564" fmla="*/ 610389 w 1408546"/>
                  <a:gd name="connsiteY1564" fmla="*/ 642108 h 1449193"/>
                  <a:gd name="connsiteX1565" fmla="*/ 609621 w 1408546"/>
                  <a:gd name="connsiteY1565" fmla="*/ 640829 h 1449193"/>
                  <a:gd name="connsiteX1566" fmla="*/ 609366 w 1408546"/>
                  <a:gd name="connsiteY1566" fmla="*/ 639294 h 1449193"/>
                  <a:gd name="connsiteX1567" fmla="*/ 609621 w 1408546"/>
                  <a:gd name="connsiteY1567" fmla="*/ 637503 h 1449193"/>
                  <a:gd name="connsiteX1568" fmla="*/ 613970 w 1408546"/>
                  <a:gd name="connsiteY1568" fmla="*/ 633410 h 1449193"/>
                  <a:gd name="connsiteX1569" fmla="*/ 614226 w 1408546"/>
                  <a:gd name="connsiteY1569" fmla="*/ 631619 h 1449193"/>
                  <a:gd name="connsiteX1570" fmla="*/ 611412 w 1408546"/>
                  <a:gd name="connsiteY1570" fmla="*/ 630084 h 1449193"/>
                  <a:gd name="connsiteX1571" fmla="*/ 607831 w 1408546"/>
                  <a:gd name="connsiteY1571" fmla="*/ 627782 h 1449193"/>
                  <a:gd name="connsiteX1572" fmla="*/ 606296 w 1408546"/>
                  <a:gd name="connsiteY1572" fmla="*/ 624968 h 1449193"/>
                  <a:gd name="connsiteX1573" fmla="*/ 606040 w 1408546"/>
                  <a:gd name="connsiteY1573" fmla="*/ 621131 h 1449193"/>
                  <a:gd name="connsiteX1574" fmla="*/ 603738 w 1408546"/>
                  <a:gd name="connsiteY1574" fmla="*/ 618317 h 1449193"/>
                  <a:gd name="connsiteX1575" fmla="*/ 602458 w 1408546"/>
                  <a:gd name="connsiteY1575" fmla="*/ 615247 h 1449193"/>
                  <a:gd name="connsiteX1576" fmla="*/ 601691 w 1408546"/>
                  <a:gd name="connsiteY1576" fmla="*/ 610642 h 1449193"/>
                  <a:gd name="connsiteX1577" fmla="*/ 600156 w 1408546"/>
                  <a:gd name="connsiteY1577" fmla="*/ 607572 h 1449193"/>
                  <a:gd name="connsiteX1578" fmla="*/ 597086 w 1408546"/>
                  <a:gd name="connsiteY1578" fmla="*/ 604502 h 1449193"/>
                  <a:gd name="connsiteX1579" fmla="*/ 592737 w 1408546"/>
                  <a:gd name="connsiteY1579" fmla="*/ 601177 h 1449193"/>
                  <a:gd name="connsiteX1580" fmla="*/ 589667 w 1408546"/>
                  <a:gd name="connsiteY1580" fmla="*/ 598107 h 1449193"/>
                  <a:gd name="connsiteX1581" fmla="*/ 588388 w 1408546"/>
                  <a:gd name="connsiteY1581" fmla="*/ 597084 h 1449193"/>
                  <a:gd name="connsiteX1582" fmla="*/ 584807 w 1408546"/>
                  <a:gd name="connsiteY1582" fmla="*/ 595805 h 1449193"/>
                  <a:gd name="connsiteX1583" fmla="*/ 582505 w 1408546"/>
                  <a:gd name="connsiteY1583" fmla="*/ 596316 h 1449193"/>
                  <a:gd name="connsiteX1584" fmla="*/ 581737 w 1408546"/>
                  <a:gd name="connsiteY1584" fmla="*/ 599130 h 1449193"/>
                  <a:gd name="connsiteX1585" fmla="*/ 580458 w 1408546"/>
                  <a:gd name="connsiteY1585" fmla="*/ 601177 h 1449193"/>
                  <a:gd name="connsiteX1586" fmla="*/ 577900 w 1408546"/>
                  <a:gd name="connsiteY1586" fmla="*/ 602712 h 1449193"/>
                  <a:gd name="connsiteX1587" fmla="*/ 573295 w 1408546"/>
                  <a:gd name="connsiteY1587" fmla="*/ 607061 h 1449193"/>
                  <a:gd name="connsiteX1588" fmla="*/ 570481 w 1408546"/>
                  <a:gd name="connsiteY1588" fmla="*/ 610387 h 1449193"/>
                  <a:gd name="connsiteX1589" fmla="*/ 566644 w 1408546"/>
                  <a:gd name="connsiteY1589" fmla="*/ 613456 h 1449193"/>
                  <a:gd name="connsiteX1590" fmla="*/ 564853 w 1408546"/>
                  <a:gd name="connsiteY1590" fmla="*/ 614224 h 1449193"/>
                  <a:gd name="connsiteX1591" fmla="*/ 562551 w 1408546"/>
                  <a:gd name="connsiteY1591" fmla="*/ 613968 h 1449193"/>
                  <a:gd name="connsiteX1592" fmla="*/ 557690 w 1408546"/>
                  <a:gd name="connsiteY1592" fmla="*/ 617293 h 1449193"/>
                  <a:gd name="connsiteX1593" fmla="*/ 557690 w 1408546"/>
                  <a:gd name="connsiteY1593" fmla="*/ 619596 h 1449193"/>
                  <a:gd name="connsiteX1594" fmla="*/ 554876 w 1408546"/>
                  <a:gd name="connsiteY1594" fmla="*/ 620875 h 1449193"/>
                  <a:gd name="connsiteX1595" fmla="*/ 551550 w 1408546"/>
                  <a:gd name="connsiteY1595" fmla="*/ 623433 h 1449193"/>
                  <a:gd name="connsiteX1596" fmla="*/ 549504 w 1408546"/>
                  <a:gd name="connsiteY1596" fmla="*/ 624201 h 1449193"/>
                  <a:gd name="connsiteX1597" fmla="*/ 548736 w 1408546"/>
                  <a:gd name="connsiteY1597" fmla="*/ 627270 h 1449193"/>
                  <a:gd name="connsiteX1598" fmla="*/ 547713 w 1408546"/>
                  <a:gd name="connsiteY1598" fmla="*/ 628294 h 1449193"/>
                  <a:gd name="connsiteX1599" fmla="*/ 545411 w 1408546"/>
                  <a:gd name="connsiteY1599" fmla="*/ 627782 h 1449193"/>
                  <a:gd name="connsiteX1600" fmla="*/ 542341 w 1408546"/>
                  <a:gd name="connsiteY1600" fmla="*/ 629317 h 1449193"/>
                  <a:gd name="connsiteX1601" fmla="*/ 541062 w 1408546"/>
                  <a:gd name="connsiteY1601" fmla="*/ 629573 h 1449193"/>
                  <a:gd name="connsiteX1602" fmla="*/ 538248 w 1408546"/>
                  <a:gd name="connsiteY1602" fmla="*/ 628294 h 1449193"/>
                  <a:gd name="connsiteX1603" fmla="*/ 536713 w 1408546"/>
                  <a:gd name="connsiteY1603" fmla="*/ 628550 h 1449193"/>
                  <a:gd name="connsiteX1604" fmla="*/ 536457 w 1408546"/>
                  <a:gd name="connsiteY1604" fmla="*/ 625480 h 1449193"/>
                  <a:gd name="connsiteX1605" fmla="*/ 538248 w 1408546"/>
                  <a:gd name="connsiteY1605" fmla="*/ 623178 h 1449193"/>
                  <a:gd name="connsiteX1606" fmla="*/ 537992 w 1408546"/>
                  <a:gd name="connsiteY1606" fmla="*/ 618573 h 1449193"/>
                  <a:gd name="connsiteX1607" fmla="*/ 538503 w 1408546"/>
                  <a:gd name="connsiteY1607" fmla="*/ 617038 h 1449193"/>
                  <a:gd name="connsiteX1608" fmla="*/ 538248 w 1408546"/>
                  <a:gd name="connsiteY1608" fmla="*/ 615503 h 1449193"/>
                  <a:gd name="connsiteX1609" fmla="*/ 536201 w 1408546"/>
                  <a:gd name="connsiteY1609" fmla="*/ 613456 h 1449193"/>
                  <a:gd name="connsiteX1610" fmla="*/ 534410 w 1408546"/>
                  <a:gd name="connsiteY1610" fmla="*/ 610387 h 1449193"/>
                  <a:gd name="connsiteX1611" fmla="*/ 535689 w 1408546"/>
                  <a:gd name="connsiteY1611" fmla="*/ 608596 h 1449193"/>
                  <a:gd name="connsiteX1612" fmla="*/ 535434 w 1408546"/>
                  <a:gd name="connsiteY1612" fmla="*/ 607572 h 1449193"/>
                  <a:gd name="connsiteX1613" fmla="*/ 532108 w 1408546"/>
                  <a:gd name="connsiteY1613" fmla="*/ 603223 h 1449193"/>
                  <a:gd name="connsiteX1614" fmla="*/ 531341 w 1408546"/>
                  <a:gd name="connsiteY1614" fmla="*/ 602200 h 1449193"/>
                  <a:gd name="connsiteX1615" fmla="*/ 529550 w 1408546"/>
                  <a:gd name="connsiteY1615" fmla="*/ 599642 h 1449193"/>
                  <a:gd name="connsiteX1616" fmla="*/ 527503 w 1408546"/>
                  <a:gd name="connsiteY1616" fmla="*/ 597851 h 1449193"/>
                  <a:gd name="connsiteX1617" fmla="*/ 527248 w 1408546"/>
                  <a:gd name="connsiteY1617" fmla="*/ 596828 h 1449193"/>
                  <a:gd name="connsiteX1618" fmla="*/ 525457 w 1408546"/>
                  <a:gd name="connsiteY1618" fmla="*/ 596572 h 1449193"/>
                  <a:gd name="connsiteX1619" fmla="*/ 524178 w 1408546"/>
                  <a:gd name="connsiteY1619" fmla="*/ 594781 h 1449193"/>
                  <a:gd name="connsiteX1620" fmla="*/ 521364 w 1408546"/>
                  <a:gd name="connsiteY1620" fmla="*/ 592991 h 1449193"/>
                  <a:gd name="connsiteX1621" fmla="*/ 519573 w 1408546"/>
                  <a:gd name="connsiteY1621" fmla="*/ 590688 h 1449193"/>
                  <a:gd name="connsiteX1622" fmla="*/ 518294 w 1408546"/>
                  <a:gd name="connsiteY1622" fmla="*/ 589665 h 1449193"/>
                  <a:gd name="connsiteX1623" fmla="*/ 516503 w 1408546"/>
                  <a:gd name="connsiteY1623" fmla="*/ 587107 h 1449193"/>
                  <a:gd name="connsiteX1624" fmla="*/ 514457 w 1408546"/>
                  <a:gd name="connsiteY1624" fmla="*/ 585828 h 1449193"/>
                  <a:gd name="connsiteX1625" fmla="*/ 514457 w 1408546"/>
                  <a:gd name="connsiteY1625" fmla="*/ 584805 h 1449193"/>
                  <a:gd name="connsiteX1626" fmla="*/ 513177 w 1408546"/>
                  <a:gd name="connsiteY1626" fmla="*/ 583525 h 1449193"/>
                  <a:gd name="connsiteX1627" fmla="*/ 510107 w 1408546"/>
                  <a:gd name="connsiteY1627" fmla="*/ 578409 h 1449193"/>
                  <a:gd name="connsiteX1628" fmla="*/ 508573 w 1408546"/>
                  <a:gd name="connsiteY1628" fmla="*/ 577386 h 1449193"/>
                  <a:gd name="connsiteX1629" fmla="*/ 507805 w 1408546"/>
                  <a:gd name="connsiteY1629" fmla="*/ 575851 h 1449193"/>
                  <a:gd name="connsiteX1630" fmla="*/ 507805 w 1408546"/>
                  <a:gd name="connsiteY1630" fmla="*/ 574571 h 1449193"/>
                  <a:gd name="connsiteX1631" fmla="*/ 510363 w 1408546"/>
                  <a:gd name="connsiteY1631" fmla="*/ 564339 h 1449193"/>
                  <a:gd name="connsiteX1632" fmla="*/ 511131 w 1408546"/>
                  <a:gd name="connsiteY1632" fmla="*/ 558455 h 1449193"/>
                  <a:gd name="connsiteX1633" fmla="*/ 510875 w 1408546"/>
                  <a:gd name="connsiteY1633" fmla="*/ 554873 h 1449193"/>
                  <a:gd name="connsiteX1634" fmla="*/ 510363 w 1408546"/>
                  <a:gd name="connsiteY1634" fmla="*/ 551804 h 1449193"/>
                  <a:gd name="connsiteX1635" fmla="*/ 509340 w 1408546"/>
                  <a:gd name="connsiteY1635" fmla="*/ 548734 h 1449193"/>
                  <a:gd name="connsiteX1636" fmla="*/ 506526 w 1408546"/>
                  <a:gd name="connsiteY1636" fmla="*/ 543361 h 1449193"/>
                  <a:gd name="connsiteX1637" fmla="*/ 504991 w 1408546"/>
                  <a:gd name="connsiteY1637" fmla="*/ 540803 h 1449193"/>
                  <a:gd name="connsiteX1638" fmla="*/ 504479 w 1408546"/>
                  <a:gd name="connsiteY1638" fmla="*/ 538245 h 1449193"/>
                  <a:gd name="connsiteX1639" fmla="*/ 505247 w 1408546"/>
                  <a:gd name="connsiteY1639" fmla="*/ 532873 h 1449193"/>
                  <a:gd name="connsiteX1640" fmla="*/ 504479 w 1408546"/>
                  <a:gd name="connsiteY1640" fmla="*/ 529291 h 1449193"/>
                  <a:gd name="connsiteX1641" fmla="*/ 503456 w 1408546"/>
                  <a:gd name="connsiteY1641" fmla="*/ 527501 h 1449193"/>
                  <a:gd name="connsiteX1642" fmla="*/ 500386 w 1408546"/>
                  <a:gd name="connsiteY1642" fmla="*/ 524431 h 1449193"/>
                  <a:gd name="connsiteX1643" fmla="*/ 496037 w 1408546"/>
                  <a:gd name="connsiteY1643" fmla="*/ 521361 h 1449193"/>
                  <a:gd name="connsiteX1644" fmla="*/ 493479 w 1408546"/>
                  <a:gd name="connsiteY1644" fmla="*/ 518291 h 1449193"/>
                  <a:gd name="connsiteX1645" fmla="*/ 491433 w 1408546"/>
                  <a:gd name="connsiteY1645" fmla="*/ 517268 h 1449193"/>
                  <a:gd name="connsiteX1646" fmla="*/ 488875 w 1408546"/>
                  <a:gd name="connsiteY1646" fmla="*/ 516756 h 1449193"/>
                  <a:gd name="connsiteX1647" fmla="*/ 485805 w 1408546"/>
                  <a:gd name="connsiteY1647" fmla="*/ 515221 h 1449193"/>
                  <a:gd name="connsiteX1648" fmla="*/ 479665 w 1408546"/>
                  <a:gd name="connsiteY1648" fmla="*/ 508570 h 1449193"/>
                  <a:gd name="connsiteX1649" fmla="*/ 478642 w 1408546"/>
                  <a:gd name="connsiteY1649" fmla="*/ 507291 h 1449193"/>
                  <a:gd name="connsiteX1650" fmla="*/ 477104 w 1408546"/>
                  <a:gd name="connsiteY1650" fmla="*/ 503198 h 1449193"/>
                  <a:gd name="connsiteX1651" fmla="*/ 475313 w 1408546"/>
                  <a:gd name="connsiteY1651" fmla="*/ 501663 h 1449193"/>
                  <a:gd name="connsiteX1652" fmla="*/ 471220 w 1408546"/>
                  <a:gd name="connsiteY1652" fmla="*/ 501663 h 1449193"/>
                  <a:gd name="connsiteX1653" fmla="*/ 463802 w 1408546"/>
                  <a:gd name="connsiteY1653" fmla="*/ 500384 h 1449193"/>
                  <a:gd name="connsiteX1654" fmla="*/ 462011 w 1408546"/>
                  <a:gd name="connsiteY1654" fmla="*/ 499872 h 1449193"/>
                  <a:gd name="connsiteX1655" fmla="*/ 459453 w 1408546"/>
                  <a:gd name="connsiteY1655" fmla="*/ 498849 h 1449193"/>
                  <a:gd name="connsiteX1656" fmla="*/ 457918 w 1408546"/>
                  <a:gd name="connsiteY1656" fmla="*/ 497570 h 1449193"/>
                  <a:gd name="connsiteX1657" fmla="*/ 455104 w 1408546"/>
                  <a:gd name="connsiteY1657" fmla="*/ 494244 h 1449193"/>
                  <a:gd name="connsiteX1658" fmla="*/ 454336 w 1408546"/>
                  <a:gd name="connsiteY1658" fmla="*/ 491686 h 1449193"/>
                  <a:gd name="connsiteX1659" fmla="*/ 453825 w 1408546"/>
                  <a:gd name="connsiteY1659" fmla="*/ 489895 h 1449193"/>
                  <a:gd name="connsiteX1660" fmla="*/ 453313 w 1408546"/>
                  <a:gd name="connsiteY1660" fmla="*/ 484779 h 1449193"/>
                  <a:gd name="connsiteX1661" fmla="*/ 451778 w 1408546"/>
                  <a:gd name="connsiteY1661" fmla="*/ 482477 h 1449193"/>
                  <a:gd name="connsiteX1662" fmla="*/ 447685 w 1408546"/>
                  <a:gd name="connsiteY1662" fmla="*/ 481197 h 1449193"/>
                  <a:gd name="connsiteX1663" fmla="*/ 446150 w 1408546"/>
                  <a:gd name="connsiteY1663" fmla="*/ 480174 h 1449193"/>
                  <a:gd name="connsiteX1664" fmla="*/ 444359 w 1408546"/>
                  <a:gd name="connsiteY1664" fmla="*/ 478127 h 1449193"/>
                  <a:gd name="connsiteX1665" fmla="*/ 442313 w 1408546"/>
                  <a:gd name="connsiteY1665" fmla="*/ 469941 h 1449193"/>
                  <a:gd name="connsiteX1666" fmla="*/ 441545 w 1408546"/>
                  <a:gd name="connsiteY1666" fmla="*/ 467895 h 1449193"/>
                  <a:gd name="connsiteX1667" fmla="*/ 438475 w 1408546"/>
                  <a:gd name="connsiteY1667" fmla="*/ 463034 h 1449193"/>
                  <a:gd name="connsiteX1668" fmla="*/ 436685 w 1408546"/>
                  <a:gd name="connsiteY1668" fmla="*/ 460987 h 1449193"/>
                  <a:gd name="connsiteX1669" fmla="*/ 433871 w 1408546"/>
                  <a:gd name="connsiteY1669" fmla="*/ 458173 h 1449193"/>
                  <a:gd name="connsiteX1670" fmla="*/ 429522 w 1408546"/>
                  <a:gd name="connsiteY1670" fmla="*/ 455104 h 1449193"/>
                  <a:gd name="connsiteX1671" fmla="*/ 428754 w 1408546"/>
                  <a:gd name="connsiteY1671" fmla="*/ 454081 h 1449193"/>
                  <a:gd name="connsiteX1672" fmla="*/ 428754 w 1408546"/>
                  <a:gd name="connsiteY1672" fmla="*/ 452034 h 1449193"/>
                  <a:gd name="connsiteX1673" fmla="*/ 430545 w 1408546"/>
                  <a:gd name="connsiteY1673" fmla="*/ 448196 h 1449193"/>
                  <a:gd name="connsiteX1674" fmla="*/ 432336 w 1408546"/>
                  <a:gd name="connsiteY1674" fmla="*/ 445638 h 1449193"/>
                  <a:gd name="connsiteX1675" fmla="*/ 434126 w 1408546"/>
                  <a:gd name="connsiteY1675" fmla="*/ 443847 h 1449193"/>
                  <a:gd name="connsiteX1676" fmla="*/ 437196 w 1408546"/>
                  <a:gd name="connsiteY1676" fmla="*/ 441801 h 1449193"/>
                  <a:gd name="connsiteX1677" fmla="*/ 436940 w 1408546"/>
                  <a:gd name="connsiteY1677" fmla="*/ 440010 h 1449193"/>
                  <a:gd name="connsiteX1678" fmla="*/ 434382 w 1408546"/>
                  <a:gd name="connsiteY1678" fmla="*/ 437708 h 1449193"/>
                  <a:gd name="connsiteX1679" fmla="*/ 428754 w 1408546"/>
                  <a:gd name="connsiteY1679" fmla="*/ 433871 h 1449193"/>
                  <a:gd name="connsiteX1680" fmla="*/ 427731 w 1408546"/>
                  <a:gd name="connsiteY1680" fmla="*/ 432591 h 1449193"/>
                  <a:gd name="connsiteX1681" fmla="*/ 427475 w 1408546"/>
                  <a:gd name="connsiteY1681" fmla="*/ 430801 h 1449193"/>
                  <a:gd name="connsiteX1682" fmla="*/ 429777 w 1408546"/>
                  <a:gd name="connsiteY1682" fmla="*/ 429010 h 1449193"/>
                  <a:gd name="connsiteX1683" fmla="*/ 430545 w 1408546"/>
                  <a:gd name="connsiteY1683" fmla="*/ 427731 h 1449193"/>
                  <a:gd name="connsiteX1684" fmla="*/ 430545 w 1408546"/>
                  <a:gd name="connsiteY1684" fmla="*/ 423638 h 1449193"/>
                  <a:gd name="connsiteX1685" fmla="*/ 429522 w 1408546"/>
                  <a:gd name="connsiteY1685" fmla="*/ 422359 h 1449193"/>
                  <a:gd name="connsiteX1686" fmla="*/ 429266 w 1408546"/>
                  <a:gd name="connsiteY1686" fmla="*/ 421591 h 1449193"/>
                  <a:gd name="connsiteX1687" fmla="*/ 431312 w 1408546"/>
                  <a:gd name="connsiteY1687" fmla="*/ 420056 h 1449193"/>
                  <a:gd name="connsiteX1688" fmla="*/ 431568 w 1408546"/>
                  <a:gd name="connsiteY1688" fmla="*/ 419545 h 1449193"/>
                  <a:gd name="connsiteX1689" fmla="*/ 429777 w 1408546"/>
                  <a:gd name="connsiteY1689" fmla="*/ 415963 h 1449193"/>
                  <a:gd name="connsiteX1690" fmla="*/ 425429 w 1408546"/>
                  <a:gd name="connsiteY1690" fmla="*/ 411103 h 1449193"/>
                  <a:gd name="connsiteX1691" fmla="*/ 423382 w 1408546"/>
                  <a:gd name="connsiteY1691" fmla="*/ 410079 h 1449193"/>
                  <a:gd name="connsiteX1692" fmla="*/ 421080 w 1408546"/>
                  <a:gd name="connsiteY1692" fmla="*/ 410335 h 1449193"/>
                  <a:gd name="connsiteX1693" fmla="*/ 418266 w 1408546"/>
                  <a:gd name="connsiteY1693" fmla="*/ 411614 h 1449193"/>
                  <a:gd name="connsiteX1694" fmla="*/ 415707 w 1408546"/>
                  <a:gd name="connsiteY1694" fmla="*/ 411103 h 1449193"/>
                  <a:gd name="connsiteX1695" fmla="*/ 413149 w 1408546"/>
                  <a:gd name="connsiteY1695" fmla="*/ 409056 h 1449193"/>
                  <a:gd name="connsiteX1696" fmla="*/ 412382 w 1408546"/>
                  <a:gd name="connsiteY1696" fmla="*/ 407777 h 1449193"/>
                  <a:gd name="connsiteX1697" fmla="*/ 412382 w 1408546"/>
                  <a:gd name="connsiteY1697" fmla="*/ 403940 h 1449193"/>
                  <a:gd name="connsiteX1698" fmla="*/ 409056 w 1408546"/>
                  <a:gd name="connsiteY1698" fmla="*/ 401893 h 1449193"/>
                  <a:gd name="connsiteX1699" fmla="*/ 404707 w 1408546"/>
                  <a:gd name="connsiteY1699" fmla="*/ 400870 h 1449193"/>
                  <a:gd name="connsiteX1700" fmla="*/ 403684 w 1408546"/>
                  <a:gd name="connsiteY1700" fmla="*/ 399846 h 1449193"/>
                  <a:gd name="connsiteX1701" fmla="*/ 401637 w 1408546"/>
                  <a:gd name="connsiteY1701" fmla="*/ 394474 h 1449193"/>
                  <a:gd name="connsiteX1702" fmla="*/ 401126 w 1408546"/>
                  <a:gd name="connsiteY1702" fmla="*/ 392428 h 1449193"/>
                  <a:gd name="connsiteX1703" fmla="*/ 401126 w 1408546"/>
                  <a:gd name="connsiteY1703" fmla="*/ 388846 h 1449193"/>
                  <a:gd name="connsiteX1704" fmla="*/ 400870 w 1408546"/>
                  <a:gd name="connsiteY1704" fmla="*/ 385009 h 1449193"/>
                  <a:gd name="connsiteX1705" fmla="*/ 398056 w 1408546"/>
                  <a:gd name="connsiteY1705" fmla="*/ 378102 h 1449193"/>
                  <a:gd name="connsiteX1706" fmla="*/ 387056 w 1408546"/>
                  <a:gd name="connsiteY1706" fmla="*/ 364287 h 1449193"/>
                  <a:gd name="connsiteX1707" fmla="*/ 385265 w 1408546"/>
                  <a:gd name="connsiteY1707" fmla="*/ 362753 h 1449193"/>
                  <a:gd name="connsiteX1708" fmla="*/ 382707 w 1408546"/>
                  <a:gd name="connsiteY1708" fmla="*/ 362241 h 1449193"/>
                  <a:gd name="connsiteX1709" fmla="*/ 380660 w 1408546"/>
                  <a:gd name="connsiteY1709" fmla="*/ 361473 h 1449193"/>
                  <a:gd name="connsiteX1710" fmla="*/ 378102 w 1408546"/>
                  <a:gd name="connsiteY1710" fmla="*/ 359171 h 1449193"/>
                  <a:gd name="connsiteX1711" fmla="*/ 375544 w 1408546"/>
                  <a:gd name="connsiteY1711" fmla="*/ 358148 h 1449193"/>
                  <a:gd name="connsiteX1712" fmla="*/ 371451 w 1408546"/>
                  <a:gd name="connsiteY1712" fmla="*/ 356869 h 1449193"/>
                  <a:gd name="connsiteX1713" fmla="*/ 364543 w 1408546"/>
                  <a:gd name="connsiteY1713" fmla="*/ 355078 h 1449193"/>
                  <a:gd name="connsiteX1714" fmla="*/ 358404 w 1408546"/>
                  <a:gd name="connsiteY1714" fmla="*/ 353543 h 1449193"/>
                  <a:gd name="connsiteX1715" fmla="*/ 354311 w 1408546"/>
                  <a:gd name="connsiteY1715" fmla="*/ 353031 h 1449193"/>
                  <a:gd name="connsiteX1716" fmla="*/ 351241 w 1408546"/>
                  <a:gd name="connsiteY1716" fmla="*/ 353287 h 1449193"/>
                  <a:gd name="connsiteX1717" fmla="*/ 347403 w 1408546"/>
                  <a:gd name="connsiteY1717" fmla="*/ 354311 h 1449193"/>
                  <a:gd name="connsiteX1718" fmla="*/ 338706 w 1408546"/>
                  <a:gd name="connsiteY1718" fmla="*/ 357636 h 1449193"/>
                  <a:gd name="connsiteX1719" fmla="*/ 333078 w 1408546"/>
                  <a:gd name="connsiteY1719" fmla="*/ 359171 h 1449193"/>
                  <a:gd name="connsiteX1720" fmla="*/ 329752 w 1408546"/>
                  <a:gd name="connsiteY1720" fmla="*/ 359683 h 1449193"/>
                  <a:gd name="connsiteX1721" fmla="*/ 327961 w 1408546"/>
                  <a:gd name="connsiteY1721" fmla="*/ 358915 h 1449193"/>
                  <a:gd name="connsiteX1722" fmla="*/ 325915 w 1408546"/>
                  <a:gd name="connsiteY1722" fmla="*/ 356101 h 1449193"/>
                  <a:gd name="connsiteX1723" fmla="*/ 325659 w 1408546"/>
                  <a:gd name="connsiteY1723" fmla="*/ 355078 h 1449193"/>
                  <a:gd name="connsiteX1724" fmla="*/ 325659 w 1408546"/>
                  <a:gd name="connsiteY1724" fmla="*/ 353287 h 1449193"/>
                  <a:gd name="connsiteX1725" fmla="*/ 326938 w 1408546"/>
                  <a:gd name="connsiteY1725" fmla="*/ 349962 h 1449193"/>
                  <a:gd name="connsiteX1726" fmla="*/ 326170 w 1408546"/>
                  <a:gd name="connsiteY1726" fmla="*/ 348171 h 1449193"/>
                  <a:gd name="connsiteX1727" fmla="*/ 324891 w 1408546"/>
                  <a:gd name="connsiteY1727" fmla="*/ 347403 h 1449193"/>
                  <a:gd name="connsiteX1728" fmla="*/ 322333 w 1408546"/>
                  <a:gd name="connsiteY1728" fmla="*/ 346892 h 1449193"/>
                  <a:gd name="connsiteX1729" fmla="*/ 321310 w 1408546"/>
                  <a:gd name="connsiteY1729" fmla="*/ 347403 h 1449193"/>
                  <a:gd name="connsiteX1730" fmla="*/ 319263 w 1408546"/>
                  <a:gd name="connsiteY1730" fmla="*/ 348939 h 1449193"/>
                  <a:gd name="connsiteX1731" fmla="*/ 318240 w 1408546"/>
                  <a:gd name="connsiteY1731" fmla="*/ 349194 h 1449193"/>
                  <a:gd name="connsiteX1732" fmla="*/ 316193 w 1408546"/>
                  <a:gd name="connsiteY1732" fmla="*/ 348682 h 1449193"/>
                  <a:gd name="connsiteX1733" fmla="*/ 314147 w 1408546"/>
                  <a:gd name="connsiteY1733" fmla="*/ 349450 h 1449193"/>
                  <a:gd name="connsiteX1734" fmla="*/ 311845 w 1408546"/>
                  <a:gd name="connsiteY1734" fmla="*/ 347915 h 1449193"/>
                  <a:gd name="connsiteX1735" fmla="*/ 311845 w 1408546"/>
                  <a:gd name="connsiteY1735" fmla="*/ 346892 h 1449193"/>
                  <a:gd name="connsiteX1736" fmla="*/ 308263 w 1408546"/>
                  <a:gd name="connsiteY1736" fmla="*/ 341520 h 1449193"/>
                  <a:gd name="connsiteX1737" fmla="*/ 307240 w 1408546"/>
                  <a:gd name="connsiteY1737" fmla="*/ 339473 h 1449193"/>
                  <a:gd name="connsiteX1738" fmla="*/ 305193 w 1408546"/>
                  <a:gd name="connsiteY1738" fmla="*/ 331031 h 1449193"/>
                  <a:gd name="connsiteX1739" fmla="*/ 303402 w 1408546"/>
                  <a:gd name="connsiteY1739" fmla="*/ 326171 h 1449193"/>
                  <a:gd name="connsiteX1740" fmla="*/ 302123 w 1408546"/>
                  <a:gd name="connsiteY1740" fmla="*/ 322333 h 1449193"/>
                  <a:gd name="connsiteX1741" fmla="*/ 296751 w 1408546"/>
                  <a:gd name="connsiteY1741" fmla="*/ 313380 h 1449193"/>
                  <a:gd name="connsiteX1742" fmla="*/ 293681 w 1408546"/>
                  <a:gd name="connsiteY1742" fmla="*/ 312100 h 1449193"/>
                  <a:gd name="connsiteX1743" fmla="*/ 292146 w 1408546"/>
                  <a:gd name="connsiteY1743" fmla="*/ 310566 h 1449193"/>
                  <a:gd name="connsiteX1744" fmla="*/ 291635 w 1408546"/>
                  <a:gd name="connsiteY1744" fmla="*/ 309030 h 1449193"/>
                  <a:gd name="connsiteX1745" fmla="*/ 290611 w 1408546"/>
                  <a:gd name="connsiteY1745" fmla="*/ 302635 h 1449193"/>
                  <a:gd name="connsiteX1746" fmla="*/ 289332 w 1408546"/>
                  <a:gd name="connsiteY1746" fmla="*/ 300077 h 1449193"/>
                  <a:gd name="connsiteX1747" fmla="*/ 284728 w 1408546"/>
                  <a:gd name="connsiteY1747" fmla="*/ 296239 h 1449193"/>
                  <a:gd name="connsiteX1748" fmla="*/ 281146 w 1408546"/>
                  <a:gd name="connsiteY1748" fmla="*/ 294193 h 1449193"/>
                  <a:gd name="connsiteX1749" fmla="*/ 277820 w 1408546"/>
                  <a:gd name="connsiteY1749" fmla="*/ 290867 h 1449193"/>
                  <a:gd name="connsiteX1750" fmla="*/ 275262 w 1408546"/>
                  <a:gd name="connsiteY1750" fmla="*/ 289076 h 1449193"/>
                  <a:gd name="connsiteX1751" fmla="*/ 273983 w 1408546"/>
                  <a:gd name="connsiteY1751" fmla="*/ 288821 h 1449193"/>
                  <a:gd name="connsiteX1752" fmla="*/ 277565 w 1408546"/>
                  <a:gd name="connsiteY1752" fmla="*/ 282937 h 1449193"/>
                  <a:gd name="connsiteX1753" fmla="*/ 278588 w 1408546"/>
                  <a:gd name="connsiteY1753" fmla="*/ 281402 h 1449193"/>
                  <a:gd name="connsiteX1754" fmla="*/ 282170 w 1408546"/>
                  <a:gd name="connsiteY1754" fmla="*/ 278588 h 1449193"/>
                  <a:gd name="connsiteX1755" fmla="*/ 283704 w 1408546"/>
                  <a:gd name="connsiteY1755" fmla="*/ 276797 h 1449193"/>
                  <a:gd name="connsiteX1756" fmla="*/ 285239 w 1408546"/>
                  <a:gd name="connsiteY1756" fmla="*/ 274239 h 1449193"/>
                  <a:gd name="connsiteX1757" fmla="*/ 285751 w 1408546"/>
                  <a:gd name="connsiteY1757" fmla="*/ 270402 h 1449193"/>
                  <a:gd name="connsiteX1758" fmla="*/ 284728 w 1408546"/>
                  <a:gd name="connsiteY1758" fmla="*/ 266308 h 1449193"/>
                  <a:gd name="connsiteX1759" fmla="*/ 284728 w 1408546"/>
                  <a:gd name="connsiteY1759" fmla="*/ 263239 h 1449193"/>
                  <a:gd name="connsiteX1760" fmla="*/ 285495 w 1408546"/>
                  <a:gd name="connsiteY1760" fmla="*/ 261960 h 1449193"/>
                  <a:gd name="connsiteX1761" fmla="*/ 289844 w 1408546"/>
                  <a:gd name="connsiteY1761" fmla="*/ 258122 h 1449193"/>
                  <a:gd name="connsiteX1762" fmla="*/ 290867 w 1408546"/>
                  <a:gd name="connsiteY1762" fmla="*/ 256588 h 1449193"/>
                  <a:gd name="connsiteX1763" fmla="*/ 291379 w 1408546"/>
                  <a:gd name="connsiteY1763" fmla="*/ 254797 h 1449193"/>
                  <a:gd name="connsiteX1764" fmla="*/ 291379 w 1408546"/>
                  <a:gd name="connsiteY1764" fmla="*/ 233052 h 1449193"/>
                  <a:gd name="connsiteX1765" fmla="*/ 292146 w 1408546"/>
                  <a:gd name="connsiteY1765" fmla="*/ 229726 h 1449193"/>
                  <a:gd name="connsiteX1766" fmla="*/ 293681 w 1408546"/>
                  <a:gd name="connsiteY1766" fmla="*/ 225633 h 1449193"/>
                  <a:gd name="connsiteX1767" fmla="*/ 294705 w 1408546"/>
                  <a:gd name="connsiteY1767" fmla="*/ 222052 h 1449193"/>
                  <a:gd name="connsiteX1768" fmla="*/ 295728 w 1408546"/>
                  <a:gd name="connsiteY1768" fmla="*/ 216424 h 1449193"/>
                  <a:gd name="connsiteX1769" fmla="*/ 295472 w 1408546"/>
                  <a:gd name="connsiteY1769" fmla="*/ 214633 h 1449193"/>
                  <a:gd name="connsiteX1770" fmla="*/ 294193 w 1408546"/>
                  <a:gd name="connsiteY1770" fmla="*/ 211819 h 1449193"/>
                  <a:gd name="connsiteX1771" fmla="*/ 293937 w 1408546"/>
                  <a:gd name="connsiteY1771" fmla="*/ 210028 h 1449193"/>
                  <a:gd name="connsiteX1772" fmla="*/ 293937 w 1408546"/>
                  <a:gd name="connsiteY1772" fmla="*/ 205679 h 1449193"/>
                  <a:gd name="connsiteX1773" fmla="*/ 293681 w 1408546"/>
                  <a:gd name="connsiteY1773" fmla="*/ 203377 h 1449193"/>
                  <a:gd name="connsiteX1774" fmla="*/ 292914 w 1408546"/>
                  <a:gd name="connsiteY1774" fmla="*/ 201586 h 1449193"/>
                  <a:gd name="connsiteX1775" fmla="*/ 291123 w 1408546"/>
                  <a:gd name="connsiteY1775" fmla="*/ 199539 h 1449193"/>
                  <a:gd name="connsiteX1776" fmla="*/ 284728 w 1408546"/>
                  <a:gd name="connsiteY1776" fmla="*/ 195191 h 1449193"/>
                  <a:gd name="connsiteX1777" fmla="*/ 280379 w 1408546"/>
                  <a:gd name="connsiteY1777" fmla="*/ 191865 h 1449193"/>
                  <a:gd name="connsiteX1778" fmla="*/ 276030 w 1408546"/>
                  <a:gd name="connsiteY1778" fmla="*/ 188028 h 1449193"/>
                  <a:gd name="connsiteX1779" fmla="*/ 272193 w 1408546"/>
                  <a:gd name="connsiteY1779" fmla="*/ 179842 h 1449193"/>
                  <a:gd name="connsiteX1780" fmla="*/ 269890 w 1408546"/>
                  <a:gd name="connsiteY1780" fmla="*/ 177028 h 1449193"/>
                  <a:gd name="connsiteX1781" fmla="*/ 266309 w 1408546"/>
                  <a:gd name="connsiteY1781" fmla="*/ 172167 h 1449193"/>
                  <a:gd name="connsiteX1782" fmla="*/ 263750 w 1408546"/>
                  <a:gd name="connsiteY1782" fmla="*/ 168841 h 1449193"/>
                  <a:gd name="connsiteX1783" fmla="*/ 263495 w 1408546"/>
                  <a:gd name="connsiteY1783" fmla="*/ 166539 h 1449193"/>
                  <a:gd name="connsiteX1784" fmla="*/ 264262 w 1408546"/>
                  <a:gd name="connsiteY1784" fmla="*/ 165260 h 1449193"/>
                  <a:gd name="connsiteX1785" fmla="*/ 269379 w 1408546"/>
                  <a:gd name="connsiteY1785" fmla="*/ 159376 h 1449193"/>
                  <a:gd name="connsiteX1786" fmla="*/ 271681 w 1408546"/>
                  <a:gd name="connsiteY1786" fmla="*/ 157329 h 1449193"/>
                  <a:gd name="connsiteX1787" fmla="*/ 275262 w 1408546"/>
                  <a:gd name="connsiteY1787" fmla="*/ 155027 h 1449193"/>
                  <a:gd name="connsiteX1788" fmla="*/ 277309 w 1408546"/>
                  <a:gd name="connsiteY1788" fmla="*/ 154260 h 1449193"/>
                  <a:gd name="connsiteX1789" fmla="*/ 284984 w 1408546"/>
                  <a:gd name="connsiteY1789" fmla="*/ 153748 h 1449193"/>
                  <a:gd name="connsiteX1790" fmla="*/ 290611 w 1408546"/>
                  <a:gd name="connsiteY1790" fmla="*/ 152980 h 1449193"/>
                  <a:gd name="connsiteX1791" fmla="*/ 293681 w 1408546"/>
                  <a:gd name="connsiteY1791" fmla="*/ 151701 h 1449193"/>
                  <a:gd name="connsiteX1792" fmla="*/ 299821 w 1408546"/>
                  <a:gd name="connsiteY1792" fmla="*/ 147097 h 1449193"/>
                  <a:gd name="connsiteX1793" fmla="*/ 304426 w 1408546"/>
                  <a:gd name="connsiteY1793" fmla="*/ 144283 h 1449193"/>
                  <a:gd name="connsiteX1794" fmla="*/ 306472 w 1408546"/>
                  <a:gd name="connsiteY1794" fmla="*/ 143515 h 1449193"/>
                  <a:gd name="connsiteX1795" fmla="*/ 309030 w 1408546"/>
                  <a:gd name="connsiteY1795" fmla="*/ 143259 h 1449193"/>
                  <a:gd name="connsiteX1796" fmla="*/ 311333 w 1408546"/>
                  <a:gd name="connsiteY1796" fmla="*/ 143771 h 1449193"/>
                  <a:gd name="connsiteX1797" fmla="*/ 314659 w 1408546"/>
                  <a:gd name="connsiteY1797" fmla="*/ 144794 h 1449193"/>
                  <a:gd name="connsiteX1798" fmla="*/ 317728 w 1408546"/>
                  <a:gd name="connsiteY1798" fmla="*/ 145817 h 1449193"/>
                  <a:gd name="connsiteX1799" fmla="*/ 321310 w 1408546"/>
                  <a:gd name="connsiteY1799" fmla="*/ 146585 h 1449193"/>
                  <a:gd name="connsiteX1800" fmla="*/ 326170 w 1408546"/>
                  <a:gd name="connsiteY1800" fmla="*/ 148120 h 1449193"/>
                  <a:gd name="connsiteX1801" fmla="*/ 332822 w 1408546"/>
                  <a:gd name="connsiteY1801" fmla="*/ 150934 h 1449193"/>
                  <a:gd name="connsiteX1802" fmla="*/ 337426 w 1408546"/>
                  <a:gd name="connsiteY1802" fmla="*/ 153492 h 1449193"/>
                  <a:gd name="connsiteX1803" fmla="*/ 347403 w 1408546"/>
                  <a:gd name="connsiteY1803" fmla="*/ 161678 h 1449193"/>
                  <a:gd name="connsiteX1804" fmla="*/ 349450 w 1408546"/>
                  <a:gd name="connsiteY1804" fmla="*/ 162957 h 1449193"/>
                  <a:gd name="connsiteX1805" fmla="*/ 352264 w 1408546"/>
                  <a:gd name="connsiteY1805" fmla="*/ 163725 h 1449193"/>
                  <a:gd name="connsiteX1806" fmla="*/ 355078 w 1408546"/>
                  <a:gd name="connsiteY1806" fmla="*/ 163213 h 1449193"/>
                  <a:gd name="connsiteX1807" fmla="*/ 359427 w 1408546"/>
                  <a:gd name="connsiteY1807" fmla="*/ 161934 h 1449193"/>
                  <a:gd name="connsiteX1808" fmla="*/ 363008 w 1408546"/>
                  <a:gd name="connsiteY1808" fmla="*/ 162190 h 1449193"/>
                  <a:gd name="connsiteX1809" fmla="*/ 369404 w 1408546"/>
                  <a:gd name="connsiteY1809" fmla="*/ 165260 h 1449193"/>
                  <a:gd name="connsiteX1810" fmla="*/ 374265 w 1408546"/>
                  <a:gd name="connsiteY1810" fmla="*/ 167562 h 1449193"/>
                  <a:gd name="connsiteX1811" fmla="*/ 376567 w 1408546"/>
                  <a:gd name="connsiteY1811" fmla="*/ 168329 h 1449193"/>
                  <a:gd name="connsiteX1812" fmla="*/ 379125 w 1408546"/>
                  <a:gd name="connsiteY1812" fmla="*/ 168841 h 1449193"/>
                  <a:gd name="connsiteX1813" fmla="*/ 382962 w 1408546"/>
                  <a:gd name="connsiteY1813" fmla="*/ 168841 h 1449193"/>
                  <a:gd name="connsiteX1814" fmla="*/ 389358 w 1408546"/>
                  <a:gd name="connsiteY1814" fmla="*/ 170120 h 1449193"/>
                  <a:gd name="connsiteX1815" fmla="*/ 397033 w 1408546"/>
                  <a:gd name="connsiteY1815" fmla="*/ 172934 h 1449193"/>
                  <a:gd name="connsiteX1816" fmla="*/ 407265 w 1408546"/>
                  <a:gd name="connsiteY1816" fmla="*/ 177539 h 1449193"/>
                  <a:gd name="connsiteX1817" fmla="*/ 409824 w 1408546"/>
                  <a:gd name="connsiteY1817" fmla="*/ 178051 h 1449193"/>
                  <a:gd name="connsiteX1818" fmla="*/ 411870 w 1408546"/>
                  <a:gd name="connsiteY1818" fmla="*/ 177539 h 1449193"/>
                  <a:gd name="connsiteX1819" fmla="*/ 416475 w 1408546"/>
                  <a:gd name="connsiteY1819" fmla="*/ 175237 h 1449193"/>
                  <a:gd name="connsiteX1820" fmla="*/ 417754 w 1408546"/>
                  <a:gd name="connsiteY1820" fmla="*/ 174725 h 1449193"/>
                  <a:gd name="connsiteX1821" fmla="*/ 419801 w 1408546"/>
                  <a:gd name="connsiteY1821" fmla="*/ 174981 h 1449193"/>
                  <a:gd name="connsiteX1822" fmla="*/ 423894 w 1408546"/>
                  <a:gd name="connsiteY1822" fmla="*/ 176260 h 1449193"/>
                  <a:gd name="connsiteX1823" fmla="*/ 430289 w 1408546"/>
                  <a:gd name="connsiteY1823" fmla="*/ 177795 h 1449193"/>
                  <a:gd name="connsiteX1824" fmla="*/ 432336 w 1408546"/>
                  <a:gd name="connsiteY1824" fmla="*/ 178562 h 1449193"/>
                  <a:gd name="connsiteX1825" fmla="*/ 433359 w 1408546"/>
                  <a:gd name="connsiteY1825" fmla="*/ 180353 h 1449193"/>
                  <a:gd name="connsiteX1826" fmla="*/ 434638 w 1408546"/>
                  <a:gd name="connsiteY1826" fmla="*/ 181120 h 1449193"/>
                  <a:gd name="connsiteX1827" fmla="*/ 438731 w 1408546"/>
                  <a:gd name="connsiteY1827" fmla="*/ 180865 h 1449193"/>
                  <a:gd name="connsiteX1828" fmla="*/ 441545 w 1408546"/>
                  <a:gd name="connsiteY1828" fmla="*/ 180097 h 1449193"/>
                  <a:gd name="connsiteX1829" fmla="*/ 443848 w 1408546"/>
                  <a:gd name="connsiteY1829" fmla="*/ 180353 h 1449193"/>
                  <a:gd name="connsiteX1830" fmla="*/ 446406 w 1408546"/>
                  <a:gd name="connsiteY1830" fmla="*/ 181888 h 1449193"/>
                  <a:gd name="connsiteX1831" fmla="*/ 448452 w 1408546"/>
                  <a:gd name="connsiteY1831" fmla="*/ 181888 h 1449193"/>
                  <a:gd name="connsiteX1832" fmla="*/ 449476 w 1408546"/>
                  <a:gd name="connsiteY1832" fmla="*/ 181376 h 1449193"/>
                  <a:gd name="connsiteX1833" fmla="*/ 450755 w 1408546"/>
                  <a:gd name="connsiteY1833" fmla="*/ 178818 h 1449193"/>
                  <a:gd name="connsiteX1834" fmla="*/ 451011 w 1408546"/>
                  <a:gd name="connsiteY1834" fmla="*/ 177028 h 1449193"/>
                  <a:gd name="connsiteX1835" fmla="*/ 450243 w 1408546"/>
                  <a:gd name="connsiteY1835" fmla="*/ 174725 h 1449193"/>
                  <a:gd name="connsiteX1836" fmla="*/ 448452 w 1408546"/>
                  <a:gd name="connsiteY1836" fmla="*/ 172423 h 1449193"/>
                  <a:gd name="connsiteX1837" fmla="*/ 446150 w 1408546"/>
                  <a:gd name="connsiteY1837" fmla="*/ 171143 h 1449193"/>
                  <a:gd name="connsiteX1838" fmla="*/ 438731 w 1408546"/>
                  <a:gd name="connsiteY1838" fmla="*/ 168841 h 1449193"/>
                  <a:gd name="connsiteX1839" fmla="*/ 436429 w 1408546"/>
                  <a:gd name="connsiteY1839" fmla="*/ 167818 h 1449193"/>
                  <a:gd name="connsiteX1840" fmla="*/ 433871 w 1408546"/>
                  <a:gd name="connsiteY1840" fmla="*/ 166283 h 1449193"/>
                  <a:gd name="connsiteX1841" fmla="*/ 431824 w 1408546"/>
                  <a:gd name="connsiteY1841" fmla="*/ 163980 h 1449193"/>
                  <a:gd name="connsiteX1842" fmla="*/ 428243 w 1408546"/>
                  <a:gd name="connsiteY1842" fmla="*/ 159376 h 1449193"/>
                  <a:gd name="connsiteX1843" fmla="*/ 426452 w 1408546"/>
                  <a:gd name="connsiteY1843" fmla="*/ 156306 h 1449193"/>
                  <a:gd name="connsiteX1844" fmla="*/ 425173 w 1408546"/>
                  <a:gd name="connsiteY1844" fmla="*/ 152980 h 1449193"/>
                  <a:gd name="connsiteX1845" fmla="*/ 424149 w 1408546"/>
                  <a:gd name="connsiteY1845" fmla="*/ 149399 h 1449193"/>
                  <a:gd name="connsiteX1846" fmla="*/ 423382 w 1408546"/>
                  <a:gd name="connsiteY1846" fmla="*/ 146073 h 1449193"/>
                  <a:gd name="connsiteX1847" fmla="*/ 423894 w 1408546"/>
                  <a:gd name="connsiteY1847" fmla="*/ 142236 h 1449193"/>
                  <a:gd name="connsiteX1848" fmla="*/ 426452 w 1408546"/>
                  <a:gd name="connsiteY1848" fmla="*/ 134561 h 1449193"/>
                  <a:gd name="connsiteX1849" fmla="*/ 426452 w 1408546"/>
                  <a:gd name="connsiteY1849" fmla="*/ 132770 h 1449193"/>
                  <a:gd name="connsiteX1850" fmla="*/ 425684 w 1408546"/>
                  <a:gd name="connsiteY1850" fmla="*/ 127910 h 1449193"/>
                  <a:gd name="connsiteX1851" fmla="*/ 423894 w 1408546"/>
                  <a:gd name="connsiteY1851" fmla="*/ 122538 h 1449193"/>
                  <a:gd name="connsiteX1852" fmla="*/ 423638 w 1408546"/>
                  <a:gd name="connsiteY1852" fmla="*/ 121003 h 1449193"/>
                  <a:gd name="connsiteX1853" fmla="*/ 423638 w 1408546"/>
                  <a:gd name="connsiteY1853" fmla="*/ 115119 h 1449193"/>
                  <a:gd name="connsiteX1854" fmla="*/ 421591 w 1408546"/>
                  <a:gd name="connsiteY1854" fmla="*/ 110259 h 1449193"/>
                  <a:gd name="connsiteX1855" fmla="*/ 421080 w 1408546"/>
                  <a:gd name="connsiteY1855" fmla="*/ 107956 h 1449193"/>
                  <a:gd name="connsiteX1856" fmla="*/ 419801 w 1408546"/>
                  <a:gd name="connsiteY1856" fmla="*/ 100025 h 1449193"/>
                  <a:gd name="connsiteX1857" fmla="*/ 418777 w 1408546"/>
                  <a:gd name="connsiteY1857" fmla="*/ 94909 h 1449193"/>
                  <a:gd name="connsiteX1858" fmla="*/ 416731 w 1408546"/>
                  <a:gd name="connsiteY1858" fmla="*/ 89537 h 1449193"/>
                  <a:gd name="connsiteX1859" fmla="*/ 414684 w 1408546"/>
                  <a:gd name="connsiteY1859" fmla="*/ 86467 h 1449193"/>
                  <a:gd name="connsiteX1860" fmla="*/ 413149 w 1408546"/>
                  <a:gd name="connsiteY1860" fmla="*/ 85188 h 1449193"/>
                  <a:gd name="connsiteX1861" fmla="*/ 407521 w 1408546"/>
                  <a:gd name="connsiteY1861" fmla="*/ 81606 h 1449193"/>
                  <a:gd name="connsiteX1862" fmla="*/ 406754 w 1408546"/>
                  <a:gd name="connsiteY1862" fmla="*/ 80328 h 1449193"/>
                  <a:gd name="connsiteX1863" fmla="*/ 407265 w 1408546"/>
                  <a:gd name="connsiteY1863" fmla="*/ 78025 h 1449193"/>
                  <a:gd name="connsiteX1864" fmla="*/ 408544 w 1408546"/>
                  <a:gd name="connsiteY1864" fmla="*/ 77514 h 1449193"/>
                  <a:gd name="connsiteX1865" fmla="*/ 414428 w 1408546"/>
                  <a:gd name="connsiteY1865" fmla="*/ 77002 h 1449193"/>
                  <a:gd name="connsiteX1866" fmla="*/ 420056 w 1408546"/>
                  <a:gd name="connsiteY1866" fmla="*/ 76234 h 1449193"/>
                  <a:gd name="connsiteX1867" fmla="*/ 421591 w 1408546"/>
                  <a:gd name="connsiteY1867" fmla="*/ 75467 h 1449193"/>
                  <a:gd name="connsiteX1868" fmla="*/ 423894 w 1408546"/>
                  <a:gd name="connsiteY1868" fmla="*/ 73420 h 1449193"/>
                  <a:gd name="connsiteX1869" fmla="*/ 425429 w 1408546"/>
                  <a:gd name="connsiteY1869" fmla="*/ 71629 h 1449193"/>
                  <a:gd name="connsiteX1870" fmla="*/ 433871 w 1408546"/>
                  <a:gd name="connsiteY1870" fmla="*/ 58071 h 1449193"/>
                  <a:gd name="connsiteX1871" fmla="*/ 435150 w 1408546"/>
                  <a:gd name="connsiteY1871" fmla="*/ 56280 h 1449193"/>
                  <a:gd name="connsiteX1872" fmla="*/ 436173 w 1408546"/>
                  <a:gd name="connsiteY1872" fmla="*/ 57560 h 1449193"/>
                  <a:gd name="connsiteX1873" fmla="*/ 445127 w 1408546"/>
                  <a:gd name="connsiteY1873" fmla="*/ 67025 h 1449193"/>
                  <a:gd name="connsiteX1874" fmla="*/ 447941 w 1408546"/>
                  <a:gd name="connsiteY1874" fmla="*/ 70862 h 1449193"/>
                  <a:gd name="connsiteX1875" fmla="*/ 452545 w 1408546"/>
                  <a:gd name="connsiteY1875" fmla="*/ 67281 h 1449193"/>
                  <a:gd name="connsiteX1876" fmla="*/ 456383 w 1408546"/>
                  <a:gd name="connsiteY1876" fmla="*/ 65490 h 1449193"/>
                  <a:gd name="connsiteX1877" fmla="*/ 457150 w 1408546"/>
                  <a:gd name="connsiteY1877" fmla="*/ 62676 h 1449193"/>
                  <a:gd name="connsiteX1878" fmla="*/ 457918 w 1408546"/>
                  <a:gd name="connsiteY1878" fmla="*/ 61909 h 1449193"/>
                  <a:gd name="connsiteX1879" fmla="*/ 459964 w 1408546"/>
                  <a:gd name="connsiteY1879" fmla="*/ 62164 h 1449193"/>
                  <a:gd name="connsiteX1880" fmla="*/ 461755 w 1408546"/>
                  <a:gd name="connsiteY1880" fmla="*/ 63443 h 1449193"/>
                  <a:gd name="connsiteX1881" fmla="*/ 463290 w 1408546"/>
                  <a:gd name="connsiteY1881" fmla="*/ 62932 h 1449193"/>
                  <a:gd name="connsiteX1882" fmla="*/ 464057 w 1408546"/>
                  <a:gd name="connsiteY1882" fmla="*/ 58071 h 1449193"/>
                  <a:gd name="connsiteX1883" fmla="*/ 465336 w 1408546"/>
                  <a:gd name="connsiteY1883" fmla="*/ 55513 h 1449193"/>
                  <a:gd name="connsiteX1884" fmla="*/ 466871 w 1408546"/>
                  <a:gd name="connsiteY1884" fmla="*/ 53210 h 1449193"/>
                  <a:gd name="connsiteX1885" fmla="*/ 469174 w 1408546"/>
                  <a:gd name="connsiteY1885" fmla="*/ 49373 h 1449193"/>
                  <a:gd name="connsiteX1886" fmla="*/ 470965 w 1408546"/>
                  <a:gd name="connsiteY1886" fmla="*/ 47327 h 1449193"/>
                  <a:gd name="connsiteX1887" fmla="*/ 471732 w 1408546"/>
                  <a:gd name="connsiteY1887" fmla="*/ 45792 h 1449193"/>
                  <a:gd name="connsiteX1888" fmla="*/ 472755 w 1408546"/>
                  <a:gd name="connsiteY1888" fmla="*/ 44769 h 1449193"/>
                  <a:gd name="connsiteX1889" fmla="*/ 474802 w 1408546"/>
                  <a:gd name="connsiteY1889" fmla="*/ 44513 h 1449193"/>
                  <a:gd name="connsiteX1890" fmla="*/ 476081 w 1408546"/>
                  <a:gd name="connsiteY1890" fmla="*/ 45792 h 1449193"/>
                  <a:gd name="connsiteX1891" fmla="*/ 476848 w 1408546"/>
                  <a:gd name="connsiteY1891" fmla="*/ 47071 h 1449193"/>
                  <a:gd name="connsiteX1892" fmla="*/ 478127 w 1408546"/>
                  <a:gd name="connsiteY1892" fmla="*/ 48350 h 1449193"/>
                  <a:gd name="connsiteX1893" fmla="*/ 482991 w 1408546"/>
                  <a:gd name="connsiteY1893" fmla="*/ 48606 h 1449193"/>
                  <a:gd name="connsiteX1894" fmla="*/ 485037 w 1408546"/>
                  <a:gd name="connsiteY1894" fmla="*/ 48350 h 1449193"/>
                  <a:gd name="connsiteX1895" fmla="*/ 486828 w 1408546"/>
                  <a:gd name="connsiteY1895" fmla="*/ 47838 h 1449193"/>
                  <a:gd name="connsiteX1896" fmla="*/ 488363 w 1408546"/>
                  <a:gd name="connsiteY1896" fmla="*/ 46815 h 1449193"/>
                  <a:gd name="connsiteX1897" fmla="*/ 488363 w 1408546"/>
                  <a:gd name="connsiteY1897" fmla="*/ 46047 h 1449193"/>
                  <a:gd name="connsiteX1898" fmla="*/ 486316 w 1408546"/>
                  <a:gd name="connsiteY1898" fmla="*/ 43233 h 1449193"/>
                  <a:gd name="connsiteX1899" fmla="*/ 484525 w 1408546"/>
                  <a:gd name="connsiteY1899" fmla="*/ 41699 h 1449193"/>
                  <a:gd name="connsiteX1900" fmla="*/ 484014 w 1408546"/>
                  <a:gd name="connsiteY1900" fmla="*/ 40419 h 1449193"/>
                  <a:gd name="connsiteX1901" fmla="*/ 484270 w 1408546"/>
                  <a:gd name="connsiteY1901" fmla="*/ 38373 h 1449193"/>
                  <a:gd name="connsiteX1902" fmla="*/ 487084 w 1408546"/>
                  <a:gd name="connsiteY1902" fmla="*/ 38629 h 1449193"/>
                  <a:gd name="connsiteX1903" fmla="*/ 490665 w 1408546"/>
                  <a:gd name="connsiteY1903" fmla="*/ 39652 h 1449193"/>
                  <a:gd name="connsiteX1904" fmla="*/ 493479 w 1408546"/>
                  <a:gd name="connsiteY1904" fmla="*/ 40164 h 1449193"/>
                  <a:gd name="connsiteX1905" fmla="*/ 496805 w 1408546"/>
                  <a:gd name="connsiteY1905" fmla="*/ 39141 h 1449193"/>
                  <a:gd name="connsiteX1906" fmla="*/ 498340 w 1408546"/>
                  <a:gd name="connsiteY1906" fmla="*/ 36838 h 1449193"/>
                  <a:gd name="connsiteX1907" fmla="*/ 499619 w 1408546"/>
                  <a:gd name="connsiteY1907" fmla="*/ 36071 h 1449193"/>
                  <a:gd name="connsiteX1908" fmla="*/ 500642 w 1408546"/>
                  <a:gd name="connsiteY1908" fmla="*/ 36327 h 1449193"/>
                  <a:gd name="connsiteX1909" fmla="*/ 504735 w 1408546"/>
                  <a:gd name="connsiteY1909" fmla="*/ 34536 h 1449193"/>
                  <a:gd name="connsiteX1910" fmla="*/ 507805 w 1408546"/>
                  <a:gd name="connsiteY1910" fmla="*/ 33513 h 1449193"/>
                  <a:gd name="connsiteX1911" fmla="*/ 511131 w 1408546"/>
                  <a:gd name="connsiteY1911" fmla="*/ 31978 h 1449193"/>
                  <a:gd name="connsiteX1912" fmla="*/ 514457 w 1408546"/>
                  <a:gd name="connsiteY1912" fmla="*/ 30699 h 1449193"/>
                  <a:gd name="connsiteX1913" fmla="*/ 516759 w 1408546"/>
                  <a:gd name="connsiteY1913" fmla="*/ 30442 h 1449193"/>
                  <a:gd name="connsiteX1914" fmla="*/ 519317 w 1408546"/>
                  <a:gd name="connsiteY1914" fmla="*/ 31210 h 1449193"/>
                  <a:gd name="connsiteX1915" fmla="*/ 520852 w 1408546"/>
                  <a:gd name="connsiteY1915" fmla="*/ 31210 h 1449193"/>
                  <a:gd name="connsiteX1916" fmla="*/ 522898 w 1408546"/>
                  <a:gd name="connsiteY1916" fmla="*/ 30442 h 1449193"/>
                  <a:gd name="connsiteX1917" fmla="*/ 526992 w 1408546"/>
                  <a:gd name="connsiteY1917" fmla="*/ 28652 h 1449193"/>
                  <a:gd name="connsiteX1918" fmla="*/ 528015 w 1408546"/>
                  <a:gd name="connsiteY1918" fmla="*/ 27628 h 1449193"/>
                  <a:gd name="connsiteX1919" fmla="*/ 528271 w 1408546"/>
                  <a:gd name="connsiteY1919" fmla="*/ 26350 h 1449193"/>
                  <a:gd name="connsiteX1920" fmla="*/ 528271 w 1408546"/>
                  <a:gd name="connsiteY1920" fmla="*/ 22512 h 1449193"/>
                  <a:gd name="connsiteX1921" fmla="*/ 529294 w 1408546"/>
                  <a:gd name="connsiteY1921" fmla="*/ 19698 h 1449193"/>
                  <a:gd name="connsiteX1922" fmla="*/ 530829 w 1408546"/>
                  <a:gd name="connsiteY1922" fmla="*/ 18419 h 1449193"/>
                  <a:gd name="connsiteX1923" fmla="*/ 532620 w 1408546"/>
                  <a:gd name="connsiteY1923" fmla="*/ 16884 h 1449193"/>
                  <a:gd name="connsiteX1924" fmla="*/ 535178 w 1408546"/>
                  <a:gd name="connsiteY1924" fmla="*/ 14582 h 1449193"/>
                  <a:gd name="connsiteX1925" fmla="*/ 539527 w 1408546"/>
                  <a:gd name="connsiteY1925" fmla="*/ 11512 h 1449193"/>
                  <a:gd name="connsiteX1926" fmla="*/ 546946 w 1408546"/>
                  <a:gd name="connsiteY1926" fmla="*/ 6907 h 1449193"/>
                  <a:gd name="connsiteX1927" fmla="*/ 547969 w 1408546"/>
                  <a:gd name="connsiteY1927" fmla="*/ 5628 h 1449193"/>
                  <a:gd name="connsiteX1928" fmla="*/ 550016 w 1408546"/>
                  <a:gd name="connsiteY1928" fmla="*/ 1023 h 1449193"/>
                  <a:gd name="connsiteX1929" fmla="*/ 551039 w 1408546"/>
                  <a:gd name="connsiteY1929" fmla="*/ 512 h 1449193"/>
                  <a:gd name="connsiteX1930" fmla="*/ 553341 w 1408546"/>
                  <a:gd name="connsiteY1930" fmla="*/ 1023 h 1449193"/>
                  <a:gd name="connsiteX1931" fmla="*/ 554620 w 1408546"/>
                  <a:gd name="connsiteY1931" fmla="*/ 0 h 1449193"/>
                  <a:gd name="connsiteX1932" fmla="*/ 555643 w 1408546"/>
                  <a:gd name="connsiteY1932" fmla="*/ 767 h 1449193"/>
                  <a:gd name="connsiteX1933" fmla="*/ 556667 w 1408546"/>
                  <a:gd name="connsiteY1933" fmla="*/ 3837 h 1449193"/>
                  <a:gd name="connsiteX1934" fmla="*/ 556411 w 1408546"/>
                  <a:gd name="connsiteY1934" fmla="*/ 5884 h 1449193"/>
                  <a:gd name="connsiteX1935" fmla="*/ 557690 w 1408546"/>
                  <a:gd name="connsiteY1935" fmla="*/ 7675 h 1449193"/>
                  <a:gd name="connsiteX1936" fmla="*/ 558969 w 1408546"/>
                  <a:gd name="connsiteY1936" fmla="*/ 8442 h 1449193"/>
                  <a:gd name="connsiteX1937" fmla="*/ 562551 w 1408546"/>
                  <a:gd name="connsiteY1937" fmla="*/ 9465 h 1449193"/>
                  <a:gd name="connsiteX1938" fmla="*/ 564597 w 1408546"/>
                  <a:gd name="connsiteY1938" fmla="*/ 9465 h 1449193"/>
                  <a:gd name="connsiteX1939" fmla="*/ 567411 w 1408546"/>
                  <a:gd name="connsiteY1939" fmla="*/ 9721 h 1449193"/>
                  <a:gd name="connsiteX1940" fmla="*/ 571248 w 1408546"/>
                  <a:gd name="connsiteY1940" fmla="*/ 9210 h 1449193"/>
                  <a:gd name="connsiteX1941" fmla="*/ 572783 w 1408546"/>
                  <a:gd name="connsiteY1941" fmla="*/ 9465 h 1449193"/>
                  <a:gd name="connsiteX1942" fmla="*/ 573807 w 1408546"/>
                  <a:gd name="connsiteY1942" fmla="*/ 9977 h 1449193"/>
                  <a:gd name="connsiteX1943" fmla="*/ 575342 w 1408546"/>
                  <a:gd name="connsiteY1943" fmla="*/ 11768 h 1449193"/>
                  <a:gd name="connsiteX1944" fmla="*/ 576621 w 1408546"/>
                  <a:gd name="connsiteY1944" fmla="*/ 14582 h 1449193"/>
                  <a:gd name="connsiteX1945" fmla="*/ 579179 w 1408546"/>
                  <a:gd name="connsiteY1945" fmla="*/ 16884 h 1449193"/>
                  <a:gd name="connsiteX1946" fmla="*/ 582760 w 1408546"/>
                  <a:gd name="connsiteY1946" fmla="*/ 19954 h 1449193"/>
                  <a:gd name="connsiteX1947" fmla="*/ 584039 w 1408546"/>
                  <a:gd name="connsiteY1947" fmla="*/ 20210 h 1449193"/>
                  <a:gd name="connsiteX1948" fmla="*/ 586342 w 1408546"/>
                  <a:gd name="connsiteY1948" fmla="*/ 19698 h 1449193"/>
                  <a:gd name="connsiteX1949" fmla="*/ 587621 w 1408546"/>
                  <a:gd name="connsiteY1949" fmla="*/ 20466 h 1449193"/>
                  <a:gd name="connsiteX1950" fmla="*/ 587621 w 1408546"/>
                  <a:gd name="connsiteY1950" fmla="*/ 22256 h 1449193"/>
                  <a:gd name="connsiteX1951" fmla="*/ 590435 w 1408546"/>
                  <a:gd name="connsiteY1951" fmla="*/ 22256 h 1449193"/>
                  <a:gd name="connsiteX1952" fmla="*/ 596319 w 1408546"/>
                  <a:gd name="connsiteY1952" fmla="*/ 20466 h 1449193"/>
                  <a:gd name="connsiteX1953" fmla="*/ 598877 w 1408546"/>
                  <a:gd name="connsiteY1953" fmla="*/ 19954 h 1449193"/>
                  <a:gd name="connsiteX1954" fmla="*/ 600156 w 1408546"/>
                  <a:gd name="connsiteY1954" fmla="*/ 20210 h 1449193"/>
                  <a:gd name="connsiteX1955" fmla="*/ 600156 w 1408546"/>
                  <a:gd name="connsiteY1955" fmla="*/ 21745 h 1449193"/>
                  <a:gd name="connsiteX1956" fmla="*/ 601691 w 1408546"/>
                  <a:gd name="connsiteY1956" fmla="*/ 22001 h 1449193"/>
                  <a:gd name="connsiteX1957" fmla="*/ 603226 w 1408546"/>
                  <a:gd name="connsiteY1957" fmla="*/ 21233 h 1449193"/>
                  <a:gd name="connsiteX1958" fmla="*/ 606296 w 1408546"/>
                  <a:gd name="connsiteY1958" fmla="*/ 17652 h 1449193"/>
                  <a:gd name="connsiteX1959" fmla="*/ 608087 w 1408546"/>
                  <a:gd name="connsiteY1959" fmla="*/ 16628 h 1449193"/>
                  <a:gd name="connsiteX1960" fmla="*/ 609621 w 1408546"/>
                  <a:gd name="connsiteY1960" fmla="*/ 14326 h 1449193"/>
                  <a:gd name="connsiteX1961" fmla="*/ 611924 w 1408546"/>
                  <a:gd name="connsiteY1961" fmla="*/ 13558 h 1449193"/>
                  <a:gd name="connsiteX1962" fmla="*/ 613970 w 1408546"/>
                  <a:gd name="connsiteY1962" fmla="*/ 13814 h 1449193"/>
                  <a:gd name="connsiteX1963" fmla="*/ 616273 w 1408546"/>
                  <a:gd name="connsiteY1963" fmla="*/ 15349 h 1449193"/>
                  <a:gd name="connsiteX1964" fmla="*/ 617808 w 1408546"/>
                  <a:gd name="connsiteY1964" fmla="*/ 15605 h 1449193"/>
                  <a:gd name="connsiteX1965" fmla="*/ 619598 w 1408546"/>
                  <a:gd name="connsiteY1965" fmla="*/ 14838 h 1449193"/>
                  <a:gd name="connsiteX1966" fmla="*/ 620110 w 1408546"/>
                  <a:gd name="connsiteY1966" fmla="*/ 13558 h 1449193"/>
                  <a:gd name="connsiteX1967" fmla="*/ 619854 w 1408546"/>
                  <a:gd name="connsiteY1967" fmla="*/ 12024 h 1449193"/>
                  <a:gd name="connsiteX1968" fmla="*/ 618575 w 1408546"/>
                  <a:gd name="connsiteY1968" fmla="*/ 10744 h 1449193"/>
                  <a:gd name="connsiteX1969" fmla="*/ 618831 w 1408546"/>
                  <a:gd name="connsiteY1969" fmla="*/ 9721 h 1449193"/>
                  <a:gd name="connsiteX1970" fmla="*/ 619854 w 1408546"/>
                  <a:gd name="connsiteY1970" fmla="*/ 9465 h 1449193"/>
                  <a:gd name="connsiteX1971" fmla="*/ 621901 w 1408546"/>
                  <a:gd name="connsiteY1971" fmla="*/ 7163 h 1449193"/>
                  <a:gd name="connsiteX1972" fmla="*/ 624459 w 1408546"/>
                  <a:gd name="connsiteY1972" fmla="*/ 6395 h 1449193"/>
                  <a:gd name="connsiteX1973" fmla="*/ 628040 w 1408546"/>
                  <a:gd name="connsiteY1973" fmla="*/ 4605 h 1449193"/>
                  <a:gd name="connsiteX1974" fmla="*/ 631622 w 1408546"/>
                  <a:gd name="connsiteY1974" fmla="*/ 2047 h 1449193"/>
                  <a:gd name="connsiteX1975" fmla="*/ 633157 w 1408546"/>
                  <a:gd name="connsiteY1975" fmla="*/ 1791 h 1449193"/>
                  <a:gd name="connsiteX1976" fmla="*/ 645948 w 1408546"/>
                  <a:gd name="connsiteY1976" fmla="*/ 4093 h 1449193"/>
                  <a:gd name="connsiteX1977" fmla="*/ 650808 w 1408546"/>
                  <a:gd name="connsiteY1977" fmla="*/ 5628 h 1449193"/>
                  <a:gd name="connsiteX1978" fmla="*/ 658483 w 1408546"/>
                  <a:gd name="connsiteY1978" fmla="*/ 9210 h 1449193"/>
                  <a:gd name="connsiteX1979" fmla="*/ 660530 w 1408546"/>
                  <a:gd name="connsiteY1979" fmla="*/ 9721 h 1449193"/>
                  <a:gd name="connsiteX1980" fmla="*/ 671530 w 1408546"/>
                  <a:gd name="connsiteY1980" fmla="*/ 12817 h 1449193"/>
                  <a:gd name="connsiteX1981" fmla="*/ 673576 w 1408546"/>
                  <a:gd name="connsiteY1981" fmla="*/ 13584 h 1449193"/>
                  <a:gd name="connsiteX1982" fmla="*/ 676646 w 1408546"/>
                  <a:gd name="connsiteY1982" fmla="*/ 15375 h 1449193"/>
                  <a:gd name="connsiteX1983" fmla="*/ 684321 w 1408546"/>
                  <a:gd name="connsiteY1983" fmla="*/ 21259 h 1449193"/>
                  <a:gd name="connsiteX1984" fmla="*/ 688414 w 1408546"/>
                  <a:gd name="connsiteY1984" fmla="*/ 25326 h 1449193"/>
                  <a:gd name="connsiteX1985" fmla="*/ 694042 w 1408546"/>
                  <a:gd name="connsiteY1985" fmla="*/ 33027 h 1449193"/>
                  <a:gd name="connsiteX1986" fmla="*/ 696344 w 1408546"/>
                  <a:gd name="connsiteY1986" fmla="*/ 35559 h 1449193"/>
                  <a:gd name="connsiteX1987" fmla="*/ 698903 w 1408546"/>
                  <a:gd name="connsiteY1987" fmla="*/ 37887 h 1449193"/>
                  <a:gd name="connsiteX1988" fmla="*/ 700949 w 1408546"/>
                  <a:gd name="connsiteY1988" fmla="*/ 39422 h 1449193"/>
                  <a:gd name="connsiteX1989" fmla="*/ 705810 w 1408546"/>
                  <a:gd name="connsiteY1989" fmla="*/ 41955 h 1449193"/>
                  <a:gd name="connsiteX1990" fmla="*/ 708624 w 1408546"/>
                  <a:gd name="connsiteY1990" fmla="*/ 43233 h 1449193"/>
                  <a:gd name="connsiteX1991" fmla="*/ 713229 w 1408546"/>
                  <a:gd name="connsiteY1991" fmla="*/ 44513 h 1449193"/>
                  <a:gd name="connsiteX1992" fmla="*/ 723205 w 1408546"/>
                  <a:gd name="connsiteY1992" fmla="*/ 46047 h 1449193"/>
                  <a:gd name="connsiteX1993" fmla="*/ 726275 w 1408546"/>
                  <a:gd name="connsiteY1993" fmla="*/ 45818 h 1449193"/>
                  <a:gd name="connsiteX1994" fmla="*/ 731903 w 1408546"/>
                  <a:gd name="connsiteY1994" fmla="*/ 43771 h 1449193"/>
                  <a:gd name="connsiteX1995" fmla="*/ 733438 w 1408546"/>
                  <a:gd name="connsiteY1995" fmla="*/ 43515 h 1449193"/>
                  <a:gd name="connsiteX1996" fmla="*/ 737276 w 1408546"/>
                  <a:gd name="connsiteY1996" fmla="*/ 44282 h 1449193"/>
                  <a:gd name="connsiteX1997" fmla="*/ 741625 w 1408546"/>
                  <a:gd name="connsiteY1997" fmla="*/ 46047 h 1449193"/>
                  <a:gd name="connsiteX1998" fmla="*/ 743927 w 1408546"/>
                  <a:gd name="connsiteY1998" fmla="*/ 47583 h 1449193"/>
                  <a:gd name="connsiteX1999" fmla="*/ 745718 w 1408546"/>
                  <a:gd name="connsiteY1999" fmla="*/ 49399 h 1449193"/>
                  <a:gd name="connsiteX2000" fmla="*/ 746997 w 1408546"/>
                  <a:gd name="connsiteY2000" fmla="*/ 52213 h 1449193"/>
                  <a:gd name="connsiteX2001" fmla="*/ 747764 w 1408546"/>
                  <a:gd name="connsiteY2001" fmla="*/ 56306 h 1449193"/>
                  <a:gd name="connsiteX2002" fmla="*/ 747764 w 1408546"/>
                  <a:gd name="connsiteY2002" fmla="*/ 68815 h 1449193"/>
                  <a:gd name="connsiteX2003" fmla="*/ 747508 w 1408546"/>
                  <a:gd name="connsiteY2003" fmla="*/ 71629 h 1449193"/>
                  <a:gd name="connsiteX2004" fmla="*/ 747764 w 1408546"/>
                  <a:gd name="connsiteY2004" fmla="*/ 73932 h 1449193"/>
                  <a:gd name="connsiteX2005" fmla="*/ 748787 w 1408546"/>
                  <a:gd name="connsiteY2005" fmla="*/ 74725 h 1449193"/>
                  <a:gd name="connsiteX2006" fmla="*/ 750834 w 1408546"/>
                  <a:gd name="connsiteY2006" fmla="*/ 74981 h 1449193"/>
                  <a:gd name="connsiteX2007" fmla="*/ 755183 w 1408546"/>
                  <a:gd name="connsiteY2007" fmla="*/ 73676 h 1449193"/>
                  <a:gd name="connsiteX2008" fmla="*/ 757741 w 1408546"/>
                  <a:gd name="connsiteY2008" fmla="*/ 73932 h 1449193"/>
                  <a:gd name="connsiteX2009" fmla="*/ 761578 w 1408546"/>
                  <a:gd name="connsiteY2009" fmla="*/ 76746 h 1449193"/>
                  <a:gd name="connsiteX2010" fmla="*/ 768741 w 1408546"/>
                  <a:gd name="connsiteY2010" fmla="*/ 83397 h 1449193"/>
                  <a:gd name="connsiteX2011" fmla="*/ 777183 w 1408546"/>
                  <a:gd name="connsiteY2011" fmla="*/ 92607 h 1449193"/>
                  <a:gd name="connsiteX2012" fmla="*/ 782044 w 1408546"/>
                  <a:gd name="connsiteY2012" fmla="*/ 100537 h 1449193"/>
                  <a:gd name="connsiteX2013" fmla="*/ 784346 w 1408546"/>
                  <a:gd name="connsiteY2013" fmla="*/ 104630 h 1449193"/>
                  <a:gd name="connsiteX2014" fmla="*/ 787672 w 1408546"/>
                  <a:gd name="connsiteY2014" fmla="*/ 112049 h 1449193"/>
                  <a:gd name="connsiteX2015" fmla="*/ 790998 w 1408546"/>
                  <a:gd name="connsiteY2015" fmla="*/ 116398 h 1449193"/>
                  <a:gd name="connsiteX2016" fmla="*/ 795603 w 1408546"/>
                  <a:gd name="connsiteY2016" fmla="*/ 121515 h 1449193"/>
                  <a:gd name="connsiteX2017" fmla="*/ 796882 w 1408546"/>
                  <a:gd name="connsiteY2017" fmla="*/ 124073 h 1449193"/>
                  <a:gd name="connsiteX2018" fmla="*/ 797905 w 1408546"/>
                  <a:gd name="connsiteY2018" fmla="*/ 131747 h 1449193"/>
                  <a:gd name="connsiteX2019" fmla="*/ 798928 w 1408546"/>
                  <a:gd name="connsiteY2019" fmla="*/ 134561 h 1449193"/>
                  <a:gd name="connsiteX2020" fmla="*/ 800463 w 1408546"/>
                  <a:gd name="connsiteY2020" fmla="*/ 136608 h 1449193"/>
                  <a:gd name="connsiteX2021" fmla="*/ 803533 w 1408546"/>
                  <a:gd name="connsiteY2021" fmla="*/ 138910 h 1449193"/>
                  <a:gd name="connsiteX2022" fmla="*/ 805580 w 1408546"/>
                  <a:gd name="connsiteY2022" fmla="*/ 139166 h 1449193"/>
                  <a:gd name="connsiteX2023" fmla="*/ 808905 w 1408546"/>
                  <a:gd name="connsiteY2023" fmla="*/ 138143 h 1449193"/>
                  <a:gd name="connsiteX2024" fmla="*/ 809673 w 1408546"/>
                  <a:gd name="connsiteY2024" fmla="*/ 137375 h 1449193"/>
                  <a:gd name="connsiteX2025" fmla="*/ 810184 w 1408546"/>
                  <a:gd name="connsiteY2025" fmla="*/ 135329 h 1449193"/>
                  <a:gd name="connsiteX2026" fmla="*/ 811975 w 1408546"/>
                  <a:gd name="connsiteY2026" fmla="*/ 135329 h 1449193"/>
                  <a:gd name="connsiteX2027" fmla="*/ 814022 w 1408546"/>
                  <a:gd name="connsiteY2027" fmla="*/ 137375 h 1449193"/>
                  <a:gd name="connsiteX2028" fmla="*/ 815556 w 1408546"/>
                  <a:gd name="connsiteY2028" fmla="*/ 137887 h 1449193"/>
                  <a:gd name="connsiteX2029" fmla="*/ 820161 w 1408546"/>
                  <a:gd name="connsiteY2029" fmla="*/ 137375 h 1449193"/>
                  <a:gd name="connsiteX2030" fmla="*/ 823231 w 1408546"/>
                  <a:gd name="connsiteY2030" fmla="*/ 137631 h 1449193"/>
                  <a:gd name="connsiteX2031" fmla="*/ 824254 w 1408546"/>
                  <a:gd name="connsiteY2031" fmla="*/ 136864 h 1449193"/>
                  <a:gd name="connsiteX2032" fmla="*/ 826813 w 1408546"/>
                  <a:gd name="connsiteY2032" fmla="*/ 136096 h 1449193"/>
                  <a:gd name="connsiteX2033" fmla="*/ 828603 w 1408546"/>
                  <a:gd name="connsiteY2033" fmla="*/ 135841 h 1449193"/>
                  <a:gd name="connsiteX2034" fmla="*/ 833464 w 1408546"/>
                  <a:gd name="connsiteY2034" fmla="*/ 136352 h 1449193"/>
                  <a:gd name="connsiteX2035" fmla="*/ 835255 w 1408546"/>
                  <a:gd name="connsiteY2035" fmla="*/ 136608 h 144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</a:cxnLst>
                <a:rect l="l" t="t" r="r" b="b"/>
                <a:pathLst>
                  <a:path w="1408546" h="1449193">
                    <a:moveTo>
                      <a:pt x="835255" y="136608"/>
                    </a:moveTo>
                    <a:lnTo>
                      <a:pt x="834231" y="141469"/>
                    </a:lnTo>
                    <a:lnTo>
                      <a:pt x="834231" y="143515"/>
                    </a:lnTo>
                    <a:lnTo>
                      <a:pt x="835255" y="145306"/>
                    </a:lnTo>
                    <a:lnTo>
                      <a:pt x="840115" y="150166"/>
                    </a:lnTo>
                    <a:lnTo>
                      <a:pt x="842673" y="152980"/>
                    </a:lnTo>
                    <a:lnTo>
                      <a:pt x="843697" y="154515"/>
                    </a:lnTo>
                    <a:lnTo>
                      <a:pt x="843185" y="156562"/>
                    </a:lnTo>
                    <a:lnTo>
                      <a:pt x="840115" y="157585"/>
                    </a:lnTo>
                    <a:lnTo>
                      <a:pt x="838836" y="157585"/>
                    </a:lnTo>
                    <a:lnTo>
                      <a:pt x="835255" y="155794"/>
                    </a:lnTo>
                    <a:lnTo>
                      <a:pt x="833464" y="155538"/>
                    </a:lnTo>
                    <a:lnTo>
                      <a:pt x="826557" y="154771"/>
                    </a:lnTo>
                    <a:lnTo>
                      <a:pt x="824254" y="155027"/>
                    </a:lnTo>
                    <a:lnTo>
                      <a:pt x="821440" y="156306"/>
                    </a:lnTo>
                    <a:lnTo>
                      <a:pt x="815556" y="158097"/>
                    </a:lnTo>
                    <a:lnTo>
                      <a:pt x="814277" y="158864"/>
                    </a:lnTo>
                    <a:lnTo>
                      <a:pt x="813766" y="160655"/>
                    </a:lnTo>
                    <a:lnTo>
                      <a:pt x="815045" y="173190"/>
                    </a:lnTo>
                    <a:lnTo>
                      <a:pt x="815045" y="175237"/>
                    </a:lnTo>
                    <a:lnTo>
                      <a:pt x="814022" y="179330"/>
                    </a:lnTo>
                    <a:lnTo>
                      <a:pt x="811719" y="184446"/>
                    </a:lnTo>
                    <a:lnTo>
                      <a:pt x="808905" y="186493"/>
                    </a:lnTo>
                    <a:lnTo>
                      <a:pt x="806347" y="187260"/>
                    </a:lnTo>
                    <a:lnTo>
                      <a:pt x="803277" y="188028"/>
                    </a:lnTo>
                    <a:lnTo>
                      <a:pt x="801486" y="188028"/>
                    </a:lnTo>
                    <a:lnTo>
                      <a:pt x="797905" y="186748"/>
                    </a:lnTo>
                    <a:lnTo>
                      <a:pt x="796370" y="186493"/>
                    </a:lnTo>
                    <a:lnTo>
                      <a:pt x="794323" y="187516"/>
                    </a:lnTo>
                    <a:lnTo>
                      <a:pt x="793300" y="189307"/>
                    </a:lnTo>
                    <a:lnTo>
                      <a:pt x="792533" y="189562"/>
                    </a:lnTo>
                    <a:lnTo>
                      <a:pt x="789207" y="189307"/>
                    </a:lnTo>
                    <a:lnTo>
                      <a:pt x="788440" y="189562"/>
                    </a:lnTo>
                    <a:lnTo>
                      <a:pt x="787928" y="191098"/>
                    </a:lnTo>
                    <a:lnTo>
                      <a:pt x="785626" y="192376"/>
                    </a:lnTo>
                    <a:lnTo>
                      <a:pt x="784091" y="192376"/>
                    </a:lnTo>
                    <a:lnTo>
                      <a:pt x="781788" y="191865"/>
                    </a:lnTo>
                    <a:lnTo>
                      <a:pt x="780253" y="192888"/>
                    </a:lnTo>
                    <a:lnTo>
                      <a:pt x="780509" y="195447"/>
                    </a:lnTo>
                    <a:lnTo>
                      <a:pt x="779998" y="196725"/>
                    </a:lnTo>
                    <a:lnTo>
                      <a:pt x="777951" y="198772"/>
                    </a:lnTo>
                    <a:lnTo>
                      <a:pt x="776928" y="200051"/>
                    </a:lnTo>
                    <a:lnTo>
                      <a:pt x="776160" y="201586"/>
                    </a:lnTo>
                    <a:lnTo>
                      <a:pt x="776416" y="203633"/>
                    </a:lnTo>
                    <a:lnTo>
                      <a:pt x="778207" y="206958"/>
                    </a:lnTo>
                    <a:lnTo>
                      <a:pt x="779230" y="210284"/>
                    </a:lnTo>
                    <a:lnTo>
                      <a:pt x="780509" y="212330"/>
                    </a:lnTo>
                    <a:lnTo>
                      <a:pt x="782556" y="217703"/>
                    </a:lnTo>
                    <a:lnTo>
                      <a:pt x="783835" y="222563"/>
                    </a:lnTo>
                    <a:lnTo>
                      <a:pt x="784602" y="225377"/>
                    </a:lnTo>
                    <a:lnTo>
                      <a:pt x="784346" y="226657"/>
                    </a:lnTo>
                    <a:lnTo>
                      <a:pt x="779486" y="229471"/>
                    </a:lnTo>
                    <a:lnTo>
                      <a:pt x="778974" y="231261"/>
                    </a:lnTo>
                    <a:lnTo>
                      <a:pt x="780253" y="235098"/>
                    </a:lnTo>
                    <a:lnTo>
                      <a:pt x="783579" y="249680"/>
                    </a:lnTo>
                    <a:lnTo>
                      <a:pt x="784346" y="250703"/>
                    </a:lnTo>
                    <a:lnTo>
                      <a:pt x="786393" y="251215"/>
                    </a:lnTo>
                    <a:lnTo>
                      <a:pt x="797393" y="251215"/>
                    </a:lnTo>
                    <a:lnTo>
                      <a:pt x="802765" y="250703"/>
                    </a:lnTo>
                    <a:lnTo>
                      <a:pt x="806091" y="251215"/>
                    </a:lnTo>
                    <a:lnTo>
                      <a:pt x="809673" y="252239"/>
                    </a:lnTo>
                    <a:lnTo>
                      <a:pt x="813766" y="254797"/>
                    </a:lnTo>
                    <a:lnTo>
                      <a:pt x="816068" y="257099"/>
                    </a:lnTo>
                    <a:lnTo>
                      <a:pt x="818370" y="259402"/>
                    </a:lnTo>
                    <a:lnTo>
                      <a:pt x="820673" y="265285"/>
                    </a:lnTo>
                    <a:lnTo>
                      <a:pt x="823231" y="269634"/>
                    </a:lnTo>
                    <a:lnTo>
                      <a:pt x="825022" y="270913"/>
                    </a:lnTo>
                    <a:lnTo>
                      <a:pt x="830394" y="273471"/>
                    </a:lnTo>
                    <a:lnTo>
                      <a:pt x="835766" y="273983"/>
                    </a:lnTo>
                    <a:lnTo>
                      <a:pt x="846511" y="275007"/>
                    </a:lnTo>
                    <a:lnTo>
                      <a:pt x="852650" y="277821"/>
                    </a:lnTo>
                    <a:lnTo>
                      <a:pt x="864162" y="284727"/>
                    </a:lnTo>
                    <a:lnTo>
                      <a:pt x="871581" y="289844"/>
                    </a:lnTo>
                    <a:lnTo>
                      <a:pt x="874907" y="291379"/>
                    </a:lnTo>
                    <a:lnTo>
                      <a:pt x="876442" y="291890"/>
                    </a:lnTo>
                    <a:lnTo>
                      <a:pt x="884116" y="290867"/>
                    </a:lnTo>
                    <a:lnTo>
                      <a:pt x="886930" y="290867"/>
                    </a:lnTo>
                    <a:lnTo>
                      <a:pt x="889488" y="291635"/>
                    </a:lnTo>
                    <a:lnTo>
                      <a:pt x="891279" y="292914"/>
                    </a:lnTo>
                    <a:lnTo>
                      <a:pt x="893582" y="294449"/>
                    </a:lnTo>
                    <a:lnTo>
                      <a:pt x="894605" y="297775"/>
                    </a:lnTo>
                    <a:lnTo>
                      <a:pt x="894861" y="301867"/>
                    </a:lnTo>
                    <a:lnTo>
                      <a:pt x="894349" y="305705"/>
                    </a:lnTo>
                    <a:lnTo>
                      <a:pt x="892558" y="313124"/>
                    </a:lnTo>
                    <a:lnTo>
                      <a:pt x="893326" y="315426"/>
                    </a:lnTo>
                    <a:lnTo>
                      <a:pt x="894093" y="316961"/>
                    </a:lnTo>
                    <a:lnTo>
                      <a:pt x="895372" y="317984"/>
                    </a:lnTo>
                    <a:lnTo>
                      <a:pt x="901000" y="320031"/>
                    </a:lnTo>
                    <a:lnTo>
                      <a:pt x="905349" y="322333"/>
                    </a:lnTo>
                    <a:lnTo>
                      <a:pt x="906117" y="323100"/>
                    </a:lnTo>
                    <a:lnTo>
                      <a:pt x="911233" y="330263"/>
                    </a:lnTo>
                    <a:lnTo>
                      <a:pt x="912000" y="330775"/>
                    </a:lnTo>
                    <a:lnTo>
                      <a:pt x="915838" y="332822"/>
                    </a:lnTo>
                    <a:lnTo>
                      <a:pt x="917117" y="334357"/>
                    </a:lnTo>
                    <a:lnTo>
                      <a:pt x="919164" y="339729"/>
                    </a:lnTo>
                    <a:lnTo>
                      <a:pt x="921977" y="346124"/>
                    </a:lnTo>
                    <a:lnTo>
                      <a:pt x="923257" y="348171"/>
                    </a:lnTo>
                    <a:lnTo>
                      <a:pt x="925303" y="349450"/>
                    </a:lnTo>
                    <a:lnTo>
                      <a:pt x="929141" y="350217"/>
                    </a:lnTo>
                    <a:lnTo>
                      <a:pt x="932978" y="351496"/>
                    </a:lnTo>
                    <a:lnTo>
                      <a:pt x="937838" y="353287"/>
                    </a:lnTo>
                    <a:lnTo>
                      <a:pt x="941420" y="354822"/>
                    </a:lnTo>
                    <a:lnTo>
                      <a:pt x="947048" y="356613"/>
                    </a:lnTo>
                    <a:lnTo>
                      <a:pt x="954211" y="357636"/>
                    </a:lnTo>
                    <a:lnTo>
                      <a:pt x="961118" y="358404"/>
                    </a:lnTo>
                    <a:lnTo>
                      <a:pt x="983630" y="361473"/>
                    </a:lnTo>
                    <a:lnTo>
                      <a:pt x="996933" y="364032"/>
                    </a:lnTo>
                    <a:lnTo>
                      <a:pt x="1006142" y="366590"/>
                    </a:lnTo>
                    <a:lnTo>
                      <a:pt x="1009468" y="367869"/>
                    </a:lnTo>
                    <a:lnTo>
                      <a:pt x="1014073" y="370172"/>
                    </a:lnTo>
                    <a:lnTo>
                      <a:pt x="1017398" y="370683"/>
                    </a:lnTo>
                    <a:lnTo>
                      <a:pt x="1019956" y="371450"/>
                    </a:lnTo>
                    <a:lnTo>
                      <a:pt x="1024305" y="372730"/>
                    </a:lnTo>
                    <a:lnTo>
                      <a:pt x="1026096" y="373497"/>
                    </a:lnTo>
                    <a:lnTo>
                      <a:pt x="1027631" y="375544"/>
                    </a:lnTo>
                    <a:lnTo>
                      <a:pt x="1028143" y="377846"/>
                    </a:lnTo>
                    <a:lnTo>
                      <a:pt x="1028399" y="382451"/>
                    </a:lnTo>
                    <a:lnTo>
                      <a:pt x="1029422" y="392172"/>
                    </a:lnTo>
                    <a:lnTo>
                      <a:pt x="1031213" y="394986"/>
                    </a:lnTo>
                    <a:lnTo>
                      <a:pt x="1033771" y="397288"/>
                    </a:lnTo>
                    <a:lnTo>
                      <a:pt x="1036841" y="399846"/>
                    </a:lnTo>
                    <a:lnTo>
                      <a:pt x="1037352" y="401381"/>
                    </a:lnTo>
                    <a:lnTo>
                      <a:pt x="1037864" y="404451"/>
                    </a:lnTo>
                    <a:lnTo>
                      <a:pt x="1038376" y="405475"/>
                    </a:lnTo>
                    <a:lnTo>
                      <a:pt x="1037096" y="408033"/>
                    </a:lnTo>
                    <a:lnTo>
                      <a:pt x="1037352" y="410847"/>
                    </a:lnTo>
                    <a:lnTo>
                      <a:pt x="1036841" y="411614"/>
                    </a:lnTo>
                    <a:lnTo>
                      <a:pt x="1036841" y="415196"/>
                    </a:lnTo>
                    <a:lnTo>
                      <a:pt x="1037864" y="416986"/>
                    </a:lnTo>
                    <a:lnTo>
                      <a:pt x="1038120" y="419033"/>
                    </a:lnTo>
                    <a:lnTo>
                      <a:pt x="1039655" y="422359"/>
                    </a:lnTo>
                    <a:lnTo>
                      <a:pt x="1039655" y="423894"/>
                    </a:lnTo>
                    <a:lnTo>
                      <a:pt x="1040678" y="424405"/>
                    </a:lnTo>
                    <a:lnTo>
                      <a:pt x="1042469" y="427475"/>
                    </a:lnTo>
                    <a:lnTo>
                      <a:pt x="1044515" y="430545"/>
                    </a:lnTo>
                    <a:lnTo>
                      <a:pt x="1044771" y="432336"/>
                    </a:lnTo>
                    <a:lnTo>
                      <a:pt x="1043492" y="434382"/>
                    </a:lnTo>
                    <a:lnTo>
                      <a:pt x="1042213" y="434638"/>
                    </a:lnTo>
                    <a:lnTo>
                      <a:pt x="1042469" y="435917"/>
                    </a:lnTo>
                    <a:lnTo>
                      <a:pt x="1043492" y="441033"/>
                    </a:lnTo>
                    <a:lnTo>
                      <a:pt x="1043748" y="446918"/>
                    </a:lnTo>
                    <a:lnTo>
                      <a:pt x="1045283" y="450755"/>
                    </a:lnTo>
                    <a:lnTo>
                      <a:pt x="1046562" y="453313"/>
                    </a:lnTo>
                    <a:lnTo>
                      <a:pt x="1050143" y="458685"/>
                    </a:lnTo>
                    <a:lnTo>
                      <a:pt x="1052446" y="461499"/>
                    </a:lnTo>
                    <a:lnTo>
                      <a:pt x="1056539" y="465336"/>
                    </a:lnTo>
                    <a:lnTo>
                      <a:pt x="1059609" y="469429"/>
                    </a:lnTo>
                    <a:lnTo>
                      <a:pt x="1062934" y="474802"/>
                    </a:lnTo>
                    <a:lnTo>
                      <a:pt x="1067027" y="480174"/>
                    </a:lnTo>
                    <a:lnTo>
                      <a:pt x="1069074" y="481965"/>
                    </a:lnTo>
                    <a:lnTo>
                      <a:pt x="1072400" y="484267"/>
                    </a:lnTo>
                    <a:lnTo>
                      <a:pt x="1076749" y="487593"/>
                    </a:lnTo>
                    <a:lnTo>
                      <a:pt x="1078028" y="488360"/>
                    </a:lnTo>
                    <a:lnTo>
                      <a:pt x="1080842" y="490151"/>
                    </a:lnTo>
                    <a:lnTo>
                      <a:pt x="1082888" y="492454"/>
                    </a:lnTo>
                    <a:lnTo>
                      <a:pt x="1086214" y="493221"/>
                    </a:lnTo>
                    <a:lnTo>
                      <a:pt x="1089795" y="495268"/>
                    </a:lnTo>
                    <a:lnTo>
                      <a:pt x="1091586" y="495011"/>
                    </a:lnTo>
                    <a:lnTo>
                      <a:pt x="1092354" y="496035"/>
                    </a:lnTo>
                    <a:lnTo>
                      <a:pt x="1095424" y="497058"/>
                    </a:lnTo>
                    <a:lnTo>
                      <a:pt x="1098493" y="496291"/>
                    </a:lnTo>
                    <a:lnTo>
                      <a:pt x="1102331" y="496291"/>
                    </a:lnTo>
                    <a:lnTo>
                      <a:pt x="1109238" y="495011"/>
                    </a:lnTo>
                    <a:lnTo>
                      <a:pt x="1109749" y="494500"/>
                    </a:lnTo>
                    <a:lnTo>
                      <a:pt x="1116145" y="495779"/>
                    </a:lnTo>
                    <a:lnTo>
                      <a:pt x="1116145" y="497058"/>
                    </a:lnTo>
                    <a:lnTo>
                      <a:pt x="1119215" y="497314"/>
                    </a:lnTo>
                    <a:lnTo>
                      <a:pt x="1123308" y="498337"/>
                    </a:lnTo>
                    <a:lnTo>
                      <a:pt x="1124075" y="499360"/>
                    </a:lnTo>
                    <a:lnTo>
                      <a:pt x="1124075" y="500640"/>
                    </a:lnTo>
                    <a:lnTo>
                      <a:pt x="1126889" y="503965"/>
                    </a:lnTo>
                    <a:lnTo>
                      <a:pt x="1129959" y="504988"/>
                    </a:lnTo>
                    <a:lnTo>
                      <a:pt x="1134052" y="505756"/>
                    </a:lnTo>
                    <a:lnTo>
                      <a:pt x="1135587" y="505756"/>
                    </a:lnTo>
                    <a:lnTo>
                      <a:pt x="1137378" y="505244"/>
                    </a:lnTo>
                    <a:lnTo>
                      <a:pt x="1138657" y="505756"/>
                    </a:lnTo>
                    <a:lnTo>
                      <a:pt x="1146076" y="506268"/>
                    </a:lnTo>
                    <a:lnTo>
                      <a:pt x="1150936" y="505500"/>
                    </a:lnTo>
                    <a:lnTo>
                      <a:pt x="1155797" y="503965"/>
                    </a:lnTo>
                    <a:lnTo>
                      <a:pt x="1160146" y="503454"/>
                    </a:lnTo>
                    <a:lnTo>
                      <a:pt x="1163727" y="503965"/>
                    </a:lnTo>
                    <a:lnTo>
                      <a:pt x="1165006" y="503709"/>
                    </a:lnTo>
                    <a:lnTo>
                      <a:pt x="1168588" y="503709"/>
                    </a:lnTo>
                    <a:lnTo>
                      <a:pt x="1179588" y="504733"/>
                    </a:lnTo>
                    <a:lnTo>
                      <a:pt x="1180611" y="506012"/>
                    </a:lnTo>
                    <a:lnTo>
                      <a:pt x="1187519" y="506523"/>
                    </a:lnTo>
                    <a:lnTo>
                      <a:pt x="1199798" y="507547"/>
                    </a:lnTo>
                    <a:lnTo>
                      <a:pt x="1206705" y="508059"/>
                    </a:lnTo>
                    <a:lnTo>
                      <a:pt x="1208752" y="507291"/>
                    </a:lnTo>
                    <a:lnTo>
                      <a:pt x="1215915" y="498849"/>
                    </a:lnTo>
                    <a:lnTo>
                      <a:pt x="1217194" y="497058"/>
                    </a:lnTo>
                    <a:lnTo>
                      <a:pt x="1218729" y="496802"/>
                    </a:lnTo>
                    <a:lnTo>
                      <a:pt x="1223845" y="499616"/>
                    </a:lnTo>
                    <a:lnTo>
                      <a:pt x="1225124" y="499360"/>
                    </a:lnTo>
                    <a:lnTo>
                      <a:pt x="1226659" y="496546"/>
                    </a:lnTo>
                    <a:lnTo>
                      <a:pt x="1228194" y="496546"/>
                    </a:lnTo>
                    <a:lnTo>
                      <a:pt x="1231520" y="498593"/>
                    </a:lnTo>
                    <a:lnTo>
                      <a:pt x="1232543" y="498593"/>
                    </a:lnTo>
                    <a:lnTo>
                      <a:pt x="1235357" y="495011"/>
                    </a:lnTo>
                    <a:lnTo>
                      <a:pt x="1235869" y="493732"/>
                    </a:lnTo>
                    <a:lnTo>
                      <a:pt x="1237148" y="492965"/>
                    </a:lnTo>
                    <a:lnTo>
                      <a:pt x="1240217" y="492709"/>
                    </a:lnTo>
                    <a:lnTo>
                      <a:pt x="1245078" y="488872"/>
                    </a:lnTo>
                    <a:lnTo>
                      <a:pt x="1249939" y="497826"/>
                    </a:lnTo>
                    <a:lnTo>
                      <a:pt x="1251985" y="498849"/>
                    </a:lnTo>
                    <a:lnTo>
                      <a:pt x="1257357" y="503198"/>
                    </a:lnTo>
                    <a:lnTo>
                      <a:pt x="1264265" y="510361"/>
                    </a:lnTo>
                    <a:lnTo>
                      <a:pt x="1268613" y="514454"/>
                    </a:lnTo>
                    <a:lnTo>
                      <a:pt x="1273986" y="519059"/>
                    </a:lnTo>
                    <a:lnTo>
                      <a:pt x="1279614" y="521873"/>
                    </a:lnTo>
                    <a:lnTo>
                      <a:pt x="1282684" y="522896"/>
                    </a:lnTo>
                    <a:lnTo>
                      <a:pt x="1301358" y="526733"/>
                    </a:lnTo>
                    <a:lnTo>
                      <a:pt x="1307754" y="527501"/>
                    </a:lnTo>
                    <a:lnTo>
                      <a:pt x="1313894" y="527245"/>
                    </a:lnTo>
                    <a:lnTo>
                      <a:pt x="1317219" y="528012"/>
                    </a:lnTo>
                    <a:lnTo>
                      <a:pt x="1320801" y="529291"/>
                    </a:lnTo>
                    <a:lnTo>
                      <a:pt x="1323103" y="529803"/>
                    </a:lnTo>
                    <a:lnTo>
                      <a:pt x="1326429" y="528268"/>
                    </a:lnTo>
                    <a:lnTo>
                      <a:pt x="1327708" y="528012"/>
                    </a:lnTo>
                    <a:lnTo>
                      <a:pt x="1331801" y="528780"/>
                    </a:lnTo>
                    <a:lnTo>
                      <a:pt x="1338197" y="531082"/>
                    </a:lnTo>
                    <a:lnTo>
                      <a:pt x="1339987" y="532105"/>
                    </a:lnTo>
                    <a:lnTo>
                      <a:pt x="1341522" y="534152"/>
                    </a:lnTo>
                    <a:lnTo>
                      <a:pt x="1342034" y="539780"/>
                    </a:lnTo>
                    <a:lnTo>
                      <a:pt x="1344080" y="542594"/>
                    </a:lnTo>
                    <a:lnTo>
                      <a:pt x="1344848" y="545920"/>
                    </a:lnTo>
                    <a:lnTo>
                      <a:pt x="1346894" y="548989"/>
                    </a:lnTo>
                    <a:lnTo>
                      <a:pt x="1348173" y="550524"/>
                    </a:lnTo>
                    <a:lnTo>
                      <a:pt x="1352011" y="552315"/>
                    </a:lnTo>
                    <a:lnTo>
                      <a:pt x="1353290" y="553850"/>
                    </a:lnTo>
                    <a:lnTo>
                      <a:pt x="1353802" y="555129"/>
                    </a:lnTo>
                    <a:lnTo>
                      <a:pt x="1353034" y="557176"/>
                    </a:lnTo>
                    <a:lnTo>
                      <a:pt x="1350476" y="558199"/>
                    </a:lnTo>
                    <a:lnTo>
                      <a:pt x="1348685" y="559734"/>
                    </a:lnTo>
                    <a:lnTo>
                      <a:pt x="1347918" y="561013"/>
                    </a:lnTo>
                    <a:lnTo>
                      <a:pt x="1346639" y="564595"/>
                    </a:lnTo>
                    <a:lnTo>
                      <a:pt x="1346639" y="567664"/>
                    </a:lnTo>
                    <a:lnTo>
                      <a:pt x="1347406" y="569455"/>
                    </a:lnTo>
                    <a:lnTo>
                      <a:pt x="1350476" y="574316"/>
                    </a:lnTo>
                    <a:lnTo>
                      <a:pt x="1351243" y="577897"/>
                    </a:lnTo>
                    <a:lnTo>
                      <a:pt x="1350732" y="582502"/>
                    </a:lnTo>
                    <a:lnTo>
                      <a:pt x="1347662" y="590944"/>
                    </a:lnTo>
                    <a:lnTo>
                      <a:pt x="1348429" y="594270"/>
                    </a:lnTo>
                    <a:lnTo>
                      <a:pt x="1349453" y="595805"/>
                    </a:lnTo>
                    <a:lnTo>
                      <a:pt x="1349708" y="597596"/>
                    </a:lnTo>
                    <a:lnTo>
                      <a:pt x="1349197" y="599130"/>
                    </a:lnTo>
                    <a:lnTo>
                      <a:pt x="1349453" y="599898"/>
                    </a:lnTo>
                    <a:lnTo>
                      <a:pt x="1350476" y="600665"/>
                    </a:lnTo>
                    <a:lnTo>
                      <a:pt x="1353290" y="601177"/>
                    </a:lnTo>
                    <a:lnTo>
                      <a:pt x="1357127" y="602712"/>
                    </a:lnTo>
                    <a:lnTo>
                      <a:pt x="1357127" y="603479"/>
                    </a:lnTo>
                    <a:lnTo>
                      <a:pt x="1355848" y="606293"/>
                    </a:lnTo>
                    <a:lnTo>
                      <a:pt x="1355336" y="608340"/>
                    </a:lnTo>
                    <a:lnTo>
                      <a:pt x="1355336" y="611921"/>
                    </a:lnTo>
                    <a:lnTo>
                      <a:pt x="1354313" y="614735"/>
                    </a:lnTo>
                    <a:lnTo>
                      <a:pt x="1353034" y="616270"/>
                    </a:lnTo>
                    <a:lnTo>
                      <a:pt x="1351499" y="616782"/>
                    </a:lnTo>
                    <a:lnTo>
                      <a:pt x="1348173" y="616526"/>
                    </a:lnTo>
                    <a:lnTo>
                      <a:pt x="1346894" y="616782"/>
                    </a:lnTo>
                    <a:lnTo>
                      <a:pt x="1345615" y="618061"/>
                    </a:lnTo>
                    <a:lnTo>
                      <a:pt x="1345359" y="619084"/>
                    </a:lnTo>
                    <a:lnTo>
                      <a:pt x="1344848" y="623945"/>
                    </a:lnTo>
                    <a:lnTo>
                      <a:pt x="1342290" y="627782"/>
                    </a:lnTo>
                    <a:lnTo>
                      <a:pt x="1336917" y="632643"/>
                    </a:lnTo>
                    <a:lnTo>
                      <a:pt x="1333848" y="636992"/>
                    </a:lnTo>
                    <a:lnTo>
                      <a:pt x="1331801" y="640573"/>
                    </a:lnTo>
                    <a:lnTo>
                      <a:pt x="1326685" y="647480"/>
                    </a:lnTo>
                    <a:lnTo>
                      <a:pt x="1324894" y="649015"/>
                    </a:lnTo>
                    <a:lnTo>
                      <a:pt x="1322080" y="650806"/>
                    </a:lnTo>
                    <a:lnTo>
                      <a:pt x="1323871" y="653364"/>
                    </a:lnTo>
                    <a:lnTo>
                      <a:pt x="1324638" y="653876"/>
                    </a:lnTo>
                    <a:lnTo>
                      <a:pt x="1327452" y="654131"/>
                    </a:lnTo>
                    <a:lnTo>
                      <a:pt x="1331034" y="655922"/>
                    </a:lnTo>
                    <a:lnTo>
                      <a:pt x="1339220" y="659504"/>
                    </a:lnTo>
                    <a:lnTo>
                      <a:pt x="1341522" y="659760"/>
                    </a:lnTo>
                    <a:lnTo>
                      <a:pt x="1344336" y="661039"/>
                    </a:lnTo>
                    <a:lnTo>
                      <a:pt x="1345871" y="664365"/>
                    </a:lnTo>
                    <a:lnTo>
                      <a:pt x="1344336" y="667434"/>
                    </a:lnTo>
                    <a:lnTo>
                      <a:pt x="1343313" y="670504"/>
                    </a:lnTo>
                    <a:lnTo>
                      <a:pt x="1343825" y="672295"/>
                    </a:lnTo>
                    <a:lnTo>
                      <a:pt x="1345104" y="673830"/>
                    </a:lnTo>
                    <a:lnTo>
                      <a:pt x="1348685" y="677411"/>
                    </a:lnTo>
                    <a:lnTo>
                      <a:pt x="1355081" y="683295"/>
                    </a:lnTo>
                    <a:lnTo>
                      <a:pt x="1356871" y="685597"/>
                    </a:lnTo>
                    <a:lnTo>
                      <a:pt x="1357639" y="687388"/>
                    </a:lnTo>
                    <a:lnTo>
                      <a:pt x="1357639" y="689435"/>
                    </a:lnTo>
                    <a:lnTo>
                      <a:pt x="1355848" y="692504"/>
                    </a:lnTo>
                    <a:lnTo>
                      <a:pt x="1352778" y="697877"/>
                    </a:lnTo>
                    <a:lnTo>
                      <a:pt x="1352522" y="698900"/>
                    </a:lnTo>
                    <a:lnTo>
                      <a:pt x="1353034" y="702481"/>
                    </a:lnTo>
                    <a:lnTo>
                      <a:pt x="1354569" y="703761"/>
                    </a:lnTo>
                    <a:lnTo>
                      <a:pt x="1355848" y="705295"/>
                    </a:lnTo>
                    <a:lnTo>
                      <a:pt x="1356871" y="707854"/>
                    </a:lnTo>
                    <a:lnTo>
                      <a:pt x="1359685" y="709644"/>
                    </a:lnTo>
                    <a:lnTo>
                      <a:pt x="1361476" y="713738"/>
                    </a:lnTo>
                    <a:lnTo>
                      <a:pt x="1362499" y="713993"/>
                    </a:lnTo>
                    <a:lnTo>
                      <a:pt x="1366593" y="714505"/>
                    </a:lnTo>
                    <a:lnTo>
                      <a:pt x="1367616" y="714761"/>
                    </a:lnTo>
                    <a:lnTo>
                      <a:pt x="1369407" y="720900"/>
                    </a:lnTo>
                    <a:lnTo>
                      <a:pt x="1372732" y="721156"/>
                    </a:lnTo>
                    <a:lnTo>
                      <a:pt x="1373755" y="721924"/>
                    </a:lnTo>
                    <a:lnTo>
                      <a:pt x="1374523" y="731133"/>
                    </a:lnTo>
                    <a:lnTo>
                      <a:pt x="1376314" y="732157"/>
                    </a:lnTo>
                    <a:lnTo>
                      <a:pt x="1379128" y="733436"/>
                    </a:lnTo>
                    <a:lnTo>
                      <a:pt x="1380918" y="734203"/>
                    </a:lnTo>
                    <a:lnTo>
                      <a:pt x="1387826" y="736250"/>
                    </a:lnTo>
                    <a:lnTo>
                      <a:pt x="1390640" y="737273"/>
                    </a:lnTo>
                    <a:lnTo>
                      <a:pt x="1392686" y="739575"/>
                    </a:lnTo>
                    <a:lnTo>
                      <a:pt x="1393198" y="743413"/>
                    </a:lnTo>
                    <a:lnTo>
                      <a:pt x="1393709" y="745715"/>
                    </a:lnTo>
                    <a:lnTo>
                      <a:pt x="1392686" y="746227"/>
                    </a:lnTo>
                    <a:lnTo>
                      <a:pt x="1392942" y="748529"/>
                    </a:lnTo>
                    <a:lnTo>
                      <a:pt x="1397035" y="752366"/>
                    </a:lnTo>
                    <a:lnTo>
                      <a:pt x="1398570" y="753645"/>
                    </a:lnTo>
                    <a:lnTo>
                      <a:pt x="1401384" y="754413"/>
                    </a:lnTo>
                    <a:lnTo>
                      <a:pt x="1408547" y="762599"/>
                    </a:lnTo>
                    <a:lnTo>
                      <a:pt x="1407524" y="764390"/>
                    </a:lnTo>
                    <a:lnTo>
                      <a:pt x="1405989" y="767178"/>
                    </a:lnTo>
                    <a:lnTo>
                      <a:pt x="1404710" y="768739"/>
                    </a:lnTo>
                    <a:lnTo>
                      <a:pt x="1402919" y="769225"/>
                    </a:lnTo>
                    <a:lnTo>
                      <a:pt x="1397547" y="772039"/>
                    </a:lnTo>
                    <a:lnTo>
                      <a:pt x="1395500" y="773855"/>
                    </a:lnTo>
                    <a:lnTo>
                      <a:pt x="1393198" y="774853"/>
                    </a:lnTo>
                    <a:lnTo>
                      <a:pt x="1392175" y="776132"/>
                    </a:lnTo>
                    <a:lnTo>
                      <a:pt x="1391407" y="780251"/>
                    </a:lnTo>
                    <a:lnTo>
                      <a:pt x="1390895" y="785086"/>
                    </a:lnTo>
                    <a:lnTo>
                      <a:pt x="1390640" y="788155"/>
                    </a:lnTo>
                    <a:lnTo>
                      <a:pt x="1390384" y="789460"/>
                    </a:lnTo>
                    <a:lnTo>
                      <a:pt x="1390640" y="792274"/>
                    </a:lnTo>
                    <a:lnTo>
                      <a:pt x="1390128" y="793272"/>
                    </a:lnTo>
                    <a:lnTo>
                      <a:pt x="1388081" y="795318"/>
                    </a:lnTo>
                    <a:lnTo>
                      <a:pt x="1380918" y="801203"/>
                    </a:lnTo>
                    <a:lnTo>
                      <a:pt x="1379895" y="803786"/>
                    </a:lnTo>
                    <a:lnTo>
                      <a:pt x="1378616" y="805551"/>
                    </a:lnTo>
                    <a:lnTo>
                      <a:pt x="1375546" y="806344"/>
                    </a:lnTo>
                    <a:lnTo>
                      <a:pt x="1375035" y="806831"/>
                    </a:lnTo>
                    <a:lnTo>
                      <a:pt x="1375035" y="809644"/>
                    </a:lnTo>
                    <a:lnTo>
                      <a:pt x="1375802" y="811947"/>
                    </a:lnTo>
                    <a:lnTo>
                      <a:pt x="1375802" y="815042"/>
                    </a:lnTo>
                    <a:lnTo>
                      <a:pt x="1374011" y="818854"/>
                    </a:lnTo>
                    <a:lnTo>
                      <a:pt x="1372221" y="820670"/>
                    </a:lnTo>
                    <a:lnTo>
                      <a:pt x="1372221" y="821949"/>
                    </a:lnTo>
                    <a:lnTo>
                      <a:pt x="1372988" y="824482"/>
                    </a:lnTo>
                    <a:lnTo>
                      <a:pt x="1372476" y="827296"/>
                    </a:lnTo>
                    <a:lnTo>
                      <a:pt x="1370174" y="831645"/>
                    </a:lnTo>
                    <a:lnTo>
                      <a:pt x="1368383" y="833947"/>
                    </a:lnTo>
                    <a:lnTo>
                      <a:pt x="1367104" y="835508"/>
                    </a:lnTo>
                    <a:lnTo>
                      <a:pt x="1365058" y="835994"/>
                    </a:lnTo>
                    <a:lnTo>
                      <a:pt x="1361732" y="835508"/>
                    </a:lnTo>
                    <a:lnTo>
                      <a:pt x="1359174" y="833947"/>
                    </a:lnTo>
                    <a:lnTo>
                      <a:pt x="1357639" y="834229"/>
                    </a:lnTo>
                    <a:lnTo>
                      <a:pt x="1355592" y="838322"/>
                    </a:lnTo>
                    <a:lnTo>
                      <a:pt x="1353034" y="841622"/>
                    </a:lnTo>
                    <a:lnTo>
                      <a:pt x="1352267" y="841903"/>
                    </a:lnTo>
                    <a:lnTo>
                      <a:pt x="1349964" y="843668"/>
                    </a:lnTo>
                    <a:lnTo>
                      <a:pt x="1348685" y="843438"/>
                    </a:lnTo>
                    <a:lnTo>
                      <a:pt x="1345615" y="840624"/>
                    </a:lnTo>
                    <a:lnTo>
                      <a:pt x="1344336" y="840087"/>
                    </a:lnTo>
                    <a:lnTo>
                      <a:pt x="1337685" y="838322"/>
                    </a:lnTo>
                    <a:lnTo>
                      <a:pt x="1332057" y="837273"/>
                    </a:lnTo>
                    <a:lnTo>
                      <a:pt x="1327452" y="837043"/>
                    </a:lnTo>
                    <a:lnTo>
                      <a:pt x="1325917" y="838040"/>
                    </a:lnTo>
                    <a:lnTo>
                      <a:pt x="1325406" y="837273"/>
                    </a:lnTo>
                    <a:lnTo>
                      <a:pt x="1320801" y="840854"/>
                    </a:lnTo>
                    <a:lnTo>
                      <a:pt x="1323871" y="843924"/>
                    </a:lnTo>
                    <a:lnTo>
                      <a:pt x="1323615" y="844717"/>
                    </a:lnTo>
                    <a:lnTo>
                      <a:pt x="1320545" y="848017"/>
                    </a:lnTo>
                    <a:lnTo>
                      <a:pt x="1316963" y="852878"/>
                    </a:lnTo>
                    <a:lnTo>
                      <a:pt x="1311591" y="858762"/>
                    </a:lnTo>
                    <a:lnTo>
                      <a:pt x="1310312" y="860322"/>
                    </a:lnTo>
                    <a:lnTo>
                      <a:pt x="1307498" y="862625"/>
                    </a:lnTo>
                    <a:lnTo>
                      <a:pt x="1306731" y="864390"/>
                    </a:lnTo>
                    <a:lnTo>
                      <a:pt x="1306475" y="869250"/>
                    </a:lnTo>
                    <a:lnTo>
                      <a:pt x="1305707" y="875646"/>
                    </a:lnTo>
                    <a:lnTo>
                      <a:pt x="1302893" y="877692"/>
                    </a:lnTo>
                    <a:lnTo>
                      <a:pt x="1298289" y="881274"/>
                    </a:lnTo>
                    <a:lnTo>
                      <a:pt x="1298289" y="883090"/>
                    </a:lnTo>
                    <a:lnTo>
                      <a:pt x="1296242" y="884625"/>
                    </a:lnTo>
                    <a:lnTo>
                      <a:pt x="1295730" y="886160"/>
                    </a:lnTo>
                    <a:lnTo>
                      <a:pt x="1296754" y="887439"/>
                    </a:lnTo>
                    <a:lnTo>
                      <a:pt x="1295986" y="888974"/>
                    </a:lnTo>
                    <a:lnTo>
                      <a:pt x="1292661" y="892811"/>
                    </a:lnTo>
                    <a:lnTo>
                      <a:pt x="1290614" y="894091"/>
                    </a:lnTo>
                    <a:lnTo>
                      <a:pt x="1290102" y="894858"/>
                    </a:lnTo>
                    <a:lnTo>
                      <a:pt x="1288823" y="898440"/>
                    </a:lnTo>
                    <a:lnTo>
                      <a:pt x="1288056" y="903044"/>
                    </a:lnTo>
                    <a:lnTo>
                      <a:pt x="1288312" y="907393"/>
                    </a:lnTo>
                    <a:lnTo>
                      <a:pt x="1289079" y="910975"/>
                    </a:lnTo>
                    <a:lnTo>
                      <a:pt x="1289591" y="911998"/>
                    </a:lnTo>
                    <a:lnTo>
                      <a:pt x="1288823" y="914812"/>
                    </a:lnTo>
                    <a:lnTo>
                      <a:pt x="1288567" y="916859"/>
                    </a:lnTo>
                    <a:lnTo>
                      <a:pt x="1289335" y="919161"/>
                    </a:lnTo>
                    <a:lnTo>
                      <a:pt x="1295475" y="923766"/>
                    </a:lnTo>
                    <a:lnTo>
                      <a:pt x="1296242" y="925045"/>
                    </a:lnTo>
                    <a:lnTo>
                      <a:pt x="1297009" y="927859"/>
                    </a:lnTo>
                    <a:lnTo>
                      <a:pt x="1298544" y="929650"/>
                    </a:lnTo>
                    <a:lnTo>
                      <a:pt x="1299568" y="932464"/>
                    </a:lnTo>
                    <a:lnTo>
                      <a:pt x="1302893" y="932464"/>
                    </a:lnTo>
                    <a:lnTo>
                      <a:pt x="1304172" y="932975"/>
                    </a:lnTo>
                    <a:lnTo>
                      <a:pt x="1305707" y="934510"/>
                    </a:lnTo>
                    <a:lnTo>
                      <a:pt x="1310824" y="947301"/>
                    </a:lnTo>
                    <a:lnTo>
                      <a:pt x="1326173" y="985674"/>
                    </a:lnTo>
                    <a:lnTo>
                      <a:pt x="1330010" y="989511"/>
                    </a:lnTo>
                    <a:lnTo>
                      <a:pt x="1332824" y="995907"/>
                    </a:lnTo>
                    <a:lnTo>
                      <a:pt x="1334871" y="999488"/>
                    </a:lnTo>
                    <a:lnTo>
                      <a:pt x="1339220" y="1006140"/>
                    </a:lnTo>
                    <a:lnTo>
                      <a:pt x="1342545" y="1011000"/>
                    </a:lnTo>
                    <a:lnTo>
                      <a:pt x="1345104" y="1014326"/>
                    </a:lnTo>
                    <a:lnTo>
                      <a:pt x="1348685" y="1020977"/>
                    </a:lnTo>
                    <a:lnTo>
                      <a:pt x="1353034" y="1022256"/>
                    </a:lnTo>
                    <a:lnTo>
                      <a:pt x="1356616" y="1024047"/>
                    </a:lnTo>
                    <a:lnTo>
                      <a:pt x="1359430" y="1024559"/>
                    </a:lnTo>
                    <a:lnTo>
                      <a:pt x="1360197" y="1025326"/>
                    </a:lnTo>
                    <a:lnTo>
                      <a:pt x="1359685" y="1027117"/>
                    </a:lnTo>
                    <a:lnTo>
                      <a:pt x="1355081" y="1031722"/>
                    </a:lnTo>
                    <a:lnTo>
                      <a:pt x="1353034" y="1035047"/>
                    </a:lnTo>
                    <a:lnTo>
                      <a:pt x="1351243" y="1036326"/>
                    </a:lnTo>
                    <a:lnTo>
                      <a:pt x="1348685" y="1037350"/>
                    </a:lnTo>
                    <a:lnTo>
                      <a:pt x="1344336" y="1041187"/>
                    </a:lnTo>
                    <a:lnTo>
                      <a:pt x="1340755" y="1044001"/>
                    </a:lnTo>
                    <a:lnTo>
                      <a:pt x="1330778" y="1049885"/>
                    </a:lnTo>
                    <a:lnTo>
                      <a:pt x="1323359" y="1052699"/>
                    </a:lnTo>
                    <a:lnTo>
                      <a:pt x="1317475" y="1055001"/>
                    </a:lnTo>
                    <a:lnTo>
                      <a:pt x="1310312" y="1056792"/>
                    </a:lnTo>
                    <a:lnTo>
                      <a:pt x="1300335" y="1058327"/>
                    </a:lnTo>
                    <a:lnTo>
                      <a:pt x="1291381" y="1061141"/>
                    </a:lnTo>
                    <a:lnTo>
                      <a:pt x="1278079" y="1064723"/>
                    </a:lnTo>
                    <a:lnTo>
                      <a:pt x="1271428" y="1067281"/>
                    </a:lnTo>
                    <a:lnTo>
                      <a:pt x="1267334" y="1068304"/>
                    </a:lnTo>
                    <a:lnTo>
                      <a:pt x="1258381" y="1067792"/>
                    </a:lnTo>
                    <a:lnTo>
                      <a:pt x="1246101" y="1070862"/>
                    </a:lnTo>
                    <a:lnTo>
                      <a:pt x="1240473" y="1071374"/>
                    </a:lnTo>
                    <a:lnTo>
                      <a:pt x="1233566" y="1071630"/>
                    </a:lnTo>
                    <a:lnTo>
                      <a:pt x="1225636" y="1071118"/>
                    </a:lnTo>
                    <a:lnTo>
                      <a:pt x="1208752" y="1071885"/>
                    </a:lnTo>
                    <a:lnTo>
                      <a:pt x="1204147" y="1072397"/>
                    </a:lnTo>
                    <a:lnTo>
                      <a:pt x="1201333" y="1074188"/>
                    </a:lnTo>
                    <a:lnTo>
                      <a:pt x="1198519" y="1074955"/>
                    </a:lnTo>
                    <a:lnTo>
                      <a:pt x="1195193" y="1074699"/>
                    </a:lnTo>
                    <a:lnTo>
                      <a:pt x="1191356" y="1075723"/>
                    </a:lnTo>
                    <a:lnTo>
                      <a:pt x="1185984" y="1078281"/>
                    </a:lnTo>
                    <a:lnTo>
                      <a:pt x="1182402" y="1079816"/>
                    </a:lnTo>
                    <a:lnTo>
                      <a:pt x="1179844" y="1082118"/>
                    </a:lnTo>
                    <a:lnTo>
                      <a:pt x="1178565" y="1082630"/>
                    </a:lnTo>
                    <a:lnTo>
                      <a:pt x="1173960" y="1082374"/>
                    </a:lnTo>
                    <a:lnTo>
                      <a:pt x="1172937" y="1082630"/>
                    </a:lnTo>
                    <a:lnTo>
                      <a:pt x="1170123" y="1084421"/>
                    </a:lnTo>
                    <a:lnTo>
                      <a:pt x="1160913" y="1084165"/>
                    </a:lnTo>
                    <a:lnTo>
                      <a:pt x="1157588" y="1083653"/>
                    </a:lnTo>
                    <a:lnTo>
                      <a:pt x="1154774" y="1082374"/>
                    </a:lnTo>
                    <a:lnTo>
                      <a:pt x="1153239" y="1082374"/>
                    </a:lnTo>
                    <a:lnTo>
                      <a:pt x="1150425" y="1082886"/>
                    </a:lnTo>
                    <a:lnTo>
                      <a:pt x="1147099" y="1085444"/>
                    </a:lnTo>
                    <a:lnTo>
                      <a:pt x="1145308" y="1088002"/>
                    </a:lnTo>
                    <a:lnTo>
                      <a:pt x="1143262" y="1088002"/>
                    </a:lnTo>
                    <a:lnTo>
                      <a:pt x="1140448" y="1087235"/>
                    </a:lnTo>
                    <a:lnTo>
                      <a:pt x="1137634" y="1085700"/>
                    </a:lnTo>
                    <a:lnTo>
                      <a:pt x="1137890" y="1082886"/>
                    </a:lnTo>
                    <a:lnTo>
                      <a:pt x="1136611" y="1080558"/>
                    </a:lnTo>
                    <a:lnTo>
                      <a:pt x="1135843" y="1078025"/>
                    </a:lnTo>
                    <a:lnTo>
                      <a:pt x="1134564" y="1077258"/>
                    </a:lnTo>
                    <a:lnTo>
                      <a:pt x="1132006" y="1076976"/>
                    </a:lnTo>
                    <a:lnTo>
                      <a:pt x="1130727" y="1077488"/>
                    </a:lnTo>
                    <a:lnTo>
                      <a:pt x="1128680" y="1079023"/>
                    </a:lnTo>
                    <a:lnTo>
                      <a:pt x="1126633" y="1091046"/>
                    </a:lnTo>
                    <a:lnTo>
                      <a:pt x="1125866" y="1098977"/>
                    </a:lnTo>
                    <a:lnTo>
                      <a:pt x="1124843" y="1101024"/>
                    </a:lnTo>
                    <a:lnTo>
                      <a:pt x="1122284" y="1103351"/>
                    </a:lnTo>
                    <a:lnTo>
                      <a:pt x="1120494" y="1104375"/>
                    </a:lnTo>
                    <a:lnTo>
                      <a:pt x="1118191" y="1105116"/>
                    </a:lnTo>
                    <a:lnTo>
                      <a:pt x="1113842" y="1104886"/>
                    </a:lnTo>
                    <a:lnTo>
                      <a:pt x="1110005" y="1103837"/>
                    </a:lnTo>
                    <a:lnTo>
                      <a:pt x="1106679" y="1102558"/>
                    </a:lnTo>
                    <a:lnTo>
                      <a:pt x="1101307" y="1101024"/>
                    </a:lnTo>
                    <a:lnTo>
                      <a:pt x="1098493" y="1099744"/>
                    </a:lnTo>
                    <a:lnTo>
                      <a:pt x="1088772" y="1092863"/>
                    </a:lnTo>
                    <a:lnTo>
                      <a:pt x="1081865" y="1089000"/>
                    </a:lnTo>
                    <a:lnTo>
                      <a:pt x="1077260" y="1085700"/>
                    </a:lnTo>
                    <a:lnTo>
                      <a:pt x="1071632" y="1080072"/>
                    </a:lnTo>
                    <a:lnTo>
                      <a:pt x="1063446" y="1069813"/>
                    </a:lnTo>
                    <a:lnTo>
                      <a:pt x="1061655" y="1067281"/>
                    </a:lnTo>
                    <a:lnTo>
                      <a:pt x="1060376" y="1064467"/>
                    </a:lnTo>
                    <a:lnTo>
                      <a:pt x="1059353" y="1060885"/>
                    </a:lnTo>
                    <a:lnTo>
                      <a:pt x="1058841" y="1056536"/>
                    </a:lnTo>
                    <a:lnTo>
                      <a:pt x="1058841" y="1051138"/>
                    </a:lnTo>
                    <a:lnTo>
                      <a:pt x="1059609" y="1042466"/>
                    </a:lnTo>
                    <a:lnTo>
                      <a:pt x="1059353" y="1038347"/>
                    </a:lnTo>
                    <a:lnTo>
                      <a:pt x="1058074" y="1036071"/>
                    </a:lnTo>
                    <a:lnTo>
                      <a:pt x="1055771" y="1031722"/>
                    </a:lnTo>
                    <a:lnTo>
                      <a:pt x="1054492" y="1026861"/>
                    </a:lnTo>
                    <a:lnTo>
                      <a:pt x="1053725" y="1025556"/>
                    </a:lnTo>
                    <a:lnTo>
                      <a:pt x="1052446" y="1025045"/>
                    </a:lnTo>
                    <a:lnTo>
                      <a:pt x="1049376" y="1025326"/>
                    </a:lnTo>
                    <a:lnTo>
                      <a:pt x="1045283" y="1027373"/>
                    </a:lnTo>
                    <a:lnTo>
                      <a:pt x="1030957" y="1034766"/>
                    </a:lnTo>
                    <a:lnTo>
                      <a:pt x="1026096" y="1037069"/>
                    </a:lnTo>
                    <a:lnTo>
                      <a:pt x="1022003" y="1038347"/>
                    </a:lnTo>
                    <a:lnTo>
                      <a:pt x="1019701" y="1038117"/>
                    </a:lnTo>
                    <a:lnTo>
                      <a:pt x="1013817" y="1036071"/>
                    </a:lnTo>
                    <a:lnTo>
                      <a:pt x="1011770" y="1035022"/>
                    </a:lnTo>
                    <a:lnTo>
                      <a:pt x="998979" y="1027373"/>
                    </a:lnTo>
                    <a:lnTo>
                      <a:pt x="996933" y="1025326"/>
                    </a:lnTo>
                    <a:lnTo>
                      <a:pt x="994630" y="1020696"/>
                    </a:lnTo>
                    <a:lnTo>
                      <a:pt x="993607" y="1016884"/>
                    </a:lnTo>
                    <a:lnTo>
                      <a:pt x="993096" y="1011000"/>
                    </a:lnTo>
                    <a:lnTo>
                      <a:pt x="991816" y="1008186"/>
                    </a:lnTo>
                    <a:lnTo>
                      <a:pt x="989770" y="1006370"/>
                    </a:lnTo>
                    <a:lnTo>
                      <a:pt x="981584" y="1001279"/>
                    </a:lnTo>
                    <a:lnTo>
                      <a:pt x="979281" y="999974"/>
                    </a:lnTo>
                    <a:lnTo>
                      <a:pt x="977235" y="999744"/>
                    </a:lnTo>
                    <a:lnTo>
                      <a:pt x="971351" y="999744"/>
                    </a:lnTo>
                    <a:lnTo>
                      <a:pt x="962653" y="998977"/>
                    </a:lnTo>
                    <a:lnTo>
                      <a:pt x="960862" y="999207"/>
                    </a:lnTo>
                    <a:lnTo>
                      <a:pt x="959327" y="1000512"/>
                    </a:lnTo>
                    <a:lnTo>
                      <a:pt x="957792" y="1003812"/>
                    </a:lnTo>
                    <a:lnTo>
                      <a:pt x="957025" y="1007905"/>
                    </a:lnTo>
                    <a:lnTo>
                      <a:pt x="955234" y="1011998"/>
                    </a:lnTo>
                    <a:lnTo>
                      <a:pt x="953187" y="1013789"/>
                    </a:lnTo>
                    <a:lnTo>
                      <a:pt x="949094" y="1017370"/>
                    </a:lnTo>
                    <a:lnTo>
                      <a:pt x="946536" y="1018138"/>
                    </a:lnTo>
                    <a:lnTo>
                      <a:pt x="941420" y="1018393"/>
                    </a:lnTo>
                    <a:lnTo>
                      <a:pt x="935536" y="1017882"/>
                    </a:lnTo>
                    <a:lnTo>
                      <a:pt x="931443" y="1016347"/>
                    </a:lnTo>
                    <a:lnTo>
                      <a:pt x="922745" y="1011230"/>
                    </a:lnTo>
                    <a:lnTo>
                      <a:pt x="918396" y="1008673"/>
                    </a:lnTo>
                    <a:lnTo>
                      <a:pt x="906628" y="999463"/>
                    </a:lnTo>
                    <a:lnTo>
                      <a:pt x="888977" y="984114"/>
                    </a:lnTo>
                    <a:lnTo>
                      <a:pt x="875163" y="971578"/>
                    </a:lnTo>
                    <a:lnTo>
                      <a:pt x="871581" y="970043"/>
                    </a:lnTo>
                    <a:lnTo>
                      <a:pt x="864162" y="968253"/>
                    </a:lnTo>
                    <a:lnTo>
                      <a:pt x="860836" y="968253"/>
                    </a:lnTo>
                    <a:lnTo>
                      <a:pt x="859813" y="969020"/>
                    </a:lnTo>
                    <a:lnTo>
                      <a:pt x="858278" y="975672"/>
                    </a:lnTo>
                    <a:lnTo>
                      <a:pt x="857255" y="981300"/>
                    </a:lnTo>
                    <a:lnTo>
                      <a:pt x="856232" y="984114"/>
                    </a:lnTo>
                    <a:lnTo>
                      <a:pt x="853674" y="987951"/>
                    </a:lnTo>
                    <a:lnTo>
                      <a:pt x="845231" y="1001509"/>
                    </a:lnTo>
                    <a:lnTo>
                      <a:pt x="841394" y="1008673"/>
                    </a:lnTo>
                    <a:lnTo>
                      <a:pt x="840883" y="1010975"/>
                    </a:lnTo>
                    <a:lnTo>
                      <a:pt x="838836" y="1011998"/>
                    </a:lnTo>
                    <a:lnTo>
                      <a:pt x="836534" y="1011230"/>
                    </a:lnTo>
                    <a:lnTo>
                      <a:pt x="833464" y="1008161"/>
                    </a:lnTo>
                    <a:lnTo>
                      <a:pt x="831417" y="1004579"/>
                    </a:lnTo>
                    <a:lnTo>
                      <a:pt x="827836" y="1000230"/>
                    </a:lnTo>
                    <a:lnTo>
                      <a:pt x="826557" y="999207"/>
                    </a:lnTo>
                    <a:lnTo>
                      <a:pt x="825022" y="998696"/>
                    </a:lnTo>
                    <a:lnTo>
                      <a:pt x="822208" y="998696"/>
                    </a:lnTo>
                    <a:lnTo>
                      <a:pt x="819905" y="998951"/>
                    </a:lnTo>
                    <a:lnTo>
                      <a:pt x="812487" y="1000998"/>
                    </a:lnTo>
                    <a:lnTo>
                      <a:pt x="797137" y="1004579"/>
                    </a:lnTo>
                    <a:lnTo>
                      <a:pt x="793300" y="1004323"/>
                    </a:lnTo>
                    <a:lnTo>
                      <a:pt x="791509" y="1003300"/>
                    </a:lnTo>
                    <a:lnTo>
                      <a:pt x="785881" y="998696"/>
                    </a:lnTo>
                    <a:lnTo>
                      <a:pt x="783579" y="996393"/>
                    </a:lnTo>
                    <a:lnTo>
                      <a:pt x="781276" y="995625"/>
                    </a:lnTo>
                    <a:lnTo>
                      <a:pt x="777183" y="994602"/>
                    </a:lnTo>
                    <a:lnTo>
                      <a:pt x="771555" y="993835"/>
                    </a:lnTo>
                    <a:lnTo>
                      <a:pt x="764648" y="993579"/>
                    </a:lnTo>
                    <a:lnTo>
                      <a:pt x="760299" y="993579"/>
                    </a:lnTo>
                    <a:lnTo>
                      <a:pt x="759020" y="993835"/>
                    </a:lnTo>
                    <a:lnTo>
                      <a:pt x="750322" y="996393"/>
                    </a:lnTo>
                    <a:lnTo>
                      <a:pt x="743415" y="997928"/>
                    </a:lnTo>
                    <a:lnTo>
                      <a:pt x="740857" y="997928"/>
                    </a:lnTo>
                    <a:lnTo>
                      <a:pt x="739322" y="997416"/>
                    </a:lnTo>
                    <a:lnTo>
                      <a:pt x="738299" y="996137"/>
                    </a:lnTo>
                    <a:lnTo>
                      <a:pt x="737020" y="993067"/>
                    </a:lnTo>
                    <a:lnTo>
                      <a:pt x="737020" y="988718"/>
                    </a:lnTo>
                    <a:lnTo>
                      <a:pt x="737531" y="986672"/>
                    </a:lnTo>
                    <a:lnTo>
                      <a:pt x="740857" y="981300"/>
                    </a:lnTo>
                    <a:lnTo>
                      <a:pt x="741369" y="978741"/>
                    </a:lnTo>
                    <a:lnTo>
                      <a:pt x="739834" y="976439"/>
                    </a:lnTo>
                    <a:lnTo>
                      <a:pt x="738043" y="974904"/>
                    </a:lnTo>
                    <a:lnTo>
                      <a:pt x="732159" y="972346"/>
                    </a:lnTo>
                    <a:lnTo>
                      <a:pt x="729601" y="970555"/>
                    </a:lnTo>
                    <a:lnTo>
                      <a:pt x="728834" y="968764"/>
                    </a:lnTo>
                    <a:lnTo>
                      <a:pt x="727810" y="963904"/>
                    </a:lnTo>
                    <a:lnTo>
                      <a:pt x="726275" y="963904"/>
                    </a:lnTo>
                    <a:lnTo>
                      <a:pt x="724740" y="963418"/>
                    </a:lnTo>
                    <a:lnTo>
                      <a:pt x="723461" y="962369"/>
                    </a:lnTo>
                    <a:lnTo>
                      <a:pt x="722182" y="962369"/>
                    </a:lnTo>
                    <a:lnTo>
                      <a:pt x="721159" y="963136"/>
                    </a:lnTo>
                    <a:lnTo>
                      <a:pt x="719368" y="962906"/>
                    </a:lnTo>
                    <a:lnTo>
                      <a:pt x="717322" y="963418"/>
                    </a:lnTo>
                    <a:lnTo>
                      <a:pt x="713740" y="965720"/>
                    </a:lnTo>
                    <a:lnTo>
                      <a:pt x="713996" y="969020"/>
                    </a:lnTo>
                    <a:lnTo>
                      <a:pt x="714763" y="969532"/>
                    </a:lnTo>
                    <a:lnTo>
                      <a:pt x="715019" y="970811"/>
                    </a:lnTo>
                    <a:lnTo>
                      <a:pt x="714508" y="971834"/>
                    </a:lnTo>
                    <a:lnTo>
                      <a:pt x="712461" y="971834"/>
                    </a:lnTo>
                    <a:lnTo>
                      <a:pt x="710414" y="971323"/>
                    </a:lnTo>
                    <a:lnTo>
                      <a:pt x="708368" y="972090"/>
                    </a:lnTo>
                    <a:lnTo>
                      <a:pt x="708368" y="974392"/>
                    </a:lnTo>
                    <a:lnTo>
                      <a:pt x="707600" y="975672"/>
                    </a:lnTo>
                    <a:lnTo>
                      <a:pt x="706321" y="976695"/>
                    </a:lnTo>
                    <a:lnTo>
                      <a:pt x="704019" y="977206"/>
                    </a:lnTo>
                    <a:lnTo>
                      <a:pt x="700949" y="979765"/>
                    </a:lnTo>
                    <a:lnTo>
                      <a:pt x="697879" y="980532"/>
                    </a:lnTo>
                    <a:lnTo>
                      <a:pt x="696344" y="979509"/>
                    </a:lnTo>
                    <a:lnTo>
                      <a:pt x="696089" y="977974"/>
                    </a:lnTo>
                    <a:lnTo>
                      <a:pt x="696856" y="974904"/>
                    </a:lnTo>
                    <a:lnTo>
                      <a:pt x="696600" y="973881"/>
                    </a:lnTo>
                    <a:lnTo>
                      <a:pt x="694554" y="973881"/>
                    </a:lnTo>
                    <a:lnTo>
                      <a:pt x="694809" y="971834"/>
                    </a:lnTo>
                    <a:lnTo>
                      <a:pt x="693019" y="970555"/>
                    </a:lnTo>
                    <a:lnTo>
                      <a:pt x="690972" y="971067"/>
                    </a:lnTo>
                    <a:lnTo>
                      <a:pt x="687135" y="968764"/>
                    </a:lnTo>
                    <a:lnTo>
                      <a:pt x="685856" y="967229"/>
                    </a:lnTo>
                    <a:lnTo>
                      <a:pt x="684577" y="967997"/>
                    </a:lnTo>
                    <a:lnTo>
                      <a:pt x="682530" y="967741"/>
                    </a:lnTo>
                    <a:lnTo>
                      <a:pt x="680995" y="968253"/>
                    </a:lnTo>
                    <a:lnTo>
                      <a:pt x="679716" y="968253"/>
                    </a:lnTo>
                    <a:lnTo>
                      <a:pt x="678949" y="967485"/>
                    </a:lnTo>
                    <a:lnTo>
                      <a:pt x="676646" y="967229"/>
                    </a:lnTo>
                    <a:lnTo>
                      <a:pt x="673832" y="968253"/>
                    </a:lnTo>
                    <a:lnTo>
                      <a:pt x="671786" y="969813"/>
                    </a:lnTo>
                    <a:lnTo>
                      <a:pt x="669995" y="970069"/>
                    </a:lnTo>
                    <a:lnTo>
                      <a:pt x="669227" y="970811"/>
                    </a:lnTo>
                    <a:lnTo>
                      <a:pt x="669483" y="972116"/>
                    </a:lnTo>
                    <a:lnTo>
                      <a:pt x="667437" y="973114"/>
                    </a:lnTo>
                    <a:lnTo>
                      <a:pt x="666669" y="974162"/>
                    </a:lnTo>
                    <a:lnTo>
                      <a:pt x="666669" y="975160"/>
                    </a:lnTo>
                    <a:lnTo>
                      <a:pt x="668204" y="976465"/>
                    </a:lnTo>
                    <a:lnTo>
                      <a:pt x="667181" y="979023"/>
                    </a:lnTo>
                    <a:lnTo>
                      <a:pt x="668460" y="981044"/>
                    </a:lnTo>
                    <a:lnTo>
                      <a:pt x="668204" y="983372"/>
                    </a:lnTo>
                    <a:lnTo>
                      <a:pt x="668972" y="985674"/>
                    </a:lnTo>
                    <a:lnTo>
                      <a:pt x="667948" y="989256"/>
                    </a:lnTo>
                    <a:lnTo>
                      <a:pt x="664879" y="990253"/>
                    </a:lnTo>
                    <a:lnTo>
                      <a:pt x="664111" y="991302"/>
                    </a:lnTo>
                    <a:lnTo>
                      <a:pt x="664367" y="992581"/>
                    </a:lnTo>
                    <a:lnTo>
                      <a:pt x="663599" y="994116"/>
                    </a:lnTo>
                    <a:lnTo>
                      <a:pt x="662065" y="994346"/>
                    </a:lnTo>
                    <a:lnTo>
                      <a:pt x="660274" y="996930"/>
                    </a:lnTo>
                    <a:lnTo>
                      <a:pt x="658483" y="998465"/>
                    </a:lnTo>
                    <a:lnTo>
                      <a:pt x="658739" y="999744"/>
                    </a:lnTo>
                    <a:lnTo>
                      <a:pt x="660785" y="1001279"/>
                    </a:lnTo>
                    <a:lnTo>
                      <a:pt x="661809" y="1004093"/>
                    </a:lnTo>
                    <a:lnTo>
                      <a:pt x="659762" y="1007137"/>
                    </a:lnTo>
                    <a:lnTo>
                      <a:pt x="657204" y="1006907"/>
                    </a:lnTo>
                    <a:lnTo>
                      <a:pt x="656692" y="1007905"/>
                    </a:lnTo>
                    <a:lnTo>
                      <a:pt x="657716" y="1009440"/>
                    </a:lnTo>
                    <a:lnTo>
                      <a:pt x="656948" y="1012765"/>
                    </a:lnTo>
                    <a:lnTo>
                      <a:pt x="655157" y="1015068"/>
                    </a:lnTo>
                    <a:lnTo>
                      <a:pt x="652599" y="1016603"/>
                    </a:lnTo>
                    <a:lnTo>
                      <a:pt x="650808" y="1016603"/>
                    </a:lnTo>
                    <a:lnTo>
                      <a:pt x="651320" y="1018649"/>
                    </a:lnTo>
                    <a:lnTo>
                      <a:pt x="650041" y="1019161"/>
                    </a:lnTo>
                    <a:lnTo>
                      <a:pt x="649274" y="1018163"/>
                    </a:lnTo>
                    <a:lnTo>
                      <a:pt x="647739" y="1018163"/>
                    </a:lnTo>
                    <a:lnTo>
                      <a:pt x="645436" y="1020210"/>
                    </a:lnTo>
                    <a:lnTo>
                      <a:pt x="643645" y="1019161"/>
                    </a:lnTo>
                    <a:lnTo>
                      <a:pt x="642878" y="1019161"/>
                    </a:lnTo>
                    <a:lnTo>
                      <a:pt x="641087" y="1020210"/>
                    </a:lnTo>
                    <a:lnTo>
                      <a:pt x="640064" y="1021463"/>
                    </a:lnTo>
                    <a:lnTo>
                      <a:pt x="637762" y="1022742"/>
                    </a:lnTo>
                    <a:lnTo>
                      <a:pt x="635971" y="1022998"/>
                    </a:lnTo>
                    <a:lnTo>
                      <a:pt x="633413" y="1024789"/>
                    </a:lnTo>
                    <a:lnTo>
                      <a:pt x="631878" y="1027373"/>
                    </a:lnTo>
                    <a:lnTo>
                      <a:pt x="630343" y="1028908"/>
                    </a:lnTo>
                    <a:lnTo>
                      <a:pt x="629064" y="1029394"/>
                    </a:lnTo>
                    <a:lnTo>
                      <a:pt x="628040" y="1031184"/>
                    </a:lnTo>
                    <a:lnTo>
                      <a:pt x="628296" y="1032975"/>
                    </a:lnTo>
                    <a:lnTo>
                      <a:pt x="625994" y="1035278"/>
                    </a:lnTo>
                    <a:lnTo>
                      <a:pt x="627785" y="1042185"/>
                    </a:lnTo>
                    <a:lnTo>
                      <a:pt x="627529" y="1048836"/>
                    </a:lnTo>
                    <a:lnTo>
                      <a:pt x="624971" y="1048580"/>
                    </a:lnTo>
                    <a:lnTo>
                      <a:pt x="624459" y="1050883"/>
                    </a:lnTo>
                    <a:lnTo>
                      <a:pt x="623692" y="1051906"/>
                    </a:lnTo>
                    <a:lnTo>
                      <a:pt x="621901" y="1055999"/>
                    </a:lnTo>
                    <a:lnTo>
                      <a:pt x="621389" y="1064697"/>
                    </a:lnTo>
                    <a:lnTo>
                      <a:pt x="621133" y="1065976"/>
                    </a:lnTo>
                    <a:lnTo>
                      <a:pt x="619087" y="1067767"/>
                    </a:lnTo>
                    <a:lnTo>
                      <a:pt x="616273" y="1068790"/>
                    </a:lnTo>
                    <a:lnTo>
                      <a:pt x="613715" y="1070069"/>
                    </a:lnTo>
                    <a:lnTo>
                      <a:pt x="609877" y="1072883"/>
                    </a:lnTo>
                    <a:lnTo>
                      <a:pt x="608342" y="1074674"/>
                    </a:lnTo>
                    <a:lnTo>
                      <a:pt x="601947" y="1076976"/>
                    </a:lnTo>
                    <a:lnTo>
                      <a:pt x="598877" y="1077744"/>
                    </a:lnTo>
                    <a:lnTo>
                      <a:pt x="589412" y="1081325"/>
                    </a:lnTo>
                    <a:lnTo>
                      <a:pt x="586598" y="1082604"/>
                    </a:lnTo>
                    <a:lnTo>
                      <a:pt x="585063" y="1083883"/>
                    </a:lnTo>
                    <a:lnTo>
                      <a:pt x="584551" y="1084907"/>
                    </a:lnTo>
                    <a:lnTo>
                      <a:pt x="584807" y="1087465"/>
                    </a:lnTo>
                    <a:lnTo>
                      <a:pt x="588900" y="1090791"/>
                    </a:lnTo>
                    <a:lnTo>
                      <a:pt x="589923" y="1092070"/>
                    </a:lnTo>
                    <a:lnTo>
                      <a:pt x="590179" y="1094884"/>
                    </a:lnTo>
                    <a:lnTo>
                      <a:pt x="590435" y="1098977"/>
                    </a:lnTo>
                    <a:lnTo>
                      <a:pt x="591203" y="1100512"/>
                    </a:lnTo>
                    <a:lnTo>
                      <a:pt x="594272" y="1103326"/>
                    </a:lnTo>
                    <a:lnTo>
                      <a:pt x="596319" y="1104093"/>
                    </a:lnTo>
                    <a:lnTo>
                      <a:pt x="597854" y="1106907"/>
                    </a:lnTo>
                    <a:lnTo>
                      <a:pt x="598365" y="1109977"/>
                    </a:lnTo>
                    <a:lnTo>
                      <a:pt x="597342" y="1113558"/>
                    </a:lnTo>
                    <a:lnTo>
                      <a:pt x="595040" y="1117907"/>
                    </a:lnTo>
                    <a:lnTo>
                      <a:pt x="591203" y="1120466"/>
                    </a:lnTo>
                    <a:lnTo>
                      <a:pt x="590435" y="1122512"/>
                    </a:lnTo>
                    <a:lnTo>
                      <a:pt x="589923" y="1126094"/>
                    </a:lnTo>
                    <a:lnTo>
                      <a:pt x="590179" y="1128396"/>
                    </a:lnTo>
                    <a:lnTo>
                      <a:pt x="591458" y="1130954"/>
                    </a:lnTo>
                    <a:lnTo>
                      <a:pt x="591203" y="1132489"/>
                    </a:lnTo>
                    <a:lnTo>
                      <a:pt x="587877" y="1134536"/>
                    </a:lnTo>
                    <a:lnTo>
                      <a:pt x="576365" y="1139397"/>
                    </a:lnTo>
                    <a:lnTo>
                      <a:pt x="566388" y="1142978"/>
                    </a:lnTo>
                    <a:lnTo>
                      <a:pt x="562806" y="1144257"/>
                    </a:lnTo>
                    <a:lnTo>
                      <a:pt x="557434" y="1145024"/>
                    </a:lnTo>
                    <a:lnTo>
                      <a:pt x="550016" y="1151931"/>
                    </a:lnTo>
                    <a:lnTo>
                      <a:pt x="547713" y="1154490"/>
                    </a:lnTo>
                    <a:lnTo>
                      <a:pt x="521108" y="1172141"/>
                    </a:lnTo>
                    <a:lnTo>
                      <a:pt x="506014" y="1182374"/>
                    </a:lnTo>
                    <a:lnTo>
                      <a:pt x="501921" y="1183397"/>
                    </a:lnTo>
                    <a:lnTo>
                      <a:pt x="498852" y="1183397"/>
                    </a:lnTo>
                    <a:lnTo>
                      <a:pt x="496549" y="1182374"/>
                    </a:lnTo>
                    <a:lnTo>
                      <a:pt x="491944" y="1179048"/>
                    </a:lnTo>
                    <a:lnTo>
                      <a:pt x="489130" y="1177002"/>
                    </a:lnTo>
                    <a:lnTo>
                      <a:pt x="486828" y="1174699"/>
                    </a:lnTo>
                    <a:lnTo>
                      <a:pt x="482735" y="1167025"/>
                    </a:lnTo>
                    <a:lnTo>
                      <a:pt x="481967" y="1165746"/>
                    </a:lnTo>
                    <a:lnTo>
                      <a:pt x="478897" y="1163188"/>
                    </a:lnTo>
                    <a:lnTo>
                      <a:pt x="471732" y="1159094"/>
                    </a:lnTo>
                    <a:lnTo>
                      <a:pt x="469174" y="1155769"/>
                    </a:lnTo>
                    <a:lnTo>
                      <a:pt x="467383" y="1152955"/>
                    </a:lnTo>
                    <a:lnTo>
                      <a:pt x="466871" y="1150397"/>
                    </a:lnTo>
                    <a:lnTo>
                      <a:pt x="464825" y="1139908"/>
                    </a:lnTo>
                    <a:lnTo>
                      <a:pt x="464057" y="1136582"/>
                    </a:lnTo>
                    <a:lnTo>
                      <a:pt x="463546" y="1135559"/>
                    </a:lnTo>
                    <a:lnTo>
                      <a:pt x="461755" y="1134024"/>
                    </a:lnTo>
                    <a:lnTo>
                      <a:pt x="459964" y="1133768"/>
                    </a:lnTo>
                    <a:lnTo>
                      <a:pt x="457662" y="1134280"/>
                    </a:lnTo>
                    <a:lnTo>
                      <a:pt x="455871" y="1135047"/>
                    </a:lnTo>
                    <a:lnTo>
                      <a:pt x="454848" y="1135815"/>
                    </a:lnTo>
                    <a:lnTo>
                      <a:pt x="453569" y="1140164"/>
                    </a:lnTo>
                    <a:lnTo>
                      <a:pt x="451266" y="1143489"/>
                    </a:lnTo>
                    <a:lnTo>
                      <a:pt x="446662" y="1148350"/>
                    </a:lnTo>
                    <a:lnTo>
                      <a:pt x="444103" y="1150652"/>
                    </a:lnTo>
                    <a:lnTo>
                      <a:pt x="438731" y="1154234"/>
                    </a:lnTo>
                    <a:lnTo>
                      <a:pt x="434638" y="1156280"/>
                    </a:lnTo>
                    <a:lnTo>
                      <a:pt x="432336" y="1155769"/>
                    </a:lnTo>
                    <a:lnTo>
                      <a:pt x="426708" y="1150908"/>
                    </a:lnTo>
                    <a:lnTo>
                      <a:pt x="423382" y="1148094"/>
                    </a:lnTo>
                    <a:lnTo>
                      <a:pt x="421080" y="1148094"/>
                    </a:lnTo>
                    <a:lnTo>
                      <a:pt x="417498" y="1150397"/>
                    </a:lnTo>
                    <a:lnTo>
                      <a:pt x="416219" y="1150652"/>
                    </a:lnTo>
                    <a:lnTo>
                      <a:pt x="408033" y="1145280"/>
                    </a:lnTo>
                    <a:lnTo>
                      <a:pt x="402149" y="1142722"/>
                    </a:lnTo>
                    <a:lnTo>
                      <a:pt x="399079" y="1141699"/>
                    </a:lnTo>
                    <a:lnTo>
                      <a:pt x="395753" y="1141443"/>
                    </a:lnTo>
                    <a:lnTo>
                      <a:pt x="393195" y="1141980"/>
                    </a:lnTo>
                    <a:lnTo>
                      <a:pt x="386032" y="1145024"/>
                    </a:lnTo>
                    <a:lnTo>
                      <a:pt x="386032" y="1146559"/>
                    </a:lnTo>
                    <a:lnTo>
                      <a:pt x="386544" y="1147838"/>
                    </a:lnTo>
                    <a:lnTo>
                      <a:pt x="389102" y="1150141"/>
                    </a:lnTo>
                    <a:lnTo>
                      <a:pt x="389870" y="1153722"/>
                    </a:lnTo>
                    <a:lnTo>
                      <a:pt x="391149" y="1155001"/>
                    </a:lnTo>
                    <a:lnTo>
                      <a:pt x="391660" y="1156818"/>
                    </a:lnTo>
                    <a:lnTo>
                      <a:pt x="394730" y="1158353"/>
                    </a:lnTo>
                    <a:lnTo>
                      <a:pt x="397544" y="1160629"/>
                    </a:lnTo>
                    <a:lnTo>
                      <a:pt x="398312" y="1161678"/>
                    </a:lnTo>
                    <a:lnTo>
                      <a:pt x="398567" y="1162932"/>
                    </a:lnTo>
                    <a:lnTo>
                      <a:pt x="397033" y="1165490"/>
                    </a:lnTo>
                    <a:lnTo>
                      <a:pt x="396521" y="1167792"/>
                    </a:lnTo>
                    <a:lnTo>
                      <a:pt x="395753" y="1173420"/>
                    </a:lnTo>
                    <a:lnTo>
                      <a:pt x="395498" y="1175467"/>
                    </a:lnTo>
                    <a:lnTo>
                      <a:pt x="396009" y="1176772"/>
                    </a:lnTo>
                    <a:lnTo>
                      <a:pt x="397800" y="1179048"/>
                    </a:lnTo>
                    <a:lnTo>
                      <a:pt x="398312" y="1180353"/>
                    </a:lnTo>
                    <a:lnTo>
                      <a:pt x="398056" y="1181632"/>
                    </a:lnTo>
                    <a:lnTo>
                      <a:pt x="397033" y="1182630"/>
                    </a:lnTo>
                    <a:lnTo>
                      <a:pt x="393707" y="1184932"/>
                    </a:lnTo>
                    <a:lnTo>
                      <a:pt x="393707" y="1186979"/>
                    </a:lnTo>
                    <a:lnTo>
                      <a:pt x="394730" y="1189281"/>
                    </a:lnTo>
                    <a:lnTo>
                      <a:pt x="394474" y="1190842"/>
                    </a:lnTo>
                    <a:lnTo>
                      <a:pt x="392939" y="1191839"/>
                    </a:lnTo>
                    <a:lnTo>
                      <a:pt x="390125" y="1192888"/>
                    </a:lnTo>
                    <a:lnTo>
                      <a:pt x="389102" y="1194142"/>
                    </a:lnTo>
                    <a:lnTo>
                      <a:pt x="389102" y="1194909"/>
                    </a:lnTo>
                    <a:lnTo>
                      <a:pt x="390381" y="1197467"/>
                    </a:lnTo>
                    <a:lnTo>
                      <a:pt x="390125" y="1200537"/>
                    </a:lnTo>
                    <a:lnTo>
                      <a:pt x="390893" y="1202865"/>
                    </a:lnTo>
                    <a:lnTo>
                      <a:pt x="388846" y="1206933"/>
                    </a:lnTo>
                    <a:lnTo>
                      <a:pt x="387311" y="1206933"/>
                    </a:lnTo>
                    <a:lnTo>
                      <a:pt x="385521" y="1208468"/>
                    </a:lnTo>
                    <a:lnTo>
                      <a:pt x="385521" y="1209517"/>
                    </a:lnTo>
                    <a:lnTo>
                      <a:pt x="387567" y="1211793"/>
                    </a:lnTo>
                    <a:lnTo>
                      <a:pt x="388079" y="1214607"/>
                    </a:lnTo>
                    <a:lnTo>
                      <a:pt x="388079" y="1216654"/>
                    </a:lnTo>
                    <a:lnTo>
                      <a:pt x="388335" y="1218189"/>
                    </a:lnTo>
                    <a:lnTo>
                      <a:pt x="387567" y="1219494"/>
                    </a:lnTo>
                    <a:lnTo>
                      <a:pt x="383986" y="1220235"/>
                    </a:lnTo>
                    <a:lnTo>
                      <a:pt x="379893" y="1222308"/>
                    </a:lnTo>
                    <a:lnTo>
                      <a:pt x="379125" y="1225633"/>
                    </a:lnTo>
                    <a:lnTo>
                      <a:pt x="376055" y="1228447"/>
                    </a:lnTo>
                    <a:lnTo>
                      <a:pt x="375544" y="1229701"/>
                    </a:lnTo>
                    <a:lnTo>
                      <a:pt x="375799" y="1230980"/>
                    </a:lnTo>
                    <a:lnTo>
                      <a:pt x="376823" y="1232771"/>
                    </a:lnTo>
                    <a:lnTo>
                      <a:pt x="378869" y="1235329"/>
                    </a:lnTo>
                    <a:lnTo>
                      <a:pt x="379125" y="1236608"/>
                    </a:lnTo>
                    <a:lnTo>
                      <a:pt x="375032" y="1240189"/>
                    </a:lnTo>
                    <a:lnTo>
                      <a:pt x="375544" y="1241468"/>
                    </a:lnTo>
                    <a:lnTo>
                      <a:pt x="377334" y="1244538"/>
                    </a:lnTo>
                    <a:lnTo>
                      <a:pt x="378614" y="1245817"/>
                    </a:lnTo>
                    <a:lnTo>
                      <a:pt x="379381" y="1247608"/>
                    </a:lnTo>
                    <a:lnTo>
                      <a:pt x="378102" y="1249399"/>
                    </a:lnTo>
                    <a:lnTo>
                      <a:pt x="378869" y="1250422"/>
                    </a:lnTo>
                    <a:lnTo>
                      <a:pt x="380404" y="1250934"/>
                    </a:lnTo>
                    <a:lnTo>
                      <a:pt x="380916" y="1252725"/>
                    </a:lnTo>
                    <a:lnTo>
                      <a:pt x="379125" y="1256050"/>
                    </a:lnTo>
                    <a:lnTo>
                      <a:pt x="377590" y="1257841"/>
                    </a:lnTo>
                    <a:lnTo>
                      <a:pt x="374520" y="1259376"/>
                    </a:lnTo>
                    <a:lnTo>
                      <a:pt x="372218" y="1261678"/>
                    </a:lnTo>
                    <a:lnTo>
                      <a:pt x="372218" y="1262957"/>
                    </a:lnTo>
                    <a:lnTo>
                      <a:pt x="372730" y="1266539"/>
                    </a:lnTo>
                    <a:lnTo>
                      <a:pt x="371962" y="1270120"/>
                    </a:lnTo>
                    <a:lnTo>
                      <a:pt x="372218" y="1272934"/>
                    </a:lnTo>
                    <a:lnTo>
                      <a:pt x="371962" y="1274981"/>
                    </a:lnTo>
                    <a:lnTo>
                      <a:pt x="372985" y="1277027"/>
                    </a:lnTo>
                    <a:lnTo>
                      <a:pt x="376823" y="1279841"/>
                    </a:lnTo>
                    <a:lnTo>
                      <a:pt x="378614" y="1281632"/>
                    </a:lnTo>
                    <a:lnTo>
                      <a:pt x="379125" y="1283679"/>
                    </a:lnTo>
                    <a:lnTo>
                      <a:pt x="378102" y="1285981"/>
                    </a:lnTo>
                    <a:lnTo>
                      <a:pt x="373497" y="1292121"/>
                    </a:lnTo>
                    <a:lnTo>
                      <a:pt x="372730" y="1294423"/>
                    </a:lnTo>
                    <a:lnTo>
                      <a:pt x="372985" y="1295446"/>
                    </a:lnTo>
                    <a:lnTo>
                      <a:pt x="376823" y="1297237"/>
                    </a:lnTo>
                    <a:lnTo>
                      <a:pt x="378614" y="1299540"/>
                    </a:lnTo>
                    <a:lnTo>
                      <a:pt x="380148" y="1298516"/>
                    </a:lnTo>
                    <a:lnTo>
                      <a:pt x="382451" y="1298005"/>
                    </a:lnTo>
                    <a:lnTo>
                      <a:pt x="383218" y="1299795"/>
                    </a:lnTo>
                    <a:lnTo>
                      <a:pt x="385521" y="1300051"/>
                    </a:lnTo>
                    <a:lnTo>
                      <a:pt x="386288" y="1301074"/>
                    </a:lnTo>
                    <a:lnTo>
                      <a:pt x="385521" y="1302609"/>
                    </a:lnTo>
                    <a:lnTo>
                      <a:pt x="386544" y="1304144"/>
                    </a:lnTo>
                    <a:lnTo>
                      <a:pt x="386800" y="1306447"/>
                    </a:lnTo>
                    <a:lnTo>
                      <a:pt x="386032" y="1307470"/>
                    </a:lnTo>
                    <a:lnTo>
                      <a:pt x="386800" y="1309261"/>
                    </a:lnTo>
                    <a:lnTo>
                      <a:pt x="385521" y="1310284"/>
                    </a:lnTo>
                    <a:lnTo>
                      <a:pt x="386032" y="1311563"/>
                    </a:lnTo>
                    <a:lnTo>
                      <a:pt x="387311" y="1312586"/>
                    </a:lnTo>
                    <a:lnTo>
                      <a:pt x="388335" y="1314377"/>
                    </a:lnTo>
                    <a:lnTo>
                      <a:pt x="388846" y="1316680"/>
                    </a:lnTo>
                    <a:lnTo>
                      <a:pt x="390125" y="1319749"/>
                    </a:lnTo>
                    <a:lnTo>
                      <a:pt x="388846" y="1321028"/>
                    </a:lnTo>
                    <a:lnTo>
                      <a:pt x="388846" y="1322052"/>
                    </a:lnTo>
                    <a:lnTo>
                      <a:pt x="387056" y="1326912"/>
                    </a:lnTo>
                    <a:lnTo>
                      <a:pt x="387056" y="1330750"/>
                    </a:lnTo>
                    <a:lnTo>
                      <a:pt x="387311" y="1333052"/>
                    </a:lnTo>
                    <a:lnTo>
                      <a:pt x="386544" y="1335354"/>
                    </a:lnTo>
                    <a:lnTo>
                      <a:pt x="387056" y="1337145"/>
                    </a:lnTo>
                    <a:lnTo>
                      <a:pt x="389358" y="1340215"/>
                    </a:lnTo>
                    <a:lnTo>
                      <a:pt x="388590" y="1344308"/>
                    </a:lnTo>
                    <a:lnTo>
                      <a:pt x="387823" y="1347122"/>
                    </a:lnTo>
                    <a:lnTo>
                      <a:pt x="386800" y="1347890"/>
                    </a:lnTo>
                    <a:lnTo>
                      <a:pt x="384753" y="1347890"/>
                    </a:lnTo>
                    <a:lnTo>
                      <a:pt x="382195" y="1349680"/>
                    </a:lnTo>
                    <a:lnTo>
                      <a:pt x="381428" y="1355052"/>
                    </a:lnTo>
                    <a:lnTo>
                      <a:pt x="380660" y="1356076"/>
                    </a:lnTo>
                    <a:lnTo>
                      <a:pt x="378358" y="1356076"/>
                    </a:lnTo>
                    <a:lnTo>
                      <a:pt x="377334" y="1356332"/>
                    </a:lnTo>
                    <a:lnTo>
                      <a:pt x="375799" y="1358378"/>
                    </a:lnTo>
                    <a:lnTo>
                      <a:pt x="370939" y="1359146"/>
                    </a:lnTo>
                    <a:lnTo>
                      <a:pt x="369660" y="1360681"/>
                    </a:lnTo>
                    <a:lnTo>
                      <a:pt x="367613" y="1360425"/>
                    </a:lnTo>
                    <a:lnTo>
                      <a:pt x="366846" y="1358890"/>
                    </a:lnTo>
                    <a:lnTo>
                      <a:pt x="364799" y="1358890"/>
                    </a:lnTo>
                    <a:lnTo>
                      <a:pt x="363264" y="1359913"/>
                    </a:lnTo>
                    <a:lnTo>
                      <a:pt x="362753" y="1361704"/>
                    </a:lnTo>
                    <a:lnTo>
                      <a:pt x="360450" y="1362727"/>
                    </a:lnTo>
                    <a:lnTo>
                      <a:pt x="358915" y="1364262"/>
                    </a:lnTo>
                    <a:lnTo>
                      <a:pt x="357892" y="1366053"/>
                    </a:lnTo>
                    <a:lnTo>
                      <a:pt x="357380" y="1368355"/>
                    </a:lnTo>
                    <a:lnTo>
                      <a:pt x="354566" y="1369378"/>
                    </a:lnTo>
                    <a:lnTo>
                      <a:pt x="354822" y="1370913"/>
                    </a:lnTo>
                    <a:lnTo>
                      <a:pt x="353032" y="1374751"/>
                    </a:lnTo>
                    <a:lnTo>
                      <a:pt x="351752" y="1375518"/>
                    </a:lnTo>
                    <a:lnTo>
                      <a:pt x="349450" y="1375518"/>
                    </a:lnTo>
                    <a:lnTo>
                      <a:pt x="347915" y="1376030"/>
                    </a:lnTo>
                    <a:lnTo>
                      <a:pt x="347659" y="1376797"/>
                    </a:lnTo>
                    <a:lnTo>
                      <a:pt x="349194" y="1378588"/>
                    </a:lnTo>
                    <a:lnTo>
                      <a:pt x="347403" y="1380379"/>
                    </a:lnTo>
                    <a:lnTo>
                      <a:pt x="345613" y="1383193"/>
                    </a:lnTo>
                    <a:lnTo>
                      <a:pt x="345613" y="1383704"/>
                    </a:lnTo>
                    <a:lnTo>
                      <a:pt x="343055" y="1386007"/>
                    </a:lnTo>
                    <a:lnTo>
                      <a:pt x="339217" y="1386518"/>
                    </a:lnTo>
                    <a:lnTo>
                      <a:pt x="337171" y="1387797"/>
                    </a:lnTo>
                    <a:lnTo>
                      <a:pt x="334357" y="1390356"/>
                    </a:lnTo>
                    <a:lnTo>
                      <a:pt x="334101" y="1391379"/>
                    </a:lnTo>
                    <a:lnTo>
                      <a:pt x="335380" y="1392402"/>
                    </a:lnTo>
                    <a:lnTo>
                      <a:pt x="334868" y="1395984"/>
                    </a:lnTo>
                    <a:lnTo>
                      <a:pt x="334357" y="1396751"/>
                    </a:lnTo>
                    <a:lnTo>
                      <a:pt x="332054" y="1397774"/>
                    </a:lnTo>
                    <a:lnTo>
                      <a:pt x="330008" y="1401612"/>
                    </a:lnTo>
                    <a:lnTo>
                      <a:pt x="328984" y="1401868"/>
                    </a:lnTo>
                    <a:lnTo>
                      <a:pt x="328217" y="1402891"/>
                    </a:lnTo>
                    <a:lnTo>
                      <a:pt x="327961" y="1404682"/>
                    </a:lnTo>
                    <a:lnTo>
                      <a:pt x="321821" y="1417473"/>
                    </a:lnTo>
                    <a:lnTo>
                      <a:pt x="317984" y="1424636"/>
                    </a:lnTo>
                    <a:lnTo>
                      <a:pt x="316961" y="1427450"/>
                    </a:lnTo>
                    <a:lnTo>
                      <a:pt x="316193" y="1437171"/>
                    </a:lnTo>
                    <a:lnTo>
                      <a:pt x="314914" y="1448683"/>
                    </a:lnTo>
                    <a:lnTo>
                      <a:pt x="310054" y="1446892"/>
                    </a:lnTo>
                    <a:lnTo>
                      <a:pt x="309030" y="1446892"/>
                    </a:lnTo>
                    <a:lnTo>
                      <a:pt x="305705" y="1448683"/>
                    </a:lnTo>
                    <a:lnTo>
                      <a:pt x="302891" y="1449194"/>
                    </a:lnTo>
                    <a:lnTo>
                      <a:pt x="299565" y="1448171"/>
                    </a:lnTo>
                    <a:lnTo>
                      <a:pt x="297519" y="1447148"/>
                    </a:lnTo>
                    <a:lnTo>
                      <a:pt x="295984" y="1445613"/>
                    </a:lnTo>
                    <a:lnTo>
                      <a:pt x="292146" y="1441520"/>
                    </a:lnTo>
                    <a:lnTo>
                      <a:pt x="288565" y="1439473"/>
                    </a:lnTo>
                    <a:lnTo>
                      <a:pt x="287797" y="1438450"/>
                    </a:lnTo>
                    <a:lnTo>
                      <a:pt x="283448" y="1433078"/>
                    </a:lnTo>
                    <a:lnTo>
                      <a:pt x="282937" y="1431798"/>
                    </a:lnTo>
                    <a:lnTo>
                      <a:pt x="279867" y="1426938"/>
                    </a:lnTo>
                    <a:lnTo>
                      <a:pt x="277053" y="1424124"/>
                    </a:lnTo>
                    <a:lnTo>
                      <a:pt x="276030" y="1423356"/>
                    </a:lnTo>
                    <a:lnTo>
                      <a:pt x="274751" y="1423101"/>
                    </a:lnTo>
                    <a:lnTo>
                      <a:pt x="272193" y="1424636"/>
                    </a:lnTo>
                    <a:lnTo>
                      <a:pt x="270146" y="1425147"/>
                    </a:lnTo>
                    <a:lnTo>
                      <a:pt x="267843" y="1424891"/>
                    </a:lnTo>
                    <a:lnTo>
                      <a:pt x="264774" y="1424124"/>
                    </a:lnTo>
                    <a:lnTo>
                      <a:pt x="262215" y="1422589"/>
                    </a:lnTo>
                    <a:lnTo>
                      <a:pt x="256076" y="1418240"/>
                    </a:lnTo>
                    <a:lnTo>
                      <a:pt x="252750" y="1415170"/>
                    </a:lnTo>
                    <a:lnTo>
                      <a:pt x="248913" y="1410054"/>
                    </a:lnTo>
                    <a:lnTo>
                      <a:pt x="248401" y="1408519"/>
                    </a:lnTo>
                    <a:lnTo>
                      <a:pt x="248401" y="1406216"/>
                    </a:lnTo>
                    <a:lnTo>
                      <a:pt x="249424" y="1403658"/>
                    </a:lnTo>
                    <a:lnTo>
                      <a:pt x="250192" y="1401356"/>
                    </a:lnTo>
                    <a:lnTo>
                      <a:pt x="250192" y="1400333"/>
                    </a:lnTo>
                    <a:lnTo>
                      <a:pt x="248145" y="1397774"/>
                    </a:lnTo>
                    <a:lnTo>
                      <a:pt x="247890" y="1396240"/>
                    </a:lnTo>
                    <a:lnTo>
                      <a:pt x="248657" y="1393425"/>
                    </a:lnTo>
                    <a:lnTo>
                      <a:pt x="246099" y="1390867"/>
                    </a:lnTo>
                    <a:lnTo>
                      <a:pt x="243541" y="1385495"/>
                    </a:lnTo>
                    <a:lnTo>
                      <a:pt x="240982" y="1383449"/>
                    </a:lnTo>
                    <a:lnTo>
                      <a:pt x="240727" y="1381402"/>
                    </a:lnTo>
                    <a:lnTo>
                      <a:pt x="243285" y="1377565"/>
                    </a:lnTo>
                    <a:lnTo>
                      <a:pt x="243541" y="1374239"/>
                    </a:lnTo>
                    <a:lnTo>
                      <a:pt x="241238" y="1369378"/>
                    </a:lnTo>
                    <a:lnTo>
                      <a:pt x="239703" y="1366564"/>
                    </a:lnTo>
                    <a:lnTo>
                      <a:pt x="239447" y="1365029"/>
                    </a:lnTo>
                    <a:lnTo>
                      <a:pt x="239703" y="1363495"/>
                    </a:lnTo>
                    <a:lnTo>
                      <a:pt x="239192" y="1361448"/>
                    </a:lnTo>
                    <a:lnTo>
                      <a:pt x="238680" y="1355820"/>
                    </a:lnTo>
                    <a:lnTo>
                      <a:pt x="238936" y="1351983"/>
                    </a:lnTo>
                    <a:lnTo>
                      <a:pt x="239959" y="1349680"/>
                    </a:lnTo>
                    <a:lnTo>
                      <a:pt x="242006" y="1346866"/>
                    </a:lnTo>
                    <a:lnTo>
                      <a:pt x="247378" y="1342006"/>
                    </a:lnTo>
                    <a:lnTo>
                      <a:pt x="249424" y="1334331"/>
                    </a:lnTo>
                    <a:lnTo>
                      <a:pt x="249680" y="1331773"/>
                    </a:lnTo>
                    <a:lnTo>
                      <a:pt x="249680" y="1328703"/>
                    </a:lnTo>
                    <a:lnTo>
                      <a:pt x="248145" y="1322819"/>
                    </a:lnTo>
                    <a:lnTo>
                      <a:pt x="248401" y="1316935"/>
                    </a:lnTo>
                    <a:lnTo>
                      <a:pt x="248145" y="1312075"/>
                    </a:lnTo>
                    <a:lnTo>
                      <a:pt x="247378" y="1309517"/>
                    </a:lnTo>
                    <a:lnTo>
                      <a:pt x="246099" y="1307726"/>
                    </a:lnTo>
                    <a:lnTo>
                      <a:pt x="240727" y="1307982"/>
                    </a:lnTo>
                    <a:lnTo>
                      <a:pt x="237913" y="1304656"/>
                    </a:lnTo>
                    <a:lnTo>
                      <a:pt x="235099" y="1302865"/>
                    </a:lnTo>
                    <a:lnTo>
                      <a:pt x="234587" y="1302098"/>
                    </a:lnTo>
                    <a:lnTo>
                      <a:pt x="234331" y="1298772"/>
                    </a:lnTo>
                    <a:lnTo>
                      <a:pt x="233052" y="1296726"/>
                    </a:lnTo>
                    <a:lnTo>
                      <a:pt x="230494" y="1294167"/>
                    </a:lnTo>
                    <a:lnTo>
                      <a:pt x="229982" y="1291865"/>
                    </a:lnTo>
                    <a:lnTo>
                      <a:pt x="230750" y="1289818"/>
                    </a:lnTo>
                    <a:lnTo>
                      <a:pt x="233308" y="1287260"/>
                    </a:lnTo>
                    <a:lnTo>
                      <a:pt x="233564" y="1282911"/>
                    </a:lnTo>
                    <a:lnTo>
                      <a:pt x="233052" y="1278051"/>
                    </a:lnTo>
                    <a:lnTo>
                      <a:pt x="231006" y="1268585"/>
                    </a:lnTo>
                    <a:lnTo>
                      <a:pt x="230494" y="1267562"/>
                    </a:lnTo>
                    <a:lnTo>
                      <a:pt x="228447" y="1267050"/>
                    </a:lnTo>
                    <a:lnTo>
                      <a:pt x="224866" y="1267050"/>
                    </a:lnTo>
                    <a:lnTo>
                      <a:pt x="217191" y="1268330"/>
                    </a:lnTo>
                    <a:lnTo>
                      <a:pt x="215145" y="1267818"/>
                    </a:lnTo>
                    <a:lnTo>
                      <a:pt x="211819" y="1266027"/>
                    </a:lnTo>
                    <a:lnTo>
                      <a:pt x="210284" y="1264492"/>
                    </a:lnTo>
                    <a:lnTo>
                      <a:pt x="206703" y="1262446"/>
                    </a:lnTo>
                    <a:lnTo>
                      <a:pt x="202865" y="1260655"/>
                    </a:lnTo>
                    <a:lnTo>
                      <a:pt x="200819" y="1259120"/>
                    </a:lnTo>
                    <a:lnTo>
                      <a:pt x="200819" y="1256562"/>
                    </a:lnTo>
                    <a:lnTo>
                      <a:pt x="200051" y="1255027"/>
                    </a:lnTo>
                    <a:lnTo>
                      <a:pt x="197749" y="1252469"/>
                    </a:lnTo>
                    <a:lnTo>
                      <a:pt x="194679" y="1250934"/>
                    </a:lnTo>
                    <a:lnTo>
                      <a:pt x="194423" y="1249399"/>
                    </a:lnTo>
                    <a:lnTo>
                      <a:pt x="194935" y="1246329"/>
                    </a:lnTo>
                    <a:lnTo>
                      <a:pt x="195447" y="1237120"/>
                    </a:lnTo>
                    <a:lnTo>
                      <a:pt x="196214" y="1230980"/>
                    </a:lnTo>
                    <a:lnTo>
                      <a:pt x="196214" y="1228933"/>
                    </a:lnTo>
                    <a:lnTo>
                      <a:pt x="196726" y="1224840"/>
                    </a:lnTo>
                    <a:lnTo>
                      <a:pt x="197237" y="1223305"/>
                    </a:lnTo>
                    <a:lnTo>
                      <a:pt x="197749" y="1220747"/>
                    </a:lnTo>
                    <a:lnTo>
                      <a:pt x="197493" y="1214096"/>
                    </a:lnTo>
                    <a:lnTo>
                      <a:pt x="196981" y="1208979"/>
                    </a:lnTo>
                    <a:lnTo>
                      <a:pt x="201074" y="1206165"/>
                    </a:lnTo>
                    <a:lnTo>
                      <a:pt x="202354" y="1202328"/>
                    </a:lnTo>
                    <a:lnTo>
                      <a:pt x="202865" y="1199258"/>
                    </a:lnTo>
                    <a:lnTo>
                      <a:pt x="203377" y="1197212"/>
                    </a:lnTo>
                    <a:lnTo>
                      <a:pt x="205424" y="1195421"/>
                    </a:lnTo>
                    <a:lnTo>
                      <a:pt x="208238" y="1194142"/>
                    </a:lnTo>
                    <a:lnTo>
                      <a:pt x="209517" y="1193118"/>
                    </a:lnTo>
                    <a:lnTo>
                      <a:pt x="210284" y="1191328"/>
                    </a:lnTo>
                    <a:lnTo>
                      <a:pt x="210796" y="1189537"/>
                    </a:lnTo>
                    <a:lnTo>
                      <a:pt x="211563" y="1184421"/>
                    </a:lnTo>
                    <a:lnTo>
                      <a:pt x="212331" y="1182118"/>
                    </a:lnTo>
                    <a:lnTo>
                      <a:pt x="213610" y="1180327"/>
                    </a:lnTo>
                    <a:lnTo>
                      <a:pt x="215656" y="1180583"/>
                    </a:lnTo>
                    <a:lnTo>
                      <a:pt x="217959" y="1181862"/>
                    </a:lnTo>
                    <a:lnTo>
                      <a:pt x="221284" y="1182118"/>
                    </a:lnTo>
                    <a:lnTo>
                      <a:pt x="221796" y="1181351"/>
                    </a:lnTo>
                    <a:lnTo>
                      <a:pt x="221796" y="1178793"/>
                    </a:lnTo>
                    <a:lnTo>
                      <a:pt x="219494" y="1175467"/>
                    </a:lnTo>
                    <a:lnTo>
                      <a:pt x="218982" y="1174444"/>
                    </a:lnTo>
                    <a:lnTo>
                      <a:pt x="218982" y="1171885"/>
                    </a:lnTo>
                    <a:lnTo>
                      <a:pt x="219238" y="1168048"/>
                    </a:lnTo>
                    <a:lnTo>
                      <a:pt x="219749" y="1164211"/>
                    </a:lnTo>
                    <a:lnTo>
                      <a:pt x="221796" y="1159094"/>
                    </a:lnTo>
                    <a:lnTo>
                      <a:pt x="221540" y="1153978"/>
                    </a:lnTo>
                    <a:lnTo>
                      <a:pt x="220005" y="1147583"/>
                    </a:lnTo>
                    <a:lnTo>
                      <a:pt x="219749" y="1142466"/>
                    </a:lnTo>
                    <a:lnTo>
                      <a:pt x="219238" y="1137094"/>
                    </a:lnTo>
                    <a:lnTo>
                      <a:pt x="218982" y="1135047"/>
                    </a:lnTo>
                    <a:lnTo>
                      <a:pt x="216935" y="1129419"/>
                    </a:lnTo>
                    <a:lnTo>
                      <a:pt x="215912" y="1128396"/>
                    </a:lnTo>
                    <a:lnTo>
                      <a:pt x="215912" y="1126606"/>
                    </a:lnTo>
                    <a:lnTo>
                      <a:pt x="216935" y="1125326"/>
                    </a:lnTo>
                    <a:lnTo>
                      <a:pt x="217191" y="1122256"/>
                    </a:lnTo>
                    <a:lnTo>
                      <a:pt x="216935" y="1119954"/>
                    </a:lnTo>
                    <a:lnTo>
                      <a:pt x="216168" y="1117396"/>
                    </a:lnTo>
                    <a:lnTo>
                      <a:pt x="214633" y="1115349"/>
                    </a:lnTo>
                    <a:lnTo>
                      <a:pt x="213098" y="1112024"/>
                    </a:lnTo>
                    <a:lnTo>
                      <a:pt x="210028" y="1109210"/>
                    </a:lnTo>
                    <a:lnTo>
                      <a:pt x="208238" y="1108698"/>
                    </a:lnTo>
                    <a:lnTo>
                      <a:pt x="207470" y="1109210"/>
                    </a:lnTo>
                    <a:lnTo>
                      <a:pt x="204400" y="1112279"/>
                    </a:lnTo>
                    <a:lnTo>
                      <a:pt x="200307" y="1115093"/>
                    </a:lnTo>
                    <a:lnTo>
                      <a:pt x="197493" y="1116117"/>
                    </a:lnTo>
                    <a:lnTo>
                      <a:pt x="192633" y="1117907"/>
                    </a:lnTo>
                    <a:lnTo>
                      <a:pt x="187516" y="1120466"/>
                    </a:lnTo>
                    <a:lnTo>
                      <a:pt x="186749" y="1120466"/>
                    </a:lnTo>
                    <a:lnTo>
                      <a:pt x="183423" y="1122512"/>
                    </a:lnTo>
                    <a:lnTo>
                      <a:pt x="180609" y="1123024"/>
                    </a:lnTo>
                    <a:lnTo>
                      <a:pt x="178818" y="1120977"/>
                    </a:lnTo>
                    <a:lnTo>
                      <a:pt x="174213" y="1118419"/>
                    </a:lnTo>
                    <a:lnTo>
                      <a:pt x="171399" y="1117652"/>
                    </a:lnTo>
                    <a:lnTo>
                      <a:pt x="168841" y="1117396"/>
                    </a:lnTo>
                    <a:lnTo>
                      <a:pt x="166539" y="1117652"/>
                    </a:lnTo>
                    <a:lnTo>
                      <a:pt x="161167" y="1118675"/>
                    </a:lnTo>
                    <a:lnTo>
                      <a:pt x="159632" y="1118419"/>
                    </a:lnTo>
                    <a:lnTo>
                      <a:pt x="157329" y="1116117"/>
                    </a:lnTo>
                    <a:lnTo>
                      <a:pt x="153748" y="1115349"/>
                    </a:lnTo>
                    <a:lnTo>
                      <a:pt x="152980" y="1115349"/>
                    </a:lnTo>
                    <a:lnTo>
                      <a:pt x="151190" y="1117396"/>
                    </a:lnTo>
                    <a:lnTo>
                      <a:pt x="149399" y="1118163"/>
                    </a:lnTo>
                    <a:lnTo>
                      <a:pt x="147608" y="1117140"/>
                    </a:lnTo>
                    <a:lnTo>
                      <a:pt x="145562" y="1114326"/>
                    </a:lnTo>
                    <a:lnTo>
                      <a:pt x="143515" y="1112279"/>
                    </a:lnTo>
                    <a:lnTo>
                      <a:pt x="141213" y="1112535"/>
                    </a:lnTo>
                    <a:lnTo>
                      <a:pt x="139422" y="1111768"/>
                    </a:lnTo>
                    <a:lnTo>
                      <a:pt x="138655" y="1110489"/>
                    </a:lnTo>
                    <a:lnTo>
                      <a:pt x="138655" y="1106907"/>
                    </a:lnTo>
                    <a:lnTo>
                      <a:pt x="137887" y="1098465"/>
                    </a:lnTo>
                    <a:lnTo>
                      <a:pt x="135840" y="1096163"/>
                    </a:lnTo>
                    <a:lnTo>
                      <a:pt x="132003" y="1092325"/>
                    </a:lnTo>
                    <a:lnTo>
                      <a:pt x="128678" y="1087976"/>
                    </a:lnTo>
                    <a:lnTo>
                      <a:pt x="126631" y="1085674"/>
                    </a:lnTo>
                    <a:lnTo>
                      <a:pt x="124584" y="1085162"/>
                    </a:lnTo>
                    <a:lnTo>
                      <a:pt x="119980" y="1084651"/>
                    </a:lnTo>
                    <a:lnTo>
                      <a:pt x="117421" y="1084139"/>
                    </a:lnTo>
                    <a:lnTo>
                      <a:pt x="113073" y="1080302"/>
                    </a:lnTo>
                    <a:lnTo>
                      <a:pt x="111282" y="1078511"/>
                    </a:lnTo>
                    <a:lnTo>
                      <a:pt x="111026" y="1077744"/>
                    </a:lnTo>
                    <a:lnTo>
                      <a:pt x="111026" y="1073651"/>
                    </a:lnTo>
                    <a:lnTo>
                      <a:pt x="112561" y="1067255"/>
                    </a:lnTo>
                    <a:lnTo>
                      <a:pt x="111793" y="1062139"/>
                    </a:lnTo>
                    <a:lnTo>
                      <a:pt x="111793" y="1056511"/>
                    </a:lnTo>
                    <a:lnTo>
                      <a:pt x="110770" y="1053952"/>
                    </a:lnTo>
                    <a:lnTo>
                      <a:pt x="106165" y="1048069"/>
                    </a:lnTo>
                    <a:lnTo>
                      <a:pt x="103351" y="1045510"/>
                    </a:lnTo>
                    <a:lnTo>
                      <a:pt x="100793" y="1041929"/>
                    </a:lnTo>
                    <a:lnTo>
                      <a:pt x="98491" y="1039626"/>
                    </a:lnTo>
                    <a:lnTo>
                      <a:pt x="98235" y="1038347"/>
                    </a:lnTo>
                    <a:lnTo>
                      <a:pt x="98235" y="1035533"/>
                    </a:lnTo>
                    <a:lnTo>
                      <a:pt x="98746" y="1033231"/>
                    </a:lnTo>
                    <a:lnTo>
                      <a:pt x="97979" y="1028370"/>
                    </a:lnTo>
                    <a:lnTo>
                      <a:pt x="96956" y="1025812"/>
                    </a:lnTo>
                    <a:lnTo>
                      <a:pt x="95677" y="1024533"/>
                    </a:lnTo>
                    <a:lnTo>
                      <a:pt x="94142" y="1023766"/>
                    </a:lnTo>
                    <a:lnTo>
                      <a:pt x="90816" y="1022998"/>
                    </a:lnTo>
                    <a:lnTo>
                      <a:pt x="84421" y="1022742"/>
                    </a:lnTo>
                    <a:lnTo>
                      <a:pt x="82630" y="1022231"/>
                    </a:lnTo>
                    <a:lnTo>
                      <a:pt x="81095" y="1020952"/>
                    </a:lnTo>
                    <a:lnTo>
                      <a:pt x="79304" y="1018905"/>
                    </a:lnTo>
                    <a:lnTo>
                      <a:pt x="77002" y="1015579"/>
                    </a:lnTo>
                    <a:lnTo>
                      <a:pt x="74955" y="1014045"/>
                    </a:lnTo>
                    <a:lnTo>
                      <a:pt x="72397" y="1013533"/>
                    </a:lnTo>
                    <a:lnTo>
                      <a:pt x="70862" y="1012254"/>
                    </a:lnTo>
                    <a:lnTo>
                      <a:pt x="67792" y="1008161"/>
                    </a:lnTo>
                    <a:lnTo>
                      <a:pt x="67025" y="1006114"/>
                    </a:lnTo>
                    <a:lnTo>
                      <a:pt x="66769" y="1002533"/>
                    </a:lnTo>
                    <a:lnTo>
                      <a:pt x="66513" y="1002021"/>
                    </a:lnTo>
                    <a:lnTo>
                      <a:pt x="62164" y="998951"/>
                    </a:lnTo>
                    <a:lnTo>
                      <a:pt x="60118" y="997160"/>
                    </a:lnTo>
                    <a:lnTo>
                      <a:pt x="57559" y="994346"/>
                    </a:lnTo>
                    <a:lnTo>
                      <a:pt x="56280" y="994091"/>
                    </a:lnTo>
                    <a:lnTo>
                      <a:pt x="51932" y="995114"/>
                    </a:lnTo>
                    <a:lnTo>
                      <a:pt x="47327" y="994091"/>
                    </a:lnTo>
                    <a:lnTo>
                      <a:pt x="44257" y="992811"/>
                    </a:lnTo>
                    <a:lnTo>
                      <a:pt x="43234" y="991788"/>
                    </a:lnTo>
                    <a:lnTo>
                      <a:pt x="41955" y="988718"/>
                    </a:lnTo>
                    <a:lnTo>
                      <a:pt x="40931" y="988463"/>
                    </a:lnTo>
                    <a:lnTo>
                      <a:pt x="38373" y="989997"/>
                    </a:lnTo>
                    <a:lnTo>
                      <a:pt x="36327" y="990253"/>
                    </a:lnTo>
                    <a:lnTo>
                      <a:pt x="34536" y="989742"/>
                    </a:lnTo>
                    <a:lnTo>
                      <a:pt x="30443" y="987951"/>
                    </a:lnTo>
                    <a:lnTo>
                      <a:pt x="25582" y="986160"/>
                    </a:lnTo>
                    <a:lnTo>
                      <a:pt x="23024" y="985648"/>
                    </a:lnTo>
                    <a:lnTo>
                      <a:pt x="19698" y="986160"/>
                    </a:lnTo>
                    <a:lnTo>
                      <a:pt x="15093" y="987439"/>
                    </a:lnTo>
                    <a:lnTo>
                      <a:pt x="10745" y="988207"/>
                    </a:lnTo>
                    <a:lnTo>
                      <a:pt x="7163" y="988463"/>
                    </a:lnTo>
                    <a:lnTo>
                      <a:pt x="6140" y="987951"/>
                    </a:lnTo>
                    <a:lnTo>
                      <a:pt x="1023" y="985393"/>
                    </a:lnTo>
                    <a:lnTo>
                      <a:pt x="256" y="984625"/>
                    </a:lnTo>
                    <a:lnTo>
                      <a:pt x="0" y="982579"/>
                    </a:lnTo>
                    <a:lnTo>
                      <a:pt x="10489" y="975416"/>
                    </a:lnTo>
                    <a:lnTo>
                      <a:pt x="13814" y="973881"/>
                    </a:lnTo>
                    <a:lnTo>
                      <a:pt x="14838" y="972857"/>
                    </a:lnTo>
                    <a:lnTo>
                      <a:pt x="16884" y="969532"/>
                    </a:lnTo>
                    <a:lnTo>
                      <a:pt x="19442" y="965695"/>
                    </a:lnTo>
                    <a:lnTo>
                      <a:pt x="30187" y="953159"/>
                    </a:lnTo>
                    <a:lnTo>
                      <a:pt x="32489" y="951369"/>
                    </a:lnTo>
                    <a:lnTo>
                      <a:pt x="36327" y="949578"/>
                    </a:lnTo>
                    <a:lnTo>
                      <a:pt x="39652" y="946252"/>
                    </a:lnTo>
                    <a:lnTo>
                      <a:pt x="40675" y="944718"/>
                    </a:lnTo>
                    <a:lnTo>
                      <a:pt x="41955" y="940368"/>
                    </a:lnTo>
                    <a:lnTo>
                      <a:pt x="42722" y="939089"/>
                    </a:lnTo>
                    <a:lnTo>
                      <a:pt x="43745" y="938578"/>
                    </a:lnTo>
                    <a:lnTo>
                      <a:pt x="46304" y="939089"/>
                    </a:lnTo>
                    <a:lnTo>
                      <a:pt x="48862" y="937554"/>
                    </a:lnTo>
                    <a:lnTo>
                      <a:pt x="50652" y="938322"/>
                    </a:lnTo>
                    <a:lnTo>
                      <a:pt x="50652" y="942927"/>
                    </a:lnTo>
                    <a:lnTo>
                      <a:pt x="51164" y="945741"/>
                    </a:lnTo>
                    <a:lnTo>
                      <a:pt x="51420" y="946764"/>
                    </a:lnTo>
                    <a:lnTo>
                      <a:pt x="52955" y="948299"/>
                    </a:lnTo>
                    <a:lnTo>
                      <a:pt x="54490" y="948299"/>
                    </a:lnTo>
                    <a:lnTo>
                      <a:pt x="55257" y="946534"/>
                    </a:lnTo>
                    <a:lnTo>
                      <a:pt x="56025" y="945766"/>
                    </a:lnTo>
                    <a:lnTo>
                      <a:pt x="57304" y="942415"/>
                    </a:lnTo>
                    <a:lnTo>
                      <a:pt x="59606" y="941903"/>
                    </a:lnTo>
                    <a:lnTo>
                      <a:pt x="62164" y="942415"/>
                    </a:lnTo>
                    <a:lnTo>
                      <a:pt x="63699" y="942185"/>
                    </a:lnTo>
                    <a:lnTo>
                      <a:pt x="64467" y="941417"/>
                    </a:lnTo>
                    <a:lnTo>
                      <a:pt x="65234" y="938322"/>
                    </a:lnTo>
                    <a:lnTo>
                      <a:pt x="65234" y="933461"/>
                    </a:lnTo>
                    <a:lnTo>
                      <a:pt x="64978" y="932208"/>
                    </a:lnTo>
                    <a:lnTo>
                      <a:pt x="61909" y="928345"/>
                    </a:lnTo>
                    <a:lnTo>
                      <a:pt x="61653" y="926580"/>
                    </a:lnTo>
                    <a:lnTo>
                      <a:pt x="62420" y="925812"/>
                    </a:lnTo>
                    <a:lnTo>
                      <a:pt x="64211" y="925301"/>
                    </a:lnTo>
                    <a:lnTo>
                      <a:pt x="65234" y="924277"/>
                    </a:lnTo>
                    <a:lnTo>
                      <a:pt x="65490" y="921950"/>
                    </a:lnTo>
                    <a:lnTo>
                      <a:pt x="64723" y="918138"/>
                    </a:lnTo>
                    <a:lnTo>
                      <a:pt x="64723" y="917089"/>
                    </a:lnTo>
                    <a:lnTo>
                      <a:pt x="66257" y="914786"/>
                    </a:lnTo>
                    <a:lnTo>
                      <a:pt x="65746" y="912254"/>
                    </a:lnTo>
                    <a:lnTo>
                      <a:pt x="67025" y="910437"/>
                    </a:lnTo>
                    <a:lnTo>
                      <a:pt x="71118" y="908391"/>
                    </a:lnTo>
                    <a:lnTo>
                      <a:pt x="71886" y="907623"/>
                    </a:lnTo>
                    <a:lnTo>
                      <a:pt x="72141" y="905347"/>
                    </a:lnTo>
                    <a:lnTo>
                      <a:pt x="72909" y="904042"/>
                    </a:lnTo>
                    <a:lnTo>
                      <a:pt x="74188" y="903531"/>
                    </a:lnTo>
                    <a:lnTo>
                      <a:pt x="76490" y="903531"/>
                    </a:lnTo>
                    <a:lnTo>
                      <a:pt x="78537" y="904579"/>
                    </a:lnTo>
                    <a:lnTo>
                      <a:pt x="79048" y="903044"/>
                    </a:lnTo>
                    <a:lnTo>
                      <a:pt x="82118" y="902763"/>
                    </a:lnTo>
                    <a:lnTo>
                      <a:pt x="82886" y="903274"/>
                    </a:lnTo>
                    <a:lnTo>
                      <a:pt x="83653" y="905065"/>
                    </a:lnTo>
                    <a:lnTo>
                      <a:pt x="85188" y="904809"/>
                    </a:lnTo>
                    <a:lnTo>
                      <a:pt x="85955" y="904042"/>
                    </a:lnTo>
                    <a:lnTo>
                      <a:pt x="87491" y="903812"/>
                    </a:lnTo>
                    <a:lnTo>
                      <a:pt x="88770" y="901995"/>
                    </a:lnTo>
                    <a:lnTo>
                      <a:pt x="90305" y="901765"/>
                    </a:lnTo>
                    <a:lnTo>
                      <a:pt x="91328" y="902533"/>
                    </a:lnTo>
                    <a:lnTo>
                      <a:pt x="93119" y="902533"/>
                    </a:lnTo>
                    <a:lnTo>
                      <a:pt x="95165" y="903556"/>
                    </a:lnTo>
                    <a:lnTo>
                      <a:pt x="97723" y="903812"/>
                    </a:lnTo>
                    <a:lnTo>
                      <a:pt x="101049" y="902277"/>
                    </a:lnTo>
                    <a:lnTo>
                      <a:pt x="102840" y="899974"/>
                    </a:lnTo>
                    <a:lnTo>
                      <a:pt x="105398" y="899207"/>
                    </a:lnTo>
                    <a:lnTo>
                      <a:pt x="106933" y="897928"/>
                    </a:lnTo>
                    <a:lnTo>
                      <a:pt x="108979" y="895370"/>
                    </a:lnTo>
                    <a:lnTo>
                      <a:pt x="115119" y="891021"/>
                    </a:lnTo>
                    <a:lnTo>
                      <a:pt x="117933" y="889742"/>
                    </a:lnTo>
                    <a:lnTo>
                      <a:pt x="118189" y="888463"/>
                    </a:lnTo>
                    <a:lnTo>
                      <a:pt x="117421" y="887439"/>
                    </a:lnTo>
                    <a:lnTo>
                      <a:pt x="117166" y="885904"/>
                    </a:lnTo>
                    <a:lnTo>
                      <a:pt x="118701" y="885649"/>
                    </a:lnTo>
                    <a:lnTo>
                      <a:pt x="118701" y="883090"/>
                    </a:lnTo>
                    <a:lnTo>
                      <a:pt x="120235" y="882579"/>
                    </a:lnTo>
                    <a:lnTo>
                      <a:pt x="119980" y="881555"/>
                    </a:lnTo>
                    <a:lnTo>
                      <a:pt x="118956" y="879765"/>
                    </a:lnTo>
                    <a:lnTo>
                      <a:pt x="119212" y="877462"/>
                    </a:lnTo>
                    <a:lnTo>
                      <a:pt x="122282" y="877974"/>
                    </a:lnTo>
                    <a:lnTo>
                      <a:pt x="126631" y="879509"/>
                    </a:lnTo>
                    <a:lnTo>
                      <a:pt x="130212" y="882067"/>
                    </a:lnTo>
                    <a:lnTo>
                      <a:pt x="133794" y="884114"/>
                    </a:lnTo>
                    <a:lnTo>
                      <a:pt x="141469" y="888974"/>
                    </a:lnTo>
                    <a:lnTo>
                      <a:pt x="146841" y="891788"/>
                    </a:lnTo>
                    <a:lnTo>
                      <a:pt x="150678" y="894091"/>
                    </a:lnTo>
                    <a:lnTo>
                      <a:pt x="151190" y="894858"/>
                    </a:lnTo>
                    <a:lnTo>
                      <a:pt x="150934" y="896649"/>
                    </a:lnTo>
                    <a:lnTo>
                      <a:pt x="149143" y="898695"/>
                    </a:lnTo>
                    <a:lnTo>
                      <a:pt x="147352" y="899719"/>
                    </a:lnTo>
                    <a:lnTo>
                      <a:pt x="145817" y="900230"/>
                    </a:lnTo>
                    <a:lnTo>
                      <a:pt x="140957" y="901254"/>
                    </a:lnTo>
                    <a:lnTo>
                      <a:pt x="138910" y="902021"/>
                    </a:lnTo>
                    <a:lnTo>
                      <a:pt x="137631" y="903812"/>
                    </a:lnTo>
                    <a:lnTo>
                      <a:pt x="136608" y="909951"/>
                    </a:lnTo>
                    <a:lnTo>
                      <a:pt x="136352" y="910975"/>
                    </a:lnTo>
                    <a:lnTo>
                      <a:pt x="132259" y="915835"/>
                    </a:lnTo>
                    <a:lnTo>
                      <a:pt x="131747" y="916859"/>
                    </a:lnTo>
                    <a:lnTo>
                      <a:pt x="132003" y="919928"/>
                    </a:lnTo>
                    <a:lnTo>
                      <a:pt x="133794" y="922998"/>
                    </a:lnTo>
                    <a:lnTo>
                      <a:pt x="136608" y="926580"/>
                    </a:lnTo>
                    <a:lnTo>
                      <a:pt x="143259" y="931184"/>
                    </a:lnTo>
                    <a:lnTo>
                      <a:pt x="149655" y="935278"/>
                    </a:lnTo>
                    <a:lnTo>
                      <a:pt x="152725" y="937580"/>
                    </a:lnTo>
                    <a:lnTo>
                      <a:pt x="157329" y="943720"/>
                    </a:lnTo>
                    <a:lnTo>
                      <a:pt x="162446" y="954720"/>
                    </a:lnTo>
                    <a:lnTo>
                      <a:pt x="170120" y="966743"/>
                    </a:lnTo>
                    <a:lnTo>
                      <a:pt x="181376" y="984139"/>
                    </a:lnTo>
                    <a:lnTo>
                      <a:pt x="183167" y="985930"/>
                    </a:lnTo>
                    <a:lnTo>
                      <a:pt x="185469" y="987465"/>
                    </a:lnTo>
                    <a:lnTo>
                      <a:pt x="191865" y="989256"/>
                    </a:lnTo>
                    <a:lnTo>
                      <a:pt x="198005" y="992325"/>
                    </a:lnTo>
                    <a:lnTo>
                      <a:pt x="203633" y="993349"/>
                    </a:lnTo>
                    <a:lnTo>
                      <a:pt x="204912" y="993093"/>
                    </a:lnTo>
                    <a:lnTo>
                      <a:pt x="209772" y="991302"/>
                    </a:lnTo>
                    <a:lnTo>
                      <a:pt x="212075" y="989511"/>
                    </a:lnTo>
                    <a:lnTo>
                      <a:pt x="218215" y="983628"/>
                    </a:lnTo>
                    <a:lnTo>
                      <a:pt x="219494" y="983116"/>
                    </a:lnTo>
                    <a:lnTo>
                      <a:pt x="222819" y="983116"/>
                    </a:lnTo>
                    <a:lnTo>
                      <a:pt x="225122" y="984395"/>
                    </a:lnTo>
                    <a:lnTo>
                      <a:pt x="229726" y="991558"/>
                    </a:lnTo>
                    <a:lnTo>
                      <a:pt x="231773" y="993605"/>
                    </a:lnTo>
                    <a:lnTo>
                      <a:pt x="233308" y="994884"/>
                    </a:lnTo>
                    <a:lnTo>
                      <a:pt x="235099" y="995139"/>
                    </a:lnTo>
                    <a:lnTo>
                      <a:pt x="236633" y="994884"/>
                    </a:lnTo>
                    <a:lnTo>
                      <a:pt x="240215" y="993605"/>
                    </a:lnTo>
                    <a:lnTo>
                      <a:pt x="242006" y="993605"/>
                    </a:lnTo>
                    <a:lnTo>
                      <a:pt x="244052" y="994628"/>
                    </a:lnTo>
                    <a:lnTo>
                      <a:pt x="248657" y="997698"/>
                    </a:lnTo>
                    <a:lnTo>
                      <a:pt x="253006" y="1000000"/>
                    </a:lnTo>
                    <a:lnTo>
                      <a:pt x="257355" y="1002047"/>
                    </a:lnTo>
                    <a:lnTo>
                      <a:pt x="259146" y="1002558"/>
                    </a:lnTo>
                    <a:lnTo>
                      <a:pt x="261448" y="1003070"/>
                    </a:lnTo>
                    <a:lnTo>
                      <a:pt x="265029" y="1004605"/>
                    </a:lnTo>
                    <a:lnTo>
                      <a:pt x="267332" y="1006396"/>
                    </a:lnTo>
                    <a:lnTo>
                      <a:pt x="273472" y="1012279"/>
                    </a:lnTo>
                    <a:lnTo>
                      <a:pt x="277565" y="1017396"/>
                    </a:lnTo>
                    <a:lnTo>
                      <a:pt x="281658" y="1022768"/>
                    </a:lnTo>
                    <a:lnTo>
                      <a:pt x="286007" y="1026094"/>
                    </a:lnTo>
                    <a:lnTo>
                      <a:pt x="289588" y="1027117"/>
                    </a:lnTo>
                    <a:lnTo>
                      <a:pt x="294960" y="1029164"/>
                    </a:lnTo>
                    <a:lnTo>
                      <a:pt x="298542" y="1030954"/>
                    </a:lnTo>
                    <a:lnTo>
                      <a:pt x="308263" y="1036326"/>
                    </a:lnTo>
                    <a:lnTo>
                      <a:pt x="314659" y="1040420"/>
                    </a:lnTo>
                    <a:lnTo>
                      <a:pt x="318496" y="1042466"/>
                    </a:lnTo>
                    <a:lnTo>
                      <a:pt x="323101" y="1044001"/>
                    </a:lnTo>
                    <a:lnTo>
                      <a:pt x="326938" y="1046048"/>
                    </a:lnTo>
                    <a:lnTo>
                      <a:pt x="335892" y="1051932"/>
                    </a:lnTo>
                    <a:lnTo>
                      <a:pt x="337682" y="1052699"/>
                    </a:lnTo>
                    <a:lnTo>
                      <a:pt x="341520" y="1051676"/>
                    </a:lnTo>
                    <a:lnTo>
                      <a:pt x="346380" y="1049373"/>
                    </a:lnTo>
                    <a:lnTo>
                      <a:pt x="349450" y="1047327"/>
                    </a:lnTo>
                    <a:lnTo>
                      <a:pt x="351497" y="1045536"/>
                    </a:lnTo>
                    <a:lnTo>
                      <a:pt x="352776" y="1043489"/>
                    </a:lnTo>
                    <a:lnTo>
                      <a:pt x="355078" y="1041955"/>
                    </a:lnTo>
                    <a:lnTo>
                      <a:pt x="357636" y="1041699"/>
                    </a:lnTo>
                    <a:lnTo>
                      <a:pt x="369916" y="1041955"/>
                    </a:lnTo>
                    <a:lnTo>
                      <a:pt x="372730" y="1041443"/>
                    </a:lnTo>
                    <a:lnTo>
                      <a:pt x="373753" y="1040931"/>
                    </a:lnTo>
                    <a:lnTo>
                      <a:pt x="374776" y="1038885"/>
                    </a:lnTo>
                    <a:lnTo>
                      <a:pt x="374009" y="1021233"/>
                    </a:lnTo>
                    <a:lnTo>
                      <a:pt x="373241" y="1019442"/>
                    </a:lnTo>
                    <a:lnTo>
                      <a:pt x="370171" y="1017396"/>
                    </a:lnTo>
                    <a:lnTo>
                      <a:pt x="368637" y="1015605"/>
                    </a:lnTo>
                    <a:lnTo>
                      <a:pt x="367613" y="1012024"/>
                    </a:lnTo>
                    <a:lnTo>
                      <a:pt x="367869" y="1007930"/>
                    </a:lnTo>
                    <a:lnTo>
                      <a:pt x="368637" y="1005116"/>
                    </a:lnTo>
                    <a:lnTo>
                      <a:pt x="370171" y="1001791"/>
                    </a:lnTo>
                    <a:lnTo>
                      <a:pt x="371195" y="999744"/>
                    </a:lnTo>
                    <a:lnTo>
                      <a:pt x="376055" y="993860"/>
                    </a:lnTo>
                    <a:lnTo>
                      <a:pt x="378102" y="992070"/>
                    </a:lnTo>
                    <a:lnTo>
                      <a:pt x="377846" y="988744"/>
                    </a:lnTo>
                    <a:lnTo>
                      <a:pt x="378358" y="983883"/>
                    </a:lnTo>
                    <a:lnTo>
                      <a:pt x="379381" y="979790"/>
                    </a:lnTo>
                    <a:lnTo>
                      <a:pt x="380660" y="977744"/>
                    </a:lnTo>
                    <a:lnTo>
                      <a:pt x="381939" y="976976"/>
                    </a:lnTo>
                    <a:lnTo>
                      <a:pt x="383730" y="976209"/>
                    </a:lnTo>
                    <a:lnTo>
                      <a:pt x="385521" y="976209"/>
                    </a:lnTo>
                    <a:lnTo>
                      <a:pt x="390381" y="978000"/>
                    </a:lnTo>
                    <a:lnTo>
                      <a:pt x="393707" y="978511"/>
                    </a:lnTo>
                    <a:lnTo>
                      <a:pt x="395753" y="978000"/>
                    </a:lnTo>
                    <a:lnTo>
                      <a:pt x="397800" y="978000"/>
                    </a:lnTo>
                    <a:lnTo>
                      <a:pt x="401126" y="979279"/>
                    </a:lnTo>
                    <a:lnTo>
                      <a:pt x="402661" y="979790"/>
                    </a:lnTo>
                    <a:lnTo>
                      <a:pt x="409056" y="980302"/>
                    </a:lnTo>
                    <a:lnTo>
                      <a:pt x="411614" y="979279"/>
                    </a:lnTo>
                    <a:lnTo>
                      <a:pt x="415196" y="975953"/>
                    </a:lnTo>
                    <a:lnTo>
                      <a:pt x="419545" y="974418"/>
                    </a:lnTo>
                    <a:lnTo>
                      <a:pt x="423382" y="972116"/>
                    </a:lnTo>
                    <a:lnTo>
                      <a:pt x="426708" y="969813"/>
                    </a:lnTo>
                    <a:lnTo>
                      <a:pt x="431057" y="965720"/>
                    </a:lnTo>
                    <a:lnTo>
                      <a:pt x="436173" y="959836"/>
                    </a:lnTo>
                    <a:lnTo>
                      <a:pt x="438475" y="958046"/>
                    </a:lnTo>
                    <a:lnTo>
                      <a:pt x="446917" y="949604"/>
                    </a:lnTo>
                    <a:lnTo>
                      <a:pt x="450499" y="944743"/>
                    </a:lnTo>
                    <a:lnTo>
                      <a:pt x="452545" y="941673"/>
                    </a:lnTo>
                    <a:lnTo>
                      <a:pt x="453825" y="938859"/>
                    </a:lnTo>
                    <a:lnTo>
                      <a:pt x="457662" y="935278"/>
                    </a:lnTo>
                    <a:lnTo>
                      <a:pt x="460220" y="932975"/>
                    </a:lnTo>
                    <a:lnTo>
                      <a:pt x="467383" y="929394"/>
                    </a:lnTo>
                    <a:lnTo>
                      <a:pt x="473779" y="926324"/>
                    </a:lnTo>
                    <a:lnTo>
                      <a:pt x="482735" y="923510"/>
                    </a:lnTo>
                    <a:lnTo>
                      <a:pt x="487339" y="921208"/>
                    </a:lnTo>
                    <a:lnTo>
                      <a:pt x="491177" y="918393"/>
                    </a:lnTo>
                    <a:lnTo>
                      <a:pt x="494502" y="915324"/>
                    </a:lnTo>
                    <a:lnTo>
                      <a:pt x="497316" y="912254"/>
                    </a:lnTo>
                    <a:lnTo>
                      <a:pt x="498852" y="910719"/>
                    </a:lnTo>
                    <a:lnTo>
                      <a:pt x="500642" y="908161"/>
                    </a:lnTo>
                    <a:lnTo>
                      <a:pt x="502689" y="906626"/>
                    </a:lnTo>
                    <a:lnTo>
                      <a:pt x="504479" y="905347"/>
                    </a:lnTo>
                    <a:lnTo>
                      <a:pt x="506782" y="905602"/>
                    </a:lnTo>
                    <a:lnTo>
                      <a:pt x="509084" y="904323"/>
                    </a:lnTo>
                    <a:lnTo>
                      <a:pt x="510875" y="904323"/>
                    </a:lnTo>
                    <a:lnTo>
                      <a:pt x="513433" y="905347"/>
                    </a:lnTo>
                    <a:lnTo>
                      <a:pt x="517015" y="904068"/>
                    </a:lnTo>
                    <a:lnTo>
                      <a:pt x="520340" y="903556"/>
                    </a:lnTo>
                    <a:lnTo>
                      <a:pt x="523410" y="902277"/>
                    </a:lnTo>
                    <a:lnTo>
                      <a:pt x="525201" y="902021"/>
                    </a:lnTo>
                    <a:lnTo>
                      <a:pt x="528527" y="902277"/>
                    </a:lnTo>
                    <a:lnTo>
                      <a:pt x="532364" y="901254"/>
                    </a:lnTo>
                    <a:lnTo>
                      <a:pt x="537736" y="896905"/>
                    </a:lnTo>
                    <a:lnTo>
                      <a:pt x="539783" y="896137"/>
                    </a:lnTo>
                    <a:lnTo>
                      <a:pt x="542341" y="895881"/>
                    </a:lnTo>
                    <a:lnTo>
                      <a:pt x="544643" y="896137"/>
                    </a:lnTo>
                    <a:lnTo>
                      <a:pt x="549760" y="897672"/>
                    </a:lnTo>
                    <a:lnTo>
                      <a:pt x="551550" y="899207"/>
                    </a:lnTo>
                    <a:lnTo>
                      <a:pt x="552318" y="900998"/>
                    </a:lnTo>
                    <a:lnTo>
                      <a:pt x="554876" y="903044"/>
                    </a:lnTo>
                    <a:lnTo>
                      <a:pt x="556155" y="905091"/>
                    </a:lnTo>
                    <a:lnTo>
                      <a:pt x="556411" y="906370"/>
                    </a:lnTo>
                    <a:lnTo>
                      <a:pt x="555643" y="908928"/>
                    </a:lnTo>
                    <a:lnTo>
                      <a:pt x="556155" y="909951"/>
                    </a:lnTo>
                    <a:lnTo>
                      <a:pt x="559992" y="912765"/>
                    </a:lnTo>
                    <a:lnTo>
                      <a:pt x="561016" y="913789"/>
                    </a:lnTo>
                    <a:lnTo>
                      <a:pt x="562295" y="915835"/>
                    </a:lnTo>
                    <a:lnTo>
                      <a:pt x="562295" y="916859"/>
                    </a:lnTo>
                    <a:lnTo>
                      <a:pt x="561527" y="921975"/>
                    </a:lnTo>
                    <a:lnTo>
                      <a:pt x="561783" y="924533"/>
                    </a:lnTo>
                    <a:lnTo>
                      <a:pt x="563830" y="928370"/>
                    </a:lnTo>
                    <a:lnTo>
                      <a:pt x="566388" y="929138"/>
                    </a:lnTo>
                    <a:lnTo>
                      <a:pt x="568946" y="928115"/>
                    </a:lnTo>
                    <a:lnTo>
                      <a:pt x="570993" y="927859"/>
                    </a:lnTo>
                    <a:lnTo>
                      <a:pt x="572016" y="928626"/>
                    </a:lnTo>
                    <a:lnTo>
                      <a:pt x="572272" y="931696"/>
                    </a:lnTo>
                    <a:lnTo>
                      <a:pt x="572783" y="933999"/>
                    </a:lnTo>
                    <a:lnTo>
                      <a:pt x="574574" y="933743"/>
                    </a:lnTo>
                    <a:lnTo>
                      <a:pt x="576621" y="931952"/>
                    </a:lnTo>
                    <a:lnTo>
                      <a:pt x="577388" y="931952"/>
                    </a:lnTo>
                    <a:lnTo>
                      <a:pt x="577388" y="933743"/>
                    </a:lnTo>
                    <a:lnTo>
                      <a:pt x="579435" y="932464"/>
                    </a:lnTo>
                    <a:lnTo>
                      <a:pt x="581737" y="931696"/>
                    </a:lnTo>
                    <a:lnTo>
                      <a:pt x="582249" y="933487"/>
                    </a:lnTo>
                    <a:lnTo>
                      <a:pt x="583784" y="931440"/>
                    </a:lnTo>
                    <a:lnTo>
                      <a:pt x="583784" y="929905"/>
                    </a:lnTo>
                    <a:lnTo>
                      <a:pt x="585063" y="929905"/>
                    </a:lnTo>
                    <a:lnTo>
                      <a:pt x="585830" y="928370"/>
                    </a:lnTo>
                    <a:lnTo>
                      <a:pt x="586342" y="926836"/>
                    </a:lnTo>
                    <a:lnTo>
                      <a:pt x="587365" y="926068"/>
                    </a:lnTo>
                    <a:lnTo>
                      <a:pt x="588644" y="924022"/>
                    </a:lnTo>
                    <a:lnTo>
                      <a:pt x="588133" y="922231"/>
                    </a:lnTo>
                    <a:lnTo>
                      <a:pt x="589412" y="921463"/>
                    </a:lnTo>
                    <a:lnTo>
                      <a:pt x="591203" y="919417"/>
                    </a:lnTo>
                    <a:lnTo>
                      <a:pt x="590435" y="918393"/>
                    </a:lnTo>
                    <a:lnTo>
                      <a:pt x="588900" y="915835"/>
                    </a:lnTo>
                    <a:lnTo>
                      <a:pt x="588900" y="915068"/>
                    </a:lnTo>
                    <a:lnTo>
                      <a:pt x="590179" y="914556"/>
                    </a:lnTo>
                    <a:lnTo>
                      <a:pt x="590947" y="911742"/>
                    </a:lnTo>
                    <a:lnTo>
                      <a:pt x="591714" y="910719"/>
                    </a:lnTo>
                    <a:lnTo>
                      <a:pt x="595040" y="910463"/>
                    </a:lnTo>
                    <a:lnTo>
                      <a:pt x="595807" y="908928"/>
                    </a:lnTo>
                    <a:lnTo>
                      <a:pt x="595040" y="907905"/>
                    </a:lnTo>
                    <a:lnTo>
                      <a:pt x="596319" y="907137"/>
                    </a:lnTo>
                    <a:lnTo>
                      <a:pt x="597598" y="907137"/>
                    </a:lnTo>
                    <a:lnTo>
                      <a:pt x="597598" y="905858"/>
                    </a:lnTo>
                    <a:lnTo>
                      <a:pt x="600156" y="905858"/>
                    </a:lnTo>
                    <a:lnTo>
                      <a:pt x="600668" y="904835"/>
                    </a:lnTo>
                    <a:lnTo>
                      <a:pt x="599389" y="903044"/>
                    </a:lnTo>
                    <a:lnTo>
                      <a:pt x="599644" y="902277"/>
                    </a:lnTo>
                    <a:lnTo>
                      <a:pt x="600924" y="901509"/>
                    </a:lnTo>
                    <a:lnTo>
                      <a:pt x="603738" y="901509"/>
                    </a:lnTo>
                    <a:lnTo>
                      <a:pt x="605017" y="902021"/>
                    </a:lnTo>
                    <a:lnTo>
                      <a:pt x="607831" y="904323"/>
                    </a:lnTo>
                    <a:lnTo>
                      <a:pt x="610133" y="903556"/>
                    </a:lnTo>
                    <a:lnTo>
                      <a:pt x="610389" y="904579"/>
                    </a:lnTo>
                    <a:lnTo>
                      <a:pt x="609877" y="906370"/>
                    </a:lnTo>
                    <a:lnTo>
                      <a:pt x="611924" y="907393"/>
                    </a:lnTo>
                    <a:lnTo>
                      <a:pt x="612691" y="908161"/>
                    </a:lnTo>
                    <a:lnTo>
                      <a:pt x="612691" y="909184"/>
                    </a:lnTo>
                    <a:lnTo>
                      <a:pt x="611412" y="909440"/>
                    </a:lnTo>
                    <a:lnTo>
                      <a:pt x="612435" y="910975"/>
                    </a:lnTo>
                    <a:lnTo>
                      <a:pt x="611924" y="912765"/>
                    </a:lnTo>
                    <a:lnTo>
                      <a:pt x="613459" y="913021"/>
                    </a:lnTo>
                    <a:lnTo>
                      <a:pt x="616017" y="911742"/>
                    </a:lnTo>
                    <a:lnTo>
                      <a:pt x="616785" y="912765"/>
                    </a:lnTo>
                    <a:lnTo>
                      <a:pt x="616273" y="914300"/>
                    </a:lnTo>
                    <a:lnTo>
                      <a:pt x="617296" y="915068"/>
                    </a:lnTo>
                    <a:lnTo>
                      <a:pt x="617040" y="916091"/>
                    </a:lnTo>
                    <a:lnTo>
                      <a:pt x="613970" y="917370"/>
                    </a:lnTo>
                    <a:lnTo>
                      <a:pt x="614226" y="919928"/>
                    </a:lnTo>
                    <a:lnTo>
                      <a:pt x="614994" y="920184"/>
                    </a:lnTo>
                    <a:lnTo>
                      <a:pt x="616017" y="918649"/>
                    </a:lnTo>
                    <a:lnTo>
                      <a:pt x="617808" y="918905"/>
                    </a:lnTo>
                    <a:lnTo>
                      <a:pt x="620110" y="919673"/>
                    </a:lnTo>
                    <a:lnTo>
                      <a:pt x="620878" y="919161"/>
                    </a:lnTo>
                    <a:lnTo>
                      <a:pt x="620110" y="917114"/>
                    </a:lnTo>
                    <a:lnTo>
                      <a:pt x="621645" y="916347"/>
                    </a:lnTo>
                    <a:lnTo>
                      <a:pt x="622412" y="916347"/>
                    </a:lnTo>
                    <a:lnTo>
                      <a:pt x="623180" y="917882"/>
                    </a:lnTo>
                    <a:lnTo>
                      <a:pt x="624459" y="918649"/>
                    </a:lnTo>
                    <a:lnTo>
                      <a:pt x="624715" y="920440"/>
                    </a:lnTo>
                    <a:lnTo>
                      <a:pt x="625994" y="921208"/>
                    </a:lnTo>
                    <a:lnTo>
                      <a:pt x="626250" y="922742"/>
                    </a:lnTo>
                    <a:lnTo>
                      <a:pt x="628552" y="924277"/>
                    </a:lnTo>
                    <a:lnTo>
                      <a:pt x="628296" y="926324"/>
                    </a:lnTo>
                    <a:lnTo>
                      <a:pt x="630599" y="927091"/>
                    </a:lnTo>
                    <a:lnTo>
                      <a:pt x="631878" y="928882"/>
                    </a:lnTo>
                    <a:lnTo>
                      <a:pt x="630343" y="928882"/>
                    </a:lnTo>
                    <a:lnTo>
                      <a:pt x="629575" y="929905"/>
                    </a:lnTo>
                    <a:lnTo>
                      <a:pt x="631622" y="930417"/>
                    </a:lnTo>
                    <a:lnTo>
                      <a:pt x="632389" y="931696"/>
                    </a:lnTo>
                    <a:lnTo>
                      <a:pt x="632134" y="933231"/>
                    </a:lnTo>
                    <a:lnTo>
                      <a:pt x="634436" y="932719"/>
                    </a:lnTo>
                    <a:lnTo>
                      <a:pt x="635971" y="933231"/>
                    </a:lnTo>
                    <a:lnTo>
                      <a:pt x="638017" y="932975"/>
                    </a:lnTo>
                    <a:lnTo>
                      <a:pt x="636738" y="928626"/>
                    </a:lnTo>
                    <a:lnTo>
                      <a:pt x="635459" y="921463"/>
                    </a:lnTo>
                    <a:lnTo>
                      <a:pt x="634948" y="916603"/>
                    </a:lnTo>
                    <a:lnTo>
                      <a:pt x="634948" y="914812"/>
                    </a:lnTo>
                    <a:lnTo>
                      <a:pt x="635971" y="906370"/>
                    </a:lnTo>
                    <a:lnTo>
                      <a:pt x="636483" y="903556"/>
                    </a:lnTo>
                    <a:lnTo>
                      <a:pt x="636227" y="900486"/>
                    </a:lnTo>
                    <a:lnTo>
                      <a:pt x="635203" y="896905"/>
                    </a:lnTo>
                    <a:lnTo>
                      <a:pt x="632645" y="891021"/>
                    </a:lnTo>
                    <a:lnTo>
                      <a:pt x="637250" y="889230"/>
                    </a:lnTo>
                    <a:lnTo>
                      <a:pt x="639552" y="887951"/>
                    </a:lnTo>
                    <a:lnTo>
                      <a:pt x="645180" y="884625"/>
                    </a:lnTo>
                    <a:lnTo>
                      <a:pt x="648762" y="882067"/>
                    </a:lnTo>
                    <a:lnTo>
                      <a:pt x="650297" y="880021"/>
                    </a:lnTo>
                    <a:lnTo>
                      <a:pt x="651576" y="876951"/>
                    </a:lnTo>
                    <a:lnTo>
                      <a:pt x="653878" y="870299"/>
                    </a:lnTo>
                    <a:lnTo>
                      <a:pt x="655669" y="862881"/>
                    </a:lnTo>
                    <a:lnTo>
                      <a:pt x="656436" y="861346"/>
                    </a:lnTo>
                    <a:lnTo>
                      <a:pt x="659506" y="856229"/>
                    </a:lnTo>
                    <a:lnTo>
                      <a:pt x="660530" y="853927"/>
                    </a:lnTo>
                    <a:lnTo>
                      <a:pt x="661297" y="851880"/>
                    </a:lnTo>
                    <a:lnTo>
                      <a:pt x="664111" y="846764"/>
                    </a:lnTo>
                    <a:lnTo>
                      <a:pt x="665390" y="845229"/>
                    </a:lnTo>
                    <a:lnTo>
                      <a:pt x="670507" y="840113"/>
                    </a:lnTo>
                    <a:lnTo>
                      <a:pt x="671786" y="838322"/>
                    </a:lnTo>
                    <a:lnTo>
                      <a:pt x="672809" y="835252"/>
                    </a:lnTo>
                    <a:lnTo>
                      <a:pt x="675367" y="830136"/>
                    </a:lnTo>
                    <a:lnTo>
                      <a:pt x="678181" y="826042"/>
                    </a:lnTo>
                    <a:lnTo>
                      <a:pt x="681251" y="822973"/>
                    </a:lnTo>
                    <a:lnTo>
                      <a:pt x="683809" y="821438"/>
                    </a:lnTo>
                    <a:lnTo>
                      <a:pt x="690972" y="818880"/>
                    </a:lnTo>
                    <a:lnTo>
                      <a:pt x="697368" y="817600"/>
                    </a:lnTo>
                    <a:lnTo>
                      <a:pt x="702740" y="816833"/>
                    </a:lnTo>
                    <a:lnTo>
                      <a:pt x="705298" y="816833"/>
                    </a:lnTo>
                    <a:lnTo>
                      <a:pt x="708368" y="817856"/>
                    </a:lnTo>
                    <a:lnTo>
                      <a:pt x="710414" y="817600"/>
                    </a:lnTo>
                    <a:lnTo>
                      <a:pt x="714252" y="815810"/>
                    </a:lnTo>
                    <a:lnTo>
                      <a:pt x="716810" y="815554"/>
                    </a:lnTo>
                    <a:lnTo>
                      <a:pt x="718089" y="816321"/>
                    </a:lnTo>
                    <a:lnTo>
                      <a:pt x="718857" y="817600"/>
                    </a:lnTo>
                    <a:lnTo>
                      <a:pt x="719624" y="820159"/>
                    </a:lnTo>
                    <a:lnTo>
                      <a:pt x="720903" y="820670"/>
                    </a:lnTo>
                    <a:lnTo>
                      <a:pt x="722438" y="819903"/>
                    </a:lnTo>
                    <a:lnTo>
                      <a:pt x="723717" y="817856"/>
                    </a:lnTo>
                    <a:lnTo>
                      <a:pt x="724229" y="815298"/>
                    </a:lnTo>
                    <a:lnTo>
                      <a:pt x="723717" y="809926"/>
                    </a:lnTo>
                    <a:lnTo>
                      <a:pt x="723717" y="808903"/>
                    </a:lnTo>
                    <a:lnTo>
                      <a:pt x="724996" y="805321"/>
                    </a:lnTo>
                    <a:lnTo>
                      <a:pt x="726020" y="804042"/>
                    </a:lnTo>
                    <a:lnTo>
                      <a:pt x="727810" y="802763"/>
                    </a:lnTo>
                    <a:lnTo>
                      <a:pt x="730880" y="799437"/>
                    </a:lnTo>
                    <a:lnTo>
                      <a:pt x="732159" y="797135"/>
                    </a:lnTo>
                    <a:lnTo>
                      <a:pt x="732927" y="795344"/>
                    </a:lnTo>
                    <a:lnTo>
                      <a:pt x="733182" y="793298"/>
                    </a:lnTo>
                    <a:lnTo>
                      <a:pt x="732415" y="788693"/>
                    </a:lnTo>
                    <a:lnTo>
                      <a:pt x="730368" y="785367"/>
                    </a:lnTo>
                    <a:lnTo>
                      <a:pt x="730624" y="783065"/>
                    </a:lnTo>
                    <a:lnTo>
                      <a:pt x="732159" y="781018"/>
                    </a:lnTo>
                    <a:lnTo>
                      <a:pt x="736252" y="774367"/>
                    </a:lnTo>
                    <a:lnTo>
                      <a:pt x="738811" y="768483"/>
                    </a:lnTo>
                    <a:lnTo>
                      <a:pt x="738811" y="765925"/>
                    </a:lnTo>
                    <a:lnTo>
                      <a:pt x="738043" y="763878"/>
                    </a:lnTo>
                    <a:lnTo>
                      <a:pt x="733694" y="757739"/>
                    </a:lnTo>
                    <a:lnTo>
                      <a:pt x="734206" y="756971"/>
                    </a:lnTo>
                    <a:lnTo>
                      <a:pt x="738043" y="754413"/>
                    </a:lnTo>
                    <a:lnTo>
                      <a:pt x="738811" y="752111"/>
                    </a:lnTo>
                    <a:lnTo>
                      <a:pt x="740601" y="751087"/>
                    </a:lnTo>
                    <a:lnTo>
                      <a:pt x="741880" y="749552"/>
                    </a:lnTo>
                    <a:lnTo>
                      <a:pt x="741880" y="746738"/>
                    </a:lnTo>
                    <a:lnTo>
                      <a:pt x="740601" y="744692"/>
                    </a:lnTo>
                    <a:lnTo>
                      <a:pt x="737787" y="742901"/>
                    </a:lnTo>
                    <a:lnTo>
                      <a:pt x="734206" y="741622"/>
                    </a:lnTo>
                    <a:lnTo>
                      <a:pt x="731392" y="739831"/>
                    </a:lnTo>
                    <a:lnTo>
                      <a:pt x="730113" y="738040"/>
                    </a:lnTo>
                    <a:lnTo>
                      <a:pt x="729345" y="734715"/>
                    </a:lnTo>
                    <a:lnTo>
                      <a:pt x="728578" y="729854"/>
                    </a:lnTo>
                    <a:lnTo>
                      <a:pt x="728578" y="727808"/>
                    </a:lnTo>
                    <a:lnTo>
                      <a:pt x="728834" y="724994"/>
                    </a:lnTo>
                    <a:lnTo>
                      <a:pt x="730880" y="720900"/>
                    </a:lnTo>
                    <a:lnTo>
                      <a:pt x="732159" y="719110"/>
                    </a:lnTo>
                    <a:lnTo>
                      <a:pt x="732671" y="717831"/>
                    </a:lnTo>
                    <a:lnTo>
                      <a:pt x="732927" y="712458"/>
                    </a:lnTo>
                    <a:lnTo>
                      <a:pt x="729857" y="709644"/>
                    </a:lnTo>
                    <a:lnTo>
                      <a:pt x="728834" y="707854"/>
                    </a:lnTo>
                    <a:lnTo>
                      <a:pt x="728066" y="705807"/>
                    </a:lnTo>
                    <a:lnTo>
                      <a:pt x="728066" y="702738"/>
                    </a:lnTo>
                    <a:lnTo>
                      <a:pt x="731648" y="700179"/>
                    </a:lnTo>
                    <a:lnTo>
                      <a:pt x="732415" y="699156"/>
                    </a:lnTo>
                    <a:lnTo>
                      <a:pt x="733182" y="697365"/>
                    </a:lnTo>
                    <a:lnTo>
                      <a:pt x="733438" y="694551"/>
                    </a:lnTo>
                    <a:lnTo>
                      <a:pt x="732415" y="689690"/>
                    </a:lnTo>
                    <a:lnTo>
                      <a:pt x="731392" y="688411"/>
                    </a:lnTo>
                    <a:lnTo>
                      <a:pt x="728834" y="686621"/>
                    </a:lnTo>
                    <a:lnTo>
                      <a:pt x="726531" y="685853"/>
                    </a:lnTo>
                    <a:lnTo>
                      <a:pt x="720136" y="685853"/>
                    </a:lnTo>
                    <a:lnTo>
                      <a:pt x="713484" y="685597"/>
                    </a:lnTo>
                    <a:lnTo>
                      <a:pt x="702996" y="683807"/>
                    </a:lnTo>
                    <a:lnTo>
                      <a:pt x="700438" y="683295"/>
                    </a:lnTo>
                    <a:lnTo>
                      <a:pt x="697368" y="681760"/>
                    </a:lnTo>
                    <a:lnTo>
                      <a:pt x="694298" y="679969"/>
                    </a:lnTo>
                    <a:lnTo>
                      <a:pt x="692507" y="677411"/>
                    </a:lnTo>
                    <a:lnTo>
                      <a:pt x="691484" y="676899"/>
                    </a:lnTo>
                    <a:lnTo>
                      <a:pt x="685856" y="675109"/>
                    </a:lnTo>
                    <a:lnTo>
                      <a:pt x="681763" y="673574"/>
                    </a:lnTo>
                    <a:lnTo>
                      <a:pt x="676135" y="669992"/>
                    </a:lnTo>
                    <a:lnTo>
                      <a:pt x="671274" y="667178"/>
                    </a:lnTo>
                    <a:lnTo>
                      <a:pt x="669227" y="666667"/>
                    </a:lnTo>
                    <a:lnTo>
                      <a:pt x="659506" y="664876"/>
                    </a:lnTo>
                    <a:lnTo>
                      <a:pt x="657204" y="664108"/>
                    </a:lnTo>
                    <a:lnTo>
                      <a:pt x="656181" y="663085"/>
                    </a:lnTo>
                    <a:lnTo>
                      <a:pt x="655157" y="660271"/>
                    </a:lnTo>
                    <a:lnTo>
                      <a:pt x="653878" y="659248"/>
                    </a:lnTo>
                    <a:lnTo>
                      <a:pt x="650041" y="658480"/>
                    </a:lnTo>
                    <a:lnTo>
                      <a:pt x="644157" y="658480"/>
                    </a:lnTo>
                    <a:lnTo>
                      <a:pt x="640064" y="656946"/>
                    </a:lnTo>
                    <a:lnTo>
                      <a:pt x="632901" y="653876"/>
                    </a:lnTo>
                    <a:lnTo>
                      <a:pt x="628552" y="651829"/>
                    </a:lnTo>
                    <a:lnTo>
                      <a:pt x="620622" y="648759"/>
                    </a:lnTo>
                    <a:lnTo>
                      <a:pt x="614994" y="646201"/>
                    </a:lnTo>
                    <a:lnTo>
                      <a:pt x="610389" y="642108"/>
                    </a:lnTo>
                    <a:lnTo>
                      <a:pt x="609621" y="640829"/>
                    </a:lnTo>
                    <a:lnTo>
                      <a:pt x="609366" y="639294"/>
                    </a:lnTo>
                    <a:lnTo>
                      <a:pt x="609621" y="637503"/>
                    </a:lnTo>
                    <a:lnTo>
                      <a:pt x="613970" y="633410"/>
                    </a:lnTo>
                    <a:lnTo>
                      <a:pt x="614226" y="631619"/>
                    </a:lnTo>
                    <a:lnTo>
                      <a:pt x="611412" y="630084"/>
                    </a:lnTo>
                    <a:lnTo>
                      <a:pt x="607831" y="627782"/>
                    </a:lnTo>
                    <a:lnTo>
                      <a:pt x="606296" y="624968"/>
                    </a:lnTo>
                    <a:lnTo>
                      <a:pt x="606040" y="621131"/>
                    </a:lnTo>
                    <a:lnTo>
                      <a:pt x="603738" y="618317"/>
                    </a:lnTo>
                    <a:lnTo>
                      <a:pt x="602458" y="615247"/>
                    </a:lnTo>
                    <a:lnTo>
                      <a:pt x="601691" y="610642"/>
                    </a:lnTo>
                    <a:lnTo>
                      <a:pt x="600156" y="607572"/>
                    </a:lnTo>
                    <a:lnTo>
                      <a:pt x="597086" y="604502"/>
                    </a:lnTo>
                    <a:lnTo>
                      <a:pt x="592737" y="601177"/>
                    </a:lnTo>
                    <a:lnTo>
                      <a:pt x="589667" y="598107"/>
                    </a:lnTo>
                    <a:lnTo>
                      <a:pt x="588388" y="597084"/>
                    </a:lnTo>
                    <a:lnTo>
                      <a:pt x="584807" y="595805"/>
                    </a:lnTo>
                    <a:lnTo>
                      <a:pt x="582505" y="596316"/>
                    </a:lnTo>
                    <a:lnTo>
                      <a:pt x="581737" y="599130"/>
                    </a:lnTo>
                    <a:lnTo>
                      <a:pt x="580458" y="601177"/>
                    </a:lnTo>
                    <a:lnTo>
                      <a:pt x="577900" y="602712"/>
                    </a:lnTo>
                    <a:lnTo>
                      <a:pt x="573295" y="607061"/>
                    </a:lnTo>
                    <a:lnTo>
                      <a:pt x="570481" y="610387"/>
                    </a:lnTo>
                    <a:lnTo>
                      <a:pt x="566644" y="613456"/>
                    </a:lnTo>
                    <a:lnTo>
                      <a:pt x="564853" y="614224"/>
                    </a:lnTo>
                    <a:lnTo>
                      <a:pt x="562551" y="613968"/>
                    </a:lnTo>
                    <a:lnTo>
                      <a:pt x="557690" y="617293"/>
                    </a:lnTo>
                    <a:lnTo>
                      <a:pt x="557690" y="619596"/>
                    </a:lnTo>
                    <a:lnTo>
                      <a:pt x="554876" y="620875"/>
                    </a:lnTo>
                    <a:lnTo>
                      <a:pt x="551550" y="623433"/>
                    </a:lnTo>
                    <a:lnTo>
                      <a:pt x="549504" y="624201"/>
                    </a:lnTo>
                    <a:lnTo>
                      <a:pt x="548736" y="627270"/>
                    </a:lnTo>
                    <a:lnTo>
                      <a:pt x="547713" y="628294"/>
                    </a:lnTo>
                    <a:lnTo>
                      <a:pt x="545411" y="627782"/>
                    </a:lnTo>
                    <a:lnTo>
                      <a:pt x="542341" y="629317"/>
                    </a:lnTo>
                    <a:lnTo>
                      <a:pt x="541062" y="629573"/>
                    </a:lnTo>
                    <a:lnTo>
                      <a:pt x="538248" y="628294"/>
                    </a:lnTo>
                    <a:lnTo>
                      <a:pt x="536713" y="628550"/>
                    </a:lnTo>
                    <a:lnTo>
                      <a:pt x="536457" y="625480"/>
                    </a:lnTo>
                    <a:lnTo>
                      <a:pt x="538248" y="623178"/>
                    </a:lnTo>
                    <a:lnTo>
                      <a:pt x="537992" y="618573"/>
                    </a:lnTo>
                    <a:lnTo>
                      <a:pt x="538503" y="617038"/>
                    </a:lnTo>
                    <a:lnTo>
                      <a:pt x="538248" y="615503"/>
                    </a:lnTo>
                    <a:lnTo>
                      <a:pt x="536201" y="613456"/>
                    </a:lnTo>
                    <a:lnTo>
                      <a:pt x="534410" y="610387"/>
                    </a:lnTo>
                    <a:lnTo>
                      <a:pt x="535689" y="608596"/>
                    </a:lnTo>
                    <a:lnTo>
                      <a:pt x="535434" y="607572"/>
                    </a:lnTo>
                    <a:lnTo>
                      <a:pt x="532108" y="603223"/>
                    </a:lnTo>
                    <a:lnTo>
                      <a:pt x="531341" y="602200"/>
                    </a:lnTo>
                    <a:lnTo>
                      <a:pt x="529550" y="599642"/>
                    </a:lnTo>
                    <a:lnTo>
                      <a:pt x="527503" y="597851"/>
                    </a:lnTo>
                    <a:lnTo>
                      <a:pt x="527248" y="596828"/>
                    </a:lnTo>
                    <a:lnTo>
                      <a:pt x="525457" y="596572"/>
                    </a:lnTo>
                    <a:lnTo>
                      <a:pt x="524178" y="594781"/>
                    </a:lnTo>
                    <a:lnTo>
                      <a:pt x="521364" y="592991"/>
                    </a:lnTo>
                    <a:lnTo>
                      <a:pt x="519573" y="590688"/>
                    </a:lnTo>
                    <a:lnTo>
                      <a:pt x="518294" y="589665"/>
                    </a:lnTo>
                    <a:lnTo>
                      <a:pt x="516503" y="587107"/>
                    </a:lnTo>
                    <a:lnTo>
                      <a:pt x="514457" y="585828"/>
                    </a:lnTo>
                    <a:lnTo>
                      <a:pt x="514457" y="584805"/>
                    </a:lnTo>
                    <a:lnTo>
                      <a:pt x="513177" y="583525"/>
                    </a:lnTo>
                    <a:lnTo>
                      <a:pt x="510107" y="578409"/>
                    </a:lnTo>
                    <a:lnTo>
                      <a:pt x="508573" y="577386"/>
                    </a:lnTo>
                    <a:lnTo>
                      <a:pt x="507805" y="575851"/>
                    </a:lnTo>
                    <a:lnTo>
                      <a:pt x="507805" y="574571"/>
                    </a:lnTo>
                    <a:lnTo>
                      <a:pt x="510363" y="564339"/>
                    </a:lnTo>
                    <a:lnTo>
                      <a:pt x="511131" y="558455"/>
                    </a:lnTo>
                    <a:lnTo>
                      <a:pt x="510875" y="554873"/>
                    </a:lnTo>
                    <a:lnTo>
                      <a:pt x="510363" y="551804"/>
                    </a:lnTo>
                    <a:lnTo>
                      <a:pt x="509340" y="548734"/>
                    </a:lnTo>
                    <a:lnTo>
                      <a:pt x="506526" y="543361"/>
                    </a:lnTo>
                    <a:lnTo>
                      <a:pt x="504991" y="540803"/>
                    </a:lnTo>
                    <a:lnTo>
                      <a:pt x="504479" y="538245"/>
                    </a:lnTo>
                    <a:lnTo>
                      <a:pt x="505247" y="532873"/>
                    </a:lnTo>
                    <a:lnTo>
                      <a:pt x="504479" y="529291"/>
                    </a:lnTo>
                    <a:lnTo>
                      <a:pt x="503456" y="527501"/>
                    </a:lnTo>
                    <a:lnTo>
                      <a:pt x="500386" y="524431"/>
                    </a:lnTo>
                    <a:lnTo>
                      <a:pt x="496037" y="521361"/>
                    </a:lnTo>
                    <a:lnTo>
                      <a:pt x="493479" y="518291"/>
                    </a:lnTo>
                    <a:lnTo>
                      <a:pt x="491433" y="517268"/>
                    </a:lnTo>
                    <a:lnTo>
                      <a:pt x="488875" y="516756"/>
                    </a:lnTo>
                    <a:lnTo>
                      <a:pt x="485805" y="515221"/>
                    </a:lnTo>
                    <a:lnTo>
                      <a:pt x="479665" y="508570"/>
                    </a:lnTo>
                    <a:lnTo>
                      <a:pt x="478642" y="507291"/>
                    </a:lnTo>
                    <a:lnTo>
                      <a:pt x="477104" y="503198"/>
                    </a:lnTo>
                    <a:lnTo>
                      <a:pt x="475313" y="501663"/>
                    </a:lnTo>
                    <a:lnTo>
                      <a:pt x="471220" y="501663"/>
                    </a:lnTo>
                    <a:lnTo>
                      <a:pt x="463802" y="500384"/>
                    </a:lnTo>
                    <a:lnTo>
                      <a:pt x="462011" y="499872"/>
                    </a:lnTo>
                    <a:lnTo>
                      <a:pt x="459453" y="498849"/>
                    </a:lnTo>
                    <a:lnTo>
                      <a:pt x="457918" y="497570"/>
                    </a:lnTo>
                    <a:lnTo>
                      <a:pt x="455104" y="494244"/>
                    </a:lnTo>
                    <a:lnTo>
                      <a:pt x="454336" y="491686"/>
                    </a:lnTo>
                    <a:lnTo>
                      <a:pt x="453825" y="489895"/>
                    </a:lnTo>
                    <a:lnTo>
                      <a:pt x="453313" y="484779"/>
                    </a:lnTo>
                    <a:lnTo>
                      <a:pt x="451778" y="482477"/>
                    </a:lnTo>
                    <a:lnTo>
                      <a:pt x="447685" y="481197"/>
                    </a:lnTo>
                    <a:lnTo>
                      <a:pt x="446150" y="480174"/>
                    </a:lnTo>
                    <a:lnTo>
                      <a:pt x="444359" y="478127"/>
                    </a:lnTo>
                    <a:lnTo>
                      <a:pt x="442313" y="469941"/>
                    </a:lnTo>
                    <a:lnTo>
                      <a:pt x="441545" y="467895"/>
                    </a:lnTo>
                    <a:lnTo>
                      <a:pt x="438475" y="463034"/>
                    </a:lnTo>
                    <a:lnTo>
                      <a:pt x="436685" y="460987"/>
                    </a:lnTo>
                    <a:lnTo>
                      <a:pt x="433871" y="458173"/>
                    </a:lnTo>
                    <a:lnTo>
                      <a:pt x="429522" y="455104"/>
                    </a:lnTo>
                    <a:lnTo>
                      <a:pt x="428754" y="454081"/>
                    </a:lnTo>
                    <a:lnTo>
                      <a:pt x="428754" y="452034"/>
                    </a:lnTo>
                    <a:lnTo>
                      <a:pt x="430545" y="448196"/>
                    </a:lnTo>
                    <a:lnTo>
                      <a:pt x="432336" y="445638"/>
                    </a:lnTo>
                    <a:lnTo>
                      <a:pt x="434126" y="443847"/>
                    </a:lnTo>
                    <a:lnTo>
                      <a:pt x="437196" y="441801"/>
                    </a:lnTo>
                    <a:lnTo>
                      <a:pt x="436940" y="440010"/>
                    </a:lnTo>
                    <a:lnTo>
                      <a:pt x="434382" y="437708"/>
                    </a:lnTo>
                    <a:lnTo>
                      <a:pt x="428754" y="433871"/>
                    </a:lnTo>
                    <a:lnTo>
                      <a:pt x="427731" y="432591"/>
                    </a:lnTo>
                    <a:lnTo>
                      <a:pt x="427475" y="430801"/>
                    </a:lnTo>
                    <a:lnTo>
                      <a:pt x="429777" y="429010"/>
                    </a:lnTo>
                    <a:lnTo>
                      <a:pt x="430545" y="427731"/>
                    </a:lnTo>
                    <a:lnTo>
                      <a:pt x="430545" y="423638"/>
                    </a:lnTo>
                    <a:lnTo>
                      <a:pt x="429522" y="422359"/>
                    </a:lnTo>
                    <a:lnTo>
                      <a:pt x="429266" y="421591"/>
                    </a:lnTo>
                    <a:lnTo>
                      <a:pt x="431312" y="420056"/>
                    </a:lnTo>
                    <a:lnTo>
                      <a:pt x="431568" y="419545"/>
                    </a:lnTo>
                    <a:lnTo>
                      <a:pt x="429777" y="415963"/>
                    </a:lnTo>
                    <a:lnTo>
                      <a:pt x="425429" y="411103"/>
                    </a:lnTo>
                    <a:lnTo>
                      <a:pt x="423382" y="410079"/>
                    </a:lnTo>
                    <a:lnTo>
                      <a:pt x="421080" y="410335"/>
                    </a:lnTo>
                    <a:lnTo>
                      <a:pt x="418266" y="411614"/>
                    </a:lnTo>
                    <a:lnTo>
                      <a:pt x="415707" y="411103"/>
                    </a:lnTo>
                    <a:lnTo>
                      <a:pt x="413149" y="409056"/>
                    </a:lnTo>
                    <a:lnTo>
                      <a:pt x="412382" y="407777"/>
                    </a:lnTo>
                    <a:lnTo>
                      <a:pt x="412382" y="403940"/>
                    </a:lnTo>
                    <a:lnTo>
                      <a:pt x="409056" y="401893"/>
                    </a:lnTo>
                    <a:lnTo>
                      <a:pt x="404707" y="400870"/>
                    </a:lnTo>
                    <a:lnTo>
                      <a:pt x="403684" y="399846"/>
                    </a:lnTo>
                    <a:lnTo>
                      <a:pt x="401637" y="394474"/>
                    </a:lnTo>
                    <a:lnTo>
                      <a:pt x="401126" y="392428"/>
                    </a:lnTo>
                    <a:lnTo>
                      <a:pt x="401126" y="388846"/>
                    </a:lnTo>
                    <a:lnTo>
                      <a:pt x="400870" y="385009"/>
                    </a:lnTo>
                    <a:lnTo>
                      <a:pt x="398056" y="378102"/>
                    </a:lnTo>
                    <a:lnTo>
                      <a:pt x="387056" y="364287"/>
                    </a:lnTo>
                    <a:lnTo>
                      <a:pt x="385265" y="362753"/>
                    </a:lnTo>
                    <a:lnTo>
                      <a:pt x="382707" y="362241"/>
                    </a:lnTo>
                    <a:lnTo>
                      <a:pt x="380660" y="361473"/>
                    </a:lnTo>
                    <a:lnTo>
                      <a:pt x="378102" y="359171"/>
                    </a:lnTo>
                    <a:lnTo>
                      <a:pt x="375544" y="358148"/>
                    </a:lnTo>
                    <a:lnTo>
                      <a:pt x="371451" y="356869"/>
                    </a:lnTo>
                    <a:lnTo>
                      <a:pt x="364543" y="355078"/>
                    </a:lnTo>
                    <a:lnTo>
                      <a:pt x="358404" y="353543"/>
                    </a:lnTo>
                    <a:lnTo>
                      <a:pt x="354311" y="353031"/>
                    </a:lnTo>
                    <a:lnTo>
                      <a:pt x="351241" y="353287"/>
                    </a:lnTo>
                    <a:lnTo>
                      <a:pt x="347403" y="354311"/>
                    </a:lnTo>
                    <a:lnTo>
                      <a:pt x="338706" y="357636"/>
                    </a:lnTo>
                    <a:lnTo>
                      <a:pt x="333078" y="359171"/>
                    </a:lnTo>
                    <a:lnTo>
                      <a:pt x="329752" y="359683"/>
                    </a:lnTo>
                    <a:lnTo>
                      <a:pt x="327961" y="358915"/>
                    </a:lnTo>
                    <a:lnTo>
                      <a:pt x="325915" y="356101"/>
                    </a:lnTo>
                    <a:lnTo>
                      <a:pt x="325659" y="355078"/>
                    </a:lnTo>
                    <a:lnTo>
                      <a:pt x="325659" y="353287"/>
                    </a:lnTo>
                    <a:lnTo>
                      <a:pt x="326938" y="349962"/>
                    </a:lnTo>
                    <a:lnTo>
                      <a:pt x="326170" y="348171"/>
                    </a:lnTo>
                    <a:lnTo>
                      <a:pt x="324891" y="347403"/>
                    </a:lnTo>
                    <a:lnTo>
                      <a:pt x="322333" y="346892"/>
                    </a:lnTo>
                    <a:lnTo>
                      <a:pt x="321310" y="347403"/>
                    </a:lnTo>
                    <a:lnTo>
                      <a:pt x="319263" y="348939"/>
                    </a:lnTo>
                    <a:lnTo>
                      <a:pt x="318240" y="349194"/>
                    </a:lnTo>
                    <a:lnTo>
                      <a:pt x="316193" y="348682"/>
                    </a:lnTo>
                    <a:lnTo>
                      <a:pt x="314147" y="349450"/>
                    </a:lnTo>
                    <a:lnTo>
                      <a:pt x="311845" y="347915"/>
                    </a:lnTo>
                    <a:lnTo>
                      <a:pt x="311845" y="346892"/>
                    </a:lnTo>
                    <a:lnTo>
                      <a:pt x="308263" y="341520"/>
                    </a:lnTo>
                    <a:lnTo>
                      <a:pt x="307240" y="339473"/>
                    </a:lnTo>
                    <a:lnTo>
                      <a:pt x="305193" y="331031"/>
                    </a:lnTo>
                    <a:lnTo>
                      <a:pt x="303402" y="326171"/>
                    </a:lnTo>
                    <a:lnTo>
                      <a:pt x="302123" y="322333"/>
                    </a:lnTo>
                    <a:lnTo>
                      <a:pt x="296751" y="313380"/>
                    </a:lnTo>
                    <a:lnTo>
                      <a:pt x="293681" y="312100"/>
                    </a:lnTo>
                    <a:lnTo>
                      <a:pt x="292146" y="310566"/>
                    </a:lnTo>
                    <a:lnTo>
                      <a:pt x="291635" y="309030"/>
                    </a:lnTo>
                    <a:lnTo>
                      <a:pt x="290611" y="302635"/>
                    </a:lnTo>
                    <a:lnTo>
                      <a:pt x="289332" y="300077"/>
                    </a:lnTo>
                    <a:lnTo>
                      <a:pt x="284728" y="296239"/>
                    </a:lnTo>
                    <a:lnTo>
                      <a:pt x="281146" y="294193"/>
                    </a:lnTo>
                    <a:lnTo>
                      <a:pt x="277820" y="290867"/>
                    </a:lnTo>
                    <a:lnTo>
                      <a:pt x="275262" y="289076"/>
                    </a:lnTo>
                    <a:lnTo>
                      <a:pt x="273983" y="288821"/>
                    </a:lnTo>
                    <a:lnTo>
                      <a:pt x="277565" y="282937"/>
                    </a:lnTo>
                    <a:lnTo>
                      <a:pt x="278588" y="281402"/>
                    </a:lnTo>
                    <a:lnTo>
                      <a:pt x="282170" y="278588"/>
                    </a:lnTo>
                    <a:lnTo>
                      <a:pt x="283704" y="276797"/>
                    </a:lnTo>
                    <a:lnTo>
                      <a:pt x="285239" y="274239"/>
                    </a:lnTo>
                    <a:lnTo>
                      <a:pt x="285751" y="270402"/>
                    </a:lnTo>
                    <a:lnTo>
                      <a:pt x="284728" y="266308"/>
                    </a:lnTo>
                    <a:lnTo>
                      <a:pt x="284728" y="263239"/>
                    </a:lnTo>
                    <a:lnTo>
                      <a:pt x="285495" y="261960"/>
                    </a:lnTo>
                    <a:lnTo>
                      <a:pt x="289844" y="258122"/>
                    </a:lnTo>
                    <a:lnTo>
                      <a:pt x="290867" y="256588"/>
                    </a:lnTo>
                    <a:lnTo>
                      <a:pt x="291379" y="254797"/>
                    </a:lnTo>
                    <a:lnTo>
                      <a:pt x="291379" y="233052"/>
                    </a:lnTo>
                    <a:lnTo>
                      <a:pt x="292146" y="229726"/>
                    </a:lnTo>
                    <a:lnTo>
                      <a:pt x="293681" y="225633"/>
                    </a:lnTo>
                    <a:lnTo>
                      <a:pt x="294705" y="222052"/>
                    </a:lnTo>
                    <a:lnTo>
                      <a:pt x="295728" y="216424"/>
                    </a:lnTo>
                    <a:lnTo>
                      <a:pt x="295472" y="214633"/>
                    </a:lnTo>
                    <a:lnTo>
                      <a:pt x="294193" y="211819"/>
                    </a:lnTo>
                    <a:lnTo>
                      <a:pt x="293937" y="210028"/>
                    </a:lnTo>
                    <a:lnTo>
                      <a:pt x="293937" y="205679"/>
                    </a:lnTo>
                    <a:lnTo>
                      <a:pt x="293681" y="203377"/>
                    </a:lnTo>
                    <a:lnTo>
                      <a:pt x="292914" y="201586"/>
                    </a:lnTo>
                    <a:lnTo>
                      <a:pt x="291123" y="199539"/>
                    </a:lnTo>
                    <a:lnTo>
                      <a:pt x="284728" y="195191"/>
                    </a:lnTo>
                    <a:lnTo>
                      <a:pt x="280379" y="191865"/>
                    </a:lnTo>
                    <a:lnTo>
                      <a:pt x="276030" y="188028"/>
                    </a:lnTo>
                    <a:lnTo>
                      <a:pt x="272193" y="179842"/>
                    </a:lnTo>
                    <a:lnTo>
                      <a:pt x="269890" y="177028"/>
                    </a:lnTo>
                    <a:lnTo>
                      <a:pt x="266309" y="172167"/>
                    </a:lnTo>
                    <a:lnTo>
                      <a:pt x="263750" y="168841"/>
                    </a:lnTo>
                    <a:lnTo>
                      <a:pt x="263495" y="166539"/>
                    </a:lnTo>
                    <a:lnTo>
                      <a:pt x="264262" y="165260"/>
                    </a:lnTo>
                    <a:lnTo>
                      <a:pt x="269379" y="159376"/>
                    </a:lnTo>
                    <a:lnTo>
                      <a:pt x="271681" y="157329"/>
                    </a:lnTo>
                    <a:lnTo>
                      <a:pt x="275262" y="155027"/>
                    </a:lnTo>
                    <a:lnTo>
                      <a:pt x="277309" y="154260"/>
                    </a:lnTo>
                    <a:lnTo>
                      <a:pt x="284984" y="153748"/>
                    </a:lnTo>
                    <a:lnTo>
                      <a:pt x="290611" y="152980"/>
                    </a:lnTo>
                    <a:lnTo>
                      <a:pt x="293681" y="151701"/>
                    </a:lnTo>
                    <a:lnTo>
                      <a:pt x="299821" y="147097"/>
                    </a:lnTo>
                    <a:lnTo>
                      <a:pt x="304426" y="144283"/>
                    </a:lnTo>
                    <a:lnTo>
                      <a:pt x="306472" y="143515"/>
                    </a:lnTo>
                    <a:lnTo>
                      <a:pt x="309030" y="143259"/>
                    </a:lnTo>
                    <a:lnTo>
                      <a:pt x="311333" y="143771"/>
                    </a:lnTo>
                    <a:lnTo>
                      <a:pt x="314659" y="144794"/>
                    </a:lnTo>
                    <a:lnTo>
                      <a:pt x="317728" y="145817"/>
                    </a:lnTo>
                    <a:lnTo>
                      <a:pt x="321310" y="146585"/>
                    </a:lnTo>
                    <a:lnTo>
                      <a:pt x="326170" y="148120"/>
                    </a:lnTo>
                    <a:lnTo>
                      <a:pt x="332822" y="150934"/>
                    </a:lnTo>
                    <a:lnTo>
                      <a:pt x="337426" y="153492"/>
                    </a:lnTo>
                    <a:lnTo>
                      <a:pt x="347403" y="161678"/>
                    </a:lnTo>
                    <a:lnTo>
                      <a:pt x="349450" y="162957"/>
                    </a:lnTo>
                    <a:lnTo>
                      <a:pt x="352264" y="163725"/>
                    </a:lnTo>
                    <a:lnTo>
                      <a:pt x="355078" y="163213"/>
                    </a:lnTo>
                    <a:lnTo>
                      <a:pt x="359427" y="161934"/>
                    </a:lnTo>
                    <a:lnTo>
                      <a:pt x="363008" y="162190"/>
                    </a:lnTo>
                    <a:lnTo>
                      <a:pt x="369404" y="165260"/>
                    </a:lnTo>
                    <a:lnTo>
                      <a:pt x="374265" y="167562"/>
                    </a:lnTo>
                    <a:lnTo>
                      <a:pt x="376567" y="168329"/>
                    </a:lnTo>
                    <a:lnTo>
                      <a:pt x="379125" y="168841"/>
                    </a:lnTo>
                    <a:lnTo>
                      <a:pt x="382962" y="168841"/>
                    </a:lnTo>
                    <a:lnTo>
                      <a:pt x="389358" y="170120"/>
                    </a:lnTo>
                    <a:lnTo>
                      <a:pt x="397033" y="172934"/>
                    </a:lnTo>
                    <a:lnTo>
                      <a:pt x="407265" y="177539"/>
                    </a:lnTo>
                    <a:lnTo>
                      <a:pt x="409824" y="178051"/>
                    </a:lnTo>
                    <a:lnTo>
                      <a:pt x="411870" y="177539"/>
                    </a:lnTo>
                    <a:lnTo>
                      <a:pt x="416475" y="175237"/>
                    </a:lnTo>
                    <a:lnTo>
                      <a:pt x="417754" y="174725"/>
                    </a:lnTo>
                    <a:lnTo>
                      <a:pt x="419801" y="174981"/>
                    </a:lnTo>
                    <a:lnTo>
                      <a:pt x="423894" y="176260"/>
                    </a:lnTo>
                    <a:lnTo>
                      <a:pt x="430289" y="177795"/>
                    </a:lnTo>
                    <a:lnTo>
                      <a:pt x="432336" y="178562"/>
                    </a:lnTo>
                    <a:lnTo>
                      <a:pt x="433359" y="180353"/>
                    </a:lnTo>
                    <a:lnTo>
                      <a:pt x="434638" y="181120"/>
                    </a:lnTo>
                    <a:lnTo>
                      <a:pt x="438731" y="180865"/>
                    </a:lnTo>
                    <a:lnTo>
                      <a:pt x="441545" y="180097"/>
                    </a:lnTo>
                    <a:lnTo>
                      <a:pt x="443848" y="180353"/>
                    </a:lnTo>
                    <a:lnTo>
                      <a:pt x="446406" y="181888"/>
                    </a:lnTo>
                    <a:lnTo>
                      <a:pt x="448452" y="181888"/>
                    </a:lnTo>
                    <a:lnTo>
                      <a:pt x="449476" y="181376"/>
                    </a:lnTo>
                    <a:lnTo>
                      <a:pt x="450755" y="178818"/>
                    </a:lnTo>
                    <a:lnTo>
                      <a:pt x="451011" y="177028"/>
                    </a:lnTo>
                    <a:lnTo>
                      <a:pt x="450243" y="174725"/>
                    </a:lnTo>
                    <a:lnTo>
                      <a:pt x="448452" y="172423"/>
                    </a:lnTo>
                    <a:lnTo>
                      <a:pt x="446150" y="171143"/>
                    </a:lnTo>
                    <a:lnTo>
                      <a:pt x="438731" y="168841"/>
                    </a:lnTo>
                    <a:lnTo>
                      <a:pt x="436429" y="167818"/>
                    </a:lnTo>
                    <a:lnTo>
                      <a:pt x="433871" y="166283"/>
                    </a:lnTo>
                    <a:lnTo>
                      <a:pt x="431824" y="163980"/>
                    </a:lnTo>
                    <a:lnTo>
                      <a:pt x="428243" y="159376"/>
                    </a:lnTo>
                    <a:lnTo>
                      <a:pt x="426452" y="156306"/>
                    </a:lnTo>
                    <a:lnTo>
                      <a:pt x="425173" y="152980"/>
                    </a:lnTo>
                    <a:lnTo>
                      <a:pt x="424149" y="149399"/>
                    </a:lnTo>
                    <a:lnTo>
                      <a:pt x="423382" y="146073"/>
                    </a:lnTo>
                    <a:lnTo>
                      <a:pt x="423894" y="142236"/>
                    </a:lnTo>
                    <a:lnTo>
                      <a:pt x="426452" y="134561"/>
                    </a:lnTo>
                    <a:lnTo>
                      <a:pt x="426452" y="132770"/>
                    </a:lnTo>
                    <a:lnTo>
                      <a:pt x="425684" y="127910"/>
                    </a:lnTo>
                    <a:lnTo>
                      <a:pt x="423894" y="122538"/>
                    </a:lnTo>
                    <a:lnTo>
                      <a:pt x="423638" y="121003"/>
                    </a:lnTo>
                    <a:lnTo>
                      <a:pt x="423638" y="115119"/>
                    </a:lnTo>
                    <a:lnTo>
                      <a:pt x="421591" y="110259"/>
                    </a:lnTo>
                    <a:lnTo>
                      <a:pt x="421080" y="107956"/>
                    </a:lnTo>
                    <a:lnTo>
                      <a:pt x="419801" y="100025"/>
                    </a:lnTo>
                    <a:lnTo>
                      <a:pt x="418777" y="94909"/>
                    </a:lnTo>
                    <a:lnTo>
                      <a:pt x="416731" y="89537"/>
                    </a:lnTo>
                    <a:lnTo>
                      <a:pt x="414684" y="86467"/>
                    </a:lnTo>
                    <a:lnTo>
                      <a:pt x="413149" y="85188"/>
                    </a:lnTo>
                    <a:lnTo>
                      <a:pt x="407521" y="81606"/>
                    </a:lnTo>
                    <a:lnTo>
                      <a:pt x="406754" y="80328"/>
                    </a:lnTo>
                    <a:lnTo>
                      <a:pt x="407265" y="78025"/>
                    </a:lnTo>
                    <a:lnTo>
                      <a:pt x="408544" y="77514"/>
                    </a:lnTo>
                    <a:lnTo>
                      <a:pt x="414428" y="77002"/>
                    </a:lnTo>
                    <a:lnTo>
                      <a:pt x="420056" y="76234"/>
                    </a:lnTo>
                    <a:lnTo>
                      <a:pt x="421591" y="75467"/>
                    </a:lnTo>
                    <a:lnTo>
                      <a:pt x="423894" y="73420"/>
                    </a:lnTo>
                    <a:lnTo>
                      <a:pt x="425429" y="71629"/>
                    </a:lnTo>
                    <a:lnTo>
                      <a:pt x="433871" y="58071"/>
                    </a:lnTo>
                    <a:lnTo>
                      <a:pt x="435150" y="56280"/>
                    </a:lnTo>
                    <a:lnTo>
                      <a:pt x="436173" y="57560"/>
                    </a:lnTo>
                    <a:lnTo>
                      <a:pt x="445127" y="67025"/>
                    </a:lnTo>
                    <a:lnTo>
                      <a:pt x="447941" y="70862"/>
                    </a:lnTo>
                    <a:lnTo>
                      <a:pt x="452545" y="67281"/>
                    </a:lnTo>
                    <a:lnTo>
                      <a:pt x="456383" y="65490"/>
                    </a:lnTo>
                    <a:lnTo>
                      <a:pt x="457150" y="62676"/>
                    </a:lnTo>
                    <a:lnTo>
                      <a:pt x="457918" y="61909"/>
                    </a:lnTo>
                    <a:lnTo>
                      <a:pt x="459964" y="62164"/>
                    </a:lnTo>
                    <a:lnTo>
                      <a:pt x="461755" y="63443"/>
                    </a:lnTo>
                    <a:lnTo>
                      <a:pt x="463290" y="62932"/>
                    </a:lnTo>
                    <a:lnTo>
                      <a:pt x="464057" y="58071"/>
                    </a:lnTo>
                    <a:lnTo>
                      <a:pt x="465336" y="55513"/>
                    </a:lnTo>
                    <a:lnTo>
                      <a:pt x="466871" y="53210"/>
                    </a:lnTo>
                    <a:lnTo>
                      <a:pt x="469174" y="49373"/>
                    </a:lnTo>
                    <a:lnTo>
                      <a:pt x="470965" y="47327"/>
                    </a:lnTo>
                    <a:lnTo>
                      <a:pt x="471732" y="45792"/>
                    </a:lnTo>
                    <a:lnTo>
                      <a:pt x="472755" y="44769"/>
                    </a:lnTo>
                    <a:lnTo>
                      <a:pt x="474802" y="44513"/>
                    </a:lnTo>
                    <a:lnTo>
                      <a:pt x="476081" y="45792"/>
                    </a:lnTo>
                    <a:lnTo>
                      <a:pt x="476848" y="47071"/>
                    </a:lnTo>
                    <a:lnTo>
                      <a:pt x="478127" y="48350"/>
                    </a:lnTo>
                    <a:lnTo>
                      <a:pt x="482991" y="48606"/>
                    </a:lnTo>
                    <a:lnTo>
                      <a:pt x="485037" y="48350"/>
                    </a:lnTo>
                    <a:lnTo>
                      <a:pt x="486828" y="47838"/>
                    </a:lnTo>
                    <a:lnTo>
                      <a:pt x="488363" y="46815"/>
                    </a:lnTo>
                    <a:lnTo>
                      <a:pt x="488363" y="46047"/>
                    </a:lnTo>
                    <a:lnTo>
                      <a:pt x="486316" y="43233"/>
                    </a:lnTo>
                    <a:lnTo>
                      <a:pt x="484525" y="41699"/>
                    </a:lnTo>
                    <a:lnTo>
                      <a:pt x="484014" y="40419"/>
                    </a:lnTo>
                    <a:lnTo>
                      <a:pt x="484270" y="38373"/>
                    </a:lnTo>
                    <a:lnTo>
                      <a:pt x="487084" y="38629"/>
                    </a:lnTo>
                    <a:lnTo>
                      <a:pt x="490665" y="39652"/>
                    </a:lnTo>
                    <a:lnTo>
                      <a:pt x="493479" y="40164"/>
                    </a:lnTo>
                    <a:lnTo>
                      <a:pt x="496805" y="39141"/>
                    </a:lnTo>
                    <a:lnTo>
                      <a:pt x="498340" y="36838"/>
                    </a:lnTo>
                    <a:lnTo>
                      <a:pt x="499619" y="36071"/>
                    </a:lnTo>
                    <a:lnTo>
                      <a:pt x="500642" y="36327"/>
                    </a:lnTo>
                    <a:lnTo>
                      <a:pt x="504735" y="34536"/>
                    </a:lnTo>
                    <a:lnTo>
                      <a:pt x="507805" y="33513"/>
                    </a:lnTo>
                    <a:lnTo>
                      <a:pt x="511131" y="31978"/>
                    </a:lnTo>
                    <a:lnTo>
                      <a:pt x="514457" y="30699"/>
                    </a:lnTo>
                    <a:lnTo>
                      <a:pt x="516759" y="30442"/>
                    </a:lnTo>
                    <a:lnTo>
                      <a:pt x="519317" y="31210"/>
                    </a:lnTo>
                    <a:lnTo>
                      <a:pt x="520852" y="31210"/>
                    </a:lnTo>
                    <a:lnTo>
                      <a:pt x="522898" y="30442"/>
                    </a:lnTo>
                    <a:lnTo>
                      <a:pt x="526992" y="28652"/>
                    </a:lnTo>
                    <a:lnTo>
                      <a:pt x="528015" y="27628"/>
                    </a:lnTo>
                    <a:lnTo>
                      <a:pt x="528271" y="26350"/>
                    </a:lnTo>
                    <a:lnTo>
                      <a:pt x="528271" y="22512"/>
                    </a:lnTo>
                    <a:lnTo>
                      <a:pt x="529294" y="19698"/>
                    </a:lnTo>
                    <a:lnTo>
                      <a:pt x="530829" y="18419"/>
                    </a:lnTo>
                    <a:lnTo>
                      <a:pt x="532620" y="16884"/>
                    </a:lnTo>
                    <a:lnTo>
                      <a:pt x="535178" y="14582"/>
                    </a:lnTo>
                    <a:lnTo>
                      <a:pt x="539527" y="11512"/>
                    </a:lnTo>
                    <a:lnTo>
                      <a:pt x="546946" y="6907"/>
                    </a:lnTo>
                    <a:lnTo>
                      <a:pt x="547969" y="5628"/>
                    </a:lnTo>
                    <a:lnTo>
                      <a:pt x="550016" y="1023"/>
                    </a:lnTo>
                    <a:lnTo>
                      <a:pt x="551039" y="512"/>
                    </a:lnTo>
                    <a:lnTo>
                      <a:pt x="553341" y="1023"/>
                    </a:lnTo>
                    <a:lnTo>
                      <a:pt x="554620" y="0"/>
                    </a:lnTo>
                    <a:lnTo>
                      <a:pt x="555643" y="767"/>
                    </a:lnTo>
                    <a:lnTo>
                      <a:pt x="556667" y="3837"/>
                    </a:lnTo>
                    <a:lnTo>
                      <a:pt x="556411" y="5884"/>
                    </a:lnTo>
                    <a:lnTo>
                      <a:pt x="557690" y="7675"/>
                    </a:lnTo>
                    <a:lnTo>
                      <a:pt x="558969" y="8442"/>
                    </a:lnTo>
                    <a:lnTo>
                      <a:pt x="562551" y="9465"/>
                    </a:lnTo>
                    <a:lnTo>
                      <a:pt x="564597" y="9465"/>
                    </a:lnTo>
                    <a:lnTo>
                      <a:pt x="567411" y="9721"/>
                    </a:lnTo>
                    <a:lnTo>
                      <a:pt x="571248" y="9210"/>
                    </a:lnTo>
                    <a:lnTo>
                      <a:pt x="572783" y="9465"/>
                    </a:lnTo>
                    <a:lnTo>
                      <a:pt x="573807" y="9977"/>
                    </a:lnTo>
                    <a:lnTo>
                      <a:pt x="575342" y="11768"/>
                    </a:lnTo>
                    <a:lnTo>
                      <a:pt x="576621" y="14582"/>
                    </a:lnTo>
                    <a:lnTo>
                      <a:pt x="579179" y="16884"/>
                    </a:lnTo>
                    <a:lnTo>
                      <a:pt x="582760" y="19954"/>
                    </a:lnTo>
                    <a:lnTo>
                      <a:pt x="584039" y="20210"/>
                    </a:lnTo>
                    <a:lnTo>
                      <a:pt x="586342" y="19698"/>
                    </a:lnTo>
                    <a:lnTo>
                      <a:pt x="587621" y="20466"/>
                    </a:lnTo>
                    <a:lnTo>
                      <a:pt x="587621" y="22256"/>
                    </a:lnTo>
                    <a:lnTo>
                      <a:pt x="590435" y="22256"/>
                    </a:lnTo>
                    <a:lnTo>
                      <a:pt x="596319" y="20466"/>
                    </a:lnTo>
                    <a:lnTo>
                      <a:pt x="598877" y="19954"/>
                    </a:lnTo>
                    <a:lnTo>
                      <a:pt x="600156" y="20210"/>
                    </a:lnTo>
                    <a:lnTo>
                      <a:pt x="600156" y="21745"/>
                    </a:lnTo>
                    <a:lnTo>
                      <a:pt x="601691" y="22001"/>
                    </a:lnTo>
                    <a:lnTo>
                      <a:pt x="603226" y="21233"/>
                    </a:lnTo>
                    <a:lnTo>
                      <a:pt x="606296" y="17652"/>
                    </a:lnTo>
                    <a:lnTo>
                      <a:pt x="608087" y="16628"/>
                    </a:lnTo>
                    <a:lnTo>
                      <a:pt x="609621" y="14326"/>
                    </a:lnTo>
                    <a:lnTo>
                      <a:pt x="611924" y="13558"/>
                    </a:lnTo>
                    <a:lnTo>
                      <a:pt x="613970" y="13814"/>
                    </a:lnTo>
                    <a:lnTo>
                      <a:pt x="616273" y="15349"/>
                    </a:lnTo>
                    <a:lnTo>
                      <a:pt x="617808" y="15605"/>
                    </a:lnTo>
                    <a:lnTo>
                      <a:pt x="619598" y="14838"/>
                    </a:lnTo>
                    <a:lnTo>
                      <a:pt x="620110" y="13558"/>
                    </a:lnTo>
                    <a:lnTo>
                      <a:pt x="619854" y="12024"/>
                    </a:lnTo>
                    <a:lnTo>
                      <a:pt x="618575" y="10744"/>
                    </a:lnTo>
                    <a:lnTo>
                      <a:pt x="618831" y="9721"/>
                    </a:lnTo>
                    <a:lnTo>
                      <a:pt x="619854" y="9465"/>
                    </a:lnTo>
                    <a:lnTo>
                      <a:pt x="621901" y="7163"/>
                    </a:lnTo>
                    <a:lnTo>
                      <a:pt x="624459" y="6395"/>
                    </a:lnTo>
                    <a:lnTo>
                      <a:pt x="628040" y="4605"/>
                    </a:lnTo>
                    <a:lnTo>
                      <a:pt x="631622" y="2047"/>
                    </a:lnTo>
                    <a:lnTo>
                      <a:pt x="633157" y="1791"/>
                    </a:lnTo>
                    <a:lnTo>
                      <a:pt x="645948" y="4093"/>
                    </a:lnTo>
                    <a:lnTo>
                      <a:pt x="650808" y="5628"/>
                    </a:lnTo>
                    <a:lnTo>
                      <a:pt x="658483" y="9210"/>
                    </a:lnTo>
                    <a:lnTo>
                      <a:pt x="660530" y="9721"/>
                    </a:lnTo>
                    <a:lnTo>
                      <a:pt x="671530" y="12817"/>
                    </a:lnTo>
                    <a:lnTo>
                      <a:pt x="673576" y="13584"/>
                    </a:lnTo>
                    <a:lnTo>
                      <a:pt x="676646" y="15375"/>
                    </a:lnTo>
                    <a:lnTo>
                      <a:pt x="684321" y="21259"/>
                    </a:lnTo>
                    <a:lnTo>
                      <a:pt x="688414" y="25326"/>
                    </a:lnTo>
                    <a:lnTo>
                      <a:pt x="694042" y="33027"/>
                    </a:lnTo>
                    <a:lnTo>
                      <a:pt x="696344" y="35559"/>
                    </a:lnTo>
                    <a:lnTo>
                      <a:pt x="698903" y="37887"/>
                    </a:lnTo>
                    <a:lnTo>
                      <a:pt x="700949" y="39422"/>
                    </a:lnTo>
                    <a:lnTo>
                      <a:pt x="705810" y="41955"/>
                    </a:lnTo>
                    <a:lnTo>
                      <a:pt x="708624" y="43233"/>
                    </a:lnTo>
                    <a:lnTo>
                      <a:pt x="713229" y="44513"/>
                    </a:lnTo>
                    <a:lnTo>
                      <a:pt x="723205" y="46047"/>
                    </a:lnTo>
                    <a:lnTo>
                      <a:pt x="726275" y="45818"/>
                    </a:lnTo>
                    <a:lnTo>
                      <a:pt x="731903" y="43771"/>
                    </a:lnTo>
                    <a:lnTo>
                      <a:pt x="733438" y="43515"/>
                    </a:lnTo>
                    <a:lnTo>
                      <a:pt x="737276" y="44282"/>
                    </a:lnTo>
                    <a:lnTo>
                      <a:pt x="741625" y="46047"/>
                    </a:lnTo>
                    <a:lnTo>
                      <a:pt x="743927" y="47583"/>
                    </a:lnTo>
                    <a:lnTo>
                      <a:pt x="745718" y="49399"/>
                    </a:lnTo>
                    <a:lnTo>
                      <a:pt x="746997" y="52213"/>
                    </a:lnTo>
                    <a:lnTo>
                      <a:pt x="747764" y="56306"/>
                    </a:lnTo>
                    <a:lnTo>
                      <a:pt x="747764" y="68815"/>
                    </a:lnTo>
                    <a:lnTo>
                      <a:pt x="747508" y="71629"/>
                    </a:lnTo>
                    <a:lnTo>
                      <a:pt x="747764" y="73932"/>
                    </a:lnTo>
                    <a:lnTo>
                      <a:pt x="748787" y="74725"/>
                    </a:lnTo>
                    <a:lnTo>
                      <a:pt x="750834" y="74981"/>
                    </a:lnTo>
                    <a:lnTo>
                      <a:pt x="755183" y="73676"/>
                    </a:lnTo>
                    <a:lnTo>
                      <a:pt x="757741" y="73932"/>
                    </a:lnTo>
                    <a:lnTo>
                      <a:pt x="761578" y="76746"/>
                    </a:lnTo>
                    <a:lnTo>
                      <a:pt x="768741" y="83397"/>
                    </a:lnTo>
                    <a:lnTo>
                      <a:pt x="777183" y="92607"/>
                    </a:lnTo>
                    <a:lnTo>
                      <a:pt x="782044" y="100537"/>
                    </a:lnTo>
                    <a:lnTo>
                      <a:pt x="784346" y="104630"/>
                    </a:lnTo>
                    <a:lnTo>
                      <a:pt x="787672" y="112049"/>
                    </a:lnTo>
                    <a:lnTo>
                      <a:pt x="790998" y="116398"/>
                    </a:lnTo>
                    <a:lnTo>
                      <a:pt x="795603" y="121515"/>
                    </a:lnTo>
                    <a:lnTo>
                      <a:pt x="796882" y="124073"/>
                    </a:lnTo>
                    <a:lnTo>
                      <a:pt x="797905" y="131747"/>
                    </a:lnTo>
                    <a:lnTo>
                      <a:pt x="798928" y="134561"/>
                    </a:lnTo>
                    <a:lnTo>
                      <a:pt x="800463" y="136608"/>
                    </a:lnTo>
                    <a:lnTo>
                      <a:pt x="803533" y="138910"/>
                    </a:lnTo>
                    <a:lnTo>
                      <a:pt x="805580" y="139166"/>
                    </a:lnTo>
                    <a:lnTo>
                      <a:pt x="808905" y="138143"/>
                    </a:lnTo>
                    <a:lnTo>
                      <a:pt x="809673" y="137375"/>
                    </a:lnTo>
                    <a:lnTo>
                      <a:pt x="810184" y="135329"/>
                    </a:lnTo>
                    <a:lnTo>
                      <a:pt x="811975" y="135329"/>
                    </a:lnTo>
                    <a:lnTo>
                      <a:pt x="814022" y="137375"/>
                    </a:lnTo>
                    <a:lnTo>
                      <a:pt x="815556" y="137887"/>
                    </a:lnTo>
                    <a:lnTo>
                      <a:pt x="820161" y="137375"/>
                    </a:lnTo>
                    <a:lnTo>
                      <a:pt x="823231" y="137631"/>
                    </a:lnTo>
                    <a:lnTo>
                      <a:pt x="824254" y="136864"/>
                    </a:lnTo>
                    <a:lnTo>
                      <a:pt x="826813" y="136096"/>
                    </a:lnTo>
                    <a:lnTo>
                      <a:pt x="828603" y="135841"/>
                    </a:lnTo>
                    <a:lnTo>
                      <a:pt x="833464" y="136352"/>
                    </a:lnTo>
                    <a:lnTo>
                      <a:pt x="835255" y="136608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D1B61A7-5260-45CC-7C86-509F3FC6CB91}"/>
                  </a:ext>
                </a:extLst>
              </p:cNvPr>
              <p:cNvSpPr/>
              <p:nvPr/>
            </p:nvSpPr>
            <p:spPr>
              <a:xfrm>
                <a:off x="5135163" y="3503747"/>
                <a:ext cx="1941163" cy="1576362"/>
              </a:xfrm>
              <a:custGeom>
                <a:avLst/>
                <a:gdLst>
                  <a:gd name="connsiteX0" fmla="*/ 948580 w 1941163"/>
                  <a:gd name="connsiteY0" fmla="*/ 80327 h 1576362"/>
                  <a:gd name="connsiteX1" fmla="*/ 952673 w 1941163"/>
                  <a:gd name="connsiteY1" fmla="*/ 83397 h 1576362"/>
                  <a:gd name="connsiteX2" fmla="*/ 954464 w 1941163"/>
                  <a:gd name="connsiteY2" fmla="*/ 85700 h 1576362"/>
                  <a:gd name="connsiteX3" fmla="*/ 955999 w 1941163"/>
                  <a:gd name="connsiteY3" fmla="*/ 88258 h 1576362"/>
                  <a:gd name="connsiteX4" fmla="*/ 955999 w 1941163"/>
                  <a:gd name="connsiteY4" fmla="*/ 90560 h 1576362"/>
                  <a:gd name="connsiteX5" fmla="*/ 954720 w 1941163"/>
                  <a:gd name="connsiteY5" fmla="*/ 93374 h 1576362"/>
                  <a:gd name="connsiteX6" fmla="*/ 955232 w 1941163"/>
                  <a:gd name="connsiteY6" fmla="*/ 95421 h 1576362"/>
                  <a:gd name="connsiteX7" fmla="*/ 956255 w 1941163"/>
                  <a:gd name="connsiteY7" fmla="*/ 96188 h 1576362"/>
                  <a:gd name="connsiteX8" fmla="*/ 956766 w 1941163"/>
                  <a:gd name="connsiteY8" fmla="*/ 97723 h 1576362"/>
                  <a:gd name="connsiteX9" fmla="*/ 956255 w 1941163"/>
                  <a:gd name="connsiteY9" fmla="*/ 99770 h 1576362"/>
                  <a:gd name="connsiteX10" fmla="*/ 956255 w 1941163"/>
                  <a:gd name="connsiteY10" fmla="*/ 101816 h 1576362"/>
                  <a:gd name="connsiteX11" fmla="*/ 957022 w 1941163"/>
                  <a:gd name="connsiteY11" fmla="*/ 104630 h 1576362"/>
                  <a:gd name="connsiteX12" fmla="*/ 956766 w 1941163"/>
                  <a:gd name="connsiteY12" fmla="*/ 105909 h 1576362"/>
                  <a:gd name="connsiteX13" fmla="*/ 955487 w 1941163"/>
                  <a:gd name="connsiteY13" fmla="*/ 107956 h 1576362"/>
                  <a:gd name="connsiteX14" fmla="*/ 954976 w 1941163"/>
                  <a:gd name="connsiteY14" fmla="*/ 110514 h 1576362"/>
                  <a:gd name="connsiteX15" fmla="*/ 955487 w 1941163"/>
                  <a:gd name="connsiteY15" fmla="*/ 112305 h 1576362"/>
                  <a:gd name="connsiteX16" fmla="*/ 956255 w 1941163"/>
                  <a:gd name="connsiteY16" fmla="*/ 113328 h 1576362"/>
                  <a:gd name="connsiteX17" fmla="*/ 959836 w 1941163"/>
                  <a:gd name="connsiteY17" fmla="*/ 116142 h 1576362"/>
                  <a:gd name="connsiteX18" fmla="*/ 961371 w 1941163"/>
                  <a:gd name="connsiteY18" fmla="*/ 119212 h 1576362"/>
                  <a:gd name="connsiteX19" fmla="*/ 962906 w 1941163"/>
                  <a:gd name="connsiteY19" fmla="*/ 129957 h 1576362"/>
                  <a:gd name="connsiteX20" fmla="*/ 964185 w 1941163"/>
                  <a:gd name="connsiteY20" fmla="*/ 132003 h 1576362"/>
                  <a:gd name="connsiteX21" fmla="*/ 965209 w 1941163"/>
                  <a:gd name="connsiteY21" fmla="*/ 132771 h 1576362"/>
                  <a:gd name="connsiteX22" fmla="*/ 969557 w 1941163"/>
                  <a:gd name="connsiteY22" fmla="*/ 135073 h 1576362"/>
                  <a:gd name="connsiteX23" fmla="*/ 970581 w 1941163"/>
                  <a:gd name="connsiteY23" fmla="*/ 136864 h 1576362"/>
                  <a:gd name="connsiteX24" fmla="*/ 970325 w 1941163"/>
                  <a:gd name="connsiteY24" fmla="*/ 138399 h 1576362"/>
                  <a:gd name="connsiteX25" fmla="*/ 968534 w 1941163"/>
                  <a:gd name="connsiteY25" fmla="*/ 141213 h 1576362"/>
                  <a:gd name="connsiteX26" fmla="*/ 966999 w 1941163"/>
                  <a:gd name="connsiteY26" fmla="*/ 142748 h 1576362"/>
                  <a:gd name="connsiteX27" fmla="*/ 966999 w 1941163"/>
                  <a:gd name="connsiteY27" fmla="*/ 146073 h 1576362"/>
                  <a:gd name="connsiteX28" fmla="*/ 968023 w 1941163"/>
                  <a:gd name="connsiteY28" fmla="*/ 148120 h 1576362"/>
                  <a:gd name="connsiteX29" fmla="*/ 969046 w 1941163"/>
                  <a:gd name="connsiteY29" fmla="*/ 149655 h 1576362"/>
                  <a:gd name="connsiteX30" fmla="*/ 972883 w 1941163"/>
                  <a:gd name="connsiteY30" fmla="*/ 152213 h 1576362"/>
                  <a:gd name="connsiteX31" fmla="*/ 975697 w 1941163"/>
                  <a:gd name="connsiteY31" fmla="*/ 155794 h 1576362"/>
                  <a:gd name="connsiteX32" fmla="*/ 976976 w 1941163"/>
                  <a:gd name="connsiteY32" fmla="*/ 157841 h 1576362"/>
                  <a:gd name="connsiteX33" fmla="*/ 978255 w 1941163"/>
                  <a:gd name="connsiteY33" fmla="*/ 161167 h 1576362"/>
                  <a:gd name="connsiteX34" fmla="*/ 978511 w 1941163"/>
                  <a:gd name="connsiteY34" fmla="*/ 164492 h 1576362"/>
                  <a:gd name="connsiteX35" fmla="*/ 979790 w 1941163"/>
                  <a:gd name="connsiteY35" fmla="*/ 168074 h 1576362"/>
                  <a:gd name="connsiteX36" fmla="*/ 982348 w 1941163"/>
                  <a:gd name="connsiteY36" fmla="*/ 173190 h 1576362"/>
                  <a:gd name="connsiteX37" fmla="*/ 989255 w 1941163"/>
                  <a:gd name="connsiteY37" fmla="*/ 182911 h 1576362"/>
                  <a:gd name="connsiteX38" fmla="*/ 991046 w 1941163"/>
                  <a:gd name="connsiteY38" fmla="*/ 186237 h 1576362"/>
                  <a:gd name="connsiteX39" fmla="*/ 993860 w 1941163"/>
                  <a:gd name="connsiteY39" fmla="*/ 188795 h 1576362"/>
                  <a:gd name="connsiteX40" fmla="*/ 998721 w 1941163"/>
                  <a:gd name="connsiteY40" fmla="*/ 191609 h 1576362"/>
                  <a:gd name="connsiteX41" fmla="*/ 1007163 w 1941163"/>
                  <a:gd name="connsiteY41" fmla="*/ 197749 h 1576362"/>
                  <a:gd name="connsiteX42" fmla="*/ 1011512 w 1941163"/>
                  <a:gd name="connsiteY42" fmla="*/ 200819 h 1576362"/>
                  <a:gd name="connsiteX43" fmla="*/ 1014070 w 1941163"/>
                  <a:gd name="connsiteY43" fmla="*/ 201586 h 1576362"/>
                  <a:gd name="connsiteX44" fmla="*/ 1016372 w 1941163"/>
                  <a:gd name="connsiteY44" fmla="*/ 201586 h 1576362"/>
                  <a:gd name="connsiteX45" fmla="*/ 1018675 w 1941163"/>
                  <a:gd name="connsiteY45" fmla="*/ 201330 h 1576362"/>
                  <a:gd name="connsiteX46" fmla="*/ 1022512 w 1941163"/>
                  <a:gd name="connsiteY46" fmla="*/ 201330 h 1576362"/>
                  <a:gd name="connsiteX47" fmla="*/ 1025070 w 1941163"/>
                  <a:gd name="connsiteY47" fmla="*/ 202098 h 1576362"/>
                  <a:gd name="connsiteX48" fmla="*/ 1027628 w 1941163"/>
                  <a:gd name="connsiteY48" fmla="*/ 203888 h 1576362"/>
                  <a:gd name="connsiteX49" fmla="*/ 1031210 w 1941163"/>
                  <a:gd name="connsiteY49" fmla="*/ 207726 h 1576362"/>
                  <a:gd name="connsiteX50" fmla="*/ 1035047 w 1941163"/>
                  <a:gd name="connsiteY50" fmla="*/ 216935 h 1576362"/>
                  <a:gd name="connsiteX51" fmla="*/ 1040675 w 1941163"/>
                  <a:gd name="connsiteY51" fmla="*/ 229215 h 1576362"/>
                  <a:gd name="connsiteX52" fmla="*/ 1044769 w 1941163"/>
                  <a:gd name="connsiteY52" fmla="*/ 235099 h 1576362"/>
                  <a:gd name="connsiteX53" fmla="*/ 1047838 w 1941163"/>
                  <a:gd name="connsiteY53" fmla="*/ 237401 h 1576362"/>
                  <a:gd name="connsiteX54" fmla="*/ 1049117 w 1941163"/>
                  <a:gd name="connsiteY54" fmla="*/ 239192 h 1576362"/>
                  <a:gd name="connsiteX55" fmla="*/ 1049885 w 1941163"/>
                  <a:gd name="connsiteY55" fmla="*/ 240982 h 1576362"/>
                  <a:gd name="connsiteX56" fmla="*/ 1048862 w 1941163"/>
                  <a:gd name="connsiteY56" fmla="*/ 246610 h 1576362"/>
                  <a:gd name="connsiteX57" fmla="*/ 1049373 w 1941163"/>
                  <a:gd name="connsiteY57" fmla="*/ 247634 h 1576362"/>
                  <a:gd name="connsiteX58" fmla="*/ 1051164 w 1941163"/>
                  <a:gd name="connsiteY58" fmla="*/ 248913 h 1576362"/>
                  <a:gd name="connsiteX59" fmla="*/ 1060374 w 1941163"/>
                  <a:gd name="connsiteY59" fmla="*/ 248913 h 1576362"/>
                  <a:gd name="connsiteX60" fmla="*/ 1063187 w 1941163"/>
                  <a:gd name="connsiteY60" fmla="*/ 249424 h 1576362"/>
                  <a:gd name="connsiteX61" fmla="*/ 1065746 w 1941163"/>
                  <a:gd name="connsiteY61" fmla="*/ 250959 h 1576362"/>
                  <a:gd name="connsiteX62" fmla="*/ 1067025 w 1941163"/>
                  <a:gd name="connsiteY62" fmla="*/ 251983 h 1576362"/>
                  <a:gd name="connsiteX63" fmla="*/ 1069839 w 1941163"/>
                  <a:gd name="connsiteY63" fmla="*/ 255052 h 1576362"/>
                  <a:gd name="connsiteX64" fmla="*/ 1075211 w 1941163"/>
                  <a:gd name="connsiteY64" fmla="*/ 263750 h 1576362"/>
                  <a:gd name="connsiteX65" fmla="*/ 1078792 w 1941163"/>
                  <a:gd name="connsiteY65" fmla="*/ 265029 h 1576362"/>
                  <a:gd name="connsiteX66" fmla="*/ 1084676 w 1941163"/>
                  <a:gd name="connsiteY66" fmla="*/ 268099 h 1576362"/>
                  <a:gd name="connsiteX67" fmla="*/ 1091583 w 1941163"/>
                  <a:gd name="connsiteY67" fmla="*/ 269123 h 1576362"/>
                  <a:gd name="connsiteX68" fmla="*/ 1095165 w 1941163"/>
                  <a:gd name="connsiteY68" fmla="*/ 270402 h 1576362"/>
                  <a:gd name="connsiteX69" fmla="*/ 1096956 w 1941163"/>
                  <a:gd name="connsiteY69" fmla="*/ 271425 h 1576362"/>
                  <a:gd name="connsiteX70" fmla="*/ 1097723 w 1941163"/>
                  <a:gd name="connsiteY70" fmla="*/ 272704 h 1576362"/>
                  <a:gd name="connsiteX71" fmla="*/ 1098235 w 1941163"/>
                  <a:gd name="connsiteY71" fmla="*/ 276030 h 1576362"/>
                  <a:gd name="connsiteX72" fmla="*/ 1099514 w 1941163"/>
                  <a:gd name="connsiteY72" fmla="*/ 279100 h 1576362"/>
                  <a:gd name="connsiteX73" fmla="*/ 1098747 w 1941163"/>
                  <a:gd name="connsiteY73" fmla="*/ 280123 h 1576362"/>
                  <a:gd name="connsiteX74" fmla="*/ 1096444 w 1941163"/>
                  <a:gd name="connsiteY74" fmla="*/ 280890 h 1576362"/>
                  <a:gd name="connsiteX75" fmla="*/ 1096188 w 1941163"/>
                  <a:gd name="connsiteY75" fmla="*/ 282170 h 1576362"/>
                  <a:gd name="connsiteX76" fmla="*/ 1098747 w 1941163"/>
                  <a:gd name="connsiteY76" fmla="*/ 283193 h 1576362"/>
                  <a:gd name="connsiteX77" fmla="*/ 1103351 w 1941163"/>
                  <a:gd name="connsiteY77" fmla="*/ 285495 h 1576362"/>
                  <a:gd name="connsiteX78" fmla="*/ 1104630 w 1941163"/>
                  <a:gd name="connsiteY78" fmla="*/ 286007 h 1576362"/>
                  <a:gd name="connsiteX79" fmla="*/ 1106933 w 1941163"/>
                  <a:gd name="connsiteY79" fmla="*/ 285495 h 1576362"/>
                  <a:gd name="connsiteX80" fmla="*/ 1107700 w 1941163"/>
                  <a:gd name="connsiteY80" fmla="*/ 284472 h 1576362"/>
                  <a:gd name="connsiteX81" fmla="*/ 1108979 w 1941163"/>
                  <a:gd name="connsiteY81" fmla="*/ 283960 h 1576362"/>
                  <a:gd name="connsiteX82" fmla="*/ 1112561 w 1941163"/>
                  <a:gd name="connsiteY82" fmla="*/ 283704 h 1576362"/>
                  <a:gd name="connsiteX83" fmla="*/ 1114863 w 1941163"/>
                  <a:gd name="connsiteY83" fmla="*/ 282937 h 1576362"/>
                  <a:gd name="connsiteX84" fmla="*/ 1116910 w 1941163"/>
                  <a:gd name="connsiteY84" fmla="*/ 282937 h 1576362"/>
                  <a:gd name="connsiteX85" fmla="*/ 1119468 w 1941163"/>
                  <a:gd name="connsiteY85" fmla="*/ 283960 h 1576362"/>
                  <a:gd name="connsiteX86" fmla="*/ 1120491 w 1941163"/>
                  <a:gd name="connsiteY86" fmla="*/ 284983 h 1576362"/>
                  <a:gd name="connsiteX87" fmla="*/ 1119979 w 1941163"/>
                  <a:gd name="connsiteY87" fmla="*/ 286518 h 1576362"/>
                  <a:gd name="connsiteX88" fmla="*/ 1117421 w 1941163"/>
                  <a:gd name="connsiteY88" fmla="*/ 288053 h 1576362"/>
                  <a:gd name="connsiteX89" fmla="*/ 1117165 w 1941163"/>
                  <a:gd name="connsiteY89" fmla="*/ 289588 h 1576362"/>
                  <a:gd name="connsiteX90" fmla="*/ 1117677 w 1941163"/>
                  <a:gd name="connsiteY90" fmla="*/ 290867 h 1576362"/>
                  <a:gd name="connsiteX91" fmla="*/ 1119724 w 1941163"/>
                  <a:gd name="connsiteY91" fmla="*/ 292402 h 1576362"/>
                  <a:gd name="connsiteX92" fmla="*/ 1121003 w 1941163"/>
                  <a:gd name="connsiteY92" fmla="*/ 292658 h 1576362"/>
                  <a:gd name="connsiteX93" fmla="*/ 1124584 w 1941163"/>
                  <a:gd name="connsiteY93" fmla="*/ 292658 h 1576362"/>
                  <a:gd name="connsiteX94" fmla="*/ 1130724 w 1941163"/>
                  <a:gd name="connsiteY94" fmla="*/ 292402 h 1576362"/>
                  <a:gd name="connsiteX95" fmla="*/ 1132259 w 1941163"/>
                  <a:gd name="connsiteY95" fmla="*/ 292914 h 1576362"/>
                  <a:gd name="connsiteX96" fmla="*/ 1132770 w 1941163"/>
                  <a:gd name="connsiteY96" fmla="*/ 294449 h 1576362"/>
                  <a:gd name="connsiteX97" fmla="*/ 1132770 w 1941163"/>
                  <a:gd name="connsiteY97" fmla="*/ 297774 h 1576362"/>
                  <a:gd name="connsiteX98" fmla="*/ 1133282 w 1941163"/>
                  <a:gd name="connsiteY98" fmla="*/ 299054 h 1576362"/>
                  <a:gd name="connsiteX99" fmla="*/ 1134817 w 1941163"/>
                  <a:gd name="connsiteY99" fmla="*/ 299821 h 1576362"/>
                  <a:gd name="connsiteX100" fmla="*/ 1136864 w 1941163"/>
                  <a:gd name="connsiteY100" fmla="*/ 300077 h 1576362"/>
                  <a:gd name="connsiteX101" fmla="*/ 1142747 w 1941163"/>
                  <a:gd name="connsiteY101" fmla="*/ 297519 h 1576362"/>
                  <a:gd name="connsiteX102" fmla="*/ 1145817 w 1941163"/>
                  <a:gd name="connsiteY102" fmla="*/ 296751 h 1576362"/>
                  <a:gd name="connsiteX103" fmla="*/ 1150166 w 1941163"/>
                  <a:gd name="connsiteY103" fmla="*/ 297263 h 1576362"/>
                  <a:gd name="connsiteX104" fmla="*/ 1156050 w 1941163"/>
                  <a:gd name="connsiteY104" fmla="*/ 299565 h 1576362"/>
                  <a:gd name="connsiteX105" fmla="*/ 1160399 w 1941163"/>
                  <a:gd name="connsiteY105" fmla="*/ 301100 h 1576362"/>
                  <a:gd name="connsiteX106" fmla="*/ 1167562 w 1941163"/>
                  <a:gd name="connsiteY106" fmla="*/ 302891 h 1576362"/>
                  <a:gd name="connsiteX107" fmla="*/ 1168585 w 1941163"/>
                  <a:gd name="connsiteY107" fmla="*/ 303658 h 1576362"/>
                  <a:gd name="connsiteX108" fmla="*/ 1169864 w 1941163"/>
                  <a:gd name="connsiteY108" fmla="*/ 305449 h 1576362"/>
                  <a:gd name="connsiteX109" fmla="*/ 1170120 w 1941163"/>
                  <a:gd name="connsiteY109" fmla="*/ 307752 h 1576362"/>
                  <a:gd name="connsiteX110" fmla="*/ 1169097 w 1941163"/>
                  <a:gd name="connsiteY110" fmla="*/ 311333 h 1576362"/>
                  <a:gd name="connsiteX111" fmla="*/ 1167050 w 1941163"/>
                  <a:gd name="connsiteY111" fmla="*/ 315170 h 1576362"/>
                  <a:gd name="connsiteX112" fmla="*/ 1165771 w 1941163"/>
                  <a:gd name="connsiteY112" fmla="*/ 318496 h 1576362"/>
                  <a:gd name="connsiteX113" fmla="*/ 1165004 w 1941163"/>
                  <a:gd name="connsiteY113" fmla="*/ 319519 h 1576362"/>
                  <a:gd name="connsiteX114" fmla="*/ 1162446 w 1941163"/>
                  <a:gd name="connsiteY114" fmla="*/ 321821 h 1576362"/>
                  <a:gd name="connsiteX115" fmla="*/ 1157585 w 1941163"/>
                  <a:gd name="connsiteY115" fmla="*/ 324380 h 1576362"/>
                  <a:gd name="connsiteX116" fmla="*/ 1153748 w 1941163"/>
                  <a:gd name="connsiteY116" fmla="*/ 325915 h 1576362"/>
                  <a:gd name="connsiteX117" fmla="*/ 1152980 w 1941163"/>
                  <a:gd name="connsiteY117" fmla="*/ 326938 h 1576362"/>
                  <a:gd name="connsiteX118" fmla="*/ 1152469 w 1941163"/>
                  <a:gd name="connsiteY118" fmla="*/ 329496 h 1576362"/>
                  <a:gd name="connsiteX119" fmla="*/ 1153236 w 1941163"/>
                  <a:gd name="connsiteY119" fmla="*/ 331798 h 1576362"/>
                  <a:gd name="connsiteX120" fmla="*/ 1154004 w 1941163"/>
                  <a:gd name="connsiteY120" fmla="*/ 332822 h 1576362"/>
                  <a:gd name="connsiteX121" fmla="*/ 1157073 w 1941163"/>
                  <a:gd name="connsiteY121" fmla="*/ 334868 h 1576362"/>
                  <a:gd name="connsiteX122" fmla="*/ 1162446 w 1941163"/>
                  <a:gd name="connsiteY122" fmla="*/ 336915 h 1576362"/>
                  <a:gd name="connsiteX123" fmla="*/ 1163981 w 1941163"/>
                  <a:gd name="connsiteY123" fmla="*/ 337682 h 1576362"/>
                  <a:gd name="connsiteX124" fmla="*/ 1165771 w 1941163"/>
                  <a:gd name="connsiteY124" fmla="*/ 338961 h 1576362"/>
                  <a:gd name="connsiteX125" fmla="*/ 1166539 w 1941163"/>
                  <a:gd name="connsiteY125" fmla="*/ 341008 h 1576362"/>
                  <a:gd name="connsiteX126" fmla="*/ 1166283 w 1941163"/>
                  <a:gd name="connsiteY126" fmla="*/ 342799 h 1576362"/>
                  <a:gd name="connsiteX127" fmla="*/ 1165004 w 1941163"/>
                  <a:gd name="connsiteY127" fmla="*/ 345869 h 1576362"/>
                  <a:gd name="connsiteX128" fmla="*/ 1163469 w 1941163"/>
                  <a:gd name="connsiteY128" fmla="*/ 348427 h 1576362"/>
                  <a:gd name="connsiteX129" fmla="*/ 1163213 w 1941163"/>
                  <a:gd name="connsiteY129" fmla="*/ 349962 h 1576362"/>
                  <a:gd name="connsiteX130" fmla="*/ 1163213 w 1941163"/>
                  <a:gd name="connsiteY130" fmla="*/ 352776 h 1576362"/>
                  <a:gd name="connsiteX131" fmla="*/ 1163725 w 1941163"/>
                  <a:gd name="connsiteY131" fmla="*/ 355078 h 1576362"/>
                  <a:gd name="connsiteX132" fmla="*/ 1165771 w 1941163"/>
                  <a:gd name="connsiteY132" fmla="*/ 356613 h 1576362"/>
                  <a:gd name="connsiteX133" fmla="*/ 1176516 w 1941163"/>
                  <a:gd name="connsiteY133" fmla="*/ 359939 h 1576362"/>
                  <a:gd name="connsiteX134" fmla="*/ 1179074 w 1941163"/>
                  <a:gd name="connsiteY134" fmla="*/ 362241 h 1576362"/>
                  <a:gd name="connsiteX135" fmla="*/ 1180609 w 1941163"/>
                  <a:gd name="connsiteY135" fmla="*/ 364032 h 1576362"/>
                  <a:gd name="connsiteX136" fmla="*/ 1181632 w 1941163"/>
                  <a:gd name="connsiteY136" fmla="*/ 366846 h 1576362"/>
                  <a:gd name="connsiteX137" fmla="*/ 1181888 w 1941163"/>
                  <a:gd name="connsiteY137" fmla="*/ 369148 h 1576362"/>
                  <a:gd name="connsiteX138" fmla="*/ 1183934 w 1941163"/>
                  <a:gd name="connsiteY138" fmla="*/ 374776 h 1576362"/>
                  <a:gd name="connsiteX139" fmla="*/ 1184958 w 1941163"/>
                  <a:gd name="connsiteY139" fmla="*/ 376823 h 1576362"/>
                  <a:gd name="connsiteX140" fmla="*/ 1187004 w 1941163"/>
                  <a:gd name="connsiteY140" fmla="*/ 378358 h 1576362"/>
                  <a:gd name="connsiteX141" fmla="*/ 1187772 w 1941163"/>
                  <a:gd name="connsiteY141" fmla="*/ 378614 h 1576362"/>
                  <a:gd name="connsiteX142" fmla="*/ 1190586 w 1941163"/>
                  <a:gd name="connsiteY142" fmla="*/ 378614 h 1576362"/>
                  <a:gd name="connsiteX143" fmla="*/ 1192377 w 1941163"/>
                  <a:gd name="connsiteY143" fmla="*/ 377846 h 1576362"/>
                  <a:gd name="connsiteX144" fmla="*/ 1195958 w 1941163"/>
                  <a:gd name="connsiteY144" fmla="*/ 376055 h 1576362"/>
                  <a:gd name="connsiteX145" fmla="*/ 1202098 w 1941163"/>
                  <a:gd name="connsiteY145" fmla="*/ 376311 h 1576362"/>
                  <a:gd name="connsiteX146" fmla="*/ 1205679 w 1941163"/>
                  <a:gd name="connsiteY146" fmla="*/ 376055 h 1576362"/>
                  <a:gd name="connsiteX147" fmla="*/ 1208493 w 1941163"/>
                  <a:gd name="connsiteY147" fmla="*/ 377079 h 1576362"/>
                  <a:gd name="connsiteX148" fmla="*/ 1210284 w 1941163"/>
                  <a:gd name="connsiteY148" fmla="*/ 378614 h 1576362"/>
                  <a:gd name="connsiteX149" fmla="*/ 1211563 w 1941163"/>
                  <a:gd name="connsiteY149" fmla="*/ 381683 h 1576362"/>
                  <a:gd name="connsiteX150" fmla="*/ 1214121 w 1941163"/>
                  <a:gd name="connsiteY150" fmla="*/ 391405 h 1576362"/>
                  <a:gd name="connsiteX151" fmla="*/ 1213610 w 1941163"/>
                  <a:gd name="connsiteY151" fmla="*/ 395498 h 1576362"/>
                  <a:gd name="connsiteX152" fmla="*/ 1213866 w 1941163"/>
                  <a:gd name="connsiteY152" fmla="*/ 398567 h 1576362"/>
                  <a:gd name="connsiteX153" fmla="*/ 1213354 w 1941163"/>
                  <a:gd name="connsiteY153" fmla="*/ 399335 h 1576362"/>
                  <a:gd name="connsiteX154" fmla="*/ 1211563 w 1941163"/>
                  <a:gd name="connsiteY154" fmla="*/ 400614 h 1576362"/>
                  <a:gd name="connsiteX155" fmla="*/ 1211307 w 1941163"/>
                  <a:gd name="connsiteY155" fmla="*/ 401637 h 1576362"/>
                  <a:gd name="connsiteX156" fmla="*/ 1212075 w 1941163"/>
                  <a:gd name="connsiteY156" fmla="*/ 403172 h 1576362"/>
                  <a:gd name="connsiteX157" fmla="*/ 1215400 w 1941163"/>
                  <a:gd name="connsiteY157" fmla="*/ 403684 h 1576362"/>
                  <a:gd name="connsiteX158" fmla="*/ 1216168 w 1941163"/>
                  <a:gd name="connsiteY158" fmla="*/ 404196 h 1576362"/>
                  <a:gd name="connsiteX159" fmla="*/ 1218982 w 1941163"/>
                  <a:gd name="connsiteY159" fmla="*/ 406754 h 1576362"/>
                  <a:gd name="connsiteX160" fmla="*/ 1221796 w 1941163"/>
                  <a:gd name="connsiteY160" fmla="*/ 411358 h 1576362"/>
                  <a:gd name="connsiteX161" fmla="*/ 1223587 w 1941163"/>
                  <a:gd name="connsiteY161" fmla="*/ 412893 h 1576362"/>
                  <a:gd name="connsiteX162" fmla="*/ 1224098 w 1941163"/>
                  <a:gd name="connsiteY162" fmla="*/ 415196 h 1576362"/>
                  <a:gd name="connsiteX163" fmla="*/ 1226912 w 1941163"/>
                  <a:gd name="connsiteY163" fmla="*/ 419033 h 1576362"/>
                  <a:gd name="connsiteX164" fmla="*/ 1226401 w 1941163"/>
                  <a:gd name="connsiteY164" fmla="*/ 422359 h 1576362"/>
                  <a:gd name="connsiteX165" fmla="*/ 1225121 w 1941163"/>
                  <a:gd name="connsiteY165" fmla="*/ 426196 h 1576362"/>
                  <a:gd name="connsiteX166" fmla="*/ 1224098 w 1941163"/>
                  <a:gd name="connsiteY166" fmla="*/ 427731 h 1576362"/>
                  <a:gd name="connsiteX167" fmla="*/ 1223587 w 1941163"/>
                  <a:gd name="connsiteY167" fmla="*/ 429778 h 1576362"/>
                  <a:gd name="connsiteX168" fmla="*/ 1224098 w 1941163"/>
                  <a:gd name="connsiteY168" fmla="*/ 431312 h 1576362"/>
                  <a:gd name="connsiteX169" fmla="*/ 1225633 w 1941163"/>
                  <a:gd name="connsiteY169" fmla="*/ 432847 h 1576362"/>
                  <a:gd name="connsiteX170" fmla="*/ 1226656 w 1941163"/>
                  <a:gd name="connsiteY170" fmla="*/ 433359 h 1576362"/>
                  <a:gd name="connsiteX171" fmla="*/ 1229726 w 1941163"/>
                  <a:gd name="connsiteY171" fmla="*/ 433871 h 1576362"/>
                  <a:gd name="connsiteX172" fmla="*/ 1231773 w 1941163"/>
                  <a:gd name="connsiteY172" fmla="*/ 434638 h 1576362"/>
                  <a:gd name="connsiteX173" fmla="*/ 1232540 w 1941163"/>
                  <a:gd name="connsiteY173" fmla="*/ 436173 h 1576362"/>
                  <a:gd name="connsiteX174" fmla="*/ 1232540 w 1941163"/>
                  <a:gd name="connsiteY174" fmla="*/ 438987 h 1576362"/>
                  <a:gd name="connsiteX175" fmla="*/ 1232796 w 1941163"/>
                  <a:gd name="connsiteY175" fmla="*/ 440010 h 1576362"/>
                  <a:gd name="connsiteX176" fmla="*/ 1234587 w 1941163"/>
                  <a:gd name="connsiteY176" fmla="*/ 442057 h 1576362"/>
                  <a:gd name="connsiteX177" fmla="*/ 1236633 w 1941163"/>
                  <a:gd name="connsiteY177" fmla="*/ 443848 h 1576362"/>
                  <a:gd name="connsiteX178" fmla="*/ 1237912 w 1941163"/>
                  <a:gd name="connsiteY178" fmla="*/ 446150 h 1576362"/>
                  <a:gd name="connsiteX179" fmla="*/ 1237912 w 1941163"/>
                  <a:gd name="connsiteY179" fmla="*/ 448197 h 1576362"/>
                  <a:gd name="connsiteX180" fmla="*/ 1238936 w 1941163"/>
                  <a:gd name="connsiteY180" fmla="*/ 449476 h 1576362"/>
                  <a:gd name="connsiteX181" fmla="*/ 1240215 w 1941163"/>
                  <a:gd name="connsiteY181" fmla="*/ 449987 h 1576362"/>
                  <a:gd name="connsiteX182" fmla="*/ 1241494 w 1941163"/>
                  <a:gd name="connsiteY182" fmla="*/ 451778 h 1576362"/>
                  <a:gd name="connsiteX183" fmla="*/ 1243541 w 1941163"/>
                  <a:gd name="connsiteY183" fmla="*/ 453057 h 1576362"/>
                  <a:gd name="connsiteX184" fmla="*/ 1245587 w 1941163"/>
                  <a:gd name="connsiteY184" fmla="*/ 454080 h 1576362"/>
                  <a:gd name="connsiteX185" fmla="*/ 1249424 w 1941163"/>
                  <a:gd name="connsiteY185" fmla="*/ 455104 h 1576362"/>
                  <a:gd name="connsiteX186" fmla="*/ 1252494 w 1941163"/>
                  <a:gd name="connsiteY186" fmla="*/ 455615 h 1576362"/>
                  <a:gd name="connsiteX187" fmla="*/ 1255052 w 1941163"/>
                  <a:gd name="connsiteY187" fmla="*/ 455615 h 1576362"/>
                  <a:gd name="connsiteX188" fmla="*/ 1257866 w 1941163"/>
                  <a:gd name="connsiteY188" fmla="*/ 454848 h 1576362"/>
                  <a:gd name="connsiteX189" fmla="*/ 1259401 w 1941163"/>
                  <a:gd name="connsiteY189" fmla="*/ 454848 h 1576362"/>
                  <a:gd name="connsiteX190" fmla="*/ 1260936 w 1941163"/>
                  <a:gd name="connsiteY190" fmla="*/ 455360 h 1576362"/>
                  <a:gd name="connsiteX191" fmla="*/ 1261960 w 1941163"/>
                  <a:gd name="connsiteY191" fmla="*/ 457150 h 1576362"/>
                  <a:gd name="connsiteX192" fmla="*/ 1262471 w 1941163"/>
                  <a:gd name="connsiteY192" fmla="*/ 458685 h 1576362"/>
                  <a:gd name="connsiteX193" fmla="*/ 1262215 w 1941163"/>
                  <a:gd name="connsiteY193" fmla="*/ 462522 h 1576362"/>
                  <a:gd name="connsiteX194" fmla="*/ 1262471 w 1941163"/>
                  <a:gd name="connsiteY194" fmla="*/ 464057 h 1576362"/>
                  <a:gd name="connsiteX195" fmla="*/ 1264006 w 1941163"/>
                  <a:gd name="connsiteY195" fmla="*/ 465336 h 1576362"/>
                  <a:gd name="connsiteX196" fmla="*/ 1268355 w 1941163"/>
                  <a:gd name="connsiteY196" fmla="*/ 467895 h 1576362"/>
                  <a:gd name="connsiteX197" fmla="*/ 1271937 w 1941163"/>
                  <a:gd name="connsiteY197" fmla="*/ 469941 h 1576362"/>
                  <a:gd name="connsiteX198" fmla="*/ 1274239 w 1941163"/>
                  <a:gd name="connsiteY198" fmla="*/ 471732 h 1576362"/>
                  <a:gd name="connsiteX199" fmla="*/ 1275774 w 1941163"/>
                  <a:gd name="connsiteY199" fmla="*/ 473779 h 1576362"/>
                  <a:gd name="connsiteX200" fmla="*/ 1278332 w 1941163"/>
                  <a:gd name="connsiteY200" fmla="*/ 482988 h 1576362"/>
                  <a:gd name="connsiteX201" fmla="*/ 1279355 w 1941163"/>
                  <a:gd name="connsiteY201" fmla="*/ 485035 h 1576362"/>
                  <a:gd name="connsiteX202" fmla="*/ 1280634 w 1941163"/>
                  <a:gd name="connsiteY202" fmla="*/ 486570 h 1576362"/>
                  <a:gd name="connsiteX203" fmla="*/ 1286262 w 1941163"/>
                  <a:gd name="connsiteY203" fmla="*/ 490663 h 1576362"/>
                  <a:gd name="connsiteX204" fmla="*/ 1287797 w 1941163"/>
                  <a:gd name="connsiteY204" fmla="*/ 492453 h 1576362"/>
                  <a:gd name="connsiteX205" fmla="*/ 1289076 w 1941163"/>
                  <a:gd name="connsiteY205" fmla="*/ 494244 h 1576362"/>
                  <a:gd name="connsiteX206" fmla="*/ 1290356 w 1941163"/>
                  <a:gd name="connsiteY206" fmla="*/ 496802 h 1576362"/>
                  <a:gd name="connsiteX207" fmla="*/ 1291890 w 1941163"/>
                  <a:gd name="connsiteY207" fmla="*/ 501663 h 1576362"/>
                  <a:gd name="connsiteX208" fmla="*/ 1291890 w 1941163"/>
                  <a:gd name="connsiteY208" fmla="*/ 508314 h 1576362"/>
                  <a:gd name="connsiteX209" fmla="*/ 1292658 w 1941163"/>
                  <a:gd name="connsiteY209" fmla="*/ 510617 h 1576362"/>
                  <a:gd name="connsiteX210" fmla="*/ 1295472 w 1941163"/>
                  <a:gd name="connsiteY210" fmla="*/ 514966 h 1576362"/>
                  <a:gd name="connsiteX211" fmla="*/ 1300077 w 1941163"/>
                  <a:gd name="connsiteY211" fmla="*/ 520849 h 1576362"/>
                  <a:gd name="connsiteX212" fmla="*/ 1302635 w 1941163"/>
                  <a:gd name="connsiteY212" fmla="*/ 523408 h 1576362"/>
                  <a:gd name="connsiteX213" fmla="*/ 1306472 w 1941163"/>
                  <a:gd name="connsiteY213" fmla="*/ 526733 h 1576362"/>
                  <a:gd name="connsiteX214" fmla="*/ 1308519 w 1941163"/>
                  <a:gd name="connsiteY214" fmla="*/ 529036 h 1576362"/>
                  <a:gd name="connsiteX215" fmla="*/ 1314658 w 1941163"/>
                  <a:gd name="connsiteY215" fmla="*/ 540292 h 1576362"/>
                  <a:gd name="connsiteX216" fmla="*/ 1317728 w 1941163"/>
                  <a:gd name="connsiteY216" fmla="*/ 546431 h 1576362"/>
                  <a:gd name="connsiteX217" fmla="*/ 1322589 w 1941163"/>
                  <a:gd name="connsiteY217" fmla="*/ 554106 h 1576362"/>
                  <a:gd name="connsiteX218" fmla="*/ 1325659 w 1941163"/>
                  <a:gd name="connsiteY218" fmla="*/ 557176 h 1576362"/>
                  <a:gd name="connsiteX219" fmla="*/ 1330519 w 1941163"/>
                  <a:gd name="connsiteY219" fmla="*/ 564083 h 1576362"/>
                  <a:gd name="connsiteX220" fmla="*/ 1336403 w 1941163"/>
                  <a:gd name="connsiteY220" fmla="*/ 573037 h 1576362"/>
                  <a:gd name="connsiteX221" fmla="*/ 1338961 w 1941163"/>
                  <a:gd name="connsiteY221" fmla="*/ 579176 h 1576362"/>
                  <a:gd name="connsiteX222" fmla="*/ 1339729 w 1941163"/>
                  <a:gd name="connsiteY222" fmla="*/ 582246 h 1576362"/>
                  <a:gd name="connsiteX223" fmla="*/ 1338706 w 1941163"/>
                  <a:gd name="connsiteY223" fmla="*/ 589153 h 1576362"/>
                  <a:gd name="connsiteX224" fmla="*/ 1338194 w 1941163"/>
                  <a:gd name="connsiteY224" fmla="*/ 595037 h 1576362"/>
                  <a:gd name="connsiteX225" fmla="*/ 1338961 w 1941163"/>
                  <a:gd name="connsiteY225" fmla="*/ 598107 h 1576362"/>
                  <a:gd name="connsiteX226" fmla="*/ 1345357 w 1941163"/>
                  <a:gd name="connsiteY226" fmla="*/ 612177 h 1576362"/>
                  <a:gd name="connsiteX227" fmla="*/ 1347403 w 1941163"/>
                  <a:gd name="connsiteY227" fmla="*/ 617038 h 1576362"/>
                  <a:gd name="connsiteX228" fmla="*/ 1348427 w 1941163"/>
                  <a:gd name="connsiteY228" fmla="*/ 623433 h 1576362"/>
                  <a:gd name="connsiteX229" fmla="*/ 1348427 w 1941163"/>
                  <a:gd name="connsiteY229" fmla="*/ 632131 h 1576362"/>
                  <a:gd name="connsiteX230" fmla="*/ 1347915 w 1941163"/>
                  <a:gd name="connsiteY230" fmla="*/ 635968 h 1576362"/>
                  <a:gd name="connsiteX231" fmla="*/ 1348682 w 1941163"/>
                  <a:gd name="connsiteY231" fmla="*/ 640061 h 1576362"/>
                  <a:gd name="connsiteX232" fmla="*/ 1350217 w 1941163"/>
                  <a:gd name="connsiteY232" fmla="*/ 643643 h 1576362"/>
                  <a:gd name="connsiteX233" fmla="*/ 1352008 w 1941163"/>
                  <a:gd name="connsiteY233" fmla="*/ 645689 h 1576362"/>
                  <a:gd name="connsiteX234" fmla="*/ 1354055 w 1941163"/>
                  <a:gd name="connsiteY234" fmla="*/ 647480 h 1576362"/>
                  <a:gd name="connsiteX235" fmla="*/ 1354822 w 1941163"/>
                  <a:gd name="connsiteY235" fmla="*/ 649271 h 1576362"/>
                  <a:gd name="connsiteX236" fmla="*/ 1354055 w 1941163"/>
                  <a:gd name="connsiteY236" fmla="*/ 652341 h 1576362"/>
                  <a:gd name="connsiteX237" fmla="*/ 1349962 w 1941163"/>
                  <a:gd name="connsiteY237" fmla="*/ 657713 h 1576362"/>
                  <a:gd name="connsiteX238" fmla="*/ 1349706 w 1941163"/>
                  <a:gd name="connsiteY238" fmla="*/ 658736 h 1576362"/>
                  <a:gd name="connsiteX239" fmla="*/ 1351241 w 1941163"/>
                  <a:gd name="connsiteY239" fmla="*/ 660527 h 1576362"/>
                  <a:gd name="connsiteX240" fmla="*/ 1360194 w 1941163"/>
                  <a:gd name="connsiteY240" fmla="*/ 664620 h 1576362"/>
                  <a:gd name="connsiteX241" fmla="*/ 1363520 w 1941163"/>
                  <a:gd name="connsiteY241" fmla="*/ 666922 h 1576362"/>
                  <a:gd name="connsiteX242" fmla="*/ 1366846 w 1941163"/>
                  <a:gd name="connsiteY242" fmla="*/ 670504 h 1576362"/>
                  <a:gd name="connsiteX243" fmla="*/ 1370427 w 1941163"/>
                  <a:gd name="connsiteY243" fmla="*/ 674085 h 1576362"/>
                  <a:gd name="connsiteX244" fmla="*/ 1374264 w 1941163"/>
                  <a:gd name="connsiteY244" fmla="*/ 678690 h 1576362"/>
                  <a:gd name="connsiteX245" fmla="*/ 1377079 w 1941163"/>
                  <a:gd name="connsiteY245" fmla="*/ 683295 h 1576362"/>
                  <a:gd name="connsiteX246" fmla="*/ 1377590 w 1941163"/>
                  <a:gd name="connsiteY246" fmla="*/ 684830 h 1576362"/>
                  <a:gd name="connsiteX247" fmla="*/ 1377590 w 1941163"/>
                  <a:gd name="connsiteY247" fmla="*/ 686621 h 1576362"/>
                  <a:gd name="connsiteX248" fmla="*/ 1377079 w 1941163"/>
                  <a:gd name="connsiteY248" fmla="*/ 688411 h 1576362"/>
                  <a:gd name="connsiteX249" fmla="*/ 1374776 w 1941163"/>
                  <a:gd name="connsiteY249" fmla="*/ 692504 h 1576362"/>
                  <a:gd name="connsiteX250" fmla="*/ 1374520 w 1941163"/>
                  <a:gd name="connsiteY250" fmla="*/ 693784 h 1576362"/>
                  <a:gd name="connsiteX251" fmla="*/ 1374520 w 1941163"/>
                  <a:gd name="connsiteY251" fmla="*/ 698388 h 1576362"/>
                  <a:gd name="connsiteX252" fmla="*/ 1374776 w 1941163"/>
                  <a:gd name="connsiteY252" fmla="*/ 700947 h 1576362"/>
                  <a:gd name="connsiteX253" fmla="*/ 1375544 w 1941163"/>
                  <a:gd name="connsiteY253" fmla="*/ 702738 h 1576362"/>
                  <a:gd name="connsiteX254" fmla="*/ 1378102 w 1941163"/>
                  <a:gd name="connsiteY254" fmla="*/ 705807 h 1576362"/>
                  <a:gd name="connsiteX255" fmla="*/ 1379893 w 1941163"/>
                  <a:gd name="connsiteY255" fmla="*/ 708110 h 1576362"/>
                  <a:gd name="connsiteX256" fmla="*/ 1381939 w 1941163"/>
                  <a:gd name="connsiteY256" fmla="*/ 711691 h 1576362"/>
                  <a:gd name="connsiteX257" fmla="*/ 1385009 w 1941163"/>
                  <a:gd name="connsiteY257" fmla="*/ 714505 h 1576362"/>
                  <a:gd name="connsiteX258" fmla="*/ 1388079 w 1941163"/>
                  <a:gd name="connsiteY258" fmla="*/ 716807 h 1576362"/>
                  <a:gd name="connsiteX259" fmla="*/ 1389614 w 1941163"/>
                  <a:gd name="connsiteY259" fmla="*/ 718598 h 1576362"/>
                  <a:gd name="connsiteX260" fmla="*/ 1390637 w 1941163"/>
                  <a:gd name="connsiteY260" fmla="*/ 720645 h 1576362"/>
                  <a:gd name="connsiteX261" fmla="*/ 1391404 w 1941163"/>
                  <a:gd name="connsiteY261" fmla="*/ 723459 h 1576362"/>
                  <a:gd name="connsiteX262" fmla="*/ 1392172 w 1941163"/>
                  <a:gd name="connsiteY262" fmla="*/ 727040 h 1576362"/>
                  <a:gd name="connsiteX263" fmla="*/ 1392428 w 1941163"/>
                  <a:gd name="connsiteY263" fmla="*/ 731901 h 1576362"/>
                  <a:gd name="connsiteX264" fmla="*/ 1391148 w 1941163"/>
                  <a:gd name="connsiteY264" fmla="*/ 736761 h 1576362"/>
                  <a:gd name="connsiteX265" fmla="*/ 1391148 w 1941163"/>
                  <a:gd name="connsiteY265" fmla="*/ 738552 h 1576362"/>
                  <a:gd name="connsiteX266" fmla="*/ 1391660 w 1941163"/>
                  <a:gd name="connsiteY266" fmla="*/ 741366 h 1576362"/>
                  <a:gd name="connsiteX267" fmla="*/ 1393963 w 1941163"/>
                  <a:gd name="connsiteY267" fmla="*/ 743157 h 1576362"/>
                  <a:gd name="connsiteX268" fmla="*/ 1399335 w 1941163"/>
                  <a:gd name="connsiteY268" fmla="*/ 747250 h 1576362"/>
                  <a:gd name="connsiteX269" fmla="*/ 1400870 w 1941163"/>
                  <a:gd name="connsiteY269" fmla="*/ 748529 h 1576362"/>
                  <a:gd name="connsiteX270" fmla="*/ 1401893 w 1941163"/>
                  <a:gd name="connsiteY270" fmla="*/ 750064 h 1576362"/>
                  <a:gd name="connsiteX271" fmla="*/ 1404451 w 1941163"/>
                  <a:gd name="connsiteY271" fmla="*/ 758506 h 1576362"/>
                  <a:gd name="connsiteX272" fmla="*/ 1407009 w 1941163"/>
                  <a:gd name="connsiteY272" fmla="*/ 762088 h 1576362"/>
                  <a:gd name="connsiteX273" fmla="*/ 1410335 w 1941163"/>
                  <a:gd name="connsiteY273" fmla="*/ 765157 h 1576362"/>
                  <a:gd name="connsiteX274" fmla="*/ 1419033 w 1941163"/>
                  <a:gd name="connsiteY274" fmla="*/ 770018 h 1576362"/>
                  <a:gd name="connsiteX275" fmla="*/ 1422614 w 1941163"/>
                  <a:gd name="connsiteY275" fmla="*/ 773855 h 1576362"/>
                  <a:gd name="connsiteX276" fmla="*/ 1428242 w 1941163"/>
                  <a:gd name="connsiteY276" fmla="*/ 782298 h 1576362"/>
                  <a:gd name="connsiteX277" fmla="*/ 1430545 w 1941163"/>
                  <a:gd name="connsiteY277" fmla="*/ 784344 h 1576362"/>
                  <a:gd name="connsiteX278" fmla="*/ 1432080 w 1941163"/>
                  <a:gd name="connsiteY278" fmla="*/ 786646 h 1576362"/>
                  <a:gd name="connsiteX279" fmla="*/ 1438475 w 1941163"/>
                  <a:gd name="connsiteY279" fmla="*/ 793809 h 1576362"/>
                  <a:gd name="connsiteX280" fmla="*/ 1441289 w 1941163"/>
                  <a:gd name="connsiteY280" fmla="*/ 795856 h 1576362"/>
                  <a:gd name="connsiteX281" fmla="*/ 1442568 w 1941163"/>
                  <a:gd name="connsiteY281" fmla="*/ 796367 h 1576362"/>
                  <a:gd name="connsiteX282" fmla="*/ 1447429 w 1941163"/>
                  <a:gd name="connsiteY282" fmla="*/ 797391 h 1576362"/>
                  <a:gd name="connsiteX283" fmla="*/ 1449731 w 1941163"/>
                  <a:gd name="connsiteY283" fmla="*/ 797135 h 1576362"/>
                  <a:gd name="connsiteX284" fmla="*/ 1451522 w 1941163"/>
                  <a:gd name="connsiteY284" fmla="*/ 796879 h 1576362"/>
                  <a:gd name="connsiteX285" fmla="*/ 1454848 w 1941163"/>
                  <a:gd name="connsiteY285" fmla="*/ 796367 h 1576362"/>
                  <a:gd name="connsiteX286" fmla="*/ 1456127 w 1941163"/>
                  <a:gd name="connsiteY286" fmla="*/ 796367 h 1576362"/>
                  <a:gd name="connsiteX287" fmla="*/ 1458173 w 1941163"/>
                  <a:gd name="connsiteY287" fmla="*/ 797135 h 1576362"/>
                  <a:gd name="connsiteX288" fmla="*/ 1459708 w 1941163"/>
                  <a:gd name="connsiteY288" fmla="*/ 798414 h 1576362"/>
                  <a:gd name="connsiteX289" fmla="*/ 1461499 w 1941163"/>
                  <a:gd name="connsiteY289" fmla="*/ 800461 h 1576362"/>
                  <a:gd name="connsiteX290" fmla="*/ 1464313 w 1941163"/>
                  <a:gd name="connsiteY290" fmla="*/ 804554 h 1576362"/>
                  <a:gd name="connsiteX291" fmla="*/ 1466615 w 1941163"/>
                  <a:gd name="connsiteY291" fmla="*/ 809158 h 1576362"/>
                  <a:gd name="connsiteX292" fmla="*/ 1467894 w 1941163"/>
                  <a:gd name="connsiteY292" fmla="*/ 810694 h 1576362"/>
                  <a:gd name="connsiteX293" fmla="*/ 1469685 w 1941163"/>
                  <a:gd name="connsiteY293" fmla="*/ 811972 h 1576362"/>
                  <a:gd name="connsiteX294" fmla="*/ 1473267 w 1941163"/>
                  <a:gd name="connsiteY294" fmla="*/ 812484 h 1576362"/>
                  <a:gd name="connsiteX295" fmla="*/ 1474546 w 1941163"/>
                  <a:gd name="connsiteY295" fmla="*/ 812740 h 1576362"/>
                  <a:gd name="connsiteX296" fmla="*/ 1477104 w 1941163"/>
                  <a:gd name="connsiteY296" fmla="*/ 814531 h 1576362"/>
                  <a:gd name="connsiteX297" fmla="*/ 1480430 w 1941163"/>
                  <a:gd name="connsiteY297" fmla="*/ 817856 h 1576362"/>
                  <a:gd name="connsiteX298" fmla="*/ 1484011 w 1941163"/>
                  <a:gd name="connsiteY298" fmla="*/ 819903 h 1576362"/>
                  <a:gd name="connsiteX299" fmla="*/ 1488616 w 1941163"/>
                  <a:gd name="connsiteY299" fmla="*/ 823740 h 1576362"/>
                  <a:gd name="connsiteX300" fmla="*/ 1489895 w 1941163"/>
                  <a:gd name="connsiteY300" fmla="*/ 826298 h 1576362"/>
                  <a:gd name="connsiteX301" fmla="*/ 1490918 w 1941163"/>
                  <a:gd name="connsiteY301" fmla="*/ 832694 h 1576362"/>
                  <a:gd name="connsiteX302" fmla="*/ 1491430 w 1941163"/>
                  <a:gd name="connsiteY302" fmla="*/ 834229 h 1576362"/>
                  <a:gd name="connsiteX303" fmla="*/ 1492965 w 1941163"/>
                  <a:gd name="connsiteY303" fmla="*/ 835764 h 1576362"/>
                  <a:gd name="connsiteX304" fmla="*/ 1496035 w 1941163"/>
                  <a:gd name="connsiteY304" fmla="*/ 837043 h 1576362"/>
                  <a:gd name="connsiteX305" fmla="*/ 1501407 w 1941163"/>
                  <a:gd name="connsiteY305" fmla="*/ 845996 h 1576362"/>
                  <a:gd name="connsiteX306" fmla="*/ 1502686 w 1941163"/>
                  <a:gd name="connsiteY306" fmla="*/ 849834 h 1576362"/>
                  <a:gd name="connsiteX307" fmla="*/ 1504477 w 1941163"/>
                  <a:gd name="connsiteY307" fmla="*/ 854694 h 1576362"/>
                  <a:gd name="connsiteX308" fmla="*/ 1506523 w 1941163"/>
                  <a:gd name="connsiteY308" fmla="*/ 863136 h 1576362"/>
                  <a:gd name="connsiteX309" fmla="*/ 1507547 w 1941163"/>
                  <a:gd name="connsiteY309" fmla="*/ 865183 h 1576362"/>
                  <a:gd name="connsiteX310" fmla="*/ 1511128 w 1941163"/>
                  <a:gd name="connsiteY310" fmla="*/ 870555 h 1576362"/>
                  <a:gd name="connsiteX311" fmla="*/ 1511128 w 1941163"/>
                  <a:gd name="connsiteY311" fmla="*/ 871578 h 1576362"/>
                  <a:gd name="connsiteX312" fmla="*/ 1513431 w 1941163"/>
                  <a:gd name="connsiteY312" fmla="*/ 873113 h 1576362"/>
                  <a:gd name="connsiteX313" fmla="*/ 1515477 w 1941163"/>
                  <a:gd name="connsiteY313" fmla="*/ 872346 h 1576362"/>
                  <a:gd name="connsiteX314" fmla="*/ 1517524 w 1941163"/>
                  <a:gd name="connsiteY314" fmla="*/ 872858 h 1576362"/>
                  <a:gd name="connsiteX315" fmla="*/ 1518547 w 1941163"/>
                  <a:gd name="connsiteY315" fmla="*/ 872602 h 1576362"/>
                  <a:gd name="connsiteX316" fmla="*/ 1520593 w 1941163"/>
                  <a:gd name="connsiteY316" fmla="*/ 871067 h 1576362"/>
                  <a:gd name="connsiteX317" fmla="*/ 1521617 w 1941163"/>
                  <a:gd name="connsiteY317" fmla="*/ 870555 h 1576362"/>
                  <a:gd name="connsiteX318" fmla="*/ 1524175 w 1941163"/>
                  <a:gd name="connsiteY318" fmla="*/ 871067 h 1576362"/>
                  <a:gd name="connsiteX319" fmla="*/ 1525454 w 1941163"/>
                  <a:gd name="connsiteY319" fmla="*/ 871834 h 1576362"/>
                  <a:gd name="connsiteX320" fmla="*/ 1526222 w 1941163"/>
                  <a:gd name="connsiteY320" fmla="*/ 873625 h 1576362"/>
                  <a:gd name="connsiteX321" fmla="*/ 1524942 w 1941163"/>
                  <a:gd name="connsiteY321" fmla="*/ 876951 h 1576362"/>
                  <a:gd name="connsiteX322" fmla="*/ 1524942 w 1941163"/>
                  <a:gd name="connsiteY322" fmla="*/ 878741 h 1576362"/>
                  <a:gd name="connsiteX323" fmla="*/ 1525198 w 1941163"/>
                  <a:gd name="connsiteY323" fmla="*/ 879765 h 1576362"/>
                  <a:gd name="connsiteX324" fmla="*/ 1527245 w 1941163"/>
                  <a:gd name="connsiteY324" fmla="*/ 882579 h 1576362"/>
                  <a:gd name="connsiteX325" fmla="*/ 1529036 w 1941163"/>
                  <a:gd name="connsiteY325" fmla="*/ 883346 h 1576362"/>
                  <a:gd name="connsiteX326" fmla="*/ 1532361 w 1941163"/>
                  <a:gd name="connsiteY326" fmla="*/ 882835 h 1576362"/>
                  <a:gd name="connsiteX327" fmla="*/ 1537989 w 1941163"/>
                  <a:gd name="connsiteY327" fmla="*/ 881300 h 1576362"/>
                  <a:gd name="connsiteX328" fmla="*/ 1546687 w 1941163"/>
                  <a:gd name="connsiteY328" fmla="*/ 877974 h 1576362"/>
                  <a:gd name="connsiteX329" fmla="*/ 1550524 w 1941163"/>
                  <a:gd name="connsiteY329" fmla="*/ 876951 h 1576362"/>
                  <a:gd name="connsiteX330" fmla="*/ 1553594 w 1941163"/>
                  <a:gd name="connsiteY330" fmla="*/ 876695 h 1576362"/>
                  <a:gd name="connsiteX331" fmla="*/ 1557687 w 1941163"/>
                  <a:gd name="connsiteY331" fmla="*/ 877206 h 1576362"/>
                  <a:gd name="connsiteX332" fmla="*/ 1563827 w 1941163"/>
                  <a:gd name="connsiteY332" fmla="*/ 878741 h 1576362"/>
                  <a:gd name="connsiteX333" fmla="*/ 1570734 w 1941163"/>
                  <a:gd name="connsiteY333" fmla="*/ 880532 h 1576362"/>
                  <a:gd name="connsiteX334" fmla="*/ 1574827 w 1941163"/>
                  <a:gd name="connsiteY334" fmla="*/ 881811 h 1576362"/>
                  <a:gd name="connsiteX335" fmla="*/ 1577386 w 1941163"/>
                  <a:gd name="connsiteY335" fmla="*/ 882835 h 1576362"/>
                  <a:gd name="connsiteX336" fmla="*/ 1579944 w 1941163"/>
                  <a:gd name="connsiteY336" fmla="*/ 885137 h 1576362"/>
                  <a:gd name="connsiteX337" fmla="*/ 1581990 w 1941163"/>
                  <a:gd name="connsiteY337" fmla="*/ 885904 h 1576362"/>
                  <a:gd name="connsiteX338" fmla="*/ 1584548 w 1941163"/>
                  <a:gd name="connsiteY338" fmla="*/ 886416 h 1576362"/>
                  <a:gd name="connsiteX339" fmla="*/ 1586339 w 1941163"/>
                  <a:gd name="connsiteY339" fmla="*/ 887951 h 1576362"/>
                  <a:gd name="connsiteX340" fmla="*/ 1597339 w 1941163"/>
                  <a:gd name="connsiteY340" fmla="*/ 901765 h 1576362"/>
                  <a:gd name="connsiteX341" fmla="*/ 1600153 w 1941163"/>
                  <a:gd name="connsiteY341" fmla="*/ 908672 h 1576362"/>
                  <a:gd name="connsiteX342" fmla="*/ 1600409 w 1941163"/>
                  <a:gd name="connsiteY342" fmla="*/ 912510 h 1576362"/>
                  <a:gd name="connsiteX343" fmla="*/ 1600409 w 1941163"/>
                  <a:gd name="connsiteY343" fmla="*/ 916091 h 1576362"/>
                  <a:gd name="connsiteX344" fmla="*/ 1600921 w 1941163"/>
                  <a:gd name="connsiteY344" fmla="*/ 918138 h 1576362"/>
                  <a:gd name="connsiteX345" fmla="*/ 1602968 w 1941163"/>
                  <a:gd name="connsiteY345" fmla="*/ 923510 h 1576362"/>
                  <a:gd name="connsiteX346" fmla="*/ 1603991 w 1941163"/>
                  <a:gd name="connsiteY346" fmla="*/ 924533 h 1576362"/>
                  <a:gd name="connsiteX347" fmla="*/ 1608340 w 1941163"/>
                  <a:gd name="connsiteY347" fmla="*/ 925556 h 1576362"/>
                  <a:gd name="connsiteX348" fmla="*/ 1611665 w 1941163"/>
                  <a:gd name="connsiteY348" fmla="*/ 927603 h 1576362"/>
                  <a:gd name="connsiteX349" fmla="*/ 1611665 w 1941163"/>
                  <a:gd name="connsiteY349" fmla="*/ 931440 h 1576362"/>
                  <a:gd name="connsiteX350" fmla="*/ 1612433 w 1941163"/>
                  <a:gd name="connsiteY350" fmla="*/ 932719 h 1576362"/>
                  <a:gd name="connsiteX351" fmla="*/ 1614991 w 1941163"/>
                  <a:gd name="connsiteY351" fmla="*/ 934766 h 1576362"/>
                  <a:gd name="connsiteX352" fmla="*/ 1617549 w 1941163"/>
                  <a:gd name="connsiteY352" fmla="*/ 935278 h 1576362"/>
                  <a:gd name="connsiteX353" fmla="*/ 1620363 w 1941163"/>
                  <a:gd name="connsiteY353" fmla="*/ 933999 h 1576362"/>
                  <a:gd name="connsiteX354" fmla="*/ 1622666 w 1941163"/>
                  <a:gd name="connsiteY354" fmla="*/ 933743 h 1576362"/>
                  <a:gd name="connsiteX355" fmla="*/ 1624712 w 1941163"/>
                  <a:gd name="connsiteY355" fmla="*/ 934766 h 1576362"/>
                  <a:gd name="connsiteX356" fmla="*/ 1629061 w 1941163"/>
                  <a:gd name="connsiteY356" fmla="*/ 939627 h 1576362"/>
                  <a:gd name="connsiteX357" fmla="*/ 1630852 w 1941163"/>
                  <a:gd name="connsiteY357" fmla="*/ 943208 h 1576362"/>
                  <a:gd name="connsiteX358" fmla="*/ 1630596 w 1941163"/>
                  <a:gd name="connsiteY358" fmla="*/ 943720 h 1576362"/>
                  <a:gd name="connsiteX359" fmla="*/ 1628549 w 1941163"/>
                  <a:gd name="connsiteY359" fmla="*/ 945255 h 1576362"/>
                  <a:gd name="connsiteX360" fmla="*/ 1628805 w 1941163"/>
                  <a:gd name="connsiteY360" fmla="*/ 946022 h 1576362"/>
                  <a:gd name="connsiteX361" fmla="*/ 1629828 w 1941163"/>
                  <a:gd name="connsiteY361" fmla="*/ 947301 h 1576362"/>
                  <a:gd name="connsiteX362" fmla="*/ 1629828 w 1941163"/>
                  <a:gd name="connsiteY362" fmla="*/ 951394 h 1576362"/>
                  <a:gd name="connsiteX363" fmla="*/ 1629061 w 1941163"/>
                  <a:gd name="connsiteY363" fmla="*/ 952673 h 1576362"/>
                  <a:gd name="connsiteX364" fmla="*/ 1626759 w 1941163"/>
                  <a:gd name="connsiteY364" fmla="*/ 954464 h 1576362"/>
                  <a:gd name="connsiteX365" fmla="*/ 1627014 w 1941163"/>
                  <a:gd name="connsiteY365" fmla="*/ 956255 h 1576362"/>
                  <a:gd name="connsiteX366" fmla="*/ 1628038 w 1941163"/>
                  <a:gd name="connsiteY366" fmla="*/ 957534 h 1576362"/>
                  <a:gd name="connsiteX367" fmla="*/ 1633666 w 1941163"/>
                  <a:gd name="connsiteY367" fmla="*/ 961371 h 1576362"/>
                  <a:gd name="connsiteX368" fmla="*/ 1636224 w 1941163"/>
                  <a:gd name="connsiteY368" fmla="*/ 963674 h 1576362"/>
                  <a:gd name="connsiteX369" fmla="*/ 1636480 w 1941163"/>
                  <a:gd name="connsiteY369" fmla="*/ 965464 h 1576362"/>
                  <a:gd name="connsiteX370" fmla="*/ 1633410 w 1941163"/>
                  <a:gd name="connsiteY370" fmla="*/ 967511 h 1576362"/>
                  <a:gd name="connsiteX371" fmla="*/ 1631619 w 1941163"/>
                  <a:gd name="connsiteY371" fmla="*/ 969302 h 1576362"/>
                  <a:gd name="connsiteX372" fmla="*/ 1629828 w 1941163"/>
                  <a:gd name="connsiteY372" fmla="*/ 971860 h 1576362"/>
                  <a:gd name="connsiteX373" fmla="*/ 1628038 w 1941163"/>
                  <a:gd name="connsiteY373" fmla="*/ 975697 h 1576362"/>
                  <a:gd name="connsiteX374" fmla="*/ 1628038 w 1941163"/>
                  <a:gd name="connsiteY374" fmla="*/ 977744 h 1576362"/>
                  <a:gd name="connsiteX375" fmla="*/ 1628805 w 1941163"/>
                  <a:gd name="connsiteY375" fmla="*/ 978767 h 1576362"/>
                  <a:gd name="connsiteX376" fmla="*/ 1633154 w 1941163"/>
                  <a:gd name="connsiteY376" fmla="*/ 981837 h 1576362"/>
                  <a:gd name="connsiteX377" fmla="*/ 1635968 w 1941163"/>
                  <a:gd name="connsiteY377" fmla="*/ 984651 h 1576362"/>
                  <a:gd name="connsiteX378" fmla="*/ 1637759 w 1941163"/>
                  <a:gd name="connsiteY378" fmla="*/ 986697 h 1576362"/>
                  <a:gd name="connsiteX379" fmla="*/ 1640829 w 1941163"/>
                  <a:gd name="connsiteY379" fmla="*/ 991558 h 1576362"/>
                  <a:gd name="connsiteX380" fmla="*/ 1641596 w 1941163"/>
                  <a:gd name="connsiteY380" fmla="*/ 993605 h 1576362"/>
                  <a:gd name="connsiteX381" fmla="*/ 1643643 w 1941163"/>
                  <a:gd name="connsiteY381" fmla="*/ 1001791 h 1576362"/>
                  <a:gd name="connsiteX382" fmla="*/ 1645434 w 1941163"/>
                  <a:gd name="connsiteY382" fmla="*/ 1003837 h 1576362"/>
                  <a:gd name="connsiteX383" fmla="*/ 1646968 w 1941163"/>
                  <a:gd name="connsiteY383" fmla="*/ 1004861 h 1576362"/>
                  <a:gd name="connsiteX384" fmla="*/ 1651062 w 1941163"/>
                  <a:gd name="connsiteY384" fmla="*/ 1006140 h 1576362"/>
                  <a:gd name="connsiteX385" fmla="*/ 1652596 w 1941163"/>
                  <a:gd name="connsiteY385" fmla="*/ 1008442 h 1576362"/>
                  <a:gd name="connsiteX386" fmla="*/ 1653108 w 1941163"/>
                  <a:gd name="connsiteY386" fmla="*/ 1013559 h 1576362"/>
                  <a:gd name="connsiteX387" fmla="*/ 1653620 w 1941163"/>
                  <a:gd name="connsiteY387" fmla="*/ 1015349 h 1576362"/>
                  <a:gd name="connsiteX388" fmla="*/ 1654387 w 1941163"/>
                  <a:gd name="connsiteY388" fmla="*/ 1017907 h 1576362"/>
                  <a:gd name="connsiteX389" fmla="*/ 1657201 w 1941163"/>
                  <a:gd name="connsiteY389" fmla="*/ 1021233 h 1576362"/>
                  <a:gd name="connsiteX390" fmla="*/ 1658736 w 1941163"/>
                  <a:gd name="connsiteY390" fmla="*/ 1022512 h 1576362"/>
                  <a:gd name="connsiteX391" fmla="*/ 1661294 w 1941163"/>
                  <a:gd name="connsiteY391" fmla="*/ 1023535 h 1576362"/>
                  <a:gd name="connsiteX392" fmla="*/ 1663085 w 1941163"/>
                  <a:gd name="connsiteY392" fmla="*/ 1024047 h 1576362"/>
                  <a:gd name="connsiteX393" fmla="*/ 1670504 w 1941163"/>
                  <a:gd name="connsiteY393" fmla="*/ 1025326 h 1576362"/>
                  <a:gd name="connsiteX394" fmla="*/ 1674597 w 1941163"/>
                  <a:gd name="connsiteY394" fmla="*/ 1025326 h 1576362"/>
                  <a:gd name="connsiteX395" fmla="*/ 1676388 w 1941163"/>
                  <a:gd name="connsiteY395" fmla="*/ 1026861 h 1576362"/>
                  <a:gd name="connsiteX396" fmla="*/ 1677925 w 1941163"/>
                  <a:gd name="connsiteY396" fmla="*/ 1030954 h 1576362"/>
                  <a:gd name="connsiteX397" fmla="*/ 1678949 w 1941163"/>
                  <a:gd name="connsiteY397" fmla="*/ 1032233 h 1576362"/>
                  <a:gd name="connsiteX398" fmla="*/ 1685088 w 1941163"/>
                  <a:gd name="connsiteY398" fmla="*/ 1038885 h 1576362"/>
                  <a:gd name="connsiteX399" fmla="*/ 1688158 w 1941163"/>
                  <a:gd name="connsiteY399" fmla="*/ 1040420 h 1576362"/>
                  <a:gd name="connsiteX400" fmla="*/ 1690716 w 1941163"/>
                  <a:gd name="connsiteY400" fmla="*/ 1040931 h 1576362"/>
                  <a:gd name="connsiteX401" fmla="*/ 1692763 w 1941163"/>
                  <a:gd name="connsiteY401" fmla="*/ 1041955 h 1576362"/>
                  <a:gd name="connsiteX402" fmla="*/ 1695321 w 1941163"/>
                  <a:gd name="connsiteY402" fmla="*/ 1045024 h 1576362"/>
                  <a:gd name="connsiteX403" fmla="*/ 1699670 w 1941163"/>
                  <a:gd name="connsiteY403" fmla="*/ 1048094 h 1576362"/>
                  <a:gd name="connsiteX404" fmla="*/ 1702740 w 1941163"/>
                  <a:gd name="connsiteY404" fmla="*/ 1051164 h 1576362"/>
                  <a:gd name="connsiteX405" fmla="*/ 1703763 w 1941163"/>
                  <a:gd name="connsiteY405" fmla="*/ 1052955 h 1576362"/>
                  <a:gd name="connsiteX406" fmla="*/ 1704531 w 1941163"/>
                  <a:gd name="connsiteY406" fmla="*/ 1056536 h 1576362"/>
                  <a:gd name="connsiteX407" fmla="*/ 1703763 w 1941163"/>
                  <a:gd name="connsiteY407" fmla="*/ 1061908 h 1576362"/>
                  <a:gd name="connsiteX408" fmla="*/ 1704275 w 1941163"/>
                  <a:gd name="connsiteY408" fmla="*/ 1064467 h 1576362"/>
                  <a:gd name="connsiteX409" fmla="*/ 1705810 w 1941163"/>
                  <a:gd name="connsiteY409" fmla="*/ 1067025 h 1576362"/>
                  <a:gd name="connsiteX410" fmla="*/ 1708624 w 1941163"/>
                  <a:gd name="connsiteY410" fmla="*/ 1072397 h 1576362"/>
                  <a:gd name="connsiteX411" fmla="*/ 1709647 w 1941163"/>
                  <a:gd name="connsiteY411" fmla="*/ 1075467 h 1576362"/>
                  <a:gd name="connsiteX412" fmla="*/ 1710158 w 1941163"/>
                  <a:gd name="connsiteY412" fmla="*/ 1078537 h 1576362"/>
                  <a:gd name="connsiteX413" fmla="*/ 1710414 w 1941163"/>
                  <a:gd name="connsiteY413" fmla="*/ 1082118 h 1576362"/>
                  <a:gd name="connsiteX414" fmla="*/ 1709647 w 1941163"/>
                  <a:gd name="connsiteY414" fmla="*/ 1088002 h 1576362"/>
                  <a:gd name="connsiteX415" fmla="*/ 1707089 w 1941163"/>
                  <a:gd name="connsiteY415" fmla="*/ 1098235 h 1576362"/>
                  <a:gd name="connsiteX416" fmla="*/ 1707089 w 1941163"/>
                  <a:gd name="connsiteY416" fmla="*/ 1099514 h 1576362"/>
                  <a:gd name="connsiteX417" fmla="*/ 1707856 w 1941163"/>
                  <a:gd name="connsiteY417" fmla="*/ 1101049 h 1576362"/>
                  <a:gd name="connsiteX418" fmla="*/ 1709391 w 1941163"/>
                  <a:gd name="connsiteY418" fmla="*/ 1102072 h 1576362"/>
                  <a:gd name="connsiteX419" fmla="*/ 1712461 w 1941163"/>
                  <a:gd name="connsiteY419" fmla="*/ 1107189 h 1576362"/>
                  <a:gd name="connsiteX420" fmla="*/ 1713740 w 1941163"/>
                  <a:gd name="connsiteY420" fmla="*/ 1108468 h 1576362"/>
                  <a:gd name="connsiteX421" fmla="*/ 1713740 w 1941163"/>
                  <a:gd name="connsiteY421" fmla="*/ 1109491 h 1576362"/>
                  <a:gd name="connsiteX422" fmla="*/ 1715787 w 1941163"/>
                  <a:gd name="connsiteY422" fmla="*/ 1110770 h 1576362"/>
                  <a:gd name="connsiteX423" fmla="*/ 1717577 w 1941163"/>
                  <a:gd name="connsiteY423" fmla="*/ 1113328 h 1576362"/>
                  <a:gd name="connsiteX424" fmla="*/ 1718856 w 1941163"/>
                  <a:gd name="connsiteY424" fmla="*/ 1114352 h 1576362"/>
                  <a:gd name="connsiteX425" fmla="*/ 1720647 w 1941163"/>
                  <a:gd name="connsiteY425" fmla="*/ 1116654 h 1576362"/>
                  <a:gd name="connsiteX426" fmla="*/ 1723461 w 1941163"/>
                  <a:gd name="connsiteY426" fmla="*/ 1118445 h 1576362"/>
                  <a:gd name="connsiteX427" fmla="*/ 1724740 w 1941163"/>
                  <a:gd name="connsiteY427" fmla="*/ 1120235 h 1576362"/>
                  <a:gd name="connsiteX428" fmla="*/ 1726531 w 1941163"/>
                  <a:gd name="connsiteY428" fmla="*/ 1120491 h 1576362"/>
                  <a:gd name="connsiteX429" fmla="*/ 1726787 w 1941163"/>
                  <a:gd name="connsiteY429" fmla="*/ 1121515 h 1576362"/>
                  <a:gd name="connsiteX430" fmla="*/ 1728833 w 1941163"/>
                  <a:gd name="connsiteY430" fmla="*/ 1123305 h 1576362"/>
                  <a:gd name="connsiteX431" fmla="*/ 1730624 w 1941163"/>
                  <a:gd name="connsiteY431" fmla="*/ 1125838 h 1576362"/>
                  <a:gd name="connsiteX432" fmla="*/ 1731392 w 1941163"/>
                  <a:gd name="connsiteY432" fmla="*/ 1126887 h 1576362"/>
                  <a:gd name="connsiteX433" fmla="*/ 1734717 w 1941163"/>
                  <a:gd name="connsiteY433" fmla="*/ 1131236 h 1576362"/>
                  <a:gd name="connsiteX434" fmla="*/ 1734973 w 1941163"/>
                  <a:gd name="connsiteY434" fmla="*/ 1132234 h 1576362"/>
                  <a:gd name="connsiteX435" fmla="*/ 1733694 w 1941163"/>
                  <a:gd name="connsiteY435" fmla="*/ 1134050 h 1576362"/>
                  <a:gd name="connsiteX436" fmla="*/ 1735485 w 1941163"/>
                  <a:gd name="connsiteY436" fmla="*/ 1137094 h 1576362"/>
                  <a:gd name="connsiteX437" fmla="*/ 1737531 w 1941163"/>
                  <a:gd name="connsiteY437" fmla="*/ 1139140 h 1576362"/>
                  <a:gd name="connsiteX438" fmla="*/ 1737787 w 1941163"/>
                  <a:gd name="connsiteY438" fmla="*/ 1140675 h 1576362"/>
                  <a:gd name="connsiteX439" fmla="*/ 1737275 w 1941163"/>
                  <a:gd name="connsiteY439" fmla="*/ 1142211 h 1576362"/>
                  <a:gd name="connsiteX440" fmla="*/ 1737531 w 1941163"/>
                  <a:gd name="connsiteY440" fmla="*/ 1146841 h 1576362"/>
                  <a:gd name="connsiteX441" fmla="*/ 1735740 w 1941163"/>
                  <a:gd name="connsiteY441" fmla="*/ 1149117 h 1576362"/>
                  <a:gd name="connsiteX442" fmla="*/ 1735996 w 1941163"/>
                  <a:gd name="connsiteY442" fmla="*/ 1152188 h 1576362"/>
                  <a:gd name="connsiteX443" fmla="*/ 1737531 w 1941163"/>
                  <a:gd name="connsiteY443" fmla="*/ 1151957 h 1576362"/>
                  <a:gd name="connsiteX444" fmla="*/ 1740345 w 1941163"/>
                  <a:gd name="connsiteY444" fmla="*/ 1153236 h 1576362"/>
                  <a:gd name="connsiteX445" fmla="*/ 1741624 w 1941163"/>
                  <a:gd name="connsiteY445" fmla="*/ 1152980 h 1576362"/>
                  <a:gd name="connsiteX446" fmla="*/ 1744694 w 1941163"/>
                  <a:gd name="connsiteY446" fmla="*/ 1151445 h 1576362"/>
                  <a:gd name="connsiteX447" fmla="*/ 1746997 w 1941163"/>
                  <a:gd name="connsiteY447" fmla="*/ 1151957 h 1576362"/>
                  <a:gd name="connsiteX448" fmla="*/ 1748020 w 1941163"/>
                  <a:gd name="connsiteY448" fmla="*/ 1150934 h 1576362"/>
                  <a:gd name="connsiteX449" fmla="*/ 1748787 w 1941163"/>
                  <a:gd name="connsiteY449" fmla="*/ 1147864 h 1576362"/>
                  <a:gd name="connsiteX450" fmla="*/ 1750834 w 1941163"/>
                  <a:gd name="connsiteY450" fmla="*/ 1147097 h 1576362"/>
                  <a:gd name="connsiteX451" fmla="*/ 1754159 w 1941163"/>
                  <a:gd name="connsiteY451" fmla="*/ 1144538 h 1576362"/>
                  <a:gd name="connsiteX452" fmla="*/ 1756974 w 1941163"/>
                  <a:gd name="connsiteY452" fmla="*/ 1143259 h 1576362"/>
                  <a:gd name="connsiteX453" fmla="*/ 1756974 w 1941163"/>
                  <a:gd name="connsiteY453" fmla="*/ 1140957 h 1576362"/>
                  <a:gd name="connsiteX454" fmla="*/ 1761834 w 1941163"/>
                  <a:gd name="connsiteY454" fmla="*/ 1137631 h 1576362"/>
                  <a:gd name="connsiteX455" fmla="*/ 1764136 w 1941163"/>
                  <a:gd name="connsiteY455" fmla="*/ 1137887 h 1576362"/>
                  <a:gd name="connsiteX456" fmla="*/ 1765927 w 1941163"/>
                  <a:gd name="connsiteY456" fmla="*/ 1137120 h 1576362"/>
                  <a:gd name="connsiteX457" fmla="*/ 1769765 w 1941163"/>
                  <a:gd name="connsiteY457" fmla="*/ 1134050 h 1576362"/>
                  <a:gd name="connsiteX458" fmla="*/ 1772579 w 1941163"/>
                  <a:gd name="connsiteY458" fmla="*/ 1130724 h 1576362"/>
                  <a:gd name="connsiteX459" fmla="*/ 1777183 w 1941163"/>
                  <a:gd name="connsiteY459" fmla="*/ 1126375 h 1576362"/>
                  <a:gd name="connsiteX460" fmla="*/ 1779741 w 1941163"/>
                  <a:gd name="connsiteY460" fmla="*/ 1124840 h 1576362"/>
                  <a:gd name="connsiteX461" fmla="*/ 1781021 w 1941163"/>
                  <a:gd name="connsiteY461" fmla="*/ 1122794 h 1576362"/>
                  <a:gd name="connsiteX462" fmla="*/ 1781788 w 1941163"/>
                  <a:gd name="connsiteY462" fmla="*/ 1119980 h 1576362"/>
                  <a:gd name="connsiteX463" fmla="*/ 1784091 w 1941163"/>
                  <a:gd name="connsiteY463" fmla="*/ 1119468 h 1576362"/>
                  <a:gd name="connsiteX464" fmla="*/ 1787672 w 1941163"/>
                  <a:gd name="connsiteY464" fmla="*/ 1120747 h 1576362"/>
                  <a:gd name="connsiteX465" fmla="*/ 1788951 w 1941163"/>
                  <a:gd name="connsiteY465" fmla="*/ 1121770 h 1576362"/>
                  <a:gd name="connsiteX466" fmla="*/ 1792021 w 1941163"/>
                  <a:gd name="connsiteY466" fmla="*/ 1124840 h 1576362"/>
                  <a:gd name="connsiteX467" fmla="*/ 1796370 w 1941163"/>
                  <a:gd name="connsiteY467" fmla="*/ 1128166 h 1576362"/>
                  <a:gd name="connsiteX468" fmla="*/ 1799440 w 1941163"/>
                  <a:gd name="connsiteY468" fmla="*/ 1131236 h 1576362"/>
                  <a:gd name="connsiteX469" fmla="*/ 1800975 w 1941163"/>
                  <a:gd name="connsiteY469" fmla="*/ 1134306 h 1576362"/>
                  <a:gd name="connsiteX470" fmla="*/ 1801742 w 1941163"/>
                  <a:gd name="connsiteY470" fmla="*/ 1138910 h 1576362"/>
                  <a:gd name="connsiteX471" fmla="*/ 1803021 w 1941163"/>
                  <a:gd name="connsiteY471" fmla="*/ 1141980 h 1576362"/>
                  <a:gd name="connsiteX472" fmla="*/ 1805323 w 1941163"/>
                  <a:gd name="connsiteY472" fmla="*/ 1144794 h 1576362"/>
                  <a:gd name="connsiteX473" fmla="*/ 1805579 w 1941163"/>
                  <a:gd name="connsiteY473" fmla="*/ 1148631 h 1576362"/>
                  <a:gd name="connsiteX474" fmla="*/ 1807114 w 1941163"/>
                  <a:gd name="connsiteY474" fmla="*/ 1151445 h 1576362"/>
                  <a:gd name="connsiteX475" fmla="*/ 1810696 w 1941163"/>
                  <a:gd name="connsiteY475" fmla="*/ 1153748 h 1576362"/>
                  <a:gd name="connsiteX476" fmla="*/ 1813510 w 1941163"/>
                  <a:gd name="connsiteY476" fmla="*/ 1155283 h 1576362"/>
                  <a:gd name="connsiteX477" fmla="*/ 1813254 w 1941163"/>
                  <a:gd name="connsiteY477" fmla="*/ 1157074 h 1576362"/>
                  <a:gd name="connsiteX478" fmla="*/ 1808905 w 1941163"/>
                  <a:gd name="connsiteY478" fmla="*/ 1161167 h 1576362"/>
                  <a:gd name="connsiteX479" fmla="*/ 1808649 w 1941163"/>
                  <a:gd name="connsiteY479" fmla="*/ 1162957 h 1576362"/>
                  <a:gd name="connsiteX480" fmla="*/ 1808905 w 1941163"/>
                  <a:gd name="connsiteY480" fmla="*/ 1164492 h 1576362"/>
                  <a:gd name="connsiteX481" fmla="*/ 1809673 w 1941163"/>
                  <a:gd name="connsiteY481" fmla="*/ 1165771 h 1576362"/>
                  <a:gd name="connsiteX482" fmla="*/ 1814277 w 1941163"/>
                  <a:gd name="connsiteY482" fmla="*/ 1169865 h 1576362"/>
                  <a:gd name="connsiteX483" fmla="*/ 1819905 w 1941163"/>
                  <a:gd name="connsiteY483" fmla="*/ 1172423 h 1576362"/>
                  <a:gd name="connsiteX484" fmla="*/ 1827836 w 1941163"/>
                  <a:gd name="connsiteY484" fmla="*/ 1175493 h 1576362"/>
                  <a:gd name="connsiteX485" fmla="*/ 1832185 w 1941163"/>
                  <a:gd name="connsiteY485" fmla="*/ 1177539 h 1576362"/>
                  <a:gd name="connsiteX486" fmla="*/ 1839348 w 1941163"/>
                  <a:gd name="connsiteY486" fmla="*/ 1180609 h 1576362"/>
                  <a:gd name="connsiteX487" fmla="*/ 1843441 w 1941163"/>
                  <a:gd name="connsiteY487" fmla="*/ 1182144 h 1576362"/>
                  <a:gd name="connsiteX488" fmla="*/ 1849325 w 1941163"/>
                  <a:gd name="connsiteY488" fmla="*/ 1182144 h 1576362"/>
                  <a:gd name="connsiteX489" fmla="*/ 1853162 w 1941163"/>
                  <a:gd name="connsiteY489" fmla="*/ 1182911 h 1576362"/>
                  <a:gd name="connsiteX490" fmla="*/ 1854441 w 1941163"/>
                  <a:gd name="connsiteY490" fmla="*/ 1183935 h 1576362"/>
                  <a:gd name="connsiteX491" fmla="*/ 1855464 w 1941163"/>
                  <a:gd name="connsiteY491" fmla="*/ 1186749 h 1576362"/>
                  <a:gd name="connsiteX492" fmla="*/ 1856487 w 1941163"/>
                  <a:gd name="connsiteY492" fmla="*/ 1187772 h 1576362"/>
                  <a:gd name="connsiteX493" fmla="*/ 1858790 w 1941163"/>
                  <a:gd name="connsiteY493" fmla="*/ 1188539 h 1576362"/>
                  <a:gd name="connsiteX494" fmla="*/ 1868511 w 1941163"/>
                  <a:gd name="connsiteY494" fmla="*/ 1190330 h 1576362"/>
                  <a:gd name="connsiteX495" fmla="*/ 1870558 w 1941163"/>
                  <a:gd name="connsiteY495" fmla="*/ 1190842 h 1576362"/>
                  <a:gd name="connsiteX496" fmla="*/ 1875418 w 1941163"/>
                  <a:gd name="connsiteY496" fmla="*/ 1193656 h 1576362"/>
                  <a:gd name="connsiteX497" fmla="*/ 1881046 w 1941163"/>
                  <a:gd name="connsiteY497" fmla="*/ 1197237 h 1576362"/>
                  <a:gd name="connsiteX498" fmla="*/ 1885139 w 1941163"/>
                  <a:gd name="connsiteY498" fmla="*/ 1198772 h 1576362"/>
                  <a:gd name="connsiteX499" fmla="*/ 1890767 w 1941163"/>
                  <a:gd name="connsiteY499" fmla="*/ 1200563 h 1576362"/>
                  <a:gd name="connsiteX500" fmla="*/ 1891791 w 1941163"/>
                  <a:gd name="connsiteY500" fmla="*/ 1201075 h 1576362"/>
                  <a:gd name="connsiteX501" fmla="*/ 1893581 w 1941163"/>
                  <a:gd name="connsiteY501" fmla="*/ 1203633 h 1576362"/>
                  <a:gd name="connsiteX502" fmla="*/ 1896651 w 1941163"/>
                  <a:gd name="connsiteY502" fmla="*/ 1205423 h 1576362"/>
                  <a:gd name="connsiteX503" fmla="*/ 1899721 w 1941163"/>
                  <a:gd name="connsiteY503" fmla="*/ 1206958 h 1576362"/>
                  <a:gd name="connsiteX504" fmla="*/ 1902279 w 1941163"/>
                  <a:gd name="connsiteY504" fmla="*/ 1207470 h 1576362"/>
                  <a:gd name="connsiteX505" fmla="*/ 1912768 w 1941163"/>
                  <a:gd name="connsiteY505" fmla="*/ 1209261 h 1576362"/>
                  <a:gd name="connsiteX506" fmla="*/ 1919419 w 1941163"/>
                  <a:gd name="connsiteY506" fmla="*/ 1209517 h 1576362"/>
                  <a:gd name="connsiteX507" fmla="*/ 1925815 w 1941163"/>
                  <a:gd name="connsiteY507" fmla="*/ 1209517 h 1576362"/>
                  <a:gd name="connsiteX508" fmla="*/ 1928117 w 1941163"/>
                  <a:gd name="connsiteY508" fmla="*/ 1210284 h 1576362"/>
                  <a:gd name="connsiteX509" fmla="*/ 1930675 w 1941163"/>
                  <a:gd name="connsiteY509" fmla="*/ 1212075 h 1576362"/>
                  <a:gd name="connsiteX510" fmla="*/ 1931699 w 1941163"/>
                  <a:gd name="connsiteY510" fmla="*/ 1213354 h 1576362"/>
                  <a:gd name="connsiteX511" fmla="*/ 1932722 w 1941163"/>
                  <a:gd name="connsiteY511" fmla="*/ 1218214 h 1576362"/>
                  <a:gd name="connsiteX512" fmla="*/ 1932466 w 1941163"/>
                  <a:gd name="connsiteY512" fmla="*/ 1221028 h 1576362"/>
                  <a:gd name="connsiteX513" fmla="*/ 1931699 w 1941163"/>
                  <a:gd name="connsiteY513" fmla="*/ 1222819 h 1576362"/>
                  <a:gd name="connsiteX514" fmla="*/ 1930931 w 1941163"/>
                  <a:gd name="connsiteY514" fmla="*/ 1223843 h 1576362"/>
                  <a:gd name="connsiteX515" fmla="*/ 1927350 w 1941163"/>
                  <a:gd name="connsiteY515" fmla="*/ 1226401 h 1576362"/>
                  <a:gd name="connsiteX516" fmla="*/ 1927350 w 1941163"/>
                  <a:gd name="connsiteY516" fmla="*/ 1229471 h 1576362"/>
                  <a:gd name="connsiteX517" fmla="*/ 1928117 w 1941163"/>
                  <a:gd name="connsiteY517" fmla="*/ 1231517 h 1576362"/>
                  <a:gd name="connsiteX518" fmla="*/ 1929140 w 1941163"/>
                  <a:gd name="connsiteY518" fmla="*/ 1233308 h 1576362"/>
                  <a:gd name="connsiteX519" fmla="*/ 1932210 w 1941163"/>
                  <a:gd name="connsiteY519" fmla="*/ 1236122 h 1576362"/>
                  <a:gd name="connsiteX520" fmla="*/ 1931954 w 1941163"/>
                  <a:gd name="connsiteY520" fmla="*/ 1241494 h 1576362"/>
                  <a:gd name="connsiteX521" fmla="*/ 1931443 w 1941163"/>
                  <a:gd name="connsiteY521" fmla="*/ 1242773 h 1576362"/>
                  <a:gd name="connsiteX522" fmla="*/ 1930164 w 1941163"/>
                  <a:gd name="connsiteY522" fmla="*/ 1244564 h 1576362"/>
                  <a:gd name="connsiteX523" fmla="*/ 1928117 w 1941163"/>
                  <a:gd name="connsiteY523" fmla="*/ 1248657 h 1576362"/>
                  <a:gd name="connsiteX524" fmla="*/ 1927861 w 1941163"/>
                  <a:gd name="connsiteY524" fmla="*/ 1251471 h 1576362"/>
                  <a:gd name="connsiteX525" fmla="*/ 1927861 w 1941163"/>
                  <a:gd name="connsiteY525" fmla="*/ 1253518 h 1576362"/>
                  <a:gd name="connsiteX526" fmla="*/ 1928629 w 1941163"/>
                  <a:gd name="connsiteY526" fmla="*/ 1258378 h 1576362"/>
                  <a:gd name="connsiteX527" fmla="*/ 1929396 w 1941163"/>
                  <a:gd name="connsiteY527" fmla="*/ 1261704 h 1576362"/>
                  <a:gd name="connsiteX528" fmla="*/ 1930675 w 1941163"/>
                  <a:gd name="connsiteY528" fmla="*/ 1263495 h 1576362"/>
                  <a:gd name="connsiteX529" fmla="*/ 1933489 w 1941163"/>
                  <a:gd name="connsiteY529" fmla="*/ 1265285 h 1576362"/>
                  <a:gd name="connsiteX530" fmla="*/ 1937071 w 1941163"/>
                  <a:gd name="connsiteY530" fmla="*/ 1266564 h 1576362"/>
                  <a:gd name="connsiteX531" fmla="*/ 1939885 w 1941163"/>
                  <a:gd name="connsiteY531" fmla="*/ 1268355 h 1576362"/>
                  <a:gd name="connsiteX532" fmla="*/ 1941164 w 1941163"/>
                  <a:gd name="connsiteY532" fmla="*/ 1270402 h 1576362"/>
                  <a:gd name="connsiteX533" fmla="*/ 1941164 w 1941163"/>
                  <a:gd name="connsiteY533" fmla="*/ 1273216 h 1576362"/>
                  <a:gd name="connsiteX534" fmla="*/ 1939885 w 1941163"/>
                  <a:gd name="connsiteY534" fmla="*/ 1274751 h 1576362"/>
                  <a:gd name="connsiteX535" fmla="*/ 1938094 w 1941163"/>
                  <a:gd name="connsiteY535" fmla="*/ 1275774 h 1576362"/>
                  <a:gd name="connsiteX536" fmla="*/ 1937327 w 1941163"/>
                  <a:gd name="connsiteY536" fmla="*/ 1278076 h 1576362"/>
                  <a:gd name="connsiteX537" fmla="*/ 1933489 w 1941163"/>
                  <a:gd name="connsiteY537" fmla="*/ 1280635 h 1576362"/>
                  <a:gd name="connsiteX538" fmla="*/ 1932978 w 1941163"/>
                  <a:gd name="connsiteY538" fmla="*/ 1281402 h 1576362"/>
                  <a:gd name="connsiteX539" fmla="*/ 1937327 w 1941163"/>
                  <a:gd name="connsiteY539" fmla="*/ 1287542 h 1576362"/>
                  <a:gd name="connsiteX540" fmla="*/ 1938094 w 1941163"/>
                  <a:gd name="connsiteY540" fmla="*/ 1289588 h 1576362"/>
                  <a:gd name="connsiteX541" fmla="*/ 1938094 w 1941163"/>
                  <a:gd name="connsiteY541" fmla="*/ 1292146 h 1576362"/>
                  <a:gd name="connsiteX542" fmla="*/ 1935536 w 1941163"/>
                  <a:gd name="connsiteY542" fmla="*/ 1298030 h 1576362"/>
                  <a:gd name="connsiteX543" fmla="*/ 1931443 w 1941163"/>
                  <a:gd name="connsiteY543" fmla="*/ 1304682 h 1576362"/>
                  <a:gd name="connsiteX544" fmla="*/ 1929908 w 1941163"/>
                  <a:gd name="connsiteY544" fmla="*/ 1306728 h 1576362"/>
                  <a:gd name="connsiteX545" fmla="*/ 1929652 w 1941163"/>
                  <a:gd name="connsiteY545" fmla="*/ 1309031 h 1576362"/>
                  <a:gd name="connsiteX546" fmla="*/ 1931699 w 1941163"/>
                  <a:gd name="connsiteY546" fmla="*/ 1312356 h 1576362"/>
                  <a:gd name="connsiteX547" fmla="*/ 1932466 w 1941163"/>
                  <a:gd name="connsiteY547" fmla="*/ 1316961 h 1576362"/>
                  <a:gd name="connsiteX548" fmla="*/ 1932210 w 1941163"/>
                  <a:gd name="connsiteY548" fmla="*/ 1319008 h 1576362"/>
                  <a:gd name="connsiteX549" fmla="*/ 1931443 w 1941163"/>
                  <a:gd name="connsiteY549" fmla="*/ 1320798 h 1576362"/>
                  <a:gd name="connsiteX550" fmla="*/ 1930164 w 1941163"/>
                  <a:gd name="connsiteY550" fmla="*/ 1323101 h 1576362"/>
                  <a:gd name="connsiteX551" fmla="*/ 1927094 w 1941163"/>
                  <a:gd name="connsiteY551" fmla="*/ 1326426 h 1576362"/>
                  <a:gd name="connsiteX552" fmla="*/ 1925303 w 1941163"/>
                  <a:gd name="connsiteY552" fmla="*/ 1327705 h 1576362"/>
                  <a:gd name="connsiteX553" fmla="*/ 1924280 w 1941163"/>
                  <a:gd name="connsiteY553" fmla="*/ 1328985 h 1576362"/>
                  <a:gd name="connsiteX554" fmla="*/ 1923001 w 1941163"/>
                  <a:gd name="connsiteY554" fmla="*/ 1332566 h 1576362"/>
                  <a:gd name="connsiteX555" fmla="*/ 1923001 w 1941163"/>
                  <a:gd name="connsiteY555" fmla="*/ 1333589 h 1576362"/>
                  <a:gd name="connsiteX556" fmla="*/ 1923512 w 1941163"/>
                  <a:gd name="connsiteY556" fmla="*/ 1338961 h 1576362"/>
                  <a:gd name="connsiteX557" fmla="*/ 1923001 w 1941163"/>
                  <a:gd name="connsiteY557" fmla="*/ 1341520 h 1576362"/>
                  <a:gd name="connsiteX558" fmla="*/ 1921722 w 1941163"/>
                  <a:gd name="connsiteY558" fmla="*/ 1343566 h 1576362"/>
                  <a:gd name="connsiteX559" fmla="*/ 1920187 w 1941163"/>
                  <a:gd name="connsiteY559" fmla="*/ 1344333 h 1576362"/>
                  <a:gd name="connsiteX560" fmla="*/ 1918908 w 1941163"/>
                  <a:gd name="connsiteY560" fmla="*/ 1343822 h 1576362"/>
                  <a:gd name="connsiteX561" fmla="*/ 1918140 w 1941163"/>
                  <a:gd name="connsiteY561" fmla="*/ 1341264 h 1576362"/>
                  <a:gd name="connsiteX562" fmla="*/ 1917373 w 1941163"/>
                  <a:gd name="connsiteY562" fmla="*/ 1339985 h 1576362"/>
                  <a:gd name="connsiteX563" fmla="*/ 1916094 w 1941163"/>
                  <a:gd name="connsiteY563" fmla="*/ 1339217 h 1576362"/>
                  <a:gd name="connsiteX564" fmla="*/ 1913535 w 1941163"/>
                  <a:gd name="connsiteY564" fmla="*/ 1339473 h 1576362"/>
                  <a:gd name="connsiteX565" fmla="*/ 1909698 w 1941163"/>
                  <a:gd name="connsiteY565" fmla="*/ 1341264 h 1576362"/>
                  <a:gd name="connsiteX566" fmla="*/ 1907651 w 1941163"/>
                  <a:gd name="connsiteY566" fmla="*/ 1341520 h 1576362"/>
                  <a:gd name="connsiteX567" fmla="*/ 1904582 w 1941163"/>
                  <a:gd name="connsiteY567" fmla="*/ 1340496 h 1576362"/>
                  <a:gd name="connsiteX568" fmla="*/ 1902023 w 1941163"/>
                  <a:gd name="connsiteY568" fmla="*/ 1340496 h 1576362"/>
                  <a:gd name="connsiteX569" fmla="*/ 1896651 w 1941163"/>
                  <a:gd name="connsiteY569" fmla="*/ 1341264 h 1576362"/>
                  <a:gd name="connsiteX570" fmla="*/ 1890256 w 1941163"/>
                  <a:gd name="connsiteY570" fmla="*/ 1342543 h 1576362"/>
                  <a:gd name="connsiteX571" fmla="*/ 1883093 w 1941163"/>
                  <a:gd name="connsiteY571" fmla="*/ 1345101 h 1576362"/>
                  <a:gd name="connsiteX572" fmla="*/ 1880535 w 1941163"/>
                  <a:gd name="connsiteY572" fmla="*/ 1346636 h 1576362"/>
                  <a:gd name="connsiteX573" fmla="*/ 1877465 w 1941163"/>
                  <a:gd name="connsiteY573" fmla="*/ 1349706 h 1576362"/>
                  <a:gd name="connsiteX574" fmla="*/ 1874651 w 1941163"/>
                  <a:gd name="connsiteY574" fmla="*/ 1353799 h 1576362"/>
                  <a:gd name="connsiteX575" fmla="*/ 1872092 w 1941163"/>
                  <a:gd name="connsiteY575" fmla="*/ 1358915 h 1576362"/>
                  <a:gd name="connsiteX576" fmla="*/ 1871069 w 1941163"/>
                  <a:gd name="connsiteY576" fmla="*/ 1361985 h 1576362"/>
                  <a:gd name="connsiteX577" fmla="*/ 1869790 w 1941163"/>
                  <a:gd name="connsiteY577" fmla="*/ 1363776 h 1576362"/>
                  <a:gd name="connsiteX578" fmla="*/ 1864674 w 1941163"/>
                  <a:gd name="connsiteY578" fmla="*/ 1368892 h 1576362"/>
                  <a:gd name="connsiteX579" fmla="*/ 1863395 w 1941163"/>
                  <a:gd name="connsiteY579" fmla="*/ 1370427 h 1576362"/>
                  <a:gd name="connsiteX580" fmla="*/ 1860581 w 1941163"/>
                  <a:gd name="connsiteY580" fmla="*/ 1375544 h 1576362"/>
                  <a:gd name="connsiteX581" fmla="*/ 1859813 w 1941163"/>
                  <a:gd name="connsiteY581" fmla="*/ 1377590 h 1576362"/>
                  <a:gd name="connsiteX582" fmla="*/ 1858790 w 1941163"/>
                  <a:gd name="connsiteY582" fmla="*/ 1379893 h 1576362"/>
                  <a:gd name="connsiteX583" fmla="*/ 1855720 w 1941163"/>
                  <a:gd name="connsiteY583" fmla="*/ 1385009 h 1576362"/>
                  <a:gd name="connsiteX584" fmla="*/ 1854953 w 1941163"/>
                  <a:gd name="connsiteY584" fmla="*/ 1386544 h 1576362"/>
                  <a:gd name="connsiteX585" fmla="*/ 1853162 w 1941163"/>
                  <a:gd name="connsiteY585" fmla="*/ 1393963 h 1576362"/>
                  <a:gd name="connsiteX586" fmla="*/ 1850859 w 1941163"/>
                  <a:gd name="connsiteY586" fmla="*/ 1400614 h 1576362"/>
                  <a:gd name="connsiteX587" fmla="*/ 1849580 w 1941163"/>
                  <a:gd name="connsiteY587" fmla="*/ 1403684 h 1576362"/>
                  <a:gd name="connsiteX588" fmla="*/ 1848046 w 1941163"/>
                  <a:gd name="connsiteY588" fmla="*/ 1405730 h 1576362"/>
                  <a:gd name="connsiteX589" fmla="*/ 1844464 w 1941163"/>
                  <a:gd name="connsiteY589" fmla="*/ 1408288 h 1576362"/>
                  <a:gd name="connsiteX590" fmla="*/ 1838836 w 1941163"/>
                  <a:gd name="connsiteY590" fmla="*/ 1411614 h 1576362"/>
                  <a:gd name="connsiteX591" fmla="*/ 1836534 w 1941163"/>
                  <a:gd name="connsiteY591" fmla="*/ 1412893 h 1576362"/>
                  <a:gd name="connsiteX592" fmla="*/ 1831929 w 1941163"/>
                  <a:gd name="connsiteY592" fmla="*/ 1414684 h 1576362"/>
                  <a:gd name="connsiteX593" fmla="*/ 1834487 w 1941163"/>
                  <a:gd name="connsiteY593" fmla="*/ 1420568 h 1576362"/>
                  <a:gd name="connsiteX594" fmla="*/ 1835510 w 1941163"/>
                  <a:gd name="connsiteY594" fmla="*/ 1424150 h 1576362"/>
                  <a:gd name="connsiteX595" fmla="*/ 1835766 w 1941163"/>
                  <a:gd name="connsiteY595" fmla="*/ 1427219 h 1576362"/>
                  <a:gd name="connsiteX596" fmla="*/ 1835255 w 1941163"/>
                  <a:gd name="connsiteY596" fmla="*/ 1430033 h 1576362"/>
                  <a:gd name="connsiteX597" fmla="*/ 1834231 w 1941163"/>
                  <a:gd name="connsiteY597" fmla="*/ 1438475 h 1576362"/>
                  <a:gd name="connsiteX598" fmla="*/ 1834231 w 1941163"/>
                  <a:gd name="connsiteY598" fmla="*/ 1440266 h 1576362"/>
                  <a:gd name="connsiteX599" fmla="*/ 1834743 w 1941163"/>
                  <a:gd name="connsiteY599" fmla="*/ 1445127 h 1576362"/>
                  <a:gd name="connsiteX600" fmla="*/ 1836022 w 1941163"/>
                  <a:gd name="connsiteY600" fmla="*/ 1452290 h 1576362"/>
                  <a:gd name="connsiteX601" fmla="*/ 1837301 w 1941163"/>
                  <a:gd name="connsiteY601" fmla="*/ 1456639 h 1576362"/>
                  <a:gd name="connsiteX602" fmla="*/ 1835255 w 1941163"/>
                  <a:gd name="connsiteY602" fmla="*/ 1456894 h 1576362"/>
                  <a:gd name="connsiteX603" fmla="*/ 1833719 w 1941163"/>
                  <a:gd name="connsiteY603" fmla="*/ 1456383 h 1576362"/>
                  <a:gd name="connsiteX604" fmla="*/ 1831417 w 1941163"/>
                  <a:gd name="connsiteY604" fmla="*/ 1456894 h 1576362"/>
                  <a:gd name="connsiteX605" fmla="*/ 1831673 w 1941163"/>
                  <a:gd name="connsiteY605" fmla="*/ 1455360 h 1576362"/>
                  <a:gd name="connsiteX606" fmla="*/ 1830905 w 1941163"/>
                  <a:gd name="connsiteY606" fmla="*/ 1454080 h 1576362"/>
                  <a:gd name="connsiteX607" fmla="*/ 1828859 w 1941163"/>
                  <a:gd name="connsiteY607" fmla="*/ 1453569 h 1576362"/>
                  <a:gd name="connsiteX608" fmla="*/ 1829626 w 1941163"/>
                  <a:gd name="connsiteY608" fmla="*/ 1452546 h 1576362"/>
                  <a:gd name="connsiteX609" fmla="*/ 1831161 w 1941163"/>
                  <a:gd name="connsiteY609" fmla="*/ 1452546 h 1576362"/>
                  <a:gd name="connsiteX610" fmla="*/ 1829882 w 1941163"/>
                  <a:gd name="connsiteY610" fmla="*/ 1450755 h 1576362"/>
                  <a:gd name="connsiteX611" fmla="*/ 1827580 w 1941163"/>
                  <a:gd name="connsiteY611" fmla="*/ 1449987 h 1576362"/>
                  <a:gd name="connsiteX612" fmla="*/ 1827836 w 1941163"/>
                  <a:gd name="connsiteY612" fmla="*/ 1447941 h 1576362"/>
                  <a:gd name="connsiteX613" fmla="*/ 1825533 w 1941163"/>
                  <a:gd name="connsiteY613" fmla="*/ 1446406 h 1576362"/>
                  <a:gd name="connsiteX614" fmla="*/ 1825277 w 1941163"/>
                  <a:gd name="connsiteY614" fmla="*/ 1444871 h 1576362"/>
                  <a:gd name="connsiteX615" fmla="*/ 1823998 w 1941163"/>
                  <a:gd name="connsiteY615" fmla="*/ 1444103 h 1576362"/>
                  <a:gd name="connsiteX616" fmla="*/ 1823743 w 1941163"/>
                  <a:gd name="connsiteY616" fmla="*/ 1442313 h 1576362"/>
                  <a:gd name="connsiteX617" fmla="*/ 1822464 w 1941163"/>
                  <a:gd name="connsiteY617" fmla="*/ 1441545 h 1576362"/>
                  <a:gd name="connsiteX618" fmla="*/ 1821696 w 1941163"/>
                  <a:gd name="connsiteY618" fmla="*/ 1440010 h 1576362"/>
                  <a:gd name="connsiteX619" fmla="*/ 1820928 w 1941163"/>
                  <a:gd name="connsiteY619" fmla="*/ 1440010 h 1576362"/>
                  <a:gd name="connsiteX620" fmla="*/ 1819394 w 1941163"/>
                  <a:gd name="connsiteY620" fmla="*/ 1440778 h 1576362"/>
                  <a:gd name="connsiteX621" fmla="*/ 1820161 w 1941163"/>
                  <a:gd name="connsiteY621" fmla="*/ 1442824 h 1576362"/>
                  <a:gd name="connsiteX622" fmla="*/ 1819394 w 1941163"/>
                  <a:gd name="connsiteY622" fmla="*/ 1443336 h 1576362"/>
                  <a:gd name="connsiteX623" fmla="*/ 1817091 w 1941163"/>
                  <a:gd name="connsiteY623" fmla="*/ 1442569 h 1576362"/>
                  <a:gd name="connsiteX624" fmla="*/ 1815300 w 1941163"/>
                  <a:gd name="connsiteY624" fmla="*/ 1442313 h 1576362"/>
                  <a:gd name="connsiteX625" fmla="*/ 1814277 w 1941163"/>
                  <a:gd name="connsiteY625" fmla="*/ 1443848 h 1576362"/>
                  <a:gd name="connsiteX626" fmla="*/ 1813510 w 1941163"/>
                  <a:gd name="connsiteY626" fmla="*/ 1443592 h 1576362"/>
                  <a:gd name="connsiteX627" fmla="*/ 1813254 w 1941163"/>
                  <a:gd name="connsiteY627" fmla="*/ 1441034 h 1576362"/>
                  <a:gd name="connsiteX628" fmla="*/ 1816324 w 1941163"/>
                  <a:gd name="connsiteY628" fmla="*/ 1439755 h 1576362"/>
                  <a:gd name="connsiteX629" fmla="*/ 1816580 w 1941163"/>
                  <a:gd name="connsiteY629" fmla="*/ 1438731 h 1576362"/>
                  <a:gd name="connsiteX630" fmla="*/ 1815556 w 1941163"/>
                  <a:gd name="connsiteY630" fmla="*/ 1437964 h 1576362"/>
                  <a:gd name="connsiteX631" fmla="*/ 1816068 w 1941163"/>
                  <a:gd name="connsiteY631" fmla="*/ 1436429 h 1576362"/>
                  <a:gd name="connsiteX632" fmla="*/ 1815300 w 1941163"/>
                  <a:gd name="connsiteY632" fmla="*/ 1435406 h 1576362"/>
                  <a:gd name="connsiteX633" fmla="*/ 1812742 w 1941163"/>
                  <a:gd name="connsiteY633" fmla="*/ 1436684 h 1576362"/>
                  <a:gd name="connsiteX634" fmla="*/ 1811207 w 1941163"/>
                  <a:gd name="connsiteY634" fmla="*/ 1436429 h 1576362"/>
                  <a:gd name="connsiteX635" fmla="*/ 1811719 w 1941163"/>
                  <a:gd name="connsiteY635" fmla="*/ 1434638 h 1576362"/>
                  <a:gd name="connsiteX636" fmla="*/ 1810696 w 1941163"/>
                  <a:gd name="connsiteY636" fmla="*/ 1433103 h 1576362"/>
                  <a:gd name="connsiteX637" fmla="*/ 1811975 w 1941163"/>
                  <a:gd name="connsiteY637" fmla="*/ 1432847 h 1576362"/>
                  <a:gd name="connsiteX638" fmla="*/ 1811975 w 1941163"/>
                  <a:gd name="connsiteY638" fmla="*/ 1431824 h 1576362"/>
                  <a:gd name="connsiteX639" fmla="*/ 1811207 w 1941163"/>
                  <a:gd name="connsiteY639" fmla="*/ 1431057 h 1576362"/>
                  <a:gd name="connsiteX640" fmla="*/ 1809161 w 1941163"/>
                  <a:gd name="connsiteY640" fmla="*/ 1430033 h 1576362"/>
                  <a:gd name="connsiteX641" fmla="*/ 1809673 w 1941163"/>
                  <a:gd name="connsiteY641" fmla="*/ 1428243 h 1576362"/>
                  <a:gd name="connsiteX642" fmla="*/ 1809417 w 1941163"/>
                  <a:gd name="connsiteY642" fmla="*/ 1427219 h 1576362"/>
                  <a:gd name="connsiteX643" fmla="*/ 1807114 w 1941163"/>
                  <a:gd name="connsiteY643" fmla="*/ 1427987 h 1576362"/>
                  <a:gd name="connsiteX644" fmla="*/ 1804300 w 1941163"/>
                  <a:gd name="connsiteY644" fmla="*/ 1425684 h 1576362"/>
                  <a:gd name="connsiteX645" fmla="*/ 1803021 w 1941163"/>
                  <a:gd name="connsiteY645" fmla="*/ 1425173 h 1576362"/>
                  <a:gd name="connsiteX646" fmla="*/ 1800207 w 1941163"/>
                  <a:gd name="connsiteY646" fmla="*/ 1425173 h 1576362"/>
                  <a:gd name="connsiteX647" fmla="*/ 1798928 w 1941163"/>
                  <a:gd name="connsiteY647" fmla="*/ 1425940 h 1576362"/>
                  <a:gd name="connsiteX648" fmla="*/ 1798672 w 1941163"/>
                  <a:gd name="connsiteY648" fmla="*/ 1426708 h 1576362"/>
                  <a:gd name="connsiteX649" fmla="*/ 1799951 w 1941163"/>
                  <a:gd name="connsiteY649" fmla="*/ 1428498 h 1576362"/>
                  <a:gd name="connsiteX650" fmla="*/ 1799440 w 1941163"/>
                  <a:gd name="connsiteY650" fmla="*/ 1429522 h 1576362"/>
                  <a:gd name="connsiteX651" fmla="*/ 1796882 w 1941163"/>
                  <a:gd name="connsiteY651" fmla="*/ 1429522 h 1576362"/>
                  <a:gd name="connsiteX652" fmla="*/ 1796882 w 1941163"/>
                  <a:gd name="connsiteY652" fmla="*/ 1430801 h 1576362"/>
                  <a:gd name="connsiteX653" fmla="*/ 1795602 w 1941163"/>
                  <a:gd name="connsiteY653" fmla="*/ 1430801 h 1576362"/>
                  <a:gd name="connsiteX654" fmla="*/ 1794323 w 1941163"/>
                  <a:gd name="connsiteY654" fmla="*/ 1431568 h 1576362"/>
                  <a:gd name="connsiteX655" fmla="*/ 1795091 w 1941163"/>
                  <a:gd name="connsiteY655" fmla="*/ 1432592 h 1576362"/>
                  <a:gd name="connsiteX656" fmla="*/ 1794323 w 1941163"/>
                  <a:gd name="connsiteY656" fmla="*/ 1434127 h 1576362"/>
                  <a:gd name="connsiteX657" fmla="*/ 1790998 w 1941163"/>
                  <a:gd name="connsiteY657" fmla="*/ 1434382 h 1576362"/>
                  <a:gd name="connsiteX658" fmla="*/ 1790230 w 1941163"/>
                  <a:gd name="connsiteY658" fmla="*/ 1435406 h 1576362"/>
                  <a:gd name="connsiteX659" fmla="*/ 1789463 w 1941163"/>
                  <a:gd name="connsiteY659" fmla="*/ 1438220 h 1576362"/>
                  <a:gd name="connsiteX660" fmla="*/ 1788184 w 1941163"/>
                  <a:gd name="connsiteY660" fmla="*/ 1438731 h 1576362"/>
                  <a:gd name="connsiteX661" fmla="*/ 1788184 w 1941163"/>
                  <a:gd name="connsiteY661" fmla="*/ 1439499 h 1576362"/>
                  <a:gd name="connsiteX662" fmla="*/ 1789718 w 1941163"/>
                  <a:gd name="connsiteY662" fmla="*/ 1442057 h 1576362"/>
                  <a:gd name="connsiteX663" fmla="*/ 1790486 w 1941163"/>
                  <a:gd name="connsiteY663" fmla="*/ 1443080 h 1576362"/>
                  <a:gd name="connsiteX664" fmla="*/ 1788695 w 1941163"/>
                  <a:gd name="connsiteY664" fmla="*/ 1445127 h 1576362"/>
                  <a:gd name="connsiteX665" fmla="*/ 1787416 w 1941163"/>
                  <a:gd name="connsiteY665" fmla="*/ 1445894 h 1576362"/>
                  <a:gd name="connsiteX666" fmla="*/ 1787928 w 1941163"/>
                  <a:gd name="connsiteY666" fmla="*/ 1447685 h 1576362"/>
                  <a:gd name="connsiteX667" fmla="*/ 1786649 w 1941163"/>
                  <a:gd name="connsiteY667" fmla="*/ 1449732 h 1576362"/>
                  <a:gd name="connsiteX668" fmla="*/ 1785625 w 1941163"/>
                  <a:gd name="connsiteY668" fmla="*/ 1450499 h 1576362"/>
                  <a:gd name="connsiteX669" fmla="*/ 1785114 w 1941163"/>
                  <a:gd name="connsiteY669" fmla="*/ 1452034 h 1576362"/>
                  <a:gd name="connsiteX670" fmla="*/ 1784346 w 1941163"/>
                  <a:gd name="connsiteY670" fmla="*/ 1453569 h 1576362"/>
                  <a:gd name="connsiteX671" fmla="*/ 1783067 w 1941163"/>
                  <a:gd name="connsiteY671" fmla="*/ 1453569 h 1576362"/>
                  <a:gd name="connsiteX672" fmla="*/ 1783067 w 1941163"/>
                  <a:gd name="connsiteY672" fmla="*/ 1455104 h 1576362"/>
                  <a:gd name="connsiteX673" fmla="*/ 1781532 w 1941163"/>
                  <a:gd name="connsiteY673" fmla="*/ 1457150 h 1576362"/>
                  <a:gd name="connsiteX674" fmla="*/ 1781021 w 1941163"/>
                  <a:gd name="connsiteY674" fmla="*/ 1455360 h 1576362"/>
                  <a:gd name="connsiteX675" fmla="*/ 1778718 w 1941163"/>
                  <a:gd name="connsiteY675" fmla="*/ 1456127 h 1576362"/>
                  <a:gd name="connsiteX676" fmla="*/ 1776672 w 1941163"/>
                  <a:gd name="connsiteY676" fmla="*/ 1457406 h 1576362"/>
                  <a:gd name="connsiteX677" fmla="*/ 1776672 w 1941163"/>
                  <a:gd name="connsiteY677" fmla="*/ 1455615 h 1576362"/>
                  <a:gd name="connsiteX678" fmla="*/ 1775904 w 1941163"/>
                  <a:gd name="connsiteY678" fmla="*/ 1455615 h 1576362"/>
                  <a:gd name="connsiteX679" fmla="*/ 1773858 w 1941163"/>
                  <a:gd name="connsiteY679" fmla="*/ 1457406 h 1576362"/>
                  <a:gd name="connsiteX680" fmla="*/ 1772067 w 1941163"/>
                  <a:gd name="connsiteY680" fmla="*/ 1457662 h 1576362"/>
                  <a:gd name="connsiteX681" fmla="*/ 1771555 w 1941163"/>
                  <a:gd name="connsiteY681" fmla="*/ 1455360 h 1576362"/>
                  <a:gd name="connsiteX682" fmla="*/ 1771300 w 1941163"/>
                  <a:gd name="connsiteY682" fmla="*/ 1452290 h 1576362"/>
                  <a:gd name="connsiteX683" fmla="*/ 1770276 w 1941163"/>
                  <a:gd name="connsiteY683" fmla="*/ 1451522 h 1576362"/>
                  <a:gd name="connsiteX684" fmla="*/ 1768230 w 1941163"/>
                  <a:gd name="connsiteY684" fmla="*/ 1451778 h 1576362"/>
                  <a:gd name="connsiteX685" fmla="*/ 1765672 w 1941163"/>
                  <a:gd name="connsiteY685" fmla="*/ 1452801 h 1576362"/>
                  <a:gd name="connsiteX686" fmla="*/ 1763113 w 1941163"/>
                  <a:gd name="connsiteY686" fmla="*/ 1452034 h 1576362"/>
                  <a:gd name="connsiteX687" fmla="*/ 1761067 w 1941163"/>
                  <a:gd name="connsiteY687" fmla="*/ 1448197 h 1576362"/>
                  <a:gd name="connsiteX688" fmla="*/ 1760811 w 1941163"/>
                  <a:gd name="connsiteY688" fmla="*/ 1445638 h 1576362"/>
                  <a:gd name="connsiteX689" fmla="*/ 1761578 w 1941163"/>
                  <a:gd name="connsiteY689" fmla="*/ 1440522 h 1576362"/>
                  <a:gd name="connsiteX690" fmla="*/ 1761578 w 1941163"/>
                  <a:gd name="connsiteY690" fmla="*/ 1439499 h 1576362"/>
                  <a:gd name="connsiteX691" fmla="*/ 1760299 w 1941163"/>
                  <a:gd name="connsiteY691" fmla="*/ 1437452 h 1576362"/>
                  <a:gd name="connsiteX692" fmla="*/ 1759276 w 1941163"/>
                  <a:gd name="connsiteY692" fmla="*/ 1436429 h 1576362"/>
                  <a:gd name="connsiteX693" fmla="*/ 1755439 w 1941163"/>
                  <a:gd name="connsiteY693" fmla="*/ 1433615 h 1576362"/>
                  <a:gd name="connsiteX694" fmla="*/ 1754927 w 1941163"/>
                  <a:gd name="connsiteY694" fmla="*/ 1432592 h 1576362"/>
                  <a:gd name="connsiteX695" fmla="*/ 1755695 w 1941163"/>
                  <a:gd name="connsiteY695" fmla="*/ 1430033 h 1576362"/>
                  <a:gd name="connsiteX696" fmla="*/ 1755439 w 1941163"/>
                  <a:gd name="connsiteY696" fmla="*/ 1428754 h 1576362"/>
                  <a:gd name="connsiteX697" fmla="*/ 1754159 w 1941163"/>
                  <a:gd name="connsiteY697" fmla="*/ 1426708 h 1576362"/>
                  <a:gd name="connsiteX698" fmla="*/ 1751601 w 1941163"/>
                  <a:gd name="connsiteY698" fmla="*/ 1424661 h 1576362"/>
                  <a:gd name="connsiteX699" fmla="*/ 1750834 w 1941163"/>
                  <a:gd name="connsiteY699" fmla="*/ 1422870 h 1576362"/>
                  <a:gd name="connsiteX700" fmla="*/ 1749043 w 1941163"/>
                  <a:gd name="connsiteY700" fmla="*/ 1421336 h 1576362"/>
                  <a:gd name="connsiteX701" fmla="*/ 1743927 w 1941163"/>
                  <a:gd name="connsiteY701" fmla="*/ 1419801 h 1576362"/>
                  <a:gd name="connsiteX702" fmla="*/ 1741624 w 1941163"/>
                  <a:gd name="connsiteY702" fmla="*/ 1419545 h 1576362"/>
                  <a:gd name="connsiteX703" fmla="*/ 1739066 w 1941163"/>
                  <a:gd name="connsiteY703" fmla="*/ 1419801 h 1576362"/>
                  <a:gd name="connsiteX704" fmla="*/ 1737020 w 1941163"/>
                  <a:gd name="connsiteY704" fmla="*/ 1420568 h 1576362"/>
                  <a:gd name="connsiteX705" fmla="*/ 1731647 w 1941163"/>
                  <a:gd name="connsiteY705" fmla="*/ 1424917 h 1576362"/>
                  <a:gd name="connsiteX706" fmla="*/ 1727810 w 1941163"/>
                  <a:gd name="connsiteY706" fmla="*/ 1425940 h 1576362"/>
                  <a:gd name="connsiteX707" fmla="*/ 1724484 w 1941163"/>
                  <a:gd name="connsiteY707" fmla="*/ 1425684 h 1576362"/>
                  <a:gd name="connsiteX708" fmla="*/ 1722694 w 1941163"/>
                  <a:gd name="connsiteY708" fmla="*/ 1425940 h 1576362"/>
                  <a:gd name="connsiteX709" fmla="*/ 1719624 w 1941163"/>
                  <a:gd name="connsiteY709" fmla="*/ 1427219 h 1576362"/>
                  <a:gd name="connsiteX710" fmla="*/ 1716298 w 1941163"/>
                  <a:gd name="connsiteY710" fmla="*/ 1427731 h 1576362"/>
                  <a:gd name="connsiteX711" fmla="*/ 1712717 w 1941163"/>
                  <a:gd name="connsiteY711" fmla="*/ 1429010 h 1576362"/>
                  <a:gd name="connsiteX712" fmla="*/ 1710158 w 1941163"/>
                  <a:gd name="connsiteY712" fmla="*/ 1427987 h 1576362"/>
                  <a:gd name="connsiteX713" fmla="*/ 1708368 w 1941163"/>
                  <a:gd name="connsiteY713" fmla="*/ 1427987 h 1576362"/>
                  <a:gd name="connsiteX714" fmla="*/ 1706065 w 1941163"/>
                  <a:gd name="connsiteY714" fmla="*/ 1429266 h 1576362"/>
                  <a:gd name="connsiteX715" fmla="*/ 1703763 w 1941163"/>
                  <a:gd name="connsiteY715" fmla="*/ 1429010 h 1576362"/>
                  <a:gd name="connsiteX716" fmla="*/ 1701972 w 1941163"/>
                  <a:gd name="connsiteY716" fmla="*/ 1430289 h 1576362"/>
                  <a:gd name="connsiteX717" fmla="*/ 1699926 w 1941163"/>
                  <a:gd name="connsiteY717" fmla="*/ 1431824 h 1576362"/>
                  <a:gd name="connsiteX718" fmla="*/ 1698135 w 1941163"/>
                  <a:gd name="connsiteY718" fmla="*/ 1434382 h 1576362"/>
                  <a:gd name="connsiteX719" fmla="*/ 1696600 w 1941163"/>
                  <a:gd name="connsiteY719" fmla="*/ 1435917 h 1576362"/>
                  <a:gd name="connsiteX720" fmla="*/ 1693786 w 1941163"/>
                  <a:gd name="connsiteY720" fmla="*/ 1438987 h 1576362"/>
                  <a:gd name="connsiteX721" fmla="*/ 1690460 w 1941163"/>
                  <a:gd name="connsiteY721" fmla="*/ 1442057 h 1576362"/>
                  <a:gd name="connsiteX722" fmla="*/ 1686623 w 1941163"/>
                  <a:gd name="connsiteY722" fmla="*/ 1444871 h 1576362"/>
                  <a:gd name="connsiteX723" fmla="*/ 1682018 w 1941163"/>
                  <a:gd name="connsiteY723" fmla="*/ 1447173 h 1576362"/>
                  <a:gd name="connsiteX724" fmla="*/ 1673062 w 1941163"/>
                  <a:gd name="connsiteY724" fmla="*/ 1449987 h 1576362"/>
                  <a:gd name="connsiteX725" fmla="*/ 1666667 w 1941163"/>
                  <a:gd name="connsiteY725" fmla="*/ 1453057 h 1576362"/>
                  <a:gd name="connsiteX726" fmla="*/ 1659504 w 1941163"/>
                  <a:gd name="connsiteY726" fmla="*/ 1456639 h 1576362"/>
                  <a:gd name="connsiteX727" fmla="*/ 1656946 w 1941163"/>
                  <a:gd name="connsiteY727" fmla="*/ 1458941 h 1576362"/>
                  <a:gd name="connsiteX728" fmla="*/ 1653108 w 1941163"/>
                  <a:gd name="connsiteY728" fmla="*/ 1462523 h 1576362"/>
                  <a:gd name="connsiteX729" fmla="*/ 1651829 w 1941163"/>
                  <a:gd name="connsiteY729" fmla="*/ 1465337 h 1576362"/>
                  <a:gd name="connsiteX730" fmla="*/ 1649782 w 1941163"/>
                  <a:gd name="connsiteY730" fmla="*/ 1468406 h 1576362"/>
                  <a:gd name="connsiteX731" fmla="*/ 1646201 w 1941163"/>
                  <a:gd name="connsiteY731" fmla="*/ 1473267 h 1576362"/>
                  <a:gd name="connsiteX732" fmla="*/ 1637759 w 1941163"/>
                  <a:gd name="connsiteY732" fmla="*/ 1481709 h 1576362"/>
                  <a:gd name="connsiteX733" fmla="*/ 1635457 w 1941163"/>
                  <a:gd name="connsiteY733" fmla="*/ 1483500 h 1576362"/>
                  <a:gd name="connsiteX734" fmla="*/ 1630340 w 1941163"/>
                  <a:gd name="connsiteY734" fmla="*/ 1489384 h 1576362"/>
                  <a:gd name="connsiteX735" fmla="*/ 1625991 w 1941163"/>
                  <a:gd name="connsiteY735" fmla="*/ 1493477 h 1576362"/>
                  <a:gd name="connsiteX736" fmla="*/ 1622666 w 1941163"/>
                  <a:gd name="connsiteY736" fmla="*/ 1495779 h 1576362"/>
                  <a:gd name="connsiteX737" fmla="*/ 1618828 w 1941163"/>
                  <a:gd name="connsiteY737" fmla="*/ 1498081 h 1576362"/>
                  <a:gd name="connsiteX738" fmla="*/ 1614479 w 1941163"/>
                  <a:gd name="connsiteY738" fmla="*/ 1499616 h 1576362"/>
                  <a:gd name="connsiteX739" fmla="*/ 1610898 w 1941163"/>
                  <a:gd name="connsiteY739" fmla="*/ 1502942 h 1576362"/>
                  <a:gd name="connsiteX740" fmla="*/ 1608340 w 1941163"/>
                  <a:gd name="connsiteY740" fmla="*/ 1503965 h 1576362"/>
                  <a:gd name="connsiteX741" fmla="*/ 1601944 w 1941163"/>
                  <a:gd name="connsiteY741" fmla="*/ 1503453 h 1576362"/>
                  <a:gd name="connsiteX742" fmla="*/ 1600409 w 1941163"/>
                  <a:gd name="connsiteY742" fmla="*/ 1502942 h 1576362"/>
                  <a:gd name="connsiteX743" fmla="*/ 1597084 w 1941163"/>
                  <a:gd name="connsiteY743" fmla="*/ 1501663 h 1576362"/>
                  <a:gd name="connsiteX744" fmla="*/ 1595037 w 1941163"/>
                  <a:gd name="connsiteY744" fmla="*/ 1501663 h 1576362"/>
                  <a:gd name="connsiteX745" fmla="*/ 1592991 w 1941163"/>
                  <a:gd name="connsiteY745" fmla="*/ 1502175 h 1576362"/>
                  <a:gd name="connsiteX746" fmla="*/ 1589665 w 1941163"/>
                  <a:gd name="connsiteY746" fmla="*/ 1501663 h 1576362"/>
                  <a:gd name="connsiteX747" fmla="*/ 1584804 w 1941163"/>
                  <a:gd name="connsiteY747" fmla="*/ 1499872 h 1576362"/>
                  <a:gd name="connsiteX748" fmla="*/ 1583013 w 1941163"/>
                  <a:gd name="connsiteY748" fmla="*/ 1499872 h 1576362"/>
                  <a:gd name="connsiteX749" fmla="*/ 1581223 w 1941163"/>
                  <a:gd name="connsiteY749" fmla="*/ 1500639 h 1576362"/>
                  <a:gd name="connsiteX750" fmla="*/ 1579944 w 1941163"/>
                  <a:gd name="connsiteY750" fmla="*/ 1501407 h 1576362"/>
                  <a:gd name="connsiteX751" fmla="*/ 1578665 w 1941163"/>
                  <a:gd name="connsiteY751" fmla="*/ 1503453 h 1576362"/>
                  <a:gd name="connsiteX752" fmla="*/ 1577641 w 1941163"/>
                  <a:gd name="connsiteY752" fmla="*/ 1507547 h 1576362"/>
                  <a:gd name="connsiteX753" fmla="*/ 1577130 w 1941163"/>
                  <a:gd name="connsiteY753" fmla="*/ 1512407 h 1576362"/>
                  <a:gd name="connsiteX754" fmla="*/ 1577386 w 1941163"/>
                  <a:gd name="connsiteY754" fmla="*/ 1515733 h 1576362"/>
                  <a:gd name="connsiteX755" fmla="*/ 1575339 w 1941163"/>
                  <a:gd name="connsiteY755" fmla="*/ 1517524 h 1576362"/>
                  <a:gd name="connsiteX756" fmla="*/ 1570478 w 1941163"/>
                  <a:gd name="connsiteY756" fmla="*/ 1523407 h 1576362"/>
                  <a:gd name="connsiteX757" fmla="*/ 1569455 w 1941163"/>
                  <a:gd name="connsiteY757" fmla="*/ 1525454 h 1576362"/>
                  <a:gd name="connsiteX758" fmla="*/ 1567920 w 1941163"/>
                  <a:gd name="connsiteY758" fmla="*/ 1528780 h 1576362"/>
                  <a:gd name="connsiteX759" fmla="*/ 1567153 w 1941163"/>
                  <a:gd name="connsiteY759" fmla="*/ 1531594 h 1576362"/>
                  <a:gd name="connsiteX760" fmla="*/ 1566897 w 1941163"/>
                  <a:gd name="connsiteY760" fmla="*/ 1535687 h 1576362"/>
                  <a:gd name="connsiteX761" fmla="*/ 1567920 w 1941163"/>
                  <a:gd name="connsiteY761" fmla="*/ 1539269 h 1576362"/>
                  <a:gd name="connsiteX762" fmla="*/ 1569455 w 1941163"/>
                  <a:gd name="connsiteY762" fmla="*/ 1541059 h 1576362"/>
                  <a:gd name="connsiteX763" fmla="*/ 1572525 w 1941163"/>
                  <a:gd name="connsiteY763" fmla="*/ 1543106 h 1576362"/>
                  <a:gd name="connsiteX764" fmla="*/ 1573292 w 1941163"/>
                  <a:gd name="connsiteY764" fmla="*/ 1544897 h 1576362"/>
                  <a:gd name="connsiteX765" fmla="*/ 1574060 w 1941163"/>
                  <a:gd name="connsiteY765" fmla="*/ 1562548 h 1576362"/>
                  <a:gd name="connsiteX766" fmla="*/ 1573036 w 1941163"/>
                  <a:gd name="connsiteY766" fmla="*/ 1564594 h 1576362"/>
                  <a:gd name="connsiteX767" fmla="*/ 1572013 w 1941163"/>
                  <a:gd name="connsiteY767" fmla="*/ 1565106 h 1576362"/>
                  <a:gd name="connsiteX768" fmla="*/ 1569199 w 1941163"/>
                  <a:gd name="connsiteY768" fmla="*/ 1565618 h 1576362"/>
                  <a:gd name="connsiteX769" fmla="*/ 1556920 w 1941163"/>
                  <a:gd name="connsiteY769" fmla="*/ 1565362 h 1576362"/>
                  <a:gd name="connsiteX770" fmla="*/ 1554362 w 1941163"/>
                  <a:gd name="connsiteY770" fmla="*/ 1565618 h 1576362"/>
                  <a:gd name="connsiteX771" fmla="*/ 1552059 w 1941163"/>
                  <a:gd name="connsiteY771" fmla="*/ 1567153 h 1576362"/>
                  <a:gd name="connsiteX772" fmla="*/ 1550780 w 1941163"/>
                  <a:gd name="connsiteY772" fmla="*/ 1569199 h 1576362"/>
                  <a:gd name="connsiteX773" fmla="*/ 1548734 w 1941163"/>
                  <a:gd name="connsiteY773" fmla="*/ 1570990 h 1576362"/>
                  <a:gd name="connsiteX774" fmla="*/ 1545664 w 1941163"/>
                  <a:gd name="connsiteY774" fmla="*/ 1573037 h 1576362"/>
                  <a:gd name="connsiteX775" fmla="*/ 1540803 w 1941163"/>
                  <a:gd name="connsiteY775" fmla="*/ 1575339 h 1576362"/>
                  <a:gd name="connsiteX776" fmla="*/ 1536966 w 1941163"/>
                  <a:gd name="connsiteY776" fmla="*/ 1576362 h 1576362"/>
                  <a:gd name="connsiteX777" fmla="*/ 1535175 w 1941163"/>
                  <a:gd name="connsiteY777" fmla="*/ 1575595 h 1576362"/>
                  <a:gd name="connsiteX778" fmla="*/ 1526222 w 1941163"/>
                  <a:gd name="connsiteY778" fmla="*/ 1569711 h 1576362"/>
                  <a:gd name="connsiteX779" fmla="*/ 1522384 w 1941163"/>
                  <a:gd name="connsiteY779" fmla="*/ 1567665 h 1576362"/>
                  <a:gd name="connsiteX780" fmla="*/ 1517779 w 1941163"/>
                  <a:gd name="connsiteY780" fmla="*/ 1566130 h 1576362"/>
                  <a:gd name="connsiteX781" fmla="*/ 1513942 w 1941163"/>
                  <a:gd name="connsiteY781" fmla="*/ 1564083 h 1576362"/>
                  <a:gd name="connsiteX782" fmla="*/ 1507547 w 1941163"/>
                  <a:gd name="connsiteY782" fmla="*/ 1559990 h 1576362"/>
                  <a:gd name="connsiteX783" fmla="*/ 1497826 w 1941163"/>
                  <a:gd name="connsiteY783" fmla="*/ 1554617 h 1576362"/>
                  <a:gd name="connsiteX784" fmla="*/ 1494244 w 1941163"/>
                  <a:gd name="connsiteY784" fmla="*/ 1552827 h 1576362"/>
                  <a:gd name="connsiteX785" fmla="*/ 1488872 w 1941163"/>
                  <a:gd name="connsiteY785" fmla="*/ 1550780 h 1576362"/>
                  <a:gd name="connsiteX786" fmla="*/ 1485290 w 1941163"/>
                  <a:gd name="connsiteY786" fmla="*/ 1549757 h 1576362"/>
                  <a:gd name="connsiteX787" fmla="*/ 1480941 w 1941163"/>
                  <a:gd name="connsiteY787" fmla="*/ 1546431 h 1576362"/>
                  <a:gd name="connsiteX788" fmla="*/ 1476848 w 1941163"/>
                  <a:gd name="connsiteY788" fmla="*/ 1541059 h 1576362"/>
                  <a:gd name="connsiteX789" fmla="*/ 1472755 w 1941163"/>
                  <a:gd name="connsiteY789" fmla="*/ 1535943 h 1576362"/>
                  <a:gd name="connsiteX790" fmla="*/ 1466615 w 1941163"/>
                  <a:gd name="connsiteY790" fmla="*/ 1530059 h 1576362"/>
                  <a:gd name="connsiteX791" fmla="*/ 1464313 w 1941163"/>
                  <a:gd name="connsiteY791" fmla="*/ 1528268 h 1576362"/>
                  <a:gd name="connsiteX792" fmla="*/ 1460732 w 1941163"/>
                  <a:gd name="connsiteY792" fmla="*/ 1526733 h 1576362"/>
                  <a:gd name="connsiteX793" fmla="*/ 1458429 w 1941163"/>
                  <a:gd name="connsiteY793" fmla="*/ 1526221 h 1576362"/>
                  <a:gd name="connsiteX794" fmla="*/ 1456639 w 1941163"/>
                  <a:gd name="connsiteY794" fmla="*/ 1525710 h 1576362"/>
                  <a:gd name="connsiteX795" fmla="*/ 1452290 w 1941163"/>
                  <a:gd name="connsiteY795" fmla="*/ 1523663 h 1576362"/>
                  <a:gd name="connsiteX796" fmla="*/ 1447941 w 1941163"/>
                  <a:gd name="connsiteY796" fmla="*/ 1521361 h 1576362"/>
                  <a:gd name="connsiteX797" fmla="*/ 1443336 w 1941163"/>
                  <a:gd name="connsiteY797" fmla="*/ 1518291 h 1576362"/>
                  <a:gd name="connsiteX798" fmla="*/ 1441289 w 1941163"/>
                  <a:gd name="connsiteY798" fmla="*/ 1517242 h 1576362"/>
                  <a:gd name="connsiteX799" fmla="*/ 1439499 w 1941163"/>
                  <a:gd name="connsiteY799" fmla="*/ 1517242 h 1576362"/>
                  <a:gd name="connsiteX800" fmla="*/ 1435917 w 1941163"/>
                  <a:gd name="connsiteY800" fmla="*/ 1518547 h 1576362"/>
                  <a:gd name="connsiteX801" fmla="*/ 1434382 w 1941163"/>
                  <a:gd name="connsiteY801" fmla="*/ 1518777 h 1576362"/>
                  <a:gd name="connsiteX802" fmla="*/ 1432591 w 1941163"/>
                  <a:gd name="connsiteY802" fmla="*/ 1518547 h 1576362"/>
                  <a:gd name="connsiteX803" fmla="*/ 1431057 w 1941163"/>
                  <a:gd name="connsiteY803" fmla="*/ 1517242 h 1576362"/>
                  <a:gd name="connsiteX804" fmla="*/ 1429010 w 1941163"/>
                  <a:gd name="connsiteY804" fmla="*/ 1515196 h 1576362"/>
                  <a:gd name="connsiteX805" fmla="*/ 1424405 w 1941163"/>
                  <a:gd name="connsiteY805" fmla="*/ 1508033 h 1576362"/>
                  <a:gd name="connsiteX806" fmla="*/ 1422103 w 1941163"/>
                  <a:gd name="connsiteY806" fmla="*/ 1506754 h 1576362"/>
                  <a:gd name="connsiteX807" fmla="*/ 1418777 w 1941163"/>
                  <a:gd name="connsiteY807" fmla="*/ 1506754 h 1576362"/>
                  <a:gd name="connsiteX808" fmla="*/ 1417498 w 1941163"/>
                  <a:gd name="connsiteY808" fmla="*/ 1507265 h 1576362"/>
                  <a:gd name="connsiteX809" fmla="*/ 1411358 w 1941163"/>
                  <a:gd name="connsiteY809" fmla="*/ 1513149 h 1576362"/>
                  <a:gd name="connsiteX810" fmla="*/ 1409056 w 1941163"/>
                  <a:gd name="connsiteY810" fmla="*/ 1514966 h 1576362"/>
                  <a:gd name="connsiteX811" fmla="*/ 1404195 w 1941163"/>
                  <a:gd name="connsiteY811" fmla="*/ 1516731 h 1576362"/>
                  <a:gd name="connsiteX812" fmla="*/ 1402916 w 1941163"/>
                  <a:gd name="connsiteY812" fmla="*/ 1516987 h 1576362"/>
                  <a:gd name="connsiteX813" fmla="*/ 1397288 w 1941163"/>
                  <a:gd name="connsiteY813" fmla="*/ 1515963 h 1576362"/>
                  <a:gd name="connsiteX814" fmla="*/ 1391148 w 1941163"/>
                  <a:gd name="connsiteY814" fmla="*/ 1512893 h 1576362"/>
                  <a:gd name="connsiteX815" fmla="*/ 1384753 w 1941163"/>
                  <a:gd name="connsiteY815" fmla="*/ 1511103 h 1576362"/>
                  <a:gd name="connsiteX816" fmla="*/ 1382451 w 1941163"/>
                  <a:gd name="connsiteY816" fmla="*/ 1509568 h 1576362"/>
                  <a:gd name="connsiteX817" fmla="*/ 1380660 w 1941163"/>
                  <a:gd name="connsiteY817" fmla="*/ 1507777 h 1576362"/>
                  <a:gd name="connsiteX818" fmla="*/ 1369404 w 1941163"/>
                  <a:gd name="connsiteY818" fmla="*/ 1490381 h 1576362"/>
                  <a:gd name="connsiteX819" fmla="*/ 1361729 w 1941163"/>
                  <a:gd name="connsiteY819" fmla="*/ 1478358 h 1576362"/>
                  <a:gd name="connsiteX820" fmla="*/ 1356613 w 1941163"/>
                  <a:gd name="connsiteY820" fmla="*/ 1467357 h 1576362"/>
                  <a:gd name="connsiteX821" fmla="*/ 1352008 w 1941163"/>
                  <a:gd name="connsiteY821" fmla="*/ 1461218 h 1576362"/>
                  <a:gd name="connsiteX822" fmla="*/ 1348938 w 1941163"/>
                  <a:gd name="connsiteY822" fmla="*/ 1458915 h 1576362"/>
                  <a:gd name="connsiteX823" fmla="*/ 1342543 w 1941163"/>
                  <a:gd name="connsiteY823" fmla="*/ 1454822 h 1576362"/>
                  <a:gd name="connsiteX824" fmla="*/ 1335891 w 1941163"/>
                  <a:gd name="connsiteY824" fmla="*/ 1450218 h 1576362"/>
                  <a:gd name="connsiteX825" fmla="*/ 1333077 w 1941163"/>
                  <a:gd name="connsiteY825" fmla="*/ 1446636 h 1576362"/>
                  <a:gd name="connsiteX826" fmla="*/ 1331287 w 1941163"/>
                  <a:gd name="connsiteY826" fmla="*/ 1443566 h 1576362"/>
                  <a:gd name="connsiteX827" fmla="*/ 1331031 w 1941163"/>
                  <a:gd name="connsiteY827" fmla="*/ 1440496 h 1576362"/>
                  <a:gd name="connsiteX828" fmla="*/ 1331543 w 1941163"/>
                  <a:gd name="connsiteY828" fmla="*/ 1439473 h 1576362"/>
                  <a:gd name="connsiteX829" fmla="*/ 1335636 w 1941163"/>
                  <a:gd name="connsiteY829" fmla="*/ 1434613 h 1576362"/>
                  <a:gd name="connsiteX830" fmla="*/ 1335891 w 1941163"/>
                  <a:gd name="connsiteY830" fmla="*/ 1433589 h 1576362"/>
                  <a:gd name="connsiteX831" fmla="*/ 1336915 w 1941163"/>
                  <a:gd name="connsiteY831" fmla="*/ 1427450 h 1576362"/>
                  <a:gd name="connsiteX832" fmla="*/ 1338194 w 1941163"/>
                  <a:gd name="connsiteY832" fmla="*/ 1425659 h 1576362"/>
                  <a:gd name="connsiteX833" fmla="*/ 1340240 w 1941163"/>
                  <a:gd name="connsiteY833" fmla="*/ 1424891 h 1576362"/>
                  <a:gd name="connsiteX834" fmla="*/ 1345101 w 1941163"/>
                  <a:gd name="connsiteY834" fmla="*/ 1423868 h 1576362"/>
                  <a:gd name="connsiteX835" fmla="*/ 1346636 w 1941163"/>
                  <a:gd name="connsiteY835" fmla="*/ 1423356 h 1576362"/>
                  <a:gd name="connsiteX836" fmla="*/ 1348427 w 1941163"/>
                  <a:gd name="connsiteY836" fmla="*/ 1422333 h 1576362"/>
                  <a:gd name="connsiteX837" fmla="*/ 1350217 w 1941163"/>
                  <a:gd name="connsiteY837" fmla="*/ 1420287 h 1576362"/>
                  <a:gd name="connsiteX838" fmla="*/ 1350473 w 1941163"/>
                  <a:gd name="connsiteY838" fmla="*/ 1418496 h 1576362"/>
                  <a:gd name="connsiteX839" fmla="*/ 1349962 w 1941163"/>
                  <a:gd name="connsiteY839" fmla="*/ 1417728 h 1576362"/>
                  <a:gd name="connsiteX840" fmla="*/ 1346124 w 1941163"/>
                  <a:gd name="connsiteY840" fmla="*/ 1415426 h 1576362"/>
                  <a:gd name="connsiteX841" fmla="*/ 1340752 w 1941163"/>
                  <a:gd name="connsiteY841" fmla="*/ 1412612 h 1576362"/>
                  <a:gd name="connsiteX842" fmla="*/ 1333077 w 1941163"/>
                  <a:gd name="connsiteY842" fmla="*/ 1407751 h 1576362"/>
                  <a:gd name="connsiteX843" fmla="*/ 1329496 w 1941163"/>
                  <a:gd name="connsiteY843" fmla="*/ 1405705 h 1576362"/>
                  <a:gd name="connsiteX844" fmla="*/ 1325915 w 1941163"/>
                  <a:gd name="connsiteY844" fmla="*/ 1403147 h 1576362"/>
                  <a:gd name="connsiteX845" fmla="*/ 1321566 w 1941163"/>
                  <a:gd name="connsiteY845" fmla="*/ 1401612 h 1576362"/>
                  <a:gd name="connsiteX846" fmla="*/ 1318496 w 1941163"/>
                  <a:gd name="connsiteY846" fmla="*/ 1401100 h 1576362"/>
                  <a:gd name="connsiteX847" fmla="*/ 1318240 w 1941163"/>
                  <a:gd name="connsiteY847" fmla="*/ 1403402 h 1576362"/>
                  <a:gd name="connsiteX848" fmla="*/ 1319263 w 1941163"/>
                  <a:gd name="connsiteY848" fmla="*/ 1405193 h 1576362"/>
                  <a:gd name="connsiteX849" fmla="*/ 1319519 w 1941163"/>
                  <a:gd name="connsiteY849" fmla="*/ 1406216 h 1576362"/>
                  <a:gd name="connsiteX850" fmla="*/ 1317984 w 1941163"/>
                  <a:gd name="connsiteY850" fmla="*/ 1406728 h 1576362"/>
                  <a:gd name="connsiteX851" fmla="*/ 1317984 w 1941163"/>
                  <a:gd name="connsiteY851" fmla="*/ 1409286 h 1576362"/>
                  <a:gd name="connsiteX852" fmla="*/ 1316449 w 1941163"/>
                  <a:gd name="connsiteY852" fmla="*/ 1409542 h 1576362"/>
                  <a:gd name="connsiteX853" fmla="*/ 1316705 w 1941163"/>
                  <a:gd name="connsiteY853" fmla="*/ 1411077 h 1576362"/>
                  <a:gd name="connsiteX854" fmla="*/ 1317472 w 1941163"/>
                  <a:gd name="connsiteY854" fmla="*/ 1412100 h 1576362"/>
                  <a:gd name="connsiteX855" fmla="*/ 1317217 w 1941163"/>
                  <a:gd name="connsiteY855" fmla="*/ 1413379 h 1576362"/>
                  <a:gd name="connsiteX856" fmla="*/ 1314403 w 1941163"/>
                  <a:gd name="connsiteY856" fmla="*/ 1414659 h 1576362"/>
                  <a:gd name="connsiteX857" fmla="*/ 1308263 w 1941163"/>
                  <a:gd name="connsiteY857" fmla="*/ 1419007 h 1576362"/>
                  <a:gd name="connsiteX858" fmla="*/ 1306216 w 1941163"/>
                  <a:gd name="connsiteY858" fmla="*/ 1421566 h 1576362"/>
                  <a:gd name="connsiteX859" fmla="*/ 1304681 w 1941163"/>
                  <a:gd name="connsiteY859" fmla="*/ 1422845 h 1576362"/>
                  <a:gd name="connsiteX860" fmla="*/ 1302123 w 1941163"/>
                  <a:gd name="connsiteY860" fmla="*/ 1423612 h 1576362"/>
                  <a:gd name="connsiteX861" fmla="*/ 1300333 w 1941163"/>
                  <a:gd name="connsiteY861" fmla="*/ 1425915 h 1576362"/>
                  <a:gd name="connsiteX862" fmla="*/ 1297007 w 1941163"/>
                  <a:gd name="connsiteY862" fmla="*/ 1427450 h 1576362"/>
                  <a:gd name="connsiteX863" fmla="*/ 1294449 w 1941163"/>
                  <a:gd name="connsiteY863" fmla="*/ 1427194 h 1576362"/>
                  <a:gd name="connsiteX864" fmla="*/ 1292402 w 1941163"/>
                  <a:gd name="connsiteY864" fmla="*/ 1426170 h 1576362"/>
                  <a:gd name="connsiteX865" fmla="*/ 1290611 w 1941163"/>
                  <a:gd name="connsiteY865" fmla="*/ 1426170 h 1576362"/>
                  <a:gd name="connsiteX866" fmla="*/ 1289588 w 1941163"/>
                  <a:gd name="connsiteY866" fmla="*/ 1425403 h 1576362"/>
                  <a:gd name="connsiteX867" fmla="*/ 1288053 w 1941163"/>
                  <a:gd name="connsiteY867" fmla="*/ 1425659 h 1576362"/>
                  <a:gd name="connsiteX868" fmla="*/ 1286774 w 1941163"/>
                  <a:gd name="connsiteY868" fmla="*/ 1427450 h 1576362"/>
                  <a:gd name="connsiteX869" fmla="*/ 1285239 w 1941163"/>
                  <a:gd name="connsiteY869" fmla="*/ 1427705 h 1576362"/>
                  <a:gd name="connsiteX870" fmla="*/ 1284472 w 1941163"/>
                  <a:gd name="connsiteY870" fmla="*/ 1428473 h 1576362"/>
                  <a:gd name="connsiteX871" fmla="*/ 1282937 w 1941163"/>
                  <a:gd name="connsiteY871" fmla="*/ 1428729 h 1576362"/>
                  <a:gd name="connsiteX872" fmla="*/ 1282169 w 1941163"/>
                  <a:gd name="connsiteY872" fmla="*/ 1426938 h 1576362"/>
                  <a:gd name="connsiteX873" fmla="*/ 1281402 w 1941163"/>
                  <a:gd name="connsiteY873" fmla="*/ 1426426 h 1576362"/>
                  <a:gd name="connsiteX874" fmla="*/ 1278332 w 1941163"/>
                  <a:gd name="connsiteY874" fmla="*/ 1426682 h 1576362"/>
                  <a:gd name="connsiteX875" fmla="*/ 1277820 w 1941163"/>
                  <a:gd name="connsiteY875" fmla="*/ 1428217 h 1576362"/>
                  <a:gd name="connsiteX876" fmla="*/ 1275774 w 1941163"/>
                  <a:gd name="connsiteY876" fmla="*/ 1427194 h 1576362"/>
                  <a:gd name="connsiteX877" fmla="*/ 1273471 w 1941163"/>
                  <a:gd name="connsiteY877" fmla="*/ 1427194 h 1576362"/>
                  <a:gd name="connsiteX878" fmla="*/ 1272192 w 1941163"/>
                  <a:gd name="connsiteY878" fmla="*/ 1427705 h 1576362"/>
                  <a:gd name="connsiteX879" fmla="*/ 1271425 w 1941163"/>
                  <a:gd name="connsiteY879" fmla="*/ 1428984 h 1576362"/>
                  <a:gd name="connsiteX880" fmla="*/ 1271169 w 1941163"/>
                  <a:gd name="connsiteY880" fmla="*/ 1431287 h 1576362"/>
                  <a:gd name="connsiteX881" fmla="*/ 1270402 w 1941163"/>
                  <a:gd name="connsiteY881" fmla="*/ 1432054 h 1576362"/>
                  <a:gd name="connsiteX882" fmla="*/ 1266308 w 1941163"/>
                  <a:gd name="connsiteY882" fmla="*/ 1434101 h 1576362"/>
                  <a:gd name="connsiteX883" fmla="*/ 1265029 w 1941163"/>
                  <a:gd name="connsiteY883" fmla="*/ 1435892 h 1576362"/>
                  <a:gd name="connsiteX884" fmla="*/ 1265541 w 1941163"/>
                  <a:gd name="connsiteY884" fmla="*/ 1438450 h 1576362"/>
                  <a:gd name="connsiteX885" fmla="*/ 1264006 w 1941163"/>
                  <a:gd name="connsiteY885" fmla="*/ 1440752 h 1576362"/>
                  <a:gd name="connsiteX886" fmla="*/ 1264006 w 1941163"/>
                  <a:gd name="connsiteY886" fmla="*/ 1441775 h 1576362"/>
                  <a:gd name="connsiteX887" fmla="*/ 1264774 w 1941163"/>
                  <a:gd name="connsiteY887" fmla="*/ 1445613 h 1576362"/>
                  <a:gd name="connsiteX888" fmla="*/ 1264518 w 1941163"/>
                  <a:gd name="connsiteY888" fmla="*/ 1447915 h 1576362"/>
                  <a:gd name="connsiteX889" fmla="*/ 1263494 w 1941163"/>
                  <a:gd name="connsiteY889" fmla="*/ 1448938 h 1576362"/>
                  <a:gd name="connsiteX890" fmla="*/ 1261704 w 1941163"/>
                  <a:gd name="connsiteY890" fmla="*/ 1449450 h 1576362"/>
                  <a:gd name="connsiteX891" fmla="*/ 1260936 w 1941163"/>
                  <a:gd name="connsiteY891" fmla="*/ 1450218 h 1576362"/>
                  <a:gd name="connsiteX892" fmla="*/ 1261192 w 1941163"/>
                  <a:gd name="connsiteY892" fmla="*/ 1452008 h 1576362"/>
                  <a:gd name="connsiteX893" fmla="*/ 1264262 w 1941163"/>
                  <a:gd name="connsiteY893" fmla="*/ 1455846 h 1576362"/>
                  <a:gd name="connsiteX894" fmla="*/ 1264518 w 1941163"/>
                  <a:gd name="connsiteY894" fmla="*/ 1457125 h 1576362"/>
                  <a:gd name="connsiteX895" fmla="*/ 1264518 w 1941163"/>
                  <a:gd name="connsiteY895" fmla="*/ 1461985 h 1576362"/>
                  <a:gd name="connsiteX896" fmla="*/ 1263750 w 1941163"/>
                  <a:gd name="connsiteY896" fmla="*/ 1465055 h 1576362"/>
                  <a:gd name="connsiteX897" fmla="*/ 1262983 w 1941163"/>
                  <a:gd name="connsiteY897" fmla="*/ 1465823 h 1576362"/>
                  <a:gd name="connsiteX898" fmla="*/ 1261448 w 1941163"/>
                  <a:gd name="connsiteY898" fmla="*/ 1466078 h 1576362"/>
                  <a:gd name="connsiteX899" fmla="*/ 1258890 w 1941163"/>
                  <a:gd name="connsiteY899" fmla="*/ 1465567 h 1576362"/>
                  <a:gd name="connsiteX900" fmla="*/ 1256587 w 1941163"/>
                  <a:gd name="connsiteY900" fmla="*/ 1466078 h 1576362"/>
                  <a:gd name="connsiteX901" fmla="*/ 1255308 w 1941163"/>
                  <a:gd name="connsiteY901" fmla="*/ 1469404 h 1576362"/>
                  <a:gd name="connsiteX902" fmla="*/ 1254541 w 1941163"/>
                  <a:gd name="connsiteY902" fmla="*/ 1470171 h 1576362"/>
                  <a:gd name="connsiteX903" fmla="*/ 1253773 w 1941163"/>
                  <a:gd name="connsiteY903" fmla="*/ 1471962 h 1576362"/>
                  <a:gd name="connsiteX904" fmla="*/ 1252238 w 1941163"/>
                  <a:gd name="connsiteY904" fmla="*/ 1471962 h 1576362"/>
                  <a:gd name="connsiteX905" fmla="*/ 1250703 w 1941163"/>
                  <a:gd name="connsiteY905" fmla="*/ 1470427 h 1576362"/>
                  <a:gd name="connsiteX906" fmla="*/ 1250448 w 1941163"/>
                  <a:gd name="connsiteY906" fmla="*/ 1469404 h 1576362"/>
                  <a:gd name="connsiteX907" fmla="*/ 1249936 w 1941163"/>
                  <a:gd name="connsiteY907" fmla="*/ 1466590 h 1576362"/>
                  <a:gd name="connsiteX908" fmla="*/ 1249936 w 1941163"/>
                  <a:gd name="connsiteY908" fmla="*/ 1461985 h 1576362"/>
                  <a:gd name="connsiteX909" fmla="*/ 1248145 w 1941163"/>
                  <a:gd name="connsiteY909" fmla="*/ 1461218 h 1576362"/>
                  <a:gd name="connsiteX910" fmla="*/ 1245587 w 1941163"/>
                  <a:gd name="connsiteY910" fmla="*/ 1462753 h 1576362"/>
                  <a:gd name="connsiteX911" fmla="*/ 1243029 w 1941163"/>
                  <a:gd name="connsiteY911" fmla="*/ 1462241 h 1576362"/>
                  <a:gd name="connsiteX912" fmla="*/ 1242006 w 1941163"/>
                  <a:gd name="connsiteY912" fmla="*/ 1462753 h 1576362"/>
                  <a:gd name="connsiteX913" fmla="*/ 1241238 w 1941163"/>
                  <a:gd name="connsiteY913" fmla="*/ 1464032 h 1576362"/>
                  <a:gd name="connsiteX914" fmla="*/ 1239959 w 1941163"/>
                  <a:gd name="connsiteY914" fmla="*/ 1468381 h 1576362"/>
                  <a:gd name="connsiteX915" fmla="*/ 1238936 w 1941163"/>
                  <a:gd name="connsiteY915" fmla="*/ 1469916 h 1576362"/>
                  <a:gd name="connsiteX916" fmla="*/ 1235610 w 1941163"/>
                  <a:gd name="connsiteY916" fmla="*/ 1473241 h 1576362"/>
                  <a:gd name="connsiteX917" fmla="*/ 1231773 w 1941163"/>
                  <a:gd name="connsiteY917" fmla="*/ 1475032 h 1576362"/>
                  <a:gd name="connsiteX918" fmla="*/ 1229470 w 1941163"/>
                  <a:gd name="connsiteY918" fmla="*/ 1476823 h 1576362"/>
                  <a:gd name="connsiteX919" fmla="*/ 1218726 w 1941163"/>
                  <a:gd name="connsiteY919" fmla="*/ 1489358 h 1576362"/>
                  <a:gd name="connsiteX920" fmla="*/ 1216168 w 1941163"/>
                  <a:gd name="connsiteY920" fmla="*/ 1493195 h 1576362"/>
                  <a:gd name="connsiteX921" fmla="*/ 1214121 w 1941163"/>
                  <a:gd name="connsiteY921" fmla="*/ 1496521 h 1576362"/>
                  <a:gd name="connsiteX922" fmla="*/ 1213098 w 1941163"/>
                  <a:gd name="connsiteY922" fmla="*/ 1497544 h 1576362"/>
                  <a:gd name="connsiteX923" fmla="*/ 1209772 w 1941163"/>
                  <a:gd name="connsiteY923" fmla="*/ 1499079 h 1576362"/>
                  <a:gd name="connsiteX924" fmla="*/ 1199284 w 1941163"/>
                  <a:gd name="connsiteY924" fmla="*/ 1506242 h 1576362"/>
                  <a:gd name="connsiteX925" fmla="*/ 1195191 w 1941163"/>
                  <a:gd name="connsiteY925" fmla="*/ 1504451 h 1576362"/>
                  <a:gd name="connsiteX926" fmla="*/ 1194935 w 1941163"/>
                  <a:gd name="connsiteY926" fmla="*/ 1502916 h 1576362"/>
                  <a:gd name="connsiteX927" fmla="*/ 1196725 w 1941163"/>
                  <a:gd name="connsiteY927" fmla="*/ 1501382 h 1576362"/>
                  <a:gd name="connsiteX928" fmla="*/ 1198516 w 1941163"/>
                  <a:gd name="connsiteY928" fmla="*/ 1499591 h 1576362"/>
                  <a:gd name="connsiteX929" fmla="*/ 1199028 w 1941163"/>
                  <a:gd name="connsiteY929" fmla="*/ 1497800 h 1576362"/>
                  <a:gd name="connsiteX930" fmla="*/ 1198772 w 1941163"/>
                  <a:gd name="connsiteY930" fmla="*/ 1496777 h 1576362"/>
                  <a:gd name="connsiteX931" fmla="*/ 1197493 w 1941163"/>
                  <a:gd name="connsiteY931" fmla="*/ 1492939 h 1576362"/>
                  <a:gd name="connsiteX932" fmla="*/ 1197493 w 1941163"/>
                  <a:gd name="connsiteY932" fmla="*/ 1490381 h 1576362"/>
                  <a:gd name="connsiteX933" fmla="*/ 1197749 w 1941163"/>
                  <a:gd name="connsiteY933" fmla="*/ 1489102 h 1576362"/>
                  <a:gd name="connsiteX934" fmla="*/ 1195702 w 1941163"/>
                  <a:gd name="connsiteY934" fmla="*/ 1488335 h 1576362"/>
                  <a:gd name="connsiteX935" fmla="*/ 1193656 w 1941163"/>
                  <a:gd name="connsiteY935" fmla="*/ 1486544 h 1576362"/>
                  <a:gd name="connsiteX936" fmla="*/ 1192121 w 1941163"/>
                  <a:gd name="connsiteY936" fmla="*/ 1483986 h 1576362"/>
                  <a:gd name="connsiteX937" fmla="*/ 1189818 w 1941163"/>
                  <a:gd name="connsiteY937" fmla="*/ 1479637 h 1576362"/>
                  <a:gd name="connsiteX938" fmla="*/ 1188539 w 1941163"/>
                  <a:gd name="connsiteY938" fmla="*/ 1476311 h 1576362"/>
                  <a:gd name="connsiteX939" fmla="*/ 1185725 w 1941163"/>
                  <a:gd name="connsiteY939" fmla="*/ 1472730 h 1576362"/>
                  <a:gd name="connsiteX940" fmla="*/ 1185214 w 1941163"/>
                  <a:gd name="connsiteY940" fmla="*/ 1469660 h 1576362"/>
                  <a:gd name="connsiteX941" fmla="*/ 1182400 w 1941163"/>
                  <a:gd name="connsiteY941" fmla="*/ 1460706 h 1576362"/>
                  <a:gd name="connsiteX942" fmla="*/ 1182144 w 1941163"/>
                  <a:gd name="connsiteY942" fmla="*/ 1458148 h 1576362"/>
                  <a:gd name="connsiteX943" fmla="*/ 1182400 w 1941163"/>
                  <a:gd name="connsiteY943" fmla="*/ 1455078 h 1576362"/>
                  <a:gd name="connsiteX944" fmla="*/ 1183423 w 1941163"/>
                  <a:gd name="connsiteY944" fmla="*/ 1452264 h 1576362"/>
                  <a:gd name="connsiteX945" fmla="*/ 1183679 w 1941163"/>
                  <a:gd name="connsiteY945" fmla="*/ 1448171 h 1576362"/>
                  <a:gd name="connsiteX946" fmla="*/ 1184702 w 1941163"/>
                  <a:gd name="connsiteY946" fmla="*/ 1444334 h 1576362"/>
                  <a:gd name="connsiteX947" fmla="*/ 1185214 w 1941163"/>
                  <a:gd name="connsiteY947" fmla="*/ 1441264 h 1576362"/>
                  <a:gd name="connsiteX948" fmla="*/ 1185469 w 1941163"/>
                  <a:gd name="connsiteY948" fmla="*/ 1437938 h 1576362"/>
                  <a:gd name="connsiteX949" fmla="*/ 1185214 w 1941163"/>
                  <a:gd name="connsiteY949" fmla="*/ 1435892 h 1576362"/>
                  <a:gd name="connsiteX950" fmla="*/ 1184190 w 1941163"/>
                  <a:gd name="connsiteY950" fmla="*/ 1434357 h 1576362"/>
                  <a:gd name="connsiteX951" fmla="*/ 1182655 w 1941163"/>
                  <a:gd name="connsiteY951" fmla="*/ 1430264 h 1576362"/>
                  <a:gd name="connsiteX952" fmla="*/ 1179330 w 1941163"/>
                  <a:gd name="connsiteY952" fmla="*/ 1423868 h 1576362"/>
                  <a:gd name="connsiteX953" fmla="*/ 1178562 w 1941163"/>
                  <a:gd name="connsiteY953" fmla="*/ 1421054 h 1576362"/>
                  <a:gd name="connsiteX954" fmla="*/ 1179330 w 1941163"/>
                  <a:gd name="connsiteY954" fmla="*/ 1415938 h 1576362"/>
                  <a:gd name="connsiteX955" fmla="*/ 1179330 w 1941163"/>
                  <a:gd name="connsiteY955" fmla="*/ 1414659 h 1576362"/>
                  <a:gd name="connsiteX956" fmla="*/ 1178051 w 1941163"/>
                  <a:gd name="connsiteY956" fmla="*/ 1411845 h 1576362"/>
                  <a:gd name="connsiteX957" fmla="*/ 1176516 w 1941163"/>
                  <a:gd name="connsiteY957" fmla="*/ 1409031 h 1576362"/>
                  <a:gd name="connsiteX958" fmla="*/ 1174213 w 1941163"/>
                  <a:gd name="connsiteY958" fmla="*/ 1404937 h 1576362"/>
                  <a:gd name="connsiteX959" fmla="*/ 1173702 w 1941163"/>
                  <a:gd name="connsiteY959" fmla="*/ 1403402 h 1576362"/>
                  <a:gd name="connsiteX960" fmla="*/ 1173190 w 1941163"/>
                  <a:gd name="connsiteY960" fmla="*/ 1397007 h 1576362"/>
                  <a:gd name="connsiteX961" fmla="*/ 1171911 w 1941163"/>
                  <a:gd name="connsiteY961" fmla="*/ 1393681 h 1576362"/>
                  <a:gd name="connsiteX962" fmla="*/ 1171655 w 1941163"/>
                  <a:gd name="connsiteY962" fmla="*/ 1390611 h 1576362"/>
                  <a:gd name="connsiteX963" fmla="*/ 1170632 w 1941163"/>
                  <a:gd name="connsiteY963" fmla="*/ 1389332 h 1576362"/>
                  <a:gd name="connsiteX964" fmla="*/ 1165771 w 1941163"/>
                  <a:gd name="connsiteY964" fmla="*/ 1387030 h 1576362"/>
                  <a:gd name="connsiteX965" fmla="*/ 1163725 w 1941163"/>
                  <a:gd name="connsiteY965" fmla="*/ 1385495 h 1576362"/>
                  <a:gd name="connsiteX966" fmla="*/ 1160143 w 1941163"/>
                  <a:gd name="connsiteY966" fmla="*/ 1383960 h 1576362"/>
                  <a:gd name="connsiteX967" fmla="*/ 1159376 w 1941163"/>
                  <a:gd name="connsiteY967" fmla="*/ 1383193 h 1576362"/>
                  <a:gd name="connsiteX968" fmla="*/ 1159376 w 1941163"/>
                  <a:gd name="connsiteY968" fmla="*/ 1381402 h 1576362"/>
                  <a:gd name="connsiteX969" fmla="*/ 1160143 w 1941163"/>
                  <a:gd name="connsiteY969" fmla="*/ 1379867 h 1576362"/>
                  <a:gd name="connsiteX970" fmla="*/ 1163213 w 1941163"/>
                  <a:gd name="connsiteY970" fmla="*/ 1375262 h 1576362"/>
                  <a:gd name="connsiteX971" fmla="*/ 1162702 w 1941163"/>
                  <a:gd name="connsiteY971" fmla="*/ 1374495 h 1576362"/>
                  <a:gd name="connsiteX972" fmla="*/ 1158608 w 1941163"/>
                  <a:gd name="connsiteY972" fmla="*/ 1370402 h 1576362"/>
                  <a:gd name="connsiteX973" fmla="*/ 1147352 w 1941163"/>
                  <a:gd name="connsiteY973" fmla="*/ 1356843 h 1576362"/>
                  <a:gd name="connsiteX974" fmla="*/ 1144282 w 1941163"/>
                  <a:gd name="connsiteY974" fmla="*/ 1353006 h 1576362"/>
                  <a:gd name="connsiteX975" fmla="*/ 1143771 w 1941163"/>
                  <a:gd name="connsiteY975" fmla="*/ 1351471 h 1576362"/>
                  <a:gd name="connsiteX976" fmla="*/ 1143259 w 1941163"/>
                  <a:gd name="connsiteY976" fmla="*/ 1347634 h 1576362"/>
                  <a:gd name="connsiteX977" fmla="*/ 1139933 w 1941163"/>
                  <a:gd name="connsiteY977" fmla="*/ 1342773 h 1576362"/>
                  <a:gd name="connsiteX978" fmla="*/ 1138910 w 1941163"/>
                  <a:gd name="connsiteY978" fmla="*/ 1340727 h 1576362"/>
                  <a:gd name="connsiteX979" fmla="*/ 1139422 w 1941163"/>
                  <a:gd name="connsiteY979" fmla="*/ 1339447 h 1576362"/>
                  <a:gd name="connsiteX980" fmla="*/ 1140701 w 1941163"/>
                  <a:gd name="connsiteY980" fmla="*/ 1338424 h 1576362"/>
                  <a:gd name="connsiteX981" fmla="*/ 1141724 w 1941163"/>
                  <a:gd name="connsiteY981" fmla="*/ 1336633 h 1576362"/>
                  <a:gd name="connsiteX982" fmla="*/ 1142236 w 1941163"/>
                  <a:gd name="connsiteY982" fmla="*/ 1334587 h 1576362"/>
                  <a:gd name="connsiteX983" fmla="*/ 1142747 w 1941163"/>
                  <a:gd name="connsiteY983" fmla="*/ 1330750 h 1576362"/>
                  <a:gd name="connsiteX984" fmla="*/ 1143515 w 1941163"/>
                  <a:gd name="connsiteY984" fmla="*/ 1329471 h 1576362"/>
                  <a:gd name="connsiteX985" fmla="*/ 1141724 w 1941163"/>
                  <a:gd name="connsiteY985" fmla="*/ 1326656 h 1576362"/>
                  <a:gd name="connsiteX986" fmla="*/ 1140189 w 1941163"/>
                  <a:gd name="connsiteY986" fmla="*/ 1325633 h 1576362"/>
                  <a:gd name="connsiteX987" fmla="*/ 1135584 w 1941163"/>
                  <a:gd name="connsiteY987" fmla="*/ 1325122 h 1576362"/>
                  <a:gd name="connsiteX988" fmla="*/ 1129189 w 1941163"/>
                  <a:gd name="connsiteY988" fmla="*/ 1324099 h 1576362"/>
                  <a:gd name="connsiteX989" fmla="*/ 1126119 w 1941163"/>
                  <a:gd name="connsiteY989" fmla="*/ 1323075 h 1576362"/>
                  <a:gd name="connsiteX990" fmla="*/ 1125096 w 1941163"/>
                  <a:gd name="connsiteY990" fmla="*/ 1322563 h 1576362"/>
                  <a:gd name="connsiteX991" fmla="*/ 1123049 w 1941163"/>
                  <a:gd name="connsiteY991" fmla="*/ 1320261 h 1576362"/>
                  <a:gd name="connsiteX992" fmla="*/ 1119468 w 1941163"/>
                  <a:gd name="connsiteY992" fmla="*/ 1317703 h 1576362"/>
                  <a:gd name="connsiteX993" fmla="*/ 1115375 w 1941163"/>
                  <a:gd name="connsiteY993" fmla="*/ 1315656 h 1576362"/>
                  <a:gd name="connsiteX994" fmla="*/ 1111793 w 1941163"/>
                  <a:gd name="connsiteY994" fmla="*/ 1313354 h 1576362"/>
                  <a:gd name="connsiteX995" fmla="*/ 1107700 w 1941163"/>
                  <a:gd name="connsiteY995" fmla="*/ 1310284 h 1576362"/>
                  <a:gd name="connsiteX996" fmla="*/ 1105398 w 1941163"/>
                  <a:gd name="connsiteY996" fmla="*/ 1307982 h 1576362"/>
                  <a:gd name="connsiteX997" fmla="*/ 1097979 w 1941163"/>
                  <a:gd name="connsiteY997" fmla="*/ 1303121 h 1576362"/>
                  <a:gd name="connsiteX998" fmla="*/ 1093886 w 1941163"/>
                  <a:gd name="connsiteY998" fmla="*/ 1301074 h 1576362"/>
                  <a:gd name="connsiteX999" fmla="*/ 1086723 w 1941163"/>
                  <a:gd name="connsiteY999" fmla="*/ 1297749 h 1576362"/>
                  <a:gd name="connsiteX1000" fmla="*/ 1083142 w 1941163"/>
                  <a:gd name="connsiteY1000" fmla="*/ 1296214 h 1576362"/>
                  <a:gd name="connsiteX1001" fmla="*/ 1080583 w 1941163"/>
                  <a:gd name="connsiteY1001" fmla="*/ 1294167 h 1576362"/>
                  <a:gd name="connsiteX1002" fmla="*/ 1078537 w 1941163"/>
                  <a:gd name="connsiteY1002" fmla="*/ 1291353 h 1576362"/>
                  <a:gd name="connsiteX1003" fmla="*/ 1077513 w 1941163"/>
                  <a:gd name="connsiteY1003" fmla="*/ 1288283 h 1576362"/>
                  <a:gd name="connsiteX1004" fmla="*/ 1078025 w 1941163"/>
                  <a:gd name="connsiteY1004" fmla="*/ 1287260 h 1576362"/>
                  <a:gd name="connsiteX1005" fmla="*/ 1077513 w 1941163"/>
                  <a:gd name="connsiteY1005" fmla="*/ 1285214 h 1576362"/>
                  <a:gd name="connsiteX1006" fmla="*/ 1077513 w 1941163"/>
                  <a:gd name="connsiteY1006" fmla="*/ 1283423 h 1576362"/>
                  <a:gd name="connsiteX1007" fmla="*/ 1081606 w 1941163"/>
                  <a:gd name="connsiteY1007" fmla="*/ 1281888 h 1576362"/>
                  <a:gd name="connsiteX1008" fmla="*/ 1082630 w 1941163"/>
                  <a:gd name="connsiteY1008" fmla="*/ 1280353 h 1576362"/>
                  <a:gd name="connsiteX1009" fmla="*/ 1082886 w 1941163"/>
                  <a:gd name="connsiteY1009" fmla="*/ 1277283 h 1576362"/>
                  <a:gd name="connsiteX1010" fmla="*/ 1082630 w 1941163"/>
                  <a:gd name="connsiteY1010" fmla="*/ 1275748 h 1576362"/>
                  <a:gd name="connsiteX1011" fmla="*/ 1081606 w 1941163"/>
                  <a:gd name="connsiteY1011" fmla="*/ 1273190 h 1576362"/>
                  <a:gd name="connsiteX1012" fmla="*/ 1078537 w 1941163"/>
                  <a:gd name="connsiteY1012" fmla="*/ 1267818 h 1576362"/>
                  <a:gd name="connsiteX1013" fmla="*/ 1076746 w 1941163"/>
                  <a:gd name="connsiteY1013" fmla="*/ 1264236 h 1576362"/>
                  <a:gd name="connsiteX1014" fmla="*/ 1076490 w 1941163"/>
                  <a:gd name="connsiteY1014" fmla="*/ 1259887 h 1576362"/>
                  <a:gd name="connsiteX1015" fmla="*/ 1077769 w 1941163"/>
                  <a:gd name="connsiteY1015" fmla="*/ 1255794 h 1576362"/>
                  <a:gd name="connsiteX1016" fmla="*/ 1077769 w 1941163"/>
                  <a:gd name="connsiteY1016" fmla="*/ 1253236 h 1576362"/>
                  <a:gd name="connsiteX1017" fmla="*/ 1077513 w 1941163"/>
                  <a:gd name="connsiteY1017" fmla="*/ 1251957 h 1576362"/>
                  <a:gd name="connsiteX1018" fmla="*/ 1075211 w 1941163"/>
                  <a:gd name="connsiteY1018" fmla="*/ 1248376 h 1576362"/>
                  <a:gd name="connsiteX1019" fmla="*/ 1072397 w 1941163"/>
                  <a:gd name="connsiteY1019" fmla="*/ 1245306 h 1576362"/>
                  <a:gd name="connsiteX1020" fmla="*/ 1071630 w 1941163"/>
                  <a:gd name="connsiteY1020" fmla="*/ 1242748 h 1576362"/>
                  <a:gd name="connsiteX1021" fmla="*/ 1072141 w 1941163"/>
                  <a:gd name="connsiteY1021" fmla="*/ 1240957 h 1576362"/>
                  <a:gd name="connsiteX1022" fmla="*/ 1071630 w 1941163"/>
                  <a:gd name="connsiteY1022" fmla="*/ 1239166 h 1576362"/>
                  <a:gd name="connsiteX1023" fmla="*/ 1072653 w 1941163"/>
                  <a:gd name="connsiteY1023" fmla="*/ 1237375 h 1576362"/>
                  <a:gd name="connsiteX1024" fmla="*/ 1074699 w 1941163"/>
                  <a:gd name="connsiteY1024" fmla="*/ 1235585 h 1576362"/>
                  <a:gd name="connsiteX1025" fmla="*/ 1075211 w 1941163"/>
                  <a:gd name="connsiteY1025" fmla="*/ 1233282 h 1576362"/>
                  <a:gd name="connsiteX1026" fmla="*/ 1074188 w 1941163"/>
                  <a:gd name="connsiteY1026" fmla="*/ 1230724 h 1576362"/>
                  <a:gd name="connsiteX1027" fmla="*/ 1072141 w 1941163"/>
                  <a:gd name="connsiteY1027" fmla="*/ 1227143 h 1576362"/>
                  <a:gd name="connsiteX1028" fmla="*/ 1071374 w 1941163"/>
                  <a:gd name="connsiteY1028" fmla="*/ 1225096 h 1576362"/>
                  <a:gd name="connsiteX1029" fmla="*/ 1071374 w 1941163"/>
                  <a:gd name="connsiteY1029" fmla="*/ 1222538 h 1576362"/>
                  <a:gd name="connsiteX1030" fmla="*/ 1071630 w 1941163"/>
                  <a:gd name="connsiteY1030" fmla="*/ 1218700 h 1576362"/>
                  <a:gd name="connsiteX1031" fmla="*/ 1072141 w 1941163"/>
                  <a:gd name="connsiteY1031" fmla="*/ 1214352 h 1576362"/>
                  <a:gd name="connsiteX1032" fmla="*/ 1072141 w 1941163"/>
                  <a:gd name="connsiteY1032" fmla="*/ 1210258 h 1576362"/>
                  <a:gd name="connsiteX1033" fmla="*/ 1071374 w 1941163"/>
                  <a:gd name="connsiteY1033" fmla="*/ 1205909 h 1576362"/>
                  <a:gd name="connsiteX1034" fmla="*/ 1069583 w 1941163"/>
                  <a:gd name="connsiteY1034" fmla="*/ 1200793 h 1576362"/>
                  <a:gd name="connsiteX1035" fmla="*/ 1069327 w 1941163"/>
                  <a:gd name="connsiteY1035" fmla="*/ 1197212 h 1576362"/>
                  <a:gd name="connsiteX1036" fmla="*/ 1069583 w 1941163"/>
                  <a:gd name="connsiteY1036" fmla="*/ 1193630 h 1576362"/>
                  <a:gd name="connsiteX1037" fmla="*/ 1070095 w 1941163"/>
                  <a:gd name="connsiteY1037" fmla="*/ 1189793 h 1576362"/>
                  <a:gd name="connsiteX1038" fmla="*/ 1070095 w 1941163"/>
                  <a:gd name="connsiteY1038" fmla="*/ 1184932 h 1576362"/>
                  <a:gd name="connsiteX1039" fmla="*/ 1069583 w 1941163"/>
                  <a:gd name="connsiteY1039" fmla="*/ 1175979 h 1576362"/>
                  <a:gd name="connsiteX1040" fmla="*/ 1069327 w 1941163"/>
                  <a:gd name="connsiteY1040" fmla="*/ 1173165 h 1576362"/>
                  <a:gd name="connsiteX1041" fmla="*/ 1068304 w 1941163"/>
                  <a:gd name="connsiteY1041" fmla="*/ 1170607 h 1576362"/>
                  <a:gd name="connsiteX1042" fmla="*/ 1066513 w 1941163"/>
                  <a:gd name="connsiteY1042" fmla="*/ 1168304 h 1576362"/>
                  <a:gd name="connsiteX1043" fmla="*/ 1060885 w 1941163"/>
                  <a:gd name="connsiteY1043" fmla="*/ 1161141 h 1576362"/>
                  <a:gd name="connsiteX1044" fmla="*/ 1058839 w 1941163"/>
                  <a:gd name="connsiteY1044" fmla="*/ 1157816 h 1576362"/>
                  <a:gd name="connsiteX1045" fmla="*/ 1056280 w 1941163"/>
                  <a:gd name="connsiteY1045" fmla="*/ 1155257 h 1576362"/>
                  <a:gd name="connsiteX1046" fmla="*/ 1052955 w 1941163"/>
                  <a:gd name="connsiteY1046" fmla="*/ 1152443 h 1576362"/>
                  <a:gd name="connsiteX1047" fmla="*/ 1051676 w 1941163"/>
                  <a:gd name="connsiteY1047" fmla="*/ 1151164 h 1576362"/>
                  <a:gd name="connsiteX1048" fmla="*/ 1049373 w 1941163"/>
                  <a:gd name="connsiteY1048" fmla="*/ 1146815 h 1576362"/>
                  <a:gd name="connsiteX1049" fmla="*/ 1048862 w 1941163"/>
                  <a:gd name="connsiteY1049" fmla="*/ 1144769 h 1576362"/>
                  <a:gd name="connsiteX1050" fmla="*/ 1048350 w 1941163"/>
                  <a:gd name="connsiteY1050" fmla="*/ 1142211 h 1576362"/>
                  <a:gd name="connsiteX1051" fmla="*/ 1048350 w 1941163"/>
                  <a:gd name="connsiteY1051" fmla="*/ 1137094 h 1576362"/>
                  <a:gd name="connsiteX1052" fmla="*/ 1047838 w 1941163"/>
                  <a:gd name="connsiteY1052" fmla="*/ 1136071 h 1576362"/>
                  <a:gd name="connsiteX1053" fmla="*/ 1046047 w 1941163"/>
                  <a:gd name="connsiteY1053" fmla="*/ 1135303 h 1576362"/>
                  <a:gd name="connsiteX1054" fmla="*/ 1044001 w 1941163"/>
                  <a:gd name="connsiteY1054" fmla="*/ 1135303 h 1576362"/>
                  <a:gd name="connsiteX1055" fmla="*/ 1042466 w 1941163"/>
                  <a:gd name="connsiteY1055" fmla="*/ 1136838 h 1576362"/>
                  <a:gd name="connsiteX1056" fmla="*/ 1033512 w 1941163"/>
                  <a:gd name="connsiteY1056" fmla="*/ 1143234 h 1576362"/>
                  <a:gd name="connsiteX1057" fmla="*/ 1027628 w 1941163"/>
                  <a:gd name="connsiteY1057" fmla="*/ 1144513 h 1576362"/>
                  <a:gd name="connsiteX1058" fmla="*/ 1024047 w 1941163"/>
                  <a:gd name="connsiteY1058" fmla="*/ 1144513 h 1576362"/>
                  <a:gd name="connsiteX1059" fmla="*/ 1019187 w 1941163"/>
                  <a:gd name="connsiteY1059" fmla="*/ 1146048 h 1576362"/>
                  <a:gd name="connsiteX1060" fmla="*/ 1016372 w 1941163"/>
                  <a:gd name="connsiteY1060" fmla="*/ 1147327 h 1576362"/>
                  <a:gd name="connsiteX1061" fmla="*/ 1014326 w 1941163"/>
                  <a:gd name="connsiteY1061" fmla="*/ 1147583 h 1576362"/>
                  <a:gd name="connsiteX1062" fmla="*/ 1013303 w 1941163"/>
                  <a:gd name="connsiteY1062" fmla="*/ 1147071 h 1576362"/>
                  <a:gd name="connsiteX1063" fmla="*/ 1007930 w 1941163"/>
                  <a:gd name="connsiteY1063" fmla="*/ 1143745 h 1576362"/>
                  <a:gd name="connsiteX1064" fmla="*/ 1004860 w 1941163"/>
                  <a:gd name="connsiteY1064" fmla="*/ 1141443 h 1576362"/>
                  <a:gd name="connsiteX1065" fmla="*/ 999488 w 1941163"/>
                  <a:gd name="connsiteY1065" fmla="*/ 1138117 h 1576362"/>
                  <a:gd name="connsiteX1066" fmla="*/ 997698 w 1941163"/>
                  <a:gd name="connsiteY1066" fmla="*/ 1137350 h 1576362"/>
                  <a:gd name="connsiteX1067" fmla="*/ 995651 w 1941163"/>
                  <a:gd name="connsiteY1067" fmla="*/ 1134792 h 1576362"/>
                  <a:gd name="connsiteX1068" fmla="*/ 992837 w 1941163"/>
                  <a:gd name="connsiteY1068" fmla="*/ 1131210 h 1576362"/>
                  <a:gd name="connsiteX1069" fmla="*/ 990279 w 1941163"/>
                  <a:gd name="connsiteY1069" fmla="*/ 1127117 h 1576362"/>
                  <a:gd name="connsiteX1070" fmla="*/ 989255 w 1941163"/>
                  <a:gd name="connsiteY1070" fmla="*/ 1125838 h 1576362"/>
                  <a:gd name="connsiteX1071" fmla="*/ 986953 w 1941163"/>
                  <a:gd name="connsiteY1071" fmla="*/ 1124303 h 1576362"/>
                  <a:gd name="connsiteX1072" fmla="*/ 985418 w 1941163"/>
                  <a:gd name="connsiteY1072" fmla="*/ 1124047 h 1576362"/>
                  <a:gd name="connsiteX1073" fmla="*/ 981837 w 1941163"/>
                  <a:gd name="connsiteY1073" fmla="*/ 1124047 h 1576362"/>
                  <a:gd name="connsiteX1074" fmla="*/ 978511 w 1941163"/>
                  <a:gd name="connsiteY1074" fmla="*/ 1123535 h 1576362"/>
                  <a:gd name="connsiteX1075" fmla="*/ 977232 w 1941163"/>
                  <a:gd name="connsiteY1075" fmla="*/ 1121745 h 1576362"/>
                  <a:gd name="connsiteX1076" fmla="*/ 976720 w 1941163"/>
                  <a:gd name="connsiteY1076" fmla="*/ 1119443 h 1576362"/>
                  <a:gd name="connsiteX1077" fmla="*/ 975953 w 1941163"/>
                  <a:gd name="connsiteY1077" fmla="*/ 1117396 h 1576362"/>
                  <a:gd name="connsiteX1078" fmla="*/ 973650 w 1941163"/>
                  <a:gd name="connsiteY1078" fmla="*/ 1114838 h 1576362"/>
                  <a:gd name="connsiteX1079" fmla="*/ 970837 w 1941163"/>
                  <a:gd name="connsiteY1079" fmla="*/ 1112279 h 1576362"/>
                  <a:gd name="connsiteX1080" fmla="*/ 967767 w 1941163"/>
                  <a:gd name="connsiteY1080" fmla="*/ 1110489 h 1576362"/>
                  <a:gd name="connsiteX1081" fmla="*/ 962906 w 1941163"/>
                  <a:gd name="connsiteY1081" fmla="*/ 1108442 h 1576362"/>
                  <a:gd name="connsiteX1082" fmla="*/ 958046 w 1941163"/>
                  <a:gd name="connsiteY1082" fmla="*/ 1106652 h 1576362"/>
                  <a:gd name="connsiteX1083" fmla="*/ 956766 w 1941163"/>
                  <a:gd name="connsiteY1083" fmla="*/ 1105628 h 1576362"/>
                  <a:gd name="connsiteX1084" fmla="*/ 951138 w 1941163"/>
                  <a:gd name="connsiteY1084" fmla="*/ 1103838 h 1576362"/>
                  <a:gd name="connsiteX1085" fmla="*/ 947301 w 1941163"/>
                  <a:gd name="connsiteY1085" fmla="*/ 1103581 h 1576362"/>
                  <a:gd name="connsiteX1086" fmla="*/ 939115 w 1941163"/>
                  <a:gd name="connsiteY1086" fmla="*/ 1104861 h 1576362"/>
                  <a:gd name="connsiteX1087" fmla="*/ 931440 w 1941163"/>
                  <a:gd name="connsiteY1087" fmla="*/ 1105628 h 1576362"/>
                  <a:gd name="connsiteX1088" fmla="*/ 925556 w 1941163"/>
                  <a:gd name="connsiteY1088" fmla="*/ 1106652 h 1576362"/>
                  <a:gd name="connsiteX1089" fmla="*/ 921719 w 1941163"/>
                  <a:gd name="connsiteY1089" fmla="*/ 1106652 h 1576362"/>
                  <a:gd name="connsiteX1090" fmla="*/ 918649 w 1941163"/>
                  <a:gd name="connsiteY1090" fmla="*/ 1105628 h 1576362"/>
                  <a:gd name="connsiteX1091" fmla="*/ 916091 w 1941163"/>
                  <a:gd name="connsiteY1091" fmla="*/ 1103326 h 1576362"/>
                  <a:gd name="connsiteX1092" fmla="*/ 913533 w 1941163"/>
                  <a:gd name="connsiteY1092" fmla="*/ 1102558 h 1576362"/>
                  <a:gd name="connsiteX1093" fmla="*/ 911486 w 1941163"/>
                  <a:gd name="connsiteY1093" fmla="*/ 1102814 h 1576362"/>
                  <a:gd name="connsiteX1094" fmla="*/ 908161 w 1941163"/>
                  <a:gd name="connsiteY1094" fmla="*/ 1104349 h 1576362"/>
                  <a:gd name="connsiteX1095" fmla="*/ 905091 w 1941163"/>
                  <a:gd name="connsiteY1095" fmla="*/ 1106907 h 1576362"/>
                  <a:gd name="connsiteX1096" fmla="*/ 903300 w 1941163"/>
                  <a:gd name="connsiteY1096" fmla="*/ 1108186 h 1576362"/>
                  <a:gd name="connsiteX1097" fmla="*/ 901509 w 1941163"/>
                  <a:gd name="connsiteY1097" fmla="*/ 1108186 h 1576362"/>
                  <a:gd name="connsiteX1098" fmla="*/ 898951 w 1941163"/>
                  <a:gd name="connsiteY1098" fmla="*/ 1105884 h 1576362"/>
                  <a:gd name="connsiteX1099" fmla="*/ 897416 w 1941163"/>
                  <a:gd name="connsiteY1099" fmla="*/ 1103838 h 1576362"/>
                  <a:gd name="connsiteX1100" fmla="*/ 895114 w 1941163"/>
                  <a:gd name="connsiteY1100" fmla="*/ 1097442 h 1576362"/>
                  <a:gd name="connsiteX1101" fmla="*/ 894346 w 1941163"/>
                  <a:gd name="connsiteY1101" fmla="*/ 1096419 h 1576362"/>
                  <a:gd name="connsiteX1102" fmla="*/ 892044 w 1941163"/>
                  <a:gd name="connsiteY1102" fmla="*/ 1094628 h 1576362"/>
                  <a:gd name="connsiteX1103" fmla="*/ 887951 w 1941163"/>
                  <a:gd name="connsiteY1103" fmla="*/ 1093349 h 1576362"/>
                  <a:gd name="connsiteX1104" fmla="*/ 885137 w 1941163"/>
                  <a:gd name="connsiteY1104" fmla="*/ 1092070 h 1576362"/>
                  <a:gd name="connsiteX1105" fmla="*/ 883858 w 1941163"/>
                  <a:gd name="connsiteY1105" fmla="*/ 1090791 h 1576362"/>
                  <a:gd name="connsiteX1106" fmla="*/ 879765 w 1941163"/>
                  <a:gd name="connsiteY1106" fmla="*/ 1088488 h 1576362"/>
                  <a:gd name="connsiteX1107" fmla="*/ 878486 w 1941163"/>
                  <a:gd name="connsiteY1107" fmla="*/ 1085162 h 1576362"/>
                  <a:gd name="connsiteX1108" fmla="*/ 876439 w 1941163"/>
                  <a:gd name="connsiteY1108" fmla="*/ 1082348 h 1576362"/>
                  <a:gd name="connsiteX1109" fmla="*/ 873625 w 1941163"/>
                  <a:gd name="connsiteY1109" fmla="*/ 1079790 h 1576362"/>
                  <a:gd name="connsiteX1110" fmla="*/ 867485 w 1941163"/>
                  <a:gd name="connsiteY1110" fmla="*/ 1074674 h 1576362"/>
                  <a:gd name="connsiteX1111" fmla="*/ 865183 w 1941163"/>
                  <a:gd name="connsiteY1111" fmla="*/ 1073651 h 1576362"/>
                  <a:gd name="connsiteX1112" fmla="*/ 863136 w 1941163"/>
                  <a:gd name="connsiteY1112" fmla="*/ 1073139 h 1576362"/>
                  <a:gd name="connsiteX1113" fmla="*/ 855462 w 1941163"/>
                  <a:gd name="connsiteY1113" fmla="*/ 1071604 h 1576362"/>
                  <a:gd name="connsiteX1114" fmla="*/ 852392 w 1941163"/>
                  <a:gd name="connsiteY1114" fmla="*/ 1071604 h 1576362"/>
                  <a:gd name="connsiteX1115" fmla="*/ 849834 w 1941163"/>
                  <a:gd name="connsiteY1115" fmla="*/ 1070069 h 1576362"/>
                  <a:gd name="connsiteX1116" fmla="*/ 847531 w 1941163"/>
                  <a:gd name="connsiteY1116" fmla="*/ 1069046 h 1576362"/>
                  <a:gd name="connsiteX1117" fmla="*/ 845485 w 1941163"/>
                  <a:gd name="connsiteY1117" fmla="*/ 1067767 h 1576362"/>
                  <a:gd name="connsiteX1118" fmla="*/ 840624 w 1941163"/>
                  <a:gd name="connsiteY1118" fmla="*/ 1062139 h 1576362"/>
                  <a:gd name="connsiteX1119" fmla="*/ 839601 w 1941163"/>
                  <a:gd name="connsiteY1119" fmla="*/ 1060860 h 1576362"/>
                  <a:gd name="connsiteX1120" fmla="*/ 839089 w 1941163"/>
                  <a:gd name="connsiteY1120" fmla="*/ 1057790 h 1576362"/>
                  <a:gd name="connsiteX1121" fmla="*/ 839601 w 1941163"/>
                  <a:gd name="connsiteY1121" fmla="*/ 1051906 h 1576362"/>
                  <a:gd name="connsiteX1122" fmla="*/ 839089 w 1941163"/>
                  <a:gd name="connsiteY1122" fmla="*/ 1049092 h 1576362"/>
                  <a:gd name="connsiteX1123" fmla="*/ 838578 w 1941163"/>
                  <a:gd name="connsiteY1123" fmla="*/ 1047557 h 1576362"/>
                  <a:gd name="connsiteX1124" fmla="*/ 837299 w 1941163"/>
                  <a:gd name="connsiteY1124" fmla="*/ 1045766 h 1576362"/>
                  <a:gd name="connsiteX1125" fmla="*/ 836787 w 1941163"/>
                  <a:gd name="connsiteY1125" fmla="*/ 1042185 h 1576362"/>
                  <a:gd name="connsiteX1126" fmla="*/ 835764 w 1941163"/>
                  <a:gd name="connsiteY1126" fmla="*/ 1039371 h 1576362"/>
                  <a:gd name="connsiteX1127" fmla="*/ 834485 w 1941163"/>
                  <a:gd name="connsiteY1127" fmla="*/ 1035022 h 1576362"/>
                  <a:gd name="connsiteX1128" fmla="*/ 829880 w 1941163"/>
                  <a:gd name="connsiteY1128" fmla="*/ 1024278 h 1576362"/>
                  <a:gd name="connsiteX1129" fmla="*/ 828345 w 1941163"/>
                  <a:gd name="connsiteY1129" fmla="*/ 1020696 h 1576362"/>
                  <a:gd name="connsiteX1130" fmla="*/ 826298 w 1941163"/>
                  <a:gd name="connsiteY1130" fmla="*/ 1017370 h 1576362"/>
                  <a:gd name="connsiteX1131" fmla="*/ 823996 w 1941163"/>
                  <a:gd name="connsiteY1131" fmla="*/ 1013789 h 1576362"/>
                  <a:gd name="connsiteX1132" fmla="*/ 821694 w 1941163"/>
                  <a:gd name="connsiteY1132" fmla="*/ 1011230 h 1576362"/>
                  <a:gd name="connsiteX1133" fmla="*/ 818624 w 1941163"/>
                  <a:gd name="connsiteY1133" fmla="*/ 1009951 h 1576362"/>
                  <a:gd name="connsiteX1134" fmla="*/ 816065 w 1941163"/>
                  <a:gd name="connsiteY1134" fmla="*/ 1009951 h 1576362"/>
                  <a:gd name="connsiteX1135" fmla="*/ 812996 w 1941163"/>
                  <a:gd name="connsiteY1135" fmla="*/ 1011487 h 1576362"/>
                  <a:gd name="connsiteX1136" fmla="*/ 811972 w 1941163"/>
                  <a:gd name="connsiteY1136" fmla="*/ 1012765 h 1576362"/>
                  <a:gd name="connsiteX1137" fmla="*/ 810693 w 1941163"/>
                  <a:gd name="connsiteY1137" fmla="*/ 1013021 h 1576362"/>
                  <a:gd name="connsiteX1138" fmla="*/ 809670 w 1941163"/>
                  <a:gd name="connsiteY1138" fmla="*/ 1012510 h 1576362"/>
                  <a:gd name="connsiteX1139" fmla="*/ 805321 w 1941163"/>
                  <a:gd name="connsiteY1139" fmla="*/ 1009440 h 1576362"/>
                  <a:gd name="connsiteX1140" fmla="*/ 801740 w 1941163"/>
                  <a:gd name="connsiteY1140" fmla="*/ 1007137 h 1576362"/>
                  <a:gd name="connsiteX1141" fmla="*/ 798158 w 1941163"/>
                  <a:gd name="connsiteY1141" fmla="*/ 1004835 h 1576362"/>
                  <a:gd name="connsiteX1142" fmla="*/ 794832 w 1941163"/>
                  <a:gd name="connsiteY1142" fmla="*/ 1002021 h 1576362"/>
                  <a:gd name="connsiteX1143" fmla="*/ 793042 w 1941163"/>
                  <a:gd name="connsiteY1143" fmla="*/ 1000230 h 1576362"/>
                  <a:gd name="connsiteX1144" fmla="*/ 791763 w 1941163"/>
                  <a:gd name="connsiteY1144" fmla="*/ 999974 h 1576362"/>
                  <a:gd name="connsiteX1145" fmla="*/ 788181 w 1941163"/>
                  <a:gd name="connsiteY1145" fmla="*/ 994858 h 1576362"/>
                  <a:gd name="connsiteX1146" fmla="*/ 787669 w 1941163"/>
                  <a:gd name="connsiteY1146" fmla="*/ 993323 h 1576362"/>
                  <a:gd name="connsiteX1147" fmla="*/ 788949 w 1941163"/>
                  <a:gd name="connsiteY1147" fmla="*/ 991533 h 1576362"/>
                  <a:gd name="connsiteX1148" fmla="*/ 787925 w 1941163"/>
                  <a:gd name="connsiteY1148" fmla="*/ 990253 h 1576362"/>
                  <a:gd name="connsiteX1149" fmla="*/ 785879 w 1941163"/>
                  <a:gd name="connsiteY1149" fmla="*/ 988719 h 1576362"/>
                  <a:gd name="connsiteX1150" fmla="*/ 784088 w 1941163"/>
                  <a:gd name="connsiteY1150" fmla="*/ 988463 h 1576362"/>
                  <a:gd name="connsiteX1151" fmla="*/ 783065 w 1941163"/>
                  <a:gd name="connsiteY1151" fmla="*/ 987695 h 1576362"/>
                  <a:gd name="connsiteX1152" fmla="*/ 782297 w 1941163"/>
                  <a:gd name="connsiteY1152" fmla="*/ 985905 h 1576362"/>
                  <a:gd name="connsiteX1153" fmla="*/ 781530 w 1941163"/>
                  <a:gd name="connsiteY1153" fmla="*/ 985137 h 1576362"/>
                  <a:gd name="connsiteX1154" fmla="*/ 778204 w 1941163"/>
                  <a:gd name="connsiteY1154" fmla="*/ 980020 h 1576362"/>
                  <a:gd name="connsiteX1155" fmla="*/ 775902 w 1941163"/>
                  <a:gd name="connsiteY1155" fmla="*/ 978742 h 1576362"/>
                  <a:gd name="connsiteX1156" fmla="*/ 773088 w 1941163"/>
                  <a:gd name="connsiteY1156" fmla="*/ 976183 h 1576362"/>
                  <a:gd name="connsiteX1157" fmla="*/ 770274 w 1941163"/>
                  <a:gd name="connsiteY1157" fmla="*/ 974137 h 1576362"/>
                  <a:gd name="connsiteX1158" fmla="*/ 766692 w 1941163"/>
                  <a:gd name="connsiteY1158" fmla="*/ 972346 h 1576362"/>
                  <a:gd name="connsiteX1159" fmla="*/ 762855 w 1941163"/>
                  <a:gd name="connsiteY1159" fmla="*/ 971834 h 1576362"/>
                  <a:gd name="connsiteX1160" fmla="*/ 757739 w 1941163"/>
                  <a:gd name="connsiteY1160" fmla="*/ 974137 h 1576362"/>
                  <a:gd name="connsiteX1161" fmla="*/ 755436 w 1941163"/>
                  <a:gd name="connsiteY1161" fmla="*/ 974392 h 1576362"/>
                  <a:gd name="connsiteX1162" fmla="*/ 753901 w 1941163"/>
                  <a:gd name="connsiteY1162" fmla="*/ 973625 h 1576362"/>
                  <a:gd name="connsiteX1163" fmla="*/ 752366 w 1941163"/>
                  <a:gd name="connsiteY1163" fmla="*/ 970555 h 1576362"/>
                  <a:gd name="connsiteX1164" fmla="*/ 751087 w 1941163"/>
                  <a:gd name="connsiteY1164" fmla="*/ 968764 h 1576362"/>
                  <a:gd name="connsiteX1165" fmla="*/ 746738 w 1941163"/>
                  <a:gd name="connsiteY1165" fmla="*/ 962369 h 1576362"/>
                  <a:gd name="connsiteX1166" fmla="*/ 744180 w 1941163"/>
                  <a:gd name="connsiteY1166" fmla="*/ 958276 h 1576362"/>
                  <a:gd name="connsiteX1167" fmla="*/ 740854 w 1941163"/>
                  <a:gd name="connsiteY1167" fmla="*/ 951880 h 1576362"/>
                  <a:gd name="connsiteX1168" fmla="*/ 738552 w 1941163"/>
                  <a:gd name="connsiteY1168" fmla="*/ 949578 h 1576362"/>
                  <a:gd name="connsiteX1169" fmla="*/ 734971 w 1941163"/>
                  <a:gd name="connsiteY1169" fmla="*/ 947020 h 1576362"/>
                  <a:gd name="connsiteX1170" fmla="*/ 731645 w 1941163"/>
                  <a:gd name="connsiteY1170" fmla="*/ 945741 h 1576362"/>
                  <a:gd name="connsiteX1171" fmla="*/ 729343 w 1941163"/>
                  <a:gd name="connsiteY1171" fmla="*/ 943694 h 1576362"/>
                  <a:gd name="connsiteX1172" fmla="*/ 727552 w 1941163"/>
                  <a:gd name="connsiteY1172" fmla="*/ 942671 h 1576362"/>
                  <a:gd name="connsiteX1173" fmla="*/ 724226 w 1941163"/>
                  <a:gd name="connsiteY1173" fmla="*/ 942159 h 1576362"/>
                  <a:gd name="connsiteX1174" fmla="*/ 718598 w 1941163"/>
                  <a:gd name="connsiteY1174" fmla="*/ 942415 h 1576362"/>
                  <a:gd name="connsiteX1175" fmla="*/ 715784 w 1941163"/>
                  <a:gd name="connsiteY1175" fmla="*/ 943438 h 1576362"/>
                  <a:gd name="connsiteX1176" fmla="*/ 712458 w 1941163"/>
                  <a:gd name="connsiteY1176" fmla="*/ 945996 h 1576362"/>
                  <a:gd name="connsiteX1177" fmla="*/ 708621 w 1941163"/>
                  <a:gd name="connsiteY1177" fmla="*/ 949578 h 1576362"/>
                  <a:gd name="connsiteX1178" fmla="*/ 707342 w 1941163"/>
                  <a:gd name="connsiteY1178" fmla="*/ 950346 h 1576362"/>
                  <a:gd name="connsiteX1179" fmla="*/ 705551 w 1941163"/>
                  <a:gd name="connsiteY1179" fmla="*/ 950346 h 1576362"/>
                  <a:gd name="connsiteX1180" fmla="*/ 702226 w 1941163"/>
                  <a:gd name="connsiteY1180" fmla="*/ 949578 h 1576362"/>
                  <a:gd name="connsiteX1181" fmla="*/ 700691 w 1941163"/>
                  <a:gd name="connsiteY1181" fmla="*/ 948555 h 1576362"/>
                  <a:gd name="connsiteX1182" fmla="*/ 698644 w 1941163"/>
                  <a:gd name="connsiteY1182" fmla="*/ 948299 h 1576362"/>
                  <a:gd name="connsiteX1183" fmla="*/ 696342 w 1941163"/>
                  <a:gd name="connsiteY1183" fmla="*/ 944461 h 1576362"/>
                  <a:gd name="connsiteX1184" fmla="*/ 694039 w 1941163"/>
                  <a:gd name="connsiteY1184" fmla="*/ 943950 h 1576362"/>
                  <a:gd name="connsiteX1185" fmla="*/ 690970 w 1941163"/>
                  <a:gd name="connsiteY1185" fmla="*/ 943694 h 1576362"/>
                  <a:gd name="connsiteX1186" fmla="*/ 688156 w 1941163"/>
                  <a:gd name="connsiteY1186" fmla="*/ 941647 h 1576362"/>
                  <a:gd name="connsiteX1187" fmla="*/ 687900 w 1941163"/>
                  <a:gd name="connsiteY1187" fmla="*/ 940113 h 1576362"/>
                  <a:gd name="connsiteX1188" fmla="*/ 685342 w 1941163"/>
                  <a:gd name="connsiteY1188" fmla="*/ 937555 h 1576362"/>
                  <a:gd name="connsiteX1189" fmla="*/ 683039 w 1941163"/>
                  <a:gd name="connsiteY1189" fmla="*/ 934741 h 1576362"/>
                  <a:gd name="connsiteX1190" fmla="*/ 680481 w 1941163"/>
                  <a:gd name="connsiteY1190" fmla="*/ 930903 h 1576362"/>
                  <a:gd name="connsiteX1191" fmla="*/ 677155 w 1941163"/>
                  <a:gd name="connsiteY1191" fmla="*/ 927066 h 1576362"/>
                  <a:gd name="connsiteX1192" fmla="*/ 675876 w 1941163"/>
                  <a:gd name="connsiteY1192" fmla="*/ 925787 h 1576362"/>
                  <a:gd name="connsiteX1193" fmla="*/ 673574 w 1941163"/>
                  <a:gd name="connsiteY1193" fmla="*/ 924764 h 1576362"/>
                  <a:gd name="connsiteX1194" fmla="*/ 667690 w 1941163"/>
                  <a:gd name="connsiteY1194" fmla="*/ 919647 h 1576362"/>
                  <a:gd name="connsiteX1195" fmla="*/ 665899 w 1941163"/>
                  <a:gd name="connsiteY1195" fmla="*/ 915810 h 1576362"/>
                  <a:gd name="connsiteX1196" fmla="*/ 663341 w 1941163"/>
                  <a:gd name="connsiteY1196" fmla="*/ 912484 h 1576362"/>
                  <a:gd name="connsiteX1197" fmla="*/ 659248 w 1941163"/>
                  <a:gd name="connsiteY1197" fmla="*/ 912228 h 1576362"/>
                  <a:gd name="connsiteX1198" fmla="*/ 658225 w 1941163"/>
                  <a:gd name="connsiteY1198" fmla="*/ 911973 h 1576362"/>
                  <a:gd name="connsiteX1199" fmla="*/ 656945 w 1941163"/>
                  <a:gd name="connsiteY1199" fmla="*/ 910949 h 1576362"/>
                  <a:gd name="connsiteX1200" fmla="*/ 654643 w 1941163"/>
                  <a:gd name="connsiteY1200" fmla="*/ 901996 h 1576362"/>
                  <a:gd name="connsiteX1201" fmla="*/ 654131 w 1941163"/>
                  <a:gd name="connsiteY1201" fmla="*/ 900716 h 1576362"/>
                  <a:gd name="connsiteX1202" fmla="*/ 652597 w 1941163"/>
                  <a:gd name="connsiteY1202" fmla="*/ 899437 h 1576362"/>
                  <a:gd name="connsiteX1203" fmla="*/ 650294 w 1941163"/>
                  <a:gd name="connsiteY1203" fmla="*/ 899437 h 1576362"/>
                  <a:gd name="connsiteX1204" fmla="*/ 647736 w 1941163"/>
                  <a:gd name="connsiteY1204" fmla="*/ 899693 h 1576362"/>
                  <a:gd name="connsiteX1205" fmla="*/ 642875 w 1941163"/>
                  <a:gd name="connsiteY1205" fmla="*/ 899693 h 1576362"/>
                  <a:gd name="connsiteX1206" fmla="*/ 639550 w 1941163"/>
                  <a:gd name="connsiteY1206" fmla="*/ 899182 h 1576362"/>
                  <a:gd name="connsiteX1207" fmla="*/ 637759 w 1941163"/>
                  <a:gd name="connsiteY1207" fmla="*/ 898158 h 1576362"/>
                  <a:gd name="connsiteX1208" fmla="*/ 629061 w 1941163"/>
                  <a:gd name="connsiteY1208" fmla="*/ 894321 h 1576362"/>
                  <a:gd name="connsiteX1209" fmla="*/ 627782 w 1941163"/>
                  <a:gd name="connsiteY1209" fmla="*/ 893809 h 1576362"/>
                  <a:gd name="connsiteX1210" fmla="*/ 624712 w 1941163"/>
                  <a:gd name="connsiteY1210" fmla="*/ 893554 h 1576362"/>
                  <a:gd name="connsiteX1211" fmla="*/ 621898 w 1941163"/>
                  <a:gd name="connsiteY1211" fmla="*/ 893809 h 1576362"/>
                  <a:gd name="connsiteX1212" fmla="*/ 619596 w 1941163"/>
                  <a:gd name="connsiteY1212" fmla="*/ 894321 h 1576362"/>
                  <a:gd name="connsiteX1213" fmla="*/ 617293 w 1941163"/>
                  <a:gd name="connsiteY1213" fmla="*/ 893809 h 1576362"/>
                  <a:gd name="connsiteX1214" fmla="*/ 613456 w 1941163"/>
                  <a:gd name="connsiteY1214" fmla="*/ 891507 h 1576362"/>
                  <a:gd name="connsiteX1215" fmla="*/ 611921 w 1941163"/>
                  <a:gd name="connsiteY1215" fmla="*/ 888181 h 1576362"/>
                  <a:gd name="connsiteX1216" fmla="*/ 611154 w 1941163"/>
                  <a:gd name="connsiteY1216" fmla="*/ 887414 h 1576362"/>
                  <a:gd name="connsiteX1217" fmla="*/ 609107 w 1941163"/>
                  <a:gd name="connsiteY1217" fmla="*/ 885879 h 1576362"/>
                  <a:gd name="connsiteX1218" fmla="*/ 604247 w 1941163"/>
                  <a:gd name="connsiteY1218" fmla="*/ 885623 h 1576362"/>
                  <a:gd name="connsiteX1219" fmla="*/ 602200 w 1941163"/>
                  <a:gd name="connsiteY1219" fmla="*/ 885111 h 1576362"/>
                  <a:gd name="connsiteX1220" fmla="*/ 599898 w 1941163"/>
                  <a:gd name="connsiteY1220" fmla="*/ 882553 h 1576362"/>
                  <a:gd name="connsiteX1221" fmla="*/ 599386 w 1941163"/>
                  <a:gd name="connsiteY1221" fmla="*/ 879995 h 1576362"/>
                  <a:gd name="connsiteX1222" fmla="*/ 599130 w 1941163"/>
                  <a:gd name="connsiteY1222" fmla="*/ 876414 h 1576362"/>
                  <a:gd name="connsiteX1223" fmla="*/ 598874 w 1941163"/>
                  <a:gd name="connsiteY1223" fmla="*/ 874111 h 1576362"/>
                  <a:gd name="connsiteX1224" fmla="*/ 597851 w 1941163"/>
                  <a:gd name="connsiteY1224" fmla="*/ 871041 h 1576362"/>
                  <a:gd name="connsiteX1225" fmla="*/ 598619 w 1941163"/>
                  <a:gd name="connsiteY1225" fmla="*/ 868739 h 1576362"/>
                  <a:gd name="connsiteX1226" fmla="*/ 597595 w 1941163"/>
                  <a:gd name="connsiteY1226" fmla="*/ 865669 h 1576362"/>
                  <a:gd name="connsiteX1227" fmla="*/ 596572 w 1941163"/>
                  <a:gd name="connsiteY1227" fmla="*/ 864646 h 1576362"/>
                  <a:gd name="connsiteX1228" fmla="*/ 593758 w 1941163"/>
                  <a:gd name="connsiteY1228" fmla="*/ 862855 h 1576362"/>
                  <a:gd name="connsiteX1229" fmla="*/ 591200 w 1941163"/>
                  <a:gd name="connsiteY1229" fmla="*/ 862087 h 1576362"/>
                  <a:gd name="connsiteX1230" fmla="*/ 587618 w 1941163"/>
                  <a:gd name="connsiteY1230" fmla="*/ 860553 h 1576362"/>
                  <a:gd name="connsiteX1231" fmla="*/ 585316 w 1941163"/>
                  <a:gd name="connsiteY1231" fmla="*/ 860041 h 1576362"/>
                  <a:gd name="connsiteX1232" fmla="*/ 582246 w 1941163"/>
                  <a:gd name="connsiteY1232" fmla="*/ 860297 h 1576362"/>
                  <a:gd name="connsiteX1233" fmla="*/ 577641 w 1941163"/>
                  <a:gd name="connsiteY1233" fmla="*/ 861832 h 1576362"/>
                  <a:gd name="connsiteX1234" fmla="*/ 576362 w 1941163"/>
                  <a:gd name="connsiteY1234" fmla="*/ 861576 h 1576362"/>
                  <a:gd name="connsiteX1235" fmla="*/ 574827 w 1941163"/>
                  <a:gd name="connsiteY1235" fmla="*/ 859529 h 1576362"/>
                  <a:gd name="connsiteX1236" fmla="*/ 571246 w 1941163"/>
                  <a:gd name="connsiteY1236" fmla="*/ 852878 h 1576362"/>
                  <a:gd name="connsiteX1237" fmla="*/ 569455 w 1941163"/>
                  <a:gd name="connsiteY1237" fmla="*/ 850064 h 1576362"/>
                  <a:gd name="connsiteX1238" fmla="*/ 563060 w 1941163"/>
                  <a:gd name="connsiteY1238" fmla="*/ 849296 h 1576362"/>
                  <a:gd name="connsiteX1239" fmla="*/ 560757 w 1941163"/>
                  <a:gd name="connsiteY1239" fmla="*/ 845715 h 1576362"/>
                  <a:gd name="connsiteX1240" fmla="*/ 558455 w 1941163"/>
                  <a:gd name="connsiteY1240" fmla="*/ 844436 h 1576362"/>
                  <a:gd name="connsiteX1241" fmla="*/ 556152 w 1941163"/>
                  <a:gd name="connsiteY1241" fmla="*/ 845459 h 1576362"/>
                  <a:gd name="connsiteX1242" fmla="*/ 553594 w 1941163"/>
                  <a:gd name="connsiteY1242" fmla="*/ 847250 h 1576362"/>
                  <a:gd name="connsiteX1243" fmla="*/ 551036 w 1941163"/>
                  <a:gd name="connsiteY1243" fmla="*/ 848785 h 1576362"/>
                  <a:gd name="connsiteX1244" fmla="*/ 549501 w 1941163"/>
                  <a:gd name="connsiteY1244" fmla="*/ 848529 h 1576362"/>
                  <a:gd name="connsiteX1245" fmla="*/ 547455 w 1941163"/>
                  <a:gd name="connsiteY1245" fmla="*/ 846227 h 1576362"/>
                  <a:gd name="connsiteX1246" fmla="*/ 545152 w 1941163"/>
                  <a:gd name="connsiteY1246" fmla="*/ 841622 h 1576362"/>
                  <a:gd name="connsiteX1247" fmla="*/ 543361 w 1941163"/>
                  <a:gd name="connsiteY1247" fmla="*/ 838296 h 1576362"/>
                  <a:gd name="connsiteX1248" fmla="*/ 540547 w 1941163"/>
                  <a:gd name="connsiteY1248" fmla="*/ 835482 h 1576362"/>
                  <a:gd name="connsiteX1249" fmla="*/ 539524 w 1941163"/>
                  <a:gd name="connsiteY1249" fmla="*/ 833180 h 1576362"/>
                  <a:gd name="connsiteX1250" fmla="*/ 536966 w 1941163"/>
                  <a:gd name="connsiteY1250" fmla="*/ 829343 h 1576362"/>
                  <a:gd name="connsiteX1251" fmla="*/ 534664 w 1941163"/>
                  <a:gd name="connsiteY1251" fmla="*/ 827296 h 1576362"/>
                  <a:gd name="connsiteX1252" fmla="*/ 533640 w 1941163"/>
                  <a:gd name="connsiteY1252" fmla="*/ 826785 h 1576362"/>
                  <a:gd name="connsiteX1253" fmla="*/ 532105 w 1941163"/>
                  <a:gd name="connsiteY1253" fmla="*/ 825250 h 1576362"/>
                  <a:gd name="connsiteX1254" fmla="*/ 531594 w 1941163"/>
                  <a:gd name="connsiteY1254" fmla="*/ 823459 h 1576362"/>
                  <a:gd name="connsiteX1255" fmla="*/ 528012 w 1941163"/>
                  <a:gd name="connsiteY1255" fmla="*/ 818598 h 1576362"/>
                  <a:gd name="connsiteX1256" fmla="*/ 525198 w 1941163"/>
                  <a:gd name="connsiteY1256" fmla="*/ 815528 h 1576362"/>
                  <a:gd name="connsiteX1257" fmla="*/ 523408 w 1941163"/>
                  <a:gd name="connsiteY1257" fmla="*/ 814505 h 1576362"/>
                  <a:gd name="connsiteX1258" fmla="*/ 520082 w 1941163"/>
                  <a:gd name="connsiteY1258" fmla="*/ 814249 h 1576362"/>
                  <a:gd name="connsiteX1259" fmla="*/ 518547 w 1941163"/>
                  <a:gd name="connsiteY1259" fmla="*/ 813226 h 1576362"/>
                  <a:gd name="connsiteX1260" fmla="*/ 516245 w 1941163"/>
                  <a:gd name="connsiteY1260" fmla="*/ 807598 h 1576362"/>
                  <a:gd name="connsiteX1261" fmla="*/ 515221 w 1941163"/>
                  <a:gd name="connsiteY1261" fmla="*/ 803249 h 1576362"/>
                  <a:gd name="connsiteX1262" fmla="*/ 512151 w 1941163"/>
                  <a:gd name="connsiteY1262" fmla="*/ 803249 h 1576362"/>
                  <a:gd name="connsiteX1263" fmla="*/ 510617 w 1941163"/>
                  <a:gd name="connsiteY1263" fmla="*/ 804784 h 1576362"/>
                  <a:gd name="connsiteX1264" fmla="*/ 509337 w 1941163"/>
                  <a:gd name="connsiteY1264" fmla="*/ 804784 h 1576362"/>
                  <a:gd name="connsiteX1265" fmla="*/ 506523 w 1941163"/>
                  <a:gd name="connsiteY1265" fmla="*/ 802481 h 1576362"/>
                  <a:gd name="connsiteX1266" fmla="*/ 504988 w 1941163"/>
                  <a:gd name="connsiteY1266" fmla="*/ 800946 h 1576362"/>
                  <a:gd name="connsiteX1267" fmla="*/ 503965 w 1941163"/>
                  <a:gd name="connsiteY1267" fmla="*/ 799412 h 1576362"/>
                  <a:gd name="connsiteX1268" fmla="*/ 499616 w 1941163"/>
                  <a:gd name="connsiteY1268" fmla="*/ 796086 h 1576362"/>
                  <a:gd name="connsiteX1269" fmla="*/ 497058 w 1941163"/>
                  <a:gd name="connsiteY1269" fmla="*/ 795830 h 1576362"/>
                  <a:gd name="connsiteX1270" fmla="*/ 496546 w 1941163"/>
                  <a:gd name="connsiteY1270" fmla="*/ 795318 h 1576362"/>
                  <a:gd name="connsiteX1271" fmla="*/ 496291 w 1941163"/>
                  <a:gd name="connsiteY1271" fmla="*/ 789435 h 1576362"/>
                  <a:gd name="connsiteX1272" fmla="*/ 493477 w 1941163"/>
                  <a:gd name="connsiteY1272" fmla="*/ 787132 h 1576362"/>
                  <a:gd name="connsiteX1273" fmla="*/ 491942 w 1941163"/>
                  <a:gd name="connsiteY1273" fmla="*/ 786109 h 1576362"/>
                  <a:gd name="connsiteX1274" fmla="*/ 491174 w 1941163"/>
                  <a:gd name="connsiteY1274" fmla="*/ 784830 h 1576362"/>
                  <a:gd name="connsiteX1275" fmla="*/ 489639 w 1941163"/>
                  <a:gd name="connsiteY1275" fmla="*/ 784830 h 1576362"/>
                  <a:gd name="connsiteX1276" fmla="*/ 488616 w 1941163"/>
                  <a:gd name="connsiteY1276" fmla="*/ 786109 h 1576362"/>
                  <a:gd name="connsiteX1277" fmla="*/ 485802 w 1941163"/>
                  <a:gd name="connsiteY1277" fmla="*/ 790458 h 1576362"/>
                  <a:gd name="connsiteX1278" fmla="*/ 484523 w 1941163"/>
                  <a:gd name="connsiteY1278" fmla="*/ 791737 h 1576362"/>
                  <a:gd name="connsiteX1279" fmla="*/ 483244 w 1941163"/>
                  <a:gd name="connsiteY1279" fmla="*/ 791481 h 1576362"/>
                  <a:gd name="connsiteX1280" fmla="*/ 480430 w 1941163"/>
                  <a:gd name="connsiteY1280" fmla="*/ 789946 h 1576362"/>
                  <a:gd name="connsiteX1281" fmla="*/ 476848 w 1941163"/>
                  <a:gd name="connsiteY1281" fmla="*/ 788923 h 1576362"/>
                  <a:gd name="connsiteX1282" fmla="*/ 474802 w 1941163"/>
                  <a:gd name="connsiteY1282" fmla="*/ 788155 h 1576362"/>
                  <a:gd name="connsiteX1283" fmla="*/ 471220 w 1941163"/>
                  <a:gd name="connsiteY1283" fmla="*/ 785853 h 1576362"/>
                  <a:gd name="connsiteX1284" fmla="*/ 469430 w 1941163"/>
                  <a:gd name="connsiteY1284" fmla="*/ 784063 h 1576362"/>
                  <a:gd name="connsiteX1285" fmla="*/ 468150 w 1941163"/>
                  <a:gd name="connsiteY1285" fmla="*/ 781760 h 1576362"/>
                  <a:gd name="connsiteX1286" fmla="*/ 466871 w 1941163"/>
                  <a:gd name="connsiteY1286" fmla="*/ 780225 h 1576362"/>
                  <a:gd name="connsiteX1287" fmla="*/ 465081 w 1941163"/>
                  <a:gd name="connsiteY1287" fmla="*/ 779202 h 1576362"/>
                  <a:gd name="connsiteX1288" fmla="*/ 463034 w 1941163"/>
                  <a:gd name="connsiteY1288" fmla="*/ 779202 h 1576362"/>
                  <a:gd name="connsiteX1289" fmla="*/ 461243 w 1941163"/>
                  <a:gd name="connsiteY1289" fmla="*/ 779969 h 1576362"/>
                  <a:gd name="connsiteX1290" fmla="*/ 459197 w 1941163"/>
                  <a:gd name="connsiteY1290" fmla="*/ 779458 h 1576362"/>
                  <a:gd name="connsiteX1291" fmla="*/ 457406 w 1941163"/>
                  <a:gd name="connsiteY1291" fmla="*/ 776132 h 1576362"/>
                  <a:gd name="connsiteX1292" fmla="*/ 456127 w 1941163"/>
                  <a:gd name="connsiteY1292" fmla="*/ 774853 h 1576362"/>
                  <a:gd name="connsiteX1293" fmla="*/ 452545 w 1941163"/>
                  <a:gd name="connsiteY1293" fmla="*/ 774086 h 1576362"/>
                  <a:gd name="connsiteX1294" fmla="*/ 450499 w 1941163"/>
                  <a:gd name="connsiteY1294" fmla="*/ 772295 h 1576362"/>
                  <a:gd name="connsiteX1295" fmla="*/ 448452 w 1941163"/>
                  <a:gd name="connsiteY1295" fmla="*/ 769736 h 1576362"/>
                  <a:gd name="connsiteX1296" fmla="*/ 447685 w 1941163"/>
                  <a:gd name="connsiteY1296" fmla="*/ 768969 h 1576362"/>
                  <a:gd name="connsiteX1297" fmla="*/ 444871 w 1941163"/>
                  <a:gd name="connsiteY1297" fmla="*/ 764364 h 1576362"/>
                  <a:gd name="connsiteX1298" fmla="*/ 441034 w 1941163"/>
                  <a:gd name="connsiteY1298" fmla="*/ 759248 h 1576362"/>
                  <a:gd name="connsiteX1299" fmla="*/ 439243 w 1941163"/>
                  <a:gd name="connsiteY1299" fmla="*/ 756178 h 1576362"/>
                  <a:gd name="connsiteX1300" fmla="*/ 437964 w 1941163"/>
                  <a:gd name="connsiteY1300" fmla="*/ 755155 h 1576362"/>
                  <a:gd name="connsiteX1301" fmla="*/ 434638 w 1941163"/>
                  <a:gd name="connsiteY1301" fmla="*/ 755411 h 1576362"/>
                  <a:gd name="connsiteX1302" fmla="*/ 431824 w 1941163"/>
                  <a:gd name="connsiteY1302" fmla="*/ 752597 h 1576362"/>
                  <a:gd name="connsiteX1303" fmla="*/ 429266 w 1941163"/>
                  <a:gd name="connsiteY1303" fmla="*/ 751829 h 1576362"/>
                  <a:gd name="connsiteX1304" fmla="*/ 426963 w 1941163"/>
                  <a:gd name="connsiteY1304" fmla="*/ 751573 h 1576362"/>
                  <a:gd name="connsiteX1305" fmla="*/ 423638 w 1941163"/>
                  <a:gd name="connsiteY1305" fmla="*/ 751829 h 1576362"/>
                  <a:gd name="connsiteX1306" fmla="*/ 423126 w 1941163"/>
                  <a:gd name="connsiteY1306" fmla="*/ 751317 h 1576362"/>
                  <a:gd name="connsiteX1307" fmla="*/ 421847 w 1941163"/>
                  <a:gd name="connsiteY1307" fmla="*/ 746201 h 1576362"/>
                  <a:gd name="connsiteX1308" fmla="*/ 421080 w 1941163"/>
                  <a:gd name="connsiteY1308" fmla="*/ 745434 h 1576362"/>
                  <a:gd name="connsiteX1309" fmla="*/ 416731 w 1941163"/>
                  <a:gd name="connsiteY1309" fmla="*/ 740829 h 1576362"/>
                  <a:gd name="connsiteX1310" fmla="*/ 414428 w 1941163"/>
                  <a:gd name="connsiteY1310" fmla="*/ 739806 h 1576362"/>
                  <a:gd name="connsiteX1311" fmla="*/ 413149 w 1941163"/>
                  <a:gd name="connsiteY1311" fmla="*/ 739038 h 1576362"/>
                  <a:gd name="connsiteX1312" fmla="*/ 410847 w 1941163"/>
                  <a:gd name="connsiteY1312" fmla="*/ 734689 h 1576362"/>
                  <a:gd name="connsiteX1313" fmla="*/ 411614 w 1941163"/>
                  <a:gd name="connsiteY1313" fmla="*/ 733154 h 1576362"/>
                  <a:gd name="connsiteX1314" fmla="*/ 411103 w 1941163"/>
                  <a:gd name="connsiteY1314" fmla="*/ 730596 h 1576362"/>
                  <a:gd name="connsiteX1315" fmla="*/ 410335 w 1941163"/>
                  <a:gd name="connsiteY1315" fmla="*/ 728038 h 1576362"/>
                  <a:gd name="connsiteX1316" fmla="*/ 411103 w 1941163"/>
                  <a:gd name="connsiteY1316" fmla="*/ 724201 h 1576362"/>
                  <a:gd name="connsiteX1317" fmla="*/ 410847 w 1941163"/>
                  <a:gd name="connsiteY1317" fmla="*/ 718829 h 1576362"/>
                  <a:gd name="connsiteX1318" fmla="*/ 410591 w 1941163"/>
                  <a:gd name="connsiteY1318" fmla="*/ 716270 h 1576362"/>
                  <a:gd name="connsiteX1319" fmla="*/ 409056 w 1941163"/>
                  <a:gd name="connsiteY1319" fmla="*/ 713968 h 1576362"/>
                  <a:gd name="connsiteX1320" fmla="*/ 407265 w 1941163"/>
                  <a:gd name="connsiteY1320" fmla="*/ 711666 h 1576362"/>
                  <a:gd name="connsiteX1321" fmla="*/ 406754 w 1941163"/>
                  <a:gd name="connsiteY1321" fmla="*/ 709363 h 1576362"/>
                  <a:gd name="connsiteX1322" fmla="*/ 406242 w 1941163"/>
                  <a:gd name="connsiteY1322" fmla="*/ 706549 h 1576362"/>
                  <a:gd name="connsiteX1323" fmla="*/ 406498 w 1941163"/>
                  <a:gd name="connsiteY1323" fmla="*/ 701433 h 1576362"/>
                  <a:gd name="connsiteX1324" fmla="*/ 406242 w 1941163"/>
                  <a:gd name="connsiteY1324" fmla="*/ 699642 h 1576362"/>
                  <a:gd name="connsiteX1325" fmla="*/ 404451 w 1941163"/>
                  <a:gd name="connsiteY1325" fmla="*/ 697851 h 1576362"/>
                  <a:gd name="connsiteX1326" fmla="*/ 402149 w 1941163"/>
                  <a:gd name="connsiteY1326" fmla="*/ 697595 h 1576362"/>
                  <a:gd name="connsiteX1327" fmla="*/ 399079 w 1941163"/>
                  <a:gd name="connsiteY1327" fmla="*/ 698619 h 1576362"/>
                  <a:gd name="connsiteX1328" fmla="*/ 391149 w 1941163"/>
                  <a:gd name="connsiteY1328" fmla="*/ 698875 h 1576362"/>
                  <a:gd name="connsiteX1329" fmla="*/ 389870 w 1941163"/>
                  <a:gd name="connsiteY1329" fmla="*/ 699130 h 1576362"/>
                  <a:gd name="connsiteX1330" fmla="*/ 388335 w 1941163"/>
                  <a:gd name="connsiteY1330" fmla="*/ 699898 h 1576362"/>
                  <a:gd name="connsiteX1331" fmla="*/ 387056 w 1941163"/>
                  <a:gd name="connsiteY1331" fmla="*/ 702712 h 1576362"/>
                  <a:gd name="connsiteX1332" fmla="*/ 384241 w 1941163"/>
                  <a:gd name="connsiteY1332" fmla="*/ 703223 h 1576362"/>
                  <a:gd name="connsiteX1333" fmla="*/ 382707 w 1941163"/>
                  <a:gd name="connsiteY1333" fmla="*/ 703735 h 1576362"/>
                  <a:gd name="connsiteX1334" fmla="*/ 378869 w 1941163"/>
                  <a:gd name="connsiteY1334" fmla="*/ 705781 h 1576362"/>
                  <a:gd name="connsiteX1335" fmla="*/ 377334 w 1941163"/>
                  <a:gd name="connsiteY1335" fmla="*/ 706038 h 1576362"/>
                  <a:gd name="connsiteX1336" fmla="*/ 376055 w 1941163"/>
                  <a:gd name="connsiteY1336" fmla="*/ 705781 h 1576362"/>
                  <a:gd name="connsiteX1337" fmla="*/ 373497 w 1941163"/>
                  <a:gd name="connsiteY1337" fmla="*/ 703735 h 1576362"/>
                  <a:gd name="connsiteX1338" fmla="*/ 369404 w 1941163"/>
                  <a:gd name="connsiteY1338" fmla="*/ 701433 h 1576362"/>
                  <a:gd name="connsiteX1339" fmla="*/ 367869 w 1941163"/>
                  <a:gd name="connsiteY1339" fmla="*/ 701433 h 1576362"/>
                  <a:gd name="connsiteX1340" fmla="*/ 365055 w 1941163"/>
                  <a:gd name="connsiteY1340" fmla="*/ 701689 h 1576362"/>
                  <a:gd name="connsiteX1341" fmla="*/ 363520 w 1941163"/>
                  <a:gd name="connsiteY1341" fmla="*/ 701177 h 1576362"/>
                  <a:gd name="connsiteX1342" fmla="*/ 362497 w 1941163"/>
                  <a:gd name="connsiteY1342" fmla="*/ 699642 h 1576362"/>
                  <a:gd name="connsiteX1343" fmla="*/ 361985 w 1941163"/>
                  <a:gd name="connsiteY1343" fmla="*/ 696572 h 1576362"/>
                  <a:gd name="connsiteX1344" fmla="*/ 361729 w 1941163"/>
                  <a:gd name="connsiteY1344" fmla="*/ 695549 h 1576362"/>
                  <a:gd name="connsiteX1345" fmla="*/ 355590 w 1941163"/>
                  <a:gd name="connsiteY1345" fmla="*/ 689921 h 1576362"/>
                  <a:gd name="connsiteX1346" fmla="*/ 353543 w 1941163"/>
                  <a:gd name="connsiteY1346" fmla="*/ 687618 h 1576362"/>
                  <a:gd name="connsiteX1347" fmla="*/ 352776 w 1941163"/>
                  <a:gd name="connsiteY1347" fmla="*/ 686084 h 1576362"/>
                  <a:gd name="connsiteX1348" fmla="*/ 352776 w 1941163"/>
                  <a:gd name="connsiteY1348" fmla="*/ 683013 h 1576362"/>
                  <a:gd name="connsiteX1349" fmla="*/ 352264 w 1941163"/>
                  <a:gd name="connsiteY1349" fmla="*/ 680967 h 1576362"/>
                  <a:gd name="connsiteX1350" fmla="*/ 349706 w 1941163"/>
                  <a:gd name="connsiteY1350" fmla="*/ 678665 h 1576362"/>
                  <a:gd name="connsiteX1351" fmla="*/ 342543 w 1941163"/>
                  <a:gd name="connsiteY1351" fmla="*/ 675083 h 1576362"/>
                  <a:gd name="connsiteX1352" fmla="*/ 339729 w 1941163"/>
                  <a:gd name="connsiteY1352" fmla="*/ 673293 h 1576362"/>
                  <a:gd name="connsiteX1353" fmla="*/ 335636 w 1941163"/>
                  <a:gd name="connsiteY1353" fmla="*/ 669199 h 1576362"/>
                  <a:gd name="connsiteX1354" fmla="*/ 332822 w 1941163"/>
                  <a:gd name="connsiteY1354" fmla="*/ 666130 h 1576362"/>
                  <a:gd name="connsiteX1355" fmla="*/ 330775 w 1941163"/>
                  <a:gd name="connsiteY1355" fmla="*/ 664851 h 1576362"/>
                  <a:gd name="connsiteX1356" fmla="*/ 326170 w 1941163"/>
                  <a:gd name="connsiteY1356" fmla="*/ 663827 h 1576362"/>
                  <a:gd name="connsiteX1357" fmla="*/ 325403 w 1941163"/>
                  <a:gd name="connsiteY1357" fmla="*/ 663316 h 1576362"/>
                  <a:gd name="connsiteX1358" fmla="*/ 322333 w 1941163"/>
                  <a:gd name="connsiteY1358" fmla="*/ 659990 h 1576362"/>
                  <a:gd name="connsiteX1359" fmla="*/ 320287 w 1941163"/>
                  <a:gd name="connsiteY1359" fmla="*/ 657943 h 1576362"/>
                  <a:gd name="connsiteX1360" fmla="*/ 319007 w 1941163"/>
                  <a:gd name="connsiteY1360" fmla="*/ 657432 h 1576362"/>
                  <a:gd name="connsiteX1361" fmla="*/ 317472 w 1941163"/>
                  <a:gd name="connsiteY1361" fmla="*/ 657432 h 1576362"/>
                  <a:gd name="connsiteX1362" fmla="*/ 312868 w 1941163"/>
                  <a:gd name="connsiteY1362" fmla="*/ 658711 h 1576362"/>
                  <a:gd name="connsiteX1363" fmla="*/ 310565 w 1941163"/>
                  <a:gd name="connsiteY1363" fmla="*/ 658967 h 1576362"/>
                  <a:gd name="connsiteX1364" fmla="*/ 305961 w 1941163"/>
                  <a:gd name="connsiteY1364" fmla="*/ 658199 h 1576362"/>
                  <a:gd name="connsiteX1365" fmla="*/ 304937 w 1941163"/>
                  <a:gd name="connsiteY1365" fmla="*/ 657176 h 1576362"/>
                  <a:gd name="connsiteX1366" fmla="*/ 303914 w 1941163"/>
                  <a:gd name="connsiteY1366" fmla="*/ 654106 h 1576362"/>
                  <a:gd name="connsiteX1367" fmla="*/ 303147 w 1941163"/>
                  <a:gd name="connsiteY1367" fmla="*/ 651292 h 1576362"/>
                  <a:gd name="connsiteX1368" fmla="*/ 302123 w 1941163"/>
                  <a:gd name="connsiteY1368" fmla="*/ 650013 h 1576362"/>
                  <a:gd name="connsiteX1369" fmla="*/ 299054 w 1941163"/>
                  <a:gd name="connsiteY1369" fmla="*/ 648478 h 1576362"/>
                  <a:gd name="connsiteX1370" fmla="*/ 297007 w 1941163"/>
                  <a:gd name="connsiteY1370" fmla="*/ 646431 h 1576362"/>
                  <a:gd name="connsiteX1371" fmla="*/ 295216 w 1941163"/>
                  <a:gd name="connsiteY1371" fmla="*/ 645408 h 1576362"/>
                  <a:gd name="connsiteX1372" fmla="*/ 292658 w 1941163"/>
                  <a:gd name="connsiteY1372" fmla="*/ 644641 h 1576362"/>
                  <a:gd name="connsiteX1373" fmla="*/ 290356 w 1941163"/>
                  <a:gd name="connsiteY1373" fmla="*/ 642850 h 1576362"/>
                  <a:gd name="connsiteX1374" fmla="*/ 286518 w 1941163"/>
                  <a:gd name="connsiteY1374" fmla="*/ 639012 h 1576362"/>
                  <a:gd name="connsiteX1375" fmla="*/ 285495 w 1941163"/>
                  <a:gd name="connsiteY1375" fmla="*/ 638245 h 1576362"/>
                  <a:gd name="connsiteX1376" fmla="*/ 282937 w 1941163"/>
                  <a:gd name="connsiteY1376" fmla="*/ 637478 h 1576362"/>
                  <a:gd name="connsiteX1377" fmla="*/ 280123 w 1941163"/>
                  <a:gd name="connsiteY1377" fmla="*/ 636198 h 1576362"/>
                  <a:gd name="connsiteX1378" fmla="*/ 279099 w 1941163"/>
                  <a:gd name="connsiteY1378" fmla="*/ 635175 h 1576362"/>
                  <a:gd name="connsiteX1379" fmla="*/ 277309 w 1941163"/>
                  <a:gd name="connsiteY1379" fmla="*/ 632361 h 1576362"/>
                  <a:gd name="connsiteX1380" fmla="*/ 276285 w 1941163"/>
                  <a:gd name="connsiteY1380" fmla="*/ 632106 h 1576362"/>
                  <a:gd name="connsiteX1381" fmla="*/ 273472 w 1941163"/>
                  <a:gd name="connsiteY1381" fmla="*/ 633129 h 1576362"/>
                  <a:gd name="connsiteX1382" fmla="*/ 269890 w 1941163"/>
                  <a:gd name="connsiteY1382" fmla="*/ 633640 h 1576362"/>
                  <a:gd name="connsiteX1383" fmla="*/ 268355 w 1941163"/>
                  <a:gd name="connsiteY1383" fmla="*/ 633385 h 1576362"/>
                  <a:gd name="connsiteX1384" fmla="*/ 266820 w 1941163"/>
                  <a:gd name="connsiteY1384" fmla="*/ 631850 h 1576362"/>
                  <a:gd name="connsiteX1385" fmla="*/ 264774 w 1941163"/>
                  <a:gd name="connsiteY1385" fmla="*/ 627501 h 1576362"/>
                  <a:gd name="connsiteX1386" fmla="*/ 260425 w 1941163"/>
                  <a:gd name="connsiteY1386" fmla="*/ 624687 h 1576362"/>
                  <a:gd name="connsiteX1387" fmla="*/ 257355 w 1941163"/>
                  <a:gd name="connsiteY1387" fmla="*/ 622129 h 1576362"/>
                  <a:gd name="connsiteX1388" fmla="*/ 254029 w 1941163"/>
                  <a:gd name="connsiteY1388" fmla="*/ 619315 h 1576362"/>
                  <a:gd name="connsiteX1389" fmla="*/ 252494 w 1941163"/>
                  <a:gd name="connsiteY1389" fmla="*/ 617268 h 1576362"/>
                  <a:gd name="connsiteX1390" fmla="*/ 251215 w 1941163"/>
                  <a:gd name="connsiteY1390" fmla="*/ 613687 h 1576362"/>
                  <a:gd name="connsiteX1391" fmla="*/ 250703 w 1941163"/>
                  <a:gd name="connsiteY1391" fmla="*/ 612663 h 1576362"/>
                  <a:gd name="connsiteX1392" fmla="*/ 245587 w 1941163"/>
                  <a:gd name="connsiteY1392" fmla="*/ 608826 h 1576362"/>
                  <a:gd name="connsiteX1393" fmla="*/ 244308 w 1941163"/>
                  <a:gd name="connsiteY1393" fmla="*/ 607803 h 1576362"/>
                  <a:gd name="connsiteX1394" fmla="*/ 243285 w 1941163"/>
                  <a:gd name="connsiteY1394" fmla="*/ 605500 h 1576362"/>
                  <a:gd name="connsiteX1395" fmla="*/ 241750 w 1941163"/>
                  <a:gd name="connsiteY1395" fmla="*/ 599616 h 1576362"/>
                  <a:gd name="connsiteX1396" fmla="*/ 240471 w 1941163"/>
                  <a:gd name="connsiteY1396" fmla="*/ 597570 h 1576362"/>
                  <a:gd name="connsiteX1397" fmla="*/ 239192 w 1941163"/>
                  <a:gd name="connsiteY1397" fmla="*/ 596802 h 1576362"/>
                  <a:gd name="connsiteX1398" fmla="*/ 237912 w 1941163"/>
                  <a:gd name="connsiteY1398" fmla="*/ 596802 h 1576362"/>
                  <a:gd name="connsiteX1399" fmla="*/ 235354 w 1941163"/>
                  <a:gd name="connsiteY1399" fmla="*/ 599361 h 1576362"/>
                  <a:gd name="connsiteX1400" fmla="*/ 233564 w 1941163"/>
                  <a:gd name="connsiteY1400" fmla="*/ 602686 h 1576362"/>
                  <a:gd name="connsiteX1401" fmla="*/ 231773 w 1941163"/>
                  <a:gd name="connsiteY1401" fmla="*/ 603965 h 1576362"/>
                  <a:gd name="connsiteX1402" fmla="*/ 228191 w 1941163"/>
                  <a:gd name="connsiteY1402" fmla="*/ 605244 h 1576362"/>
                  <a:gd name="connsiteX1403" fmla="*/ 223587 w 1941163"/>
                  <a:gd name="connsiteY1403" fmla="*/ 606524 h 1576362"/>
                  <a:gd name="connsiteX1404" fmla="*/ 222052 w 1941163"/>
                  <a:gd name="connsiteY1404" fmla="*/ 605756 h 1576362"/>
                  <a:gd name="connsiteX1405" fmla="*/ 220517 w 1941163"/>
                  <a:gd name="connsiteY1405" fmla="*/ 603710 h 1576362"/>
                  <a:gd name="connsiteX1406" fmla="*/ 219494 w 1941163"/>
                  <a:gd name="connsiteY1406" fmla="*/ 603453 h 1576362"/>
                  <a:gd name="connsiteX1407" fmla="*/ 216935 w 1941163"/>
                  <a:gd name="connsiteY1407" fmla="*/ 603965 h 1576362"/>
                  <a:gd name="connsiteX1408" fmla="*/ 210796 w 1941163"/>
                  <a:gd name="connsiteY1408" fmla="*/ 601663 h 1576362"/>
                  <a:gd name="connsiteX1409" fmla="*/ 208493 w 1941163"/>
                  <a:gd name="connsiteY1409" fmla="*/ 601663 h 1576362"/>
                  <a:gd name="connsiteX1410" fmla="*/ 204656 w 1941163"/>
                  <a:gd name="connsiteY1410" fmla="*/ 604221 h 1576362"/>
                  <a:gd name="connsiteX1411" fmla="*/ 201330 w 1941163"/>
                  <a:gd name="connsiteY1411" fmla="*/ 605244 h 1576362"/>
                  <a:gd name="connsiteX1412" fmla="*/ 198005 w 1941163"/>
                  <a:gd name="connsiteY1412" fmla="*/ 604989 h 1576362"/>
                  <a:gd name="connsiteX1413" fmla="*/ 195191 w 1941163"/>
                  <a:gd name="connsiteY1413" fmla="*/ 603453 h 1576362"/>
                  <a:gd name="connsiteX1414" fmla="*/ 190074 w 1941163"/>
                  <a:gd name="connsiteY1414" fmla="*/ 600128 h 1576362"/>
                  <a:gd name="connsiteX1415" fmla="*/ 186493 w 1941163"/>
                  <a:gd name="connsiteY1415" fmla="*/ 599105 h 1576362"/>
                  <a:gd name="connsiteX1416" fmla="*/ 185981 w 1941163"/>
                  <a:gd name="connsiteY1416" fmla="*/ 598593 h 1576362"/>
                  <a:gd name="connsiteX1417" fmla="*/ 185214 w 1941163"/>
                  <a:gd name="connsiteY1417" fmla="*/ 597058 h 1576362"/>
                  <a:gd name="connsiteX1418" fmla="*/ 185214 w 1941163"/>
                  <a:gd name="connsiteY1418" fmla="*/ 595012 h 1576362"/>
                  <a:gd name="connsiteX1419" fmla="*/ 184446 w 1941163"/>
                  <a:gd name="connsiteY1419" fmla="*/ 593733 h 1576362"/>
                  <a:gd name="connsiteX1420" fmla="*/ 182911 w 1941163"/>
                  <a:gd name="connsiteY1420" fmla="*/ 592965 h 1576362"/>
                  <a:gd name="connsiteX1421" fmla="*/ 180609 w 1941163"/>
                  <a:gd name="connsiteY1421" fmla="*/ 592453 h 1576362"/>
                  <a:gd name="connsiteX1422" fmla="*/ 179330 w 1941163"/>
                  <a:gd name="connsiteY1422" fmla="*/ 591430 h 1576362"/>
                  <a:gd name="connsiteX1423" fmla="*/ 177283 w 1941163"/>
                  <a:gd name="connsiteY1423" fmla="*/ 588872 h 1576362"/>
                  <a:gd name="connsiteX1424" fmla="*/ 172423 w 1941163"/>
                  <a:gd name="connsiteY1424" fmla="*/ 586314 h 1576362"/>
                  <a:gd name="connsiteX1425" fmla="*/ 170376 w 1941163"/>
                  <a:gd name="connsiteY1425" fmla="*/ 584523 h 1576362"/>
                  <a:gd name="connsiteX1426" fmla="*/ 168074 w 1941163"/>
                  <a:gd name="connsiteY1426" fmla="*/ 583244 h 1576362"/>
                  <a:gd name="connsiteX1427" fmla="*/ 167562 w 1941163"/>
                  <a:gd name="connsiteY1427" fmla="*/ 582221 h 1576362"/>
                  <a:gd name="connsiteX1428" fmla="*/ 167818 w 1941163"/>
                  <a:gd name="connsiteY1428" fmla="*/ 580430 h 1576362"/>
                  <a:gd name="connsiteX1429" fmla="*/ 167306 w 1941163"/>
                  <a:gd name="connsiteY1429" fmla="*/ 579151 h 1576362"/>
                  <a:gd name="connsiteX1430" fmla="*/ 165260 w 1941163"/>
                  <a:gd name="connsiteY1430" fmla="*/ 578128 h 1576362"/>
                  <a:gd name="connsiteX1431" fmla="*/ 163469 w 1941163"/>
                  <a:gd name="connsiteY1431" fmla="*/ 576593 h 1576362"/>
                  <a:gd name="connsiteX1432" fmla="*/ 161422 w 1941163"/>
                  <a:gd name="connsiteY1432" fmla="*/ 573779 h 1576362"/>
                  <a:gd name="connsiteX1433" fmla="*/ 159376 w 1941163"/>
                  <a:gd name="connsiteY1433" fmla="*/ 570965 h 1576362"/>
                  <a:gd name="connsiteX1434" fmla="*/ 157073 w 1941163"/>
                  <a:gd name="connsiteY1434" fmla="*/ 569430 h 1576362"/>
                  <a:gd name="connsiteX1435" fmla="*/ 156306 w 1941163"/>
                  <a:gd name="connsiteY1435" fmla="*/ 567127 h 1576362"/>
                  <a:gd name="connsiteX1436" fmla="*/ 156050 w 1941163"/>
                  <a:gd name="connsiteY1436" fmla="*/ 563802 h 1576362"/>
                  <a:gd name="connsiteX1437" fmla="*/ 154771 w 1941163"/>
                  <a:gd name="connsiteY1437" fmla="*/ 560988 h 1576362"/>
                  <a:gd name="connsiteX1438" fmla="*/ 153748 w 1941163"/>
                  <a:gd name="connsiteY1438" fmla="*/ 556127 h 1576362"/>
                  <a:gd name="connsiteX1439" fmla="*/ 153748 w 1941163"/>
                  <a:gd name="connsiteY1439" fmla="*/ 554080 h 1576362"/>
                  <a:gd name="connsiteX1440" fmla="*/ 154771 w 1941163"/>
                  <a:gd name="connsiteY1440" fmla="*/ 552034 h 1576362"/>
                  <a:gd name="connsiteX1441" fmla="*/ 154771 w 1941163"/>
                  <a:gd name="connsiteY1441" fmla="*/ 549475 h 1576362"/>
                  <a:gd name="connsiteX1442" fmla="*/ 156306 w 1941163"/>
                  <a:gd name="connsiteY1442" fmla="*/ 547941 h 1576362"/>
                  <a:gd name="connsiteX1443" fmla="*/ 156050 w 1941163"/>
                  <a:gd name="connsiteY1443" fmla="*/ 545382 h 1576362"/>
                  <a:gd name="connsiteX1444" fmla="*/ 154259 w 1941163"/>
                  <a:gd name="connsiteY1444" fmla="*/ 543848 h 1576362"/>
                  <a:gd name="connsiteX1445" fmla="*/ 152725 w 1941163"/>
                  <a:gd name="connsiteY1445" fmla="*/ 541801 h 1576362"/>
                  <a:gd name="connsiteX1446" fmla="*/ 150934 w 1941163"/>
                  <a:gd name="connsiteY1446" fmla="*/ 538731 h 1576362"/>
                  <a:gd name="connsiteX1447" fmla="*/ 149655 w 1941163"/>
                  <a:gd name="connsiteY1447" fmla="*/ 536941 h 1576362"/>
                  <a:gd name="connsiteX1448" fmla="*/ 149143 w 1941163"/>
                  <a:gd name="connsiteY1448" fmla="*/ 535406 h 1576362"/>
                  <a:gd name="connsiteX1449" fmla="*/ 149655 w 1941163"/>
                  <a:gd name="connsiteY1449" fmla="*/ 533615 h 1576362"/>
                  <a:gd name="connsiteX1450" fmla="*/ 149910 w 1941163"/>
                  <a:gd name="connsiteY1450" fmla="*/ 529777 h 1576362"/>
                  <a:gd name="connsiteX1451" fmla="*/ 147352 w 1941163"/>
                  <a:gd name="connsiteY1451" fmla="*/ 528243 h 1576362"/>
                  <a:gd name="connsiteX1452" fmla="*/ 146329 w 1941163"/>
                  <a:gd name="connsiteY1452" fmla="*/ 527219 h 1576362"/>
                  <a:gd name="connsiteX1453" fmla="*/ 146329 w 1941163"/>
                  <a:gd name="connsiteY1453" fmla="*/ 525173 h 1576362"/>
                  <a:gd name="connsiteX1454" fmla="*/ 146841 w 1941163"/>
                  <a:gd name="connsiteY1454" fmla="*/ 522614 h 1576362"/>
                  <a:gd name="connsiteX1455" fmla="*/ 147608 w 1941163"/>
                  <a:gd name="connsiteY1455" fmla="*/ 521336 h 1576362"/>
                  <a:gd name="connsiteX1456" fmla="*/ 149655 w 1941163"/>
                  <a:gd name="connsiteY1456" fmla="*/ 516219 h 1576362"/>
                  <a:gd name="connsiteX1457" fmla="*/ 149655 w 1941163"/>
                  <a:gd name="connsiteY1457" fmla="*/ 514684 h 1576362"/>
                  <a:gd name="connsiteX1458" fmla="*/ 149143 w 1941163"/>
                  <a:gd name="connsiteY1458" fmla="*/ 511614 h 1576362"/>
                  <a:gd name="connsiteX1459" fmla="*/ 148120 w 1941163"/>
                  <a:gd name="connsiteY1459" fmla="*/ 507777 h 1576362"/>
                  <a:gd name="connsiteX1460" fmla="*/ 148887 w 1941163"/>
                  <a:gd name="connsiteY1460" fmla="*/ 505219 h 1576362"/>
                  <a:gd name="connsiteX1461" fmla="*/ 148120 w 1941163"/>
                  <a:gd name="connsiteY1461" fmla="*/ 503172 h 1576362"/>
                  <a:gd name="connsiteX1462" fmla="*/ 150166 w 1941163"/>
                  <a:gd name="connsiteY1462" fmla="*/ 500102 h 1576362"/>
                  <a:gd name="connsiteX1463" fmla="*/ 150166 w 1941163"/>
                  <a:gd name="connsiteY1463" fmla="*/ 497544 h 1576362"/>
                  <a:gd name="connsiteX1464" fmla="*/ 149399 w 1941163"/>
                  <a:gd name="connsiteY1464" fmla="*/ 493963 h 1576362"/>
                  <a:gd name="connsiteX1465" fmla="*/ 149399 w 1941163"/>
                  <a:gd name="connsiteY1465" fmla="*/ 488846 h 1576362"/>
                  <a:gd name="connsiteX1466" fmla="*/ 149655 w 1941163"/>
                  <a:gd name="connsiteY1466" fmla="*/ 486800 h 1576362"/>
                  <a:gd name="connsiteX1467" fmla="*/ 150166 w 1941163"/>
                  <a:gd name="connsiteY1467" fmla="*/ 484753 h 1576362"/>
                  <a:gd name="connsiteX1468" fmla="*/ 150934 w 1941163"/>
                  <a:gd name="connsiteY1468" fmla="*/ 481172 h 1576362"/>
                  <a:gd name="connsiteX1469" fmla="*/ 152980 w 1941163"/>
                  <a:gd name="connsiteY1469" fmla="*/ 475544 h 1576362"/>
                  <a:gd name="connsiteX1470" fmla="*/ 153236 w 1941163"/>
                  <a:gd name="connsiteY1470" fmla="*/ 472218 h 1576362"/>
                  <a:gd name="connsiteX1471" fmla="*/ 156050 w 1941163"/>
                  <a:gd name="connsiteY1471" fmla="*/ 469660 h 1576362"/>
                  <a:gd name="connsiteX1472" fmla="*/ 156818 w 1941163"/>
                  <a:gd name="connsiteY1472" fmla="*/ 467613 h 1576362"/>
                  <a:gd name="connsiteX1473" fmla="*/ 153748 w 1941163"/>
                  <a:gd name="connsiteY1473" fmla="*/ 467358 h 1576362"/>
                  <a:gd name="connsiteX1474" fmla="*/ 152725 w 1941163"/>
                  <a:gd name="connsiteY1474" fmla="*/ 465822 h 1576362"/>
                  <a:gd name="connsiteX1475" fmla="*/ 151445 w 1941163"/>
                  <a:gd name="connsiteY1475" fmla="*/ 461729 h 1576362"/>
                  <a:gd name="connsiteX1476" fmla="*/ 149655 w 1941163"/>
                  <a:gd name="connsiteY1476" fmla="*/ 457892 h 1576362"/>
                  <a:gd name="connsiteX1477" fmla="*/ 149143 w 1941163"/>
                  <a:gd name="connsiteY1477" fmla="*/ 455078 h 1576362"/>
                  <a:gd name="connsiteX1478" fmla="*/ 148631 w 1941163"/>
                  <a:gd name="connsiteY1478" fmla="*/ 447915 h 1576362"/>
                  <a:gd name="connsiteX1479" fmla="*/ 147096 w 1941163"/>
                  <a:gd name="connsiteY1479" fmla="*/ 447915 h 1576362"/>
                  <a:gd name="connsiteX1480" fmla="*/ 146073 w 1941163"/>
                  <a:gd name="connsiteY1480" fmla="*/ 449194 h 1576362"/>
                  <a:gd name="connsiteX1481" fmla="*/ 144538 w 1941163"/>
                  <a:gd name="connsiteY1481" fmla="*/ 450729 h 1576362"/>
                  <a:gd name="connsiteX1482" fmla="*/ 143515 w 1941163"/>
                  <a:gd name="connsiteY1482" fmla="*/ 452520 h 1576362"/>
                  <a:gd name="connsiteX1483" fmla="*/ 143515 w 1941163"/>
                  <a:gd name="connsiteY1483" fmla="*/ 458404 h 1576362"/>
                  <a:gd name="connsiteX1484" fmla="*/ 141980 w 1941163"/>
                  <a:gd name="connsiteY1484" fmla="*/ 461985 h 1576362"/>
                  <a:gd name="connsiteX1485" fmla="*/ 140701 w 1941163"/>
                  <a:gd name="connsiteY1485" fmla="*/ 463009 h 1576362"/>
                  <a:gd name="connsiteX1486" fmla="*/ 137887 w 1941163"/>
                  <a:gd name="connsiteY1486" fmla="*/ 463776 h 1576362"/>
                  <a:gd name="connsiteX1487" fmla="*/ 132003 w 1941163"/>
                  <a:gd name="connsiteY1487" fmla="*/ 463520 h 1576362"/>
                  <a:gd name="connsiteX1488" fmla="*/ 125863 w 1941163"/>
                  <a:gd name="connsiteY1488" fmla="*/ 465822 h 1576362"/>
                  <a:gd name="connsiteX1489" fmla="*/ 123561 w 1941163"/>
                  <a:gd name="connsiteY1489" fmla="*/ 466334 h 1576362"/>
                  <a:gd name="connsiteX1490" fmla="*/ 121003 w 1941163"/>
                  <a:gd name="connsiteY1490" fmla="*/ 466590 h 1576362"/>
                  <a:gd name="connsiteX1491" fmla="*/ 116910 w 1941163"/>
                  <a:gd name="connsiteY1491" fmla="*/ 465055 h 1576362"/>
                  <a:gd name="connsiteX1492" fmla="*/ 114352 w 1941163"/>
                  <a:gd name="connsiteY1492" fmla="*/ 464799 h 1576362"/>
                  <a:gd name="connsiteX1493" fmla="*/ 110514 w 1941163"/>
                  <a:gd name="connsiteY1493" fmla="*/ 465567 h 1576362"/>
                  <a:gd name="connsiteX1494" fmla="*/ 107444 w 1941163"/>
                  <a:gd name="connsiteY1494" fmla="*/ 467613 h 1576362"/>
                  <a:gd name="connsiteX1495" fmla="*/ 106421 w 1941163"/>
                  <a:gd name="connsiteY1495" fmla="*/ 467613 h 1576362"/>
                  <a:gd name="connsiteX1496" fmla="*/ 104630 w 1941163"/>
                  <a:gd name="connsiteY1496" fmla="*/ 465822 h 1576362"/>
                  <a:gd name="connsiteX1497" fmla="*/ 103863 w 1941163"/>
                  <a:gd name="connsiteY1497" fmla="*/ 461474 h 1576362"/>
                  <a:gd name="connsiteX1498" fmla="*/ 104119 w 1941163"/>
                  <a:gd name="connsiteY1498" fmla="*/ 457892 h 1576362"/>
                  <a:gd name="connsiteX1499" fmla="*/ 105909 w 1941163"/>
                  <a:gd name="connsiteY1499" fmla="*/ 453543 h 1576362"/>
                  <a:gd name="connsiteX1500" fmla="*/ 106165 w 1941163"/>
                  <a:gd name="connsiteY1500" fmla="*/ 452008 h 1576362"/>
                  <a:gd name="connsiteX1501" fmla="*/ 105654 w 1941163"/>
                  <a:gd name="connsiteY1501" fmla="*/ 450473 h 1576362"/>
                  <a:gd name="connsiteX1502" fmla="*/ 101561 w 1941163"/>
                  <a:gd name="connsiteY1502" fmla="*/ 446636 h 1576362"/>
                  <a:gd name="connsiteX1503" fmla="*/ 100026 w 1941163"/>
                  <a:gd name="connsiteY1503" fmla="*/ 444590 h 1576362"/>
                  <a:gd name="connsiteX1504" fmla="*/ 98491 w 1941163"/>
                  <a:gd name="connsiteY1504" fmla="*/ 437682 h 1576362"/>
                  <a:gd name="connsiteX1505" fmla="*/ 96444 w 1941163"/>
                  <a:gd name="connsiteY1505" fmla="*/ 437171 h 1576362"/>
                  <a:gd name="connsiteX1506" fmla="*/ 94142 w 1941163"/>
                  <a:gd name="connsiteY1506" fmla="*/ 437938 h 1576362"/>
                  <a:gd name="connsiteX1507" fmla="*/ 91072 w 1941163"/>
                  <a:gd name="connsiteY1507" fmla="*/ 438450 h 1576362"/>
                  <a:gd name="connsiteX1508" fmla="*/ 88770 w 1941163"/>
                  <a:gd name="connsiteY1508" fmla="*/ 436659 h 1576362"/>
                  <a:gd name="connsiteX1509" fmla="*/ 87746 w 1941163"/>
                  <a:gd name="connsiteY1509" fmla="*/ 435380 h 1576362"/>
                  <a:gd name="connsiteX1510" fmla="*/ 87490 w 1941163"/>
                  <a:gd name="connsiteY1510" fmla="*/ 432054 h 1576362"/>
                  <a:gd name="connsiteX1511" fmla="*/ 86467 w 1941163"/>
                  <a:gd name="connsiteY1511" fmla="*/ 430775 h 1576362"/>
                  <a:gd name="connsiteX1512" fmla="*/ 80839 w 1941163"/>
                  <a:gd name="connsiteY1512" fmla="*/ 429240 h 1576362"/>
                  <a:gd name="connsiteX1513" fmla="*/ 75467 w 1941163"/>
                  <a:gd name="connsiteY1513" fmla="*/ 427961 h 1576362"/>
                  <a:gd name="connsiteX1514" fmla="*/ 72653 w 1941163"/>
                  <a:gd name="connsiteY1514" fmla="*/ 426682 h 1576362"/>
                  <a:gd name="connsiteX1515" fmla="*/ 71630 w 1941163"/>
                  <a:gd name="connsiteY1515" fmla="*/ 425403 h 1576362"/>
                  <a:gd name="connsiteX1516" fmla="*/ 71118 w 1941163"/>
                  <a:gd name="connsiteY1516" fmla="*/ 423612 h 1576362"/>
                  <a:gd name="connsiteX1517" fmla="*/ 71374 w 1941163"/>
                  <a:gd name="connsiteY1517" fmla="*/ 420798 h 1576362"/>
                  <a:gd name="connsiteX1518" fmla="*/ 72397 w 1941163"/>
                  <a:gd name="connsiteY1518" fmla="*/ 418496 h 1576362"/>
                  <a:gd name="connsiteX1519" fmla="*/ 74955 w 1941163"/>
                  <a:gd name="connsiteY1519" fmla="*/ 414403 h 1576362"/>
                  <a:gd name="connsiteX1520" fmla="*/ 75467 w 1941163"/>
                  <a:gd name="connsiteY1520" fmla="*/ 411589 h 1576362"/>
                  <a:gd name="connsiteX1521" fmla="*/ 74188 w 1941163"/>
                  <a:gd name="connsiteY1521" fmla="*/ 404426 h 1576362"/>
                  <a:gd name="connsiteX1522" fmla="*/ 73165 w 1941163"/>
                  <a:gd name="connsiteY1522" fmla="*/ 400588 h 1576362"/>
                  <a:gd name="connsiteX1523" fmla="*/ 71885 w 1941163"/>
                  <a:gd name="connsiteY1523" fmla="*/ 397007 h 1576362"/>
                  <a:gd name="connsiteX1524" fmla="*/ 64722 w 1941163"/>
                  <a:gd name="connsiteY1524" fmla="*/ 392146 h 1576362"/>
                  <a:gd name="connsiteX1525" fmla="*/ 63699 w 1941163"/>
                  <a:gd name="connsiteY1525" fmla="*/ 390612 h 1576362"/>
                  <a:gd name="connsiteX1526" fmla="*/ 62676 w 1941163"/>
                  <a:gd name="connsiteY1526" fmla="*/ 387542 h 1576362"/>
                  <a:gd name="connsiteX1527" fmla="*/ 61141 w 1941163"/>
                  <a:gd name="connsiteY1527" fmla="*/ 385239 h 1576362"/>
                  <a:gd name="connsiteX1528" fmla="*/ 57559 w 1941163"/>
                  <a:gd name="connsiteY1528" fmla="*/ 383193 h 1576362"/>
                  <a:gd name="connsiteX1529" fmla="*/ 56792 w 1941163"/>
                  <a:gd name="connsiteY1529" fmla="*/ 381914 h 1576362"/>
                  <a:gd name="connsiteX1530" fmla="*/ 56792 w 1941163"/>
                  <a:gd name="connsiteY1530" fmla="*/ 378332 h 1576362"/>
                  <a:gd name="connsiteX1531" fmla="*/ 56536 w 1941163"/>
                  <a:gd name="connsiteY1531" fmla="*/ 372704 h 1576362"/>
                  <a:gd name="connsiteX1532" fmla="*/ 57304 w 1941163"/>
                  <a:gd name="connsiteY1532" fmla="*/ 368611 h 1576362"/>
                  <a:gd name="connsiteX1533" fmla="*/ 58327 w 1941163"/>
                  <a:gd name="connsiteY1533" fmla="*/ 365541 h 1576362"/>
                  <a:gd name="connsiteX1534" fmla="*/ 59862 w 1941163"/>
                  <a:gd name="connsiteY1534" fmla="*/ 363494 h 1576362"/>
                  <a:gd name="connsiteX1535" fmla="*/ 61653 w 1941163"/>
                  <a:gd name="connsiteY1535" fmla="*/ 359657 h 1576362"/>
                  <a:gd name="connsiteX1536" fmla="*/ 59350 w 1941163"/>
                  <a:gd name="connsiteY1536" fmla="*/ 341494 h 1576362"/>
                  <a:gd name="connsiteX1537" fmla="*/ 57815 w 1941163"/>
                  <a:gd name="connsiteY1537" fmla="*/ 339959 h 1576362"/>
                  <a:gd name="connsiteX1538" fmla="*/ 55769 w 1941163"/>
                  <a:gd name="connsiteY1538" fmla="*/ 340215 h 1576362"/>
                  <a:gd name="connsiteX1539" fmla="*/ 54745 w 1941163"/>
                  <a:gd name="connsiteY1539" fmla="*/ 339448 h 1576362"/>
                  <a:gd name="connsiteX1540" fmla="*/ 53722 w 1941163"/>
                  <a:gd name="connsiteY1540" fmla="*/ 337145 h 1576362"/>
                  <a:gd name="connsiteX1541" fmla="*/ 52187 w 1941163"/>
                  <a:gd name="connsiteY1541" fmla="*/ 336122 h 1576362"/>
                  <a:gd name="connsiteX1542" fmla="*/ 48350 w 1941163"/>
                  <a:gd name="connsiteY1542" fmla="*/ 336378 h 1576362"/>
                  <a:gd name="connsiteX1543" fmla="*/ 43745 w 1941163"/>
                  <a:gd name="connsiteY1543" fmla="*/ 337401 h 1576362"/>
                  <a:gd name="connsiteX1544" fmla="*/ 39396 w 1941163"/>
                  <a:gd name="connsiteY1544" fmla="*/ 337145 h 1576362"/>
                  <a:gd name="connsiteX1545" fmla="*/ 36326 w 1941163"/>
                  <a:gd name="connsiteY1545" fmla="*/ 335866 h 1576362"/>
                  <a:gd name="connsiteX1546" fmla="*/ 35303 w 1941163"/>
                  <a:gd name="connsiteY1546" fmla="*/ 334331 h 1576362"/>
                  <a:gd name="connsiteX1547" fmla="*/ 35303 w 1941163"/>
                  <a:gd name="connsiteY1547" fmla="*/ 333052 h 1576362"/>
                  <a:gd name="connsiteX1548" fmla="*/ 34536 w 1941163"/>
                  <a:gd name="connsiteY1548" fmla="*/ 331517 h 1576362"/>
                  <a:gd name="connsiteX1549" fmla="*/ 35303 w 1941163"/>
                  <a:gd name="connsiteY1549" fmla="*/ 329471 h 1576362"/>
                  <a:gd name="connsiteX1550" fmla="*/ 34792 w 1941163"/>
                  <a:gd name="connsiteY1550" fmla="*/ 326145 h 1576362"/>
                  <a:gd name="connsiteX1551" fmla="*/ 34536 w 1941163"/>
                  <a:gd name="connsiteY1551" fmla="*/ 324098 h 1576362"/>
                  <a:gd name="connsiteX1552" fmla="*/ 35047 w 1941163"/>
                  <a:gd name="connsiteY1552" fmla="*/ 321540 h 1576362"/>
                  <a:gd name="connsiteX1553" fmla="*/ 35815 w 1941163"/>
                  <a:gd name="connsiteY1553" fmla="*/ 318982 h 1576362"/>
                  <a:gd name="connsiteX1554" fmla="*/ 33257 w 1941163"/>
                  <a:gd name="connsiteY1554" fmla="*/ 315145 h 1576362"/>
                  <a:gd name="connsiteX1555" fmla="*/ 32745 w 1941163"/>
                  <a:gd name="connsiteY1555" fmla="*/ 312842 h 1576362"/>
                  <a:gd name="connsiteX1556" fmla="*/ 34280 w 1941163"/>
                  <a:gd name="connsiteY1556" fmla="*/ 311563 h 1576362"/>
                  <a:gd name="connsiteX1557" fmla="*/ 37861 w 1941163"/>
                  <a:gd name="connsiteY1557" fmla="*/ 309772 h 1576362"/>
                  <a:gd name="connsiteX1558" fmla="*/ 39141 w 1941163"/>
                  <a:gd name="connsiteY1558" fmla="*/ 307726 h 1576362"/>
                  <a:gd name="connsiteX1559" fmla="*/ 39141 w 1941163"/>
                  <a:gd name="connsiteY1559" fmla="*/ 305679 h 1576362"/>
                  <a:gd name="connsiteX1560" fmla="*/ 38373 w 1941163"/>
                  <a:gd name="connsiteY1560" fmla="*/ 304400 h 1576362"/>
                  <a:gd name="connsiteX1561" fmla="*/ 34536 w 1941163"/>
                  <a:gd name="connsiteY1561" fmla="*/ 301842 h 1576362"/>
                  <a:gd name="connsiteX1562" fmla="*/ 33512 w 1941163"/>
                  <a:gd name="connsiteY1562" fmla="*/ 300819 h 1576362"/>
                  <a:gd name="connsiteX1563" fmla="*/ 31977 w 1941163"/>
                  <a:gd name="connsiteY1563" fmla="*/ 298516 h 1576362"/>
                  <a:gd name="connsiteX1564" fmla="*/ 29931 w 1941163"/>
                  <a:gd name="connsiteY1564" fmla="*/ 289307 h 1576362"/>
                  <a:gd name="connsiteX1565" fmla="*/ 28908 w 1941163"/>
                  <a:gd name="connsiteY1565" fmla="*/ 288028 h 1576362"/>
                  <a:gd name="connsiteX1566" fmla="*/ 25326 w 1941163"/>
                  <a:gd name="connsiteY1566" fmla="*/ 285725 h 1576362"/>
                  <a:gd name="connsiteX1567" fmla="*/ 24047 w 1941163"/>
                  <a:gd name="connsiteY1567" fmla="*/ 284446 h 1576362"/>
                  <a:gd name="connsiteX1568" fmla="*/ 22256 w 1941163"/>
                  <a:gd name="connsiteY1568" fmla="*/ 280865 h 1576362"/>
                  <a:gd name="connsiteX1569" fmla="*/ 20721 w 1941163"/>
                  <a:gd name="connsiteY1569" fmla="*/ 280353 h 1576362"/>
                  <a:gd name="connsiteX1570" fmla="*/ 17652 w 1941163"/>
                  <a:gd name="connsiteY1570" fmla="*/ 282144 h 1576362"/>
                  <a:gd name="connsiteX1571" fmla="*/ 14582 w 1941163"/>
                  <a:gd name="connsiteY1571" fmla="*/ 283679 h 1576362"/>
                  <a:gd name="connsiteX1572" fmla="*/ 11768 w 1941163"/>
                  <a:gd name="connsiteY1572" fmla="*/ 284702 h 1576362"/>
                  <a:gd name="connsiteX1573" fmla="*/ 7675 w 1941163"/>
                  <a:gd name="connsiteY1573" fmla="*/ 285981 h 1576362"/>
                  <a:gd name="connsiteX1574" fmla="*/ 4861 w 1941163"/>
                  <a:gd name="connsiteY1574" fmla="*/ 285981 h 1576362"/>
                  <a:gd name="connsiteX1575" fmla="*/ 2814 w 1941163"/>
                  <a:gd name="connsiteY1575" fmla="*/ 285214 h 1576362"/>
                  <a:gd name="connsiteX1576" fmla="*/ 0 w 1941163"/>
                  <a:gd name="connsiteY1576" fmla="*/ 284446 h 1576362"/>
                  <a:gd name="connsiteX1577" fmla="*/ 1791 w 1941163"/>
                  <a:gd name="connsiteY1577" fmla="*/ 280609 h 1576362"/>
                  <a:gd name="connsiteX1578" fmla="*/ 3070 w 1941163"/>
                  <a:gd name="connsiteY1578" fmla="*/ 280097 h 1576362"/>
                  <a:gd name="connsiteX1579" fmla="*/ 4349 w 1941163"/>
                  <a:gd name="connsiteY1579" fmla="*/ 277795 h 1576362"/>
                  <a:gd name="connsiteX1580" fmla="*/ 5628 w 1941163"/>
                  <a:gd name="connsiteY1580" fmla="*/ 277283 h 1576362"/>
                  <a:gd name="connsiteX1581" fmla="*/ 6907 w 1941163"/>
                  <a:gd name="connsiteY1581" fmla="*/ 275748 h 1576362"/>
                  <a:gd name="connsiteX1582" fmla="*/ 7419 w 1941163"/>
                  <a:gd name="connsiteY1582" fmla="*/ 274213 h 1576362"/>
                  <a:gd name="connsiteX1583" fmla="*/ 6651 w 1941163"/>
                  <a:gd name="connsiteY1583" fmla="*/ 272167 h 1576362"/>
                  <a:gd name="connsiteX1584" fmla="*/ 7930 w 1941163"/>
                  <a:gd name="connsiteY1584" fmla="*/ 270632 h 1576362"/>
                  <a:gd name="connsiteX1585" fmla="*/ 8186 w 1941163"/>
                  <a:gd name="connsiteY1585" fmla="*/ 269353 h 1576362"/>
                  <a:gd name="connsiteX1586" fmla="*/ 9465 w 1941163"/>
                  <a:gd name="connsiteY1586" fmla="*/ 268841 h 1576362"/>
                  <a:gd name="connsiteX1587" fmla="*/ 11256 w 1941163"/>
                  <a:gd name="connsiteY1587" fmla="*/ 266795 h 1576362"/>
                  <a:gd name="connsiteX1588" fmla="*/ 11768 w 1941163"/>
                  <a:gd name="connsiteY1588" fmla="*/ 265004 h 1576362"/>
                  <a:gd name="connsiteX1589" fmla="*/ 14582 w 1941163"/>
                  <a:gd name="connsiteY1589" fmla="*/ 262957 h 1576362"/>
                  <a:gd name="connsiteX1590" fmla="*/ 16117 w 1941163"/>
                  <a:gd name="connsiteY1590" fmla="*/ 260655 h 1576362"/>
                  <a:gd name="connsiteX1591" fmla="*/ 20210 w 1941163"/>
                  <a:gd name="connsiteY1591" fmla="*/ 258097 h 1576362"/>
                  <a:gd name="connsiteX1592" fmla="*/ 19186 w 1941163"/>
                  <a:gd name="connsiteY1592" fmla="*/ 251701 h 1576362"/>
                  <a:gd name="connsiteX1593" fmla="*/ 20466 w 1941163"/>
                  <a:gd name="connsiteY1593" fmla="*/ 249655 h 1576362"/>
                  <a:gd name="connsiteX1594" fmla="*/ 21489 w 1941163"/>
                  <a:gd name="connsiteY1594" fmla="*/ 249399 h 1576362"/>
                  <a:gd name="connsiteX1595" fmla="*/ 22256 w 1941163"/>
                  <a:gd name="connsiteY1595" fmla="*/ 247608 h 1576362"/>
                  <a:gd name="connsiteX1596" fmla="*/ 23280 w 1941163"/>
                  <a:gd name="connsiteY1596" fmla="*/ 247097 h 1576362"/>
                  <a:gd name="connsiteX1597" fmla="*/ 24559 w 1941163"/>
                  <a:gd name="connsiteY1597" fmla="*/ 245306 h 1576362"/>
                  <a:gd name="connsiteX1598" fmla="*/ 24303 w 1941163"/>
                  <a:gd name="connsiteY1598" fmla="*/ 240471 h 1576362"/>
                  <a:gd name="connsiteX1599" fmla="*/ 26605 w 1941163"/>
                  <a:gd name="connsiteY1599" fmla="*/ 239934 h 1576362"/>
                  <a:gd name="connsiteX1600" fmla="*/ 27629 w 1941163"/>
                  <a:gd name="connsiteY1600" fmla="*/ 239166 h 1576362"/>
                  <a:gd name="connsiteX1601" fmla="*/ 27884 w 1941163"/>
                  <a:gd name="connsiteY1601" fmla="*/ 237401 h 1576362"/>
                  <a:gd name="connsiteX1602" fmla="*/ 30187 w 1941163"/>
                  <a:gd name="connsiteY1602" fmla="*/ 236122 h 1576362"/>
                  <a:gd name="connsiteX1603" fmla="*/ 31722 w 1941163"/>
                  <a:gd name="connsiteY1603" fmla="*/ 233052 h 1576362"/>
                  <a:gd name="connsiteX1604" fmla="*/ 31722 w 1941163"/>
                  <a:gd name="connsiteY1604" fmla="*/ 230238 h 1576362"/>
                  <a:gd name="connsiteX1605" fmla="*/ 32745 w 1941163"/>
                  <a:gd name="connsiteY1605" fmla="*/ 226656 h 1576362"/>
                  <a:gd name="connsiteX1606" fmla="*/ 32233 w 1941163"/>
                  <a:gd name="connsiteY1606" fmla="*/ 224866 h 1576362"/>
                  <a:gd name="connsiteX1607" fmla="*/ 33001 w 1941163"/>
                  <a:gd name="connsiteY1607" fmla="*/ 223842 h 1576362"/>
                  <a:gd name="connsiteX1608" fmla="*/ 33768 w 1941163"/>
                  <a:gd name="connsiteY1608" fmla="*/ 220773 h 1576362"/>
                  <a:gd name="connsiteX1609" fmla="*/ 35559 w 1941163"/>
                  <a:gd name="connsiteY1609" fmla="*/ 216935 h 1576362"/>
                  <a:gd name="connsiteX1610" fmla="*/ 35559 w 1941163"/>
                  <a:gd name="connsiteY1610" fmla="*/ 214121 h 1576362"/>
                  <a:gd name="connsiteX1611" fmla="*/ 36326 w 1941163"/>
                  <a:gd name="connsiteY1611" fmla="*/ 212075 h 1576362"/>
                  <a:gd name="connsiteX1612" fmla="*/ 36326 w 1941163"/>
                  <a:gd name="connsiteY1612" fmla="*/ 210284 h 1576362"/>
                  <a:gd name="connsiteX1613" fmla="*/ 37094 w 1941163"/>
                  <a:gd name="connsiteY1613" fmla="*/ 208493 h 1576362"/>
                  <a:gd name="connsiteX1614" fmla="*/ 37350 w 1941163"/>
                  <a:gd name="connsiteY1614" fmla="*/ 206191 h 1576362"/>
                  <a:gd name="connsiteX1615" fmla="*/ 38373 w 1941163"/>
                  <a:gd name="connsiteY1615" fmla="*/ 204656 h 1576362"/>
                  <a:gd name="connsiteX1616" fmla="*/ 40420 w 1941163"/>
                  <a:gd name="connsiteY1616" fmla="*/ 202865 h 1576362"/>
                  <a:gd name="connsiteX1617" fmla="*/ 42722 w 1941163"/>
                  <a:gd name="connsiteY1617" fmla="*/ 199028 h 1576362"/>
                  <a:gd name="connsiteX1618" fmla="*/ 44513 w 1941163"/>
                  <a:gd name="connsiteY1618" fmla="*/ 196981 h 1576362"/>
                  <a:gd name="connsiteX1619" fmla="*/ 46815 w 1941163"/>
                  <a:gd name="connsiteY1619" fmla="*/ 195958 h 1576362"/>
                  <a:gd name="connsiteX1620" fmla="*/ 48094 w 1941163"/>
                  <a:gd name="connsiteY1620" fmla="*/ 194679 h 1576362"/>
                  <a:gd name="connsiteX1621" fmla="*/ 49117 w 1941163"/>
                  <a:gd name="connsiteY1621" fmla="*/ 194167 h 1576362"/>
                  <a:gd name="connsiteX1622" fmla="*/ 51420 w 1941163"/>
                  <a:gd name="connsiteY1622" fmla="*/ 193912 h 1576362"/>
                  <a:gd name="connsiteX1623" fmla="*/ 52443 w 1941163"/>
                  <a:gd name="connsiteY1623" fmla="*/ 193144 h 1576362"/>
                  <a:gd name="connsiteX1624" fmla="*/ 52955 w 1941163"/>
                  <a:gd name="connsiteY1624" fmla="*/ 187772 h 1576362"/>
                  <a:gd name="connsiteX1625" fmla="*/ 53466 w 1941163"/>
                  <a:gd name="connsiteY1625" fmla="*/ 185981 h 1576362"/>
                  <a:gd name="connsiteX1626" fmla="*/ 55257 w 1941163"/>
                  <a:gd name="connsiteY1626" fmla="*/ 182144 h 1576362"/>
                  <a:gd name="connsiteX1627" fmla="*/ 55769 w 1941163"/>
                  <a:gd name="connsiteY1627" fmla="*/ 182400 h 1576362"/>
                  <a:gd name="connsiteX1628" fmla="*/ 56280 w 1941163"/>
                  <a:gd name="connsiteY1628" fmla="*/ 184190 h 1576362"/>
                  <a:gd name="connsiteX1629" fmla="*/ 58071 w 1941163"/>
                  <a:gd name="connsiteY1629" fmla="*/ 184958 h 1576362"/>
                  <a:gd name="connsiteX1630" fmla="*/ 59350 w 1941163"/>
                  <a:gd name="connsiteY1630" fmla="*/ 184702 h 1576362"/>
                  <a:gd name="connsiteX1631" fmla="*/ 60374 w 1941163"/>
                  <a:gd name="connsiteY1631" fmla="*/ 182911 h 1576362"/>
                  <a:gd name="connsiteX1632" fmla="*/ 59606 w 1941163"/>
                  <a:gd name="connsiteY1632" fmla="*/ 176772 h 1576362"/>
                  <a:gd name="connsiteX1633" fmla="*/ 60885 w 1941163"/>
                  <a:gd name="connsiteY1633" fmla="*/ 173446 h 1576362"/>
                  <a:gd name="connsiteX1634" fmla="*/ 63955 w 1941163"/>
                  <a:gd name="connsiteY1634" fmla="*/ 170120 h 1576362"/>
                  <a:gd name="connsiteX1635" fmla="*/ 64211 w 1941163"/>
                  <a:gd name="connsiteY1635" fmla="*/ 169097 h 1576362"/>
                  <a:gd name="connsiteX1636" fmla="*/ 63443 w 1941163"/>
                  <a:gd name="connsiteY1636" fmla="*/ 167306 h 1576362"/>
                  <a:gd name="connsiteX1637" fmla="*/ 63699 w 1941163"/>
                  <a:gd name="connsiteY1637" fmla="*/ 166027 h 1576362"/>
                  <a:gd name="connsiteX1638" fmla="*/ 64978 w 1941163"/>
                  <a:gd name="connsiteY1638" fmla="*/ 164748 h 1576362"/>
                  <a:gd name="connsiteX1639" fmla="*/ 67792 w 1941163"/>
                  <a:gd name="connsiteY1639" fmla="*/ 163213 h 1576362"/>
                  <a:gd name="connsiteX1640" fmla="*/ 68048 w 1941163"/>
                  <a:gd name="connsiteY1640" fmla="*/ 161934 h 1576362"/>
                  <a:gd name="connsiteX1641" fmla="*/ 69071 w 1941163"/>
                  <a:gd name="connsiteY1641" fmla="*/ 160655 h 1576362"/>
                  <a:gd name="connsiteX1642" fmla="*/ 71630 w 1941163"/>
                  <a:gd name="connsiteY1642" fmla="*/ 159887 h 1576362"/>
                  <a:gd name="connsiteX1643" fmla="*/ 74699 w 1941163"/>
                  <a:gd name="connsiteY1643" fmla="*/ 158097 h 1576362"/>
                  <a:gd name="connsiteX1644" fmla="*/ 77513 w 1941163"/>
                  <a:gd name="connsiteY1644" fmla="*/ 157585 h 1576362"/>
                  <a:gd name="connsiteX1645" fmla="*/ 78281 w 1941163"/>
                  <a:gd name="connsiteY1645" fmla="*/ 156562 h 1576362"/>
                  <a:gd name="connsiteX1646" fmla="*/ 78281 w 1941163"/>
                  <a:gd name="connsiteY1646" fmla="*/ 155283 h 1576362"/>
                  <a:gd name="connsiteX1647" fmla="*/ 79816 w 1941163"/>
                  <a:gd name="connsiteY1647" fmla="*/ 151701 h 1576362"/>
                  <a:gd name="connsiteX1648" fmla="*/ 80072 w 1941163"/>
                  <a:gd name="connsiteY1648" fmla="*/ 150422 h 1576362"/>
                  <a:gd name="connsiteX1649" fmla="*/ 79560 w 1941163"/>
                  <a:gd name="connsiteY1649" fmla="*/ 148887 h 1576362"/>
                  <a:gd name="connsiteX1650" fmla="*/ 80327 w 1941163"/>
                  <a:gd name="connsiteY1650" fmla="*/ 148120 h 1576362"/>
                  <a:gd name="connsiteX1651" fmla="*/ 82374 w 1941163"/>
                  <a:gd name="connsiteY1651" fmla="*/ 148120 h 1576362"/>
                  <a:gd name="connsiteX1652" fmla="*/ 83909 w 1941163"/>
                  <a:gd name="connsiteY1652" fmla="*/ 148887 h 1576362"/>
                  <a:gd name="connsiteX1653" fmla="*/ 86723 w 1941163"/>
                  <a:gd name="connsiteY1653" fmla="*/ 149143 h 1576362"/>
                  <a:gd name="connsiteX1654" fmla="*/ 89537 w 1941163"/>
                  <a:gd name="connsiteY1654" fmla="*/ 148887 h 1576362"/>
                  <a:gd name="connsiteX1655" fmla="*/ 90816 w 1941163"/>
                  <a:gd name="connsiteY1655" fmla="*/ 148376 h 1576362"/>
                  <a:gd name="connsiteX1656" fmla="*/ 92607 w 1941163"/>
                  <a:gd name="connsiteY1656" fmla="*/ 146841 h 1576362"/>
                  <a:gd name="connsiteX1657" fmla="*/ 93886 w 1941163"/>
                  <a:gd name="connsiteY1657" fmla="*/ 144282 h 1576362"/>
                  <a:gd name="connsiteX1658" fmla="*/ 94909 w 1941163"/>
                  <a:gd name="connsiteY1658" fmla="*/ 143003 h 1576362"/>
                  <a:gd name="connsiteX1659" fmla="*/ 96700 w 1941163"/>
                  <a:gd name="connsiteY1659" fmla="*/ 143515 h 1576362"/>
                  <a:gd name="connsiteX1660" fmla="*/ 98235 w 1941163"/>
                  <a:gd name="connsiteY1660" fmla="*/ 142492 h 1576362"/>
                  <a:gd name="connsiteX1661" fmla="*/ 100281 w 1941163"/>
                  <a:gd name="connsiteY1661" fmla="*/ 142492 h 1576362"/>
                  <a:gd name="connsiteX1662" fmla="*/ 102072 w 1941163"/>
                  <a:gd name="connsiteY1662" fmla="*/ 144027 h 1576362"/>
                  <a:gd name="connsiteX1663" fmla="*/ 104375 w 1941163"/>
                  <a:gd name="connsiteY1663" fmla="*/ 146585 h 1576362"/>
                  <a:gd name="connsiteX1664" fmla="*/ 105398 w 1941163"/>
                  <a:gd name="connsiteY1664" fmla="*/ 147352 h 1576362"/>
                  <a:gd name="connsiteX1665" fmla="*/ 106421 w 1941163"/>
                  <a:gd name="connsiteY1665" fmla="*/ 147096 h 1576362"/>
                  <a:gd name="connsiteX1666" fmla="*/ 107956 w 1941163"/>
                  <a:gd name="connsiteY1666" fmla="*/ 147352 h 1576362"/>
                  <a:gd name="connsiteX1667" fmla="*/ 109235 w 1941163"/>
                  <a:gd name="connsiteY1667" fmla="*/ 145562 h 1576362"/>
                  <a:gd name="connsiteX1668" fmla="*/ 110258 w 1941163"/>
                  <a:gd name="connsiteY1668" fmla="*/ 147096 h 1576362"/>
                  <a:gd name="connsiteX1669" fmla="*/ 109747 w 1941163"/>
                  <a:gd name="connsiteY1669" fmla="*/ 149910 h 1576362"/>
                  <a:gd name="connsiteX1670" fmla="*/ 108979 w 1941163"/>
                  <a:gd name="connsiteY1670" fmla="*/ 152725 h 1576362"/>
                  <a:gd name="connsiteX1671" fmla="*/ 109491 w 1941163"/>
                  <a:gd name="connsiteY1671" fmla="*/ 154260 h 1576362"/>
                  <a:gd name="connsiteX1672" fmla="*/ 111793 w 1941163"/>
                  <a:gd name="connsiteY1672" fmla="*/ 154771 h 1576362"/>
                  <a:gd name="connsiteX1673" fmla="*/ 113072 w 1941163"/>
                  <a:gd name="connsiteY1673" fmla="*/ 154771 h 1576362"/>
                  <a:gd name="connsiteX1674" fmla="*/ 115631 w 1941163"/>
                  <a:gd name="connsiteY1674" fmla="*/ 154004 h 1576362"/>
                  <a:gd name="connsiteX1675" fmla="*/ 116398 w 1941163"/>
                  <a:gd name="connsiteY1675" fmla="*/ 153492 h 1576362"/>
                  <a:gd name="connsiteX1676" fmla="*/ 116142 w 1941163"/>
                  <a:gd name="connsiteY1676" fmla="*/ 151701 h 1576362"/>
                  <a:gd name="connsiteX1677" fmla="*/ 117421 w 1941163"/>
                  <a:gd name="connsiteY1677" fmla="*/ 151446 h 1576362"/>
                  <a:gd name="connsiteX1678" fmla="*/ 120491 w 1941163"/>
                  <a:gd name="connsiteY1678" fmla="*/ 153236 h 1576362"/>
                  <a:gd name="connsiteX1679" fmla="*/ 123049 w 1941163"/>
                  <a:gd name="connsiteY1679" fmla="*/ 155794 h 1576362"/>
                  <a:gd name="connsiteX1680" fmla="*/ 124073 w 1941163"/>
                  <a:gd name="connsiteY1680" fmla="*/ 155794 h 1576362"/>
                  <a:gd name="connsiteX1681" fmla="*/ 125863 w 1941163"/>
                  <a:gd name="connsiteY1681" fmla="*/ 154260 h 1576362"/>
                  <a:gd name="connsiteX1682" fmla="*/ 126375 w 1941163"/>
                  <a:gd name="connsiteY1682" fmla="*/ 154260 h 1576362"/>
                  <a:gd name="connsiteX1683" fmla="*/ 128677 w 1941163"/>
                  <a:gd name="connsiteY1683" fmla="*/ 155283 h 1576362"/>
                  <a:gd name="connsiteX1684" fmla="*/ 131236 w 1941163"/>
                  <a:gd name="connsiteY1684" fmla="*/ 155283 h 1576362"/>
                  <a:gd name="connsiteX1685" fmla="*/ 131491 w 1941163"/>
                  <a:gd name="connsiteY1685" fmla="*/ 153492 h 1576362"/>
                  <a:gd name="connsiteX1686" fmla="*/ 129957 w 1941163"/>
                  <a:gd name="connsiteY1686" fmla="*/ 151190 h 1576362"/>
                  <a:gd name="connsiteX1687" fmla="*/ 127910 w 1941163"/>
                  <a:gd name="connsiteY1687" fmla="*/ 150934 h 1576362"/>
                  <a:gd name="connsiteX1688" fmla="*/ 128166 w 1941163"/>
                  <a:gd name="connsiteY1688" fmla="*/ 149910 h 1576362"/>
                  <a:gd name="connsiteX1689" fmla="*/ 131747 w 1941163"/>
                  <a:gd name="connsiteY1689" fmla="*/ 149399 h 1576362"/>
                  <a:gd name="connsiteX1690" fmla="*/ 132515 w 1941163"/>
                  <a:gd name="connsiteY1690" fmla="*/ 148376 h 1576362"/>
                  <a:gd name="connsiteX1691" fmla="*/ 134050 w 1941163"/>
                  <a:gd name="connsiteY1691" fmla="*/ 148120 h 1576362"/>
                  <a:gd name="connsiteX1692" fmla="*/ 137631 w 1941163"/>
                  <a:gd name="connsiteY1692" fmla="*/ 147864 h 1576362"/>
                  <a:gd name="connsiteX1693" fmla="*/ 138399 w 1941163"/>
                  <a:gd name="connsiteY1693" fmla="*/ 146841 h 1576362"/>
                  <a:gd name="connsiteX1694" fmla="*/ 138399 w 1941163"/>
                  <a:gd name="connsiteY1694" fmla="*/ 141980 h 1576362"/>
                  <a:gd name="connsiteX1695" fmla="*/ 136608 w 1941163"/>
                  <a:gd name="connsiteY1695" fmla="*/ 137375 h 1576362"/>
                  <a:gd name="connsiteX1696" fmla="*/ 135073 w 1941163"/>
                  <a:gd name="connsiteY1696" fmla="*/ 136096 h 1576362"/>
                  <a:gd name="connsiteX1697" fmla="*/ 135073 w 1941163"/>
                  <a:gd name="connsiteY1697" fmla="*/ 135073 h 1576362"/>
                  <a:gd name="connsiteX1698" fmla="*/ 140701 w 1941163"/>
                  <a:gd name="connsiteY1698" fmla="*/ 132003 h 1576362"/>
                  <a:gd name="connsiteX1699" fmla="*/ 143259 w 1941163"/>
                  <a:gd name="connsiteY1699" fmla="*/ 132771 h 1576362"/>
                  <a:gd name="connsiteX1700" fmla="*/ 145050 w 1941163"/>
                  <a:gd name="connsiteY1700" fmla="*/ 132771 h 1576362"/>
                  <a:gd name="connsiteX1701" fmla="*/ 146329 w 1941163"/>
                  <a:gd name="connsiteY1701" fmla="*/ 133282 h 1576362"/>
                  <a:gd name="connsiteX1702" fmla="*/ 148376 w 1941163"/>
                  <a:gd name="connsiteY1702" fmla="*/ 135329 h 1576362"/>
                  <a:gd name="connsiteX1703" fmla="*/ 149655 w 1941163"/>
                  <a:gd name="connsiteY1703" fmla="*/ 136352 h 1576362"/>
                  <a:gd name="connsiteX1704" fmla="*/ 150678 w 1941163"/>
                  <a:gd name="connsiteY1704" fmla="*/ 135841 h 1576362"/>
                  <a:gd name="connsiteX1705" fmla="*/ 150934 w 1941163"/>
                  <a:gd name="connsiteY1705" fmla="*/ 134561 h 1576362"/>
                  <a:gd name="connsiteX1706" fmla="*/ 151190 w 1941163"/>
                  <a:gd name="connsiteY1706" fmla="*/ 130724 h 1576362"/>
                  <a:gd name="connsiteX1707" fmla="*/ 151957 w 1941163"/>
                  <a:gd name="connsiteY1707" fmla="*/ 128678 h 1576362"/>
                  <a:gd name="connsiteX1708" fmla="*/ 153236 w 1941163"/>
                  <a:gd name="connsiteY1708" fmla="*/ 128166 h 1576362"/>
                  <a:gd name="connsiteX1709" fmla="*/ 155027 w 1941163"/>
                  <a:gd name="connsiteY1709" fmla="*/ 128166 h 1576362"/>
                  <a:gd name="connsiteX1710" fmla="*/ 155539 w 1941163"/>
                  <a:gd name="connsiteY1710" fmla="*/ 129189 h 1576362"/>
                  <a:gd name="connsiteX1711" fmla="*/ 157073 w 1941163"/>
                  <a:gd name="connsiteY1711" fmla="*/ 129445 h 1576362"/>
                  <a:gd name="connsiteX1712" fmla="*/ 158864 w 1941163"/>
                  <a:gd name="connsiteY1712" fmla="*/ 127910 h 1576362"/>
                  <a:gd name="connsiteX1713" fmla="*/ 161934 w 1941163"/>
                  <a:gd name="connsiteY1713" fmla="*/ 127398 h 1576362"/>
                  <a:gd name="connsiteX1714" fmla="*/ 161678 w 1941163"/>
                  <a:gd name="connsiteY1714" fmla="*/ 126375 h 1576362"/>
                  <a:gd name="connsiteX1715" fmla="*/ 160143 w 1941163"/>
                  <a:gd name="connsiteY1715" fmla="*/ 126119 h 1576362"/>
                  <a:gd name="connsiteX1716" fmla="*/ 160399 w 1941163"/>
                  <a:gd name="connsiteY1716" fmla="*/ 124840 h 1576362"/>
                  <a:gd name="connsiteX1717" fmla="*/ 164748 w 1941163"/>
                  <a:gd name="connsiteY1717" fmla="*/ 124840 h 1576362"/>
                  <a:gd name="connsiteX1718" fmla="*/ 165771 w 1941163"/>
                  <a:gd name="connsiteY1718" fmla="*/ 123817 h 1576362"/>
                  <a:gd name="connsiteX1719" fmla="*/ 163981 w 1941163"/>
                  <a:gd name="connsiteY1719" fmla="*/ 122538 h 1576362"/>
                  <a:gd name="connsiteX1720" fmla="*/ 164236 w 1941163"/>
                  <a:gd name="connsiteY1720" fmla="*/ 121770 h 1576362"/>
                  <a:gd name="connsiteX1721" fmla="*/ 166027 w 1941163"/>
                  <a:gd name="connsiteY1721" fmla="*/ 121259 h 1576362"/>
                  <a:gd name="connsiteX1722" fmla="*/ 166283 w 1941163"/>
                  <a:gd name="connsiteY1722" fmla="*/ 120491 h 1576362"/>
                  <a:gd name="connsiteX1723" fmla="*/ 164492 w 1941163"/>
                  <a:gd name="connsiteY1723" fmla="*/ 117933 h 1576362"/>
                  <a:gd name="connsiteX1724" fmla="*/ 166539 w 1941163"/>
                  <a:gd name="connsiteY1724" fmla="*/ 116142 h 1576362"/>
                  <a:gd name="connsiteX1725" fmla="*/ 167050 w 1941163"/>
                  <a:gd name="connsiteY1725" fmla="*/ 115119 h 1576362"/>
                  <a:gd name="connsiteX1726" fmla="*/ 169609 w 1941163"/>
                  <a:gd name="connsiteY1726" fmla="*/ 113584 h 1576362"/>
                  <a:gd name="connsiteX1727" fmla="*/ 168585 w 1941163"/>
                  <a:gd name="connsiteY1727" fmla="*/ 112305 h 1576362"/>
                  <a:gd name="connsiteX1728" fmla="*/ 166283 w 1941163"/>
                  <a:gd name="connsiteY1728" fmla="*/ 112561 h 1576362"/>
                  <a:gd name="connsiteX1729" fmla="*/ 166027 w 1941163"/>
                  <a:gd name="connsiteY1729" fmla="*/ 111026 h 1576362"/>
                  <a:gd name="connsiteX1730" fmla="*/ 168330 w 1941163"/>
                  <a:gd name="connsiteY1730" fmla="*/ 110259 h 1576362"/>
                  <a:gd name="connsiteX1731" fmla="*/ 170120 w 1941163"/>
                  <a:gd name="connsiteY1731" fmla="*/ 110259 h 1576362"/>
                  <a:gd name="connsiteX1732" fmla="*/ 172167 w 1941163"/>
                  <a:gd name="connsiteY1732" fmla="*/ 110514 h 1576362"/>
                  <a:gd name="connsiteX1733" fmla="*/ 172934 w 1941163"/>
                  <a:gd name="connsiteY1733" fmla="*/ 110003 h 1576362"/>
                  <a:gd name="connsiteX1734" fmla="*/ 172934 w 1941163"/>
                  <a:gd name="connsiteY1734" fmla="*/ 107189 h 1576362"/>
                  <a:gd name="connsiteX1735" fmla="*/ 171655 w 1941163"/>
                  <a:gd name="connsiteY1735" fmla="*/ 105654 h 1576362"/>
                  <a:gd name="connsiteX1736" fmla="*/ 168074 w 1941163"/>
                  <a:gd name="connsiteY1736" fmla="*/ 104375 h 1576362"/>
                  <a:gd name="connsiteX1737" fmla="*/ 167562 w 1941163"/>
                  <a:gd name="connsiteY1737" fmla="*/ 102328 h 1576362"/>
                  <a:gd name="connsiteX1738" fmla="*/ 169097 w 1941163"/>
                  <a:gd name="connsiteY1738" fmla="*/ 101305 h 1576362"/>
                  <a:gd name="connsiteX1739" fmla="*/ 170632 w 1941163"/>
                  <a:gd name="connsiteY1739" fmla="*/ 100793 h 1576362"/>
                  <a:gd name="connsiteX1740" fmla="*/ 173446 w 1941163"/>
                  <a:gd name="connsiteY1740" fmla="*/ 100793 h 1576362"/>
                  <a:gd name="connsiteX1741" fmla="*/ 175492 w 1941163"/>
                  <a:gd name="connsiteY1741" fmla="*/ 103351 h 1576362"/>
                  <a:gd name="connsiteX1742" fmla="*/ 176516 w 1941163"/>
                  <a:gd name="connsiteY1742" fmla="*/ 105909 h 1576362"/>
                  <a:gd name="connsiteX1743" fmla="*/ 177283 w 1941163"/>
                  <a:gd name="connsiteY1743" fmla="*/ 108212 h 1576362"/>
                  <a:gd name="connsiteX1744" fmla="*/ 178051 w 1941163"/>
                  <a:gd name="connsiteY1744" fmla="*/ 109235 h 1576362"/>
                  <a:gd name="connsiteX1745" fmla="*/ 182400 w 1941163"/>
                  <a:gd name="connsiteY1745" fmla="*/ 109235 h 1576362"/>
                  <a:gd name="connsiteX1746" fmla="*/ 185725 w 1941163"/>
                  <a:gd name="connsiteY1746" fmla="*/ 109491 h 1576362"/>
                  <a:gd name="connsiteX1747" fmla="*/ 188028 w 1941163"/>
                  <a:gd name="connsiteY1747" fmla="*/ 108468 h 1576362"/>
                  <a:gd name="connsiteX1748" fmla="*/ 188028 w 1941163"/>
                  <a:gd name="connsiteY1748" fmla="*/ 107189 h 1576362"/>
                  <a:gd name="connsiteX1749" fmla="*/ 187004 w 1941163"/>
                  <a:gd name="connsiteY1749" fmla="*/ 106421 h 1576362"/>
                  <a:gd name="connsiteX1750" fmla="*/ 183935 w 1941163"/>
                  <a:gd name="connsiteY1750" fmla="*/ 105398 h 1576362"/>
                  <a:gd name="connsiteX1751" fmla="*/ 182911 w 1941163"/>
                  <a:gd name="connsiteY1751" fmla="*/ 103607 h 1576362"/>
                  <a:gd name="connsiteX1752" fmla="*/ 184958 w 1941163"/>
                  <a:gd name="connsiteY1752" fmla="*/ 101561 h 1576362"/>
                  <a:gd name="connsiteX1753" fmla="*/ 188283 w 1941163"/>
                  <a:gd name="connsiteY1753" fmla="*/ 99770 h 1576362"/>
                  <a:gd name="connsiteX1754" fmla="*/ 189051 w 1941163"/>
                  <a:gd name="connsiteY1754" fmla="*/ 97468 h 1576362"/>
                  <a:gd name="connsiteX1755" fmla="*/ 189051 w 1941163"/>
                  <a:gd name="connsiteY1755" fmla="*/ 95932 h 1576362"/>
                  <a:gd name="connsiteX1756" fmla="*/ 189307 w 1941163"/>
                  <a:gd name="connsiteY1756" fmla="*/ 93374 h 1576362"/>
                  <a:gd name="connsiteX1757" fmla="*/ 190330 w 1941163"/>
                  <a:gd name="connsiteY1757" fmla="*/ 93374 h 1576362"/>
                  <a:gd name="connsiteX1758" fmla="*/ 195191 w 1941163"/>
                  <a:gd name="connsiteY1758" fmla="*/ 94909 h 1576362"/>
                  <a:gd name="connsiteX1759" fmla="*/ 198005 w 1941163"/>
                  <a:gd name="connsiteY1759" fmla="*/ 92607 h 1576362"/>
                  <a:gd name="connsiteX1760" fmla="*/ 198516 w 1941163"/>
                  <a:gd name="connsiteY1760" fmla="*/ 90816 h 1576362"/>
                  <a:gd name="connsiteX1761" fmla="*/ 197749 w 1941163"/>
                  <a:gd name="connsiteY1761" fmla="*/ 89793 h 1576362"/>
                  <a:gd name="connsiteX1762" fmla="*/ 198516 w 1941163"/>
                  <a:gd name="connsiteY1762" fmla="*/ 87746 h 1576362"/>
                  <a:gd name="connsiteX1763" fmla="*/ 199539 w 1941163"/>
                  <a:gd name="connsiteY1763" fmla="*/ 87235 h 1576362"/>
                  <a:gd name="connsiteX1764" fmla="*/ 202865 w 1941163"/>
                  <a:gd name="connsiteY1764" fmla="*/ 87235 h 1576362"/>
                  <a:gd name="connsiteX1765" fmla="*/ 205935 w 1941163"/>
                  <a:gd name="connsiteY1765" fmla="*/ 88002 h 1576362"/>
                  <a:gd name="connsiteX1766" fmla="*/ 207982 w 1941163"/>
                  <a:gd name="connsiteY1766" fmla="*/ 89537 h 1576362"/>
                  <a:gd name="connsiteX1767" fmla="*/ 209261 w 1941163"/>
                  <a:gd name="connsiteY1767" fmla="*/ 89281 h 1576362"/>
                  <a:gd name="connsiteX1768" fmla="*/ 211307 w 1941163"/>
                  <a:gd name="connsiteY1768" fmla="*/ 88002 h 1576362"/>
                  <a:gd name="connsiteX1769" fmla="*/ 213354 w 1941163"/>
                  <a:gd name="connsiteY1769" fmla="*/ 88258 h 1576362"/>
                  <a:gd name="connsiteX1770" fmla="*/ 214633 w 1941163"/>
                  <a:gd name="connsiteY1770" fmla="*/ 87746 h 1576362"/>
                  <a:gd name="connsiteX1771" fmla="*/ 215656 w 1941163"/>
                  <a:gd name="connsiteY1771" fmla="*/ 83653 h 1576362"/>
                  <a:gd name="connsiteX1772" fmla="*/ 215656 w 1941163"/>
                  <a:gd name="connsiteY1772" fmla="*/ 81607 h 1576362"/>
                  <a:gd name="connsiteX1773" fmla="*/ 217447 w 1941163"/>
                  <a:gd name="connsiteY1773" fmla="*/ 79048 h 1576362"/>
                  <a:gd name="connsiteX1774" fmla="*/ 217703 w 1941163"/>
                  <a:gd name="connsiteY1774" fmla="*/ 77258 h 1576362"/>
                  <a:gd name="connsiteX1775" fmla="*/ 218470 w 1941163"/>
                  <a:gd name="connsiteY1775" fmla="*/ 75211 h 1576362"/>
                  <a:gd name="connsiteX1776" fmla="*/ 221028 w 1941163"/>
                  <a:gd name="connsiteY1776" fmla="*/ 73165 h 1576362"/>
                  <a:gd name="connsiteX1777" fmla="*/ 222563 w 1941163"/>
                  <a:gd name="connsiteY1777" fmla="*/ 73420 h 1576362"/>
                  <a:gd name="connsiteX1778" fmla="*/ 222563 w 1941163"/>
                  <a:gd name="connsiteY1778" fmla="*/ 74955 h 1576362"/>
                  <a:gd name="connsiteX1779" fmla="*/ 220005 w 1941163"/>
                  <a:gd name="connsiteY1779" fmla="*/ 81095 h 1576362"/>
                  <a:gd name="connsiteX1780" fmla="*/ 220261 w 1941163"/>
                  <a:gd name="connsiteY1780" fmla="*/ 82118 h 1576362"/>
                  <a:gd name="connsiteX1781" fmla="*/ 225121 w 1941163"/>
                  <a:gd name="connsiteY1781" fmla="*/ 81607 h 1576362"/>
                  <a:gd name="connsiteX1782" fmla="*/ 226401 w 1941163"/>
                  <a:gd name="connsiteY1782" fmla="*/ 81862 h 1576362"/>
                  <a:gd name="connsiteX1783" fmla="*/ 227424 w 1941163"/>
                  <a:gd name="connsiteY1783" fmla="*/ 83397 h 1576362"/>
                  <a:gd name="connsiteX1784" fmla="*/ 224610 w 1941163"/>
                  <a:gd name="connsiteY1784" fmla="*/ 84932 h 1576362"/>
                  <a:gd name="connsiteX1785" fmla="*/ 224866 w 1941163"/>
                  <a:gd name="connsiteY1785" fmla="*/ 86467 h 1576362"/>
                  <a:gd name="connsiteX1786" fmla="*/ 227424 w 1941163"/>
                  <a:gd name="connsiteY1786" fmla="*/ 87746 h 1576362"/>
                  <a:gd name="connsiteX1787" fmla="*/ 229215 w 1941163"/>
                  <a:gd name="connsiteY1787" fmla="*/ 88258 h 1576362"/>
                  <a:gd name="connsiteX1788" fmla="*/ 231261 w 1941163"/>
                  <a:gd name="connsiteY1788" fmla="*/ 87746 h 1576362"/>
                  <a:gd name="connsiteX1789" fmla="*/ 231261 w 1941163"/>
                  <a:gd name="connsiteY1789" fmla="*/ 85956 h 1576362"/>
                  <a:gd name="connsiteX1790" fmla="*/ 230750 w 1941163"/>
                  <a:gd name="connsiteY1790" fmla="*/ 82374 h 1576362"/>
                  <a:gd name="connsiteX1791" fmla="*/ 230238 w 1941163"/>
                  <a:gd name="connsiteY1791" fmla="*/ 80839 h 1576362"/>
                  <a:gd name="connsiteX1792" fmla="*/ 231517 w 1941163"/>
                  <a:gd name="connsiteY1792" fmla="*/ 80072 h 1576362"/>
                  <a:gd name="connsiteX1793" fmla="*/ 235099 w 1941163"/>
                  <a:gd name="connsiteY1793" fmla="*/ 79560 h 1576362"/>
                  <a:gd name="connsiteX1794" fmla="*/ 237145 w 1941163"/>
                  <a:gd name="connsiteY1794" fmla="*/ 79560 h 1576362"/>
                  <a:gd name="connsiteX1795" fmla="*/ 238424 w 1941163"/>
                  <a:gd name="connsiteY1795" fmla="*/ 80327 h 1576362"/>
                  <a:gd name="connsiteX1796" fmla="*/ 240727 w 1941163"/>
                  <a:gd name="connsiteY1796" fmla="*/ 79816 h 1576362"/>
                  <a:gd name="connsiteX1797" fmla="*/ 244052 w 1941163"/>
                  <a:gd name="connsiteY1797" fmla="*/ 77002 h 1576362"/>
                  <a:gd name="connsiteX1798" fmla="*/ 245075 w 1941163"/>
                  <a:gd name="connsiteY1798" fmla="*/ 78281 h 1576362"/>
                  <a:gd name="connsiteX1799" fmla="*/ 243285 w 1941163"/>
                  <a:gd name="connsiteY1799" fmla="*/ 82630 h 1576362"/>
                  <a:gd name="connsiteX1800" fmla="*/ 243029 w 1941163"/>
                  <a:gd name="connsiteY1800" fmla="*/ 84421 h 1576362"/>
                  <a:gd name="connsiteX1801" fmla="*/ 245843 w 1941163"/>
                  <a:gd name="connsiteY1801" fmla="*/ 85188 h 1576362"/>
                  <a:gd name="connsiteX1802" fmla="*/ 248145 w 1941163"/>
                  <a:gd name="connsiteY1802" fmla="*/ 84932 h 1576362"/>
                  <a:gd name="connsiteX1803" fmla="*/ 250448 w 1941163"/>
                  <a:gd name="connsiteY1803" fmla="*/ 87235 h 1576362"/>
                  <a:gd name="connsiteX1804" fmla="*/ 250448 w 1941163"/>
                  <a:gd name="connsiteY1804" fmla="*/ 89025 h 1576362"/>
                  <a:gd name="connsiteX1805" fmla="*/ 251727 w 1941163"/>
                  <a:gd name="connsiteY1805" fmla="*/ 91072 h 1576362"/>
                  <a:gd name="connsiteX1806" fmla="*/ 251471 w 1941163"/>
                  <a:gd name="connsiteY1806" fmla="*/ 92863 h 1576362"/>
                  <a:gd name="connsiteX1807" fmla="*/ 248913 w 1941163"/>
                  <a:gd name="connsiteY1807" fmla="*/ 94653 h 1576362"/>
                  <a:gd name="connsiteX1808" fmla="*/ 244052 w 1941163"/>
                  <a:gd name="connsiteY1808" fmla="*/ 96188 h 1576362"/>
                  <a:gd name="connsiteX1809" fmla="*/ 244052 w 1941163"/>
                  <a:gd name="connsiteY1809" fmla="*/ 97468 h 1576362"/>
                  <a:gd name="connsiteX1810" fmla="*/ 248657 w 1941163"/>
                  <a:gd name="connsiteY1810" fmla="*/ 97979 h 1576362"/>
                  <a:gd name="connsiteX1811" fmla="*/ 252238 w 1941163"/>
                  <a:gd name="connsiteY1811" fmla="*/ 98491 h 1576362"/>
                  <a:gd name="connsiteX1812" fmla="*/ 253262 w 1941163"/>
                  <a:gd name="connsiteY1812" fmla="*/ 98491 h 1576362"/>
                  <a:gd name="connsiteX1813" fmla="*/ 254541 w 1941163"/>
                  <a:gd name="connsiteY1813" fmla="*/ 97468 h 1576362"/>
                  <a:gd name="connsiteX1814" fmla="*/ 256587 w 1941163"/>
                  <a:gd name="connsiteY1814" fmla="*/ 97468 h 1576362"/>
                  <a:gd name="connsiteX1815" fmla="*/ 259657 w 1941163"/>
                  <a:gd name="connsiteY1815" fmla="*/ 95932 h 1576362"/>
                  <a:gd name="connsiteX1816" fmla="*/ 259657 w 1941163"/>
                  <a:gd name="connsiteY1816" fmla="*/ 95165 h 1576362"/>
                  <a:gd name="connsiteX1817" fmla="*/ 261448 w 1941163"/>
                  <a:gd name="connsiteY1817" fmla="*/ 92607 h 1576362"/>
                  <a:gd name="connsiteX1818" fmla="*/ 261448 w 1941163"/>
                  <a:gd name="connsiteY1818" fmla="*/ 91072 h 1576362"/>
                  <a:gd name="connsiteX1819" fmla="*/ 263239 w 1941163"/>
                  <a:gd name="connsiteY1819" fmla="*/ 89793 h 1576362"/>
                  <a:gd name="connsiteX1820" fmla="*/ 263750 w 1941163"/>
                  <a:gd name="connsiteY1820" fmla="*/ 89025 h 1576362"/>
                  <a:gd name="connsiteX1821" fmla="*/ 263750 w 1941163"/>
                  <a:gd name="connsiteY1821" fmla="*/ 86467 h 1576362"/>
                  <a:gd name="connsiteX1822" fmla="*/ 266309 w 1941163"/>
                  <a:gd name="connsiteY1822" fmla="*/ 84677 h 1576362"/>
                  <a:gd name="connsiteX1823" fmla="*/ 268099 w 1941163"/>
                  <a:gd name="connsiteY1823" fmla="*/ 81607 h 1576362"/>
                  <a:gd name="connsiteX1824" fmla="*/ 267588 w 1941163"/>
                  <a:gd name="connsiteY1824" fmla="*/ 79304 h 1576362"/>
                  <a:gd name="connsiteX1825" fmla="*/ 270146 w 1941163"/>
                  <a:gd name="connsiteY1825" fmla="*/ 77769 h 1576362"/>
                  <a:gd name="connsiteX1826" fmla="*/ 275518 w 1941163"/>
                  <a:gd name="connsiteY1826" fmla="*/ 79048 h 1576362"/>
                  <a:gd name="connsiteX1827" fmla="*/ 279355 w 1941163"/>
                  <a:gd name="connsiteY1827" fmla="*/ 79816 h 1576362"/>
                  <a:gd name="connsiteX1828" fmla="*/ 282169 w 1941163"/>
                  <a:gd name="connsiteY1828" fmla="*/ 79304 h 1576362"/>
                  <a:gd name="connsiteX1829" fmla="*/ 284983 w 1941163"/>
                  <a:gd name="connsiteY1829" fmla="*/ 77514 h 1576362"/>
                  <a:gd name="connsiteX1830" fmla="*/ 287030 w 1941163"/>
                  <a:gd name="connsiteY1830" fmla="*/ 75723 h 1576362"/>
                  <a:gd name="connsiteX1831" fmla="*/ 290867 w 1941163"/>
                  <a:gd name="connsiteY1831" fmla="*/ 72397 h 1576362"/>
                  <a:gd name="connsiteX1832" fmla="*/ 292146 w 1941163"/>
                  <a:gd name="connsiteY1832" fmla="*/ 70606 h 1576362"/>
                  <a:gd name="connsiteX1833" fmla="*/ 292658 w 1941163"/>
                  <a:gd name="connsiteY1833" fmla="*/ 68304 h 1576362"/>
                  <a:gd name="connsiteX1834" fmla="*/ 292658 w 1941163"/>
                  <a:gd name="connsiteY1834" fmla="*/ 67025 h 1576362"/>
                  <a:gd name="connsiteX1835" fmla="*/ 291635 w 1941163"/>
                  <a:gd name="connsiteY1835" fmla="*/ 65490 h 1576362"/>
                  <a:gd name="connsiteX1836" fmla="*/ 288565 w 1941163"/>
                  <a:gd name="connsiteY1836" fmla="*/ 63955 h 1576362"/>
                  <a:gd name="connsiteX1837" fmla="*/ 283193 w 1941163"/>
                  <a:gd name="connsiteY1837" fmla="*/ 63188 h 1576362"/>
                  <a:gd name="connsiteX1838" fmla="*/ 278844 w 1941163"/>
                  <a:gd name="connsiteY1838" fmla="*/ 61653 h 1576362"/>
                  <a:gd name="connsiteX1839" fmla="*/ 275774 w 1941163"/>
                  <a:gd name="connsiteY1839" fmla="*/ 60374 h 1576362"/>
                  <a:gd name="connsiteX1840" fmla="*/ 273472 w 1941163"/>
                  <a:gd name="connsiteY1840" fmla="*/ 59350 h 1576362"/>
                  <a:gd name="connsiteX1841" fmla="*/ 271425 w 1941163"/>
                  <a:gd name="connsiteY1841" fmla="*/ 57304 h 1576362"/>
                  <a:gd name="connsiteX1842" fmla="*/ 270146 w 1941163"/>
                  <a:gd name="connsiteY1842" fmla="*/ 55513 h 1576362"/>
                  <a:gd name="connsiteX1843" fmla="*/ 269890 w 1941163"/>
                  <a:gd name="connsiteY1843" fmla="*/ 53211 h 1576362"/>
                  <a:gd name="connsiteX1844" fmla="*/ 270657 w 1941163"/>
                  <a:gd name="connsiteY1844" fmla="*/ 50652 h 1576362"/>
                  <a:gd name="connsiteX1845" fmla="*/ 272704 w 1941163"/>
                  <a:gd name="connsiteY1845" fmla="*/ 49373 h 1576362"/>
                  <a:gd name="connsiteX1846" fmla="*/ 279355 w 1941163"/>
                  <a:gd name="connsiteY1846" fmla="*/ 47071 h 1576362"/>
                  <a:gd name="connsiteX1847" fmla="*/ 286263 w 1941163"/>
                  <a:gd name="connsiteY1847" fmla="*/ 42466 h 1576362"/>
                  <a:gd name="connsiteX1848" fmla="*/ 288565 w 1941163"/>
                  <a:gd name="connsiteY1848" fmla="*/ 42210 h 1576362"/>
                  <a:gd name="connsiteX1849" fmla="*/ 290867 w 1941163"/>
                  <a:gd name="connsiteY1849" fmla="*/ 42466 h 1576362"/>
                  <a:gd name="connsiteX1850" fmla="*/ 293681 w 1941163"/>
                  <a:gd name="connsiteY1850" fmla="*/ 40931 h 1576362"/>
                  <a:gd name="connsiteX1851" fmla="*/ 297007 w 1941163"/>
                  <a:gd name="connsiteY1851" fmla="*/ 37861 h 1576362"/>
                  <a:gd name="connsiteX1852" fmla="*/ 298542 w 1941163"/>
                  <a:gd name="connsiteY1852" fmla="*/ 37094 h 1576362"/>
                  <a:gd name="connsiteX1853" fmla="*/ 305449 w 1941163"/>
                  <a:gd name="connsiteY1853" fmla="*/ 37350 h 1576362"/>
                  <a:gd name="connsiteX1854" fmla="*/ 306984 w 1941163"/>
                  <a:gd name="connsiteY1854" fmla="*/ 37861 h 1576362"/>
                  <a:gd name="connsiteX1855" fmla="*/ 311333 w 1941163"/>
                  <a:gd name="connsiteY1855" fmla="*/ 42210 h 1576362"/>
                  <a:gd name="connsiteX1856" fmla="*/ 312356 w 1941163"/>
                  <a:gd name="connsiteY1856" fmla="*/ 42466 h 1576362"/>
                  <a:gd name="connsiteX1857" fmla="*/ 315682 w 1941163"/>
                  <a:gd name="connsiteY1857" fmla="*/ 42978 h 1576362"/>
                  <a:gd name="connsiteX1858" fmla="*/ 316449 w 1941163"/>
                  <a:gd name="connsiteY1858" fmla="*/ 44001 h 1576362"/>
                  <a:gd name="connsiteX1859" fmla="*/ 318240 w 1941163"/>
                  <a:gd name="connsiteY1859" fmla="*/ 46559 h 1576362"/>
                  <a:gd name="connsiteX1860" fmla="*/ 319263 w 1941163"/>
                  <a:gd name="connsiteY1860" fmla="*/ 47327 h 1576362"/>
                  <a:gd name="connsiteX1861" fmla="*/ 322589 w 1941163"/>
                  <a:gd name="connsiteY1861" fmla="*/ 48094 h 1576362"/>
                  <a:gd name="connsiteX1862" fmla="*/ 325403 w 1941163"/>
                  <a:gd name="connsiteY1862" fmla="*/ 49885 h 1576362"/>
                  <a:gd name="connsiteX1863" fmla="*/ 326170 w 1941163"/>
                  <a:gd name="connsiteY1863" fmla="*/ 51932 h 1576362"/>
                  <a:gd name="connsiteX1864" fmla="*/ 327194 w 1941163"/>
                  <a:gd name="connsiteY1864" fmla="*/ 52955 h 1576362"/>
                  <a:gd name="connsiteX1865" fmla="*/ 329752 w 1941163"/>
                  <a:gd name="connsiteY1865" fmla="*/ 54234 h 1576362"/>
                  <a:gd name="connsiteX1866" fmla="*/ 333589 w 1941163"/>
                  <a:gd name="connsiteY1866" fmla="*/ 56792 h 1576362"/>
                  <a:gd name="connsiteX1867" fmla="*/ 334612 w 1941163"/>
                  <a:gd name="connsiteY1867" fmla="*/ 57304 h 1576362"/>
                  <a:gd name="connsiteX1868" fmla="*/ 339473 w 1941163"/>
                  <a:gd name="connsiteY1868" fmla="*/ 57815 h 1576362"/>
                  <a:gd name="connsiteX1869" fmla="*/ 344845 w 1941163"/>
                  <a:gd name="connsiteY1869" fmla="*/ 57304 h 1576362"/>
                  <a:gd name="connsiteX1870" fmla="*/ 347403 w 1941163"/>
                  <a:gd name="connsiteY1870" fmla="*/ 58071 h 1576362"/>
                  <a:gd name="connsiteX1871" fmla="*/ 349450 w 1941163"/>
                  <a:gd name="connsiteY1871" fmla="*/ 59350 h 1576362"/>
                  <a:gd name="connsiteX1872" fmla="*/ 356101 w 1941163"/>
                  <a:gd name="connsiteY1872" fmla="*/ 64467 h 1576362"/>
                  <a:gd name="connsiteX1873" fmla="*/ 361985 w 1941163"/>
                  <a:gd name="connsiteY1873" fmla="*/ 67792 h 1576362"/>
                  <a:gd name="connsiteX1874" fmla="*/ 364288 w 1941163"/>
                  <a:gd name="connsiteY1874" fmla="*/ 72653 h 1576362"/>
                  <a:gd name="connsiteX1875" fmla="*/ 365567 w 1941163"/>
                  <a:gd name="connsiteY1875" fmla="*/ 77514 h 1576362"/>
                  <a:gd name="connsiteX1876" fmla="*/ 366590 w 1941163"/>
                  <a:gd name="connsiteY1876" fmla="*/ 80327 h 1576362"/>
                  <a:gd name="connsiteX1877" fmla="*/ 368125 w 1941163"/>
                  <a:gd name="connsiteY1877" fmla="*/ 82886 h 1576362"/>
                  <a:gd name="connsiteX1878" fmla="*/ 369404 w 1941163"/>
                  <a:gd name="connsiteY1878" fmla="*/ 84421 h 1576362"/>
                  <a:gd name="connsiteX1879" fmla="*/ 371706 w 1941163"/>
                  <a:gd name="connsiteY1879" fmla="*/ 86211 h 1576362"/>
                  <a:gd name="connsiteX1880" fmla="*/ 374009 w 1941163"/>
                  <a:gd name="connsiteY1880" fmla="*/ 86211 h 1576362"/>
                  <a:gd name="connsiteX1881" fmla="*/ 377334 w 1941163"/>
                  <a:gd name="connsiteY1881" fmla="*/ 85700 h 1576362"/>
                  <a:gd name="connsiteX1882" fmla="*/ 380916 w 1941163"/>
                  <a:gd name="connsiteY1882" fmla="*/ 85700 h 1576362"/>
                  <a:gd name="connsiteX1883" fmla="*/ 383986 w 1941163"/>
                  <a:gd name="connsiteY1883" fmla="*/ 87235 h 1576362"/>
                  <a:gd name="connsiteX1884" fmla="*/ 385521 w 1941163"/>
                  <a:gd name="connsiteY1884" fmla="*/ 87746 h 1576362"/>
                  <a:gd name="connsiteX1885" fmla="*/ 390125 w 1941163"/>
                  <a:gd name="connsiteY1885" fmla="*/ 86979 h 1576362"/>
                  <a:gd name="connsiteX1886" fmla="*/ 392684 w 1941163"/>
                  <a:gd name="connsiteY1886" fmla="*/ 87746 h 1576362"/>
                  <a:gd name="connsiteX1887" fmla="*/ 394474 w 1941163"/>
                  <a:gd name="connsiteY1887" fmla="*/ 88514 h 1576362"/>
                  <a:gd name="connsiteX1888" fmla="*/ 398567 w 1941163"/>
                  <a:gd name="connsiteY1888" fmla="*/ 92351 h 1576362"/>
                  <a:gd name="connsiteX1889" fmla="*/ 401637 w 1941163"/>
                  <a:gd name="connsiteY1889" fmla="*/ 93630 h 1576362"/>
                  <a:gd name="connsiteX1890" fmla="*/ 402916 w 1941163"/>
                  <a:gd name="connsiteY1890" fmla="*/ 94653 h 1576362"/>
                  <a:gd name="connsiteX1891" fmla="*/ 405219 w 1941163"/>
                  <a:gd name="connsiteY1891" fmla="*/ 95165 h 1576362"/>
                  <a:gd name="connsiteX1892" fmla="*/ 406754 w 1941163"/>
                  <a:gd name="connsiteY1892" fmla="*/ 94653 h 1576362"/>
                  <a:gd name="connsiteX1893" fmla="*/ 409823 w 1941163"/>
                  <a:gd name="connsiteY1893" fmla="*/ 94398 h 1576362"/>
                  <a:gd name="connsiteX1894" fmla="*/ 411870 w 1941163"/>
                  <a:gd name="connsiteY1894" fmla="*/ 93374 h 1576362"/>
                  <a:gd name="connsiteX1895" fmla="*/ 414172 w 1941163"/>
                  <a:gd name="connsiteY1895" fmla="*/ 93886 h 1576362"/>
                  <a:gd name="connsiteX1896" fmla="*/ 416219 w 1941163"/>
                  <a:gd name="connsiteY1896" fmla="*/ 93118 h 1576362"/>
                  <a:gd name="connsiteX1897" fmla="*/ 421080 w 1941163"/>
                  <a:gd name="connsiteY1897" fmla="*/ 94398 h 1576362"/>
                  <a:gd name="connsiteX1898" fmla="*/ 421847 w 1941163"/>
                  <a:gd name="connsiteY1898" fmla="*/ 95165 h 1576362"/>
                  <a:gd name="connsiteX1899" fmla="*/ 424405 w 1941163"/>
                  <a:gd name="connsiteY1899" fmla="*/ 96188 h 1576362"/>
                  <a:gd name="connsiteX1900" fmla="*/ 425684 w 1941163"/>
                  <a:gd name="connsiteY1900" fmla="*/ 96956 h 1576362"/>
                  <a:gd name="connsiteX1901" fmla="*/ 428498 w 1941163"/>
                  <a:gd name="connsiteY1901" fmla="*/ 96956 h 1576362"/>
                  <a:gd name="connsiteX1902" fmla="*/ 430545 w 1941163"/>
                  <a:gd name="connsiteY1902" fmla="*/ 97468 h 1576362"/>
                  <a:gd name="connsiteX1903" fmla="*/ 431312 w 1941163"/>
                  <a:gd name="connsiteY1903" fmla="*/ 98491 h 1576362"/>
                  <a:gd name="connsiteX1904" fmla="*/ 433615 w 1941163"/>
                  <a:gd name="connsiteY1904" fmla="*/ 100026 h 1576362"/>
                  <a:gd name="connsiteX1905" fmla="*/ 435661 w 1941163"/>
                  <a:gd name="connsiteY1905" fmla="*/ 101561 h 1576362"/>
                  <a:gd name="connsiteX1906" fmla="*/ 437452 w 1941163"/>
                  <a:gd name="connsiteY1906" fmla="*/ 102072 h 1576362"/>
                  <a:gd name="connsiteX1907" fmla="*/ 441034 w 1941163"/>
                  <a:gd name="connsiteY1907" fmla="*/ 105142 h 1576362"/>
                  <a:gd name="connsiteX1908" fmla="*/ 442824 w 1941163"/>
                  <a:gd name="connsiteY1908" fmla="*/ 106421 h 1576362"/>
                  <a:gd name="connsiteX1909" fmla="*/ 443592 w 1941163"/>
                  <a:gd name="connsiteY1909" fmla="*/ 107444 h 1576362"/>
                  <a:gd name="connsiteX1910" fmla="*/ 444359 w 1941163"/>
                  <a:gd name="connsiteY1910" fmla="*/ 113840 h 1576362"/>
                  <a:gd name="connsiteX1911" fmla="*/ 443080 w 1941163"/>
                  <a:gd name="connsiteY1911" fmla="*/ 115887 h 1576362"/>
                  <a:gd name="connsiteX1912" fmla="*/ 443336 w 1941163"/>
                  <a:gd name="connsiteY1912" fmla="*/ 119212 h 1576362"/>
                  <a:gd name="connsiteX1913" fmla="*/ 443080 w 1941163"/>
                  <a:gd name="connsiteY1913" fmla="*/ 121003 h 1576362"/>
                  <a:gd name="connsiteX1914" fmla="*/ 444871 w 1941163"/>
                  <a:gd name="connsiteY1914" fmla="*/ 123817 h 1576362"/>
                  <a:gd name="connsiteX1915" fmla="*/ 446150 w 1941163"/>
                  <a:gd name="connsiteY1915" fmla="*/ 124840 h 1576362"/>
                  <a:gd name="connsiteX1916" fmla="*/ 451266 w 1941163"/>
                  <a:gd name="connsiteY1916" fmla="*/ 127654 h 1576362"/>
                  <a:gd name="connsiteX1917" fmla="*/ 451522 w 1941163"/>
                  <a:gd name="connsiteY1917" fmla="*/ 129189 h 1576362"/>
                  <a:gd name="connsiteX1918" fmla="*/ 450243 w 1941163"/>
                  <a:gd name="connsiteY1918" fmla="*/ 132259 h 1576362"/>
                  <a:gd name="connsiteX1919" fmla="*/ 450243 w 1941163"/>
                  <a:gd name="connsiteY1919" fmla="*/ 133794 h 1576362"/>
                  <a:gd name="connsiteX1920" fmla="*/ 451010 w 1941163"/>
                  <a:gd name="connsiteY1920" fmla="*/ 134561 h 1576362"/>
                  <a:gd name="connsiteX1921" fmla="*/ 458941 w 1941163"/>
                  <a:gd name="connsiteY1921" fmla="*/ 138910 h 1576362"/>
                  <a:gd name="connsiteX1922" fmla="*/ 460220 w 1941163"/>
                  <a:gd name="connsiteY1922" fmla="*/ 138655 h 1576362"/>
                  <a:gd name="connsiteX1923" fmla="*/ 464313 w 1941163"/>
                  <a:gd name="connsiteY1923" fmla="*/ 137119 h 1576362"/>
                  <a:gd name="connsiteX1924" fmla="*/ 466616 w 1941163"/>
                  <a:gd name="connsiteY1924" fmla="*/ 135329 h 1576362"/>
                  <a:gd name="connsiteX1925" fmla="*/ 468150 w 1941163"/>
                  <a:gd name="connsiteY1925" fmla="*/ 135073 h 1576362"/>
                  <a:gd name="connsiteX1926" fmla="*/ 471220 w 1941163"/>
                  <a:gd name="connsiteY1926" fmla="*/ 135329 h 1576362"/>
                  <a:gd name="connsiteX1927" fmla="*/ 472244 w 1941163"/>
                  <a:gd name="connsiteY1927" fmla="*/ 134817 h 1576362"/>
                  <a:gd name="connsiteX1928" fmla="*/ 474546 w 1941163"/>
                  <a:gd name="connsiteY1928" fmla="*/ 132771 h 1576362"/>
                  <a:gd name="connsiteX1929" fmla="*/ 476081 w 1941163"/>
                  <a:gd name="connsiteY1929" fmla="*/ 132003 h 1576362"/>
                  <a:gd name="connsiteX1930" fmla="*/ 488616 w 1941163"/>
                  <a:gd name="connsiteY1930" fmla="*/ 125096 h 1576362"/>
                  <a:gd name="connsiteX1931" fmla="*/ 491174 w 1941163"/>
                  <a:gd name="connsiteY1931" fmla="*/ 122538 h 1576362"/>
                  <a:gd name="connsiteX1932" fmla="*/ 491942 w 1941163"/>
                  <a:gd name="connsiteY1932" fmla="*/ 121514 h 1576362"/>
                  <a:gd name="connsiteX1933" fmla="*/ 492709 w 1941163"/>
                  <a:gd name="connsiteY1933" fmla="*/ 116910 h 1576362"/>
                  <a:gd name="connsiteX1934" fmla="*/ 493732 w 1941163"/>
                  <a:gd name="connsiteY1934" fmla="*/ 113840 h 1576362"/>
                  <a:gd name="connsiteX1935" fmla="*/ 495779 w 1941163"/>
                  <a:gd name="connsiteY1935" fmla="*/ 111537 h 1576362"/>
                  <a:gd name="connsiteX1936" fmla="*/ 499872 w 1941163"/>
                  <a:gd name="connsiteY1936" fmla="*/ 107956 h 1576362"/>
                  <a:gd name="connsiteX1937" fmla="*/ 500895 w 1941163"/>
                  <a:gd name="connsiteY1937" fmla="*/ 105654 h 1576362"/>
                  <a:gd name="connsiteX1938" fmla="*/ 500128 w 1941163"/>
                  <a:gd name="connsiteY1938" fmla="*/ 100793 h 1576362"/>
                  <a:gd name="connsiteX1939" fmla="*/ 499872 w 1941163"/>
                  <a:gd name="connsiteY1939" fmla="*/ 98235 h 1576362"/>
                  <a:gd name="connsiteX1940" fmla="*/ 500384 w 1941163"/>
                  <a:gd name="connsiteY1940" fmla="*/ 96444 h 1576362"/>
                  <a:gd name="connsiteX1941" fmla="*/ 502430 w 1941163"/>
                  <a:gd name="connsiteY1941" fmla="*/ 93886 h 1576362"/>
                  <a:gd name="connsiteX1942" fmla="*/ 504988 w 1941163"/>
                  <a:gd name="connsiteY1942" fmla="*/ 93118 h 1576362"/>
                  <a:gd name="connsiteX1943" fmla="*/ 509082 w 1941163"/>
                  <a:gd name="connsiteY1943" fmla="*/ 94398 h 1576362"/>
                  <a:gd name="connsiteX1944" fmla="*/ 516756 w 1941163"/>
                  <a:gd name="connsiteY1944" fmla="*/ 92095 h 1576362"/>
                  <a:gd name="connsiteX1945" fmla="*/ 519059 w 1941163"/>
                  <a:gd name="connsiteY1945" fmla="*/ 91839 h 1576362"/>
                  <a:gd name="connsiteX1946" fmla="*/ 522640 w 1941163"/>
                  <a:gd name="connsiteY1946" fmla="*/ 92351 h 1576362"/>
                  <a:gd name="connsiteX1947" fmla="*/ 528268 w 1941163"/>
                  <a:gd name="connsiteY1947" fmla="*/ 92607 h 1576362"/>
                  <a:gd name="connsiteX1948" fmla="*/ 531082 w 1941163"/>
                  <a:gd name="connsiteY1948" fmla="*/ 92863 h 1576362"/>
                  <a:gd name="connsiteX1949" fmla="*/ 533129 w 1941163"/>
                  <a:gd name="connsiteY1949" fmla="*/ 94142 h 1576362"/>
                  <a:gd name="connsiteX1950" fmla="*/ 532873 w 1941163"/>
                  <a:gd name="connsiteY1950" fmla="*/ 95677 h 1576362"/>
                  <a:gd name="connsiteX1951" fmla="*/ 530315 w 1941163"/>
                  <a:gd name="connsiteY1951" fmla="*/ 100026 h 1576362"/>
                  <a:gd name="connsiteX1952" fmla="*/ 530826 w 1941163"/>
                  <a:gd name="connsiteY1952" fmla="*/ 102328 h 1576362"/>
                  <a:gd name="connsiteX1953" fmla="*/ 532873 w 1941163"/>
                  <a:gd name="connsiteY1953" fmla="*/ 103607 h 1576362"/>
                  <a:gd name="connsiteX1954" fmla="*/ 535175 w 1941163"/>
                  <a:gd name="connsiteY1954" fmla="*/ 104886 h 1576362"/>
                  <a:gd name="connsiteX1955" fmla="*/ 539268 w 1941163"/>
                  <a:gd name="connsiteY1955" fmla="*/ 105654 h 1576362"/>
                  <a:gd name="connsiteX1956" fmla="*/ 540547 w 1941163"/>
                  <a:gd name="connsiteY1956" fmla="*/ 103351 h 1576362"/>
                  <a:gd name="connsiteX1957" fmla="*/ 542338 w 1941163"/>
                  <a:gd name="connsiteY1957" fmla="*/ 102072 h 1576362"/>
                  <a:gd name="connsiteX1958" fmla="*/ 542338 w 1941163"/>
                  <a:gd name="connsiteY1958" fmla="*/ 98491 h 1576362"/>
                  <a:gd name="connsiteX1959" fmla="*/ 543361 w 1941163"/>
                  <a:gd name="connsiteY1959" fmla="*/ 97468 h 1576362"/>
                  <a:gd name="connsiteX1960" fmla="*/ 545664 w 1941163"/>
                  <a:gd name="connsiteY1960" fmla="*/ 97212 h 1576362"/>
                  <a:gd name="connsiteX1961" fmla="*/ 546687 w 1941163"/>
                  <a:gd name="connsiteY1961" fmla="*/ 97723 h 1576362"/>
                  <a:gd name="connsiteX1962" fmla="*/ 548222 w 1941163"/>
                  <a:gd name="connsiteY1962" fmla="*/ 99514 h 1576362"/>
                  <a:gd name="connsiteX1963" fmla="*/ 548222 w 1941163"/>
                  <a:gd name="connsiteY1963" fmla="*/ 102840 h 1576362"/>
                  <a:gd name="connsiteX1964" fmla="*/ 556664 w 1941163"/>
                  <a:gd name="connsiteY1964" fmla="*/ 101816 h 1576362"/>
                  <a:gd name="connsiteX1965" fmla="*/ 560246 w 1941163"/>
                  <a:gd name="connsiteY1965" fmla="*/ 101561 h 1576362"/>
                  <a:gd name="connsiteX1966" fmla="*/ 562036 w 1941163"/>
                  <a:gd name="connsiteY1966" fmla="*/ 102840 h 1576362"/>
                  <a:gd name="connsiteX1967" fmla="*/ 565106 w 1941163"/>
                  <a:gd name="connsiteY1967" fmla="*/ 102840 h 1576362"/>
                  <a:gd name="connsiteX1968" fmla="*/ 567409 w 1941163"/>
                  <a:gd name="connsiteY1968" fmla="*/ 103351 h 1576362"/>
                  <a:gd name="connsiteX1969" fmla="*/ 568943 w 1941163"/>
                  <a:gd name="connsiteY1969" fmla="*/ 102072 h 1576362"/>
                  <a:gd name="connsiteX1970" fmla="*/ 570223 w 1941163"/>
                  <a:gd name="connsiteY1970" fmla="*/ 102072 h 1576362"/>
                  <a:gd name="connsiteX1971" fmla="*/ 572525 w 1941163"/>
                  <a:gd name="connsiteY1971" fmla="*/ 103096 h 1576362"/>
                  <a:gd name="connsiteX1972" fmla="*/ 574316 w 1941163"/>
                  <a:gd name="connsiteY1972" fmla="*/ 102328 h 1576362"/>
                  <a:gd name="connsiteX1973" fmla="*/ 576618 w 1941163"/>
                  <a:gd name="connsiteY1973" fmla="*/ 98491 h 1576362"/>
                  <a:gd name="connsiteX1974" fmla="*/ 578920 w 1941163"/>
                  <a:gd name="connsiteY1974" fmla="*/ 97212 h 1576362"/>
                  <a:gd name="connsiteX1975" fmla="*/ 578665 w 1941163"/>
                  <a:gd name="connsiteY1975" fmla="*/ 95165 h 1576362"/>
                  <a:gd name="connsiteX1976" fmla="*/ 578665 w 1941163"/>
                  <a:gd name="connsiteY1976" fmla="*/ 93374 h 1576362"/>
                  <a:gd name="connsiteX1977" fmla="*/ 577641 w 1941163"/>
                  <a:gd name="connsiteY1977" fmla="*/ 91839 h 1576362"/>
                  <a:gd name="connsiteX1978" fmla="*/ 577385 w 1941163"/>
                  <a:gd name="connsiteY1978" fmla="*/ 89793 h 1576362"/>
                  <a:gd name="connsiteX1979" fmla="*/ 575851 w 1941163"/>
                  <a:gd name="connsiteY1979" fmla="*/ 87746 h 1576362"/>
                  <a:gd name="connsiteX1980" fmla="*/ 576362 w 1941163"/>
                  <a:gd name="connsiteY1980" fmla="*/ 85188 h 1576362"/>
                  <a:gd name="connsiteX1981" fmla="*/ 577897 w 1941163"/>
                  <a:gd name="connsiteY1981" fmla="*/ 84165 h 1576362"/>
                  <a:gd name="connsiteX1982" fmla="*/ 578920 w 1941163"/>
                  <a:gd name="connsiteY1982" fmla="*/ 81862 h 1576362"/>
                  <a:gd name="connsiteX1983" fmla="*/ 579944 w 1941163"/>
                  <a:gd name="connsiteY1983" fmla="*/ 81095 h 1576362"/>
                  <a:gd name="connsiteX1984" fmla="*/ 581479 w 1941163"/>
                  <a:gd name="connsiteY1984" fmla="*/ 77769 h 1576362"/>
                  <a:gd name="connsiteX1985" fmla="*/ 580967 w 1941163"/>
                  <a:gd name="connsiteY1985" fmla="*/ 75723 h 1576362"/>
                  <a:gd name="connsiteX1986" fmla="*/ 582758 w 1941163"/>
                  <a:gd name="connsiteY1986" fmla="*/ 73676 h 1576362"/>
                  <a:gd name="connsiteX1987" fmla="*/ 584293 w 1941163"/>
                  <a:gd name="connsiteY1987" fmla="*/ 74188 h 1576362"/>
                  <a:gd name="connsiteX1988" fmla="*/ 585572 w 1941163"/>
                  <a:gd name="connsiteY1988" fmla="*/ 73676 h 1576362"/>
                  <a:gd name="connsiteX1989" fmla="*/ 586339 w 1941163"/>
                  <a:gd name="connsiteY1989" fmla="*/ 72397 h 1576362"/>
                  <a:gd name="connsiteX1990" fmla="*/ 587874 w 1941163"/>
                  <a:gd name="connsiteY1990" fmla="*/ 71630 h 1576362"/>
                  <a:gd name="connsiteX1991" fmla="*/ 597851 w 1941163"/>
                  <a:gd name="connsiteY1991" fmla="*/ 72909 h 1576362"/>
                  <a:gd name="connsiteX1992" fmla="*/ 599386 w 1941163"/>
                  <a:gd name="connsiteY1992" fmla="*/ 72141 h 1576362"/>
                  <a:gd name="connsiteX1993" fmla="*/ 601433 w 1941163"/>
                  <a:gd name="connsiteY1993" fmla="*/ 71886 h 1576362"/>
                  <a:gd name="connsiteX1994" fmla="*/ 603223 w 1941163"/>
                  <a:gd name="connsiteY1994" fmla="*/ 70350 h 1576362"/>
                  <a:gd name="connsiteX1995" fmla="*/ 604247 w 1941163"/>
                  <a:gd name="connsiteY1995" fmla="*/ 70862 h 1576362"/>
                  <a:gd name="connsiteX1996" fmla="*/ 605014 w 1941163"/>
                  <a:gd name="connsiteY1996" fmla="*/ 70350 h 1576362"/>
                  <a:gd name="connsiteX1997" fmla="*/ 608851 w 1941163"/>
                  <a:gd name="connsiteY1997" fmla="*/ 72397 h 1576362"/>
                  <a:gd name="connsiteX1998" fmla="*/ 610130 w 1941163"/>
                  <a:gd name="connsiteY1998" fmla="*/ 73676 h 1576362"/>
                  <a:gd name="connsiteX1999" fmla="*/ 610386 w 1941163"/>
                  <a:gd name="connsiteY1999" fmla="*/ 74700 h 1576362"/>
                  <a:gd name="connsiteX2000" fmla="*/ 613712 w 1941163"/>
                  <a:gd name="connsiteY2000" fmla="*/ 76234 h 1576362"/>
                  <a:gd name="connsiteX2001" fmla="*/ 615758 w 1941163"/>
                  <a:gd name="connsiteY2001" fmla="*/ 76490 h 1576362"/>
                  <a:gd name="connsiteX2002" fmla="*/ 617293 w 1941163"/>
                  <a:gd name="connsiteY2002" fmla="*/ 78281 h 1576362"/>
                  <a:gd name="connsiteX2003" fmla="*/ 621898 w 1941163"/>
                  <a:gd name="connsiteY2003" fmla="*/ 80327 h 1576362"/>
                  <a:gd name="connsiteX2004" fmla="*/ 623177 w 1941163"/>
                  <a:gd name="connsiteY2004" fmla="*/ 81862 h 1576362"/>
                  <a:gd name="connsiteX2005" fmla="*/ 623177 w 1941163"/>
                  <a:gd name="connsiteY2005" fmla="*/ 83909 h 1576362"/>
                  <a:gd name="connsiteX2006" fmla="*/ 623689 w 1941163"/>
                  <a:gd name="connsiteY2006" fmla="*/ 84932 h 1576362"/>
                  <a:gd name="connsiteX2007" fmla="*/ 629061 w 1941163"/>
                  <a:gd name="connsiteY2007" fmla="*/ 84932 h 1576362"/>
                  <a:gd name="connsiteX2008" fmla="*/ 637503 w 1941163"/>
                  <a:gd name="connsiteY2008" fmla="*/ 85444 h 1576362"/>
                  <a:gd name="connsiteX2009" fmla="*/ 642364 w 1941163"/>
                  <a:gd name="connsiteY2009" fmla="*/ 80583 h 1576362"/>
                  <a:gd name="connsiteX2010" fmla="*/ 646201 w 1941163"/>
                  <a:gd name="connsiteY2010" fmla="*/ 77769 h 1576362"/>
                  <a:gd name="connsiteX2011" fmla="*/ 649271 w 1941163"/>
                  <a:gd name="connsiteY2011" fmla="*/ 74188 h 1576362"/>
                  <a:gd name="connsiteX2012" fmla="*/ 650550 w 1941163"/>
                  <a:gd name="connsiteY2012" fmla="*/ 73165 h 1576362"/>
                  <a:gd name="connsiteX2013" fmla="*/ 654387 w 1941163"/>
                  <a:gd name="connsiteY2013" fmla="*/ 71886 h 1576362"/>
                  <a:gd name="connsiteX2014" fmla="*/ 656690 w 1941163"/>
                  <a:gd name="connsiteY2014" fmla="*/ 69071 h 1576362"/>
                  <a:gd name="connsiteX2015" fmla="*/ 658736 w 1941163"/>
                  <a:gd name="connsiteY2015" fmla="*/ 64467 h 1576362"/>
                  <a:gd name="connsiteX2016" fmla="*/ 659760 w 1941163"/>
                  <a:gd name="connsiteY2016" fmla="*/ 62932 h 1576362"/>
                  <a:gd name="connsiteX2017" fmla="*/ 665388 w 1941163"/>
                  <a:gd name="connsiteY2017" fmla="*/ 56792 h 1576362"/>
                  <a:gd name="connsiteX2018" fmla="*/ 668457 w 1941163"/>
                  <a:gd name="connsiteY2018" fmla="*/ 55001 h 1576362"/>
                  <a:gd name="connsiteX2019" fmla="*/ 672806 w 1941163"/>
                  <a:gd name="connsiteY2019" fmla="*/ 51676 h 1576362"/>
                  <a:gd name="connsiteX2020" fmla="*/ 678179 w 1941163"/>
                  <a:gd name="connsiteY2020" fmla="*/ 49373 h 1576362"/>
                  <a:gd name="connsiteX2021" fmla="*/ 679713 w 1941163"/>
                  <a:gd name="connsiteY2021" fmla="*/ 48350 h 1576362"/>
                  <a:gd name="connsiteX2022" fmla="*/ 682016 w 1941163"/>
                  <a:gd name="connsiteY2022" fmla="*/ 45792 h 1576362"/>
                  <a:gd name="connsiteX2023" fmla="*/ 684574 w 1941163"/>
                  <a:gd name="connsiteY2023" fmla="*/ 44257 h 1576362"/>
                  <a:gd name="connsiteX2024" fmla="*/ 689946 w 1941163"/>
                  <a:gd name="connsiteY2024" fmla="*/ 42722 h 1576362"/>
                  <a:gd name="connsiteX2025" fmla="*/ 691993 w 1941163"/>
                  <a:gd name="connsiteY2025" fmla="*/ 41954 h 1576362"/>
                  <a:gd name="connsiteX2026" fmla="*/ 693272 w 1941163"/>
                  <a:gd name="connsiteY2026" fmla="*/ 40675 h 1576362"/>
                  <a:gd name="connsiteX2027" fmla="*/ 694551 w 1941163"/>
                  <a:gd name="connsiteY2027" fmla="*/ 38117 h 1576362"/>
                  <a:gd name="connsiteX2028" fmla="*/ 700435 w 1941163"/>
                  <a:gd name="connsiteY2028" fmla="*/ 35047 h 1576362"/>
                  <a:gd name="connsiteX2029" fmla="*/ 704272 w 1941163"/>
                  <a:gd name="connsiteY2029" fmla="*/ 32233 h 1576362"/>
                  <a:gd name="connsiteX2030" fmla="*/ 705040 w 1941163"/>
                  <a:gd name="connsiteY2030" fmla="*/ 31210 h 1576362"/>
                  <a:gd name="connsiteX2031" fmla="*/ 704528 w 1941163"/>
                  <a:gd name="connsiteY2031" fmla="*/ 29931 h 1576362"/>
                  <a:gd name="connsiteX2032" fmla="*/ 705807 w 1941163"/>
                  <a:gd name="connsiteY2032" fmla="*/ 26861 h 1576362"/>
                  <a:gd name="connsiteX2033" fmla="*/ 708109 w 1941163"/>
                  <a:gd name="connsiteY2033" fmla="*/ 24303 h 1576362"/>
                  <a:gd name="connsiteX2034" fmla="*/ 711179 w 1941163"/>
                  <a:gd name="connsiteY2034" fmla="*/ 22768 h 1576362"/>
                  <a:gd name="connsiteX2035" fmla="*/ 712203 w 1941163"/>
                  <a:gd name="connsiteY2035" fmla="*/ 21233 h 1576362"/>
                  <a:gd name="connsiteX2036" fmla="*/ 715017 w 1941163"/>
                  <a:gd name="connsiteY2036" fmla="*/ 17908 h 1576362"/>
                  <a:gd name="connsiteX2037" fmla="*/ 716040 w 1941163"/>
                  <a:gd name="connsiteY2037" fmla="*/ 17396 h 1576362"/>
                  <a:gd name="connsiteX2038" fmla="*/ 720133 w 1941163"/>
                  <a:gd name="connsiteY2038" fmla="*/ 13814 h 1576362"/>
                  <a:gd name="connsiteX2039" fmla="*/ 722691 w 1941163"/>
                  <a:gd name="connsiteY2039" fmla="*/ 12791 h 1576362"/>
                  <a:gd name="connsiteX2040" fmla="*/ 724482 w 1941163"/>
                  <a:gd name="connsiteY2040" fmla="*/ 11256 h 1576362"/>
                  <a:gd name="connsiteX2041" fmla="*/ 725761 w 1941163"/>
                  <a:gd name="connsiteY2041" fmla="*/ 10745 h 1576362"/>
                  <a:gd name="connsiteX2042" fmla="*/ 732668 w 1941163"/>
                  <a:gd name="connsiteY2042" fmla="*/ 6395 h 1576362"/>
                  <a:gd name="connsiteX2043" fmla="*/ 735738 w 1941163"/>
                  <a:gd name="connsiteY2043" fmla="*/ 5884 h 1576362"/>
                  <a:gd name="connsiteX2044" fmla="*/ 736761 w 1941163"/>
                  <a:gd name="connsiteY2044" fmla="*/ 5372 h 1576362"/>
                  <a:gd name="connsiteX2045" fmla="*/ 742389 w 1941163"/>
                  <a:gd name="connsiteY2045" fmla="*/ 768 h 1576362"/>
                  <a:gd name="connsiteX2046" fmla="*/ 744692 w 1941163"/>
                  <a:gd name="connsiteY2046" fmla="*/ 0 h 1576362"/>
                  <a:gd name="connsiteX2047" fmla="*/ 748529 w 1941163"/>
                  <a:gd name="connsiteY2047" fmla="*/ 2047 h 1576362"/>
                  <a:gd name="connsiteX2048" fmla="*/ 750831 w 1941163"/>
                  <a:gd name="connsiteY2048" fmla="*/ 3581 h 1576362"/>
                  <a:gd name="connsiteX2049" fmla="*/ 753901 w 1941163"/>
                  <a:gd name="connsiteY2049" fmla="*/ 4093 h 1576362"/>
                  <a:gd name="connsiteX2050" fmla="*/ 754669 w 1941163"/>
                  <a:gd name="connsiteY2050" fmla="*/ 4605 h 1576362"/>
                  <a:gd name="connsiteX2051" fmla="*/ 756204 w 1941163"/>
                  <a:gd name="connsiteY2051" fmla="*/ 7931 h 1576362"/>
                  <a:gd name="connsiteX2052" fmla="*/ 759273 w 1941163"/>
                  <a:gd name="connsiteY2052" fmla="*/ 12279 h 1576362"/>
                  <a:gd name="connsiteX2053" fmla="*/ 761320 w 1941163"/>
                  <a:gd name="connsiteY2053" fmla="*/ 13814 h 1576362"/>
                  <a:gd name="connsiteX2054" fmla="*/ 763111 w 1941163"/>
                  <a:gd name="connsiteY2054" fmla="*/ 14326 h 1576362"/>
                  <a:gd name="connsiteX2055" fmla="*/ 764902 w 1941163"/>
                  <a:gd name="connsiteY2055" fmla="*/ 14070 h 1576362"/>
                  <a:gd name="connsiteX2056" fmla="*/ 766436 w 1941163"/>
                  <a:gd name="connsiteY2056" fmla="*/ 14838 h 1576362"/>
                  <a:gd name="connsiteX2057" fmla="*/ 768995 w 1941163"/>
                  <a:gd name="connsiteY2057" fmla="*/ 17140 h 1576362"/>
                  <a:gd name="connsiteX2058" fmla="*/ 773088 w 1941163"/>
                  <a:gd name="connsiteY2058" fmla="*/ 20466 h 1576362"/>
                  <a:gd name="connsiteX2059" fmla="*/ 775134 w 1941163"/>
                  <a:gd name="connsiteY2059" fmla="*/ 21233 h 1576362"/>
                  <a:gd name="connsiteX2060" fmla="*/ 778204 w 1941163"/>
                  <a:gd name="connsiteY2060" fmla="*/ 24047 h 1576362"/>
                  <a:gd name="connsiteX2061" fmla="*/ 782297 w 1941163"/>
                  <a:gd name="connsiteY2061" fmla="*/ 27117 h 1576362"/>
                  <a:gd name="connsiteX2062" fmla="*/ 787158 w 1941163"/>
                  <a:gd name="connsiteY2062" fmla="*/ 29675 h 1576362"/>
                  <a:gd name="connsiteX2063" fmla="*/ 787925 w 1941163"/>
                  <a:gd name="connsiteY2063" fmla="*/ 30443 h 1576362"/>
                  <a:gd name="connsiteX2064" fmla="*/ 787925 w 1941163"/>
                  <a:gd name="connsiteY2064" fmla="*/ 33001 h 1576362"/>
                  <a:gd name="connsiteX2065" fmla="*/ 786902 w 1941163"/>
                  <a:gd name="connsiteY2065" fmla="*/ 34536 h 1576362"/>
                  <a:gd name="connsiteX2066" fmla="*/ 786902 w 1941163"/>
                  <a:gd name="connsiteY2066" fmla="*/ 36327 h 1576362"/>
                  <a:gd name="connsiteX2067" fmla="*/ 785879 w 1941163"/>
                  <a:gd name="connsiteY2067" fmla="*/ 37606 h 1576362"/>
                  <a:gd name="connsiteX2068" fmla="*/ 786135 w 1941163"/>
                  <a:gd name="connsiteY2068" fmla="*/ 40420 h 1576362"/>
                  <a:gd name="connsiteX2069" fmla="*/ 786646 w 1941163"/>
                  <a:gd name="connsiteY2069" fmla="*/ 40931 h 1576362"/>
                  <a:gd name="connsiteX2070" fmla="*/ 789972 w 1941163"/>
                  <a:gd name="connsiteY2070" fmla="*/ 42210 h 1576362"/>
                  <a:gd name="connsiteX2071" fmla="*/ 796623 w 1941163"/>
                  <a:gd name="connsiteY2071" fmla="*/ 43745 h 1576362"/>
                  <a:gd name="connsiteX2072" fmla="*/ 801484 w 1941163"/>
                  <a:gd name="connsiteY2072" fmla="*/ 45536 h 1576362"/>
                  <a:gd name="connsiteX2073" fmla="*/ 805577 w 1941163"/>
                  <a:gd name="connsiteY2073" fmla="*/ 49118 h 1576362"/>
                  <a:gd name="connsiteX2074" fmla="*/ 809158 w 1941163"/>
                  <a:gd name="connsiteY2074" fmla="*/ 50141 h 1576362"/>
                  <a:gd name="connsiteX2075" fmla="*/ 809926 w 1941163"/>
                  <a:gd name="connsiteY2075" fmla="*/ 50908 h 1576362"/>
                  <a:gd name="connsiteX2076" fmla="*/ 812228 w 1941163"/>
                  <a:gd name="connsiteY2076" fmla="*/ 58071 h 1576362"/>
                  <a:gd name="connsiteX2077" fmla="*/ 813763 w 1941163"/>
                  <a:gd name="connsiteY2077" fmla="*/ 58583 h 1576362"/>
                  <a:gd name="connsiteX2078" fmla="*/ 816833 w 1941163"/>
                  <a:gd name="connsiteY2078" fmla="*/ 59095 h 1576362"/>
                  <a:gd name="connsiteX2079" fmla="*/ 818624 w 1941163"/>
                  <a:gd name="connsiteY2079" fmla="*/ 58839 h 1576362"/>
                  <a:gd name="connsiteX2080" fmla="*/ 821438 w 1941163"/>
                  <a:gd name="connsiteY2080" fmla="*/ 58327 h 1576362"/>
                  <a:gd name="connsiteX2081" fmla="*/ 824252 w 1941163"/>
                  <a:gd name="connsiteY2081" fmla="*/ 58583 h 1576362"/>
                  <a:gd name="connsiteX2082" fmla="*/ 826554 w 1941163"/>
                  <a:gd name="connsiteY2082" fmla="*/ 61397 h 1576362"/>
                  <a:gd name="connsiteX2083" fmla="*/ 829112 w 1941163"/>
                  <a:gd name="connsiteY2083" fmla="*/ 67025 h 1576362"/>
                  <a:gd name="connsiteX2084" fmla="*/ 830903 w 1941163"/>
                  <a:gd name="connsiteY2084" fmla="*/ 68304 h 1576362"/>
                  <a:gd name="connsiteX2085" fmla="*/ 836019 w 1941163"/>
                  <a:gd name="connsiteY2085" fmla="*/ 68048 h 1576362"/>
                  <a:gd name="connsiteX2086" fmla="*/ 839601 w 1941163"/>
                  <a:gd name="connsiteY2086" fmla="*/ 70350 h 1576362"/>
                  <a:gd name="connsiteX2087" fmla="*/ 843182 w 1941163"/>
                  <a:gd name="connsiteY2087" fmla="*/ 74444 h 1576362"/>
                  <a:gd name="connsiteX2088" fmla="*/ 847020 w 1941163"/>
                  <a:gd name="connsiteY2088" fmla="*/ 78281 h 1576362"/>
                  <a:gd name="connsiteX2089" fmla="*/ 848810 w 1941163"/>
                  <a:gd name="connsiteY2089" fmla="*/ 79560 h 1576362"/>
                  <a:gd name="connsiteX2090" fmla="*/ 849834 w 1941163"/>
                  <a:gd name="connsiteY2090" fmla="*/ 81862 h 1576362"/>
                  <a:gd name="connsiteX2091" fmla="*/ 852648 w 1941163"/>
                  <a:gd name="connsiteY2091" fmla="*/ 84421 h 1576362"/>
                  <a:gd name="connsiteX2092" fmla="*/ 857508 w 1941163"/>
                  <a:gd name="connsiteY2092" fmla="*/ 88258 h 1576362"/>
                  <a:gd name="connsiteX2093" fmla="*/ 862625 w 1941163"/>
                  <a:gd name="connsiteY2093" fmla="*/ 91839 h 1576362"/>
                  <a:gd name="connsiteX2094" fmla="*/ 872090 w 1941163"/>
                  <a:gd name="connsiteY2094" fmla="*/ 97723 h 1576362"/>
                  <a:gd name="connsiteX2095" fmla="*/ 876183 w 1941163"/>
                  <a:gd name="connsiteY2095" fmla="*/ 99770 h 1576362"/>
                  <a:gd name="connsiteX2096" fmla="*/ 878997 w 1941163"/>
                  <a:gd name="connsiteY2096" fmla="*/ 99770 h 1576362"/>
                  <a:gd name="connsiteX2097" fmla="*/ 882067 w 1941163"/>
                  <a:gd name="connsiteY2097" fmla="*/ 100793 h 1576362"/>
                  <a:gd name="connsiteX2098" fmla="*/ 884113 w 1941163"/>
                  <a:gd name="connsiteY2098" fmla="*/ 102072 h 1576362"/>
                  <a:gd name="connsiteX2099" fmla="*/ 886672 w 1941163"/>
                  <a:gd name="connsiteY2099" fmla="*/ 104886 h 1576362"/>
                  <a:gd name="connsiteX2100" fmla="*/ 886672 w 1941163"/>
                  <a:gd name="connsiteY2100" fmla="*/ 106421 h 1576362"/>
                  <a:gd name="connsiteX2101" fmla="*/ 884625 w 1941163"/>
                  <a:gd name="connsiteY2101" fmla="*/ 107956 h 1576362"/>
                  <a:gd name="connsiteX2102" fmla="*/ 884113 w 1941163"/>
                  <a:gd name="connsiteY2102" fmla="*/ 109235 h 1576362"/>
                  <a:gd name="connsiteX2103" fmla="*/ 884881 w 1941163"/>
                  <a:gd name="connsiteY2103" fmla="*/ 110259 h 1576362"/>
                  <a:gd name="connsiteX2104" fmla="*/ 886160 w 1941163"/>
                  <a:gd name="connsiteY2104" fmla="*/ 111026 h 1576362"/>
                  <a:gd name="connsiteX2105" fmla="*/ 890509 w 1941163"/>
                  <a:gd name="connsiteY2105" fmla="*/ 111537 h 1576362"/>
                  <a:gd name="connsiteX2106" fmla="*/ 891788 w 1941163"/>
                  <a:gd name="connsiteY2106" fmla="*/ 112305 h 1576362"/>
                  <a:gd name="connsiteX2107" fmla="*/ 898440 w 1941163"/>
                  <a:gd name="connsiteY2107" fmla="*/ 117933 h 1576362"/>
                  <a:gd name="connsiteX2108" fmla="*/ 900742 w 1941163"/>
                  <a:gd name="connsiteY2108" fmla="*/ 118956 h 1576362"/>
                  <a:gd name="connsiteX2109" fmla="*/ 903044 w 1941163"/>
                  <a:gd name="connsiteY2109" fmla="*/ 118700 h 1576362"/>
                  <a:gd name="connsiteX2110" fmla="*/ 904835 w 1941163"/>
                  <a:gd name="connsiteY2110" fmla="*/ 118189 h 1576362"/>
                  <a:gd name="connsiteX2111" fmla="*/ 906114 w 1941163"/>
                  <a:gd name="connsiteY2111" fmla="*/ 116398 h 1576362"/>
                  <a:gd name="connsiteX2112" fmla="*/ 906114 w 1941163"/>
                  <a:gd name="connsiteY2112" fmla="*/ 113840 h 1576362"/>
                  <a:gd name="connsiteX2113" fmla="*/ 907137 w 1941163"/>
                  <a:gd name="connsiteY2113" fmla="*/ 110259 h 1576362"/>
                  <a:gd name="connsiteX2114" fmla="*/ 908928 w 1941163"/>
                  <a:gd name="connsiteY2114" fmla="*/ 107956 h 1576362"/>
                  <a:gd name="connsiteX2115" fmla="*/ 911231 w 1941163"/>
                  <a:gd name="connsiteY2115" fmla="*/ 106677 h 1576362"/>
                  <a:gd name="connsiteX2116" fmla="*/ 914045 w 1941163"/>
                  <a:gd name="connsiteY2116" fmla="*/ 102840 h 1576362"/>
                  <a:gd name="connsiteX2117" fmla="*/ 916347 w 1941163"/>
                  <a:gd name="connsiteY2117" fmla="*/ 100537 h 1576362"/>
                  <a:gd name="connsiteX2118" fmla="*/ 917882 w 1941163"/>
                  <a:gd name="connsiteY2118" fmla="*/ 97212 h 1576362"/>
                  <a:gd name="connsiteX2119" fmla="*/ 919673 w 1941163"/>
                  <a:gd name="connsiteY2119" fmla="*/ 95421 h 1576362"/>
                  <a:gd name="connsiteX2120" fmla="*/ 922742 w 1941163"/>
                  <a:gd name="connsiteY2120" fmla="*/ 94909 h 1576362"/>
                  <a:gd name="connsiteX2121" fmla="*/ 927347 w 1941163"/>
                  <a:gd name="connsiteY2121" fmla="*/ 95165 h 1576362"/>
                  <a:gd name="connsiteX2122" fmla="*/ 930161 w 1941163"/>
                  <a:gd name="connsiteY2122" fmla="*/ 95932 h 1576362"/>
                  <a:gd name="connsiteX2123" fmla="*/ 930929 w 1941163"/>
                  <a:gd name="connsiteY2123" fmla="*/ 95932 h 1576362"/>
                  <a:gd name="connsiteX2124" fmla="*/ 933487 w 1941163"/>
                  <a:gd name="connsiteY2124" fmla="*/ 95165 h 1576362"/>
                  <a:gd name="connsiteX2125" fmla="*/ 938603 w 1941163"/>
                  <a:gd name="connsiteY2125" fmla="*/ 92351 h 1576362"/>
                  <a:gd name="connsiteX2126" fmla="*/ 939882 w 1941163"/>
                  <a:gd name="connsiteY2126" fmla="*/ 91328 h 1576362"/>
                  <a:gd name="connsiteX2127" fmla="*/ 941161 w 1941163"/>
                  <a:gd name="connsiteY2127" fmla="*/ 87235 h 1576362"/>
                  <a:gd name="connsiteX2128" fmla="*/ 941161 w 1941163"/>
                  <a:gd name="connsiteY2128" fmla="*/ 84421 h 1576362"/>
                  <a:gd name="connsiteX2129" fmla="*/ 942696 w 1941163"/>
                  <a:gd name="connsiteY2129" fmla="*/ 82886 h 1576362"/>
                  <a:gd name="connsiteX2130" fmla="*/ 944999 w 1941163"/>
                  <a:gd name="connsiteY2130" fmla="*/ 82118 h 1576362"/>
                  <a:gd name="connsiteX2131" fmla="*/ 948580 w 1941163"/>
                  <a:gd name="connsiteY2131" fmla="*/ 80327 h 157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</a:cxnLst>
                <a:rect l="l" t="t" r="r" b="b"/>
                <a:pathLst>
                  <a:path w="1941163" h="1576362">
                    <a:moveTo>
                      <a:pt x="948580" y="80327"/>
                    </a:moveTo>
                    <a:lnTo>
                      <a:pt x="952673" y="83397"/>
                    </a:lnTo>
                    <a:lnTo>
                      <a:pt x="954464" y="85700"/>
                    </a:lnTo>
                    <a:lnTo>
                      <a:pt x="955999" y="88258"/>
                    </a:lnTo>
                    <a:lnTo>
                      <a:pt x="955999" y="90560"/>
                    </a:lnTo>
                    <a:lnTo>
                      <a:pt x="954720" y="93374"/>
                    </a:lnTo>
                    <a:lnTo>
                      <a:pt x="955232" y="95421"/>
                    </a:lnTo>
                    <a:lnTo>
                      <a:pt x="956255" y="96188"/>
                    </a:lnTo>
                    <a:lnTo>
                      <a:pt x="956766" y="97723"/>
                    </a:lnTo>
                    <a:lnTo>
                      <a:pt x="956255" y="99770"/>
                    </a:lnTo>
                    <a:lnTo>
                      <a:pt x="956255" y="101816"/>
                    </a:lnTo>
                    <a:lnTo>
                      <a:pt x="957022" y="104630"/>
                    </a:lnTo>
                    <a:lnTo>
                      <a:pt x="956766" y="105909"/>
                    </a:lnTo>
                    <a:lnTo>
                      <a:pt x="955487" y="107956"/>
                    </a:lnTo>
                    <a:lnTo>
                      <a:pt x="954976" y="110514"/>
                    </a:lnTo>
                    <a:lnTo>
                      <a:pt x="955487" y="112305"/>
                    </a:lnTo>
                    <a:lnTo>
                      <a:pt x="956255" y="113328"/>
                    </a:lnTo>
                    <a:lnTo>
                      <a:pt x="959836" y="116142"/>
                    </a:lnTo>
                    <a:lnTo>
                      <a:pt x="961371" y="119212"/>
                    </a:lnTo>
                    <a:lnTo>
                      <a:pt x="962906" y="129957"/>
                    </a:lnTo>
                    <a:lnTo>
                      <a:pt x="964185" y="132003"/>
                    </a:lnTo>
                    <a:lnTo>
                      <a:pt x="965209" y="132771"/>
                    </a:lnTo>
                    <a:lnTo>
                      <a:pt x="969557" y="135073"/>
                    </a:lnTo>
                    <a:lnTo>
                      <a:pt x="970581" y="136864"/>
                    </a:lnTo>
                    <a:lnTo>
                      <a:pt x="970325" y="138399"/>
                    </a:lnTo>
                    <a:lnTo>
                      <a:pt x="968534" y="141213"/>
                    </a:lnTo>
                    <a:lnTo>
                      <a:pt x="966999" y="142748"/>
                    </a:lnTo>
                    <a:lnTo>
                      <a:pt x="966999" y="146073"/>
                    </a:lnTo>
                    <a:lnTo>
                      <a:pt x="968023" y="148120"/>
                    </a:lnTo>
                    <a:lnTo>
                      <a:pt x="969046" y="149655"/>
                    </a:lnTo>
                    <a:lnTo>
                      <a:pt x="972883" y="152213"/>
                    </a:lnTo>
                    <a:lnTo>
                      <a:pt x="975697" y="155794"/>
                    </a:lnTo>
                    <a:lnTo>
                      <a:pt x="976976" y="157841"/>
                    </a:lnTo>
                    <a:lnTo>
                      <a:pt x="978255" y="161167"/>
                    </a:lnTo>
                    <a:lnTo>
                      <a:pt x="978511" y="164492"/>
                    </a:lnTo>
                    <a:lnTo>
                      <a:pt x="979790" y="168074"/>
                    </a:lnTo>
                    <a:lnTo>
                      <a:pt x="982348" y="173190"/>
                    </a:lnTo>
                    <a:lnTo>
                      <a:pt x="989255" y="182911"/>
                    </a:lnTo>
                    <a:lnTo>
                      <a:pt x="991046" y="186237"/>
                    </a:lnTo>
                    <a:lnTo>
                      <a:pt x="993860" y="188795"/>
                    </a:lnTo>
                    <a:lnTo>
                      <a:pt x="998721" y="191609"/>
                    </a:lnTo>
                    <a:lnTo>
                      <a:pt x="1007163" y="197749"/>
                    </a:lnTo>
                    <a:lnTo>
                      <a:pt x="1011512" y="200819"/>
                    </a:lnTo>
                    <a:lnTo>
                      <a:pt x="1014070" y="201586"/>
                    </a:lnTo>
                    <a:lnTo>
                      <a:pt x="1016372" y="201586"/>
                    </a:lnTo>
                    <a:lnTo>
                      <a:pt x="1018675" y="201330"/>
                    </a:lnTo>
                    <a:lnTo>
                      <a:pt x="1022512" y="201330"/>
                    </a:lnTo>
                    <a:lnTo>
                      <a:pt x="1025070" y="202098"/>
                    </a:lnTo>
                    <a:lnTo>
                      <a:pt x="1027628" y="203888"/>
                    </a:lnTo>
                    <a:lnTo>
                      <a:pt x="1031210" y="207726"/>
                    </a:lnTo>
                    <a:lnTo>
                      <a:pt x="1035047" y="216935"/>
                    </a:lnTo>
                    <a:lnTo>
                      <a:pt x="1040675" y="229215"/>
                    </a:lnTo>
                    <a:lnTo>
                      <a:pt x="1044769" y="235099"/>
                    </a:lnTo>
                    <a:lnTo>
                      <a:pt x="1047838" y="237401"/>
                    </a:lnTo>
                    <a:lnTo>
                      <a:pt x="1049117" y="239192"/>
                    </a:lnTo>
                    <a:lnTo>
                      <a:pt x="1049885" y="240982"/>
                    </a:lnTo>
                    <a:lnTo>
                      <a:pt x="1048862" y="246610"/>
                    </a:lnTo>
                    <a:lnTo>
                      <a:pt x="1049373" y="247634"/>
                    </a:lnTo>
                    <a:lnTo>
                      <a:pt x="1051164" y="248913"/>
                    </a:lnTo>
                    <a:lnTo>
                      <a:pt x="1060374" y="248913"/>
                    </a:lnTo>
                    <a:lnTo>
                      <a:pt x="1063187" y="249424"/>
                    </a:lnTo>
                    <a:lnTo>
                      <a:pt x="1065746" y="250959"/>
                    </a:lnTo>
                    <a:lnTo>
                      <a:pt x="1067025" y="251983"/>
                    </a:lnTo>
                    <a:lnTo>
                      <a:pt x="1069839" y="255052"/>
                    </a:lnTo>
                    <a:lnTo>
                      <a:pt x="1075211" y="263750"/>
                    </a:lnTo>
                    <a:lnTo>
                      <a:pt x="1078792" y="265029"/>
                    </a:lnTo>
                    <a:lnTo>
                      <a:pt x="1084676" y="268099"/>
                    </a:lnTo>
                    <a:lnTo>
                      <a:pt x="1091583" y="269123"/>
                    </a:lnTo>
                    <a:lnTo>
                      <a:pt x="1095165" y="270402"/>
                    </a:lnTo>
                    <a:lnTo>
                      <a:pt x="1096956" y="271425"/>
                    </a:lnTo>
                    <a:lnTo>
                      <a:pt x="1097723" y="272704"/>
                    </a:lnTo>
                    <a:lnTo>
                      <a:pt x="1098235" y="276030"/>
                    </a:lnTo>
                    <a:lnTo>
                      <a:pt x="1099514" y="279100"/>
                    </a:lnTo>
                    <a:lnTo>
                      <a:pt x="1098747" y="280123"/>
                    </a:lnTo>
                    <a:lnTo>
                      <a:pt x="1096444" y="280890"/>
                    </a:lnTo>
                    <a:lnTo>
                      <a:pt x="1096188" y="282170"/>
                    </a:lnTo>
                    <a:lnTo>
                      <a:pt x="1098747" y="283193"/>
                    </a:lnTo>
                    <a:lnTo>
                      <a:pt x="1103351" y="285495"/>
                    </a:lnTo>
                    <a:lnTo>
                      <a:pt x="1104630" y="286007"/>
                    </a:lnTo>
                    <a:lnTo>
                      <a:pt x="1106933" y="285495"/>
                    </a:lnTo>
                    <a:lnTo>
                      <a:pt x="1107700" y="284472"/>
                    </a:lnTo>
                    <a:lnTo>
                      <a:pt x="1108979" y="283960"/>
                    </a:lnTo>
                    <a:lnTo>
                      <a:pt x="1112561" y="283704"/>
                    </a:lnTo>
                    <a:lnTo>
                      <a:pt x="1114863" y="282937"/>
                    </a:lnTo>
                    <a:lnTo>
                      <a:pt x="1116910" y="282937"/>
                    </a:lnTo>
                    <a:lnTo>
                      <a:pt x="1119468" y="283960"/>
                    </a:lnTo>
                    <a:lnTo>
                      <a:pt x="1120491" y="284983"/>
                    </a:lnTo>
                    <a:lnTo>
                      <a:pt x="1119979" y="286518"/>
                    </a:lnTo>
                    <a:lnTo>
                      <a:pt x="1117421" y="288053"/>
                    </a:lnTo>
                    <a:lnTo>
                      <a:pt x="1117165" y="289588"/>
                    </a:lnTo>
                    <a:lnTo>
                      <a:pt x="1117677" y="290867"/>
                    </a:lnTo>
                    <a:lnTo>
                      <a:pt x="1119724" y="292402"/>
                    </a:lnTo>
                    <a:lnTo>
                      <a:pt x="1121003" y="292658"/>
                    </a:lnTo>
                    <a:lnTo>
                      <a:pt x="1124584" y="292658"/>
                    </a:lnTo>
                    <a:lnTo>
                      <a:pt x="1130724" y="292402"/>
                    </a:lnTo>
                    <a:lnTo>
                      <a:pt x="1132259" y="292914"/>
                    </a:lnTo>
                    <a:lnTo>
                      <a:pt x="1132770" y="294449"/>
                    </a:lnTo>
                    <a:lnTo>
                      <a:pt x="1132770" y="297774"/>
                    </a:lnTo>
                    <a:lnTo>
                      <a:pt x="1133282" y="299054"/>
                    </a:lnTo>
                    <a:lnTo>
                      <a:pt x="1134817" y="299821"/>
                    </a:lnTo>
                    <a:lnTo>
                      <a:pt x="1136864" y="300077"/>
                    </a:lnTo>
                    <a:lnTo>
                      <a:pt x="1142747" y="297519"/>
                    </a:lnTo>
                    <a:lnTo>
                      <a:pt x="1145817" y="296751"/>
                    </a:lnTo>
                    <a:lnTo>
                      <a:pt x="1150166" y="297263"/>
                    </a:lnTo>
                    <a:lnTo>
                      <a:pt x="1156050" y="299565"/>
                    </a:lnTo>
                    <a:lnTo>
                      <a:pt x="1160399" y="301100"/>
                    </a:lnTo>
                    <a:lnTo>
                      <a:pt x="1167562" y="302891"/>
                    </a:lnTo>
                    <a:lnTo>
                      <a:pt x="1168585" y="303658"/>
                    </a:lnTo>
                    <a:lnTo>
                      <a:pt x="1169864" y="305449"/>
                    </a:lnTo>
                    <a:lnTo>
                      <a:pt x="1170120" y="307752"/>
                    </a:lnTo>
                    <a:lnTo>
                      <a:pt x="1169097" y="311333"/>
                    </a:lnTo>
                    <a:lnTo>
                      <a:pt x="1167050" y="315170"/>
                    </a:lnTo>
                    <a:lnTo>
                      <a:pt x="1165771" y="318496"/>
                    </a:lnTo>
                    <a:lnTo>
                      <a:pt x="1165004" y="319519"/>
                    </a:lnTo>
                    <a:lnTo>
                      <a:pt x="1162446" y="321821"/>
                    </a:lnTo>
                    <a:lnTo>
                      <a:pt x="1157585" y="324380"/>
                    </a:lnTo>
                    <a:lnTo>
                      <a:pt x="1153748" y="325915"/>
                    </a:lnTo>
                    <a:lnTo>
                      <a:pt x="1152980" y="326938"/>
                    </a:lnTo>
                    <a:lnTo>
                      <a:pt x="1152469" y="329496"/>
                    </a:lnTo>
                    <a:lnTo>
                      <a:pt x="1153236" y="331798"/>
                    </a:lnTo>
                    <a:lnTo>
                      <a:pt x="1154004" y="332822"/>
                    </a:lnTo>
                    <a:lnTo>
                      <a:pt x="1157073" y="334868"/>
                    </a:lnTo>
                    <a:lnTo>
                      <a:pt x="1162446" y="336915"/>
                    </a:lnTo>
                    <a:lnTo>
                      <a:pt x="1163981" y="337682"/>
                    </a:lnTo>
                    <a:lnTo>
                      <a:pt x="1165771" y="338961"/>
                    </a:lnTo>
                    <a:lnTo>
                      <a:pt x="1166539" y="341008"/>
                    </a:lnTo>
                    <a:lnTo>
                      <a:pt x="1166283" y="342799"/>
                    </a:lnTo>
                    <a:lnTo>
                      <a:pt x="1165004" y="345869"/>
                    </a:lnTo>
                    <a:lnTo>
                      <a:pt x="1163469" y="348427"/>
                    </a:lnTo>
                    <a:lnTo>
                      <a:pt x="1163213" y="349962"/>
                    </a:lnTo>
                    <a:lnTo>
                      <a:pt x="1163213" y="352776"/>
                    </a:lnTo>
                    <a:lnTo>
                      <a:pt x="1163725" y="355078"/>
                    </a:lnTo>
                    <a:lnTo>
                      <a:pt x="1165771" y="356613"/>
                    </a:lnTo>
                    <a:lnTo>
                      <a:pt x="1176516" y="359939"/>
                    </a:lnTo>
                    <a:lnTo>
                      <a:pt x="1179074" y="362241"/>
                    </a:lnTo>
                    <a:lnTo>
                      <a:pt x="1180609" y="364032"/>
                    </a:lnTo>
                    <a:lnTo>
                      <a:pt x="1181632" y="366846"/>
                    </a:lnTo>
                    <a:lnTo>
                      <a:pt x="1181888" y="369148"/>
                    </a:lnTo>
                    <a:lnTo>
                      <a:pt x="1183934" y="374776"/>
                    </a:lnTo>
                    <a:lnTo>
                      <a:pt x="1184958" y="376823"/>
                    </a:lnTo>
                    <a:lnTo>
                      <a:pt x="1187004" y="378358"/>
                    </a:lnTo>
                    <a:lnTo>
                      <a:pt x="1187772" y="378614"/>
                    </a:lnTo>
                    <a:lnTo>
                      <a:pt x="1190586" y="378614"/>
                    </a:lnTo>
                    <a:lnTo>
                      <a:pt x="1192377" y="377846"/>
                    </a:lnTo>
                    <a:lnTo>
                      <a:pt x="1195958" y="376055"/>
                    </a:lnTo>
                    <a:lnTo>
                      <a:pt x="1202098" y="376311"/>
                    </a:lnTo>
                    <a:lnTo>
                      <a:pt x="1205679" y="376055"/>
                    </a:lnTo>
                    <a:lnTo>
                      <a:pt x="1208493" y="377079"/>
                    </a:lnTo>
                    <a:lnTo>
                      <a:pt x="1210284" y="378614"/>
                    </a:lnTo>
                    <a:lnTo>
                      <a:pt x="1211563" y="381683"/>
                    </a:lnTo>
                    <a:lnTo>
                      <a:pt x="1214121" y="391405"/>
                    </a:lnTo>
                    <a:lnTo>
                      <a:pt x="1213610" y="395498"/>
                    </a:lnTo>
                    <a:lnTo>
                      <a:pt x="1213866" y="398567"/>
                    </a:lnTo>
                    <a:lnTo>
                      <a:pt x="1213354" y="399335"/>
                    </a:lnTo>
                    <a:lnTo>
                      <a:pt x="1211563" y="400614"/>
                    </a:lnTo>
                    <a:lnTo>
                      <a:pt x="1211307" y="401637"/>
                    </a:lnTo>
                    <a:lnTo>
                      <a:pt x="1212075" y="403172"/>
                    </a:lnTo>
                    <a:lnTo>
                      <a:pt x="1215400" y="403684"/>
                    </a:lnTo>
                    <a:lnTo>
                      <a:pt x="1216168" y="404196"/>
                    </a:lnTo>
                    <a:lnTo>
                      <a:pt x="1218982" y="406754"/>
                    </a:lnTo>
                    <a:lnTo>
                      <a:pt x="1221796" y="411358"/>
                    </a:lnTo>
                    <a:lnTo>
                      <a:pt x="1223587" y="412893"/>
                    </a:lnTo>
                    <a:lnTo>
                      <a:pt x="1224098" y="415196"/>
                    </a:lnTo>
                    <a:lnTo>
                      <a:pt x="1226912" y="419033"/>
                    </a:lnTo>
                    <a:lnTo>
                      <a:pt x="1226401" y="422359"/>
                    </a:lnTo>
                    <a:lnTo>
                      <a:pt x="1225121" y="426196"/>
                    </a:lnTo>
                    <a:lnTo>
                      <a:pt x="1224098" y="427731"/>
                    </a:lnTo>
                    <a:lnTo>
                      <a:pt x="1223587" y="429778"/>
                    </a:lnTo>
                    <a:lnTo>
                      <a:pt x="1224098" y="431312"/>
                    </a:lnTo>
                    <a:lnTo>
                      <a:pt x="1225633" y="432847"/>
                    </a:lnTo>
                    <a:lnTo>
                      <a:pt x="1226656" y="433359"/>
                    </a:lnTo>
                    <a:lnTo>
                      <a:pt x="1229726" y="433871"/>
                    </a:lnTo>
                    <a:lnTo>
                      <a:pt x="1231773" y="434638"/>
                    </a:lnTo>
                    <a:lnTo>
                      <a:pt x="1232540" y="436173"/>
                    </a:lnTo>
                    <a:lnTo>
                      <a:pt x="1232540" y="438987"/>
                    </a:lnTo>
                    <a:lnTo>
                      <a:pt x="1232796" y="440010"/>
                    </a:lnTo>
                    <a:lnTo>
                      <a:pt x="1234587" y="442057"/>
                    </a:lnTo>
                    <a:lnTo>
                      <a:pt x="1236633" y="443848"/>
                    </a:lnTo>
                    <a:lnTo>
                      <a:pt x="1237912" y="446150"/>
                    </a:lnTo>
                    <a:lnTo>
                      <a:pt x="1237912" y="448197"/>
                    </a:lnTo>
                    <a:lnTo>
                      <a:pt x="1238936" y="449476"/>
                    </a:lnTo>
                    <a:lnTo>
                      <a:pt x="1240215" y="449987"/>
                    </a:lnTo>
                    <a:lnTo>
                      <a:pt x="1241494" y="451778"/>
                    </a:lnTo>
                    <a:lnTo>
                      <a:pt x="1243541" y="453057"/>
                    </a:lnTo>
                    <a:lnTo>
                      <a:pt x="1245587" y="454080"/>
                    </a:lnTo>
                    <a:lnTo>
                      <a:pt x="1249424" y="455104"/>
                    </a:lnTo>
                    <a:lnTo>
                      <a:pt x="1252494" y="455615"/>
                    </a:lnTo>
                    <a:lnTo>
                      <a:pt x="1255052" y="455615"/>
                    </a:lnTo>
                    <a:lnTo>
                      <a:pt x="1257866" y="454848"/>
                    </a:lnTo>
                    <a:lnTo>
                      <a:pt x="1259401" y="454848"/>
                    </a:lnTo>
                    <a:lnTo>
                      <a:pt x="1260936" y="455360"/>
                    </a:lnTo>
                    <a:lnTo>
                      <a:pt x="1261960" y="457150"/>
                    </a:lnTo>
                    <a:lnTo>
                      <a:pt x="1262471" y="458685"/>
                    </a:lnTo>
                    <a:lnTo>
                      <a:pt x="1262215" y="462522"/>
                    </a:lnTo>
                    <a:lnTo>
                      <a:pt x="1262471" y="464057"/>
                    </a:lnTo>
                    <a:lnTo>
                      <a:pt x="1264006" y="465336"/>
                    </a:lnTo>
                    <a:lnTo>
                      <a:pt x="1268355" y="467895"/>
                    </a:lnTo>
                    <a:lnTo>
                      <a:pt x="1271937" y="469941"/>
                    </a:lnTo>
                    <a:lnTo>
                      <a:pt x="1274239" y="471732"/>
                    </a:lnTo>
                    <a:lnTo>
                      <a:pt x="1275774" y="473779"/>
                    </a:lnTo>
                    <a:lnTo>
                      <a:pt x="1278332" y="482988"/>
                    </a:lnTo>
                    <a:lnTo>
                      <a:pt x="1279355" y="485035"/>
                    </a:lnTo>
                    <a:lnTo>
                      <a:pt x="1280634" y="486570"/>
                    </a:lnTo>
                    <a:lnTo>
                      <a:pt x="1286262" y="490663"/>
                    </a:lnTo>
                    <a:lnTo>
                      <a:pt x="1287797" y="492453"/>
                    </a:lnTo>
                    <a:lnTo>
                      <a:pt x="1289076" y="494244"/>
                    </a:lnTo>
                    <a:lnTo>
                      <a:pt x="1290356" y="496802"/>
                    </a:lnTo>
                    <a:lnTo>
                      <a:pt x="1291890" y="501663"/>
                    </a:lnTo>
                    <a:lnTo>
                      <a:pt x="1291890" y="508314"/>
                    </a:lnTo>
                    <a:lnTo>
                      <a:pt x="1292658" y="510617"/>
                    </a:lnTo>
                    <a:lnTo>
                      <a:pt x="1295472" y="514966"/>
                    </a:lnTo>
                    <a:lnTo>
                      <a:pt x="1300077" y="520849"/>
                    </a:lnTo>
                    <a:lnTo>
                      <a:pt x="1302635" y="523408"/>
                    </a:lnTo>
                    <a:lnTo>
                      <a:pt x="1306472" y="526733"/>
                    </a:lnTo>
                    <a:lnTo>
                      <a:pt x="1308519" y="529036"/>
                    </a:lnTo>
                    <a:lnTo>
                      <a:pt x="1314658" y="540292"/>
                    </a:lnTo>
                    <a:lnTo>
                      <a:pt x="1317728" y="546431"/>
                    </a:lnTo>
                    <a:lnTo>
                      <a:pt x="1322589" y="554106"/>
                    </a:lnTo>
                    <a:lnTo>
                      <a:pt x="1325659" y="557176"/>
                    </a:lnTo>
                    <a:lnTo>
                      <a:pt x="1330519" y="564083"/>
                    </a:lnTo>
                    <a:lnTo>
                      <a:pt x="1336403" y="573037"/>
                    </a:lnTo>
                    <a:lnTo>
                      <a:pt x="1338961" y="579176"/>
                    </a:lnTo>
                    <a:lnTo>
                      <a:pt x="1339729" y="582246"/>
                    </a:lnTo>
                    <a:lnTo>
                      <a:pt x="1338706" y="589153"/>
                    </a:lnTo>
                    <a:lnTo>
                      <a:pt x="1338194" y="595037"/>
                    </a:lnTo>
                    <a:lnTo>
                      <a:pt x="1338961" y="598107"/>
                    </a:lnTo>
                    <a:lnTo>
                      <a:pt x="1345357" y="612177"/>
                    </a:lnTo>
                    <a:lnTo>
                      <a:pt x="1347403" y="617038"/>
                    </a:lnTo>
                    <a:lnTo>
                      <a:pt x="1348427" y="623433"/>
                    </a:lnTo>
                    <a:lnTo>
                      <a:pt x="1348427" y="632131"/>
                    </a:lnTo>
                    <a:lnTo>
                      <a:pt x="1347915" y="635968"/>
                    </a:lnTo>
                    <a:lnTo>
                      <a:pt x="1348682" y="640061"/>
                    </a:lnTo>
                    <a:lnTo>
                      <a:pt x="1350217" y="643643"/>
                    </a:lnTo>
                    <a:lnTo>
                      <a:pt x="1352008" y="645689"/>
                    </a:lnTo>
                    <a:lnTo>
                      <a:pt x="1354055" y="647480"/>
                    </a:lnTo>
                    <a:lnTo>
                      <a:pt x="1354822" y="649271"/>
                    </a:lnTo>
                    <a:lnTo>
                      <a:pt x="1354055" y="652341"/>
                    </a:lnTo>
                    <a:lnTo>
                      <a:pt x="1349962" y="657713"/>
                    </a:lnTo>
                    <a:lnTo>
                      <a:pt x="1349706" y="658736"/>
                    </a:lnTo>
                    <a:lnTo>
                      <a:pt x="1351241" y="660527"/>
                    </a:lnTo>
                    <a:lnTo>
                      <a:pt x="1360194" y="664620"/>
                    </a:lnTo>
                    <a:lnTo>
                      <a:pt x="1363520" y="666922"/>
                    </a:lnTo>
                    <a:lnTo>
                      <a:pt x="1366846" y="670504"/>
                    </a:lnTo>
                    <a:lnTo>
                      <a:pt x="1370427" y="674085"/>
                    </a:lnTo>
                    <a:lnTo>
                      <a:pt x="1374264" y="678690"/>
                    </a:lnTo>
                    <a:lnTo>
                      <a:pt x="1377079" y="683295"/>
                    </a:lnTo>
                    <a:lnTo>
                      <a:pt x="1377590" y="684830"/>
                    </a:lnTo>
                    <a:lnTo>
                      <a:pt x="1377590" y="686621"/>
                    </a:lnTo>
                    <a:lnTo>
                      <a:pt x="1377079" y="688411"/>
                    </a:lnTo>
                    <a:lnTo>
                      <a:pt x="1374776" y="692504"/>
                    </a:lnTo>
                    <a:lnTo>
                      <a:pt x="1374520" y="693784"/>
                    </a:lnTo>
                    <a:lnTo>
                      <a:pt x="1374520" y="698388"/>
                    </a:lnTo>
                    <a:lnTo>
                      <a:pt x="1374776" y="700947"/>
                    </a:lnTo>
                    <a:lnTo>
                      <a:pt x="1375544" y="702738"/>
                    </a:lnTo>
                    <a:lnTo>
                      <a:pt x="1378102" y="705807"/>
                    </a:lnTo>
                    <a:lnTo>
                      <a:pt x="1379893" y="708110"/>
                    </a:lnTo>
                    <a:lnTo>
                      <a:pt x="1381939" y="711691"/>
                    </a:lnTo>
                    <a:lnTo>
                      <a:pt x="1385009" y="714505"/>
                    </a:lnTo>
                    <a:lnTo>
                      <a:pt x="1388079" y="716807"/>
                    </a:lnTo>
                    <a:lnTo>
                      <a:pt x="1389614" y="718598"/>
                    </a:lnTo>
                    <a:lnTo>
                      <a:pt x="1390637" y="720645"/>
                    </a:lnTo>
                    <a:lnTo>
                      <a:pt x="1391404" y="723459"/>
                    </a:lnTo>
                    <a:lnTo>
                      <a:pt x="1392172" y="727040"/>
                    </a:lnTo>
                    <a:lnTo>
                      <a:pt x="1392428" y="731901"/>
                    </a:lnTo>
                    <a:lnTo>
                      <a:pt x="1391148" y="736761"/>
                    </a:lnTo>
                    <a:lnTo>
                      <a:pt x="1391148" y="738552"/>
                    </a:lnTo>
                    <a:lnTo>
                      <a:pt x="1391660" y="741366"/>
                    </a:lnTo>
                    <a:lnTo>
                      <a:pt x="1393963" y="743157"/>
                    </a:lnTo>
                    <a:lnTo>
                      <a:pt x="1399335" y="747250"/>
                    </a:lnTo>
                    <a:lnTo>
                      <a:pt x="1400870" y="748529"/>
                    </a:lnTo>
                    <a:lnTo>
                      <a:pt x="1401893" y="750064"/>
                    </a:lnTo>
                    <a:lnTo>
                      <a:pt x="1404451" y="758506"/>
                    </a:lnTo>
                    <a:lnTo>
                      <a:pt x="1407009" y="762088"/>
                    </a:lnTo>
                    <a:lnTo>
                      <a:pt x="1410335" y="765157"/>
                    </a:lnTo>
                    <a:lnTo>
                      <a:pt x="1419033" y="770018"/>
                    </a:lnTo>
                    <a:lnTo>
                      <a:pt x="1422614" y="773855"/>
                    </a:lnTo>
                    <a:lnTo>
                      <a:pt x="1428242" y="782298"/>
                    </a:lnTo>
                    <a:lnTo>
                      <a:pt x="1430545" y="784344"/>
                    </a:lnTo>
                    <a:lnTo>
                      <a:pt x="1432080" y="786646"/>
                    </a:lnTo>
                    <a:lnTo>
                      <a:pt x="1438475" y="793809"/>
                    </a:lnTo>
                    <a:lnTo>
                      <a:pt x="1441289" y="795856"/>
                    </a:lnTo>
                    <a:lnTo>
                      <a:pt x="1442568" y="796367"/>
                    </a:lnTo>
                    <a:lnTo>
                      <a:pt x="1447429" y="797391"/>
                    </a:lnTo>
                    <a:lnTo>
                      <a:pt x="1449731" y="797135"/>
                    </a:lnTo>
                    <a:lnTo>
                      <a:pt x="1451522" y="796879"/>
                    </a:lnTo>
                    <a:lnTo>
                      <a:pt x="1454848" y="796367"/>
                    </a:lnTo>
                    <a:lnTo>
                      <a:pt x="1456127" y="796367"/>
                    </a:lnTo>
                    <a:lnTo>
                      <a:pt x="1458173" y="797135"/>
                    </a:lnTo>
                    <a:lnTo>
                      <a:pt x="1459708" y="798414"/>
                    </a:lnTo>
                    <a:lnTo>
                      <a:pt x="1461499" y="800461"/>
                    </a:lnTo>
                    <a:lnTo>
                      <a:pt x="1464313" y="804554"/>
                    </a:lnTo>
                    <a:lnTo>
                      <a:pt x="1466615" y="809158"/>
                    </a:lnTo>
                    <a:lnTo>
                      <a:pt x="1467894" y="810694"/>
                    </a:lnTo>
                    <a:lnTo>
                      <a:pt x="1469685" y="811972"/>
                    </a:lnTo>
                    <a:lnTo>
                      <a:pt x="1473267" y="812484"/>
                    </a:lnTo>
                    <a:lnTo>
                      <a:pt x="1474546" y="812740"/>
                    </a:lnTo>
                    <a:lnTo>
                      <a:pt x="1477104" y="814531"/>
                    </a:lnTo>
                    <a:lnTo>
                      <a:pt x="1480430" y="817856"/>
                    </a:lnTo>
                    <a:lnTo>
                      <a:pt x="1484011" y="819903"/>
                    </a:lnTo>
                    <a:lnTo>
                      <a:pt x="1488616" y="823740"/>
                    </a:lnTo>
                    <a:lnTo>
                      <a:pt x="1489895" y="826298"/>
                    </a:lnTo>
                    <a:lnTo>
                      <a:pt x="1490918" y="832694"/>
                    </a:lnTo>
                    <a:lnTo>
                      <a:pt x="1491430" y="834229"/>
                    </a:lnTo>
                    <a:lnTo>
                      <a:pt x="1492965" y="835764"/>
                    </a:lnTo>
                    <a:lnTo>
                      <a:pt x="1496035" y="837043"/>
                    </a:lnTo>
                    <a:lnTo>
                      <a:pt x="1501407" y="845996"/>
                    </a:lnTo>
                    <a:lnTo>
                      <a:pt x="1502686" y="849834"/>
                    </a:lnTo>
                    <a:lnTo>
                      <a:pt x="1504477" y="854694"/>
                    </a:lnTo>
                    <a:lnTo>
                      <a:pt x="1506523" y="863136"/>
                    </a:lnTo>
                    <a:lnTo>
                      <a:pt x="1507547" y="865183"/>
                    </a:lnTo>
                    <a:lnTo>
                      <a:pt x="1511128" y="870555"/>
                    </a:lnTo>
                    <a:lnTo>
                      <a:pt x="1511128" y="871578"/>
                    </a:lnTo>
                    <a:lnTo>
                      <a:pt x="1513431" y="873113"/>
                    </a:lnTo>
                    <a:lnTo>
                      <a:pt x="1515477" y="872346"/>
                    </a:lnTo>
                    <a:lnTo>
                      <a:pt x="1517524" y="872858"/>
                    </a:lnTo>
                    <a:lnTo>
                      <a:pt x="1518547" y="872602"/>
                    </a:lnTo>
                    <a:lnTo>
                      <a:pt x="1520593" y="871067"/>
                    </a:lnTo>
                    <a:lnTo>
                      <a:pt x="1521617" y="870555"/>
                    </a:lnTo>
                    <a:lnTo>
                      <a:pt x="1524175" y="871067"/>
                    </a:lnTo>
                    <a:lnTo>
                      <a:pt x="1525454" y="871834"/>
                    </a:lnTo>
                    <a:lnTo>
                      <a:pt x="1526222" y="873625"/>
                    </a:lnTo>
                    <a:lnTo>
                      <a:pt x="1524942" y="876951"/>
                    </a:lnTo>
                    <a:lnTo>
                      <a:pt x="1524942" y="878741"/>
                    </a:lnTo>
                    <a:lnTo>
                      <a:pt x="1525198" y="879765"/>
                    </a:lnTo>
                    <a:lnTo>
                      <a:pt x="1527245" y="882579"/>
                    </a:lnTo>
                    <a:lnTo>
                      <a:pt x="1529036" y="883346"/>
                    </a:lnTo>
                    <a:lnTo>
                      <a:pt x="1532361" y="882835"/>
                    </a:lnTo>
                    <a:lnTo>
                      <a:pt x="1537989" y="881300"/>
                    </a:lnTo>
                    <a:lnTo>
                      <a:pt x="1546687" y="877974"/>
                    </a:lnTo>
                    <a:lnTo>
                      <a:pt x="1550524" y="876951"/>
                    </a:lnTo>
                    <a:lnTo>
                      <a:pt x="1553594" y="876695"/>
                    </a:lnTo>
                    <a:lnTo>
                      <a:pt x="1557687" y="877206"/>
                    </a:lnTo>
                    <a:lnTo>
                      <a:pt x="1563827" y="878741"/>
                    </a:lnTo>
                    <a:lnTo>
                      <a:pt x="1570734" y="880532"/>
                    </a:lnTo>
                    <a:lnTo>
                      <a:pt x="1574827" y="881811"/>
                    </a:lnTo>
                    <a:lnTo>
                      <a:pt x="1577386" y="882835"/>
                    </a:lnTo>
                    <a:lnTo>
                      <a:pt x="1579944" y="885137"/>
                    </a:lnTo>
                    <a:lnTo>
                      <a:pt x="1581990" y="885904"/>
                    </a:lnTo>
                    <a:lnTo>
                      <a:pt x="1584548" y="886416"/>
                    </a:lnTo>
                    <a:lnTo>
                      <a:pt x="1586339" y="887951"/>
                    </a:lnTo>
                    <a:lnTo>
                      <a:pt x="1597339" y="901765"/>
                    </a:lnTo>
                    <a:lnTo>
                      <a:pt x="1600153" y="908672"/>
                    </a:lnTo>
                    <a:lnTo>
                      <a:pt x="1600409" y="912510"/>
                    </a:lnTo>
                    <a:lnTo>
                      <a:pt x="1600409" y="916091"/>
                    </a:lnTo>
                    <a:lnTo>
                      <a:pt x="1600921" y="918138"/>
                    </a:lnTo>
                    <a:lnTo>
                      <a:pt x="1602968" y="923510"/>
                    </a:lnTo>
                    <a:lnTo>
                      <a:pt x="1603991" y="924533"/>
                    </a:lnTo>
                    <a:lnTo>
                      <a:pt x="1608340" y="925556"/>
                    </a:lnTo>
                    <a:lnTo>
                      <a:pt x="1611665" y="927603"/>
                    </a:lnTo>
                    <a:lnTo>
                      <a:pt x="1611665" y="931440"/>
                    </a:lnTo>
                    <a:lnTo>
                      <a:pt x="1612433" y="932719"/>
                    </a:lnTo>
                    <a:lnTo>
                      <a:pt x="1614991" y="934766"/>
                    </a:lnTo>
                    <a:lnTo>
                      <a:pt x="1617549" y="935278"/>
                    </a:lnTo>
                    <a:lnTo>
                      <a:pt x="1620363" y="933999"/>
                    </a:lnTo>
                    <a:lnTo>
                      <a:pt x="1622666" y="933743"/>
                    </a:lnTo>
                    <a:lnTo>
                      <a:pt x="1624712" y="934766"/>
                    </a:lnTo>
                    <a:lnTo>
                      <a:pt x="1629061" y="939627"/>
                    </a:lnTo>
                    <a:lnTo>
                      <a:pt x="1630852" y="943208"/>
                    </a:lnTo>
                    <a:lnTo>
                      <a:pt x="1630596" y="943720"/>
                    </a:lnTo>
                    <a:lnTo>
                      <a:pt x="1628549" y="945255"/>
                    </a:lnTo>
                    <a:lnTo>
                      <a:pt x="1628805" y="946022"/>
                    </a:lnTo>
                    <a:lnTo>
                      <a:pt x="1629828" y="947301"/>
                    </a:lnTo>
                    <a:lnTo>
                      <a:pt x="1629828" y="951394"/>
                    </a:lnTo>
                    <a:lnTo>
                      <a:pt x="1629061" y="952673"/>
                    </a:lnTo>
                    <a:lnTo>
                      <a:pt x="1626759" y="954464"/>
                    </a:lnTo>
                    <a:lnTo>
                      <a:pt x="1627014" y="956255"/>
                    </a:lnTo>
                    <a:lnTo>
                      <a:pt x="1628038" y="957534"/>
                    </a:lnTo>
                    <a:lnTo>
                      <a:pt x="1633666" y="961371"/>
                    </a:lnTo>
                    <a:lnTo>
                      <a:pt x="1636224" y="963674"/>
                    </a:lnTo>
                    <a:lnTo>
                      <a:pt x="1636480" y="965464"/>
                    </a:lnTo>
                    <a:lnTo>
                      <a:pt x="1633410" y="967511"/>
                    </a:lnTo>
                    <a:lnTo>
                      <a:pt x="1631619" y="969302"/>
                    </a:lnTo>
                    <a:lnTo>
                      <a:pt x="1629828" y="971860"/>
                    </a:lnTo>
                    <a:lnTo>
                      <a:pt x="1628038" y="975697"/>
                    </a:lnTo>
                    <a:lnTo>
                      <a:pt x="1628038" y="977744"/>
                    </a:lnTo>
                    <a:lnTo>
                      <a:pt x="1628805" y="978767"/>
                    </a:lnTo>
                    <a:lnTo>
                      <a:pt x="1633154" y="981837"/>
                    </a:lnTo>
                    <a:lnTo>
                      <a:pt x="1635968" y="984651"/>
                    </a:lnTo>
                    <a:lnTo>
                      <a:pt x="1637759" y="986697"/>
                    </a:lnTo>
                    <a:lnTo>
                      <a:pt x="1640829" y="991558"/>
                    </a:lnTo>
                    <a:lnTo>
                      <a:pt x="1641596" y="993605"/>
                    </a:lnTo>
                    <a:lnTo>
                      <a:pt x="1643643" y="1001791"/>
                    </a:lnTo>
                    <a:lnTo>
                      <a:pt x="1645434" y="1003837"/>
                    </a:lnTo>
                    <a:lnTo>
                      <a:pt x="1646968" y="1004861"/>
                    </a:lnTo>
                    <a:lnTo>
                      <a:pt x="1651062" y="1006140"/>
                    </a:lnTo>
                    <a:lnTo>
                      <a:pt x="1652596" y="1008442"/>
                    </a:lnTo>
                    <a:lnTo>
                      <a:pt x="1653108" y="1013559"/>
                    </a:lnTo>
                    <a:lnTo>
                      <a:pt x="1653620" y="1015349"/>
                    </a:lnTo>
                    <a:lnTo>
                      <a:pt x="1654387" y="1017907"/>
                    </a:lnTo>
                    <a:lnTo>
                      <a:pt x="1657201" y="1021233"/>
                    </a:lnTo>
                    <a:lnTo>
                      <a:pt x="1658736" y="1022512"/>
                    </a:lnTo>
                    <a:lnTo>
                      <a:pt x="1661294" y="1023535"/>
                    </a:lnTo>
                    <a:lnTo>
                      <a:pt x="1663085" y="1024047"/>
                    </a:lnTo>
                    <a:lnTo>
                      <a:pt x="1670504" y="1025326"/>
                    </a:lnTo>
                    <a:lnTo>
                      <a:pt x="1674597" y="1025326"/>
                    </a:lnTo>
                    <a:lnTo>
                      <a:pt x="1676388" y="1026861"/>
                    </a:lnTo>
                    <a:lnTo>
                      <a:pt x="1677925" y="1030954"/>
                    </a:lnTo>
                    <a:lnTo>
                      <a:pt x="1678949" y="1032233"/>
                    </a:lnTo>
                    <a:lnTo>
                      <a:pt x="1685088" y="1038885"/>
                    </a:lnTo>
                    <a:lnTo>
                      <a:pt x="1688158" y="1040420"/>
                    </a:lnTo>
                    <a:lnTo>
                      <a:pt x="1690716" y="1040931"/>
                    </a:lnTo>
                    <a:lnTo>
                      <a:pt x="1692763" y="1041955"/>
                    </a:lnTo>
                    <a:lnTo>
                      <a:pt x="1695321" y="1045024"/>
                    </a:lnTo>
                    <a:lnTo>
                      <a:pt x="1699670" y="1048094"/>
                    </a:lnTo>
                    <a:lnTo>
                      <a:pt x="1702740" y="1051164"/>
                    </a:lnTo>
                    <a:lnTo>
                      <a:pt x="1703763" y="1052955"/>
                    </a:lnTo>
                    <a:lnTo>
                      <a:pt x="1704531" y="1056536"/>
                    </a:lnTo>
                    <a:lnTo>
                      <a:pt x="1703763" y="1061908"/>
                    </a:lnTo>
                    <a:lnTo>
                      <a:pt x="1704275" y="1064467"/>
                    </a:lnTo>
                    <a:lnTo>
                      <a:pt x="1705810" y="1067025"/>
                    </a:lnTo>
                    <a:lnTo>
                      <a:pt x="1708624" y="1072397"/>
                    </a:lnTo>
                    <a:lnTo>
                      <a:pt x="1709647" y="1075467"/>
                    </a:lnTo>
                    <a:lnTo>
                      <a:pt x="1710158" y="1078537"/>
                    </a:lnTo>
                    <a:lnTo>
                      <a:pt x="1710414" y="1082118"/>
                    </a:lnTo>
                    <a:lnTo>
                      <a:pt x="1709647" y="1088002"/>
                    </a:lnTo>
                    <a:lnTo>
                      <a:pt x="1707089" y="1098235"/>
                    </a:lnTo>
                    <a:lnTo>
                      <a:pt x="1707089" y="1099514"/>
                    </a:lnTo>
                    <a:lnTo>
                      <a:pt x="1707856" y="1101049"/>
                    </a:lnTo>
                    <a:lnTo>
                      <a:pt x="1709391" y="1102072"/>
                    </a:lnTo>
                    <a:lnTo>
                      <a:pt x="1712461" y="1107189"/>
                    </a:lnTo>
                    <a:lnTo>
                      <a:pt x="1713740" y="1108468"/>
                    </a:lnTo>
                    <a:lnTo>
                      <a:pt x="1713740" y="1109491"/>
                    </a:lnTo>
                    <a:lnTo>
                      <a:pt x="1715787" y="1110770"/>
                    </a:lnTo>
                    <a:lnTo>
                      <a:pt x="1717577" y="1113328"/>
                    </a:lnTo>
                    <a:lnTo>
                      <a:pt x="1718856" y="1114352"/>
                    </a:lnTo>
                    <a:lnTo>
                      <a:pt x="1720647" y="1116654"/>
                    </a:lnTo>
                    <a:lnTo>
                      <a:pt x="1723461" y="1118445"/>
                    </a:lnTo>
                    <a:lnTo>
                      <a:pt x="1724740" y="1120235"/>
                    </a:lnTo>
                    <a:lnTo>
                      <a:pt x="1726531" y="1120491"/>
                    </a:lnTo>
                    <a:lnTo>
                      <a:pt x="1726787" y="1121515"/>
                    </a:lnTo>
                    <a:lnTo>
                      <a:pt x="1728833" y="1123305"/>
                    </a:lnTo>
                    <a:lnTo>
                      <a:pt x="1730624" y="1125838"/>
                    </a:lnTo>
                    <a:lnTo>
                      <a:pt x="1731392" y="1126887"/>
                    </a:lnTo>
                    <a:lnTo>
                      <a:pt x="1734717" y="1131236"/>
                    </a:lnTo>
                    <a:lnTo>
                      <a:pt x="1734973" y="1132234"/>
                    </a:lnTo>
                    <a:lnTo>
                      <a:pt x="1733694" y="1134050"/>
                    </a:lnTo>
                    <a:lnTo>
                      <a:pt x="1735485" y="1137094"/>
                    </a:lnTo>
                    <a:lnTo>
                      <a:pt x="1737531" y="1139140"/>
                    </a:lnTo>
                    <a:lnTo>
                      <a:pt x="1737787" y="1140675"/>
                    </a:lnTo>
                    <a:lnTo>
                      <a:pt x="1737275" y="1142211"/>
                    </a:lnTo>
                    <a:lnTo>
                      <a:pt x="1737531" y="1146841"/>
                    </a:lnTo>
                    <a:lnTo>
                      <a:pt x="1735740" y="1149117"/>
                    </a:lnTo>
                    <a:lnTo>
                      <a:pt x="1735996" y="1152188"/>
                    </a:lnTo>
                    <a:lnTo>
                      <a:pt x="1737531" y="1151957"/>
                    </a:lnTo>
                    <a:lnTo>
                      <a:pt x="1740345" y="1153236"/>
                    </a:lnTo>
                    <a:lnTo>
                      <a:pt x="1741624" y="1152980"/>
                    </a:lnTo>
                    <a:lnTo>
                      <a:pt x="1744694" y="1151445"/>
                    </a:lnTo>
                    <a:lnTo>
                      <a:pt x="1746997" y="1151957"/>
                    </a:lnTo>
                    <a:lnTo>
                      <a:pt x="1748020" y="1150934"/>
                    </a:lnTo>
                    <a:lnTo>
                      <a:pt x="1748787" y="1147864"/>
                    </a:lnTo>
                    <a:lnTo>
                      <a:pt x="1750834" y="1147097"/>
                    </a:lnTo>
                    <a:lnTo>
                      <a:pt x="1754159" y="1144538"/>
                    </a:lnTo>
                    <a:lnTo>
                      <a:pt x="1756974" y="1143259"/>
                    </a:lnTo>
                    <a:lnTo>
                      <a:pt x="1756974" y="1140957"/>
                    </a:lnTo>
                    <a:lnTo>
                      <a:pt x="1761834" y="1137631"/>
                    </a:lnTo>
                    <a:lnTo>
                      <a:pt x="1764136" y="1137887"/>
                    </a:lnTo>
                    <a:lnTo>
                      <a:pt x="1765927" y="1137120"/>
                    </a:lnTo>
                    <a:lnTo>
                      <a:pt x="1769765" y="1134050"/>
                    </a:lnTo>
                    <a:lnTo>
                      <a:pt x="1772579" y="1130724"/>
                    </a:lnTo>
                    <a:lnTo>
                      <a:pt x="1777183" y="1126375"/>
                    </a:lnTo>
                    <a:lnTo>
                      <a:pt x="1779741" y="1124840"/>
                    </a:lnTo>
                    <a:lnTo>
                      <a:pt x="1781021" y="1122794"/>
                    </a:lnTo>
                    <a:lnTo>
                      <a:pt x="1781788" y="1119980"/>
                    </a:lnTo>
                    <a:lnTo>
                      <a:pt x="1784091" y="1119468"/>
                    </a:lnTo>
                    <a:lnTo>
                      <a:pt x="1787672" y="1120747"/>
                    </a:lnTo>
                    <a:lnTo>
                      <a:pt x="1788951" y="1121770"/>
                    </a:lnTo>
                    <a:lnTo>
                      <a:pt x="1792021" y="1124840"/>
                    </a:lnTo>
                    <a:lnTo>
                      <a:pt x="1796370" y="1128166"/>
                    </a:lnTo>
                    <a:lnTo>
                      <a:pt x="1799440" y="1131236"/>
                    </a:lnTo>
                    <a:lnTo>
                      <a:pt x="1800975" y="1134306"/>
                    </a:lnTo>
                    <a:lnTo>
                      <a:pt x="1801742" y="1138910"/>
                    </a:lnTo>
                    <a:lnTo>
                      <a:pt x="1803021" y="1141980"/>
                    </a:lnTo>
                    <a:lnTo>
                      <a:pt x="1805323" y="1144794"/>
                    </a:lnTo>
                    <a:lnTo>
                      <a:pt x="1805579" y="1148631"/>
                    </a:lnTo>
                    <a:lnTo>
                      <a:pt x="1807114" y="1151445"/>
                    </a:lnTo>
                    <a:lnTo>
                      <a:pt x="1810696" y="1153748"/>
                    </a:lnTo>
                    <a:lnTo>
                      <a:pt x="1813510" y="1155283"/>
                    </a:lnTo>
                    <a:lnTo>
                      <a:pt x="1813254" y="1157074"/>
                    </a:lnTo>
                    <a:lnTo>
                      <a:pt x="1808905" y="1161167"/>
                    </a:lnTo>
                    <a:lnTo>
                      <a:pt x="1808649" y="1162957"/>
                    </a:lnTo>
                    <a:lnTo>
                      <a:pt x="1808905" y="1164492"/>
                    </a:lnTo>
                    <a:lnTo>
                      <a:pt x="1809673" y="1165771"/>
                    </a:lnTo>
                    <a:lnTo>
                      <a:pt x="1814277" y="1169865"/>
                    </a:lnTo>
                    <a:lnTo>
                      <a:pt x="1819905" y="1172423"/>
                    </a:lnTo>
                    <a:lnTo>
                      <a:pt x="1827836" y="1175493"/>
                    </a:lnTo>
                    <a:lnTo>
                      <a:pt x="1832185" y="1177539"/>
                    </a:lnTo>
                    <a:lnTo>
                      <a:pt x="1839348" y="1180609"/>
                    </a:lnTo>
                    <a:lnTo>
                      <a:pt x="1843441" y="1182144"/>
                    </a:lnTo>
                    <a:lnTo>
                      <a:pt x="1849325" y="1182144"/>
                    </a:lnTo>
                    <a:lnTo>
                      <a:pt x="1853162" y="1182911"/>
                    </a:lnTo>
                    <a:lnTo>
                      <a:pt x="1854441" y="1183935"/>
                    </a:lnTo>
                    <a:lnTo>
                      <a:pt x="1855464" y="1186749"/>
                    </a:lnTo>
                    <a:lnTo>
                      <a:pt x="1856487" y="1187772"/>
                    </a:lnTo>
                    <a:lnTo>
                      <a:pt x="1858790" y="1188539"/>
                    </a:lnTo>
                    <a:lnTo>
                      <a:pt x="1868511" y="1190330"/>
                    </a:lnTo>
                    <a:lnTo>
                      <a:pt x="1870558" y="1190842"/>
                    </a:lnTo>
                    <a:lnTo>
                      <a:pt x="1875418" y="1193656"/>
                    </a:lnTo>
                    <a:lnTo>
                      <a:pt x="1881046" y="1197237"/>
                    </a:lnTo>
                    <a:lnTo>
                      <a:pt x="1885139" y="1198772"/>
                    </a:lnTo>
                    <a:lnTo>
                      <a:pt x="1890767" y="1200563"/>
                    </a:lnTo>
                    <a:lnTo>
                      <a:pt x="1891791" y="1201075"/>
                    </a:lnTo>
                    <a:lnTo>
                      <a:pt x="1893581" y="1203633"/>
                    </a:lnTo>
                    <a:lnTo>
                      <a:pt x="1896651" y="1205423"/>
                    </a:lnTo>
                    <a:lnTo>
                      <a:pt x="1899721" y="1206958"/>
                    </a:lnTo>
                    <a:lnTo>
                      <a:pt x="1902279" y="1207470"/>
                    </a:lnTo>
                    <a:lnTo>
                      <a:pt x="1912768" y="1209261"/>
                    </a:lnTo>
                    <a:lnTo>
                      <a:pt x="1919419" y="1209517"/>
                    </a:lnTo>
                    <a:lnTo>
                      <a:pt x="1925815" y="1209517"/>
                    </a:lnTo>
                    <a:lnTo>
                      <a:pt x="1928117" y="1210284"/>
                    </a:lnTo>
                    <a:lnTo>
                      <a:pt x="1930675" y="1212075"/>
                    </a:lnTo>
                    <a:lnTo>
                      <a:pt x="1931699" y="1213354"/>
                    </a:lnTo>
                    <a:lnTo>
                      <a:pt x="1932722" y="1218214"/>
                    </a:lnTo>
                    <a:lnTo>
                      <a:pt x="1932466" y="1221028"/>
                    </a:lnTo>
                    <a:lnTo>
                      <a:pt x="1931699" y="1222819"/>
                    </a:lnTo>
                    <a:lnTo>
                      <a:pt x="1930931" y="1223843"/>
                    </a:lnTo>
                    <a:lnTo>
                      <a:pt x="1927350" y="1226401"/>
                    </a:lnTo>
                    <a:lnTo>
                      <a:pt x="1927350" y="1229471"/>
                    </a:lnTo>
                    <a:lnTo>
                      <a:pt x="1928117" y="1231517"/>
                    </a:lnTo>
                    <a:lnTo>
                      <a:pt x="1929140" y="1233308"/>
                    </a:lnTo>
                    <a:lnTo>
                      <a:pt x="1932210" y="1236122"/>
                    </a:lnTo>
                    <a:lnTo>
                      <a:pt x="1931954" y="1241494"/>
                    </a:lnTo>
                    <a:lnTo>
                      <a:pt x="1931443" y="1242773"/>
                    </a:lnTo>
                    <a:lnTo>
                      <a:pt x="1930164" y="1244564"/>
                    </a:lnTo>
                    <a:lnTo>
                      <a:pt x="1928117" y="1248657"/>
                    </a:lnTo>
                    <a:lnTo>
                      <a:pt x="1927861" y="1251471"/>
                    </a:lnTo>
                    <a:lnTo>
                      <a:pt x="1927861" y="1253518"/>
                    </a:lnTo>
                    <a:lnTo>
                      <a:pt x="1928629" y="1258378"/>
                    </a:lnTo>
                    <a:lnTo>
                      <a:pt x="1929396" y="1261704"/>
                    </a:lnTo>
                    <a:lnTo>
                      <a:pt x="1930675" y="1263495"/>
                    </a:lnTo>
                    <a:lnTo>
                      <a:pt x="1933489" y="1265285"/>
                    </a:lnTo>
                    <a:lnTo>
                      <a:pt x="1937071" y="1266564"/>
                    </a:lnTo>
                    <a:lnTo>
                      <a:pt x="1939885" y="1268355"/>
                    </a:lnTo>
                    <a:lnTo>
                      <a:pt x="1941164" y="1270402"/>
                    </a:lnTo>
                    <a:lnTo>
                      <a:pt x="1941164" y="1273216"/>
                    </a:lnTo>
                    <a:lnTo>
                      <a:pt x="1939885" y="1274751"/>
                    </a:lnTo>
                    <a:lnTo>
                      <a:pt x="1938094" y="1275774"/>
                    </a:lnTo>
                    <a:lnTo>
                      <a:pt x="1937327" y="1278076"/>
                    </a:lnTo>
                    <a:lnTo>
                      <a:pt x="1933489" y="1280635"/>
                    </a:lnTo>
                    <a:lnTo>
                      <a:pt x="1932978" y="1281402"/>
                    </a:lnTo>
                    <a:lnTo>
                      <a:pt x="1937327" y="1287542"/>
                    </a:lnTo>
                    <a:lnTo>
                      <a:pt x="1938094" y="1289588"/>
                    </a:lnTo>
                    <a:lnTo>
                      <a:pt x="1938094" y="1292146"/>
                    </a:lnTo>
                    <a:lnTo>
                      <a:pt x="1935536" y="1298030"/>
                    </a:lnTo>
                    <a:lnTo>
                      <a:pt x="1931443" y="1304682"/>
                    </a:lnTo>
                    <a:lnTo>
                      <a:pt x="1929908" y="1306728"/>
                    </a:lnTo>
                    <a:lnTo>
                      <a:pt x="1929652" y="1309031"/>
                    </a:lnTo>
                    <a:lnTo>
                      <a:pt x="1931699" y="1312356"/>
                    </a:lnTo>
                    <a:lnTo>
                      <a:pt x="1932466" y="1316961"/>
                    </a:lnTo>
                    <a:lnTo>
                      <a:pt x="1932210" y="1319008"/>
                    </a:lnTo>
                    <a:lnTo>
                      <a:pt x="1931443" y="1320798"/>
                    </a:lnTo>
                    <a:lnTo>
                      <a:pt x="1930164" y="1323101"/>
                    </a:lnTo>
                    <a:lnTo>
                      <a:pt x="1927094" y="1326426"/>
                    </a:lnTo>
                    <a:lnTo>
                      <a:pt x="1925303" y="1327705"/>
                    </a:lnTo>
                    <a:lnTo>
                      <a:pt x="1924280" y="1328985"/>
                    </a:lnTo>
                    <a:lnTo>
                      <a:pt x="1923001" y="1332566"/>
                    </a:lnTo>
                    <a:lnTo>
                      <a:pt x="1923001" y="1333589"/>
                    </a:lnTo>
                    <a:lnTo>
                      <a:pt x="1923512" y="1338961"/>
                    </a:lnTo>
                    <a:lnTo>
                      <a:pt x="1923001" y="1341520"/>
                    </a:lnTo>
                    <a:lnTo>
                      <a:pt x="1921722" y="1343566"/>
                    </a:lnTo>
                    <a:lnTo>
                      <a:pt x="1920187" y="1344333"/>
                    </a:lnTo>
                    <a:lnTo>
                      <a:pt x="1918908" y="1343822"/>
                    </a:lnTo>
                    <a:lnTo>
                      <a:pt x="1918140" y="1341264"/>
                    </a:lnTo>
                    <a:lnTo>
                      <a:pt x="1917373" y="1339985"/>
                    </a:lnTo>
                    <a:lnTo>
                      <a:pt x="1916094" y="1339217"/>
                    </a:lnTo>
                    <a:lnTo>
                      <a:pt x="1913535" y="1339473"/>
                    </a:lnTo>
                    <a:lnTo>
                      <a:pt x="1909698" y="1341264"/>
                    </a:lnTo>
                    <a:lnTo>
                      <a:pt x="1907651" y="1341520"/>
                    </a:lnTo>
                    <a:lnTo>
                      <a:pt x="1904582" y="1340496"/>
                    </a:lnTo>
                    <a:lnTo>
                      <a:pt x="1902023" y="1340496"/>
                    </a:lnTo>
                    <a:lnTo>
                      <a:pt x="1896651" y="1341264"/>
                    </a:lnTo>
                    <a:lnTo>
                      <a:pt x="1890256" y="1342543"/>
                    </a:lnTo>
                    <a:lnTo>
                      <a:pt x="1883093" y="1345101"/>
                    </a:lnTo>
                    <a:lnTo>
                      <a:pt x="1880535" y="1346636"/>
                    </a:lnTo>
                    <a:lnTo>
                      <a:pt x="1877465" y="1349706"/>
                    </a:lnTo>
                    <a:lnTo>
                      <a:pt x="1874651" y="1353799"/>
                    </a:lnTo>
                    <a:lnTo>
                      <a:pt x="1872092" y="1358915"/>
                    </a:lnTo>
                    <a:lnTo>
                      <a:pt x="1871069" y="1361985"/>
                    </a:lnTo>
                    <a:lnTo>
                      <a:pt x="1869790" y="1363776"/>
                    </a:lnTo>
                    <a:lnTo>
                      <a:pt x="1864674" y="1368892"/>
                    </a:lnTo>
                    <a:lnTo>
                      <a:pt x="1863395" y="1370427"/>
                    </a:lnTo>
                    <a:lnTo>
                      <a:pt x="1860581" y="1375544"/>
                    </a:lnTo>
                    <a:lnTo>
                      <a:pt x="1859813" y="1377590"/>
                    </a:lnTo>
                    <a:lnTo>
                      <a:pt x="1858790" y="1379893"/>
                    </a:lnTo>
                    <a:lnTo>
                      <a:pt x="1855720" y="1385009"/>
                    </a:lnTo>
                    <a:lnTo>
                      <a:pt x="1854953" y="1386544"/>
                    </a:lnTo>
                    <a:lnTo>
                      <a:pt x="1853162" y="1393963"/>
                    </a:lnTo>
                    <a:lnTo>
                      <a:pt x="1850859" y="1400614"/>
                    </a:lnTo>
                    <a:lnTo>
                      <a:pt x="1849580" y="1403684"/>
                    </a:lnTo>
                    <a:lnTo>
                      <a:pt x="1848046" y="1405730"/>
                    </a:lnTo>
                    <a:lnTo>
                      <a:pt x="1844464" y="1408288"/>
                    </a:lnTo>
                    <a:lnTo>
                      <a:pt x="1838836" y="1411614"/>
                    </a:lnTo>
                    <a:lnTo>
                      <a:pt x="1836534" y="1412893"/>
                    </a:lnTo>
                    <a:lnTo>
                      <a:pt x="1831929" y="1414684"/>
                    </a:lnTo>
                    <a:lnTo>
                      <a:pt x="1834487" y="1420568"/>
                    </a:lnTo>
                    <a:lnTo>
                      <a:pt x="1835510" y="1424150"/>
                    </a:lnTo>
                    <a:lnTo>
                      <a:pt x="1835766" y="1427219"/>
                    </a:lnTo>
                    <a:lnTo>
                      <a:pt x="1835255" y="1430033"/>
                    </a:lnTo>
                    <a:lnTo>
                      <a:pt x="1834231" y="1438475"/>
                    </a:lnTo>
                    <a:lnTo>
                      <a:pt x="1834231" y="1440266"/>
                    </a:lnTo>
                    <a:lnTo>
                      <a:pt x="1834743" y="1445127"/>
                    </a:lnTo>
                    <a:lnTo>
                      <a:pt x="1836022" y="1452290"/>
                    </a:lnTo>
                    <a:lnTo>
                      <a:pt x="1837301" y="1456639"/>
                    </a:lnTo>
                    <a:lnTo>
                      <a:pt x="1835255" y="1456894"/>
                    </a:lnTo>
                    <a:lnTo>
                      <a:pt x="1833719" y="1456383"/>
                    </a:lnTo>
                    <a:lnTo>
                      <a:pt x="1831417" y="1456894"/>
                    </a:lnTo>
                    <a:lnTo>
                      <a:pt x="1831673" y="1455360"/>
                    </a:lnTo>
                    <a:lnTo>
                      <a:pt x="1830905" y="1454080"/>
                    </a:lnTo>
                    <a:lnTo>
                      <a:pt x="1828859" y="1453569"/>
                    </a:lnTo>
                    <a:lnTo>
                      <a:pt x="1829626" y="1452546"/>
                    </a:lnTo>
                    <a:lnTo>
                      <a:pt x="1831161" y="1452546"/>
                    </a:lnTo>
                    <a:lnTo>
                      <a:pt x="1829882" y="1450755"/>
                    </a:lnTo>
                    <a:lnTo>
                      <a:pt x="1827580" y="1449987"/>
                    </a:lnTo>
                    <a:lnTo>
                      <a:pt x="1827836" y="1447941"/>
                    </a:lnTo>
                    <a:lnTo>
                      <a:pt x="1825533" y="1446406"/>
                    </a:lnTo>
                    <a:lnTo>
                      <a:pt x="1825277" y="1444871"/>
                    </a:lnTo>
                    <a:lnTo>
                      <a:pt x="1823998" y="1444103"/>
                    </a:lnTo>
                    <a:lnTo>
                      <a:pt x="1823743" y="1442313"/>
                    </a:lnTo>
                    <a:lnTo>
                      <a:pt x="1822464" y="1441545"/>
                    </a:lnTo>
                    <a:lnTo>
                      <a:pt x="1821696" y="1440010"/>
                    </a:lnTo>
                    <a:lnTo>
                      <a:pt x="1820928" y="1440010"/>
                    </a:lnTo>
                    <a:lnTo>
                      <a:pt x="1819394" y="1440778"/>
                    </a:lnTo>
                    <a:lnTo>
                      <a:pt x="1820161" y="1442824"/>
                    </a:lnTo>
                    <a:lnTo>
                      <a:pt x="1819394" y="1443336"/>
                    </a:lnTo>
                    <a:lnTo>
                      <a:pt x="1817091" y="1442569"/>
                    </a:lnTo>
                    <a:lnTo>
                      <a:pt x="1815300" y="1442313"/>
                    </a:lnTo>
                    <a:lnTo>
                      <a:pt x="1814277" y="1443848"/>
                    </a:lnTo>
                    <a:lnTo>
                      <a:pt x="1813510" y="1443592"/>
                    </a:lnTo>
                    <a:lnTo>
                      <a:pt x="1813254" y="1441034"/>
                    </a:lnTo>
                    <a:lnTo>
                      <a:pt x="1816324" y="1439755"/>
                    </a:lnTo>
                    <a:lnTo>
                      <a:pt x="1816580" y="1438731"/>
                    </a:lnTo>
                    <a:lnTo>
                      <a:pt x="1815556" y="1437964"/>
                    </a:lnTo>
                    <a:lnTo>
                      <a:pt x="1816068" y="1436429"/>
                    </a:lnTo>
                    <a:lnTo>
                      <a:pt x="1815300" y="1435406"/>
                    </a:lnTo>
                    <a:lnTo>
                      <a:pt x="1812742" y="1436684"/>
                    </a:lnTo>
                    <a:lnTo>
                      <a:pt x="1811207" y="1436429"/>
                    </a:lnTo>
                    <a:lnTo>
                      <a:pt x="1811719" y="1434638"/>
                    </a:lnTo>
                    <a:lnTo>
                      <a:pt x="1810696" y="1433103"/>
                    </a:lnTo>
                    <a:lnTo>
                      <a:pt x="1811975" y="1432847"/>
                    </a:lnTo>
                    <a:lnTo>
                      <a:pt x="1811975" y="1431824"/>
                    </a:lnTo>
                    <a:lnTo>
                      <a:pt x="1811207" y="1431057"/>
                    </a:lnTo>
                    <a:lnTo>
                      <a:pt x="1809161" y="1430033"/>
                    </a:lnTo>
                    <a:lnTo>
                      <a:pt x="1809673" y="1428243"/>
                    </a:lnTo>
                    <a:lnTo>
                      <a:pt x="1809417" y="1427219"/>
                    </a:lnTo>
                    <a:lnTo>
                      <a:pt x="1807114" y="1427987"/>
                    </a:lnTo>
                    <a:lnTo>
                      <a:pt x="1804300" y="1425684"/>
                    </a:lnTo>
                    <a:lnTo>
                      <a:pt x="1803021" y="1425173"/>
                    </a:lnTo>
                    <a:lnTo>
                      <a:pt x="1800207" y="1425173"/>
                    </a:lnTo>
                    <a:lnTo>
                      <a:pt x="1798928" y="1425940"/>
                    </a:lnTo>
                    <a:lnTo>
                      <a:pt x="1798672" y="1426708"/>
                    </a:lnTo>
                    <a:lnTo>
                      <a:pt x="1799951" y="1428498"/>
                    </a:lnTo>
                    <a:lnTo>
                      <a:pt x="1799440" y="1429522"/>
                    </a:lnTo>
                    <a:lnTo>
                      <a:pt x="1796882" y="1429522"/>
                    </a:lnTo>
                    <a:lnTo>
                      <a:pt x="1796882" y="1430801"/>
                    </a:lnTo>
                    <a:lnTo>
                      <a:pt x="1795602" y="1430801"/>
                    </a:lnTo>
                    <a:lnTo>
                      <a:pt x="1794323" y="1431568"/>
                    </a:lnTo>
                    <a:lnTo>
                      <a:pt x="1795091" y="1432592"/>
                    </a:lnTo>
                    <a:lnTo>
                      <a:pt x="1794323" y="1434127"/>
                    </a:lnTo>
                    <a:lnTo>
                      <a:pt x="1790998" y="1434382"/>
                    </a:lnTo>
                    <a:lnTo>
                      <a:pt x="1790230" y="1435406"/>
                    </a:lnTo>
                    <a:lnTo>
                      <a:pt x="1789463" y="1438220"/>
                    </a:lnTo>
                    <a:lnTo>
                      <a:pt x="1788184" y="1438731"/>
                    </a:lnTo>
                    <a:lnTo>
                      <a:pt x="1788184" y="1439499"/>
                    </a:lnTo>
                    <a:lnTo>
                      <a:pt x="1789718" y="1442057"/>
                    </a:lnTo>
                    <a:lnTo>
                      <a:pt x="1790486" y="1443080"/>
                    </a:lnTo>
                    <a:lnTo>
                      <a:pt x="1788695" y="1445127"/>
                    </a:lnTo>
                    <a:lnTo>
                      <a:pt x="1787416" y="1445894"/>
                    </a:lnTo>
                    <a:lnTo>
                      <a:pt x="1787928" y="1447685"/>
                    </a:lnTo>
                    <a:lnTo>
                      <a:pt x="1786649" y="1449732"/>
                    </a:lnTo>
                    <a:lnTo>
                      <a:pt x="1785625" y="1450499"/>
                    </a:lnTo>
                    <a:lnTo>
                      <a:pt x="1785114" y="1452034"/>
                    </a:lnTo>
                    <a:lnTo>
                      <a:pt x="1784346" y="1453569"/>
                    </a:lnTo>
                    <a:lnTo>
                      <a:pt x="1783067" y="1453569"/>
                    </a:lnTo>
                    <a:lnTo>
                      <a:pt x="1783067" y="1455104"/>
                    </a:lnTo>
                    <a:lnTo>
                      <a:pt x="1781532" y="1457150"/>
                    </a:lnTo>
                    <a:lnTo>
                      <a:pt x="1781021" y="1455360"/>
                    </a:lnTo>
                    <a:lnTo>
                      <a:pt x="1778718" y="1456127"/>
                    </a:lnTo>
                    <a:lnTo>
                      <a:pt x="1776672" y="1457406"/>
                    </a:lnTo>
                    <a:lnTo>
                      <a:pt x="1776672" y="1455615"/>
                    </a:lnTo>
                    <a:lnTo>
                      <a:pt x="1775904" y="1455615"/>
                    </a:lnTo>
                    <a:lnTo>
                      <a:pt x="1773858" y="1457406"/>
                    </a:lnTo>
                    <a:lnTo>
                      <a:pt x="1772067" y="1457662"/>
                    </a:lnTo>
                    <a:lnTo>
                      <a:pt x="1771555" y="1455360"/>
                    </a:lnTo>
                    <a:lnTo>
                      <a:pt x="1771300" y="1452290"/>
                    </a:lnTo>
                    <a:lnTo>
                      <a:pt x="1770276" y="1451522"/>
                    </a:lnTo>
                    <a:lnTo>
                      <a:pt x="1768230" y="1451778"/>
                    </a:lnTo>
                    <a:lnTo>
                      <a:pt x="1765672" y="1452801"/>
                    </a:lnTo>
                    <a:lnTo>
                      <a:pt x="1763113" y="1452034"/>
                    </a:lnTo>
                    <a:lnTo>
                      <a:pt x="1761067" y="1448197"/>
                    </a:lnTo>
                    <a:lnTo>
                      <a:pt x="1760811" y="1445638"/>
                    </a:lnTo>
                    <a:lnTo>
                      <a:pt x="1761578" y="1440522"/>
                    </a:lnTo>
                    <a:lnTo>
                      <a:pt x="1761578" y="1439499"/>
                    </a:lnTo>
                    <a:lnTo>
                      <a:pt x="1760299" y="1437452"/>
                    </a:lnTo>
                    <a:lnTo>
                      <a:pt x="1759276" y="1436429"/>
                    </a:lnTo>
                    <a:lnTo>
                      <a:pt x="1755439" y="1433615"/>
                    </a:lnTo>
                    <a:lnTo>
                      <a:pt x="1754927" y="1432592"/>
                    </a:lnTo>
                    <a:lnTo>
                      <a:pt x="1755695" y="1430033"/>
                    </a:lnTo>
                    <a:lnTo>
                      <a:pt x="1755439" y="1428754"/>
                    </a:lnTo>
                    <a:lnTo>
                      <a:pt x="1754159" y="1426708"/>
                    </a:lnTo>
                    <a:lnTo>
                      <a:pt x="1751601" y="1424661"/>
                    </a:lnTo>
                    <a:lnTo>
                      <a:pt x="1750834" y="1422870"/>
                    </a:lnTo>
                    <a:lnTo>
                      <a:pt x="1749043" y="1421336"/>
                    </a:lnTo>
                    <a:lnTo>
                      <a:pt x="1743927" y="1419801"/>
                    </a:lnTo>
                    <a:lnTo>
                      <a:pt x="1741624" y="1419545"/>
                    </a:lnTo>
                    <a:lnTo>
                      <a:pt x="1739066" y="1419801"/>
                    </a:lnTo>
                    <a:lnTo>
                      <a:pt x="1737020" y="1420568"/>
                    </a:lnTo>
                    <a:lnTo>
                      <a:pt x="1731647" y="1424917"/>
                    </a:lnTo>
                    <a:lnTo>
                      <a:pt x="1727810" y="1425940"/>
                    </a:lnTo>
                    <a:lnTo>
                      <a:pt x="1724484" y="1425684"/>
                    </a:lnTo>
                    <a:lnTo>
                      <a:pt x="1722694" y="1425940"/>
                    </a:lnTo>
                    <a:lnTo>
                      <a:pt x="1719624" y="1427219"/>
                    </a:lnTo>
                    <a:lnTo>
                      <a:pt x="1716298" y="1427731"/>
                    </a:lnTo>
                    <a:lnTo>
                      <a:pt x="1712717" y="1429010"/>
                    </a:lnTo>
                    <a:lnTo>
                      <a:pt x="1710158" y="1427987"/>
                    </a:lnTo>
                    <a:lnTo>
                      <a:pt x="1708368" y="1427987"/>
                    </a:lnTo>
                    <a:lnTo>
                      <a:pt x="1706065" y="1429266"/>
                    </a:lnTo>
                    <a:lnTo>
                      <a:pt x="1703763" y="1429010"/>
                    </a:lnTo>
                    <a:lnTo>
                      <a:pt x="1701972" y="1430289"/>
                    </a:lnTo>
                    <a:lnTo>
                      <a:pt x="1699926" y="1431824"/>
                    </a:lnTo>
                    <a:lnTo>
                      <a:pt x="1698135" y="1434382"/>
                    </a:lnTo>
                    <a:lnTo>
                      <a:pt x="1696600" y="1435917"/>
                    </a:lnTo>
                    <a:lnTo>
                      <a:pt x="1693786" y="1438987"/>
                    </a:lnTo>
                    <a:lnTo>
                      <a:pt x="1690460" y="1442057"/>
                    </a:lnTo>
                    <a:lnTo>
                      <a:pt x="1686623" y="1444871"/>
                    </a:lnTo>
                    <a:lnTo>
                      <a:pt x="1682018" y="1447173"/>
                    </a:lnTo>
                    <a:lnTo>
                      <a:pt x="1673062" y="1449987"/>
                    </a:lnTo>
                    <a:lnTo>
                      <a:pt x="1666667" y="1453057"/>
                    </a:lnTo>
                    <a:lnTo>
                      <a:pt x="1659504" y="1456639"/>
                    </a:lnTo>
                    <a:lnTo>
                      <a:pt x="1656946" y="1458941"/>
                    </a:lnTo>
                    <a:lnTo>
                      <a:pt x="1653108" y="1462523"/>
                    </a:lnTo>
                    <a:lnTo>
                      <a:pt x="1651829" y="1465337"/>
                    </a:lnTo>
                    <a:lnTo>
                      <a:pt x="1649782" y="1468406"/>
                    </a:lnTo>
                    <a:lnTo>
                      <a:pt x="1646201" y="1473267"/>
                    </a:lnTo>
                    <a:lnTo>
                      <a:pt x="1637759" y="1481709"/>
                    </a:lnTo>
                    <a:lnTo>
                      <a:pt x="1635457" y="1483500"/>
                    </a:lnTo>
                    <a:lnTo>
                      <a:pt x="1630340" y="1489384"/>
                    </a:lnTo>
                    <a:lnTo>
                      <a:pt x="1625991" y="1493477"/>
                    </a:lnTo>
                    <a:lnTo>
                      <a:pt x="1622666" y="1495779"/>
                    </a:lnTo>
                    <a:lnTo>
                      <a:pt x="1618828" y="1498081"/>
                    </a:lnTo>
                    <a:lnTo>
                      <a:pt x="1614479" y="1499616"/>
                    </a:lnTo>
                    <a:lnTo>
                      <a:pt x="1610898" y="1502942"/>
                    </a:lnTo>
                    <a:lnTo>
                      <a:pt x="1608340" y="1503965"/>
                    </a:lnTo>
                    <a:lnTo>
                      <a:pt x="1601944" y="1503453"/>
                    </a:lnTo>
                    <a:lnTo>
                      <a:pt x="1600409" y="1502942"/>
                    </a:lnTo>
                    <a:lnTo>
                      <a:pt x="1597084" y="1501663"/>
                    </a:lnTo>
                    <a:lnTo>
                      <a:pt x="1595037" y="1501663"/>
                    </a:lnTo>
                    <a:lnTo>
                      <a:pt x="1592991" y="1502175"/>
                    </a:lnTo>
                    <a:lnTo>
                      <a:pt x="1589665" y="1501663"/>
                    </a:lnTo>
                    <a:lnTo>
                      <a:pt x="1584804" y="1499872"/>
                    </a:lnTo>
                    <a:lnTo>
                      <a:pt x="1583013" y="1499872"/>
                    </a:lnTo>
                    <a:lnTo>
                      <a:pt x="1581223" y="1500639"/>
                    </a:lnTo>
                    <a:lnTo>
                      <a:pt x="1579944" y="1501407"/>
                    </a:lnTo>
                    <a:lnTo>
                      <a:pt x="1578665" y="1503453"/>
                    </a:lnTo>
                    <a:lnTo>
                      <a:pt x="1577641" y="1507547"/>
                    </a:lnTo>
                    <a:lnTo>
                      <a:pt x="1577130" y="1512407"/>
                    </a:lnTo>
                    <a:lnTo>
                      <a:pt x="1577386" y="1515733"/>
                    </a:lnTo>
                    <a:lnTo>
                      <a:pt x="1575339" y="1517524"/>
                    </a:lnTo>
                    <a:lnTo>
                      <a:pt x="1570478" y="1523407"/>
                    </a:lnTo>
                    <a:lnTo>
                      <a:pt x="1569455" y="1525454"/>
                    </a:lnTo>
                    <a:lnTo>
                      <a:pt x="1567920" y="1528780"/>
                    </a:lnTo>
                    <a:lnTo>
                      <a:pt x="1567153" y="1531594"/>
                    </a:lnTo>
                    <a:lnTo>
                      <a:pt x="1566897" y="1535687"/>
                    </a:lnTo>
                    <a:lnTo>
                      <a:pt x="1567920" y="1539269"/>
                    </a:lnTo>
                    <a:lnTo>
                      <a:pt x="1569455" y="1541059"/>
                    </a:lnTo>
                    <a:lnTo>
                      <a:pt x="1572525" y="1543106"/>
                    </a:lnTo>
                    <a:lnTo>
                      <a:pt x="1573292" y="1544897"/>
                    </a:lnTo>
                    <a:lnTo>
                      <a:pt x="1574060" y="1562548"/>
                    </a:lnTo>
                    <a:lnTo>
                      <a:pt x="1573036" y="1564594"/>
                    </a:lnTo>
                    <a:lnTo>
                      <a:pt x="1572013" y="1565106"/>
                    </a:lnTo>
                    <a:lnTo>
                      <a:pt x="1569199" y="1565618"/>
                    </a:lnTo>
                    <a:lnTo>
                      <a:pt x="1556920" y="1565362"/>
                    </a:lnTo>
                    <a:lnTo>
                      <a:pt x="1554362" y="1565618"/>
                    </a:lnTo>
                    <a:lnTo>
                      <a:pt x="1552059" y="1567153"/>
                    </a:lnTo>
                    <a:lnTo>
                      <a:pt x="1550780" y="1569199"/>
                    </a:lnTo>
                    <a:lnTo>
                      <a:pt x="1548734" y="1570990"/>
                    </a:lnTo>
                    <a:lnTo>
                      <a:pt x="1545664" y="1573037"/>
                    </a:lnTo>
                    <a:lnTo>
                      <a:pt x="1540803" y="1575339"/>
                    </a:lnTo>
                    <a:lnTo>
                      <a:pt x="1536966" y="1576362"/>
                    </a:lnTo>
                    <a:lnTo>
                      <a:pt x="1535175" y="1575595"/>
                    </a:lnTo>
                    <a:lnTo>
                      <a:pt x="1526222" y="1569711"/>
                    </a:lnTo>
                    <a:lnTo>
                      <a:pt x="1522384" y="1567665"/>
                    </a:lnTo>
                    <a:lnTo>
                      <a:pt x="1517779" y="1566130"/>
                    </a:lnTo>
                    <a:lnTo>
                      <a:pt x="1513942" y="1564083"/>
                    </a:lnTo>
                    <a:lnTo>
                      <a:pt x="1507547" y="1559990"/>
                    </a:lnTo>
                    <a:lnTo>
                      <a:pt x="1497826" y="1554617"/>
                    </a:lnTo>
                    <a:lnTo>
                      <a:pt x="1494244" y="1552827"/>
                    </a:lnTo>
                    <a:lnTo>
                      <a:pt x="1488872" y="1550780"/>
                    </a:lnTo>
                    <a:lnTo>
                      <a:pt x="1485290" y="1549757"/>
                    </a:lnTo>
                    <a:lnTo>
                      <a:pt x="1480941" y="1546431"/>
                    </a:lnTo>
                    <a:lnTo>
                      <a:pt x="1476848" y="1541059"/>
                    </a:lnTo>
                    <a:lnTo>
                      <a:pt x="1472755" y="1535943"/>
                    </a:lnTo>
                    <a:lnTo>
                      <a:pt x="1466615" y="1530059"/>
                    </a:lnTo>
                    <a:lnTo>
                      <a:pt x="1464313" y="1528268"/>
                    </a:lnTo>
                    <a:lnTo>
                      <a:pt x="1460732" y="1526733"/>
                    </a:lnTo>
                    <a:lnTo>
                      <a:pt x="1458429" y="1526221"/>
                    </a:lnTo>
                    <a:lnTo>
                      <a:pt x="1456639" y="1525710"/>
                    </a:lnTo>
                    <a:lnTo>
                      <a:pt x="1452290" y="1523663"/>
                    </a:lnTo>
                    <a:lnTo>
                      <a:pt x="1447941" y="1521361"/>
                    </a:lnTo>
                    <a:lnTo>
                      <a:pt x="1443336" y="1518291"/>
                    </a:lnTo>
                    <a:lnTo>
                      <a:pt x="1441289" y="1517242"/>
                    </a:lnTo>
                    <a:lnTo>
                      <a:pt x="1439499" y="1517242"/>
                    </a:lnTo>
                    <a:lnTo>
                      <a:pt x="1435917" y="1518547"/>
                    </a:lnTo>
                    <a:lnTo>
                      <a:pt x="1434382" y="1518777"/>
                    </a:lnTo>
                    <a:lnTo>
                      <a:pt x="1432591" y="1518547"/>
                    </a:lnTo>
                    <a:lnTo>
                      <a:pt x="1431057" y="1517242"/>
                    </a:lnTo>
                    <a:lnTo>
                      <a:pt x="1429010" y="1515196"/>
                    </a:lnTo>
                    <a:lnTo>
                      <a:pt x="1424405" y="1508033"/>
                    </a:lnTo>
                    <a:lnTo>
                      <a:pt x="1422103" y="1506754"/>
                    </a:lnTo>
                    <a:lnTo>
                      <a:pt x="1418777" y="1506754"/>
                    </a:lnTo>
                    <a:lnTo>
                      <a:pt x="1417498" y="1507265"/>
                    </a:lnTo>
                    <a:lnTo>
                      <a:pt x="1411358" y="1513149"/>
                    </a:lnTo>
                    <a:lnTo>
                      <a:pt x="1409056" y="1514966"/>
                    </a:lnTo>
                    <a:lnTo>
                      <a:pt x="1404195" y="1516731"/>
                    </a:lnTo>
                    <a:lnTo>
                      <a:pt x="1402916" y="1516987"/>
                    </a:lnTo>
                    <a:lnTo>
                      <a:pt x="1397288" y="1515963"/>
                    </a:lnTo>
                    <a:lnTo>
                      <a:pt x="1391148" y="1512893"/>
                    </a:lnTo>
                    <a:lnTo>
                      <a:pt x="1384753" y="1511103"/>
                    </a:lnTo>
                    <a:lnTo>
                      <a:pt x="1382451" y="1509568"/>
                    </a:lnTo>
                    <a:lnTo>
                      <a:pt x="1380660" y="1507777"/>
                    </a:lnTo>
                    <a:lnTo>
                      <a:pt x="1369404" y="1490381"/>
                    </a:lnTo>
                    <a:lnTo>
                      <a:pt x="1361729" y="1478358"/>
                    </a:lnTo>
                    <a:lnTo>
                      <a:pt x="1356613" y="1467357"/>
                    </a:lnTo>
                    <a:lnTo>
                      <a:pt x="1352008" y="1461218"/>
                    </a:lnTo>
                    <a:lnTo>
                      <a:pt x="1348938" y="1458915"/>
                    </a:lnTo>
                    <a:lnTo>
                      <a:pt x="1342543" y="1454822"/>
                    </a:lnTo>
                    <a:lnTo>
                      <a:pt x="1335891" y="1450218"/>
                    </a:lnTo>
                    <a:lnTo>
                      <a:pt x="1333077" y="1446636"/>
                    </a:lnTo>
                    <a:lnTo>
                      <a:pt x="1331287" y="1443566"/>
                    </a:lnTo>
                    <a:lnTo>
                      <a:pt x="1331031" y="1440496"/>
                    </a:lnTo>
                    <a:lnTo>
                      <a:pt x="1331543" y="1439473"/>
                    </a:lnTo>
                    <a:lnTo>
                      <a:pt x="1335636" y="1434613"/>
                    </a:lnTo>
                    <a:lnTo>
                      <a:pt x="1335891" y="1433589"/>
                    </a:lnTo>
                    <a:lnTo>
                      <a:pt x="1336915" y="1427450"/>
                    </a:lnTo>
                    <a:lnTo>
                      <a:pt x="1338194" y="1425659"/>
                    </a:lnTo>
                    <a:lnTo>
                      <a:pt x="1340240" y="1424891"/>
                    </a:lnTo>
                    <a:lnTo>
                      <a:pt x="1345101" y="1423868"/>
                    </a:lnTo>
                    <a:lnTo>
                      <a:pt x="1346636" y="1423356"/>
                    </a:lnTo>
                    <a:lnTo>
                      <a:pt x="1348427" y="1422333"/>
                    </a:lnTo>
                    <a:lnTo>
                      <a:pt x="1350217" y="1420287"/>
                    </a:lnTo>
                    <a:lnTo>
                      <a:pt x="1350473" y="1418496"/>
                    </a:lnTo>
                    <a:lnTo>
                      <a:pt x="1349962" y="1417728"/>
                    </a:lnTo>
                    <a:lnTo>
                      <a:pt x="1346124" y="1415426"/>
                    </a:lnTo>
                    <a:lnTo>
                      <a:pt x="1340752" y="1412612"/>
                    </a:lnTo>
                    <a:lnTo>
                      <a:pt x="1333077" y="1407751"/>
                    </a:lnTo>
                    <a:lnTo>
                      <a:pt x="1329496" y="1405705"/>
                    </a:lnTo>
                    <a:lnTo>
                      <a:pt x="1325915" y="1403147"/>
                    </a:lnTo>
                    <a:lnTo>
                      <a:pt x="1321566" y="1401612"/>
                    </a:lnTo>
                    <a:lnTo>
                      <a:pt x="1318496" y="1401100"/>
                    </a:lnTo>
                    <a:lnTo>
                      <a:pt x="1318240" y="1403402"/>
                    </a:lnTo>
                    <a:lnTo>
                      <a:pt x="1319263" y="1405193"/>
                    </a:lnTo>
                    <a:lnTo>
                      <a:pt x="1319519" y="1406216"/>
                    </a:lnTo>
                    <a:lnTo>
                      <a:pt x="1317984" y="1406728"/>
                    </a:lnTo>
                    <a:lnTo>
                      <a:pt x="1317984" y="1409286"/>
                    </a:lnTo>
                    <a:lnTo>
                      <a:pt x="1316449" y="1409542"/>
                    </a:lnTo>
                    <a:lnTo>
                      <a:pt x="1316705" y="1411077"/>
                    </a:lnTo>
                    <a:lnTo>
                      <a:pt x="1317472" y="1412100"/>
                    </a:lnTo>
                    <a:lnTo>
                      <a:pt x="1317217" y="1413379"/>
                    </a:lnTo>
                    <a:lnTo>
                      <a:pt x="1314403" y="1414659"/>
                    </a:lnTo>
                    <a:lnTo>
                      <a:pt x="1308263" y="1419007"/>
                    </a:lnTo>
                    <a:lnTo>
                      <a:pt x="1306216" y="1421566"/>
                    </a:lnTo>
                    <a:lnTo>
                      <a:pt x="1304681" y="1422845"/>
                    </a:lnTo>
                    <a:lnTo>
                      <a:pt x="1302123" y="1423612"/>
                    </a:lnTo>
                    <a:lnTo>
                      <a:pt x="1300333" y="1425915"/>
                    </a:lnTo>
                    <a:lnTo>
                      <a:pt x="1297007" y="1427450"/>
                    </a:lnTo>
                    <a:lnTo>
                      <a:pt x="1294449" y="1427194"/>
                    </a:lnTo>
                    <a:lnTo>
                      <a:pt x="1292402" y="1426170"/>
                    </a:lnTo>
                    <a:lnTo>
                      <a:pt x="1290611" y="1426170"/>
                    </a:lnTo>
                    <a:lnTo>
                      <a:pt x="1289588" y="1425403"/>
                    </a:lnTo>
                    <a:lnTo>
                      <a:pt x="1288053" y="1425659"/>
                    </a:lnTo>
                    <a:lnTo>
                      <a:pt x="1286774" y="1427450"/>
                    </a:lnTo>
                    <a:lnTo>
                      <a:pt x="1285239" y="1427705"/>
                    </a:lnTo>
                    <a:lnTo>
                      <a:pt x="1284472" y="1428473"/>
                    </a:lnTo>
                    <a:lnTo>
                      <a:pt x="1282937" y="1428729"/>
                    </a:lnTo>
                    <a:lnTo>
                      <a:pt x="1282169" y="1426938"/>
                    </a:lnTo>
                    <a:lnTo>
                      <a:pt x="1281402" y="1426426"/>
                    </a:lnTo>
                    <a:lnTo>
                      <a:pt x="1278332" y="1426682"/>
                    </a:lnTo>
                    <a:lnTo>
                      <a:pt x="1277820" y="1428217"/>
                    </a:lnTo>
                    <a:lnTo>
                      <a:pt x="1275774" y="1427194"/>
                    </a:lnTo>
                    <a:lnTo>
                      <a:pt x="1273471" y="1427194"/>
                    </a:lnTo>
                    <a:lnTo>
                      <a:pt x="1272192" y="1427705"/>
                    </a:lnTo>
                    <a:lnTo>
                      <a:pt x="1271425" y="1428984"/>
                    </a:lnTo>
                    <a:lnTo>
                      <a:pt x="1271169" y="1431287"/>
                    </a:lnTo>
                    <a:lnTo>
                      <a:pt x="1270402" y="1432054"/>
                    </a:lnTo>
                    <a:lnTo>
                      <a:pt x="1266308" y="1434101"/>
                    </a:lnTo>
                    <a:lnTo>
                      <a:pt x="1265029" y="1435892"/>
                    </a:lnTo>
                    <a:lnTo>
                      <a:pt x="1265541" y="1438450"/>
                    </a:lnTo>
                    <a:lnTo>
                      <a:pt x="1264006" y="1440752"/>
                    </a:lnTo>
                    <a:lnTo>
                      <a:pt x="1264006" y="1441775"/>
                    </a:lnTo>
                    <a:lnTo>
                      <a:pt x="1264774" y="1445613"/>
                    </a:lnTo>
                    <a:lnTo>
                      <a:pt x="1264518" y="1447915"/>
                    </a:lnTo>
                    <a:lnTo>
                      <a:pt x="1263494" y="1448938"/>
                    </a:lnTo>
                    <a:lnTo>
                      <a:pt x="1261704" y="1449450"/>
                    </a:lnTo>
                    <a:lnTo>
                      <a:pt x="1260936" y="1450218"/>
                    </a:lnTo>
                    <a:lnTo>
                      <a:pt x="1261192" y="1452008"/>
                    </a:lnTo>
                    <a:lnTo>
                      <a:pt x="1264262" y="1455846"/>
                    </a:lnTo>
                    <a:lnTo>
                      <a:pt x="1264518" y="1457125"/>
                    </a:lnTo>
                    <a:lnTo>
                      <a:pt x="1264518" y="1461985"/>
                    </a:lnTo>
                    <a:lnTo>
                      <a:pt x="1263750" y="1465055"/>
                    </a:lnTo>
                    <a:lnTo>
                      <a:pt x="1262983" y="1465823"/>
                    </a:lnTo>
                    <a:lnTo>
                      <a:pt x="1261448" y="1466078"/>
                    </a:lnTo>
                    <a:lnTo>
                      <a:pt x="1258890" y="1465567"/>
                    </a:lnTo>
                    <a:lnTo>
                      <a:pt x="1256587" y="1466078"/>
                    </a:lnTo>
                    <a:lnTo>
                      <a:pt x="1255308" y="1469404"/>
                    </a:lnTo>
                    <a:lnTo>
                      <a:pt x="1254541" y="1470171"/>
                    </a:lnTo>
                    <a:lnTo>
                      <a:pt x="1253773" y="1471962"/>
                    </a:lnTo>
                    <a:lnTo>
                      <a:pt x="1252238" y="1471962"/>
                    </a:lnTo>
                    <a:lnTo>
                      <a:pt x="1250703" y="1470427"/>
                    </a:lnTo>
                    <a:lnTo>
                      <a:pt x="1250448" y="1469404"/>
                    </a:lnTo>
                    <a:lnTo>
                      <a:pt x="1249936" y="1466590"/>
                    </a:lnTo>
                    <a:lnTo>
                      <a:pt x="1249936" y="1461985"/>
                    </a:lnTo>
                    <a:lnTo>
                      <a:pt x="1248145" y="1461218"/>
                    </a:lnTo>
                    <a:lnTo>
                      <a:pt x="1245587" y="1462753"/>
                    </a:lnTo>
                    <a:lnTo>
                      <a:pt x="1243029" y="1462241"/>
                    </a:lnTo>
                    <a:lnTo>
                      <a:pt x="1242006" y="1462753"/>
                    </a:lnTo>
                    <a:lnTo>
                      <a:pt x="1241238" y="1464032"/>
                    </a:lnTo>
                    <a:lnTo>
                      <a:pt x="1239959" y="1468381"/>
                    </a:lnTo>
                    <a:lnTo>
                      <a:pt x="1238936" y="1469916"/>
                    </a:lnTo>
                    <a:lnTo>
                      <a:pt x="1235610" y="1473241"/>
                    </a:lnTo>
                    <a:lnTo>
                      <a:pt x="1231773" y="1475032"/>
                    </a:lnTo>
                    <a:lnTo>
                      <a:pt x="1229470" y="1476823"/>
                    </a:lnTo>
                    <a:lnTo>
                      <a:pt x="1218726" y="1489358"/>
                    </a:lnTo>
                    <a:lnTo>
                      <a:pt x="1216168" y="1493195"/>
                    </a:lnTo>
                    <a:lnTo>
                      <a:pt x="1214121" y="1496521"/>
                    </a:lnTo>
                    <a:lnTo>
                      <a:pt x="1213098" y="1497544"/>
                    </a:lnTo>
                    <a:lnTo>
                      <a:pt x="1209772" y="1499079"/>
                    </a:lnTo>
                    <a:lnTo>
                      <a:pt x="1199284" y="1506242"/>
                    </a:lnTo>
                    <a:lnTo>
                      <a:pt x="1195191" y="1504451"/>
                    </a:lnTo>
                    <a:lnTo>
                      <a:pt x="1194935" y="1502916"/>
                    </a:lnTo>
                    <a:lnTo>
                      <a:pt x="1196725" y="1501382"/>
                    </a:lnTo>
                    <a:lnTo>
                      <a:pt x="1198516" y="1499591"/>
                    </a:lnTo>
                    <a:lnTo>
                      <a:pt x="1199028" y="1497800"/>
                    </a:lnTo>
                    <a:lnTo>
                      <a:pt x="1198772" y="1496777"/>
                    </a:lnTo>
                    <a:lnTo>
                      <a:pt x="1197493" y="1492939"/>
                    </a:lnTo>
                    <a:lnTo>
                      <a:pt x="1197493" y="1490381"/>
                    </a:lnTo>
                    <a:lnTo>
                      <a:pt x="1197749" y="1489102"/>
                    </a:lnTo>
                    <a:lnTo>
                      <a:pt x="1195702" y="1488335"/>
                    </a:lnTo>
                    <a:lnTo>
                      <a:pt x="1193656" y="1486544"/>
                    </a:lnTo>
                    <a:lnTo>
                      <a:pt x="1192121" y="1483986"/>
                    </a:lnTo>
                    <a:lnTo>
                      <a:pt x="1189818" y="1479637"/>
                    </a:lnTo>
                    <a:lnTo>
                      <a:pt x="1188539" y="1476311"/>
                    </a:lnTo>
                    <a:lnTo>
                      <a:pt x="1185725" y="1472730"/>
                    </a:lnTo>
                    <a:lnTo>
                      <a:pt x="1185214" y="1469660"/>
                    </a:lnTo>
                    <a:lnTo>
                      <a:pt x="1182400" y="1460706"/>
                    </a:lnTo>
                    <a:lnTo>
                      <a:pt x="1182144" y="1458148"/>
                    </a:lnTo>
                    <a:lnTo>
                      <a:pt x="1182400" y="1455078"/>
                    </a:lnTo>
                    <a:lnTo>
                      <a:pt x="1183423" y="1452264"/>
                    </a:lnTo>
                    <a:lnTo>
                      <a:pt x="1183679" y="1448171"/>
                    </a:lnTo>
                    <a:lnTo>
                      <a:pt x="1184702" y="1444334"/>
                    </a:lnTo>
                    <a:lnTo>
                      <a:pt x="1185214" y="1441264"/>
                    </a:lnTo>
                    <a:lnTo>
                      <a:pt x="1185469" y="1437938"/>
                    </a:lnTo>
                    <a:lnTo>
                      <a:pt x="1185214" y="1435892"/>
                    </a:lnTo>
                    <a:lnTo>
                      <a:pt x="1184190" y="1434357"/>
                    </a:lnTo>
                    <a:lnTo>
                      <a:pt x="1182655" y="1430264"/>
                    </a:lnTo>
                    <a:lnTo>
                      <a:pt x="1179330" y="1423868"/>
                    </a:lnTo>
                    <a:lnTo>
                      <a:pt x="1178562" y="1421054"/>
                    </a:lnTo>
                    <a:lnTo>
                      <a:pt x="1179330" y="1415938"/>
                    </a:lnTo>
                    <a:lnTo>
                      <a:pt x="1179330" y="1414659"/>
                    </a:lnTo>
                    <a:lnTo>
                      <a:pt x="1178051" y="1411845"/>
                    </a:lnTo>
                    <a:lnTo>
                      <a:pt x="1176516" y="1409031"/>
                    </a:lnTo>
                    <a:lnTo>
                      <a:pt x="1174213" y="1404937"/>
                    </a:lnTo>
                    <a:lnTo>
                      <a:pt x="1173702" y="1403402"/>
                    </a:lnTo>
                    <a:lnTo>
                      <a:pt x="1173190" y="1397007"/>
                    </a:lnTo>
                    <a:lnTo>
                      <a:pt x="1171911" y="1393681"/>
                    </a:lnTo>
                    <a:lnTo>
                      <a:pt x="1171655" y="1390611"/>
                    </a:lnTo>
                    <a:lnTo>
                      <a:pt x="1170632" y="1389332"/>
                    </a:lnTo>
                    <a:lnTo>
                      <a:pt x="1165771" y="1387030"/>
                    </a:lnTo>
                    <a:lnTo>
                      <a:pt x="1163725" y="1385495"/>
                    </a:lnTo>
                    <a:lnTo>
                      <a:pt x="1160143" y="1383960"/>
                    </a:lnTo>
                    <a:lnTo>
                      <a:pt x="1159376" y="1383193"/>
                    </a:lnTo>
                    <a:lnTo>
                      <a:pt x="1159376" y="1381402"/>
                    </a:lnTo>
                    <a:lnTo>
                      <a:pt x="1160143" y="1379867"/>
                    </a:lnTo>
                    <a:lnTo>
                      <a:pt x="1163213" y="1375262"/>
                    </a:lnTo>
                    <a:lnTo>
                      <a:pt x="1162702" y="1374495"/>
                    </a:lnTo>
                    <a:lnTo>
                      <a:pt x="1158608" y="1370402"/>
                    </a:lnTo>
                    <a:lnTo>
                      <a:pt x="1147352" y="1356843"/>
                    </a:lnTo>
                    <a:lnTo>
                      <a:pt x="1144282" y="1353006"/>
                    </a:lnTo>
                    <a:lnTo>
                      <a:pt x="1143771" y="1351471"/>
                    </a:lnTo>
                    <a:lnTo>
                      <a:pt x="1143259" y="1347634"/>
                    </a:lnTo>
                    <a:lnTo>
                      <a:pt x="1139933" y="1342773"/>
                    </a:lnTo>
                    <a:lnTo>
                      <a:pt x="1138910" y="1340727"/>
                    </a:lnTo>
                    <a:lnTo>
                      <a:pt x="1139422" y="1339447"/>
                    </a:lnTo>
                    <a:lnTo>
                      <a:pt x="1140701" y="1338424"/>
                    </a:lnTo>
                    <a:lnTo>
                      <a:pt x="1141724" y="1336633"/>
                    </a:lnTo>
                    <a:lnTo>
                      <a:pt x="1142236" y="1334587"/>
                    </a:lnTo>
                    <a:lnTo>
                      <a:pt x="1142747" y="1330750"/>
                    </a:lnTo>
                    <a:lnTo>
                      <a:pt x="1143515" y="1329471"/>
                    </a:lnTo>
                    <a:lnTo>
                      <a:pt x="1141724" y="1326656"/>
                    </a:lnTo>
                    <a:lnTo>
                      <a:pt x="1140189" y="1325633"/>
                    </a:lnTo>
                    <a:lnTo>
                      <a:pt x="1135584" y="1325122"/>
                    </a:lnTo>
                    <a:lnTo>
                      <a:pt x="1129189" y="1324099"/>
                    </a:lnTo>
                    <a:lnTo>
                      <a:pt x="1126119" y="1323075"/>
                    </a:lnTo>
                    <a:lnTo>
                      <a:pt x="1125096" y="1322563"/>
                    </a:lnTo>
                    <a:lnTo>
                      <a:pt x="1123049" y="1320261"/>
                    </a:lnTo>
                    <a:lnTo>
                      <a:pt x="1119468" y="1317703"/>
                    </a:lnTo>
                    <a:lnTo>
                      <a:pt x="1115375" y="1315656"/>
                    </a:lnTo>
                    <a:lnTo>
                      <a:pt x="1111793" y="1313354"/>
                    </a:lnTo>
                    <a:lnTo>
                      <a:pt x="1107700" y="1310284"/>
                    </a:lnTo>
                    <a:lnTo>
                      <a:pt x="1105398" y="1307982"/>
                    </a:lnTo>
                    <a:lnTo>
                      <a:pt x="1097979" y="1303121"/>
                    </a:lnTo>
                    <a:lnTo>
                      <a:pt x="1093886" y="1301074"/>
                    </a:lnTo>
                    <a:lnTo>
                      <a:pt x="1086723" y="1297749"/>
                    </a:lnTo>
                    <a:lnTo>
                      <a:pt x="1083142" y="1296214"/>
                    </a:lnTo>
                    <a:lnTo>
                      <a:pt x="1080583" y="1294167"/>
                    </a:lnTo>
                    <a:lnTo>
                      <a:pt x="1078537" y="1291353"/>
                    </a:lnTo>
                    <a:lnTo>
                      <a:pt x="1077513" y="1288283"/>
                    </a:lnTo>
                    <a:lnTo>
                      <a:pt x="1078025" y="1287260"/>
                    </a:lnTo>
                    <a:lnTo>
                      <a:pt x="1077513" y="1285214"/>
                    </a:lnTo>
                    <a:lnTo>
                      <a:pt x="1077513" y="1283423"/>
                    </a:lnTo>
                    <a:lnTo>
                      <a:pt x="1081606" y="1281888"/>
                    </a:lnTo>
                    <a:lnTo>
                      <a:pt x="1082630" y="1280353"/>
                    </a:lnTo>
                    <a:lnTo>
                      <a:pt x="1082886" y="1277283"/>
                    </a:lnTo>
                    <a:lnTo>
                      <a:pt x="1082630" y="1275748"/>
                    </a:lnTo>
                    <a:lnTo>
                      <a:pt x="1081606" y="1273190"/>
                    </a:lnTo>
                    <a:lnTo>
                      <a:pt x="1078537" y="1267818"/>
                    </a:lnTo>
                    <a:lnTo>
                      <a:pt x="1076746" y="1264236"/>
                    </a:lnTo>
                    <a:lnTo>
                      <a:pt x="1076490" y="1259887"/>
                    </a:lnTo>
                    <a:lnTo>
                      <a:pt x="1077769" y="1255794"/>
                    </a:lnTo>
                    <a:lnTo>
                      <a:pt x="1077769" y="1253236"/>
                    </a:lnTo>
                    <a:lnTo>
                      <a:pt x="1077513" y="1251957"/>
                    </a:lnTo>
                    <a:lnTo>
                      <a:pt x="1075211" y="1248376"/>
                    </a:lnTo>
                    <a:lnTo>
                      <a:pt x="1072397" y="1245306"/>
                    </a:lnTo>
                    <a:lnTo>
                      <a:pt x="1071630" y="1242748"/>
                    </a:lnTo>
                    <a:lnTo>
                      <a:pt x="1072141" y="1240957"/>
                    </a:lnTo>
                    <a:lnTo>
                      <a:pt x="1071630" y="1239166"/>
                    </a:lnTo>
                    <a:lnTo>
                      <a:pt x="1072653" y="1237375"/>
                    </a:lnTo>
                    <a:lnTo>
                      <a:pt x="1074699" y="1235585"/>
                    </a:lnTo>
                    <a:lnTo>
                      <a:pt x="1075211" y="1233282"/>
                    </a:lnTo>
                    <a:lnTo>
                      <a:pt x="1074188" y="1230724"/>
                    </a:lnTo>
                    <a:lnTo>
                      <a:pt x="1072141" y="1227143"/>
                    </a:lnTo>
                    <a:lnTo>
                      <a:pt x="1071374" y="1225096"/>
                    </a:lnTo>
                    <a:lnTo>
                      <a:pt x="1071374" y="1222538"/>
                    </a:lnTo>
                    <a:lnTo>
                      <a:pt x="1071630" y="1218700"/>
                    </a:lnTo>
                    <a:lnTo>
                      <a:pt x="1072141" y="1214352"/>
                    </a:lnTo>
                    <a:lnTo>
                      <a:pt x="1072141" y="1210258"/>
                    </a:lnTo>
                    <a:lnTo>
                      <a:pt x="1071374" y="1205909"/>
                    </a:lnTo>
                    <a:lnTo>
                      <a:pt x="1069583" y="1200793"/>
                    </a:lnTo>
                    <a:lnTo>
                      <a:pt x="1069327" y="1197212"/>
                    </a:lnTo>
                    <a:lnTo>
                      <a:pt x="1069583" y="1193630"/>
                    </a:lnTo>
                    <a:lnTo>
                      <a:pt x="1070095" y="1189793"/>
                    </a:lnTo>
                    <a:lnTo>
                      <a:pt x="1070095" y="1184932"/>
                    </a:lnTo>
                    <a:lnTo>
                      <a:pt x="1069583" y="1175979"/>
                    </a:lnTo>
                    <a:lnTo>
                      <a:pt x="1069327" y="1173165"/>
                    </a:lnTo>
                    <a:lnTo>
                      <a:pt x="1068304" y="1170607"/>
                    </a:lnTo>
                    <a:lnTo>
                      <a:pt x="1066513" y="1168304"/>
                    </a:lnTo>
                    <a:lnTo>
                      <a:pt x="1060885" y="1161141"/>
                    </a:lnTo>
                    <a:lnTo>
                      <a:pt x="1058839" y="1157816"/>
                    </a:lnTo>
                    <a:lnTo>
                      <a:pt x="1056280" y="1155257"/>
                    </a:lnTo>
                    <a:lnTo>
                      <a:pt x="1052955" y="1152443"/>
                    </a:lnTo>
                    <a:lnTo>
                      <a:pt x="1051676" y="1151164"/>
                    </a:lnTo>
                    <a:lnTo>
                      <a:pt x="1049373" y="1146815"/>
                    </a:lnTo>
                    <a:lnTo>
                      <a:pt x="1048862" y="1144769"/>
                    </a:lnTo>
                    <a:lnTo>
                      <a:pt x="1048350" y="1142211"/>
                    </a:lnTo>
                    <a:lnTo>
                      <a:pt x="1048350" y="1137094"/>
                    </a:lnTo>
                    <a:lnTo>
                      <a:pt x="1047838" y="1136071"/>
                    </a:lnTo>
                    <a:lnTo>
                      <a:pt x="1046047" y="1135303"/>
                    </a:lnTo>
                    <a:lnTo>
                      <a:pt x="1044001" y="1135303"/>
                    </a:lnTo>
                    <a:lnTo>
                      <a:pt x="1042466" y="1136838"/>
                    </a:lnTo>
                    <a:lnTo>
                      <a:pt x="1033512" y="1143234"/>
                    </a:lnTo>
                    <a:lnTo>
                      <a:pt x="1027628" y="1144513"/>
                    </a:lnTo>
                    <a:lnTo>
                      <a:pt x="1024047" y="1144513"/>
                    </a:lnTo>
                    <a:lnTo>
                      <a:pt x="1019187" y="1146048"/>
                    </a:lnTo>
                    <a:lnTo>
                      <a:pt x="1016372" y="1147327"/>
                    </a:lnTo>
                    <a:lnTo>
                      <a:pt x="1014326" y="1147583"/>
                    </a:lnTo>
                    <a:lnTo>
                      <a:pt x="1013303" y="1147071"/>
                    </a:lnTo>
                    <a:lnTo>
                      <a:pt x="1007930" y="1143745"/>
                    </a:lnTo>
                    <a:lnTo>
                      <a:pt x="1004860" y="1141443"/>
                    </a:lnTo>
                    <a:lnTo>
                      <a:pt x="999488" y="1138117"/>
                    </a:lnTo>
                    <a:lnTo>
                      <a:pt x="997698" y="1137350"/>
                    </a:lnTo>
                    <a:lnTo>
                      <a:pt x="995651" y="1134792"/>
                    </a:lnTo>
                    <a:lnTo>
                      <a:pt x="992837" y="1131210"/>
                    </a:lnTo>
                    <a:lnTo>
                      <a:pt x="990279" y="1127117"/>
                    </a:lnTo>
                    <a:lnTo>
                      <a:pt x="989255" y="1125838"/>
                    </a:lnTo>
                    <a:lnTo>
                      <a:pt x="986953" y="1124303"/>
                    </a:lnTo>
                    <a:lnTo>
                      <a:pt x="985418" y="1124047"/>
                    </a:lnTo>
                    <a:lnTo>
                      <a:pt x="981837" y="1124047"/>
                    </a:lnTo>
                    <a:lnTo>
                      <a:pt x="978511" y="1123535"/>
                    </a:lnTo>
                    <a:lnTo>
                      <a:pt x="977232" y="1121745"/>
                    </a:lnTo>
                    <a:lnTo>
                      <a:pt x="976720" y="1119443"/>
                    </a:lnTo>
                    <a:lnTo>
                      <a:pt x="975953" y="1117396"/>
                    </a:lnTo>
                    <a:lnTo>
                      <a:pt x="973650" y="1114838"/>
                    </a:lnTo>
                    <a:lnTo>
                      <a:pt x="970837" y="1112279"/>
                    </a:lnTo>
                    <a:lnTo>
                      <a:pt x="967767" y="1110489"/>
                    </a:lnTo>
                    <a:lnTo>
                      <a:pt x="962906" y="1108442"/>
                    </a:lnTo>
                    <a:lnTo>
                      <a:pt x="958046" y="1106652"/>
                    </a:lnTo>
                    <a:lnTo>
                      <a:pt x="956766" y="1105628"/>
                    </a:lnTo>
                    <a:lnTo>
                      <a:pt x="951138" y="1103838"/>
                    </a:lnTo>
                    <a:lnTo>
                      <a:pt x="947301" y="1103581"/>
                    </a:lnTo>
                    <a:lnTo>
                      <a:pt x="939115" y="1104861"/>
                    </a:lnTo>
                    <a:lnTo>
                      <a:pt x="931440" y="1105628"/>
                    </a:lnTo>
                    <a:lnTo>
                      <a:pt x="925556" y="1106652"/>
                    </a:lnTo>
                    <a:lnTo>
                      <a:pt x="921719" y="1106652"/>
                    </a:lnTo>
                    <a:lnTo>
                      <a:pt x="918649" y="1105628"/>
                    </a:lnTo>
                    <a:lnTo>
                      <a:pt x="916091" y="1103326"/>
                    </a:lnTo>
                    <a:lnTo>
                      <a:pt x="913533" y="1102558"/>
                    </a:lnTo>
                    <a:lnTo>
                      <a:pt x="911486" y="1102814"/>
                    </a:lnTo>
                    <a:lnTo>
                      <a:pt x="908161" y="1104349"/>
                    </a:lnTo>
                    <a:lnTo>
                      <a:pt x="905091" y="1106907"/>
                    </a:lnTo>
                    <a:lnTo>
                      <a:pt x="903300" y="1108186"/>
                    </a:lnTo>
                    <a:lnTo>
                      <a:pt x="901509" y="1108186"/>
                    </a:lnTo>
                    <a:lnTo>
                      <a:pt x="898951" y="1105884"/>
                    </a:lnTo>
                    <a:lnTo>
                      <a:pt x="897416" y="1103838"/>
                    </a:lnTo>
                    <a:lnTo>
                      <a:pt x="895114" y="1097442"/>
                    </a:lnTo>
                    <a:lnTo>
                      <a:pt x="894346" y="1096419"/>
                    </a:lnTo>
                    <a:lnTo>
                      <a:pt x="892044" y="1094628"/>
                    </a:lnTo>
                    <a:lnTo>
                      <a:pt x="887951" y="1093349"/>
                    </a:lnTo>
                    <a:lnTo>
                      <a:pt x="885137" y="1092070"/>
                    </a:lnTo>
                    <a:lnTo>
                      <a:pt x="883858" y="1090791"/>
                    </a:lnTo>
                    <a:lnTo>
                      <a:pt x="879765" y="1088488"/>
                    </a:lnTo>
                    <a:lnTo>
                      <a:pt x="878486" y="1085162"/>
                    </a:lnTo>
                    <a:lnTo>
                      <a:pt x="876439" y="1082348"/>
                    </a:lnTo>
                    <a:lnTo>
                      <a:pt x="873625" y="1079790"/>
                    </a:lnTo>
                    <a:lnTo>
                      <a:pt x="867485" y="1074674"/>
                    </a:lnTo>
                    <a:lnTo>
                      <a:pt x="865183" y="1073651"/>
                    </a:lnTo>
                    <a:lnTo>
                      <a:pt x="863136" y="1073139"/>
                    </a:lnTo>
                    <a:lnTo>
                      <a:pt x="855462" y="1071604"/>
                    </a:lnTo>
                    <a:lnTo>
                      <a:pt x="852392" y="1071604"/>
                    </a:lnTo>
                    <a:lnTo>
                      <a:pt x="849834" y="1070069"/>
                    </a:lnTo>
                    <a:lnTo>
                      <a:pt x="847531" y="1069046"/>
                    </a:lnTo>
                    <a:lnTo>
                      <a:pt x="845485" y="1067767"/>
                    </a:lnTo>
                    <a:lnTo>
                      <a:pt x="840624" y="1062139"/>
                    </a:lnTo>
                    <a:lnTo>
                      <a:pt x="839601" y="1060860"/>
                    </a:lnTo>
                    <a:lnTo>
                      <a:pt x="839089" y="1057790"/>
                    </a:lnTo>
                    <a:lnTo>
                      <a:pt x="839601" y="1051906"/>
                    </a:lnTo>
                    <a:lnTo>
                      <a:pt x="839089" y="1049092"/>
                    </a:lnTo>
                    <a:lnTo>
                      <a:pt x="838578" y="1047557"/>
                    </a:lnTo>
                    <a:lnTo>
                      <a:pt x="837299" y="1045766"/>
                    </a:lnTo>
                    <a:lnTo>
                      <a:pt x="836787" y="1042185"/>
                    </a:lnTo>
                    <a:lnTo>
                      <a:pt x="835764" y="1039371"/>
                    </a:lnTo>
                    <a:lnTo>
                      <a:pt x="834485" y="1035022"/>
                    </a:lnTo>
                    <a:lnTo>
                      <a:pt x="829880" y="1024278"/>
                    </a:lnTo>
                    <a:lnTo>
                      <a:pt x="828345" y="1020696"/>
                    </a:lnTo>
                    <a:lnTo>
                      <a:pt x="826298" y="1017370"/>
                    </a:lnTo>
                    <a:lnTo>
                      <a:pt x="823996" y="1013789"/>
                    </a:lnTo>
                    <a:lnTo>
                      <a:pt x="821694" y="1011230"/>
                    </a:lnTo>
                    <a:lnTo>
                      <a:pt x="818624" y="1009951"/>
                    </a:lnTo>
                    <a:lnTo>
                      <a:pt x="816065" y="1009951"/>
                    </a:lnTo>
                    <a:lnTo>
                      <a:pt x="812996" y="1011487"/>
                    </a:lnTo>
                    <a:lnTo>
                      <a:pt x="811972" y="1012765"/>
                    </a:lnTo>
                    <a:lnTo>
                      <a:pt x="810693" y="1013021"/>
                    </a:lnTo>
                    <a:lnTo>
                      <a:pt x="809670" y="1012510"/>
                    </a:lnTo>
                    <a:lnTo>
                      <a:pt x="805321" y="1009440"/>
                    </a:lnTo>
                    <a:lnTo>
                      <a:pt x="801740" y="1007137"/>
                    </a:lnTo>
                    <a:lnTo>
                      <a:pt x="798158" y="1004835"/>
                    </a:lnTo>
                    <a:lnTo>
                      <a:pt x="794832" y="1002021"/>
                    </a:lnTo>
                    <a:lnTo>
                      <a:pt x="793042" y="1000230"/>
                    </a:lnTo>
                    <a:lnTo>
                      <a:pt x="791763" y="999974"/>
                    </a:lnTo>
                    <a:lnTo>
                      <a:pt x="788181" y="994858"/>
                    </a:lnTo>
                    <a:lnTo>
                      <a:pt x="787669" y="993323"/>
                    </a:lnTo>
                    <a:lnTo>
                      <a:pt x="788949" y="991533"/>
                    </a:lnTo>
                    <a:lnTo>
                      <a:pt x="787925" y="990253"/>
                    </a:lnTo>
                    <a:lnTo>
                      <a:pt x="785879" y="988719"/>
                    </a:lnTo>
                    <a:lnTo>
                      <a:pt x="784088" y="988463"/>
                    </a:lnTo>
                    <a:lnTo>
                      <a:pt x="783065" y="987695"/>
                    </a:lnTo>
                    <a:lnTo>
                      <a:pt x="782297" y="985905"/>
                    </a:lnTo>
                    <a:lnTo>
                      <a:pt x="781530" y="985137"/>
                    </a:lnTo>
                    <a:lnTo>
                      <a:pt x="778204" y="980020"/>
                    </a:lnTo>
                    <a:lnTo>
                      <a:pt x="775902" y="978742"/>
                    </a:lnTo>
                    <a:lnTo>
                      <a:pt x="773088" y="976183"/>
                    </a:lnTo>
                    <a:lnTo>
                      <a:pt x="770274" y="974137"/>
                    </a:lnTo>
                    <a:lnTo>
                      <a:pt x="766692" y="972346"/>
                    </a:lnTo>
                    <a:lnTo>
                      <a:pt x="762855" y="971834"/>
                    </a:lnTo>
                    <a:lnTo>
                      <a:pt x="757739" y="974137"/>
                    </a:lnTo>
                    <a:lnTo>
                      <a:pt x="755436" y="974392"/>
                    </a:lnTo>
                    <a:lnTo>
                      <a:pt x="753901" y="973625"/>
                    </a:lnTo>
                    <a:lnTo>
                      <a:pt x="752366" y="970555"/>
                    </a:lnTo>
                    <a:lnTo>
                      <a:pt x="751087" y="968764"/>
                    </a:lnTo>
                    <a:lnTo>
                      <a:pt x="746738" y="962369"/>
                    </a:lnTo>
                    <a:lnTo>
                      <a:pt x="744180" y="958276"/>
                    </a:lnTo>
                    <a:lnTo>
                      <a:pt x="740854" y="951880"/>
                    </a:lnTo>
                    <a:lnTo>
                      <a:pt x="738552" y="949578"/>
                    </a:lnTo>
                    <a:lnTo>
                      <a:pt x="734971" y="947020"/>
                    </a:lnTo>
                    <a:lnTo>
                      <a:pt x="731645" y="945741"/>
                    </a:lnTo>
                    <a:lnTo>
                      <a:pt x="729343" y="943694"/>
                    </a:lnTo>
                    <a:lnTo>
                      <a:pt x="727552" y="942671"/>
                    </a:lnTo>
                    <a:lnTo>
                      <a:pt x="724226" y="942159"/>
                    </a:lnTo>
                    <a:lnTo>
                      <a:pt x="718598" y="942415"/>
                    </a:lnTo>
                    <a:lnTo>
                      <a:pt x="715784" y="943438"/>
                    </a:lnTo>
                    <a:lnTo>
                      <a:pt x="712458" y="945996"/>
                    </a:lnTo>
                    <a:lnTo>
                      <a:pt x="708621" y="949578"/>
                    </a:lnTo>
                    <a:lnTo>
                      <a:pt x="707342" y="950346"/>
                    </a:lnTo>
                    <a:lnTo>
                      <a:pt x="705551" y="950346"/>
                    </a:lnTo>
                    <a:lnTo>
                      <a:pt x="702226" y="949578"/>
                    </a:lnTo>
                    <a:lnTo>
                      <a:pt x="700691" y="948555"/>
                    </a:lnTo>
                    <a:lnTo>
                      <a:pt x="698644" y="948299"/>
                    </a:lnTo>
                    <a:lnTo>
                      <a:pt x="696342" y="944461"/>
                    </a:lnTo>
                    <a:lnTo>
                      <a:pt x="694039" y="943950"/>
                    </a:lnTo>
                    <a:lnTo>
                      <a:pt x="690970" y="943694"/>
                    </a:lnTo>
                    <a:lnTo>
                      <a:pt x="688156" y="941647"/>
                    </a:lnTo>
                    <a:lnTo>
                      <a:pt x="687900" y="940113"/>
                    </a:lnTo>
                    <a:lnTo>
                      <a:pt x="685342" y="937555"/>
                    </a:lnTo>
                    <a:lnTo>
                      <a:pt x="683039" y="934741"/>
                    </a:lnTo>
                    <a:lnTo>
                      <a:pt x="680481" y="930903"/>
                    </a:lnTo>
                    <a:lnTo>
                      <a:pt x="677155" y="927066"/>
                    </a:lnTo>
                    <a:lnTo>
                      <a:pt x="675876" y="925787"/>
                    </a:lnTo>
                    <a:lnTo>
                      <a:pt x="673574" y="924764"/>
                    </a:lnTo>
                    <a:lnTo>
                      <a:pt x="667690" y="919647"/>
                    </a:lnTo>
                    <a:lnTo>
                      <a:pt x="665899" y="915810"/>
                    </a:lnTo>
                    <a:lnTo>
                      <a:pt x="663341" y="912484"/>
                    </a:lnTo>
                    <a:lnTo>
                      <a:pt x="659248" y="912228"/>
                    </a:lnTo>
                    <a:lnTo>
                      <a:pt x="658225" y="911973"/>
                    </a:lnTo>
                    <a:lnTo>
                      <a:pt x="656945" y="910949"/>
                    </a:lnTo>
                    <a:lnTo>
                      <a:pt x="654643" y="901996"/>
                    </a:lnTo>
                    <a:lnTo>
                      <a:pt x="654131" y="900716"/>
                    </a:lnTo>
                    <a:lnTo>
                      <a:pt x="652597" y="899437"/>
                    </a:lnTo>
                    <a:lnTo>
                      <a:pt x="650294" y="899437"/>
                    </a:lnTo>
                    <a:lnTo>
                      <a:pt x="647736" y="899693"/>
                    </a:lnTo>
                    <a:lnTo>
                      <a:pt x="642875" y="899693"/>
                    </a:lnTo>
                    <a:lnTo>
                      <a:pt x="639550" y="899182"/>
                    </a:lnTo>
                    <a:lnTo>
                      <a:pt x="637759" y="898158"/>
                    </a:lnTo>
                    <a:lnTo>
                      <a:pt x="629061" y="894321"/>
                    </a:lnTo>
                    <a:lnTo>
                      <a:pt x="627782" y="893809"/>
                    </a:lnTo>
                    <a:lnTo>
                      <a:pt x="624712" y="893554"/>
                    </a:lnTo>
                    <a:lnTo>
                      <a:pt x="621898" y="893809"/>
                    </a:lnTo>
                    <a:lnTo>
                      <a:pt x="619596" y="894321"/>
                    </a:lnTo>
                    <a:lnTo>
                      <a:pt x="617293" y="893809"/>
                    </a:lnTo>
                    <a:lnTo>
                      <a:pt x="613456" y="891507"/>
                    </a:lnTo>
                    <a:lnTo>
                      <a:pt x="611921" y="888181"/>
                    </a:lnTo>
                    <a:lnTo>
                      <a:pt x="611154" y="887414"/>
                    </a:lnTo>
                    <a:lnTo>
                      <a:pt x="609107" y="885879"/>
                    </a:lnTo>
                    <a:lnTo>
                      <a:pt x="604247" y="885623"/>
                    </a:lnTo>
                    <a:lnTo>
                      <a:pt x="602200" y="885111"/>
                    </a:lnTo>
                    <a:lnTo>
                      <a:pt x="599898" y="882553"/>
                    </a:lnTo>
                    <a:lnTo>
                      <a:pt x="599386" y="879995"/>
                    </a:lnTo>
                    <a:lnTo>
                      <a:pt x="599130" y="876414"/>
                    </a:lnTo>
                    <a:lnTo>
                      <a:pt x="598874" y="874111"/>
                    </a:lnTo>
                    <a:lnTo>
                      <a:pt x="597851" y="871041"/>
                    </a:lnTo>
                    <a:lnTo>
                      <a:pt x="598619" y="868739"/>
                    </a:lnTo>
                    <a:lnTo>
                      <a:pt x="597595" y="865669"/>
                    </a:lnTo>
                    <a:lnTo>
                      <a:pt x="596572" y="864646"/>
                    </a:lnTo>
                    <a:lnTo>
                      <a:pt x="593758" y="862855"/>
                    </a:lnTo>
                    <a:lnTo>
                      <a:pt x="591200" y="862087"/>
                    </a:lnTo>
                    <a:lnTo>
                      <a:pt x="587618" y="860553"/>
                    </a:lnTo>
                    <a:lnTo>
                      <a:pt x="585316" y="860041"/>
                    </a:lnTo>
                    <a:lnTo>
                      <a:pt x="582246" y="860297"/>
                    </a:lnTo>
                    <a:lnTo>
                      <a:pt x="577641" y="861832"/>
                    </a:lnTo>
                    <a:lnTo>
                      <a:pt x="576362" y="861576"/>
                    </a:lnTo>
                    <a:lnTo>
                      <a:pt x="574827" y="859529"/>
                    </a:lnTo>
                    <a:lnTo>
                      <a:pt x="571246" y="852878"/>
                    </a:lnTo>
                    <a:lnTo>
                      <a:pt x="569455" y="850064"/>
                    </a:lnTo>
                    <a:lnTo>
                      <a:pt x="563060" y="849296"/>
                    </a:lnTo>
                    <a:lnTo>
                      <a:pt x="560757" y="845715"/>
                    </a:lnTo>
                    <a:lnTo>
                      <a:pt x="558455" y="844436"/>
                    </a:lnTo>
                    <a:lnTo>
                      <a:pt x="556152" y="845459"/>
                    </a:lnTo>
                    <a:lnTo>
                      <a:pt x="553594" y="847250"/>
                    </a:lnTo>
                    <a:lnTo>
                      <a:pt x="551036" y="848785"/>
                    </a:lnTo>
                    <a:lnTo>
                      <a:pt x="549501" y="848529"/>
                    </a:lnTo>
                    <a:lnTo>
                      <a:pt x="547455" y="846227"/>
                    </a:lnTo>
                    <a:lnTo>
                      <a:pt x="545152" y="841622"/>
                    </a:lnTo>
                    <a:lnTo>
                      <a:pt x="543361" y="838296"/>
                    </a:lnTo>
                    <a:lnTo>
                      <a:pt x="540547" y="835482"/>
                    </a:lnTo>
                    <a:lnTo>
                      <a:pt x="539524" y="833180"/>
                    </a:lnTo>
                    <a:lnTo>
                      <a:pt x="536966" y="829343"/>
                    </a:lnTo>
                    <a:lnTo>
                      <a:pt x="534664" y="827296"/>
                    </a:lnTo>
                    <a:lnTo>
                      <a:pt x="533640" y="826785"/>
                    </a:lnTo>
                    <a:lnTo>
                      <a:pt x="532105" y="825250"/>
                    </a:lnTo>
                    <a:lnTo>
                      <a:pt x="531594" y="823459"/>
                    </a:lnTo>
                    <a:lnTo>
                      <a:pt x="528012" y="818598"/>
                    </a:lnTo>
                    <a:lnTo>
                      <a:pt x="525198" y="815528"/>
                    </a:lnTo>
                    <a:lnTo>
                      <a:pt x="523408" y="814505"/>
                    </a:lnTo>
                    <a:lnTo>
                      <a:pt x="520082" y="814249"/>
                    </a:lnTo>
                    <a:lnTo>
                      <a:pt x="518547" y="813226"/>
                    </a:lnTo>
                    <a:lnTo>
                      <a:pt x="516245" y="807598"/>
                    </a:lnTo>
                    <a:lnTo>
                      <a:pt x="515221" y="803249"/>
                    </a:lnTo>
                    <a:lnTo>
                      <a:pt x="512151" y="803249"/>
                    </a:lnTo>
                    <a:lnTo>
                      <a:pt x="510617" y="804784"/>
                    </a:lnTo>
                    <a:lnTo>
                      <a:pt x="509337" y="804784"/>
                    </a:lnTo>
                    <a:lnTo>
                      <a:pt x="506523" y="802481"/>
                    </a:lnTo>
                    <a:lnTo>
                      <a:pt x="504988" y="800946"/>
                    </a:lnTo>
                    <a:lnTo>
                      <a:pt x="503965" y="799412"/>
                    </a:lnTo>
                    <a:lnTo>
                      <a:pt x="499616" y="796086"/>
                    </a:lnTo>
                    <a:lnTo>
                      <a:pt x="497058" y="795830"/>
                    </a:lnTo>
                    <a:lnTo>
                      <a:pt x="496546" y="795318"/>
                    </a:lnTo>
                    <a:lnTo>
                      <a:pt x="496291" y="789435"/>
                    </a:lnTo>
                    <a:lnTo>
                      <a:pt x="493477" y="787132"/>
                    </a:lnTo>
                    <a:lnTo>
                      <a:pt x="491942" y="786109"/>
                    </a:lnTo>
                    <a:lnTo>
                      <a:pt x="491174" y="784830"/>
                    </a:lnTo>
                    <a:lnTo>
                      <a:pt x="489639" y="784830"/>
                    </a:lnTo>
                    <a:lnTo>
                      <a:pt x="488616" y="786109"/>
                    </a:lnTo>
                    <a:lnTo>
                      <a:pt x="485802" y="790458"/>
                    </a:lnTo>
                    <a:lnTo>
                      <a:pt x="484523" y="791737"/>
                    </a:lnTo>
                    <a:lnTo>
                      <a:pt x="483244" y="791481"/>
                    </a:lnTo>
                    <a:lnTo>
                      <a:pt x="480430" y="789946"/>
                    </a:lnTo>
                    <a:lnTo>
                      <a:pt x="476848" y="788923"/>
                    </a:lnTo>
                    <a:lnTo>
                      <a:pt x="474802" y="788155"/>
                    </a:lnTo>
                    <a:lnTo>
                      <a:pt x="471220" y="785853"/>
                    </a:lnTo>
                    <a:lnTo>
                      <a:pt x="469430" y="784063"/>
                    </a:lnTo>
                    <a:lnTo>
                      <a:pt x="468150" y="781760"/>
                    </a:lnTo>
                    <a:lnTo>
                      <a:pt x="466871" y="780225"/>
                    </a:lnTo>
                    <a:lnTo>
                      <a:pt x="465081" y="779202"/>
                    </a:lnTo>
                    <a:lnTo>
                      <a:pt x="463034" y="779202"/>
                    </a:lnTo>
                    <a:lnTo>
                      <a:pt x="461243" y="779969"/>
                    </a:lnTo>
                    <a:lnTo>
                      <a:pt x="459197" y="779458"/>
                    </a:lnTo>
                    <a:lnTo>
                      <a:pt x="457406" y="776132"/>
                    </a:lnTo>
                    <a:lnTo>
                      <a:pt x="456127" y="774853"/>
                    </a:lnTo>
                    <a:lnTo>
                      <a:pt x="452545" y="774086"/>
                    </a:lnTo>
                    <a:lnTo>
                      <a:pt x="450499" y="772295"/>
                    </a:lnTo>
                    <a:lnTo>
                      <a:pt x="448452" y="769736"/>
                    </a:lnTo>
                    <a:lnTo>
                      <a:pt x="447685" y="768969"/>
                    </a:lnTo>
                    <a:lnTo>
                      <a:pt x="444871" y="764364"/>
                    </a:lnTo>
                    <a:lnTo>
                      <a:pt x="441034" y="759248"/>
                    </a:lnTo>
                    <a:lnTo>
                      <a:pt x="439243" y="756178"/>
                    </a:lnTo>
                    <a:lnTo>
                      <a:pt x="437964" y="755155"/>
                    </a:lnTo>
                    <a:lnTo>
                      <a:pt x="434638" y="755411"/>
                    </a:lnTo>
                    <a:lnTo>
                      <a:pt x="431824" y="752597"/>
                    </a:lnTo>
                    <a:lnTo>
                      <a:pt x="429266" y="751829"/>
                    </a:lnTo>
                    <a:lnTo>
                      <a:pt x="426963" y="751573"/>
                    </a:lnTo>
                    <a:lnTo>
                      <a:pt x="423638" y="751829"/>
                    </a:lnTo>
                    <a:lnTo>
                      <a:pt x="423126" y="751317"/>
                    </a:lnTo>
                    <a:lnTo>
                      <a:pt x="421847" y="746201"/>
                    </a:lnTo>
                    <a:lnTo>
                      <a:pt x="421080" y="745434"/>
                    </a:lnTo>
                    <a:lnTo>
                      <a:pt x="416731" y="740829"/>
                    </a:lnTo>
                    <a:lnTo>
                      <a:pt x="414428" y="739806"/>
                    </a:lnTo>
                    <a:lnTo>
                      <a:pt x="413149" y="739038"/>
                    </a:lnTo>
                    <a:lnTo>
                      <a:pt x="410847" y="734689"/>
                    </a:lnTo>
                    <a:lnTo>
                      <a:pt x="411614" y="733154"/>
                    </a:lnTo>
                    <a:lnTo>
                      <a:pt x="411103" y="730596"/>
                    </a:lnTo>
                    <a:lnTo>
                      <a:pt x="410335" y="728038"/>
                    </a:lnTo>
                    <a:lnTo>
                      <a:pt x="411103" y="724201"/>
                    </a:lnTo>
                    <a:lnTo>
                      <a:pt x="410847" y="718829"/>
                    </a:lnTo>
                    <a:lnTo>
                      <a:pt x="410591" y="716270"/>
                    </a:lnTo>
                    <a:lnTo>
                      <a:pt x="409056" y="713968"/>
                    </a:lnTo>
                    <a:lnTo>
                      <a:pt x="407265" y="711666"/>
                    </a:lnTo>
                    <a:lnTo>
                      <a:pt x="406754" y="709363"/>
                    </a:lnTo>
                    <a:lnTo>
                      <a:pt x="406242" y="706549"/>
                    </a:lnTo>
                    <a:lnTo>
                      <a:pt x="406498" y="701433"/>
                    </a:lnTo>
                    <a:lnTo>
                      <a:pt x="406242" y="699642"/>
                    </a:lnTo>
                    <a:lnTo>
                      <a:pt x="404451" y="697851"/>
                    </a:lnTo>
                    <a:lnTo>
                      <a:pt x="402149" y="697595"/>
                    </a:lnTo>
                    <a:lnTo>
                      <a:pt x="399079" y="698619"/>
                    </a:lnTo>
                    <a:lnTo>
                      <a:pt x="391149" y="698875"/>
                    </a:lnTo>
                    <a:lnTo>
                      <a:pt x="389870" y="699130"/>
                    </a:lnTo>
                    <a:lnTo>
                      <a:pt x="388335" y="699898"/>
                    </a:lnTo>
                    <a:lnTo>
                      <a:pt x="387056" y="702712"/>
                    </a:lnTo>
                    <a:lnTo>
                      <a:pt x="384241" y="703223"/>
                    </a:lnTo>
                    <a:lnTo>
                      <a:pt x="382707" y="703735"/>
                    </a:lnTo>
                    <a:lnTo>
                      <a:pt x="378869" y="705781"/>
                    </a:lnTo>
                    <a:lnTo>
                      <a:pt x="377334" y="706038"/>
                    </a:lnTo>
                    <a:lnTo>
                      <a:pt x="376055" y="705781"/>
                    </a:lnTo>
                    <a:lnTo>
                      <a:pt x="373497" y="703735"/>
                    </a:lnTo>
                    <a:lnTo>
                      <a:pt x="369404" y="701433"/>
                    </a:lnTo>
                    <a:lnTo>
                      <a:pt x="367869" y="701433"/>
                    </a:lnTo>
                    <a:lnTo>
                      <a:pt x="365055" y="701689"/>
                    </a:lnTo>
                    <a:lnTo>
                      <a:pt x="363520" y="701177"/>
                    </a:lnTo>
                    <a:lnTo>
                      <a:pt x="362497" y="699642"/>
                    </a:lnTo>
                    <a:lnTo>
                      <a:pt x="361985" y="696572"/>
                    </a:lnTo>
                    <a:lnTo>
                      <a:pt x="361729" y="695549"/>
                    </a:lnTo>
                    <a:lnTo>
                      <a:pt x="355590" y="689921"/>
                    </a:lnTo>
                    <a:lnTo>
                      <a:pt x="353543" y="687618"/>
                    </a:lnTo>
                    <a:lnTo>
                      <a:pt x="352776" y="686084"/>
                    </a:lnTo>
                    <a:lnTo>
                      <a:pt x="352776" y="683013"/>
                    </a:lnTo>
                    <a:lnTo>
                      <a:pt x="352264" y="680967"/>
                    </a:lnTo>
                    <a:lnTo>
                      <a:pt x="349706" y="678665"/>
                    </a:lnTo>
                    <a:lnTo>
                      <a:pt x="342543" y="675083"/>
                    </a:lnTo>
                    <a:lnTo>
                      <a:pt x="339729" y="673293"/>
                    </a:lnTo>
                    <a:lnTo>
                      <a:pt x="335636" y="669199"/>
                    </a:lnTo>
                    <a:lnTo>
                      <a:pt x="332822" y="666130"/>
                    </a:lnTo>
                    <a:lnTo>
                      <a:pt x="330775" y="664851"/>
                    </a:lnTo>
                    <a:lnTo>
                      <a:pt x="326170" y="663827"/>
                    </a:lnTo>
                    <a:lnTo>
                      <a:pt x="325403" y="663316"/>
                    </a:lnTo>
                    <a:lnTo>
                      <a:pt x="322333" y="659990"/>
                    </a:lnTo>
                    <a:lnTo>
                      <a:pt x="320287" y="657943"/>
                    </a:lnTo>
                    <a:lnTo>
                      <a:pt x="319007" y="657432"/>
                    </a:lnTo>
                    <a:lnTo>
                      <a:pt x="317472" y="657432"/>
                    </a:lnTo>
                    <a:lnTo>
                      <a:pt x="312868" y="658711"/>
                    </a:lnTo>
                    <a:lnTo>
                      <a:pt x="310565" y="658967"/>
                    </a:lnTo>
                    <a:lnTo>
                      <a:pt x="305961" y="658199"/>
                    </a:lnTo>
                    <a:lnTo>
                      <a:pt x="304937" y="657176"/>
                    </a:lnTo>
                    <a:lnTo>
                      <a:pt x="303914" y="654106"/>
                    </a:lnTo>
                    <a:lnTo>
                      <a:pt x="303147" y="651292"/>
                    </a:lnTo>
                    <a:lnTo>
                      <a:pt x="302123" y="650013"/>
                    </a:lnTo>
                    <a:lnTo>
                      <a:pt x="299054" y="648478"/>
                    </a:lnTo>
                    <a:lnTo>
                      <a:pt x="297007" y="646431"/>
                    </a:lnTo>
                    <a:lnTo>
                      <a:pt x="295216" y="645408"/>
                    </a:lnTo>
                    <a:lnTo>
                      <a:pt x="292658" y="644641"/>
                    </a:lnTo>
                    <a:lnTo>
                      <a:pt x="290356" y="642850"/>
                    </a:lnTo>
                    <a:lnTo>
                      <a:pt x="286518" y="639012"/>
                    </a:lnTo>
                    <a:lnTo>
                      <a:pt x="285495" y="638245"/>
                    </a:lnTo>
                    <a:lnTo>
                      <a:pt x="282937" y="637478"/>
                    </a:lnTo>
                    <a:lnTo>
                      <a:pt x="280123" y="636198"/>
                    </a:lnTo>
                    <a:lnTo>
                      <a:pt x="279099" y="635175"/>
                    </a:lnTo>
                    <a:lnTo>
                      <a:pt x="277309" y="632361"/>
                    </a:lnTo>
                    <a:lnTo>
                      <a:pt x="276285" y="632106"/>
                    </a:lnTo>
                    <a:lnTo>
                      <a:pt x="273472" y="633129"/>
                    </a:lnTo>
                    <a:lnTo>
                      <a:pt x="269890" y="633640"/>
                    </a:lnTo>
                    <a:lnTo>
                      <a:pt x="268355" y="633385"/>
                    </a:lnTo>
                    <a:lnTo>
                      <a:pt x="266820" y="631850"/>
                    </a:lnTo>
                    <a:lnTo>
                      <a:pt x="264774" y="627501"/>
                    </a:lnTo>
                    <a:lnTo>
                      <a:pt x="260425" y="624687"/>
                    </a:lnTo>
                    <a:lnTo>
                      <a:pt x="257355" y="622129"/>
                    </a:lnTo>
                    <a:lnTo>
                      <a:pt x="254029" y="619315"/>
                    </a:lnTo>
                    <a:lnTo>
                      <a:pt x="252494" y="617268"/>
                    </a:lnTo>
                    <a:lnTo>
                      <a:pt x="251215" y="613687"/>
                    </a:lnTo>
                    <a:lnTo>
                      <a:pt x="250703" y="612663"/>
                    </a:lnTo>
                    <a:lnTo>
                      <a:pt x="245587" y="608826"/>
                    </a:lnTo>
                    <a:lnTo>
                      <a:pt x="244308" y="607803"/>
                    </a:lnTo>
                    <a:lnTo>
                      <a:pt x="243285" y="605500"/>
                    </a:lnTo>
                    <a:lnTo>
                      <a:pt x="241750" y="599616"/>
                    </a:lnTo>
                    <a:lnTo>
                      <a:pt x="240471" y="597570"/>
                    </a:lnTo>
                    <a:lnTo>
                      <a:pt x="239192" y="596802"/>
                    </a:lnTo>
                    <a:lnTo>
                      <a:pt x="237912" y="596802"/>
                    </a:lnTo>
                    <a:lnTo>
                      <a:pt x="235354" y="599361"/>
                    </a:lnTo>
                    <a:lnTo>
                      <a:pt x="233564" y="602686"/>
                    </a:lnTo>
                    <a:lnTo>
                      <a:pt x="231773" y="603965"/>
                    </a:lnTo>
                    <a:lnTo>
                      <a:pt x="228191" y="605244"/>
                    </a:lnTo>
                    <a:lnTo>
                      <a:pt x="223587" y="606524"/>
                    </a:lnTo>
                    <a:lnTo>
                      <a:pt x="222052" y="605756"/>
                    </a:lnTo>
                    <a:lnTo>
                      <a:pt x="220517" y="603710"/>
                    </a:lnTo>
                    <a:lnTo>
                      <a:pt x="219494" y="603453"/>
                    </a:lnTo>
                    <a:lnTo>
                      <a:pt x="216935" y="603965"/>
                    </a:lnTo>
                    <a:lnTo>
                      <a:pt x="210796" y="601663"/>
                    </a:lnTo>
                    <a:lnTo>
                      <a:pt x="208493" y="601663"/>
                    </a:lnTo>
                    <a:lnTo>
                      <a:pt x="204656" y="604221"/>
                    </a:lnTo>
                    <a:lnTo>
                      <a:pt x="201330" y="605244"/>
                    </a:lnTo>
                    <a:lnTo>
                      <a:pt x="198005" y="604989"/>
                    </a:lnTo>
                    <a:lnTo>
                      <a:pt x="195191" y="603453"/>
                    </a:lnTo>
                    <a:lnTo>
                      <a:pt x="190074" y="600128"/>
                    </a:lnTo>
                    <a:lnTo>
                      <a:pt x="186493" y="599105"/>
                    </a:lnTo>
                    <a:lnTo>
                      <a:pt x="185981" y="598593"/>
                    </a:lnTo>
                    <a:lnTo>
                      <a:pt x="185214" y="597058"/>
                    </a:lnTo>
                    <a:lnTo>
                      <a:pt x="185214" y="595012"/>
                    </a:lnTo>
                    <a:lnTo>
                      <a:pt x="184446" y="593733"/>
                    </a:lnTo>
                    <a:lnTo>
                      <a:pt x="182911" y="592965"/>
                    </a:lnTo>
                    <a:lnTo>
                      <a:pt x="180609" y="592453"/>
                    </a:lnTo>
                    <a:lnTo>
                      <a:pt x="179330" y="591430"/>
                    </a:lnTo>
                    <a:lnTo>
                      <a:pt x="177283" y="588872"/>
                    </a:lnTo>
                    <a:lnTo>
                      <a:pt x="172423" y="586314"/>
                    </a:lnTo>
                    <a:lnTo>
                      <a:pt x="170376" y="584523"/>
                    </a:lnTo>
                    <a:lnTo>
                      <a:pt x="168074" y="583244"/>
                    </a:lnTo>
                    <a:lnTo>
                      <a:pt x="167562" y="582221"/>
                    </a:lnTo>
                    <a:lnTo>
                      <a:pt x="167818" y="580430"/>
                    </a:lnTo>
                    <a:lnTo>
                      <a:pt x="167306" y="579151"/>
                    </a:lnTo>
                    <a:lnTo>
                      <a:pt x="165260" y="578128"/>
                    </a:lnTo>
                    <a:lnTo>
                      <a:pt x="163469" y="576593"/>
                    </a:lnTo>
                    <a:lnTo>
                      <a:pt x="161422" y="573779"/>
                    </a:lnTo>
                    <a:lnTo>
                      <a:pt x="159376" y="570965"/>
                    </a:lnTo>
                    <a:lnTo>
                      <a:pt x="157073" y="569430"/>
                    </a:lnTo>
                    <a:lnTo>
                      <a:pt x="156306" y="567127"/>
                    </a:lnTo>
                    <a:lnTo>
                      <a:pt x="156050" y="563802"/>
                    </a:lnTo>
                    <a:lnTo>
                      <a:pt x="154771" y="560988"/>
                    </a:lnTo>
                    <a:lnTo>
                      <a:pt x="153748" y="556127"/>
                    </a:lnTo>
                    <a:lnTo>
                      <a:pt x="153748" y="554080"/>
                    </a:lnTo>
                    <a:lnTo>
                      <a:pt x="154771" y="552034"/>
                    </a:lnTo>
                    <a:lnTo>
                      <a:pt x="154771" y="549475"/>
                    </a:lnTo>
                    <a:lnTo>
                      <a:pt x="156306" y="547941"/>
                    </a:lnTo>
                    <a:lnTo>
                      <a:pt x="156050" y="545382"/>
                    </a:lnTo>
                    <a:lnTo>
                      <a:pt x="154259" y="543848"/>
                    </a:lnTo>
                    <a:lnTo>
                      <a:pt x="152725" y="541801"/>
                    </a:lnTo>
                    <a:lnTo>
                      <a:pt x="150934" y="538731"/>
                    </a:lnTo>
                    <a:lnTo>
                      <a:pt x="149655" y="536941"/>
                    </a:lnTo>
                    <a:lnTo>
                      <a:pt x="149143" y="535406"/>
                    </a:lnTo>
                    <a:lnTo>
                      <a:pt x="149655" y="533615"/>
                    </a:lnTo>
                    <a:lnTo>
                      <a:pt x="149910" y="529777"/>
                    </a:lnTo>
                    <a:lnTo>
                      <a:pt x="147352" y="528243"/>
                    </a:lnTo>
                    <a:lnTo>
                      <a:pt x="146329" y="527219"/>
                    </a:lnTo>
                    <a:lnTo>
                      <a:pt x="146329" y="525173"/>
                    </a:lnTo>
                    <a:lnTo>
                      <a:pt x="146841" y="522614"/>
                    </a:lnTo>
                    <a:lnTo>
                      <a:pt x="147608" y="521336"/>
                    </a:lnTo>
                    <a:lnTo>
                      <a:pt x="149655" y="516219"/>
                    </a:lnTo>
                    <a:lnTo>
                      <a:pt x="149655" y="514684"/>
                    </a:lnTo>
                    <a:lnTo>
                      <a:pt x="149143" y="511614"/>
                    </a:lnTo>
                    <a:lnTo>
                      <a:pt x="148120" y="507777"/>
                    </a:lnTo>
                    <a:lnTo>
                      <a:pt x="148887" y="505219"/>
                    </a:lnTo>
                    <a:lnTo>
                      <a:pt x="148120" y="503172"/>
                    </a:lnTo>
                    <a:lnTo>
                      <a:pt x="150166" y="500102"/>
                    </a:lnTo>
                    <a:lnTo>
                      <a:pt x="150166" y="497544"/>
                    </a:lnTo>
                    <a:lnTo>
                      <a:pt x="149399" y="493963"/>
                    </a:lnTo>
                    <a:lnTo>
                      <a:pt x="149399" y="488846"/>
                    </a:lnTo>
                    <a:lnTo>
                      <a:pt x="149655" y="486800"/>
                    </a:lnTo>
                    <a:lnTo>
                      <a:pt x="150166" y="484753"/>
                    </a:lnTo>
                    <a:lnTo>
                      <a:pt x="150934" y="481172"/>
                    </a:lnTo>
                    <a:lnTo>
                      <a:pt x="152980" y="475544"/>
                    </a:lnTo>
                    <a:lnTo>
                      <a:pt x="153236" y="472218"/>
                    </a:lnTo>
                    <a:lnTo>
                      <a:pt x="156050" y="469660"/>
                    </a:lnTo>
                    <a:lnTo>
                      <a:pt x="156818" y="467613"/>
                    </a:lnTo>
                    <a:lnTo>
                      <a:pt x="153748" y="467358"/>
                    </a:lnTo>
                    <a:lnTo>
                      <a:pt x="152725" y="465822"/>
                    </a:lnTo>
                    <a:lnTo>
                      <a:pt x="151445" y="461729"/>
                    </a:lnTo>
                    <a:lnTo>
                      <a:pt x="149655" y="457892"/>
                    </a:lnTo>
                    <a:lnTo>
                      <a:pt x="149143" y="455078"/>
                    </a:lnTo>
                    <a:lnTo>
                      <a:pt x="148631" y="447915"/>
                    </a:lnTo>
                    <a:lnTo>
                      <a:pt x="147096" y="447915"/>
                    </a:lnTo>
                    <a:lnTo>
                      <a:pt x="146073" y="449194"/>
                    </a:lnTo>
                    <a:lnTo>
                      <a:pt x="144538" y="450729"/>
                    </a:lnTo>
                    <a:lnTo>
                      <a:pt x="143515" y="452520"/>
                    </a:lnTo>
                    <a:lnTo>
                      <a:pt x="143515" y="458404"/>
                    </a:lnTo>
                    <a:lnTo>
                      <a:pt x="141980" y="461985"/>
                    </a:lnTo>
                    <a:lnTo>
                      <a:pt x="140701" y="463009"/>
                    </a:lnTo>
                    <a:lnTo>
                      <a:pt x="137887" y="463776"/>
                    </a:lnTo>
                    <a:lnTo>
                      <a:pt x="132003" y="463520"/>
                    </a:lnTo>
                    <a:lnTo>
                      <a:pt x="125863" y="465822"/>
                    </a:lnTo>
                    <a:lnTo>
                      <a:pt x="123561" y="466334"/>
                    </a:lnTo>
                    <a:lnTo>
                      <a:pt x="121003" y="466590"/>
                    </a:lnTo>
                    <a:lnTo>
                      <a:pt x="116910" y="465055"/>
                    </a:lnTo>
                    <a:lnTo>
                      <a:pt x="114352" y="464799"/>
                    </a:lnTo>
                    <a:lnTo>
                      <a:pt x="110514" y="465567"/>
                    </a:lnTo>
                    <a:lnTo>
                      <a:pt x="107444" y="467613"/>
                    </a:lnTo>
                    <a:lnTo>
                      <a:pt x="106421" y="467613"/>
                    </a:lnTo>
                    <a:lnTo>
                      <a:pt x="104630" y="465822"/>
                    </a:lnTo>
                    <a:lnTo>
                      <a:pt x="103863" y="461474"/>
                    </a:lnTo>
                    <a:lnTo>
                      <a:pt x="104119" y="457892"/>
                    </a:lnTo>
                    <a:lnTo>
                      <a:pt x="105909" y="453543"/>
                    </a:lnTo>
                    <a:lnTo>
                      <a:pt x="106165" y="452008"/>
                    </a:lnTo>
                    <a:lnTo>
                      <a:pt x="105654" y="450473"/>
                    </a:lnTo>
                    <a:lnTo>
                      <a:pt x="101561" y="446636"/>
                    </a:lnTo>
                    <a:lnTo>
                      <a:pt x="100026" y="444590"/>
                    </a:lnTo>
                    <a:lnTo>
                      <a:pt x="98491" y="437682"/>
                    </a:lnTo>
                    <a:lnTo>
                      <a:pt x="96444" y="437171"/>
                    </a:lnTo>
                    <a:lnTo>
                      <a:pt x="94142" y="437938"/>
                    </a:lnTo>
                    <a:lnTo>
                      <a:pt x="91072" y="438450"/>
                    </a:lnTo>
                    <a:lnTo>
                      <a:pt x="88770" y="436659"/>
                    </a:lnTo>
                    <a:lnTo>
                      <a:pt x="87746" y="435380"/>
                    </a:lnTo>
                    <a:lnTo>
                      <a:pt x="87490" y="432054"/>
                    </a:lnTo>
                    <a:lnTo>
                      <a:pt x="86467" y="430775"/>
                    </a:lnTo>
                    <a:lnTo>
                      <a:pt x="80839" y="429240"/>
                    </a:lnTo>
                    <a:lnTo>
                      <a:pt x="75467" y="427961"/>
                    </a:lnTo>
                    <a:lnTo>
                      <a:pt x="72653" y="426682"/>
                    </a:lnTo>
                    <a:lnTo>
                      <a:pt x="71630" y="425403"/>
                    </a:lnTo>
                    <a:lnTo>
                      <a:pt x="71118" y="423612"/>
                    </a:lnTo>
                    <a:lnTo>
                      <a:pt x="71374" y="420798"/>
                    </a:lnTo>
                    <a:lnTo>
                      <a:pt x="72397" y="418496"/>
                    </a:lnTo>
                    <a:lnTo>
                      <a:pt x="74955" y="414403"/>
                    </a:lnTo>
                    <a:lnTo>
                      <a:pt x="75467" y="411589"/>
                    </a:lnTo>
                    <a:lnTo>
                      <a:pt x="74188" y="404426"/>
                    </a:lnTo>
                    <a:lnTo>
                      <a:pt x="73165" y="400588"/>
                    </a:lnTo>
                    <a:lnTo>
                      <a:pt x="71885" y="397007"/>
                    </a:lnTo>
                    <a:lnTo>
                      <a:pt x="64722" y="392146"/>
                    </a:lnTo>
                    <a:lnTo>
                      <a:pt x="63699" y="390612"/>
                    </a:lnTo>
                    <a:lnTo>
                      <a:pt x="62676" y="387542"/>
                    </a:lnTo>
                    <a:lnTo>
                      <a:pt x="61141" y="385239"/>
                    </a:lnTo>
                    <a:lnTo>
                      <a:pt x="57559" y="383193"/>
                    </a:lnTo>
                    <a:lnTo>
                      <a:pt x="56792" y="381914"/>
                    </a:lnTo>
                    <a:lnTo>
                      <a:pt x="56792" y="378332"/>
                    </a:lnTo>
                    <a:lnTo>
                      <a:pt x="56536" y="372704"/>
                    </a:lnTo>
                    <a:lnTo>
                      <a:pt x="57304" y="368611"/>
                    </a:lnTo>
                    <a:lnTo>
                      <a:pt x="58327" y="365541"/>
                    </a:lnTo>
                    <a:lnTo>
                      <a:pt x="59862" y="363494"/>
                    </a:lnTo>
                    <a:lnTo>
                      <a:pt x="61653" y="359657"/>
                    </a:lnTo>
                    <a:lnTo>
                      <a:pt x="59350" y="341494"/>
                    </a:lnTo>
                    <a:lnTo>
                      <a:pt x="57815" y="339959"/>
                    </a:lnTo>
                    <a:lnTo>
                      <a:pt x="55769" y="340215"/>
                    </a:lnTo>
                    <a:lnTo>
                      <a:pt x="54745" y="339448"/>
                    </a:lnTo>
                    <a:lnTo>
                      <a:pt x="53722" y="337145"/>
                    </a:lnTo>
                    <a:lnTo>
                      <a:pt x="52187" y="336122"/>
                    </a:lnTo>
                    <a:lnTo>
                      <a:pt x="48350" y="336378"/>
                    </a:lnTo>
                    <a:lnTo>
                      <a:pt x="43745" y="337401"/>
                    </a:lnTo>
                    <a:lnTo>
                      <a:pt x="39396" y="337145"/>
                    </a:lnTo>
                    <a:lnTo>
                      <a:pt x="36326" y="335866"/>
                    </a:lnTo>
                    <a:lnTo>
                      <a:pt x="35303" y="334331"/>
                    </a:lnTo>
                    <a:lnTo>
                      <a:pt x="35303" y="333052"/>
                    </a:lnTo>
                    <a:lnTo>
                      <a:pt x="34536" y="331517"/>
                    </a:lnTo>
                    <a:lnTo>
                      <a:pt x="35303" y="329471"/>
                    </a:lnTo>
                    <a:lnTo>
                      <a:pt x="34792" y="326145"/>
                    </a:lnTo>
                    <a:lnTo>
                      <a:pt x="34536" y="324098"/>
                    </a:lnTo>
                    <a:lnTo>
                      <a:pt x="35047" y="321540"/>
                    </a:lnTo>
                    <a:lnTo>
                      <a:pt x="35815" y="318982"/>
                    </a:lnTo>
                    <a:lnTo>
                      <a:pt x="33257" y="315145"/>
                    </a:lnTo>
                    <a:lnTo>
                      <a:pt x="32745" y="312842"/>
                    </a:lnTo>
                    <a:lnTo>
                      <a:pt x="34280" y="311563"/>
                    </a:lnTo>
                    <a:lnTo>
                      <a:pt x="37861" y="309772"/>
                    </a:lnTo>
                    <a:lnTo>
                      <a:pt x="39141" y="307726"/>
                    </a:lnTo>
                    <a:lnTo>
                      <a:pt x="39141" y="305679"/>
                    </a:lnTo>
                    <a:lnTo>
                      <a:pt x="38373" y="304400"/>
                    </a:lnTo>
                    <a:lnTo>
                      <a:pt x="34536" y="301842"/>
                    </a:lnTo>
                    <a:lnTo>
                      <a:pt x="33512" y="300819"/>
                    </a:lnTo>
                    <a:lnTo>
                      <a:pt x="31977" y="298516"/>
                    </a:lnTo>
                    <a:lnTo>
                      <a:pt x="29931" y="289307"/>
                    </a:lnTo>
                    <a:lnTo>
                      <a:pt x="28908" y="288028"/>
                    </a:lnTo>
                    <a:lnTo>
                      <a:pt x="25326" y="285725"/>
                    </a:lnTo>
                    <a:lnTo>
                      <a:pt x="24047" y="284446"/>
                    </a:lnTo>
                    <a:lnTo>
                      <a:pt x="22256" y="280865"/>
                    </a:lnTo>
                    <a:lnTo>
                      <a:pt x="20721" y="280353"/>
                    </a:lnTo>
                    <a:lnTo>
                      <a:pt x="17652" y="282144"/>
                    </a:lnTo>
                    <a:lnTo>
                      <a:pt x="14582" y="283679"/>
                    </a:lnTo>
                    <a:lnTo>
                      <a:pt x="11768" y="284702"/>
                    </a:lnTo>
                    <a:lnTo>
                      <a:pt x="7675" y="285981"/>
                    </a:lnTo>
                    <a:lnTo>
                      <a:pt x="4861" y="285981"/>
                    </a:lnTo>
                    <a:lnTo>
                      <a:pt x="2814" y="285214"/>
                    </a:lnTo>
                    <a:lnTo>
                      <a:pt x="0" y="284446"/>
                    </a:lnTo>
                    <a:lnTo>
                      <a:pt x="1791" y="280609"/>
                    </a:lnTo>
                    <a:lnTo>
                      <a:pt x="3070" y="280097"/>
                    </a:lnTo>
                    <a:lnTo>
                      <a:pt x="4349" y="277795"/>
                    </a:lnTo>
                    <a:lnTo>
                      <a:pt x="5628" y="277283"/>
                    </a:lnTo>
                    <a:lnTo>
                      <a:pt x="6907" y="275748"/>
                    </a:lnTo>
                    <a:lnTo>
                      <a:pt x="7419" y="274213"/>
                    </a:lnTo>
                    <a:lnTo>
                      <a:pt x="6651" y="272167"/>
                    </a:lnTo>
                    <a:lnTo>
                      <a:pt x="7930" y="270632"/>
                    </a:lnTo>
                    <a:lnTo>
                      <a:pt x="8186" y="269353"/>
                    </a:lnTo>
                    <a:lnTo>
                      <a:pt x="9465" y="268841"/>
                    </a:lnTo>
                    <a:lnTo>
                      <a:pt x="11256" y="266795"/>
                    </a:lnTo>
                    <a:lnTo>
                      <a:pt x="11768" y="265004"/>
                    </a:lnTo>
                    <a:lnTo>
                      <a:pt x="14582" y="262957"/>
                    </a:lnTo>
                    <a:lnTo>
                      <a:pt x="16117" y="260655"/>
                    </a:lnTo>
                    <a:lnTo>
                      <a:pt x="20210" y="258097"/>
                    </a:lnTo>
                    <a:lnTo>
                      <a:pt x="19186" y="251701"/>
                    </a:lnTo>
                    <a:lnTo>
                      <a:pt x="20466" y="249655"/>
                    </a:lnTo>
                    <a:lnTo>
                      <a:pt x="21489" y="249399"/>
                    </a:lnTo>
                    <a:lnTo>
                      <a:pt x="22256" y="247608"/>
                    </a:lnTo>
                    <a:lnTo>
                      <a:pt x="23280" y="247097"/>
                    </a:lnTo>
                    <a:lnTo>
                      <a:pt x="24559" y="245306"/>
                    </a:lnTo>
                    <a:lnTo>
                      <a:pt x="24303" y="240471"/>
                    </a:lnTo>
                    <a:lnTo>
                      <a:pt x="26605" y="239934"/>
                    </a:lnTo>
                    <a:lnTo>
                      <a:pt x="27629" y="239166"/>
                    </a:lnTo>
                    <a:lnTo>
                      <a:pt x="27884" y="237401"/>
                    </a:lnTo>
                    <a:lnTo>
                      <a:pt x="30187" y="236122"/>
                    </a:lnTo>
                    <a:lnTo>
                      <a:pt x="31722" y="233052"/>
                    </a:lnTo>
                    <a:lnTo>
                      <a:pt x="31722" y="230238"/>
                    </a:lnTo>
                    <a:lnTo>
                      <a:pt x="32745" y="226656"/>
                    </a:lnTo>
                    <a:lnTo>
                      <a:pt x="32233" y="224866"/>
                    </a:lnTo>
                    <a:lnTo>
                      <a:pt x="33001" y="223842"/>
                    </a:lnTo>
                    <a:lnTo>
                      <a:pt x="33768" y="220773"/>
                    </a:lnTo>
                    <a:lnTo>
                      <a:pt x="35559" y="216935"/>
                    </a:lnTo>
                    <a:lnTo>
                      <a:pt x="35559" y="214121"/>
                    </a:lnTo>
                    <a:lnTo>
                      <a:pt x="36326" y="212075"/>
                    </a:lnTo>
                    <a:lnTo>
                      <a:pt x="36326" y="210284"/>
                    </a:lnTo>
                    <a:lnTo>
                      <a:pt x="37094" y="208493"/>
                    </a:lnTo>
                    <a:lnTo>
                      <a:pt x="37350" y="206191"/>
                    </a:lnTo>
                    <a:lnTo>
                      <a:pt x="38373" y="204656"/>
                    </a:lnTo>
                    <a:lnTo>
                      <a:pt x="40420" y="202865"/>
                    </a:lnTo>
                    <a:lnTo>
                      <a:pt x="42722" y="199028"/>
                    </a:lnTo>
                    <a:lnTo>
                      <a:pt x="44513" y="196981"/>
                    </a:lnTo>
                    <a:lnTo>
                      <a:pt x="46815" y="195958"/>
                    </a:lnTo>
                    <a:lnTo>
                      <a:pt x="48094" y="194679"/>
                    </a:lnTo>
                    <a:lnTo>
                      <a:pt x="49117" y="194167"/>
                    </a:lnTo>
                    <a:lnTo>
                      <a:pt x="51420" y="193912"/>
                    </a:lnTo>
                    <a:lnTo>
                      <a:pt x="52443" y="193144"/>
                    </a:lnTo>
                    <a:lnTo>
                      <a:pt x="52955" y="187772"/>
                    </a:lnTo>
                    <a:lnTo>
                      <a:pt x="53466" y="185981"/>
                    </a:lnTo>
                    <a:lnTo>
                      <a:pt x="55257" y="182144"/>
                    </a:lnTo>
                    <a:lnTo>
                      <a:pt x="55769" y="182400"/>
                    </a:lnTo>
                    <a:lnTo>
                      <a:pt x="56280" y="184190"/>
                    </a:lnTo>
                    <a:lnTo>
                      <a:pt x="58071" y="184958"/>
                    </a:lnTo>
                    <a:lnTo>
                      <a:pt x="59350" y="184702"/>
                    </a:lnTo>
                    <a:lnTo>
                      <a:pt x="60374" y="182911"/>
                    </a:lnTo>
                    <a:lnTo>
                      <a:pt x="59606" y="176772"/>
                    </a:lnTo>
                    <a:lnTo>
                      <a:pt x="60885" y="173446"/>
                    </a:lnTo>
                    <a:lnTo>
                      <a:pt x="63955" y="170120"/>
                    </a:lnTo>
                    <a:lnTo>
                      <a:pt x="64211" y="169097"/>
                    </a:lnTo>
                    <a:lnTo>
                      <a:pt x="63443" y="167306"/>
                    </a:lnTo>
                    <a:lnTo>
                      <a:pt x="63699" y="166027"/>
                    </a:lnTo>
                    <a:lnTo>
                      <a:pt x="64978" y="164748"/>
                    </a:lnTo>
                    <a:lnTo>
                      <a:pt x="67792" y="163213"/>
                    </a:lnTo>
                    <a:lnTo>
                      <a:pt x="68048" y="161934"/>
                    </a:lnTo>
                    <a:lnTo>
                      <a:pt x="69071" y="160655"/>
                    </a:lnTo>
                    <a:lnTo>
                      <a:pt x="71630" y="159887"/>
                    </a:lnTo>
                    <a:lnTo>
                      <a:pt x="74699" y="158097"/>
                    </a:lnTo>
                    <a:lnTo>
                      <a:pt x="77513" y="157585"/>
                    </a:lnTo>
                    <a:lnTo>
                      <a:pt x="78281" y="156562"/>
                    </a:lnTo>
                    <a:lnTo>
                      <a:pt x="78281" y="155283"/>
                    </a:lnTo>
                    <a:lnTo>
                      <a:pt x="79816" y="151701"/>
                    </a:lnTo>
                    <a:lnTo>
                      <a:pt x="80072" y="150422"/>
                    </a:lnTo>
                    <a:lnTo>
                      <a:pt x="79560" y="148887"/>
                    </a:lnTo>
                    <a:lnTo>
                      <a:pt x="80327" y="148120"/>
                    </a:lnTo>
                    <a:lnTo>
                      <a:pt x="82374" y="148120"/>
                    </a:lnTo>
                    <a:lnTo>
                      <a:pt x="83909" y="148887"/>
                    </a:lnTo>
                    <a:lnTo>
                      <a:pt x="86723" y="149143"/>
                    </a:lnTo>
                    <a:lnTo>
                      <a:pt x="89537" y="148887"/>
                    </a:lnTo>
                    <a:lnTo>
                      <a:pt x="90816" y="148376"/>
                    </a:lnTo>
                    <a:lnTo>
                      <a:pt x="92607" y="146841"/>
                    </a:lnTo>
                    <a:lnTo>
                      <a:pt x="93886" y="144282"/>
                    </a:lnTo>
                    <a:lnTo>
                      <a:pt x="94909" y="143003"/>
                    </a:lnTo>
                    <a:lnTo>
                      <a:pt x="96700" y="143515"/>
                    </a:lnTo>
                    <a:lnTo>
                      <a:pt x="98235" y="142492"/>
                    </a:lnTo>
                    <a:lnTo>
                      <a:pt x="100281" y="142492"/>
                    </a:lnTo>
                    <a:lnTo>
                      <a:pt x="102072" y="144027"/>
                    </a:lnTo>
                    <a:lnTo>
                      <a:pt x="104375" y="146585"/>
                    </a:lnTo>
                    <a:lnTo>
                      <a:pt x="105398" y="147352"/>
                    </a:lnTo>
                    <a:lnTo>
                      <a:pt x="106421" y="147096"/>
                    </a:lnTo>
                    <a:lnTo>
                      <a:pt x="107956" y="147352"/>
                    </a:lnTo>
                    <a:lnTo>
                      <a:pt x="109235" y="145562"/>
                    </a:lnTo>
                    <a:lnTo>
                      <a:pt x="110258" y="147096"/>
                    </a:lnTo>
                    <a:lnTo>
                      <a:pt x="109747" y="149910"/>
                    </a:lnTo>
                    <a:lnTo>
                      <a:pt x="108979" y="152725"/>
                    </a:lnTo>
                    <a:lnTo>
                      <a:pt x="109491" y="154260"/>
                    </a:lnTo>
                    <a:lnTo>
                      <a:pt x="111793" y="154771"/>
                    </a:lnTo>
                    <a:lnTo>
                      <a:pt x="113072" y="154771"/>
                    </a:lnTo>
                    <a:lnTo>
                      <a:pt x="115631" y="154004"/>
                    </a:lnTo>
                    <a:lnTo>
                      <a:pt x="116398" y="153492"/>
                    </a:lnTo>
                    <a:lnTo>
                      <a:pt x="116142" y="151701"/>
                    </a:lnTo>
                    <a:lnTo>
                      <a:pt x="117421" y="151446"/>
                    </a:lnTo>
                    <a:lnTo>
                      <a:pt x="120491" y="153236"/>
                    </a:lnTo>
                    <a:lnTo>
                      <a:pt x="123049" y="155794"/>
                    </a:lnTo>
                    <a:lnTo>
                      <a:pt x="124073" y="155794"/>
                    </a:lnTo>
                    <a:lnTo>
                      <a:pt x="125863" y="154260"/>
                    </a:lnTo>
                    <a:lnTo>
                      <a:pt x="126375" y="154260"/>
                    </a:lnTo>
                    <a:lnTo>
                      <a:pt x="128677" y="155283"/>
                    </a:lnTo>
                    <a:lnTo>
                      <a:pt x="131236" y="155283"/>
                    </a:lnTo>
                    <a:lnTo>
                      <a:pt x="131491" y="153492"/>
                    </a:lnTo>
                    <a:lnTo>
                      <a:pt x="129957" y="151190"/>
                    </a:lnTo>
                    <a:lnTo>
                      <a:pt x="127910" y="150934"/>
                    </a:lnTo>
                    <a:lnTo>
                      <a:pt x="128166" y="149910"/>
                    </a:lnTo>
                    <a:lnTo>
                      <a:pt x="131747" y="149399"/>
                    </a:lnTo>
                    <a:lnTo>
                      <a:pt x="132515" y="148376"/>
                    </a:lnTo>
                    <a:lnTo>
                      <a:pt x="134050" y="148120"/>
                    </a:lnTo>
                    <a:lnTo>
                      <a:pt x="137631" y="147864"/>
                    </a:lnTo>
                    <a:lnTo>
                      <a:pt x="138399" y="146841"/>
                    </a:lnTo>
                    <a:lnTo>
                      <a:pt x="138399" y="141980"/>
                    </a:lnTo>
                    <a:lnTo>
                      <a:pt x="136608" y="137375"/>
                    </a:lnTo>
                    <a:lnTo>
                      <a:pt x="135073" y="136096"/>
                    </a:lnTo>
                    <a:lnTo>
                      <a:pt x="135073" y="135073"/>
                    </a:lnTo>
                    <a:lnTo>
                      <a:pt x="140701" y="132003"/>
                    </a:lnTo>
                    <a:lnTo>
                      <a:pt x="143259" y="132771"/>
                    </a:lnTo>
                    <a:lnTo>
                      <a:pt x="145050" y="132771"/>
                    </a:lnTo>
                    <a:lnTo>
                      <a:pt x="146329" y="133282"/>
                    </a:lnTo>
                    <a:lnTo>
                      <a:pt x="148376" y="135329"/>
                    </a:lnTo>
                    <a:lnTo>
                      <a:pt x="149655" y="136352"/>
                    </a:lnTo>
                    <a:lnTo>
                      <a:pt x="150678" y="135841"/>
                    </a:lnTo>
                    <a:lnTo>
                      <a:pt x="150934" y="134561"/>
                    </a:lnTo>
                    <a:lnTo>
                      <a:pt x="151190" y="130724"/>
                    </a:lnTo>
                    <a:lnTo>
                      <a:pt x="151957" y="128678"/>
                    </a:lnTo>
                    <a:lnTo>
                      <a:pt x="153236" y="128166"/>
                    </a:lnTo>
                    <a:lnTo>
                      <a:pt x="155027" y="128166"/>
                    </a:lnTo>
                    <a:lnTo>
                      <a:pt x="155539" y="129189"/>
                    </a:lnTo>
                    <a:lnTo>
                      <a:pt x="157073" y="129445"/>
                    </a:lnTo>
                    <a:lnTo>
                      <a:pt x="158864" y="127910"/>
                    </a:lnTo>
                    <a:lnTo>
                      <a:pt x="161934" y="127398"/>
                    </a:lnTo>
                    <a:lnTo>
                      <a:pt x="161678" y="126375"/>
                    </a:lnTo>
                    <a:lnTo>
                      <a:pt x="160143" y="126119"/>
                    </a:lnTo>
                    <a:lnTo>
                      <a:pt x="160399" y="124840"/>
                    </a:lnTo>
                    <a:lnTo>
                      <a:pt x="164748" y="124840"/>
                    </a:lnTo>
                    <a:lnTo>
                      <a:pt x="165771" y="123817"/>
                    </a:lnTo>
                    <a:lnTo>
                      <a:pt x="163981" y="122538"/>
                    </a:lnTo>
                    <a:lnTo>
                      <a:pt x="164236" y="121770"/>
                    </a:lnTo>
                    <a:lnTo>
                      <a:pt x="166027" y="121259"/>
                    </a:lnTo>
                    <a:lnTo>
                      <a:pt x="166283" y="120491"/>
                    </a:lnTo>
                    <a:lnTo>
                      <a:pt x="164492" y="117933"/>
                    </a:lnTo>
                    <a:lnTo>
                      <a:pt x="166539" y="116142"/>
                    </a:lnTo>
                    <a:lnTo>
                      <a:pt x="167050" y="115119"/>
                    </a:lnTo>
                    <a:lnTo>
                      <a:pt x="169609" y="113584"/>
                    </a:lnTo>
                    <a:lnTo>
                      <a:pt x="168585" y="112305"/>
                    </a:lnTo>
                    <a:lnTo>
                      <a:pt x="166283" y="112561"/>
                    </a:lnTo>
                    <a:lnTo>
                      <a:pt x="166027" y="111026"/>
                    </a:lnTo>
                    <a:lnTo>
                      <a:pt x="168330" y="110259"/>
                    </a:lnTo>
                    <a:lnTo>
                      <a:pt x="170120" y="110259"/>
                    </a:lnTo>
                    <a:lnTo>
                      <a:pt x="172167" y="110514"/>
                    </a:lnTo>
                    <a:lnTo>
                      <a:pt x="172934" y="110003"/>
                    </a:lnTo>
                    <a:lnTo>
                      <a:pt x="172934" y="107189"/>
                    </a:lnTo>
                    <a:lnTo>
                      <a:pt x="171655" y="105654"/>
                    </a:lnTo>
                    <a:lnTo>
                      <a:pt x="168074" y="104375"/>
                    </a:lnTo>
                    <a:lnTo>
                      <a:pt x="167562" y="102328"/>
                    </a:lnTo>
                    <a:lnTo>
                      <a:pt x="169097" y="101305"/>
                    </a:lnTo>
                    <a:lnTo>
                      <a:pt x="170632" y="100793"/>
                    </a:lnTo>
                    <a:lnTo>
                      <a:pt x="173446" y="100793"/>
                    </a:lnTo>
                    <a:lnTo>
                      <a:pt x="175492" y="103351"/>
                    </a:lnTo>
                    <a:lnTo>
                      <a:pt x="176516" y="105909"/>
                    </a:lnTo>
                    <a:lnTo>
                      <a:pt x="177283" y="108212"/>
                    </a:lnTo>
                    <a:lnTo>
                      <a:pt x="178051" y="109235"/>
                    </a:lnTo>
                    <a:lnTo>
                      <a:pt x="182400" y="109235"/>
                    </a:lnTo>
                    <a:lnTo>
                      <a:pt x="185725" y="109491"/>
                    </a:lnTo>
                    <a:lnTo>
                      <a:pt x="188028" y="108468"/>
                    </a:lnTo>
                    <a:lnTo>
                      <a:pt x="188028" y="107189"/>
                    </a:lnTo>
                    <a:lnTo>
                      <a:pt x="187004" y="106421"/>
                    </a:lnTo>
                    <a:lnTo>
                      <a:pt x="183935" y="105398"/>
                    </a:lnTo>
                    <a:lnTo>
                      <a:pt x="182911" y="103607"/>
                    </a:lnTo>
                    <a:lnTo>
                      <a:pt x="184958" y="101561"/>
                    </a:lnTo>
                    <a:lnTo>
                      <a:pt x="188283" y="99770"/>
                    </a:lnTo>
                    <a:lnTo>
                      <a:pt x="189051" y="97468"/>
                    </a:lnTo>
                    <a:lnTo>
                      <a:pt x="189051" y="95932"/>
                    </a:lnTo>
                    <a:lnTo>
                      <a:pt x="189307" y="93374"/>
                    </a:lnTo>
                    <a:lnTo>
                      <a:pt x="190330" y="93374"/>
                    </a:lnTo>
                    <a:lnTo>
                      <a:pt x="195191" y="94909"/>
                    </a:lnTo>
                    <a:lnTo>
                      <a:pt x="198005" y="92607"/>
                    </a:lnTo>
                    <a:lnTo>
                      <a:pt x="198516" y="90816"/>
                    </a:lnTo>
                    <a:lnTo>
                      <a:pt x="197749" y="89793"/>
                    </a:lnTo>
                    <a:lnTo>
                      <a:pt x="198516" y="87746"/>
                    </a:lnTo>
                    <a:lnTo>
                      <a:pt x="199539" y="87235"/>
                    </a:lnTo>
                    <a:lnTo>
                      <a:pt x="202865" y="87235"/>
                    </a:lnTo>
                    <a:lnTo>
                      <a:pt x="205935" y="88002"/>
                    </a:lnTo>
                    <a:lnTo>
                      <a:pt x="207982" y="89537"/>
                    </a:lnTo>
                    <a:lnTo>
                      <a:pt x="209261" y="89281"/>
                    </a:lnTo>
                    <a:lnTo>
                      <a:pt x="211307" y="88002"/>
                    </a:lnTo>
                    <a:lnTo>
                      <a:pt x="213354" y="88258"/>
                    </a:lnTo>
                    <a:lnTo>
                      <a:pt x="214633" y="87746"/>
                    </a:lnTo>
                    <a:lnTo>
                      <a:pt x="215656" y="83653"/>
                    </a:lnTo>
                    <a:lnTo>
                      <a:pt x="215656" y="81607"/>
                    </a:lnTo>
                    <a:lnTo>
                      <a:pt x="217447" y="79048"/>
                    </a:lnTo>
                    <a:lnTo>
                      <a:pt x="217703" y="77258"/>
                    </a:lnTo>
                    <a:lnTo>
                      <a:pt x="218470" y="75211"/>
                    </a:lnTo>
                    <a:lnTo>
                      <a:pt x="221028" y="73165"/>
                    </a:lnTo>
                    <a:lnTo>
                      <a:pt x="222563" y="73420"/>
                    </a:lnTo>
                    <a:lnTo>
                      <a:pt x="222563" y="74955"/>
                    </a:lnTo>
                    <a:lnTo>
                      <a:pt x="220005" y="81095"/>
                    </a:lnTo>
                    <a:lnTo>
                      <a:pt x="220261" y="82118"/>
                    </a:lnTo>
                    <a:lnTo>
                      <a:pt x="225121" y="81607"/>
                    </a:lnTo>
                    <a:lnTo>
                      <a:pt x="226401" y="81862"/>
                    </a:lnTo>
                    <a:lnTo>
                      <a:pt x="227424" y="83397"/>
                    </a:lnTo>
                    <a:lnTo>
                      <a:pt x="224610" y="84932"/>
                    </a:lnTo>
                    <a:lnTo>
                      <a:pt x="224866" y="86467"/>
                    </a:lnTo>
                    <a:lnTo>
                      <a:pt x="227424" y="87746"/>
                    </a:lnTo>
                    <a:lnTo>
                      <a:pt x="229215" y="88258"/>
                    </a:lnTo>
                    <a:lnTo>
                      <a:pt x="231261" y="87746"/>
                    </a:lnTo>
                    <a:lnTo>
                      <a:pt x="231261" y="85956"/>
                    </a:lnTo>
                    <a:lnTo>
                      <a:pt x="230750" y="82374"/>
                    </a:lnTo>
                    <a:lnTo>
                      <a:pt x="230238" y="80839"/>
                    </a:lnTo>
                    <a:lnTo>
                      <a:pt x="231517" y="80072"/>
                    </a:lnTo>
                    <a:lnTo>
                      <a:pt x="235099" y="79560"/>
                    </a:lnTo>
                    <a:lnTo>
                      <a:pt x="237145" y="79560"/>
                    </a:lnTo>
                    <a:lnTo>
                      <a:pt x="238424" y="80327"/>
                    </a:lnTo>
                    <a:lnTo>
                      <a:pt x="240727" y="79816"/>
                    </a:lnTo>
                    <a:lnTo>
                      <a:pt x="244052" y="77002"/>
                    </a:lnTo>
                    <a:lnTo>
                      <a:pt x="245075" y="78281"/>
                    </a:lnTo>
                    <a:lnTo>
                      <a:pt x="243285" y="82630"/>
                    </a:lnTo>
                    <a:lnTo>
                      <a:pt x="243029" y="84421"/>
                    </a:lnTo>
                    <a:lnTo>
                      <a:pt x="245843" y="85188"/>
                    </a:lnTo>
                    <a:lnTo>
                      <a:pt x="248145" y="84932"/>
                    </a:lnTo>
                    <a:lnTo>
                      <a:pt x="250448" y="87235"/>
                    </a:lnTo>
                    <a:lnTo>
                      <a:pt x="250448" y="89025"/>
                    </a:lnTo>
                    <a:lnTo>
                      <a:pt x="251727" y="91072"/>
                    </a:lnTo>
                    <a:lnTo>
                      <a:pt x="251471" y="92863"/>
                    </a:lnTo>
                    <a:lnTo>
                      <a:pt x="248913" y="94653"/>
                    </a:lnTo>
                    <a:lnTo>
                      <a:pt x="244052" y="96188"/>
                    </a:lnTo>
                    <a:lnTo>
                      <a:pt x="244052" y="97468"/>
                    </a:lnTo>
                    <a:lnTo>
                      <a:pt x="248657" y="97979"/>
                    </a:lnTo>
                    <a:lnTo>
                      <a:pt x="252238" y="98491"/>
                    </a:lnTo>
                    <a:lnTo>
                      <a:pt x="253262" y="98491"/>
                    </a:lnTo>
                    <a:lnTo>
                      <a:pt x="254541" y="97468"/>
                    </a:lnTo>
                    <a:lnTo>
                      <a:pt x="256587" y="97468"/>
                    </a:lnTo>
                    <a:lnTo>
                      <a:pt x="259657" y="95932"/>
                    </a:lnTo>
                    <a:lnTo>
                      <a:pt x="259657" y="95165"/>
                    </a:lnTo>
                    <a:lnTo>
                      <a:pt x="261448" y="92607"/>
                    </a:lnTo>
                    <a:lnTo>
                      <a:pt x="261448" y="91072"/>
                    </a:lnTo>
                    <a:lnTo>
                      <a:pt x="263239" y="89793"/>
                    </a:lnTo>
                    <a:lnTo>
                      <a:pt x="263750" y="89025"/>
                    </a:lnTo>
                    <a:lnTo>
                      <a:pt x="263750" y="86467"/>
                    </a:lnTo>
                    <a:lnTo>
                      <a:pt x="266309" y="84677"/>
                    </a:lnTo>
                    <a:lnTo>
                      <a:pt x="268099" y="81607"/>
                    </a:lnTo>
                    <a:lnTo>
                      <a:pt x="267588" y="79304"/>
                    </a:lnTo>
                    <a:lnTo>
                      <a:pt x="270146" y="77769"/>
                    </a:lnTo>
                    <a:lnTo>
                      <a:pt x="275518" y="79048"/>
                    </a:lnTo>
                    <a:lnTo>
                      <a:pt x="279355" y="79816"/>
                    </a:lnTo>
                    <a:lnTo>
                      <a:pt x="282169" y="79304"/>
                    </a:lnTo>
                    <a:lnTo>
                      <a:pt x="284983" y="77514"/>
                    </a:lnTo>
                    <a:lnTo>
                      <a:pt x="287030" y="75723"/>
                    </a:lnTo>
                    <a:lnTo>
                      <a:pt x="290867" y="72397"/>
                    </a:lnTo>
                    <a:lnTo>
                      <a:pt x="292146" y="70606"/>
                    </a:lnTo>
                    <a:lnTo>
                      <a:pt x="292658" y="68304"/>
                    </a:lnTo>
                    <a:lnTo>
                      <a:pt x="292658" y="67025"/>
                    </a:lnTo>
                    <a:lnTo>
                      <a:pt x="291635" y="65490"/>
                    </a:lnTo>
                    <a:lnTo>
                      <a:pt x="288565" y="63955"/>
                    </a:lnTo>
                    <a:lnTo>
                      <a:pt x="283193" y="63188"/>
                    </a:lnTo>
                    <a:lnTo>
                      <a:pt x="278844" y="61653"/>
                    </a:lnTo>
                    <a:lnTo>
                      <a:pt x="275774" y="60374"/>
                    </a:lnTo>
                    <a:lnTo>
                      <a:pt x="273472" y="59350"/>
                    </a:lnTo>
                    <a:lnTo>
                      <a:pt x="271425" y="57304"/>
                    </a:lnTo>
                    <a:lnTo>
                      <a:pt x="270146" y="55513"/>
                    </a:lnTo>
                    <a:lnTo>
                      <a:pt x="269890" y="53211"/>
                    </a:lnTo>
                    <a:lnTo>
                      <a:pt x="270657" y="50652"/>
                    </a:lnTo>
                    <a:lnTo>
                      <a:pt x="272704" y="49373"/>
                    </a:lnTo>
                    <a:lnTo>
                      <a:pt x="279355" y="47071"/>
                    </a:lnTo>
                    <a:lnTo>
                      <a:pt x="286263" y="42466"/>
                    </a:lnTo>
                    <a:lnTo>
                      <a:pt x="288565" y="42210"/>
                    </a:lnTo>
                    <a:lnTo>
                      <a:pt x="290867" y="42466"/>
                    </a:lnTo>
                    <a:lnTo>
                      <a:pt x="293681" y="40931"/>
                    </a:lnTo>
                    <a:lnTo>
                      <a:pt x="297007" y="37861"/>
                    </a:lnTo>
                    <a:lnTo>
                      <a:pt x="298542" y="37094"/>
                    </a:lnTo>
                    <a:lnTo>
                      <a:pt x="305449" y="37350"/>
                    </a:lnTo>
                    <a:lnTo>
                      <a:pt x="306984" y="37861"/>
                    </a:lnTo>
                    <a:lnTo>
                      <a:pt x="311333" y="42210"/>
                    </a:lnTo>
                    <a:lnTo>
                      <a:pt x="312356" y="42466"/>
                    </a:lnTo>
                    <a:lnTo>
                      <a:pt x="315682" y="42978"/>
                    </a:lnTo>
                    <a:lnTo>
                      <a:pt x="316449" y="44001"/>
                    </a:lnTo>
                    <a:lnTo>
                      <a:pt x="318240" y="46559"/>
                    </a:lnTo>
                    <a:lnTo>
                      <a:pt x="319263" y="47327"/>
                    </a:lnTo>
                    <a:lnTo>
                      <a:pt x="322589" y="48094"/>
                    </a:lnTo>
                    <a:lnTo>
                      <a:pt x="325403" y="49885"/>
                    </a:lnTo>
                    <a:lnTo>
                      <a:pt x="326170" y="51932"/>
                    </a:lnTo>
                    <a:lnTo>
                      <a:pt x="327194" y="52955"/>
                    </a:lnTo>
                    <a:lnTo>
                      <a:pt x="329752" y="54234"/>
                    </a:lnTo>
                    <a:lnTo>
                      <a:pt x="333589" y="56792"/>
                    </a:lnTo>
                    <a:lnTo>
                      <a:pt x="334612" y="57304"/>
                    </a:lnTo>
                    <a:lnTo>
                      <a:pt x="339473" y="57815"/>
                    </a:lnTo>
                    <a:lnTo>
                      <a:pt x="344845" y="57304"/>
                    </a:lnTo>
                    <a:lnTo>
                      <a:pt x="347403" y="58071"/>
                    </a:lnTo>
                    <a:lnTo>
                      <a:pt x="349450" y="59350"/>
                    </a:lnTo>
                    <a:lnTo>
                      <a:pt x="356101" y="64467"/>
                    </a:lnTo>
                    <a:lnTo>
                      <a:pt x="361985" y="67792"/>
                    </a:lnTo>
                    <a:lnTo>
                      <a:pt x="364288" y="72653"/>
                    </a:lnTo>
                    <a:lnTo>
                      <a:pt x="365567" y="77514"/>
                    </a:lnTo>
                    <a:lnTo>
                      <a:pt x="366590" y="80327"/>
                    </a:lnTo>
                    <a:lnTo>
                      <a:pt x="368125" y="82886"/>
                    </a:lnTo>
                    <a:lnTo>
                      <a:pt x="369404" y="84421"/>
                    </a:lnTo>
                    <a:lnTo>
                      <a:pt x="371706" y="86211"/>
                    </a:lnTo>
                    <a:lnTo>
                      <a:pt x="374009" y="86211"/>
                    </a:lnTo>
                    <a:lnTo>
                      <a:pt x="377334" y="85700"/>
                    </a:lnTo>
                    <a:lnTo>
                      <a:pt x="380916" y="85700"/>
                    </a:lnTo>
                    <a:lnTo>
                      <a:pt x="383986" y="87235"/>
                    </a:lnTo>
                    <a:lnTo>
                      <a:pt x="385521" y="87746"/>
                    </a:lnTo>
                    <a:lnTo>
                      <a:pt x="390125" y="86979"/>
                    </a:lnTo>
                    <a:lnTo>
                      <a:pt x="392684" y="87746"/>
                    </a:lnTo>
                    <a:lnTo>
                      <a:pt x="394474" y="88514"/>
                    </a:lnTo>
                    <a:lnTo>
                      <a:pt x="398567" y="92351"/>
                    </a:lnTo>
                    <a:lnTo>
                      <a:pt x="401637" y="93630"/>
                    </a:lnTo>
                    <a:lnTo>
                      <a:pt x="402916" y="94653"/>
                    </a:lnTo>
                    <a:lnTo>
                      <a:pt x="405219" y="95165"/>
                    </a:lnTo>
                    <a:lnTo>
                      <a:pt x="406754" y="94653"/>
                    </a:lnTo>
                    <a:lnTo>
                      <a:pt x="409823" y="94398"/>
                    </a:lnTo>
                    <a:lnTo>
                      <a:pt x="411870" y="93374"/>
                    </a:lnTo>
                    <a:lnTo>
                      <a:pt x="414172" y="93886"/>
                    </a:lnTo>
                    <a:lnTo>
                      <a:pt x="416219" y="93118"/>
                    </a:lnTo>
                    <a:lnTo>
                      <a:pt x="421080" y="94398"/>
                    </a:lnTo>
                    <a:lnTo>
                      <a:pt x="421847" y="95165"/>
                    </a:lnTo>
                    <a:lnTo>
                      <a:pt x="424405" y="96188"/>
                    </a:lnTo>
                    <a:lnTo>
                      <a:pt x="425684" y="96956"/>
                    </a:lnTo>
                    <a:lnTo>
                      <a:pt x="428498" y="96956"/>
                    </a:lnTo>
                    <a:lnTo>
                      <a:pt x="430545" y="97468"/>
                    </a:lnTo>
                    <a:lnTo>
                      <a:pt x="431312" y="98491"/>
                    </a:lnTo>
                    <a:lnTo>
                      <a:pt x="433615" y="100026"/>
                    </a:lnTo>
                    <a:lnTo>
                      <a:pt x="435661" y="101561"/>
                    </a:lnTo>
                    <a:lnTo>
                      <a:pt x="437452" y="102072"/>
                    </a:lnTo>
                    <a:lnTo>
                      <a:pt x="441034" y="105142"/>
                    </a:lnTo>
                    <a:lnTo>
                      <a:pt x="442824" y="106421"/>
                    </a:lnTo>
                    <a:lnTo>
                      <a:pt x="443592" y="107444"/>
                    </a:lnTo>
                    <a:lnTo>
                      <a:pt x="444359" y="113840"/>
                    </a:lnTo>
                    <a:lnTo>
                      <a:pt x="443080" y="115887"/>
                    </a:lnTo>
                    <a:lnTo>
                      <a:pt x="443336" y="119212"/>
                    </a:lnTo>
                    <a:lnTo>
                      <a:pt x="443080" y="121003"/>
                    </a:lnTo>
                    <a:lnTo>
                      <a:pt x="444871" y="123817"/>
                    </a:lnTo>
                    <a:lnTo>
                      <a:pt x="446150" y="124840"/>
                    </a:lnTo>
                    <a:lnTo>
                      <a:pt x="451266" y="127654"/>
                    </a:lnTo>
                    <a:lnTo>
                      <a:pt x="451522" y="129189"/>
                    </a:lnTo>
                    <a:lnTo>
                      <a:pt x="450243" y="132259"/>
                    </a:lnTo>
                    <a:lnTo>
                      <a:pt x="450243" y="133794"/>
                    </a:lnTo>
                    <a:lnTo>
                      <a:pt x="451010" y="134561"/>
                    </a:lnTo>
                    <a:lnTo>
                      <a:pt x="458941" y="138910"/>
                    </a:lnTo>
                    <a:lnTo>
                      <a:pt x="460220" y="138655"/>
                    </a:lnTo>
                    <a:lnTo>
                      <a:pt x="464313" y="137119"/>
                    </a:lnTo>
                    <a:lnTo>
                      <a:pt x="466616" y="135329"/>
                    </a:lnTo>
                    <a:lnTo>
                      <a:pt x="468150" y="135073"/>
                    </a:lnTo>
                    <a:lnTo>
                      <a:pt x="471220" y="135329"/>
                    </a:lnTo>
                    <a:lnTo>
                      <a:pt x="472244" y="134817"/>
                    </a:lnTo>
                    <a:lnTo>
                      <a:pt x="474546" y="132771"/>
                    </a:lnTo>
                    <a:lnTo>
                      <a:pt x="476081" y="132003"/>
                    </a:lnTo>
                    <a:lnTo>
                      <a:pt x="488616" y="125096"/>
                    </a:lnTo>
                    <a:lnTo>
                      <a:pt x="491174" y="122538"/>
                    </a:lnTo>
                    <a:lnTo>
                      <a:pt x="491942" y="121514"/>
                    </a:lnTo>
                    <a:lnTo>
                      <a:pt x="492709" y="116910"/>
                    </a:lnTo>
                    <a:lnTo>
                      <a:pt x="493732" y="113840"/>
                    </a:lnTo>
                    <a:lnTo>
                      <a:pt x="495779" y="111537"/>
                    </a:lnTo>
                    <a:lnTo>
                      <a:pt x="499872" y="107956"/>
                    </a:lnTo>
                    <a:lnTo>
                      <a:pt x="500895" y="105654"/>
                    </a:lnTo>
                    <a:lnTo>
                      <a:pt x="500128" y="100793"/>
                    </a:lnTo>
                    <a:lnTo>
                      <a:pt x="499872" y="98235"/>
                    </a:lnTo>
                    <a:lnTo>
                      <a:pt x="500384" y="96444"/>
                    </a:lnTo>
                    <a:lnTo>
                      <a:pt x="502430" y="93886"/>
                    </a:lnTo>
                    <a:lnTo>
                      <a:pt x="504988" y="93118"/>
                    </a:lnTo>
                    <a:lnTo>
                      <a:pt x="509082" y="94398"/>
                    </a:lnTo>
                    <a:lnTo>
                      <a:pt x="516756" y="92095"/>
                    </a:lnTo>
                    <a:lnTo>
                      <a:pt x="519059" y="91839"/>
                    </a:lnTo>
                    <a:lnTo>
                      <a:pt x="522640" y="92351"/>
                    </a:lnTo>
                    <a:lnTo>
                      <a:pt x="528268" y="92607"/>
                    </a:lnTo>
                    <a:lnTo>
                      <a:pt x="531082" y="92863"/>
                    </a:lnTo>
                    <a:lnTo>
                      <a:pt x="533129" y="94142"/>
                    </a:lnTo>
                    <a:lnTo>
                      <a:pt x="532873" y="95677"/>
                    </a:lnTo>
                    <a:lnTo>
                      <a:pt x="530315" y="100026"/>
                    </a:lnTo>
                    <a:lnTo>
                      <a:pt x="530826" y="102328"/>
                    </a:lnTo>
                    <a:lnTo>
                      <a:pt x="532873" y="103607"/>
                    </a:lnTo>
                    <a:lnTo>
                      <a:pt x="535175" y="104886"/>
                    </a:lnTo>
                    <a:lnTo>
                      <a:pt x="539268" y="105654"/>
                    </a:lnTo>
                    <a:lnTo>
                      <a:pt x="540547" y="103351"/>
                    </a:lnTo>
                    <a:lnTo>
                      <a:pt x="542338" y="102072"/>
                    </a:lnTo>
                    <a:lnTo>
                      <a:pt x="542338" y="98491"/>
                    </a:lnTo>
                    <a:lnTo>
                      <a:pt x="543361" y="97468"/>
                    </a:lnTo>
                    <a:lnTo>
                      <a:pt x="545664" y="97212"/>
                    </a:lnTo>
                    <a:lnTo>
                      <a:pt x="546687" y="97723"/>
                    </a:lnTo>
                    <a:lnTo>
                      <a:pt x="548222" y="99514"/>
                    </a:lnTo>
                    <a:lnTo>
                      <a:pt x="548222" y="102840"/>
                    </a:lnTo>
                    <a:lnTo>
                      <a:pt x="556664" y="101816"/>
                    </a:lnTo>
                    <a:lnTo>
                      <a:pt x="560246" y="101561"/>
                    </a:lnTo>
                    <a:lnTo>
                      <a:pt x="562036" y="102840"/>
                    </a:lnTo>
                    <a:lnTo>
                      <a:pt x="565106" y="102840"/>
                    </a:lnTo>
                    <a:lnTo>
                      <a:pt x="567409" y="103351"/>
                    </a:lnTo>
                    <a:lnTo>
                      <a:pt x="568943" y="102072"/>
                    </a:lnTo>
                    <a:lnTo>
                      <a:pt x="570223" y="102072"/>
                    </a:lnTo>
                    <a:lnTo>
                      <a:pt x="572525" y="103096"/>
                    </a:lnTo>
                    <a:lnTo>
                      <a:pt x="574316" y="102328"/>
                    </a:lnTo>
                    <a:lnTo>
                      <a:pt x="576618" y="98491"/>
                    </a:lnTo>
                    <a:lnTo>
                      <a:pt x="578920" y="97212"/>
                    </a:lnTo>
                    <a:lnTo>
                      <a:pt x="578665" y="95165"/>
                    </a:lnTo>
                    <a:lnTo>
                      <a:pt x="578665" y="93374"/>
                    </a:lnTo>
                    <a:lnTo>
                      <a:pt x="577641" y="91839"/>
                    </a:lnTo>
                    <a:lnTo>
                      <a:pt x="577385" y="89793"/>
                    </a:lnTo>
                    <a:lnTo>
                      <a:pt x="575851" y="87746"/>
                    </a:lnTo>
                    <a:lnTo>
                      <a:pt x="576362" y="85188"/>
                    </a:lnTo>
                    <a:lnTo>
                      <a:pt x="577897" y="84165"/>
                    </a:lnTo>
                    <a:lnTo>
                      <a:pt x="578920" y="81862"/>
                    </a:lnTo>
                    <a:lnTo>
                      <a:pt x="579944" y="81095"/>
                    </a:lnTo>
                    <a:lnTo>
                      <a:pt x="581479" y="77769"/>
                    </a:lnTo>
                    <a:lnTo>
                      <a:pt x="580967" y="75723"/>
                    </a:lnTo>
                    <a:lnTo>
                      <a:pt x="582758" y="73676"/>
                    </a:lnTo>
                    <a:lnTo>
                      <a:pt x="584293" y="74188"/>
                    </a:lnTo>
                    <a:lnTo>
                      <a:pt x="585572" y="73676"/>
                    </a:lnTo>
                    <a:lnTo>
                      <a:pt x="586339" y="72397"/>
                    </a:lnTo>
                    <a:lnTo>
                      <a:pt x="587874" y="71630"/>
                    </a:lnTo>
                    <a:lnTo>
                      <a:pt x="597851" y="72909"/>
                    </a:lnTo>
                    <a:lnTo>
                      <a:pt x="599386" y="72141"/>
                    </a:lnTo>
                    <a:lnTo>
                      <a:pt x="601433" y="71886"/>
                    </a:lnTo>
                    <a:lnTo>
                      <a:pt x="603223" y="70350"/>
                    </a:lnTo>
                    <a:lnTo>
                      <a:pt x="604247" y="70862"/>
                    </a:lnTo>
                    <a:lnTo>
                      <a:pt x="605014" y="70350"/>
                    </a:lnTo>
                    <a:lnTo>
                      <a:pt x="608851" y="72397"/>
                    </a:lnTo>
                    <a:lnTo>
                      <a:pt x="610130" y="73676"/>
                    </a:lnTo>
                    <a:lnTo>
                      <a:pt x="610386" y="74700"/>
                    </a:lnTo>
                    <a:lnTo>
                      <a:pt x="613712" y="76234"/>
                    </a:lnTo>
                    <a:lnTo>
                      <a:pt x="615758" y="76490"/>
                    </a:lnTo>
                    <a:lnTo>
                      <a:pt x="617293" y="78281"/>
                    </a:lnTo>
                    <a:lnTo>
                      <a:pt x="621898" y="80327"/>
                    </a:lnTo>
                    <a:lnTo>
                      <a:pt x="623177" y="81862"/>
                    </a:lnTo>
                    <a:lnTo>
                      <a:pt x="623177" y="83909"/>
                    </a:lnTo>
                    <a:lnTo>
                      <a:pt x="623689" y="84932"/>
                    </a:lnTo>
                    <a:lnTo>
                      <a:pt x="629061" y="84932"/>
                    </a:lnTo>
                    <a:lnTo>
                      <a:pt x="637503" y="85444"/>
                    </a:lnTo>
                    <a:lnTo>
                      <a:pt x="642364" y="80583"/>
                    </a:lnTo>
                    <a:lnTo>
                      <a:pt x="646201" y="77769"/>
                    </a:lnTo>
                    <a:lnTo>
                      <a:pt x="649271" y="74188"/>
                    </a:lnTo>
                    <a:lnTo>
                      <a:pt x="650550" y="73165"/>
                    </a:lnTo>
                    <a:lnTo>
                      <a:pt x="654387" y="71886"/>
                    </a:lnTo>
                    <a:lnTo>
                      <a:pt x="656690" y="69071"/>
                    </a:lnTo>
                    <a:lnTo>
                      <a:pt x="658736" y="64467"/>
                    </a:lnTo>
                    <a:lnTo>
                      <a:pt x="659760" y="62932"/>
                    </a:lnTo>
                    <a:lnTo>
                      <a:pt x="665388" y="56792"/>
                    </a:lnTo>
                    <a:lnTo>
                      <a:pt x="668457" y="55001"/>
                    </a:lnTo>
                    <a:lnTo>
                      <a:pt x="672806" y="51676"/>
                    </a:lnTo>
                    <a:lnTo>
                      <a:pt x="678179" y="49373"/>
                    </a:lnTo>
                    <a:lnTo>
                      <a:pt x="679713" y="48350"/>
                    </a:lnTo>
                    <a:lnTo>
                      <a:pt x="682016" y="45792"/>
                    </a:lnTo>
                    <a:lnTo>
                      <a:pt x="684574" y="44257"/>
                    </a:lnTo>
                    <a:lnTo>
                      <a:pt x="689946" y="42722"/>
                    </a:lnTo>
                    <a:lnTo>
                      <a:pt x="691993" y="41954"/>
                    </a:lnTo>
                    <a:lnTo>
                      <a:pt x="693272" y="40675"/>
                    </a:lnTo>
                    <a:lnTo>
                      <a:pt x="694551" y="38117"/>
                    </a:lnTo>
                    <a:lnTo>
                      <a:pt x="700435" y="35047"/>
                    </a:lnTo>
                    <a:lnTo>
                      <a:pt x="704272" y="32233"/>
                    </a:lnTo>
                    <a:lnTo>
                      <a:pt x="705040" y="31210"/>
                    </a:lnTo>
                    <a:lnTo>
                      <a:pt x="704528" y="29931"/>
                    </a:lnTo>
                    <a:lnTo>
                      <a:pt x="705807" y="26861"/>
                    </a:lnTo>
                    <a:lnTo>
                      <a:pt x="708109" y="24303"/>
                    </a:lnTo>
                    <a:lnTo>
                      <a:pt x="711179" y="22768"/>
                    </a:lnTo>
                    <a:lnTo>
                      <a:pt x="712203" y="21233"/>
                    </a:lnTo>
                    <a:lnTo>
                      <a:pt x="715017" y="17908"/>
                    </a:lnTo>
                    <a:lnTo>
                      <a:pt x="716040" y="17396"/>
                    </a:lnTo>
                    <a:lnTo>
                      <a:pt x="720133" y="13814"/>
                    </a:lnTo>
                    <a:lnTo>
                      <a:pt x="722691" y="12791"/>
                    </a:lnTo>
                    <a:lnTo>
                      <a:pt x="724482" y="11256"/>
                    </a:lnTo>
                    <a:lnTo>
                      <a:pt x="725761" y="10745"/>
                    </a:lnTo>
                    <a:lnTo>
                      <a:pt x="732668" y="6395"/>
                    </a:lnTo>
                    <a:lnTo>
                      <a:pt x="735738" y="5884"/>
                    </a:lnTo>
                    <a:lnTo>
                      <a:pt x="736761" y="5372"/>
                    </a:lnTo>
                    <a:lnTo>
                      <a:pt x="742389" y="768"/>
                    </a:lnTo>
                    <a:lnTo>
                      <a:pt x="744692" y="0"/>
                    </a:lnTo>
                    <a:lnTo>
                      <a:pt x="748529" y="2047"/>
                    </a:lnTo>
                    <a:lnTo>
                      <a:pt x="750831" y="3581"/>
                    </a:lnTo>
                    <a:lnTo>
                      <a:pt x="753901" y="4093"/>
                    </a:lnTo>
                    <a:lnTo>
                      <a:pt x="754669" y="4605"/>
                    </a:lnTo>
                    <a:lnTo>
                      <a:pt x="756204" y="7931"/>
                    </a:lnTo>
                    <a:lnTo>
                      <a:pt x="759273" y="12279"/>
                    </a:lnTo>
                    <a:lnTo>
                      <a:pt x="761320" y="13814"/>
                    </a:lnTo>
                    <a:lnTo>
                      <a:pt x="763111" y="14326"/>
                    </a:lnTo>
                    <a:lnTo>
                      <a:pt x="764902" y="14070"/>
                    </a:lnTo>
                    <a:lnTo>
                      <a:pt x="766436" y="14838"/>
                    </a:lnTo>
                    <a:lnTo>
                      <a:pt x="768995" y="17140"/>
                    </a:lnTo>
                    <a:lnTo>
                      <a:pt x="773088" y="20466"/>
                    </a:lnTo>
                    <a:lnTo>
                      <a:pt x="775134" y="21233"/>
                    </a:lnTo>
                    <a:lnTo>
                      <a:pt x="778204" y="24047"/>
                    </a:lnTo>
                    <a:lnTo>
                      <a:pt x="782297" y="27117"/>
                    </a:lnTo>
                    <a:lnTo>
                      <a:pt x="787158" y="29675"/>
                    </a:lnTo>
                    <a:lnTo>
                      <a:pt x="787925" y="30443"/>
                    </a:lnTo>
                    <a:lnTo>
                      <a:pt x="787925" y="33001"/>
                    </a:lnTo>
                    <a:lnTo>
                      <a:pt x="786902" y="34536"/>
                    </a:lnTo>
                    <a:lnTo>
                      <a:pt x="786902" y="36327"/>
                    </a:lnTo>
                    <a:lnTo>
                      <a:pt x="785879" y="37606"/>
                    </a:lnTo>
                    <a:lnTo>
                      <a:pt x="786135" y="40420"/>
                    </a:lnTo>
                    <a:lnTo>
                      <a:pt x="786646" y="40931"/>
                    </a:lnTo>
                    <a:lnTo>
                      <a:pt x="789972" y="42210"/>
                    </a:lnTo>
                    <a:lnTo>
                      <a:pt x="796623" y="43745"/>
                    </a:lnTo>
                    <a:lnTo>
                      <a:pt x="801484" y="45536"/>
                    </a:lnTo>
                    <a:lnTo>
                      <a:pt x="805577" y="49118"/>
                    </a:lnTo>
                    <a:lnTo>
                      <a:pt x="809158" y="50141"/>
                    </a:lnTo>
                    <a:lnTo>
                      <a:pt x="809926" y="50908"/>
                    </a:lnTo>
                    <a:lnTo>
                      <a:pt x="812228" y="58071"/>
                    </a:lnTo>
                    <a:lnTo>
                      <a:pt x="813763" y="58583"/>
                    </a:lnTo>
                    <a:lnTo>
                      <a:pt x="816833" y="59095"/>
                    </a:lnTo>
                    <a:lnTo>
                      <a:pt x="818624" y="58839"/>
                    </a:lnTo>
                    <a:lnTo>
                      <a:pt x="821438" y="58327"/>
                    </a:lnTo>
                    <a:lnTo>
                      <a:pt x="824252" y="58583"/>
                    </a:lnTo>
                    <a:lnTo>
                      <a:pt x="826554" y="61397"/>
                    </a:lnTo>
                    <a:lnTo>
                      <a:pt x="829112" y="67025"/>
                    </a:lnTo>
                    <a:lnTo>
                      <a:pt x="830903" y="68304"/>
                    </a:lnTo>
                    <a:lnTo>
                      <a:pt x="836019" y="68048"/>
                    </a:lnTo>
                    <a:lnTo>
                      <a:pt x="839601" y="70350"/>
                    </a:lnTo>
                    <a:lnTo>
                      <a:pt x="843182" y="74444"/>
                    </a:lnTo>
                    <a:lnTo>
                      <a:pt x="847020" y="78281"/>
                    </a:lnTo>
                    <a:lnTo>
                      <a:pt x="848810" y="79560"/>
                    </a:lnTo>
                    <a:lnTo>
                      <a:pt x="849834" y="81862"/>
                    </a:lnTo>
                    <a:lnTo>
                      <a:pt x="852648" y="84421"/>
                    </a:lnTo>
                    <a:lnTo>
                      <a:pt x="857508" y="88258"/>
                    </a:lnTo>
                    <a:lnTo>
                      <a:pt x="862625" y="91839"/>
                    </a:lnTo>
                    <a:lnTo>
                      <a:pt x="872090" y="97723"/>
                    </a:lnTo>
                    <a:lnTo>
                      <a:pt x="876183" y="99770"/>
                    </a:lnTo>
                    <a:lnTo>
                      <a:pt x="878997" y="99770"/>
                    </a:lnTo>
                    <a:lnTo>
                      <a:pt x="882067" y="100793"/>
                    </a:lnTo>
                    <a:lnTo>
                      <a:pt x="884113" y="102072"/>
                    </a:lnTo>
                    <a:lnTo>
                      <a:pt x="886672" y="104886"/>
                    </a:lnTo>
                    <a:lnTo>
                      <a:pt x="886672" y="106421"/>
                    </a:lnTo>
                    <a:lnTo>
                      <a:pt x="884625" y="107956"/>
                    </a:lnTo>
                    <a:lnTo>
                      <a:pt x="884113" y="109235"/>
                    </a:lnTo>
                    <a:lnTo>
                      <a:pt x="884881" y="110259"/>
                    </a:lnTo>
                    <a:lnTo>
                      <a:pt x="886160" y="111026"/>
                    </a:lnTo>
                    <a:lnTo>
                      <a:pt x="890509" y="111537"/>
                    </a:lnTo>
                    <a:lnTo>
                      <a:pt x="891788" y="112305"/>
                    </a:lnTo>
                    <a:lnTo>
                      <a:pt x="898440" y="117933"/>
                    </a:lnTo>
                    <a:lnTo>
                      <a:pt x="900742" y="118956"/>
                    </a:lnTo>
                    <a:lnTo>
                      <a:pt x="903044" y="118700"/>
                    </a:lnTo>
                    <a:lnTo>
                      <a:pt x="904835" y="118189"/>
                    </a:lnTo>
                    <a:lnTo>
                      <a:pt x="906114" y="116398"/>
                    </a:lnTo>
                    <a:lnTo>
                      <a:pt x="906114" y="113840"/>
                    </a:lnTo>
                    <a:lnTo>
                      <a:pt x="907137" y="110259"/>
                    </a:lnTo>
                    <a:lnTo>
                      <a:pt x="908928" y="107956"/>
                    </a:lnTo>
                    <a:lnTo>
                      <a:pt x="911231" y="106677"/>
                    </a:lnTo>
                    <a:lnTo>
                      <a:pt x="914045" y="102840"/>
                    </a:lnTo>
                    <a:lnTo>
                      <a:pt x="916347" y="100537"/>
                    </a:lnTo>
                    <a:lnTo>
                      <a:pt x="917882" y="97212"/>
                    </a:lnTo>
                    <a:lnTo>
                      <a:pt x="919673" y="95421"/>
                    </a:lnTo>
                    <a:lnTo>
                      <a:pt x="922742" y="94909"/>
                    </a:lnTo>
                    <a:lnTo>
                      <a:pt x="927347" y="95165"/>
                    </a:lnTo>
                    <a:lnTo>
                      <a:pt x="930161" y="95932"/>
                    </a:lnTo>
                    <a:lnTo>
                      <a:pt x="930929" y="95932"/>
                    </a:lnTo>
                    <a:lnTo>
                      <a:pt x="933487" y="95165"/>
                    </a:lnTo>
                    <a:lnTo>
                      <a:pt x="938603" y="92351"/>
                    </a:lnTo>
                    <a:lnTo>
                      <a:pt x="939882" y="91328"/>
                    </a:lnTo>
                    <a:lnTo>
                      <a:pt x="941161" y="87235"/>
                    </a:lnTo>
                    <a:lnTo>
                      <a:pt x="941161" y="84421"/>
                    </a:lnTo>
                    <a:lnTo>
                      <a:pt x="942696" y="82886"/>
                    </a:lnTo>
                    <a:lnTo>
                      <a:pt x="944999" y="82118"/>
                    </a:lnTo>
                    <a:lnTo>
                      <a:pt x="948580" y="80327"/>
                    </a:lnTo>
                    <a:close/>
                  </a:path>
                </a:pathLst>
              </a:custGeom>
              <a:solidFill>
                <a:schemeClr val="accent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328A2DB-923E-2DCA-BA01-3967879A475F}"/>
                  </a:ext>
                </a:extLst>
              </p:cNvPr>
              <p:cNvSpPr/>
              <p:nvPr/>
            </p:nvSpPr>
            <p:spPr>
              <a:xfrm>
                <a:off x="6963766" y="3313171"/>
                <a:ext cx="794064" cy="1248390"/>
              </a:xfrm>
              <a:custGeom>
                <a:avLst/>
                <a:gdLst>
                  <a:gd name="connsiteX0" fmla="*/ 748529 w 794064"/>
                  <a:gd name="connsiteY0" fmla="*/ 111016 h 1248390"/>
                  <a:gd name="connsiteX1" fmla="*/ 755180 w 794064"/>
                  <a:gd name="connsiteY1" fmla="*/ 112807 h 1248390"/>
                  <a:gd name="connsiteX2" fmla="*/ 760297 w 794064"/>
                  <a:gd name="connsiteY2" fmla="*/ 113062 h 1248390"/>
                  <a:gd name="connsiteX3" fmla="*/ 762855 w 794064"/>
                  <a:gd name="connsiteY3" fmla="*/ 112551 h 1248390"/>
                  <a:gd name="connsiteX4" fmla="*/ 763367 w 794064"/>
                  <a:gd name="connsiteY4" fmla="*/ 113062 h 1248390"/>
                  <a:gd name="connsiteX5" fmla="*/ 766436 w 794064"/>
                  <a:gd name="connsiteY5" fmla="*/ 117411 h 1248390"/>
                  <a:gd name="connsiteX6" fmla="*/ 770274 w 794064"/>
                  <a:gd name="connsiteY6" fmla="*/ 120993 h 1248390"/>
                  <a:gd name="connsiteX7" fmla="*/ 773855 w 794064"/>
                  <a:gd name="connsiteY7" fmla="*/ 123551 h 1248390"/>
                  <a:gd name="connsiteX8" fmla="*/ 777692 w 794064"/>
                  <a:gd name="connsiteY8" fmla="*/ 127132 h 1248390"/>
                  <a:gd name="connsiteX9" fmla="*/ 782297 w 794064"/>
                  <a:gd name="connsiteY9" fmla="*/ 130458 h 1248390"/>
                  <a:gd name="connsiteX10" fmla="*/ 783576 w 794064"/>
                  <a:gd name="connsiteY10" fmla="*/ 131993 h 1248390"/>
                  <a:gd name="connsiteX11" fmla="*/ 785367 w 794064"/>
                  <a:gd name="connsiteY11" fmla="*/ 135319 h 1248390"/>
                  <a:gd name="connsiteX12" fmla="*/ 786135 w 794064"/>
                  <a:gd name="connsiteY12" fmla="*/ 140435 h 1248390"/>
                  <a:gd name="connsiteX13" fmla="*/ 786902 w 794064"/>
                  <a:gd name="connsiteY13" fmla="*/ 142226 h 1248390"/>
                  <a:gd name="connsiteX14" fmla="*/ 789460 w 794064"/>
                  <a:gd name="connsiteY14" fmla="*/ 144016 h 1248390"/>
                  <a:gd name="connsiteX15" fmla="*/ 793041 w 794064"/>
                  <a:gd name="connsiteY15" fmla="*/ 144528 h 1248390"/>
                  <a:gd name="connsiteX16" fmla="*/ 793553 w 794064"/>
                  <a:gd name="connsiteY16" fmla="*/ 145040 h 1248390"/>
                  <a:gd name="connsiteX17" fmla="*/ 794065 w 794064"/>
                  <a:gd name="connsiteY17" fmla="*/ 147342 h 1248390"/>
                  <a:gd name="connsiteX18" fmla="*/ 794065 w 794064"/>
                  <a:gd name="connsiteY18" fmla="*/ 150668 h 1248390"/>
                  <a:gd name="connsiteX19" fmla="*/ 793553 w 794064"/>
                  <a:gd name="connsiteY19" fmla="*/ 152970 h 1248390"/>
                  <a:gd name="connsiteX20" fmla="*/ 791763 w 794064"/>
                  <a:gd name="connsiteY20" fmla="*/ 157831 h 1248390"/>
                  <a:gd name="connsiteX21" fmla="*/ 791251 w 794064"/>
                  <a:gd name="connsiteY21" fmla="*/ 161668 h 1248390"/>
                  <a:gd name="connsiteX22" fmla="*/ 790227 w 794064"/>
                  <a:gd name="connsiteY22" fmla="*/ 164226 h 1248390"/>
                  <a:gd name="connsiteX23" fmla="*/ 788181 w 794064"/>
                  <a:gd name="connsiteY23" fmla="*/ 167296 h 1248390"/>
                  <a:gd name="connsiteX24" fmla="*/ 786135 w 794064"/>
                  <a:gd name="connsiteY24" fmla="*/ 170622 h 1248390"/>
                  <a:gd name="connsiteX25" fmla="*/ 783321 w 794064"/>
                  <a:gd name="connsiteY25" fmla="*/ 173180 h 1248390"/>
                  <a:gd name="connsiteX26" fmla="*/ 782809 w 794064"/>
                  <a:gd name="connsiteY26" fmla="*/ 175482 h 1248390"/>
                  <a:gd name="connsiteX27" fmla="*/ 785367 w 794064"/>
                  <a:gd name="connsiteY27" fmla="*/ 180855 h 1248390"/>
                  <a:gd name="connsiteX28" fmla="*/ 786646 w 794064"/>
                  <a:gd name="connsiteY28" fmla="*/ 184436 h 1248390"/>
                  <a:gd name="connsiteX29" fmla="*/ 787413 w 794064"/>
                  <a:gd name="connsiteY29" fmla="*/ 189041 h 1248390"/>
                  <a:gd name="connsiteX30" fmla="*/ 788181 w 794064"/>
                  <a:gd name="connsiteY30" fmla="*/ 193390 h 1248390"/>
                  <a:gd name="connsiteX31" fmla="*/ 788437 w 794064"/>
                  <a:gd name="connsiteY31" fmla="*/ 195692 h 1248390"/>
                  <a:gd name="connsiteX32" fmla="*/ 787925 w 794064"/>
                  <a:gd name="connsiteY32" fmla="*/ 197739 h 1248390"/>
                  <a:gd name="connsiteX33" fmla="*/ 787669 w 794064"/>
                  <a:gd name="connsiteY33" fmla="*/ 198506 h 1248390"/>
                  <a:gd name="connsiteX34" fmla="*/ 783321 w 794064"/>
                  <a:gd name="connsiteY34" fmla="*/ 202855 h 1248390"/>
                  <a:gd name="connsiteX35" fmla="*/ 783321 w 794064"/>
                  <a:gd name="connsiteY35" fmla="*/ 205925 h 1248390"/>
                  <a:gd name="connsiteX36" fmla="*/ 787413 w 794064"/>
                  <a:gd name="connsiteY36" fmla="*/ 215646 h 1248390"/>
                  <a:gd name="connsiteX37" fmla="*/ 787925 w 794064"/>
                  <a:gd name="connsiteY37" fmla="*/ 217948 h 1248390"/>
                  <a:gd name="connsiteX38" fmla="*/ 787413 w 794064"/>
                  <a:gd name="connsiteY38" fmla="*/ 220507 h 1248390"/>
                  <a:gd name="connsiteX39" fmla="*/ 785879 w 794064"/>
                  <a:gd name="connsiteY39" fmla="*/ 223576 h 1248390"/>
                  <a:gd name="connsiteX40" fmla="*/ 783321 w 794064"/>
                  <a:gd name="connsiteY40" fmla="*/ 226390 h 1248390"/>
                  <a:gd name="connsiteX41" fmla="*/ 783832 w 794064"/>
                  <a:gd name="connsiteY41" fmla="*/ 229972 h 1248390"/>
                  <a:gd name="connsiteX42" fmla="*/ 783576 w 794064"/>
                  <a:gd name="connsiteY42" fmla="*/ 231763 h 1248390"/>
                  <a:gd name="connsiteX43" fmla="*/ 781786 w 794064"/>
                  <a:gd name="connsiteY43" fmla="*/ 234321 h 1248390"/>
                  <a:gd name="connsiteX44" fmla="*/ 778716 w 794064"/>
                  <a:gd name="connsiteY44" fmla="*/ 236879 h 1248390"/>
                  <a:gd name="connsiteX45" fmla="*/ 778204 w 794064"/>
                  <a:gd name="connsiteY45" fmla="*/ 238158 h 1248390"/>
                  <a:gd name="connsiteX46" fmla="*/ 779227 w 794064"/>
                  <a:gd name="connsiteY46" fmla="*/ 240461 h 1248390"/>
                  <a:gd name="connsiteX47" fmla="*/ 779227 w 794064"/>
                  <a:gd name="connsiteY47" fmla="*/ 242763 h 1248390"/>
                  <a:gd name="connsiteX48" fmla="*/ 778716 w 794064"/>
                  <a:gd name="connsiteY48" fmla="*/ 244554 h 1248390"/>
                  <a:gd name="connsiteX49" fmla="*/ 776925 w 794064"/>
                  <a:gd name="connsiteY49" fmla="*/ 248135 h 1248390"/>
                  <a:gd name="connsiteX50" fmla="*/ 773088 w 794064"/>
                  <a:gd name="connsiteY50" fmla="*/ 251461 h 1248390"/>
                  <a:gd name="connsiteX51" fmla="*/ 772064 w 794064"/>
                  <a:gd name="connsiteY51" fmla="*/ 253252 h 1248390"/>
                  <a:gd name="connsiteX52" fmla="*/ 771041 w 794064"/>
                  <a:gd name="connsiteY52" fmla="*/ 257089 h 1248390"/>
                  <a:gd name="connsiteX53" fmla="*/ 771041 w 794064"/>
                  <a:gd name="connsiteY53" fmla="*/ 259391 h 1248390"/>
                  <a:gd name="connsiteX54" fmla="*/ 771809 w 794064"/>
                  <a:gd name="connsiteY54" fmla="*/ 264252 h 1248390"/>
                  <a:gd name="connsiteX55" fmla="*/ 771809 w 794064"/>
                  <a:gd name="connsiteY55" fmla="*/ 267577 h 1248390"/>
                  <a:gd name="connsiteX56" fmla="*/ 770785 w 794064"/>
                  <a:gd name="connsiteY56" fmla="*/ 271159 h 1248390"/>
                  <a:gd name="connsiteX57" fmla="*/ 769250 w 794064"/>
                  <a:gd name="connsiteY57" fmla="*/ 271415 h 1248390"/>
                  <a:gd name="connsiteX58" fmla="*/ 765413 w 794064"/>
                  <a:gd name="connsiteY58" fmla="*/ 269880 h 1248390"/>
                  <a:gd name="connsiteX59" fmla="*/ 763878 w 794064"/>
                  <a:gd name="connsiteY59" fmla="*/ 269368 h 1248390"/>
                  <a:gd name="connsiteX60" fmla="*/ 760808 w 794064"/>
                  <a:gd name="connsiteY60" fmla="*/ 270136 h 1248390"/>
                  <a:gd name="connsiteX61" fmla="*/ 759273 w 794064"/>
                  <a:gd name="connsiteY61" fmla="*/ 271671 h 1248390"/>
                  <a:gd name="connsiteX62" fmla="*/ 759018 w 794064"/>
                  <a:gd name="connsiteY62" fmla="*/ 274485 h 1248390"/>
                  <a:gd name="connsiteX63" fmla="*/ 759529 w 794064"/>
                  <a:gd name="connsiteY63" fmla="*/ 277554 h 1248390"/>
                  <a:gd name="connsiteX64" fmla="*/ 760808 w 794064"/>
                  <a:gd name="connsiteY64" fmla="*/ 281392 h 1248390"/>
                  <a:gd name="connsiteX65" fmla="*/ 760553 w 794064"/>
                  <a:gd name="connsiteY65" fmla="*/ 283182 h 1248390"/>
                  <a:gd name="connsiteX66" fmla="*/ 759273 w 794064"/>
                  <a:gd name="connsiteY66" fmla="*/ 283950 h 1248390"/>
                  <a:gd name="connsiteX67" fmla="*/ 756971 w 794064"/>
                  <a:gd name="connsiteY67" fmla="*/ 286764 h 1248390"/>
                  <a:gd name="connsiteX68" fmla="*/ 756459 w 794064"/>
                  <a:gd name="connsiteY68" fmla="*/ 288043 h 1248390"/>
                  <a:gd name="connsiteX69" fmla="*/ 756715 w 794064"/>
                  <a:gd name="connsiteY69" fmla="*/ 289834 h 1248390"/>
                  <a:gd name="connsiteX70" fmla="*/ 757739 w 794064"/>
                  <a:gd name="connsiteY70" fmla="*/ 292904 h 1248390"/>
                  <a:gd name="connsiteX71" fmla="*/ 757483 w 794064"/>
                  <a:gd name="connsiteY71" fmla="*/ 303648 h 1248390"/>
                  <a:gd name="connsiteX72" fmla="*/ 757483 w 794064"/>
                  <a:gd name="connsiteY72" fmla="*/ 307997 h 1248390"/>
                  <a:gd name="connsiteX73" fmla="*/ 756459 w 794064"/>
                  <a:gd name="connsiteY73" fmla="*/ 310555 h 1248390"/>
                  <a:gd name="connsiteX74" fmla="*/ 755948 w 794064"/>
                  <a:gd name="connsiteY74" fmla="*/ 311067 h 1248390"/>
                  <a:gd name="connsiteX75" fmla="*/ 751854 w 794064"/>
                  <a:gd name="connsiteY75" fmla="*/ 311579 h 1248390"/>
                  <a:gd name="connsiteX76" fmla="*/ 750576 w 794064"/>
                  <a:gd name="connsiteY76" fmla="*/ 312858 h 1248390"/>
                  <a:gd name="connsiteX77" fmla="*/ 750320 w 794064"/>
                  <a:gd name="connsiteY77" fmla="*/ 314393 h 1248390"/>
                  <a:gd name="connsiteX78" fmla="*/ 752111 w 794064"/>
                  <a:gd name="connsiteY78" fmla="*/ 320276 h 1248390"/>
                  <a:gd name="connsiteX79" fmla="*/ 750576 w 794064"/>
                  <a:gd name="connsiteY79" fmla="*/ 323858 h 1248390"/>
                  <a:gd name="connsiteX80" fmla="*/ 750831 w 794064"/>
                  <a:gd name="connsiteY80" fmla="*/ 325649 h 1248390"/>
                  <a:gd name="connsiteX81" fmla="*/ 751854 w 794064"/>
                  <a:gd name="connsiteY81" fmla="*/ 327695 h 1248390"/>
                  <a:gd name="connsiteX82" fmla="*/ 751854 w 794064"/>
                  <a:gd name="connsiteY82" fmla="*/ 328718 h 1248390"/>
                  <a:gd name="connsiteX83" fmla="*/ 750320 w 794064"/>
                  <a:gd name="connsiteY83" fmla="*/ 332556 h 1248390"/>
                  <a:gd name="connsiteX84" fmla="*/ 749296 w 794064"/>
                  <a:gd name="connsiteY84" fmla="*/ 333835 h 1248390"/>
                  <a:gd name="connsiteX85" fmla="*/ 749040 w 794064"/>
                  <a:gd name="connsiteY85" fmla="*/ 336137 h 1248390"/>
                  <a:gd name="connsiteX86" fmla="*/ 749808 w 794064"/>
                  <a:gd name="connsiteY86" fmla="*/ 339207 h 1248390"/>
                  <a:gd name="connsiteX87" fmla="*/ 749040 w 794064"/>
                  <a:gd name="connsiteY87" fmla="*/ 341765 h 1248390"/>
                  <a:gd name="connsiteX88" fmla="*/ 748785 w 794064"/>
                  <a:gd name="connsiteY88" fmla="*/ 344323 h 1248390"/>
                  <a:gd name="connsiteX89" fmla="*/ 747762 w 794064"/>
                  <a:gd name="connsiteY89" fmla="*/ 347393 h 1248390"/>
                  <a:gd name="connsiteX90" fmla="*/ 746227 w 794064"/>
                  <a:gd name="connsiteY90" fmla="*/ 349696 h 1248390"/>
                  <a:gd name="connsiteX91" fmla="*/ 744692 w 794064"/>
                  <a:gd name="connsiteY91" fmla="*/ 351742 h 1248390"/>
                  <a:gd name="connsiteX92" fmla="*/ 743924 w 794064"/>
                  <a:gd name="connsiteY92" fmla="*/ 354300 h 1248390"/>
                  <a:gd name="connsiteX93" fmla="*/ 744436 w 794064"/>
                  <a:gd name="connsiteY93" fmla="*/ 356859 h 1248390"/>
                  <a:gd name="connsiteX94" fmla="*/ 745459 w 794064"/>
                  <a:gd name="connsiteY94" fmla="*/ 358649 h 1248390"/>
                  <a:gd name="connsiteX95" fmla="*/ 746227 w 794064"/>
                  <a:gd name="connsiteY95" fmla="*/ 362998 h 1248390"/>
                  <a:gd name="connsiteX96" fmla="*/ 746227 w 794064"/>
                  <a:gd name="connsiteY96" fmla="*/ 366324 h 1248390"/>
                  <a:gd name="connsiteX97" fmla="*/ 745203 w 794064"/>
                  <a:gd name="connsiteY97" fmla="*/ 368115 h 1248390"/>
                  <a:gd name="connsiteX98" fmla="*/ 745203 w 794064"/>
                  <a:gd name="connsiteY98" fmla="*/ 369138 h 1248390"/>
                  <a:gd name="connsiteX99" fmla="*/ 743157 w 794064"/>
                  <a:gd name="connsiteY99" fmla="*/ 371440 h 1248390"/>
                  <a:gd name="connsiteX100" fmla="*/ 743668 w 794064"/>
                  <a:gd name="connsiteY100" fmla="*/ 373999 h 1248390"/>
                  <a:gd name="connsiteX101" fmla="*/ 742901 w 794064"/>
                  <a:gd name="connsiteY101" fmla="*/ 375278 h 1248390"/>
                  <a:gd name="connsiteX102" fmla="*/ 742389 w 794064"/>
                  <a:gd name="connsiteY102" fmla="*/ 377324 h 1248390"/>
                  <a:gd name="connsiteX103" fmla="*/ 743157 w 794064"/>
                  <a:gd name="connsiteY103" fmla="*/ 379626 h 1248390"/>
                  <a:gd name="connsiteX104" fmla="*/ 743413 w 794064"/>
                  <a:gd name="connsiteY104" fmla="*/ 381673 h 1248390"/>
                  <a:gd name="connsiteX105" fmla="*/ 742645 w 794064"/>
                  <a:gd name="connsiteY105" fmla="*/ 386790 h 1248390"/>
                  <a:gd name="connsiteX106" fmla="*/ 740599 w 794064"/>
                  <a:gd name="connsiteY106" fmla="*/ 390371 h 1248390"/>
                  <a:gd name="connsiteX107" fmla="*/ 739575 w 794064"/>
                  <a:gd name="connsiteY107" fmla="*/ 393697 h 1248390"/>
                  <a:gd name="connsiteX108" fmla="*/ 739320 w 794064"/>
                  <a:gd name="connsiteY108" fmla="*/ 395999 h 1248390"/>
                  <a:gd name="connsiteX109" fmla="*/ 735738 w 794064"/>
                  <a:gd name="connsiteY109" fmla="*/ 401371 h 1248390"/>
                  <a:gd name="connsiteX110" fmla="*/ 735482 w 794064"/>
                  <a:gd name="connsiteY110" fmla="*/ 402139 h 1248390"/>
                  <a:gd name="connsiteX111" fmla="*/ 735994 w 794064"/>
                  <a:gd name="connsiteY111" fmla="*/ 406744 h 1248390"/>
                  <a:gd name="connsiteX112" fmla="*/ 735738 w 794064"/>
                  <a:gd name="connsiteY112" fmla="*/ 408534 h 1248390"/>
                  <a:gd name="connsiteX113" fmla="*/ 733180 w 794064"/>
                  <a:gd name="connsiteY113" fmla="*/ 410069 h 1248390"/>
                  <a:gd name="connsiteX114" fmla="*/ 729598 w 794064"/>
                  <a:gd name="connsiteY114" fmla="*/ 409558 h 1248390"/>
                  <a:gd name="connsiteX115" fmla="*/ 727808 w 794064"/>
                  <a:gd name="connsiteY115" fmla="*/ 410325 h 1248390"/>
                  <a:gd name="connsiteX116" fmla="*/ 726784 w 794064"/>
                  <a:gd name="connsiteY116" fmla="*/ 411348 h 1248390"/>
                  <a:gd name="connsiteX117" fmla="*/ 726529 w 794064"/>
                  <a:gd name="connsiteY117" fmla="*/ 414418 h 1248390"/>
                  <a:gd name="connsiteX118" fmla="*/ 723970 w 794064"/>
                  <a:gd name="connsiteY118" fmla="*/ 419023 h 1248390"/>
                  <a:gd name="connsiteX119" fmla="*/ 722691 w 794064"/>
                  <a:gd name="connsiteY119" fmla="*/ 420814 h 1248390"/>
                  <a:gd name="connsiteX120" fmla="*/ 722180 w 794064"/>
                  <a:gd name="connsiteY120" fmla="*/ 422349 h 1248390"/>
                  <a:gd name="connsiteX121" fmla="*/ 723203 w 794064"/>
                  <a:gd name="connsiteY121" fmla="*/ 425418 h 1248390"/>
                  <a:gd name="connsiteX122" fmla="*/ 722180 w 794064"/>
                  <a:gd name="connsiteY122" fmla="*/ 429256 h 1248390"/>
                  <a:gd name="connsiteX123" fmla="*/ 721924 w 794064"/>
                  <a:gd name="connsiteY123" fmla="*/ 430790 h 1248390"/>
                  <a:gd name="connsiteX124" fmla="*/ 722180 w 794064"/>
                  <a:gd name="connsiteY124" fmla="*/ 433349 h 1248390"/>
                  <a:gd name="connsiteX125" fmla="*/ 721924 w 794064"/>
                  <a:gd name="connsiteY125" fmla="*/ 437442 h 1248390"/>
                  <a:gd name="connsiteX126" fmla="*/ 721412 w 794064"/>
                  <a:gd name="connsiteY126" fmla="*/ 442047 h 1248390"/>
                  <a:gd name="connsiteX127" fmla="*/ 720645 w 794064"/>
                  <a:gd name="connsiteY127" fmla="*/ 444349 h 1248390"/>
                  <a:gd name="connsiteX128" fmla="*/ 717063 w 794064"/>
                  <a:gd name="connsiteY128" fmla="*/ 447419 h 1248390"/>
                  <a:gd name="connsiteX129" fmla="*/ 715017 w 794064"/>
                  <a:gd name="connsiteY129" fmla="*/ 449977 h 1248390"/>
                  <a:gd name="connsiteX130" fmla="*/ 712714 w 794064"/>
                  <a:gd name="connsiteY130" fmla="*/ 451768 h 1248390"/>
                  <a:gd name="connsiteX131" fmla="*/ 712203 w 794064"/>
                  <a:gd name="connsiteY131" fmla="*/ 454070 h 1248390"/>
                  <a:gd name="connsiteX132" fmla="*/ 710923 w 794064"/>
                  <a:gd name="connsiteY132" fmla="*/ 454838 h 1248390"/>
                  <a:gd name="connsiteX133" fmla="*/ 709389 w 794064"/>
                  <a:gd name="connsiteY133" fmla="*/ 455093 h 1248390"/>
                  <a:gd name="connsiteX134" fmla="*/ 705551 w 794064"/>
                  <a:gd name="connsiteY134" fmla="*/ 456884 h 1248390"/>
                  <a:gd name="connsiteX135" fmla="*/ 704528 w 794064"/>
                  <a:gd name="connsiteY135" fmla="*/ 457908 h 1248390"/>
                  <a:gd name="connsiteX136" fmla="*/ 702226 w 794064"/>
                  <a:gd name="connsiteY136" fmla="*/ 462256 h 1248390"/>
                  <a:gd name="connsiteX137" fmla="*/ 699923 w 794064"/>
                  <a:gd name="connsiteY137" fmla="*/ 468396 h 1248390"/>
                  <a:gd name="connsiteX138" fmla="*/ 699923 w 794064"/>
                  <a:gd name="connsiteY138" fmla="*/ 475047 h 1248390"/>
                  <a:gd name="connsiteX139" fmla="*/ 698388 w 794064"/>
                  <a:gd name="connsiteY139" fmla="*/ 477094 h 1248390"/>
                  <a:gd name="connsiteX140" fmla="*/ 697621 w 794064"/>
                  <a:gd name="connsiteY140" fmla="*/ 481187 h 1248390"/>
                  <a:gd name="connsiteX141" fmla="*/ 697109 w 794064"/>
                  <a:gd name="connsiteY141" fmla="*/ 481954 h 1248390"/>
                  <a:gd name="connsiteX142" fmla="*/ 693272 w 794064"/>
                  <a:gd name="connsiteY142" fmla="*/ 485280 h 1248390"/>
                  <a:gd name="connsiteX143" fmla="*/ 693272 w 794064"/>
                  <a:gd name="connsiteY143" fmla="*/ 486559 h 1248390"/>
                  <a:gd name="connsiteX144" fmla="*/ 697365 w 794064"/>
                  <a:gd name="connsiteY144" fmla="*/ 491164 h 1248390"/>
                  <a:gd name="connsiteX145" fmla="*/ 693784 w 794064"/>
                  <a:gd name="connsiteY145" fmla="*/ 496536 h 1248390"/>
                  <a:gd name="connsiteX146" fmla="*/ 692504 w 794064"/>
                  <a:gd name="connsiteY146" fmla="*/ 499606 h 1248390"/>
                  <a:gd name="connsiteX147" fmla="*/ 690458 w 794064"/>
                  <a:gd name="connsiteY147" fmla="*/ 505234 h 1248390"/>
                  <a:gd name="connsiteX148" fmla="*/ 690458 w 794064"/>
                  <a:gd name="connsiteY148" fmla="*/ 507536 h 1248390"/>
                  <a:gd name="connsiteX149" fmla="*/ 691993 w 794064"/>
                  <a:gd name="connsiteY149" fmla="*/ 509839 h 1248390"/>
                  <a:gd name="connsiteX150" fmla="*/ 697365 w 794064"/>
                  <a:gd name="connsiteY150" fmla="*/ 512653 h 1248390"/>
                  <a:gd name="connsiteX151" fmla="*/ 698133 w 794064"/>
                  <a:gd name="connsiteY151" fmla="*/ 513420 h 1248390"/>
                  <a:gd name="connsiteX152" fmla="*/ 698388 w 794064"/>
                  <a:gd name="connsiteY152" fmla="*/ 515211 h 1248390"/>
                  <a:gd name="connsiteX153" fmla="*/ 697876 w 794064"/>
                  <a:gd name="connsiteY153" fmla="*/ 516490 h 1248390"/>
                  <a:gd name="connsiteX154" fmla="*/ 695574 w 794064"/>
                  <a:gd name="connsiteY154" fmla="*/ 518537 h 1248390"/>
                  <a:gd name="connsiteX155" fmla="*/ 693784 w 794064"/>
                  <a:gd name="connsiteY155" fmla="*/ 521862 h 1248390"/>
                  <a:gd name="connsiteX156" fmla="*/ 692249 w 794064"/>
                  <a:gd name="connsiteY156" fmla="*/ 523141 h 1248390"/>
                  <a:gd name="connsiteX157" fmla="*/ 691737 w 794064"/>
                  <a:gd name="connsiteY157" fmla="*/ 525956 h 1248390"/>
                  <a:gd name="connsiteX158" fmla="*/ 692249 w 794064"/>
                  <a:gd name="connsiteY158" fmla="*/ 527235 h 1248390"/>
                  <a:gd name="connsiteX159" fmla="*/ 695318 w 794064"/>
                  <a:gd name="connsiteY159" fmla="*/ 529793 h 1248390"/>
                  <a:gd name="connsiteX160" fmla="*/ 696086 w 794064"/>
                  <a:gd name="connsiteY160" fmla="*/ 531328 h 1248390"/>
                  <a:gd name="connsiteX161" fmla="*/ 696086 w 794064"/>
                  <a:gd name="connsiteY161" fmla="*/ 533118 h 1248390"/>
                  <a:gd name="connsiteX162" fmla="*/ 695318 w 794064"/>
                  <a:gd name="connsiteY162" fmla="*/ 535165 h 1248390"/>
                  <a:gd name="connsiteX163" fmla="*/ 694039 w 794064"/>
                  <a:gd name="connsiteY163" fmla="*/ 537468 h 1248390"/>
                  <a:gd name="connsiteX164" fmla="*/ 691225 w 794064"/>
                  <a:gd name="connsiteY164" fmla="*/ 542584 h 1248390"/>
                  <a:gd name="connsiteX165" fmla="*/ 690970 w 794064"/>
                  <a:gd name="connsiteY165" fmla="*/ 543607 h 1248390"/>
                  <a:gd name="connsiteX166" fmla="*/ 691737 w 794064"/>
                  <a:gd name="connsiteY166" fmla="*/ 545398 h 1248390"/>
                  <a:gd name="connsiteX167" fmla="*/ 691225 w 794064"/>
                  <a:gd name="connsiteY167" fmla="*/ 549747 h 1248390"/>
                  <a:gd name="connsiteX168" fmla="*/ 690458 w 794064"/>
                  <a:gd name="connsiteY168" fmla="*/ 551282 h 1248390"/>
                  <a:gd name="connsiteX169" fmla="*/ 688667 w 794064"/>
                  <a:gd name="connsiteY169" fmla="*/ 552561 h 1248390"/>
                  <a:gd name="connsiteX170" fmla="*/ 688156 w 794064"/>
                  <a:gd name="connsiteY170" fmla="*/ 553584 h 1248390"/>
                  <a:gd name="connsiteX171" fmla="*/ 687899 w 794064"/>
                  <a:gd name="connsiteY171" fmla="*/ 555631 h 1248390"/>
                  <a:gd name="connsiteX172" fmla="*/ 685853 w 794064"/>
                  <a:gd name="connsiteY172" fmla="*/ 561259 h 1248390"/>
                  <a:gd name="connsiteX173" fmla="*/ 685342 w 794064"/>
                  <a:gd name="connsiteY173" fmla="*/ 562026 h 1248390"/>
                  <a:gd name="connsiteX174" fmla="*/ 681760 w 794064"/>
                  <a:gd name="connsiteY174" fmla="*/ 564584 h 1248390"/>
                  <a:gd name="connsiteX175" fmla="*/ 679458 w 794064"/>
                  <a:gd name="connsiteY175" fmla="*/ 567398 h 1248390"/>
                  <a:gd name="connsiteX176" fmla="*/ 676644 w 794064"/>
                  <a:gd name="connsiteY176" fmla="*/ 571491 h 1248390"/>
                  <a:gd name="connsiteX177" fmla="*/ 674597 w 794064"/>
                  <a:gd name="connsiteY177" fmla="*/ 574305 h 1248390"/>
                  <a:gd name="connsiteX178" fmla="*/ 674597 w 794064"/>
                  <a:gd name="connsiteY178" fmla="*/ 575073 h 1248390"/>
                  <a:gd name="connsiteX179" fmla="*/ 676132 w 794064"/>
                  <a:gd name="connsiteY179" fmla="*/ 576352 h 1248390"/>
                  <a:gd name="connsiteX180" fmla="*/ 675620 w 794064"/>
                  <a:gd name="connsiteY180" fmla="*/ 578910 h 1248390"/>
                  <a:gd name="connsiteX181" fmla="*/ 674341 w 794064"/>
                  <a:gd name="connsiteY181" fmla="*/ 581469 h 1248390"/>
                  <a:gd name="connsiteX182" fmla="*/ 670760 w 794064"/>
                  <a:gd name="connsiteY182" fmla="*/ 585562 h 1248390"/>
                  <a:gd name="connsiteX183" fmla="*/ 668202 w 794064"/>
                  <a:gd name="connsiteY183" fmla="*/ 589399 h 1248390"/>
                  <a:gd name="connsiteX184" fmla="*/ 670760 w 794064"/>
                  <a:gd name="connsiteY184" fmla="*/ 594004 h 1248390"/>
                  <a:gd name="connsiteX185" fmla="*/ 670760 w 794064"/>
                  <a:gd name="connsiteY185" fmla="*/ 595283 h 1248390"/>
                  <a:gd name="connsiteX186" fmla="*/ 668969 w 794064"/>
                  <a:gd name="connsiteY186" fmla="*/ 597329 h 1248390"/>
                  <a:gd name="connsiteX187" fmla="*/ 665132 w 794064"/>
                  <a:gd name="connsiteY187" fmla="*/ 603469 h 1248390"/>
                  <a:gd name="connsiteX188" fmla="*/ 664364 w 794064"/>
                  <a:gd name="connsiteY188" fmla="*/ 604748 h 1248390"/>
                  <a:gd name="connsiteX189" fmla="*/ 664620 w 794064"/>
                  <a:gd name="connsiteY189" fmla="*/ 606027 h 1248390"/>
                  <a:gd name="connsiteX190" fmla="*/ 667434 w 794064"/>
                  <a:gd name="connsiteY190" fmla="*/ 607051 h 1248390"/>
                  <a:gd name="connsiteX191" fmla="*/ 668457 w 794064"/>
                  <a:gd name="connsiteY191" fmla="*/ 607818 h 1248390"/>
                  <a:gd name="connsiteX192" fmla="*/ 668969 w 794064"/>
                  <a:gd name="connsiteY192" fmla="*/ 609353 h 1248390"/>
                  <a:gd name="connsiteX193" fmla="*/ 668713 w 794064"/>
                  <a:gd name="connsiteY193" fmla="*/ 610632 h 1248390"/>
                  <a:gd name="connsiteX194" fmla="*/ 667434 w 794064"/>
                  <a:gd name="connsiteY194" fmla="*/ 613446 h 1248390"/>
                  <a:gd name="connsiteX195" fmla="*/ 666411 w 794064"/>
                  <a:gd name="connsiteY195" fmla="*/ 614469 h 1248390"/>
                  <a:gd name="connsiteX196" fmla="*/ 665388 w 794064"/>
                  <a:gd name="connsiteY196" fmla="*/ 616772 h 1248390"/>
                  <a:gd name="connsiteX197" fmla="*/ 665643 w 794064"/>
                  <a:gd name="connsiteY197" fmla="*/ 620097 h 1248390"/>
                  <a:gd name="connsiteX198" fmla="*/ 664108 w 794064"/>
                  <a:gd name="connsiteY198" fmla="*/ 623679 h 1248390"/>
                  <a:gd name="connsiteX199" fmla="*/ 661039 w 794064"/>
                  <a:gd name="connsiteY199" fmla="*/ 626237 h 1248390"/>
                  <a:gd name="connsiteX200" fmla="*/ 658736 w 794064"/>
                  <a:gd name="connsiteY200" fmla="*/ 629563 h 1248390"/>
                  <a:gd name="connsiteX201" fmla="*/ 658736 w 794064"/>
                  <a:gd name="connsiteY201" fmla="*/ 631865 h 1248390"/>
                  <a:gd name="connsiteX202" fmla="*/ 660271 w 794064"/>
                  <a:gd name="connsiteY202" fmla="*/ 634679 h 1248390"/>
                  <a:gd name="connsiteX203" fmla="*/ 666155 w 794064"/>
                  <a:gd name="connsiteY203" fmla="*/ 637493 h 1248390"/>
                  <a:gd name="connsiteX204" fmla="*/ 672806 w 794064"/>
                  <a:gd name="connsiteY204" fmla="*/ 640819 h 1248390"/>
                  <a:gd name="connsiteX205" fmla="*/ 678434 w 794064"/>
                  <a:gd name="connsiteY205" fmla="*/ 643377 h 1248390"/>
                  <a:gd name="connsiteX206" fmla="*/ 682016 w 794064"/>
                  <a:gd name="connsiteY206" fmla="*/ 644656 h 1248390"/>
                  <a:gd name="connsiteX207" fmla="*/ 687388 w 794064"/>
                  <a:gd name="connsiteY207" fmla="*/ 645424 h 1248390"/>
                  <a:gd name="connsiteX208" fmla="*/ 690202 w 794064"/>
                  <a:gd name="connsiteY208" fmla="*/ 646191 h 1248390"/>
                  <a:gd name="connsiteX209" fmla="*/ 691737 w 794064"/>
                  <a:gd name="connsiteY209" fmla="*/ 648237 h 1248390"/>
                  <a:gd name="connsiteX210" fmla="*/ 693784 w 794064"/>
                  <a:gd name="connsiteY210" fmla="*/ 652331 h 1248390"/>
                  <a:gd name="connsiteX211" fmla="*/ 699667 w 794064"/>
                  <a:gd name="connsiteY211" fmla="*/ 654377 h 1248390"/>
                  <a:gd name="connsiteX212" fmla="*/ 702993 w 794064"/>
                  <a:gd name="connsiteY212" fmla="*/ 656935 h 1248390"/>
                  <a:gd name="connsiteX213" fmla="*/ 709133 w 794064"/>
                  <a:gd name="connsiteY213" fmla="*/ 660517 h 1248390"/>
                  <a:gd name="connsiteX214" fmla="*/ 709644 w 794064"/>
                  <a:gd name="connsiteY214" fmla="*/ 661796 h 1248390"/>
                  <a:gd name="connsiteX215" fmla="*/ 708877 w 794064"/>
                  <a:gd name="connsiteY215" fmla="*/ 666145 h 1248390"/>
                  <a:gd name="connsiteX216" fmla="*/ 708621 w 794064"/>
                  <a:gd name="connsiteY216" fmla="*/ 669470 h 1248390"/>
                  <a:gd name="connsiteX217" fmla="*/ 708877 w 794064"/>
                  <a:gd name="connsiteY217" fmla="*/ 674843 h 1248390"/>
                  <a:gd name="connsiteX218" fmla="*/ 710412 w 794064"/>
                  <a:gd name="connsiteY218" fmla="*/ 676122 h 1248390"/>
                  <a:gd name="connsiteX219" fmla="*/ 710156 w 794064"/>
                  <a:gd name="connsiteY219" fmla="*/ 678168 h 1248390"/>
                  <a:gd name="connsiteX220" fmla="*/ 709133 w 794064"/>
                  <a:gd name="connsiteY220" fmla="*/ 682261 h 1248390"/>
                  <a:gd name="connsiteX221" fmla="*/ 707086 w 794064"/>
                  <a:gd name="connsiteY221" fmla="*/ 687890 h 1248390"/>
                  <a:gd name="connsiteX222" fmla="*/ 707086 w 794064"/>
                  <a:gd name="connsiteY222" fmla="*/ 690448 h 1248390"/>
                  <a:gd name="connsiteX223" fmla="*/ 706063 w 794064"/>
                  <a:gd name="connsiteY223" fmla="*/ 693262 h 1248390"/>
                  <a:gd name="connsiteX224" fmla="*/ 706319 w 794064"/>
                  <a:gd name="connsiteY224" fmla="*/ 696332 h 1248390"/>
                  <a:gd name="connsiteX225" fmla="*/ 705295 w 794064"/>
                  <a:gd name="connsiteY225" fmla="*/ 700936 h 1248390"/>
                  <a:gd name="connsiteX226" fmla="*/ 705040 w 794064"/>
                  <a:gd name="connsiteY226" fmla="*/ 704006 h 1248390"/>
                  <a:gd name="connsiteX227" fmla="*/ 704016 w 794064"/>
                  <a:gd name="connsiteY227" fmla="*/ 707076 h 1248390"/>
                  <a:gd name="connsiteX228" fmla="*/ 703505 w 794064"/>
                  <a:gd name="connsiteY228" fmla="*/ 711681 h 1248390"/>
                  <a:gd name="connsiteX229" fmla="*/ 703761 w 794064"/>
                  <a:gd name="connsiteY229" fmla="*/ 712448 h 1248390"/>
                  <a:gd name="connsiteX230" fmla="*/ 705551 w 794064"/>
                  <a:gd name="connsiteY230" fmla="*/ 713472 h 1248390"/>
                  <a:gd name="connsiteX231" fmla="*/ 708621 w 794064"/>
                  <a:gd name="connsiteY231" fmla="*/ 717309 h 1248390"/>
                  <a:gd name="connsiteX232" fmla="*/ 712970 w 794064"/>
                  <a:gd name="connsiteY232" fmla="*/ 719355 h 1248390"/>
                  <a:gd name="connsiteX233" fmla="*/ 714505 w 794064"/>
                  <a:gd name="connsiteY233" fmla="*/ 720890 h 1248390"/>
                  <a:gd name="connsiteX234" fmla="*/ 718342 w 794064"/>
                  <a:gd name="connsiteY234" fmla="*/ 721658 h 1248390"/>
                  <a:gd name="connsiteX235" fmla="*/ 723203 w 794064"/>
                  <a:gd name="connsiteY235" fmla="*/ 721658 h 1248390"/>
                  <a:gd name="connsiteX236" fmla="*/ 726272 w 794064"/>
                  <a:gd name="connsiteY236" fmla="*/ 722170 h 1248390"/>
                  <a:gd name="connsiteX237" fmla="*/ 728831 w 794064"/>
                  <a:gd name="connsiteY237" fmla="*/ 722937 h 1248390"/>
                  <a:gd name="connsiteX238" fmla="*/ 734203 w 794064"/>
                  <a:gd name="connsiteY238" fmla="*/ 725495 h 1248390"/>
                  <a:gd name="connsiteX239" fmla="*/ 735994 w 794064"/>
                  <a:gd name="connsiteY239" fmla="*/ 726774 h 1248390"/>
                  <a:gd name="connsiteX240" fmla="*/ 740854 w 794064"/>
                  <a:gd name="connsiteY240" fmla="*/ 729588 h 1248390"/>
                  <a:gd name="connsiteX241" fmla="*/ 745715 w 794064"/>
                  <a:gd name="connsiteY241" fmla="*/ 731379 h 1248390"/>
                  <a:gd name="connsiteX242" fmla="*/ 748017 w 794064"/>
                  <a:gd name="connsiteY242" fmla="*/ 732914 h 1248390"/>
                  <a:gd name="connsiteX243" fmla="*/ 749808 w 794064"/>
                  <a:gd name="connsiteY243" fmla="*/ 735472 h 1248390"/>
                  <a:gd name="connsiteX244" fmla="*/ 750831 w 794064"/>
                  <a:gd name="connsiteY244" fmla="*/ 735728 h 1248390"/>
                  <a:gd name="connsiteX245" fmla="*/ 755436 w 794064"/>
                  <a:gd name="connsiteY245" fmla="*/ 736495 h 1248390"/>
                  <a:gd name="connsiteX246" fmla="*/ 760553 w 794064"/>
                  <a:gd name="connsiteY246" fmla="*/ 736240 h 1248390"/>
                  <a:gd name="connsiteX247" fmla="*/ 761576 w 794064"/>
                  <a:gd name="connsiteY247" fmla="*/ 737263 h 1248390"/>
                  <a:gd name="connsiteX248" fmla="*/ 761576 w 794064"/>
                  <a:gd name="connsiteY248" fmla="*/ 741612 h 1248390"/>
                  <a:gd name="connsiteX249" fmla="*/ 763367 w 794064"/>
                  <a:gd name="connsiteY249" fmla="*/ 748263 h 1248390"/>
                  <a:gd name="connsiteX250" fmla="*/ 763367 w 794064"/>
                  <a:gd name="connsiteY250" fmla="*/ 749542 h 1248390"/>
                  <a:gd name="connsiteX251" fmla="*/ 762599 w 794064"/>
                  <a:gd name="connsiteY251" fmla="*/ 751077 h 1248390"/>
                  <a:gd name="connsiteX252" fmla="*/ 761064 w 794064"/>
                  <a:gd name="connsiteY252" fmla="*/ 755938 h 1248390"/>
                  <a:gd name="connsiteX253" fmla="*/ 761320 w 794064"/>
                  <a:gd name="connsiteY253" fmla="*/ 759775 h 1248390"/>
                  <a:gd name="connsiteX254" fmla="*/ 761320 w 794064"/>
                  <a:gd name="connsiteY254" fmla="*/ 767194 h 1248390"/>
                  <a:gd name="connsiteX255" fmla="*/ 762087 w 794064"/>
                  <a:gd name="connsiteY255" fmla="*/ 772822 h 1248390"/>
                  <a:gd name="connsiteX256" fmla="*/ 761831 w 794064"/>
                  <a:gd name="connsiteY256" fmla="*/ 776659 h 1248390"/>
                  <a:gd name="connsiteX257" fmla="*/ 764390 w 794064"/>
                  <a:gd name="connsiteY257" fmla="*/ 776915 h 1248390"/>
                  <a:gd name="connsiteX258" fmla="*/ 765669 w 794064"/>
                  <a:gd name="connsiteY258" fmla="*/ 778194 h 1248390"/>
                  <a:gd name="connsiteX259" fmla="*/ 766436 w 794064"/>
                  <a:gd name="connsiteY259" fmla="*/ 781008 h 1248390"/>
                  <a:gd name="connsiteX260" fmla="*/ 766948 w 794064"/>
                  <a:gd name="connsiteY260" fmla="*/ 785613 h 1248390"/>
                  <a:gd name="connsiteX261" fmla="*/ 766436 w 794064"/>
                  <a:gd name="connsiteY261" fmla="*/ 788171 h 1248390"/>
                  <a:gd name="connsiteX262" fmla="*/ 766436 w 794064"/>
                  <a:gd name="connsiteY262" fmla="*/ 789450 h 1248390"/>
                  <a:gd name="connsiteX263" fmla="*/ 767716 w 794064"/>
                  <a:gd name="connsiteY263" fmla="*/ 794055 h 1248390"/>
                  <a:gd name="connsiteX264" fmla="*/ 769762 w 794064"/>
                  <a:gd name="connsiteY264" fmla="*/ 797892 h 1248390"/>
                  <a:gd name="connsiteX265" fmla="*/ 771553 w 794064"/>
                  <a:gd name="connsiteY265" fmla="*/ 802497 h 1248390"/>
                  <a:gd name="connsiteX266" fmla="*/ 771809 w 794064"/>
                  <a:gd name="connsiteY266" fmla="*/ 804032 h 1248390"/>
                  <a:gd name="connsiteX267" fmla="*/ 771809 w 794064"/>
                  <a:gd name="connsiteY267" fmla="*/ 806590 h 1248390"/>
                  <a:gd name="connsiteX268" fmla="*/ 769250 w 794064"/>
                  <a:gd name="connsiteY268" fmla="*/ 812474 h 1248390"/>
                  <a:gd name="connsiteX269" fmla="*/ 769506 w 794064"/>
                  <a:gd name="connsiteY269" fmla="*/ 815288 h 1248390"/>
                  <a:gd name="connsiteX270" fmla="*/ 771041 w 794064"/>
                  <a:gd name="connsiteY270" fmla="*/ 817590 h 1248390"/>
                  <a:gd name="connsiteX271" fmla="*/ 771297 w 794064"/>
                  <a:gd name="connsiteY271" fmla="*/ 818613 h 1248390"/>
                  <a:gd name="connsiteX272" fmla="*/ 770785 w 794064"/>
                  <a:gd name="connsiteY272" fmla="*/ 820660 h 1248390"/>
                  <a:gd name="connsiteX273" fmla="*/ 768739 w 794064"/>
                  <a:gd name="connsiteY273" fmla="*/ 823730 h 1248390"/>
                  <a:gd name="connsiteX274" fmla="*/ 769506 w 794064"/>
                  <a:gd name="connsiteY274" fmla="*/ 825009 h 1248390"/>
                  <a:gd name="connsiteX275" fmla="*/ 771041 w 794064"/>
                  <a:gd name="connsiteY275" fmla="*/ 825777 h 1248390"/>
                  <a:gd name="connsiteX276" fmla="*/ 771041 w 794064"/>
                  <a:gd name="connsiteY276" fmla="*/ 826800 h 1248390"/>
                  <a:gd name="connsiteX277" fmla="*/ 768483 w 794064"/>
                  <a:gd name="connsiteY277" fmla="*/ 829614 h 1248390"/>
                  <a:gd name="connsiteX278" fmla="*/ 767716 w 794064"/>
                  <a:gd name="connsiteY278" fmla="*/ 831660 h 1248390"/>
                  <a:gd name="connsiteX279" fmla="*/ 767971 w 794064"/>
                  <a:gd name="connsiteY279" fmla="*/ 834474 h 1248390"/>
                  <a:gd name="connsiteX280" fmla="*/ 765925 w 794064"/>
                  <a:gd name="connsiteY280" fmla="*/ 840614 h 1248390"/>
                  <a:gd name="connsiteX281" fmla="*/ 762343 w 794064"/>
                  <a:gd name="connsiteY281" fmla="*/ 845219 h 1248390"/>
                  <a:gd name="connsiteX282" fmla="*/ 756204 w 794064"/>
                  <a:gd name="connsiteY282" fmla="*/ 856475 h 1248390"/>
                  <a:gd name="connsiteX283" fmla="*/ 754413 w 794064"/>
                  <a:gd name="connsiteY283" fmla="*/ 858777 h 1248390"/>
                  <a:gd name="connsiteX284" fmla="*/ 751343 w 794064"/>
                  <a:gd name="connsiteY284" fmla="*/ 860824 h 1248390"/>
                  <a:gd name="connsiteX285" fmla="*/ 749552 w 794064"/>
                  <a:gd name="connsiteY285" fmla="*/ 863638 h 1248390"/>
                  <a:gd name="connsiteX286" fmla="*/ 748529 w 794064"/>
                  <a:gd name="connsiteY286" fmla="*/ 866196 h 1248390"/>
                  <a:gd name="connsiteX287" fmla="*/ 748785 w 794064"/>
                  <a:gd name="connsiteY287" fmla="*/ 868499 h 1248390"/>
                  <a:gd name="connsiteX288" fmla="*/ 750831 w 794064"/>
                  <a:gd name="connsiteY288" fmla="*/ 874638 h 1248390"/>
                  <a:gd name="connsiteX289" fmla="*/ 751087 w 794064"/>
                  <a:gd name="connsiteY289" fmla="*/ 877964 h 1248390"/>
                  <a:gd name="connsiteX290" fmla="*/ 750320 w 794064"/>
                  <a:gd name="connsiteY290" fmla="*/ 882057 h 1248390"/>
                  <a:gd name="connsiteX291" fmla="*/ 750320 w 794064"/>
                  <a:gd name="connsiteY291" fmla="*/ 884359 h 1248390"/>
                  <a:gd name="connsiteX292" fmla="*/ 751599 w 794064"/>
                  <a:gd name="connsiteY292" fmla="*/ 884871 h 1248390"/>
                  <a:gd name="connsiteX293" fmla="*/ 754668 w 794064"/>
                  <a:gd name="connsiteY293" fmla="*/ 885382 h 1248390"/>
                  <a:gd name="connsiteX294" fmla="*/ 757739 w 794064"/>
                  <a:gd name="connsiteY294" fmla="*/ 886406 h 1248390"/>
                  <a:gd name="connsiteX295" fmla="*/ 759018 w 794064"/>
                  <a:gd name="connsiteY295" fmla="*/ 887685 h 1248390"/>
                  <a:gd name="connsiteX296" fmla="*/ 759785 w 794064"/>
                  <a:gd name="connsiteY296" fmla="*/ 888964 h 1248390"/>
                  <a:gd name="connsiteX297" fmla="*/ 759529 w 794064"/>
                  <a:gd name="connsiteY297" fmla="*/ 890755 h 1248390"/>
                  <a:gd name="connsiteX298" fmla="*/ 759018 w 794064"/>
                  <a:gd name="connsiteY298" fmla="*/ 892034 h 1248390"/>
                  <a:gd name="connsiteX299" fmla="*/ 755948 w 794064"/>
                  <a:gd name="connsiteY299" fmla="*/ 894081 h 1248390"/>
                  <a:gd name="connsiteX300" fmla="*/ 755692 w 794064"/>
                  <a:gd name="connsiteY300" fmla="*/ 895104 h 1248390"/>
                  <a:gd name="connsiteX301" fmla="*/ 756204 w 794064"/>
                  <a:gd name="connsiteY301" fmla="*/ 895871 h 1248390"/>
                  <a:gd name="connsiteX302" fmla="*/ 761320 w 794064"/>
                  <a:gd name="connsiteY302" fmla="*/ 898173 h 1248390"/>
                  <a:gd name="connsiteX303" fmla="*/ 763878 w 794064"/>
                  <a:gd name="connsiteY303" fmla="*/ 899709 h 1248390"/>
                  <a:gd name="connsiteX304" fmla="*/ 763878 w 794064"/>
                  <a:gd name="connsiteY304" fmla="*/ 901243 h 1248390"/>
                  <a:gd name="connsiteX305" fmla="*/ 763111 w 794064"/>
                  <a:gd name="connsiteY305" fmla="*/ 902778 h 1248390"/>
                  <a:gd name="connsiteX306" fmla="*/ 761320 w 794064"/>
                  <a:gd name="connsiteY306" fmla="*/ 907639 h 1248390"/>
                  <a:gd name="connsiteX307" fmla="*/ 759273 w 794064"/>
                  <a:gd name="connsiteY307" fmla="*/ 908662 h 1248390"/>
                  <a:gd name="connsiteX308" fmla="*/ 755436 w 794064"/>
                  <a:gd name="connsiteY308" fmla="*/ 909174 h 1248390"/>
                  <a:gd name="connsiteX309" fmla="*/ 753901 w 794064"/>
                  <a:gd name="connsiteY309" fmla="*/ 910453 h 1248390"/>
                  <a:gd name="connsiteX310" fmla="*/ 753645 w 794064"/>
                  <a:gd name="connsiteY310" fmla="*/ 913523 h 1248390"/>
                  <a:gd name="connsiteX311" fmla="*/ 755180 w 794064"/>
                  <a:gd name="connsiteY311" fmla="*/ 917616 h 1248390"/>
                  <a:gd name="connsiteX312" fmla="*/ 756459 w 794064"/>
                  <a:gd name="connsiteY312" fmla="*/ 920174 h 1248390"/>
                  <a:gd name="connsiteX313" fmla="*/ 760041 w 794064"/>
                  <a:gd name="connsiteY313" fmla="*/ 926314 h 1248390"/>
                  <a:gd name="connsiteX314" fmla="*/ 763367 w 794064"/>
                  <a:gd name="connsiteY314" fmla="*/ 929128 h 1248390"/>
                  <a:gd name="connsiteX315" fmla="*/ 764134 w 794064"/>
                  <a:gd name="connsiteY315" fmla="*/ 930151 h 1248390"/>
                  <a:gd name="connsiteX316" fmla="*/ 765669 w 794064"/>
                  <a:gd name="connsiteY316" fmla="*/ 932965 h 1248390"/>
                  <a:gd name="connsiteX317" fmla="*/ 765157 w 794064"/>
                  <a:gd name="connsiteY317" fmla="*/ 934756 h 1248390"/>
                  <a:gd name="connsiteX318" fmla="*/ 762855 w 794064"/>
                  <a:gd name="connsiteY318" fmla="*/ 938082 h 1248390"/>
                  <a:gd name="connsiteX319" fmla="*/ 762599 w 794064"/>
                  <a:gd name="connsiteY319" fmla="*/ 938849 h 1248390"/>
                  <a:gd name="connsiteX320" fmla="*/ 765413 w 794064"/>
                  <a:gd name="connsiteY320" fmla="*/ 942686 h 1248390"/>
                  <a:gd name="connsiteX321" fmla="*/ 765157 w 794064"/>
                  <a:gd name="connsiteY321" fmla="*/ 945245 h 1248390"/>
                  <a:gd name="connsiteX322" fmla="*/ 764134 w 794064"/>
                  <a:gd name="connsiteY322" fmla="*/ 945756 h 1248390"/>
                  <a:gd name="connsiteX323" fmla="*/ 760808 w 794064"/>
                  <a:gd name="connsiteY323" fmla="*/ 946012 h 1248390"/>
                  <a:gd name="connsiteX324" fmla="*/ 759785 w 794064"/>
                  <a:gd name="connsiteY324" fmla="*/ 946523 h 1248390"/>
                  <a:gd name="connsiteX325" fmla="*/ 758762 w 794064"/>
                  <a:gd name="connsiteY325" fmla="*/ 948570 h 1248390"/>
                  <a:gd name="connsiteX326" fmla="*/ 758506 w 794064"/>
                  <a:gd name="connsiteY326" fmla="*/ 950361 h 1248390"/>
                  <a:gd name="connsiteX327" fmla="*/ 758762 w 794064"/>
                  <a:gd name="connsiteY327" fmla="*/ 951384 h 1248390"/>
                  <a:gd name="connsiteX328" fmla="*/ 760297 w 794064"/>
                  <a:gd name="connsiteY328" fmla="*/ 953687 h 1248390"/>
                  <a:gd name="connsiteX329" fmla="*/ 760297 w 794064"/>
                  <a:gd name="connsiteY329" fmla="*/ 956245 h 1248390"/>
                  <a:gd name="connsiteX330" fmla="*/ 759785 w 794064"/>
                  <a:gd name="connsiteY330" fmla="*/ 957268 h 1248390"/>
                  <a:gd name="connsiteX331" fmla="*/ 757227 w 794064"/>
                  <a:gd name="connsiteY331" fmla="*/ 959826 h 1248390"/>
                  <a:gd name="connsiteX332" fmla="*/ 756459 w 794064"/>
                  <a:gd name="connsiteY332" fmla="*/ 961617 h 1248390"/>
                  <a:gd name="connsiteX333" fmla="*/ 755180 w 794064"/>
                  <a:gd name="connsiteY333" fmla="*/ 964942 h 1248390"/>
                  <a:gd name="connsiteX334" fmla="*/ 753134 w 794064"/>
                  <a:gd name="connsiteY334" fmla="*/ 968524 h 1248390"/>
                  <a:gd name="connsiteX335" fmla="*/ 751087 w 794064"/>
                  <a:gd name="connsiteY335" fmla="*/ 968012 h 1248390"/>
                  <a:gd name="connsiteX336" fmla="*/ 750320 w 794064"/>
                  <a:gd name="connsiteY336" fmla="*/ 968524 h 1248390"/>
                  <a:gd name="connsiteX337" fmla="*/ 748785 w 794064"/>
                  <a:gd name="connsiteY337" fmla="*/ 970826 h 1248390"/>
                  <a:gd name="connsiteX338" fmla="*/ 746994 w 794064"/>
                  <a:gd name="connsiteY338" fmla="*/ 972105 h 1248390"/>
                  <a:gd name="connsiteX339" fmla="*/ 745203 w 794064"/>
                  <a:gd name="connsiteY339" fmla="*/ 972873 h 1248390"/>
                  <a:gd name="connsiteX340" fmla="*/ 742901 w 794064"/>
                  <a:gd name="connsiteY340" fmla="*/ 972873 h 1248390"/>
                  <a:gd name="connsiteX341" fmla="*/ 742134 w 794064"/>
                  <a:gd name="connsiteY341" fmla="*/ 973129 h 1248390"/>
                  <a:gd name="connsiteX342" fmla="*/ 739320 w 794064"/>
                  <a:gd name="connsiteY342" fmla="*/ 976966 h 1248390"/>
                  <a:gd name="connsiteX343" fmla="*/ 736249 w 794064"/>
                  <a:gd name="connsiteY343" fmla="*/ 979780 h 1248390"/>
                  <a:gd name="connsiteX344" fmla="*/ 733947 w 794064"/>
                  <a:gd name="connsiteY344" fmla="*/ 982594 h 1248390"/>
                  <a:gd name="connsiteX345" fmla="*/ 730877 w 794064"/>
                  <a:gd name="connsiteY345" fmla="*/ 984129 h 1248390"/>
                  <a:gd name="connsiteX346" fmla="*/ 724994 w 794064"/>
                  <a:gd name="connsiteY346" fmla="*/ 986687 h 1248390"/>
                  <a:gd name="connsiteX347" fmla="*/ 723970 w 794064"/>
                  <a:gd name="connsiteY347" fmla="*/ 987966 h 1248390"/>
                  <a:gd name="connsiteX348" fmla="*/ 723970 w 794064"/>
                  <a:gd name="connsiteY348" fmla="*/ 989501 h 1248390"/>
                  <a:gd name="connsiteX349" fmla="*/ 726272 w 794064"/>
                  <a:gd name="connsiteY349" fmla="*/ 993083 h 1248390"/>
                  <a:gd name="connsiteX350" fmla="*/ 726784 w 794064"/>
                  <a:gd name="connsiteY350" fmla="*/ 994362 h 1248390"/>
                  <a:gd name="connsiteX351" fmla="*/ 727296 w 794064"/>
                  <a:gd name="connsiteY351" fmla="*/ 998966 h 1248390"/>
                  <a:gd name="connsiteX352" fmla="*/ 727552 w 794064"/>
                  <a:gd name="connsiteY352" fmla="*/ 1000501 h 1248390"/>
                  <a:gd name="connsiteX353" fmla="*/ 729598 w 794064"/>
                  <a:gd name="connsiteY353" fmla="*/ 1003060 h 1248390"/>
                  <a:gd name="connsiteX354" fmla="*/ 730366 w 794064"/>
                  <a:gd name="connsiteY354" fmla="*/ 1005618 h 1248390"/>
                  <a:gd name="connsiteX355" fmla="*/ 730110 w 794064"/>
                  <a:gd name="connsiteY355" fmla="*/ 1009711 h 1248390"/>
                  <a:gd name="connsiteX356" fmla="*/ 728319 w 794064"/>
                  <a:gd name="connsiteY356" fmla="*/ 1016362 h 1248390"/>
                  <a:gd name="connsiteX357" fmla="*/ 727552 w 794064"/>
                  <a:gd name="connsiteY357" fmla="*/ 1017642 h 1248390"/>
                  <a:gd name="connsiteX358" fmla="*/ 726272 w 794064"/>
                  <a:gd name="connsiteY358" fmla="*/ 1018665 h 1248390"/>
                  <a:gd name="connsiteX359" fmla="*/ 723714 w 794064"/>
                  <a:gd name="connsiteY359" fmla="*/ 1019432 h 1248390"/>
                  <a:gd name="connsiteX360" fmla="*/ 715784 w 794064"/>
                  <a:gd name="connsiteY360" fmla="*/ 1020200 h 1248390"/>
                  <a:gd name="connsiteX361" fmla="*/ 710412 w 794064"/>
                  <a:gd name="connsiteY361" fmla="*/ 1020200 h 1248390"/>
                  <a:gd name="connsiteX362" fmla="*/ 707854 w 794064"/>
                  <a:gd name="connsiteY362" fmla="*/ 1020456 h 1248390"/>
                  <a:gd name="connsiteX363" fmla="*/ 706575 w 794064"/>
                  <a:gd name="connsiteY363" fmla="*/ 1020967 h 1248390"/>
                  <a:gd name="connsiteX364" fmla="*/ 705551 w 794064"/>
                  <a:gd name="connsiteY364" fmla="*/ 1022246 h 1248390"/>
                  <a:gd name="connsiteX365" fmla="*/ 705295 w 794064"/>
                  <a:gd name="connsiteY365" fmla="*/ 1024293 h 1248390"/>
                  <a:gd name="connsiteX366" fmla="*/ 708109 w 794064"/>
                  <a:gd name="connsiteY366" fmla="*/ 1030688 h 1248390"/>
                  <a:gd name="connsiteX367" fmla="*/ 709900 w 794064"/>
                  <a:gd name="connsiteY367" fmla="*/ 1036060 h 1248390"/>
                  <a:gd name="connsiteX368" fmla="*/ 710412 w 794064"/>
                  <a:gd name="connsiteY368" fmla="*/ 1039386 h 1248390"/>
                  <a:gd name="connsiteX369" fmla="*/ 710923 w 794064"/>
                  <a:gd name="connsiteY369" fmla="*/ 1043735 h 1248390"/>
                  <a:gd name="connsiteX370" fmla="*/ 711179 w 794064"/>
                  <a:gd name="connsiteY370" fmla="*/ 1046805 h 1248390"/>
                  <a:gd name="connsiteX371" fmla="*/ 710923 w 794064"/>
                  <a:gd name="connsiteY371" fmla="*/ 1048340 h 1248390"/>
                  <a:gd name="connsiteX372" fmla="*/ 709644 w 794064"/>
                  <a:gd name="connsiteY372" fmla="*/ 1051921 h 1248390"/>
                  <a:gd name="connsiteX373" fmla="*/ 708877 w 794064"/>
                  <a:gd name="connsiteY373" fmla="*/ 1052433 h 1248390"/>
                  <a:gd name="connsiteX374" fmla="*/ 707342 w 794064"/>
                  <a:gd name="connsiteY374" fmla="*/ 1051665 h 1248390"/>
                  <a:gd name="connsiteX375" fmla="*/ 705807 w 794064"/>
                  <a:gd name="connsiteY375" fmla="*/ 1051410 h 1248390"/>
                  <a:gd name="connsiteX376" fmla="*/ 704272 w 794064"/>
                  <a:gd name="connsiteY376" fmla="*/ 1059084 h 1248390"/>
                  <a:gd name="connsiteX377" fmla="*/ 704016 w 794064"/>
                  <a:gd name="connsiteY377" fmla="*/ 1065224 h 1248390"/>
                  <a:gd name="connsiteX378" fmla="*/ 704272 w 794064"/>
                  <a:gd name="connsiteY378" fmla="*/ 1067015 h 1248390"/>
                  <a:gd name="connsiteX379" fmla="*/ 714761 w 794064"/>
                  <a:gd name="connsiteY379" fmla="*/ 1081852 h 1248390"/>
                  <a:gd name="connsiteX380" fmla="*/ 717831 w 794064"/>
                  <a:gd name="connsiteY380" fmla="*/ 1086713 h 1248390"/>
                  <a:gd name="connsiteX381" fmla="*/ 719366 w 794064"/>
                  <a:gd name="connsiteY381" fmla="*/ 1090038 h 1248390"/>
                  <a:gd name="connsiteX382" fmla="*/ 723714 w 794064"/>
                  <a:gd name="connsiteY382" fmla="*/ 1094643 h 1248390"/>
                  <a:gd name="connsiteX383" fmla="*/ 724738 w 794064"/>
                  <a:gd name="connsiteY383" fmla="*/ 1097969 h 1248390"/>
                  <a:gd name="connsiteX384" fmla="*/ 726017 w 794064"/>
                  <a:gd name="connsiteY384" fmla="*/ 1102574 h 1248390"/>
                  <a:gd name="connsiteX385" fmla="*/ 727040 w 794064"/>
                  <a:gd name="connsiteY385" fmla="*/ 1108713 h 1248390"/>
                  <a:gd name="connsiteX386" fmla="*/ 728575 w 794064"/>
                  <a:gd name="connsiteY386" fmla="*/ 1114085 h 1248390"/>
                  <a:gd name="connsiteX387" fmla="*/ 730622 w 794064"/>
                  <a:gd name="connsiteY387" fmla="*/ 1120737 h 1248390"/>
                  <a:gd name="connsiteX388" fmla="*/ 731645 w 794064"/>
                  <a:gd name="connsiteY388" fmla="*/ 1125597 h 1248390"/>
                  <a:gd name="connsiteX389" fmla="*/ 732412 w 794064"/>
                  <a:gd name="connsiteY389" fmla="*/ 1131737 h 1248390"/>
                  <a:gd name="connsiteX390" fmla="*/ 733436 w 794064"/>
                  <a:gd name="connsiteY390" fmla="*/ 1136853 h 1248390"/>
                  <a:gd name="connsiteX391" fmla="*/ 733436 w 794064"/>
                  <a:gd name="connsiteY391" fmla="*/ 1140691 h 1248390"/>
                  <a:gd name="connsiteX392" fmla="*/ 733180 w 794064"/>
                  <a:gd name="connsiteY392" fmla="*/ 1143761 h 1248390"/>
                  <a:gd name="connsiteX393" fmla="*/ 732157 w 794064"/>
                  <a:gd name="connsiteY393" fmla="*/ 1145552 h 1248390"/>
                  <a:gd name="connsiteX394" fmla="*/ 730366 w 794064"/>
                  <a:gd name="connsiteY394" fmla="*/ 1147854 h 1248390"/>
                  <a:gd name="connsiteX395" fmla="*/ 729343 w 794064"/>
                  <a:gd name="connsiteY395" fmla="*/ 1150668 h 1248390"/>
                  <a:gd name="connsiteX396" fmla="*/ 729086 w 794064"/>
                  <a:gd name="connsiteY396" fmla="*/ 1154505 h 1248390"/>
                  <a:gd name="connsiteX397" fmla="*/ 726784 w 794064"/>
                  <a:gd name="connsiteY397" fmla="*/ 1155784 h 1248390"/>
                  <a:gd name="connsiteX398" fmla="*/ 726784 w 794064"/>
                  <a:gd name="connsiteY398" fmla="*/ 1156552 h 1248390"/>
                  <a:gd name="connsiteX399" fmla="*/ 728063 w 794064"/>
                  <a:gd name="connsiteY399" fmla="*/ 1157831 h 1248390"/>
                  <a:gd name="connsiteX400" fmla="*/ 727296 w 794064"/>
                  <a:gd name="connsiteY400" fmla="*/ 1160901 h 1248390"/>
                  <a:gd name="connsiteX401" fmla="*/ 726272 w 794064"/>
                  <a:gd name="connsiteY401" fmla="*/ 1163970 h 1248390"/>
                  <a:gd name="connsiteX402" fmla="*/ 726017 w 794064"/>
                  <a:gd name="connsiteY402" fmla="*/ 1165505 h 1248390"/>
                  <a:gd name="connsiteX403" fmla="*/ 726784 w 794064"/>
                  <a:gd name="connsiteY403" fmla="*/ 1167296 h 1248390"/>
                  <a:gd name="connsiteX404" fmla="*/ 727040 w 794064"/>
                  <a:gd name="connsiteY404" fmla="*/ 1169854 h 1248390"/>
                  <a:gd name="connsiteX405" fmla="*/ 728063 w 794064"/>
                  <a:gd name="connsiteY405" fmla="*/ 1171389 h 1248390"/>
                  <a:gd name="connsiteX406" fmla="*/ 731133 w 794064"/>
                  <a:gd name="connsiteY406" fmla="*/ 1174203 h 1248390"/>
                  <a:gd name="connsiteX407" fmla="*/ 726017 w 794064"/>
                  <a:gd name="connsiteY407" fmla="*/ 1182389 h 1248390"/>
                  <a:gd name="connsiteX408" fmla="*/ 725249 w 794064"/>
                  <a:gd name="connsiteY408" fmla="*/ 1183925 h 1248390"/>
                  <a:gd name="connsiteX409" fmla="*/ 723203 w 794064"/>
                  <a:gd name="connsiteY409" fmla="*/ 1190576 h 1248390"/>
                  <a:gd name="connsiteX410" fmla="*/ 722435 w 794064"/>
                  <a:gd name="connsiteY410" fmla="*/ 1193902 h 1248390"/>
                  <a:gd name="connsiteX411" fmla="*/ 719366 w 794064"/>
                  <a:gd name="connsiteY411" fmla="*/ 1206948 h 1248390"/>
                  <a:gd name="connsiteX412" fmla="*/ 718342 w 794064"/>
                  <a:gd name="connsiteY412" fmla="*/ 1210274 h 1248390"/>
                  <a:gd name="connsiteX413" fmla="*/ 716295 w 794064"/>
                  <a:gd name="connsiteY413" fmla="*/ 1215134 h 1248390"/>
                  <a:gd name="connsiteX414" fmla="*/ 713993 w 794064"/>
                  <a:gd name="connsiteY414" fmla="*/ 1219739 h 1248390"/>
                  <a:gd name="connsiteX415" fmla="*/ 713481 w 794064"/>
                  <a:gd name="connsiteY415" fmla="*/ 1222298 h 1248390"/>
                  <a:gd name="connsiteX416" fmla="*/ 713226 w 794064"/>
                  <a:gd name="connsiteY416" fmla="*/ 1226646 h 1248390"/>
                  <a:gd name="connsiteX417" fmla="*/ 712458 w 794064"/>
                  <a:gd name="connsiteY417" fmla="*/ 1231251 h 1248390"/>
                  <a:gd name="connsiteX418" fmla="*/ 710667 w 794064"/>
                  <a:gd name="connsiteY418" fmla="*/ 1236623 h 1248390"/>
                  <a:gd name="connsiteX419" fmla="*/ 713226 w 794064"/>
                  <a:gd name="connsiteY419" fmla="*/ 1241228 h 1248390"/>
                  <a:gd name="connsiteX420" fmla="*/ 713481 w 794064"/>
                  <a:gd name="connsiteY420" fmla="*/ 1245065 h 1248390"/>
                  <a:gd name="connsiteX421" fmla="*/ 713226 w 794064"/>
                  <a:gd name="connsiteY421" fmla="*/ 1247112 h 1248390"/>
                  <a:gd name="connsiteX422" fmla="*/ 712203 w 794064"/>
                  <a:gd name="connsiteY422" fmla="*/ 1248391 h 1248390"/>
                  <a:gd name="connsiteX423" fmla="*/ 710667 w 794064"/>
                  <a:gd name="connsiteY423" fmla="*/ 1246344 h 1248390"/>
                  <a:gd name="connsiteX424" fmla="*/ 708877 w 794064"/>
                  <a:gd name="connsiteY424" fmla="*/ 1245321 h 1248390"/>
                  <a:gd name="connsiteX425" fmla="*/ 702481 w 794064"/>
                  <a:gd name="connsiteY425" fmla="*/ 1243019 h 1248390"/>
                  <a:gd name="connsiteX426" fmla="*/ 698388 w 794064"/>
                  <a:gd name="connsiteY426" fmla="*/ 1242251 h 1248390"/>
                  <a:gd name="connsiteX427" fmla="*/ 697109 w 794064"/>
                  <a:gd name="connsiteY427" fmla="*/ 1242507 h 1248390"/>
                  <a:gd name="connsiteX428" fmla="*/ 693784 w 794064"/>
                  <a:gd name="connsiteY428" fmla="*/ 1244042 h 1248390"/>
                  <a:gd name="connsiteX429" fmla="*/ 691481 w 794064"/>
                  <a:gd name="connsiteY429" fmla="*/ 1243530 h 1248390"/>
                  <a:gd name="connsiteX430" fmla="*/ 687899 w 794064"/>
                  <a:gd name="connsiteY430" fmla="*/ 1242251 h 1248390"/>
                  <a:gd name="connsiteX431" fmla="*/ 684574 w 794064"/>
                  <a:gd name="connsiteY431" fmla="*/ 1241484 h 1248390"/>
                  <a:gd name="connsiteX432" fmla="*/ 678434 w 794064"/>
                  <a:gd name="connsiteY432" fmla="*/ 1241740 h 1248390"/>
                  <a:gd name="connsiteX433" fmla="*/ 672039 w 794064"/>
                  <a:gd name="connsiteY433" fmla="*/ 1240972 h 1248390"/>
                  <a:gd name="connsiteX434" fmla="*/ 653364 w 794064"/>
                  <a:gd name="connsiteY434" fmla="*/ 1237135 h 1248390"/>
                  <a:gd name="connsiteX435" fmla="*/ 650294 w 794064"/>
                  <a:gd name="connsiteY435" fmla="*/ 1236112 h 1248390"/>
                  <a:gd name="connsiteX436" fmla="*/ 644666 w 794064"/>
                  <a:gd name="connsiteY436" fmla="*/ 1233298 h 1248390"/>
                  <a:gd name="connsiteX437" fmla="*/ 639294 w 794064"/>
                  <a:gd name="connsiteY437" fmla="*/ 1228693 h 1248390"/>
                  <a:gd name="connsiteX438" fmla="*/ 634945 w 794064"/>
                  <a:gd name="connsiteY438" fmla="*/ 1224600 h 1248390"/>
                  <a:gd name="connsiteX439" fmla="*/ 628038 w 794064"/>
                  <a:gd name="connsiteY439" fmla="*/ 1217437 h 1248390"/>
                  <a:gd name="connsiteX440" fmla="*/ 622666 w 794064"/>
                  <a:gd name="connsiteY440" fmla="*/ 1213088 h 1248390"/>
                  <a:gd name="connsiteX441" fmla="*/ 620619 w 794064"/>
                  <a:gd name="connsiteY441" fmla="*/ 1212064 h 1248390"/>
                  <a:gd name="connsiteX442" fmla="*/ 615758 w 794064"/>
                  <a:gd name="connsiteY442" fmla="*/ 1203111 h 1248390"/>
                  <a:gd name="connsiteX443" fmla="*/ 610898 w 794064"/>
                  <a:gd name="connsiteY443" fmla="*/ 1206948 h 1248390"/>
                  <a:gd name="connsiteX444" fmla="*/ 607828 w 794064"/>
                  <a:gd name="connsiteY444" fmla="*/ 1207204 h 1248390"/>
                  <a:gd name="connsiteX445" fmla="*/ 606549 w 794064"/>
                  <a:gd name="connsiteY445" fmla="*/ 1207971 h 1248390"/>
                  <a:gd name="connsiteX446" fmla="*/ 606037 w 794064"/>
                  <a:gd name="connsiteY446" fmla="*/ 1209250 h 1248390"/>
                  <a:gd name="connsiteX447" fmla="*/ 603223 w 794064"/>
                  <a:gd name="connsiteY447" fmla="*/ 1212832 h 1248390"/>
                  <a:gd name="connsiteX448" fmla="*/ 602200 w 794064"/>
                  <a:gd name="connsiteY448" fmla="*/ 1212832 h 1248390"/>
                  <a:gd name="connsiteX449" fmla="*/ 598874 w 794064"/>
                  <a:gd name="connsiteY449" fmla="*/ 1210785 h 1248390"/>
                  <a:gd name="connsiteX450" fmla="*/ 597339 w 794064"/>
                  <a:gd name="connsiteY450" fmla="*/ 1210785 h 1248390"/>
                  <a:gd name="connsiteX451" fmla="*/ 595805 w 794064"/>
                  <a:gd name="connsiteY451" fmla="*/ 1213599 h 1248390"/>
                  <a:gd name="connsiteX452" fmla="*/ 594525 w 794064"/>
                  <a:gd name="connsiteY452" fmla="*/ 1213855 h 1248390"/>
                  <a:gd name="connsiteX453" fmla="*/ 589409 w 794064"/>
                  <a:gd name="connsiteY453" fmla="*/ 1211041 h 1248390"/>
                  <a:gd name="connsiteX454" fmla="*/ 587874 w 794064"/>
                  <a:gd name="connsiteY454" fmla="*/ 1211297 h 1248390"/>
                  <a:gd name="connsiteX455" fmla="*/ 586595 w 794064"/>
                  <a:gd name="connsiteY455" fmla="*/ 1213088 h 1248390"/>
                  <a:gd name="connsiteX456" fmla="*/ 579432 w 794064"/>
                  <a:gd name="connsiteY456" fmla="*/ 1221530 h 1248390"/>
                  <a:gd name="connsiteX457" fmla="*/ 577385 w 794064"/>
                  <a:gd name="connsiteY457" fmla="*/ 1222298 h 1248390"/>
                  <a:gd name="connsiteX458" fmla="*/ 570478 w 794064"/>
                  <a:gd name="connsiteY458" fmla="*/ 1221786 h 1248390"/>
                  <a:gd name="connsiteX459" fmla="*/ 558199 w 794064"/>
                  <a:gd name="connsiteY459" fmla="*/ 1220762 h 1248390"/>
                  <a:gd name="connsiteX460" fmla="*/ 551292 w 794064"/>
                  <a:gd name="connsiteY460" fmla="*/ 1220251 h 1248390"/>
                  <a:gd name="connsiteX461" fmla="*/ 550269 w 794064"/>
                  <a:gd name="connsiteY461" fmla="*/ 1218972 h 1248390"/>
                  <a:gd name="connsiteX462" fmla="*/ 539268 w 794064"/>
                  <a:gd name="connsiteY462" fmla="*/ 1217948 h 1248390"/>
                  <a:gd name="connsiteX463" fmla="*/ 535687 w 794064"/>
                  <a:gd name="connsiteY463" fmla="*/ 1217948 h 1248390"/>
                  <a:gd name="connsiteX464" fmla="*/ 534408 w 794064"/>
                  <a:gd name="connsiteY464" fmla="*/ 1218204 h 1248390"/>
                  <a:gd name="connsiteX465" fmla="*/ 530826 w 794064"/>
                  <a:gd name="connsiteY465" fmla="*/ 1217693 h 1248390"/>
                  <a:gd name="connsiteX466" fmla="*/ 526477 w 794064"/>
                  <a:gd name="connsiteY466" fmla="*/ 1218204 h 1248390"/>
                  <a:gd name="connsiteX467" fmla="*/ 521617 w 794064"/>
                  <a:gd name="connsiteY467" fmla="*/ 1219739 h 1248390"/>
                  <a:gd name="connsiteX468" fmla="*/ 516756 w 794064"/>
                  <a:gd name="connsiteY468" fmla="*/ 1220507 h 1248390"/>
                  <a:gd name="connsiteX469" fmla="*/ 509337 w 794064"/>
                  <a:gd name="connsiteY469" fmla="*/ 1219995 h 1248390"/>
                  <a:gd name="connsiteX470" fmla="*/ 508058 w 794064"/>
                  <a:gd name="connsiteY470" fmla="*/ 1219483 h 1248390"/>
                  <a:gd name="connsiteX471" fmla="*/ 506268 w 794064"/>
                  <a:gd name="connsiteY471" fmla="*/ 1219995 h 1248390"/>
                  <a:gd name="connsiteX472" fmla="*/ 504733 w 794064"/>
                  <a:gd name="connsiteY472" fmla="*/ 1219995 h 1248390"/>
                  <a:gd name="connsiteX473" fmla="*/ 500640 w 794064"/>
                  <a:gd name="connsiteY473" fmla="*/ 1219227 h 1248390"/>
                  <a:gd name="connsiteX474" fmla="*/ 497570 w 794064"/>
                  <a:gd name="connsiteY474" fmla="*/ 1218204 h 1248390"/>
                  <a:gd name="connsiteX475" fmla="*/ 494756 w 794064"/>
                  <a:gd name="connsiteY475" fmla="*/ 1214879 h 1248390"/>
                  <a:gd name="connsiteX476" fmla="*/ 494756 w 794064"/>
                  <a:gd name="connsiteY476" fmla="*/ 1213599 h 1248390"/>
                  <a:gd name="connsiteX477" fmla="*/ 493988 w 794064"/>
                  <a:gd name="connsiteY477" fmla="*/ 1212576 h 1248390"/>
                  <a:gd name="connsiteX478" fmla="*/ 489895 w 794064"/>
                  <a:gd name="connsiteY478" fmla="*/ 1211553 h 1248390"/>
                  <a:gd name="connsiteX479" fmla="*/ 486825 w 794064"/>
                  <a:gd name="connsiteY479" fmla="*/ 1211297 h 1248390"/>
                  <a:gd name="connsiteX480" fmla="*/ 486825 w 794064"/>
                  <a:gd name="connsiteY480" fmla="*/ 1210018 h 1248390"/>
                  <a:gd name="connsiteX481" fmla="*/ 480430 w 794064"/>
                  <a:gd name="connsiteY481" fmla="*/ 1208739 h 1248390"/>
                  <a:gd name="connsiteX482" fmla="*/ 479918 w 794064"/>
                  <a:gd name="connsiteY482" fmla="*/ 1209250 h 1248390"/>
                  <a:gd name="connsiteX483" fmla="*/ 473011 w 794064"/>
                  <a:gd name="connsiteY483" fmla="*/ 1210530 h 1248390"/>
                  <a:gd name="connsiteX484" fmla="*/ 469174 w 794064"/>
                  <a:gd name="connsiteY484" fmla="*/ 1210530 h 1248390"/>
                  <a:gd name="connsiteX485" fmla="*/ 466104 w 794064"/>
                  <a:gd name="connsiteY485" fmla="*/ 1211297 h 1248390"/>
                  <a:gd name="connsiteX486" fmla="*/ 463034 w 794064"/>
                  <a:gd name="connsiteY486" fmla="*/ 1210274 h 1248390"/>
                  <a:gd name="connsiteX487" fmla="*/ 462267 w 794064"/>
                  <a:gd name="connsiteY487" fmla="*/ 1209250 h 1248390"/>
                  <a:gd name="connsiteX488" fmla="*/ 460476 w 794064"/>
                  <a:gd name="connsiteY488" fmla="*/ 1209507 h 1248390"/>
                  <a:gd name="connsiteX489" fmla="*/ 456894 w 794064"/>
                  <a:gd name="connsiteY489" fmla="*/ 1207460 h 1248390"/>
                  <a:gd name="connsiteX490" fmla="*/ 453569 w 794064"/>
                  <a:gd name="connsiteY490" fmla="*/ 1206692 h 1248390"/>
                  <a:gd name="connsiteX491" fmla="*/ 451522 w 794064"/>
                  <a:gd name="connsiteY491" fmla="*/ 1204390 h 1248390"/>
                  <a:gd name="connsiteX492" fmla="*/ 448708 w 794064"/>
                  <a:gd name="connsiteY492" fmla="*/ 1202599 h 1248390"/>
                  <a:gd name="connsiteX493" fmla="*/ 447429 w 794064"/>
                  <a:gd name="connsiteY493" fmla="*/ 1201832 h 1248390"/>
                  <a:gd name="connsiteX494" fmla="*/ 443080 w 794064"/>
                  <a:gd name="connsiteY494" fmla="*/ 1198506 h 1248390"/>
                  <a:gd name="connsiteX495" fmla="*/ 439754 w 794064"/>
                  <a:gd name="connsiteY495" fmla="*/ 1196204 h 1248390"/>
                  <a:gd name="connsiteX496" fmla="*/ 437708 w 794064"/>
                  <a:gd name="connsiteY496" fmla="*/ 1194413 h 1248390"/>
                  <a:gd name="connsiteX497" fmla="*/ 433615 w 794064"/>
                  <a:gd name="connsiteY497" fmla="*/ 1189041 h 1248390"/>
                  <a:gd name="connsiteX498" fmla="*/ 430289 w 794064"/>
                  <a:gd name="connsiteY498" fmla="*/ 1183668 h 1248390"/>
                  <a:gd name="connsiteX499" fmla="*/ 427219 w 794064"/>
                  <a:gd name="connsiteY499" fmla="*/ 1179575 h 1248390"/>
                  <a:gd name="connsiteX500" fmla="*/ 423126 w 794064"/>
                  <a:gd name="connsiteY500" fmla="*/ 1175738 h 1248390"/>
                  <a:gd name="connsiteX501" fmla="*/ 420824 w 794064"/>
                  <a:gd name="connsiteY501" fmla="*/ 1172924 h 1248390"/>
                  <a:gd name="connsiteX502" fmla="*/ 417242 w 794064"/>
                  <a:gd name="connsiteY502" fmla="*/ 1167552 h 1248390"/>
                  <a:gd name="connsiteX503" fmla="*/ 415963 w 794064"/>
                  <a:gd name="connsiteY503" fmla="*/ 1164994 h 1248390"/>
                  <a:gd name="connsiteX504" fmla="*/ 414428 w 794064"/>
                  <a:gd name="connsiteY504" fmla="*/ 1161157 h 1248390"/>
                  <a:gd name="connsiteX505" fmla="*/ 414172 w 794064"/>
                  <a:gd name="connsiteY505" fmla="*/ 1155272 h 1248390"/>
                  <a:gd name="connsiteX506" fmla="*/ 413149 w 794064"/>
                  <a:gd name="connsiteY506" fmla="*/ 1150156 h 1248390"/>
                  <a:gd name="connsiteX507" fmla="*/ 412893 w 794064"/>
                  <a:gd name="connsiteY507" fmla="*/ 1148877 h 1248390"/>
                  <a:gd name="connsiteX508" fmla="*/ 414172 w 794064"/>
                  <a:gd name="connsiteY508" fmla="*/ 1148621 h 1248390"/>
                  <a:gd name="connsiteX509" fmla="*/ 415451 w 794064"/>
                  <a:gd name="connsiteY509" fmla="*/ 1146575 h 1248390"/>
                  <a:gd name="connsiteX510" fmla="*/ 415196 w 794064"/>
                  <a:gd name="connsiteY510" fmla="*/ 1144784 h 1248390"/>
                  <a:gd name="connsiteX511" fmla="*/ 413149 w 794064"/>
                  <a:gd name="connsiteY511" fmla="*/ 1141714 h 1248390"/>
                  <a:gd name="connsiteX512" fmla="*/ 411358 w 794064"/>
                  <a:gd name="connsiteY512" fmla="*/ 1138644 h 1248390"/>
                  <a:gd name="connsiteX513" fmla="*/ 410335 w 794064"/>
                  <a:gd name="connsiteY513" fmla="*/ 1138133 h 1248390"/>
                  <a:gd name="connsiteX514" fmla="*/ 410335 w 794064"/>
                  <a:gd name="connsiteY514" fmla="*/ 1136598 h 1248390"/>
                  <a:gd name="connsiteX515" fmla="*/ 408800 w 794064"/>
                  <a:gd name="connsiteY515" fmla="*/ 1133272 h 1248390"/>
                  <a:gd name="connsiteX516" fmla="*/ 408544 w 794064"/>
                  <a:gd name="connsiteY516" fmla="*/ 1131225 h 1248390"/>
                  <a:gd name="connsiteX517" fmla="*/ 407521 w 794064"/>
                  <a:gd name="connsiteY517" fmla="*/ 1129435 h 1248390"/>
                  <a:gd name="connsiteX518" fmla="*/ 407521 w 794064"/>
                  <a:gd name="connsiteY518" fmla="*/ 1125853 h 1248390"/>
                  <a:gd name="connsiteX519" fmla="*/ 408033 w 794064"/>
                  <a:gd name="connsiteY519" fmla="*/ 1125086 h 1248390"/>
                  <a:gd name="connsiteX520" fmla="*/ 407777 w 794064"/>
                  <a:gd name="connsiteY520" fmla="*/ 1122272 h 1248390"/>
                  <a:gd name="connsiteX521" fmla="*/ 409056 w 794064"/>
                  <a:gd name="connsiteY521" fmla="*/ 1119713 h 1248390"/>
                  <a:gd name="connsiteX522" fmla="*/ 408544 w 794064"/>
                  <a:gd name="connsiteY522" fmla="*/ 1118690 h 1248390"/>
                  <a:gd name="connsiteX523" fmla="*/ 408033 w 794064"/>
                  <a:gd name="connsiteY523" fmla="*/ 1115620 h 1248390"/>
                  <a:gd name="connsiteX524" fmla="*/ 407521 w 794064"/>
                  <a:gd name="connsiteY524" fmla="*/ 1114085 h 1248390"/>
                  <a:gd name="connsiteX525" fmla="*/ 404451 w 794064"/>
                  <a:gd name="connsiteY525" fmla="*/ 1111527 h 1248390"/>
                  <a:gd name="connsiteX526" fmla="*/ 401893 w 794064"/>
                  <a:gd name="connsiteY526" fmla="*/ 1109225 h 1248390"/>
                  <a:gd name="connsiteX527" fmla="*/ 400102 w 794064"/>
                  <a:gd name="connsiteY527" fmla="*/ 1106411 h 1248390"/>
                  <a:gd name="connsiteX528" fmla="*/ 399079 w 794064"/>
                  <a:gd name="connsiteY528" fmla="*/ 1096690 h 1248390"/>
                  <a:gd name="connsiteX529" fmla="*/ 398823 w 794064"/>
                  <a:gd name="connsiteY529" fmla="*/ 1092085 h 1248390"/>
                  <a:gd name="connsiteX530" fmla="*/ 398312 w 794064"/>
                  <a:gd name="connsiteY530" fmla="*/ 1089783 h 1248390"/>
                  <a:gd name="connsiteX531" fmla="*/ 396777 w 794064"/>
                  <a:gd name="connsiteY531" fmla="*/ 1087736 h 1248390"/>
                  <a:gd name="connsiteX532" fmla="*/ 394986 w 794064"/>
                  <a:gd name="connsiteY532" fmla="*/ 1086969 h 1248390"/>
                  <a:gd name="connsiteX533" fmla="*/ 390637 w 794064"/>
                  <a:gd name="connsiteY533" fmla="*/ 1085689 h 1248390"/>
                  <a:gd name="connsiteX534" fmla="*/ 388079 w 794064"/>
                  <a:gd name="connsiteY534" fmla="*/ 1084922 h 1248390"/>
                  <a:gd name="connsiteX535" fmla="*/ 384753 w 794064"/>
                  <a:gd name="connsiteY535" fmla="*/ 1084411 h 1248390"/>
                  <a:gd name="connsiteX536" fmla="*/ 380148 w 794064"/>
                  <a:gd name="connsiteY536" fmla="*/ 1082108 h 1248390"/>
                  <a:gd name="connsiteX537" fmla="*/ 376823 w 794064"/>
                  <a:gd name="connsiteY537" fmla="*/ 1080829 h 1248390"/>
                  <a:gd name="connsiteX538" fmla="*/ 367613 w 794064"/>
                  <a:gd name="connsiteY538" fmla="*/ 1078271 h 1248390"/>
                  <a:gd name="connsiteX539" fmla="*/ 354311 w 794064"/>
                  <a:gd name="connsiteY539" fmla="*/ 1075712 h 1248390"/>
                  <a:gd name="connsiteX540" fmla="*/ 331798 w 794064"/>
                  <a:gd name="connsiteY540" fmla="*/ 1072643 h 1248390"/>
                  <a:gd name="connsiteX541" fmla="*/ 324891 w 794064"/>
                  <a:gd name="connsiteY541" fmla="*/ 1071875 h 1248390"/>
                  <a:gd name="connsiteX542" fmla="*/ 317728 w 794064"/>
                  <a:gd name="connsiteY542" fmla="*/ 1070852 h 1248390"/>
                  <a:gd name="connsiteX543" fmla="*/ 312100 w 794064"/>
                  <a:gd name="connsiteY543" fmla="*/ 1069061 h 1248390"/>
                  <a:gd name="connsiteX544" fmla="*/ 308519 w 794064"/>
                  <a:gd name="connsiteY544" fmla="*/ 1067526 h 1248390"/>
                  <a:gd name="connsiteX545" fmla="*/ 303658 w 794064"/>
                  <a:gd name="connsiteY545" fmla="*/ 1065735 h 1248390"/>
                  <a:gd name="connsiteX546" fmla="*/ 299821 w 794064"/>
                  <a:gd name="connsiteY546" fmla="*/ 1064456 h 1248390"/>
                  <a:gd name="connsiteX547" fmla="*/ 295984 w 794064"/>
                  <a:gd name="connsiteY547" fmla="*/ 1063689 h 1248390"/>
                  <a:gd name="connsiteX548" fmla="*/ 293937 w 794064"/>
                  <a:gd name="connsiteY548" fmla="*/ 1062410 h 1248390"/>
                  <a:gd name="connsiteX549" fmla="*/ 292658 w 794064"/>
                  <a:gd name="connsiteY549" fmla="*/ 1060363 h 1248390"/>
                  <a:gd name="connsiteX550" fmla="*/ 289844 w 794064"/>
                  <a:gd name="connsiteY550" fmla="*/ 1053968 h 1248390"/>
                  <a:gd name="connsiteX551" fmla="*/ 287797 w 794064"/>
                  <a:gd name="connsiteY551" fmla="*/ 1048596 h 1248390"/>
                  <a:gd name="connsiteX552" fmla="*/ 286518 w 794064"/>
                  <a:gd name="connsiteY552" fmla="*/ 1047061 h 1248390"/>
                  <a:gd name="connsiteX553" fmla="*/ 282681 w 794064"/>
                  <a:gd name="connsiteY553" fmla="*/ 1045014 h 1248390"/>
                  <a:gd name="connsiteX554" fmla="*/ 281913 w 794064"/>
                  <a:gd name="connsiteY554" fmla="*/ 1044502 h 1248390"/>
                  <a:gd name="connsiteX555" fmla="*/ 276797 w 794064"/>
                  <a:gd name="connsiteY555" fmla="*/ 1037339 h 1248390"/>
                  <a:gd name="connsiteX556" fmla="*/ 276030 w 794064"/>
                  <a:gd name="connsiteY556" fmla="*/ 1036572 h 1248390"/>
                  <a:gd name="connsiteX557" fmla="*/ 271681 w 794064"/>
                  <a:gd name="connsiteY557" fmla="*/ 1034270 h 1248390"/>
                  <a:gd name="connsiteX558" fmla="*/ 266053 w 794064"/>
                  <a:gd name="connsiteY558" fmla="*/ 1032223 h 1248390"/>
                  <a:gd name="connsiteX559" fmla="*/ 264774 w 794064"/>
                  <a:gd name="connsiteY559" fmla="*/ 1031200 h 1248390"/>
                  <a:gd name="connsiteX560" fmla="*/ 264006 w 794064"/>
                  <a:gd name="connsiteY560" fmla="*/ 1029665 h 1248390"/>
                  <a:gd name="connsiteX561" fmla="*/ 263239 w 794064"/>
                  <a:gd name="connsiteY561" fmla="*/ 1027362 h 1248390"/>
                  <a:gd name="connsiteX562" fmla="*/ 265029 w 794064"/>
                  <a:gd name="connsiteY562" fmla="*/ 1019944 h 1248390"/>
                  <a:gd name="connsiteX563" fmla="*/ 265541 w 794064"/>
                  <a:gd name="connsiteY563" fmla="*/ 1016106 h 1248390"/>
                  <a:gd name="connsiteX564" fmla="*/ 265285 w 794064"/>
                  <a:gd name="connsiteY564" fmla="*/ 1012014 h 1248390"/>
                  <a:gd name="connsiteX565" fmla="*/ 264262 w 794064"/>
                  <a:gd name="connsiteY565" fmla="*/ 1008688 h 1248390"/>
                  <a:gd name="connsiteX566" fmla="*/ 261960 w 794064"/>
                  <a:gd name="connsiteY566" fmla="*/ 1007153 h 1248390"/>
                  <a:gd name="connsiteX567" fmla="*/ 260169 w 794064"/>
                  <a:gd name="connsiteY567" fmla="*/ 1005874 h 1248390"/>
                  <a:gd name="connsiteX568" fmla="*/ 257611 w 794064"/>
                  <a:gd name="connsiteY568" fmla="*/ 1005106 h 1248390"/>
                  <a:gd name="connsiteX569" fmla="*/ 254797 w 794064"/>
                  <a:gd name="connsiteY569" fmla="*/ 1005106 h 1248390"/>
                  <a:gd name="connsiteX570" fmla="*/ 247122 w 794064"/>
                  <a:gd name="connsiteY570" fmla="*/ 1006129 h 1248390"/>
                  <a:gd name="connsiteX571" fmla="*/ 245587 w 794064"/>
                  <a:gd name="connsiteY571" fmla="*/ 1005618 h 1248390"/>
                  <a:gd name="connsiteX572" fmla="*/ 242261 w 794064"/>
                  <a:gd name="connsiteY572" fmla="*/ 1004083 h 1248390"/>
                  <a:gd name="connsiteX573" fmla="*/ 234843 w 794064"/>
                  <a:gd name="connsiteY573" fmla="*/ 998966 h 1248390"/>
                  <a:gd name="connsiteX574" fmla="*/ 223331 w 794064"/>
                  <a:gd name="connsiteY574" fmla="*/ 992060 h 1248390"/>
                  <a:gd name="connsiteX575" fmla="*/ 217191 w 794064"/>
                  <a:gd name="connsiteY575" fmla="*/ 989246 h 1248390"/>
                  <a:gd name="connsiteX576" fmla="*/ 206447 w 794064"/>
                  <a:gd name="connsiteY576" fmla="*/ 988222 h 1248390"/>
                  <a:gd name="connsiteX577" fmla="*/ 201074 w 794064"/>
                  <a:gd name="connsiteY577" fmla="*/ 987710 h 1248390"/>
                  <a:gd name="connsiteX578" fmla="*/ 195702 w 794064"/>
                  <a:gd name="connsiteY578" fmla="*/ 985152 h 1248390"/>
                  <a:gd name="connsiteX579" fmla="*/ 193912 w 794064"/>
                  <a:gd name="connsiteY579" fmla="*/ 983873 h 1248390"/>
                  <a:gd name="connsiteX580" fmla="*/ 191353 w 794064"/>
                  <a:gd name="connsiteY580" fmla="*/ 979524 h 1248390"/>
                  <a:gd name="connsiteX581" fmla="*/ 189051 w 794064"/>
                  <a:gd name="connsiteY581" fmla="*/ 973641 h 1248390"/>
                  <a:gd name="connsiteX582" fmla="*/ 186748 w 794064"/>
                  <a:gd name="connsiteY582" fmla="*/ 971338 h 1248390"/>
                  <a:gd name="connsiteX583" fmla="*/ 184446 w 794064"/>
                  <a:gd name="connsiteY583" fmla="*/ 969036 h 1248390"/>
                  <a:gd name="connsiteX584" fmla="*/ 180353 w 794064"/>
                  <a:gd name="connsiteY584" fmla="*/ 966478 h 1248390"/>
                  <a:gd name="connsiteX585" fmla="*/ 176771 w 794064"/>
                  <a:gd name="connsiteY585" fmla="*/ 965454 h 1248390"/>
                  <a:gd name="connsiteX586" fmla="*/ 173446 w 794064"/>
                  <a:gd name="connsiteY586" fmla="*/ 964942 h 1248390"/>
                  <a:gd name="connsiteX587" fmla="*/ 168074 w 794064"/>
                  <a:gd name="connsiteY587" fmla="*/ 965454 h 1248390"/>
                  <a:gd name="connsiteX588" fmla="*/ 157073 w 794064"/>
                  <a:gd name="connsiteY588" fmla="*/ 965454 h 1248390"/>
                  <a:gd name="connsiteX589" fmla="*/ 155027 w 794064"/>
                  <a:gd name="connsiteY589" fmla="*/ 964942 h 1248390"/>
                  <a:gd name="connsiteX590" fmla="*/ 154259 w 794064"/>
                  <a:gd name="connsiteY590" fmla="*/ 963919 h 1248390"/>
                  <a:gd name="connsiteX591" fmla="*/ 150934 w 794064"/>
                  <a:gd name="connsiteY591" fmla="*/ 949337 h 1248390"/>
                  <a:gd name="connsiteX592" fmla="*/ 149655 w 794064"/>
                  <a:gd name="connsiteY592" fmla="*/ 945500 h 1248390"/>
                  <a:gd name="connsiteX593" fmla="*/ 150166 w 794064"/>
                  <a:gd name="connsiteY593" fmla="*/ 943710 h 1248390"/>
                  <a:gd name="connsiteX594" fmla="*/ 155027 w 794064"/>
                  <a:gd name="connsiteY594" fmla="*/ 940896 h 1248390"/>
                  <a:gd name="connsiteX595" fmla="*/ 155283 w 794064"/>
                  <a:gd name="connsiteY595" fmla="*/ 939616 h 1248390"/>
                  <a:gd name="connsiteX596" fmla="*/ 154515 w 794064"/>
                  <a:gd name="connsiteY596" fmla="*/ 936802 h 1248390"/>
                  <a:gd name="connsiteX597" fmla="*/ 153236 w 794064"/>
                  <a:gd name="connsiteY597" fmla="*/ 931942 h 1248390"/>
                  <a:gd name="connsiteX598" fmla="*/ 151189 w 794064"/>
                  <a:gd name="connsiteY598" fmla="*/ 926569 h 1248390"/>
                  <a:gd name="connsiteX599" fmla="*/ 149910 w 794064"/>
                  <a:gd name="connsiteY599" fmla="*/ 924523 h 1248390"/>
                  <a:gd name="connsiteX600" fmla="*/ 148887 w 794064"/>
                  <a:gd name="connsiteY600" fmla="*/ 921197 h 1248390"/>
                  <a:gd name="connsiteX601" fmla="*/ 147096 w 794064"/>
                  <a:gd name="connsiteY601" fmla="*/ 917872 h 1248390"/>
                  <a:gd name="connsiteX602" fmla="*/ 146841 w 794064"/>
                  <a:gd name="connsiteY602" fmla="*/ 915825 h 1248390"/>
                  <a:gd name="connsiteX603" fmla="*/ 147608 w 794064"/>
                  <a:gd name="connsiteY603" fmla="*/ 914290 h 1248390"/>
                  <a:gd name="connsiteX604" fmla="*/ 148631 w 794064"/>
                  <a:gd name="connsiteY604" fmla="*/ 913011 h 1248390"/>
                  <a:gd name="connsiteX605" fmla="*/ 150678 w 794064"/>
                  <a:gd name="connsiteY605" fmla="*/ 910964 h 1248390"/>
                  <a:gd name="connsiteX606" fmla="*/ 151189 w 794064"/>
                  <a:gd name="connsiteY606" fmla="*/ 909686 h 1248390"/>
                  <a:gd name="connsiteX607" fmla="*/ 150934 w 794064"/>
                  <a:gd name="connsiteY607" fmla="*/ 907127 h 1248390"/>
                  <a:gd name="connsiteX608" fmla="*/ 152469 w 794064"/>
                  <a:gd name="connsiteY608" fmla="*/ 906104 h 1248390"/>
                  <a:gd name="connsiteX609" fmla="*/ 154771 w 794064"/>
                  <a:gd name="connsiteY609" fmla="*/ 906615 h 1248390"/>
                  <a:gd name="connsiteX610" fmla="*/ 156306 w 794064"/>
                  <a:gd name="connsiteY610" fmla="*/ 906615 h 1248390"/>
                  <a:gd name="connsiteX611" fmla="*/ 158608 w 794064"/>
                  <a:gd name="connsiteY611" fmla="*/ 905337 h 1248390"/>
                  <a:gd name="connsiteX612" fmla="*/ 159120 w 794064"/>
                  <a:gd name="connsiteY612" fmla="*/ 903801 h 1248390"/>
                  <a:gd name="connsiteX613" fmla="*/ 159887 w 794064"/>
                  <a:gd name="connsiteY613" fmla="*/ 903546 h 1248390"/>
                  <a:gd name="connsiteX614" fmla="*/ 163213 w 794064"/>
                  <a:gd name="connsiteY614" fmla="*/ 903801 h 1248390"/>
                  <a:gd name="connsiteX615" fmla="*/ 163980 w 794064"/>
                  <a:gd name="connsiteY615" fmla="*/ 903546 h 1248390"/>
                  <a:gd name="connsiteX616" fmla="*/ 165004 w 794064"/>
                  <a:gd name="connsiteY616" fmla="*/ 901755 h 1248390"/>
                  <a:gd name="connsiteX617" fmla="*/ 167050 w 794064"/>
                  <a:gd name="connsiteY617" fmla="*/ 900732 h 1248390"/>
                  <a:gd name="connsiteX618" fmla="*/ 168585 w 794064"/>
                  <a:gd name="connsiteY618" fmla="*/ 900987 h 1248390"/>
                  <a:gd name="connsiteX619" fmla="*/ 172167 w 794064"/>
                  <a:gd name="connsiteY619" fmla="*/ 902267 h 1248390"/>
                  <a:gd name="connsiteX620" fmla="*/ 173957 w 794064"/>
                  <a:gd name="connsiteY620" fmla="*/ 902267 h 1248390"/>
                  <a:gd name="connsiteX621" fmla="*/ 177027 w 794064"/>
                  <a:gd name="connsiteY621" fmla="*/ 901499 h 1248390"/>
                  <a:gd name="connsiteX622" fmla="*/ 179585 w 794064"/>
                  <a:gd name="connsiteY622" fmla="*/ 900732 h 1248390"/>
                  <a:gd name="connsiteX623" fmla="*/ 182400 w 794064"/>
                  <a:gd name="connsiteY623" fmla="*/ 898685 h 1248390"/>
                  <a:gd name="connsiteX624" fmla="*/ 184702 w 794064"/>
                  <a:gd name="connsiteY624" fmla="*/ 893569 h 1248390"/>
                  <a:gd name="connsiteX625" fmla="*/ 185725 w 794064"/>
                  <a:gd name="connsiteY625" fmla="*/ 889476 h 1248390"/>
                  <a:gd name="connsiteX626" fmla="*/ 185725 w 794064"/>
                  <a:gd name="connsiteY626" fmla="*/ 887429 h 1248390"/>
                  <a:gd name="connsiteX627" fmla="*/ 184446 w 794064"/>
                  <a:gd name="connsiteY627" fmla="*/ 874894 h 1248390"/>
                  <a:gd name="connsiteX628" fmla="*/ 184958 w 794064"/>
                  <a:gd name="connsiteY628" fmla="*/ 873103 h 1248390"/>
                  <a:gd name="connsiteX629" fmla="*/ 186237 w 794064"/>
                  <a:gd name="connsiteY629" fmla="*/ 872336 h 1248390"/>
                  <a:gd name="connsiteX630" fmla="*/ 192121 w 794064"/>
                  <a:gd name="connsiteY630" fmla="*/ 870545 h 1248390"/>
                  <a:gd name="connsiteX631" fmla="*/ 194935 w 794064"/>
                  <a:gd name="connsiteY631" fmla="*/ 869266 h 1248390"/>
                  <a:gd name="connsiteX632" fmla="*/ 197237 w 794064"/>
                  <a:gd name="connsiteY632" fmla="*/ 869010 h 1248390"/>
                  <a:gd name="connsiteX633" fmla="*/ 204144 w 794064"/>
                  <a:gd name="connsiteY633" fmla="*/ 869777 h 1248390"/>
                  <a:gd name="connsiteX634" fmla="*/ 205935 w 794064"/>
                  <a:gd name="connsiteY634" fmla="*/ 870033 h 1248390"/>
                  <a:gd name="connsiteX635" fmla="*/ 209516 w 794064"/>
                  <a:gd name="connsiteY635" fmla="*/ 871824 h 1248390"/>
                  <a:gd name="connsiteX636" fmla="*/ 210796 w 794064"/>
                  <a:gd name="connsiteY636" fmla="*/ 871824 h 1248390"/>
                  <a:gd name="connsiteX637" fmla="*/ 213865 w 794064"/>
                  <a:gd name="connsiteY637" fmla="*/ 870801 h 1248390"/>
                  <a:gd name="connsiteX638" fmla="*/ 214377 w 794064"/>
                  <a:gd name="connsiteY638" fmla="*/ 868754 h 1248390"/>
                  <a:gd name="connsiteX639" fmla="*/ 213354 w 794064"/>
                  <a:gd name="connsiteY639" fmla="*/ 867219 h 1248390"/>
                  <a:gd name="connsiteX640" fmla="*/ 210796 w 794064"/>
                  <a:gd name="connsiteY640" fmla="*/ 864405 h 1248390"/>
                  <a:gd name="connsiteX641" fmla="*/ 205935 w 794064"/>
                  <a:gd name="connsiteY641" fmla="*/ 859545 h 1248390"/>
                  <a:gd name="connsiteX642" fmla="*/ 204912 w 794064"/>
                  <a:gd name="connsiteY642" fmla="*/ 857754 h 1248390"/>
                  <a:gd name="connsiteX643" fmla="*/ 204912 w 794064"/>
                  <a:gd name="connsiteY643" fmla="*/ 855708 h 1248390"/>
                  <a:gd name="connsiteX644" fmla="*/ 205935 w 794064"/>
                  <a:gd name="connsiteY644" fmla="*/ 850847 h 1248390"/>
                  <a:gd name="connsiteX645" fmla="*/ 205935 w 794064"/>
                  <a:gd name="connsiteY645" fmla="*/ 849056 h 1248390"/>
                  <a:gd name="connsiteX646" fmla="*/ 205167 w 794064"/>
                  <a:gd name="connsiteY646" fmla="*/ 847521 h 1248390"/>
                  <a:gd name="connsiteX647" fmla="*/ 201074 w 794064"/>
                  <a:gd name="connsiteY647" fmla="*/ 841637 h 1248390"/>
                  <a:gd name="connsiteX648" fmla="*/ 199028 w 794064"/>
                  <a:gd name="connsiteY648" fmla="*/ 837544 h 1248390"/>
                  <a:gd name="connsiteX649" fmla="*/ 198516 w 794064"/>
                  <a:gd name="connsiteY649" fmla="*/ 835754 h 1248390"/>
                  <a:gd name="connsiteX650" fmla="*/ 198772 w 794064"/>
                  <a:gd name="connsiteY650" fmla="*/ 832172 h 1248390"/>
                  <a:gd name="connsiteX651" fmla="*/ 200563 w 794064"/>
                  <a:gd name="connsiteY651" fmla="*/ 829358 h 1248390"/>
                  <a:gd name="connsiteX652" fmla="*/ 202609 w 794064"/>
                  <a:gd name="connsiteY652" fmla="*/ 828079 h 1248390"/>
                  <a:gd name="connsiteX653" fmla="*/ 203121 w 794064"/>
                  <a:gd name="connsiteY653" fmla="*/ 826544 h 1248390"/>
                  <a:gd name="connsiteX654" fmla="*/ 202098 w 794064"/>
                  <a:gd name="connsiteY654" fmla="*/ 824753 h 1248390"/>
                  <a:gd name="connsiteX655" fmla="*/ 200563 w 794064"/>
                  <a:gd name="connsiteY655" fmla="*/ 823218 h 1248390"/>
                  <a:gd name="connsiteX656" fmla="*/ 199539 w 794064"/>
                  <a:gd name="connsiteY656" fmla="*/ 818102 h 1248390"/>
                  <a:gd name="connsiteX657" fmla="*/ 199795 w 794064"/>
                  <a:gd name="connsiteY657" fmla="*/ 816567 h 1248390"/>
                  <a:gd name="connsiteX658" fmla="*/ 200563 w 794064"/>
                  <a:gd name="connsiteY658" fmla="*/ 815032 h 1248390"/>
                  <a:gd name="connsiteX659" fmla="*/ 201586 w 794064"/>
                  <a:gd name="connsiteY659" fmla="*/ 814009 h 1248390"/>
                  <a:gd name="connsiteX660" fmla="*/ 202609 w 794064"/>
                  <a:gd name="connsiteY660" fmla="*/ 814009 h 1248390"/>
                  <a:gd name="connsiteX661" fmla="*/ 206703 w 794064"/>
                  <a:gd name="connsiteY661" fmla="*/ 815544 h 1248390"/>
                  <a:gd name="connsiteX662" fmla="*/ 207726 w 794064"/>
                  <a:gd name="connsiteY662" fmla="*/ 815544 h 1248390"/>
                  <a:gd name="connsiteX663" fmla="*/ 208493 w 794064"/>
                  <a:gd name="connsiteY663" fmla="*/ 814521 h 1248390"/>
                  <a:gd name="connsiteX664" fmla="*/ 208493 w 794064"/>
                  <a:gd name="connsiteY664" fmla="*/ 809660 h 1248390"/>
                  <a:gd name="connsiteX665" fmla="*/ 209005 w 794064"/>
                  <a:gd name="connsiteY665" fmla="*/ 807358 h 1248390"/>
                  <a:gd name="connsiteX666" fmla="*/ 210796 w 794064"/>
                  <a:gd name="connsiteY666" fmla="*/ 805055 h 1248390"/>
                  <a:gd name="connsiteX667" fmla="*/ 214121 w 794064"/>
                  <a:gd name="connsiteY667" fmla="*/ 802753 h 1248390"/>
                  <a:gd name="connsiteX668" fmla="*/ 215400 w 794064"/>
                  <a:gd name="connsiteY668" fmla="*/ 802241 h 1248390"/>
                  <a:gd name="connsiteX669" fmla="*/ 216679 w 794064"/>
                  <a:gd name="connsiteY669" fmla="*/ 801218 h 1248390"/>
                  <a:gd name="connsiteX670" fmla="*/ 217703 w 794064"/>
                  <a:gd name="connsiteY670" fmla="*/ 800962 h 1248390"/>
                  <a:gd name="connsiteX671" fmla="*/ 218982 w 794064"/>
                  <a:gd name="connsiteY671" fmla="*/ 799939 h 1248390"/>
                  <a:gd name="connsiteX672" fmla="*/ 218214 w 794064"/>
                  <a:gd name="connsiteY672" fmla="*/ 798659 h 1248390"/>
                  <a:gd name="connsiteX673" fmla="*/ 218470 w 794064"/>
                  <a:gd name="connsiteY673" fmla="*/ 797381 h 1248390"/>
                  <a:gd name="connsiteX674" fmla="*/ 220772 w 794064"/>
                  <a:gd name="connsiteY674" fmla="*/ 794055 h 1248390"/>
                  <a:gd name="connsiteX675" fmla="*/ 220517 w 794064"/>
                  <a:gd name="connsiteY675" fmla="*/ 791753 h 1248390"/>
                  <a:gd name="connsiteX676" fmla="*/ 221028 w 794064"/>
                  <a:gd name="connsiteY676" fmla="*/ 790218 h 1248390"/>
                  <a:gd name="connsiteX677" fmla="*/ 220517 w 794064"/>
                  <a:gd name="connsiteY677" fmla="*/ 788427 h 1248390"/>
                  <a:gd name="connsiteX678" fmla="*/ 219238 w 794064"/>
                  <a:gd name="connsiteY678" fmla="*/ 786380 h 1248390"/>
                  <a:gd name="connsiteX679" fmla="*/ 217191 w 794064"/>
                  <a:gd name="connsiteY679" fmla="*/ 782543 h 1248390"/>
                  <a:gd name="connsiteX680" fmla="*/ 215400 w 794064"/>
                  <a:gd name="connsiteY680" fmla="*/ 779985 h 1248390"/>
                  <a:gd name="connsiteX681" fmla="*/ 211819 w 794064"/>
                  <a:gd name="connsiteY681" fmla="*/ 777682 h 1248390"/>
                  <a:gd name="connsiteX682" fmla="*/ 211307 w 794064"/>
                  <a:gd name="connsiteY682" fmla="*/ 776659 h 1248390"/>
                  <a:gd name="connsiteX683" fmla="*/ 210796 w 794064"/>
                  <a:gd name="connsiteY683" fmla="*/ 772566 h 1248390"/>
                  <a:gd name="connsiteX684" fmla="*/ 209261 w 794064"/>
                  <a:gd name="connsiteY684" fmla="*/ 767705 h 1248390"/>
                  <a:gd name="connsiteX685" fmla="*/ 207470 w 794064"/>
                  <a:gd name="connsiteY685" fmla="*/ 764891 h 1248390"/>
                  <a:gd name="connsiteX686" fmla="*/ 205423 w 794064"/>
                  <a:gd name="connsiteY686" fmla="*/ 760543 h 1248390"/>
                  <a:gd name="connsiteX687" fmla="*/ 205423 w 794064"/>
                  <a:gd name="connsiteY687" fmla="*/ 759008 h 1248390"/>
                  <a:gd name="connsiteX688" fmla="*/ 205935 w 794064"/>
                  <a:gd name="connsiteY688" fmla="*/ 756194 h 1248390"/>
                  <a:gd name="connsiteX689" fmla="*/ 205935 w 794064"/>
                  <a:gd name="connsiteY689" fmla="*/ 754403 h 1248390"/>
                  <a:gd name="connsiteX690" fmla="*/ 204144 w 794064"/>
                  <a:gd name="connsiteY690" fmla="*/ 751845 h 1248390"/>
                  <a:gd name="connsiteX691" fmla="*/ 200819 w 794064"/>
                  <a:gd name="connsiteY691" fmla="*/ 747495 h 1248390"/>
                  <a:gd name="connsiteX692" fmla="*/ 196981 w 794064"/>
                  <a:gd name="connsiteY692" fmla="*/ 741612 h 1248390"/>
                  <a:gd name="connsiteX693" fmla="*/ 195446 w 794064"/>
                  <a:gd name="connsiteY693" fmla="*/ 740333 h 1248390"/>
                  <a:gd name="connsiteX694" fmla="*/ 194423 w 794064"/>
                  <a:gd name="connsiteY694" fmla="*/ 740077 h 1248390"/>
                  <a:gd name="connsiteX695" fmla="*/ 190842 w 794064"/>
                  <a:gd name="connsiteY695" fmla="*/ 740077 h 1248390"/>
                  <a:gd name="connsiteX696" fmla="*/ 189562 w 794064"/>
                  <a:gd name="connsiteY696" fmla="*/ 738542 h 1248390"/>
                  <a:gd name="connsiteX697" fmla="*/ 187772 w 794064"/>
                  <a:gd name="connsiteY697" fmla="*/ 732146 h 1248390"/>
                  <a:gd name="connsiteX698" fmla="*/ 186748 w 794064"/>
                  <a:gd name="connsiteY698" fmla="*/ 729077 h 1248390"/>
                  <a:gd name="connsiteX699" fmla="*/ 187260 w 794064"/>
                  <a:gd name="connsiteY699" fmla="*/ 727797 h 1248390"/>
                  <a:gd name="connsiteX700" fmla="*/ 190074 w 794064"/>
                  <a:gd name="connsiteY700" fmla="*/ 728565 h 1248390"/>
                  <a:gd name="connsiteX701" fmla="*/ 192376 w 794064"/>
                  <a:gd name="connsiteY701" fmla="*/ 728565 h 1248390"/>
                  <a:gd name="connsiteX702" fmla="*/ 198772 w 794064"/>
                  <a:gd name="connsiteY702" fmla="*/ 726774 h 1248390"/>
                  <a:gd name="connsiteX703" fmla="*/ 201074 w 794064"/>
                  <a:gd name="connsiteY703" fmla="*/ 725495 h 1248390"/>
                  <a:gd name="connsiteX704" fmla="*/ 202865 w 794064"/>
                  <a:gd name="connsiteY704" fmla="*/ 723449 h 1248390"/>
                  <a:gd name="connsiteX705" fmla="*/ 205679 w 794064"/>
                  <a:gd name="connsiteY705" fmla="*/ 719611 h 1248390"/>
                  <a:gd name="connsiteX706" fmla="*/ 208749 w 794064"/>
                  <a:gd name="connsiteY706" fmla="*/ 714495 h 1248390"/>
                  <a:gd name="connsiteX707" fmla="*/ 209516 w 794064"/>
                  <a:gd name="connsiteY707" fmla="*/ 711681 h 1248390"/>
                  <a:gd name="connsiteX708" fmla="*/ 209005 w 794064"/>
                  <a:gd name="connsiteY708" fmla="*/ 707588 h 1248390"/>
                  <a:gd name="connsiteX709" fmla="*/ 206958 w 794064"/>
                  <a:gd name="connsiteY709" fmla="*/ 704518 h 1248390"/>
                  <a:gd name="connsiteX710" fmla="*/ 205167 w 794064"/>
                  <a:gd name="connsiteY710" fmla="*/ 703239 h 1248390"/>
                  <a:gd name="connsiteX711" fmla="*/ 202609 w 794064"/>
                  <a:gd name="connsiteY711" fmla="*/ 702215 h 1248390"/>
                  <a:gd name="connsiteX712" fmla="*/ 197493 w 794064"/>
                  <a:gd name="connsiteY712" fmla="*/ 701704 h 1248390"/>
                  <a:gd name="connsiteX713" fmla="*/ 196214 w 794064"/>
                  <a:gd name="connsiteY713" fmla="*/ 700936 h 1248390"/>
                  <a:gd name="connsiteX714" fmla="*/ 195446 w 794064"/>
                  <a:gd name="connsiteY714" fmla="*/ 699913 h 1248390"/>
                  <a:gd name="connsiteX715" fmla="*/ 195446 w 794064"/>
                  <a:gd name="connsiteY715" fmla="*/ 697611 h 1248390"/>
                  <a:gd name="connsiteX716" fmla="*/ 197493 w 794064"/>
                  <a:gd name="connsiteY716" fmla="*/ 692494 h 1248390"/>
                  <a:gd name="connsiteX717" fmla="*/ 196981 w 794064"/>
                  <a:gd name="connsiteY717" fmla="*/ 690704 h 1248390"/>
                  <a:gd name="connsiteX718" fmla="*/ 194167 w 794064"/>
                  <a:gd name="connsiteY718" fmla="*/ 686866 h 1248390"/>
                  <a:gd name="connsiteX719" fmla="*/ 192632 w 794064"/>
                  <a:gd name="connsiteY719" fmla="*/ 685076 h 1248390"/>
                  <a:gd name="connsiteX720" fmla="*/ 191609 w 794064"/>
                  <a:gd name="connsiteY720" fmla="*/ 682517 h 1248390"/>
                  <a:gd name="connsiteX721" fmla="*/ 191353 w 794064"/>
                  <a:gd name="connsiteY721" fmla="*/ 680471 h 1248390"/>
                  <a:gd name="connsiteX722" fmla="*/ 190074 w 794064"/>
                  <a:gd name="connsiteY722" fmla="*/ 677657 h 1248390"/>
                  <a:gd name="connsiteX723" fmla="*/ 188028 w 794064"/>
                  <a:gd name="connsiteY723" fmla="*/ 675099 h 1248390"/>
                  <a:gd name="connsiteX724" fmla="*/ 185469 w 794064"/>
                  <a:gd name="connsiteY724" fmla="*/ 672540 h 1248390"/>
                  <a:gd name="connsiteX725" fmla="*/ 180609 w 794064"/>
                  <a:gd name="connsiteY725" fmla="*/ 669215 h 1248390"/>
                  <a:gd name="connsiteX726" fmla="*/ 174213 w 794064"/>
                  <a:gd name="connsiteY726" fmla="*/ 665633 h 1248390"/>
                  <a:gd name="connsiteX727" fmla="*/ 169609 w 794064"/>
                  <a:gd name="connsiteY727" fmla="*/ 662819 h 1248390"/>
                  <a:gd name="connsiteX728" fmla="*/ 167050 w 794064"/>
                  <a:gd name="connsiteY728" fmla="*/ 660261 h 1248390"/>
                  <a:gd name="connsiteX729" fmla="*/ 165771 w 794064"/>
                  <a:gd name="connsiteY729" fmla="*/ 657703 h 1248390"/>
                  <a:gd name="connsiteX730" fmla="*/ 162446 w 794064"/>
                  <a:gd name="connsiteY730" fmla="*/ 657447 h 1248390"/>
                  <a:gd name="connsiteX731" fmla="*/ 159887 w 794064"/>
                  <a:gd name="connsiteY731" fmla="*/ 656168 h 1248390"/>
                  <a:gd name="connsiteX732" fmla="*/ 157329 w 794064"/>
                  <a:gd name="connsiteY732" fmla="*/ 653354 h 1248390"/>
                  <a:gd name="connsiteX733" fmla="*/ 156050 w 794064"/>
                  <a:gd name="connsiteY733" fmla="*/ 650796 h 1248390"/>
                  <a:gd name="connsiteX734" fmla="*/ 155794 w 794064"/>
                  <a:gd name="connsiteY734" fmla="*/ 646703 h 1248390"/>
                  <a:gd name="connsiteX735" fmla="*/ 156306 w 794064"/>
                  <a:gd name="connsiteY735" fmla="*/ 643121 h 1248390"/>
                  <a:gd name="connsiteX736" fmla="*/ 156306 w 794064"/>
                  <a:gd name="connsiteY736" fmla="*/ 641074 h 1248390"/>
                  <a:gd name="connsiteX737" fmla="*/ 157585 w 794064"/>
                  <a:gd name="connsiteY737" fmla="*/ 635446 h 1248390"/>
                  <a:gd name="connsiteX738" fmla="*/ 157585 w 794064"/>
                  <a:gd name="connsiteY738" fmla="*/ 629307 h 1248390"/>
                  <a:gd name="connsiteX739" fmla="*/ 157841 w 794064"/>
                  <a:gd name="connsiteY739" fmla="*/ 624702 h 1248390"/>
                  <a:gd name="connsiteX740" fmla="*/ 157585 w 794064"/>
                  <a:gd name="connsiteY740" fmla="*/ 622655 h 1248390"/>
                  <a:gd name="connsiteX741" fmla="*/ 155794 w 794064"/>
                  <a:gd name="connsiteY741" fmla="*/ 619586 h 1248390"/>
                  <a:gd name="connsiteX742" fmla="*/ 151445 w 794064"/>
                  <a:gd name="connsiteY742" fmla="*/ 615237 h 1248390"/>
                  <a:gd name="connsiteX743" fmla="*/ 147608 w 794064"/>
                  <a:gd name="connsiteY743" fmla="*/ 612423 h 1248390"/>
                  <a:gd name="connsiteX744" fmla="*/ 144027 w 794064"/>
                  <a:gd name="connsiteY744" fmla="*/ 609864 h 1248390"/>
                  <a:gd name="connsiteX745" fmla="*/ 141724 w 794064"/>
                  <a:gd name="connsiteY745" fmla="*/ 609609 h 1248390"/>
                  <a:gd name="connsiteX746" fmla="*/ 139934 w 794064"/>
                  <a:gd name="connsiteY746" fmla="*/ 609864 h 1248390"/>
                  <a:gd name="connsiteX747" fmla="*/ 137631 w 794064"/>
                  <a:gd name="connsiteY747" fmla="*/ 610888 h 1248390"/>
                  <a:gd name="connsiteX748" fmla="*/ 133794 w 794064"/>
                  <a:gd name="connsiteY748" fmla="*/ 612678 h 1248390"/>
                  <a:gd name="connsiteX749" fmla="*/ 129701 w 794064"/>
                  <a:gd name="connsiteY749" fmla="*/ 613958 h 1248390"/>
                  <a:gd name="connsiteX750" fmla="*/ 127143 w 794064"/>
                  <a:gd name="connsiteY750" fmla="*/ 613190 h 1248390"/>
                  <a:gd name="connsiteX751" fmla="*/ 124328 w 794064"/>
                  <a:gd name="connsiteY751" fmla="*/ 611399 h 1248390"/>
                  <a:gd name="connsiteX752" fmla="*/ 122026 w 794064"/>
                  <a:gd name="connsiteY752" fmla="*/ 609097 h 1248390"/>
                  <a:gd name="connsiteX753" fmla="*/ 119979 w 794064"/>
                  <a:gd name="connsiteY753" fmla="*/ 606283 h 1248390"/>
                  <a:gd name="connsiteX754" fmla="*/ 118445 w 794064"/>
                  <a:gd name="connsiteY754" fmla="*/ 604237 h 1248390"/>
                  <a:gd name="connsiteX755" fmla="*/ 117933 w 794064"/>
                  <a:gd name="connsiteY755" fmla="*/ 601167 h 1248390"/>
                  <a:gd name="connsiteX756" fmla="*/ 117933 w 794064"/>
                  <a:gd name="connsiteY756" fmla="*/ 597841 h 1248390"/>
                  <a:gd name="connsiteX757" fmla="*/ 117421 w 794064"/>
                  <a:gd name="connsiteY757" fmla="*/ 594771 h 1248390"/>
                  <a:gd name="connsiteX758" fmla="*/ 116398 w 794064"/>
                  <a:gd name="connsiteY758" fmla="*/ 593492 h 1248390"/>
                  <a:gd name="connsiteX759" fmla="*/ 114352 w 794064"/>
                  <a:gd name="connsiteY759" fmla="*/ 591957 h 1248390"/>
                  <a:gd name="connsiteX760" fmla="*/ 113072 w 794064"/>
                  <a:gd name="connsiteY760" fmla="*/ 590422 h 1248390"/>
                  <a:gd name="connsiteX761" fmla="*/ 111537 w 794064"/>
                  <a:gd name="connsiteY761" fmla="*/ 587352 h 1248390"/>
                  <a:gd name="connsiteX762" fmla="*/ 110770 w 794064"/>
                  <a:gd name="connsiteY762" fmla="*/ 584794 h 1248390"/>
                  <a:gd name="connsiteX763" fmla="*/ 110770 w 794064"/>
                  <a:gd name="connsiteY763" fmla="*/ 583259 h 1248390"/>
                  <a:gd name="connsiteX764" fmla="*/ 112305 w 794064"/>
                  <a:gd name="connsiteY764" fmla="*/ 575841 h 1248390"/>
                  <a:gd name="connsiteX765" fmla="*/ 112561 w 794064"/>
                  <a:gd name="connsiteY765" fmla="*/ 571491 h 1248390"/>
                  <a:gd name="connsiteX766" fmla="*/ 112561 w 794064"/>
                  <a:gd name="connsiteY766" fmla="*/ 570212 h 1248390"/>
                  <a:gd name="connsiteX767" fmla="*/ 111282 w 794064"/>
                  <a:gd name="connsiteY767" fmla="*/ 567143 h 1248390"/>
                  <a:gd name="connsiteX768" fmla="*/ 110770 w 794064"/>
                  <a:gd name="connsiteY768" fmla="*/ 563817 h 1248390"/>
                  <a:gd name="connsiteX769" fmla="*/ 111282 w 794064"/>
                  <a:gd name="connsiteY769" fmla="*/ 562026 h 1248390"/>
                  <a:gd name="connsiteX770" fmla="*/ 114607 w 794064"/>
                  <a:gd name="connsiteY770" fmla="*/ 555119 h 1248390"/>
                  <a:gd name="connsiteX771" fmla="*/ 113840 w 794064"/>
                  <a:gd name="connsiteY771" fmla="*/ 553584 h 1248390"/>
                  <a:gd name="connsiteX772" fmla="*/ 104630 w 794064"/>
                  <a:gd name="connsiteY772" fmla="*/ 547189 h 1248390"/>
                  <a:gd name="connsiteX773" fmla="*/ 103607 w 794064"/>
                  <a:gd name="connsiteY773" fmla="*/ 544375 h 1248390"/>
                  <a:gd name="connsiteX774" fmla="*/ 103863 w 794064"/>
                  <a:gd name="connsiteY774" fmla="*/ 542328 h 1248390"/>
                  <a:gd name="connsiteX775" fmla="*/ 105654 w 794064"/>
                  <a:gd name="connsiteY775" fmla="*/ 533374 h 1248390"/>
                  <a:gd name="connsiteX776" fmla="*/ 106421 w 794064"/>
                  <a:gd name="connsiteY776" fmla="*/ 526723 h 1248390"/>
                  <a:gd name="connsiteX777" fmla="*/ 106677 w 794064"/>
                  <a:gd name="connsiteY777" fmla="*/ 522630 h 1248390"/>
                  <a:gd name="connsiteX778" fmla="*/ 105142 w 794064"/>
                  <a:gd name="connsiteY778" fmla="*/ 518281 h 1248390"/>
                  <a:gd name="connsiteX779" fmla="*/ 104119 w 794064"/>
                  <a:gd name="connsiteY779" fmla="*/ 514955 h 1248390"/>
                  <a:gd name="connsiteX780" fmla="*/ 103095 w 794064"/>
                  <a:gd name="connsiteY780" fmla="*/ 512397 h 1248390"/>
                  <a:gd name="connsiteX781" fmla="*/ 103095 w 794064"/>
                  <a:gd name="connsiteY781" fmla="*/ 502676 h 1248390"/>
                  <a:gd name="connsiteX782" fmla="*/ 102840 w 794064"/>
                  <a:gd name="connsiteY782" fmla="*/ 493466 h 1248390"/>
                  <a:gd name="connsiteX783" fmla="*/ 102072 w 794064"/>
                  <a:gd name="connsiteY783" fmla="*/ 489118 h 1248390"/>
                  <a:gd name="connsiteX784" fmla="*/ 102072 w 794064"/>
                  <a:gd name="connsiteY784" fmla="*/ 487071 h 1248390"/>
                  <a:gd name="connsiteX785" fmla="*/ 102584 w 794064"/>
                  <a:gd name="connsiteY785" fmla="*/ 485792 h 1248390"/>
                  <a:gd name="connsiteX786" fmla="*/ 107188 w 794064"/>
                  <a:gd name="connsiteY786" fmla="*/ 477606 h 1248390"/>
                  <a:gd name="connsiteX787" fmla="*/ 107188 w 794064"/>
                  <a:gd name="connsiteY787" fmla="*/ 475303 h 1248390"/>
                  <a:gd name="connsiteX788" fmla="*/ 106165 w 794064"/>
                  <a:gd name="connsiteY788" fmla="*/ 472489 h 1248390"/>
                  <a:gd name="connsiteX789" fmla="*/ 106421 w 794064"/>
                  <a:gd name="connsiteY789" fmla="*/ 469163 h 1248390"/>
                  <a:gd name="connsiteX790" fmla="*/ 107700 w 794064"/>
                  <a:gd name="connsiteY790" fmla="*/ 467884 h 1248390"/>
                  <a:gd name="connsiteX791" fmla="*/ 108979 w 794064"/>
                  <a:gd name="connsiteY791" fmla="*/ 467884 h 1248390"/>
                  <a:gd name="connsiteX792" fmla="*/ 111026 w 794064"/>
                  <a:gd name="connsiteY792" fmla="*/ 466605 h 1248390"/>
                  <a:gd name="connsiteX793" fmla="*/ 111537 w 794064"/>
                  <a:gd name="connsiteY793" fmla="*/ 464047 h 1248390"/>
                  <a:gd name="connsiteX794" fmla="*/ 111026 w 794064"/>
                  <a:gd name="connsiteY794" fmla="*/ 458163 h 1248390"/>
                  <a:gd name="connsiteX795" fmla="*/ 109747 w 794064"/>
                  <a:gd name="connsiteY795" fmla="*/ 452791 h 1248390"/>
                  <a:gd name="connsiteX796" fmla="*/ 107956 w 794064"/>
                  <a:gd name="connsiteY796" fmla="*/ 448186 h 1248390"/>
                  <a:gd name="connsiteX797" fmla="*/ 105654 w 794064"/>
                  <a:gd name="connsiteY797" fmla="*/ 445884 h 1248390"/>
                  <a:gd name="connsiteX798" fmla="*/ 100537 w 794064"/>
                  <a:gd name="connsiteY798" fmla="*/ 441279 h 1248390"/>
                  <a:gd name="connsiteX799" fmla="*/ 96188 w 794064"/>
                  <a:gd name="connsiteY799" fmla="*/ 438465 h 1248390"/>
                  <a:gd name="connsiteX800" fmla="*/ 86467 w 794064"/>
                  <a:gd name="connsiteY800" fmla="*/ 435907 h 1248390"/>
                  <a:gd name="connsiteX801" fmla="*/ 85444 w 794064"/>
                  <a:gd name="connsiteY801" fmla="*/ 435140 h 1248390"/>
                  <a:gd name="connsiteX802" fmla="*/ 83909 w 794064"/>
                  <a:gd name="connsiteY802" fmla="*/ 433093 h 1248390"/>
                  <a:gd name="connsiteX803" fmla="*/ 83397 w 794064"/>
                  <a:gd name="connsiteY803" fmla="*/ 431558 h 1248390"/>
                  <a:gd name="connsiteX804" fmla="*/ 82374 w 794064"/>
                  <a:gd name="connsiteY804" fmla="*/ 424907 h 1248390"/>
                  <a:gd name="connsiteX805" fmla="*/ 82374 w 794064"/>
                  <a:gd name="connsiteY805" fmla="*/ 421581 h 1248390"/>
                  <a:gd name="connsiteX806" fmla="*/ 82886 w 794064"/>
                  <a:gd name="connsiteY806" fmla="*/ 419023 h 1248390"/>
                  <a:gd name="connsiteX807" fmla="*/ 84165 w 794064"/>
                  <a:gd name="connsiteY807" fmla="*/ 415953 h 1248390"/>
                  <a:gd name="connsiteX808" fmla="*/ 84420 w 794064"/>
                  <a:gd name="connsiteY808" fmla="*/ 412883 h 1248390"/>
                  <a:gd name="connsiteX809" fmla="*/ 83653 w 794064"/>
                  <a:gd name="connsiteY809" fmla="*/ 409046 h 1248390"/>
                  <a:gd name="connsiteX810" fmla="*/ 84676 w 794064"/>
                  <a:gd name="connsiteY810" fmla="*/ 406488 h 1248390"/>
                  <a:gd name="connsiteX811" fmla="*/ 84676 w 794064"/>
                  <a:gd name="connsiteY811" fmla="*/ 404441 h 1248390"/>
                  <a:gd name="connsiteX812" fmla="*/ 74443 w 794064"/>
                  <a:gd name="connsiteY812" fmla="*/ 386534 h 1248390"/>
                  <a:gd name="connsiteX813" fmla="*/ 72909 w 794064"/>
                  <a:gd name="connsiteY813" fmla="*/ 383464 h 1248390"/>
                  <a:gd name="connsiteX814" fmla="*/ 71885 w 794064"/>
                  <a:gd name="connsiteY814" fmla="*/ 380650 h 1248390"/>
                  <a:gd name="connsiteX815" fmla="*/ 70350 w 794064"/>
                  <a:gd name="connsiteY815" fmla="*/ 373999 h 1248390"/>
                  <a:gd name="connsiteX816" fmla="*/ 70095 w 794064"/>
                  <a:gd name="connsiteY816" fmla="*/ 369394 h 1248390"/>
                  <a:gd name="connsiteX817" fmla="*/ 70095 w 794064"/>
                  <a:gd name="connsiteY817" fmla="*/ 364022 h 1248390"/>
                  <a:gd name="connsiteX818" fmla="*/ 70862 w 794064"/>
                  <a:gd name="connsiteY818" fmla="*/ 361975 h 1248390"/>
                  <a:gd name="connsiteX819" fmla="*/ 73420 w 794064"/>
                  <a:gd name="connsiteY819" fmla="*/ 357882 h 1248390"/>
                  <a:gd name="connsiteX820" fmla="*/ 74699 w 794064"/>
                  <a:gd name="connsiteY820" fmla="*/ 356091 h 1248390"/>
                  <a:gd name="connsiteX821" fmla="*/ 77513 w 794064"/>
                  <a:gd name="connsiteY821" fmla="*/ 351231 h 1248390"/>
                  <a:gd name="connsiteX822" fmla="*/ 81351 w 794064"/>
                  <a:gd name="connsiteY822" fmla="*/ 336905 h 1248390"/>
                  <a:gd name="connsiteX823" fmla="*/ 80839 w 794064"/>
                  <a:gd name="connsiteY823" fmla="*/ 332300 h 1248390"/>
                  <a:gd name="connsiteX824" fmla="*/ 76490 w 794064"/>
                  <a:gd name="connsiteY824" fmla="*/ 323346 h 1248390"/>
                  <a:gd name="connsiteX825" fmla="*/ 77513 w 794064"/>
                  <a:gd name="connsiteY825" fmla="*/ 320532 h 1248390"/>
                  <a:gd name="connsiteX826" fmla="*/ 77258 w 794064"/>
                  <a:gd name="connsiteY826" fmla="*/ 318997 h 1248390"/>
                  <a:gd name="connsiteX827" fmla="*/ 76234 w 794064"/>
                  <a:gd name="connsiteY827" fmla="*/ 317207 h 1248390"/>
                  <a:gd name="connsiteX828" fmla="*/ 75979 w 794064"/>
                  <a:gd name="connsiteY828" fmla="*/ 315416 h 1248390"/>
                  <a:gd name="connsiteX829" fmla="*/ 76490 w 794064"/>
                  <a:gd name="connsiteY829" fmla="*/ 310299 h 1248390"/>
                  <a:gd name="connsiteX830" fmla="*/ 79560 w 794064"/>
                  <a:gd name="connsiteY830" fmla="*/ 302625 h 1248390"/>
                  <a:gd name="connsiteX831" fmla="*/ 79816 w 794064"/>
                  <a:gd name="connsiteY831" fmla="*/ 301602 h 1248390"/>
                  <a:gd name="connsiteX832" fmla="*/ 80072 w 794064"/>
                  <a:gd name="connsiteY832" fmla="*/ 296229 h 1248390"/>
                  <a:gd name="connsiteX833" fmla="*/ 80327 w 794064"/>
                  <a:gd name="connsiteY833" fmla="*/ 293159 h 1248390"/>
                  <a:gd name="connsiteX834" fmla="*/ 80072 w 794064"/>
                  <a:gd name="connsiteY834" fmla="*/ 291113 h 1248390"/>
                  <a:gd name="connsiteX835" fmla="*/ 79048 w 794064"/>
                  <a:gd name="connsiteY835" fmla="*/ 289578 h 1248390"/>
                  <a:gd name="connsiteX836" fmla="*/ 74188 w 794064"/>
                  <a:gd name="connsiteY836" fmla="*/ 285485 h 1248390"/>
                  <a:gd name="connsiteX837" fmla="*/ 73676 w 794064"/>
                  <a:gd name="connsiteY837" fmla="*/ 284717 h 1248390"/>
                  <a:gd name="connsiteX838" fmla="*/ 73420 w 794064"/>
                  <a:gd name="connsiteY838" fmla="*/ 281648 h 1248390"/>
                  <a:gd name="connsiteX839" fmla="*/ 73420 w 794064"/>
                  <a:gd name="connsiteY839" fmla="*/ 279089 h 1248390"/>
                  <a:gd name="connsiteX840" fmla="*/ 74188 w 794064"/>
                  <a:gd name="connsiteY840" fmla="*/ 276020 h 1248390"/>
                  <a:gd name="connsiteX841" fmla="*/ 74188 w 794064"/>
                  <a:gd name="connsiteY841" fmla="*/ 269368 h 1248390"/>
                  <a:gd name="connsiteX842" fmla="*/ 73932 w 794064"/>
                  <a:gd name="connsiteY842" fmla="*/ 266554 h 1248390"/>
                  <a:gd name="connsiteX843" fmla="*/ 72909 w 794064"/>
                  <a:gd name="connsiteY843" fmla="*/ 264252 h 1248390"/>
                  <a:gd name="connsiteX844" fmla="*/ 70350 w 794064"/>
                  <a:gd name="connsiteY844" fmla="*/ 261182 h 1248390"/>
                  <a:gd name="connsiteX845" fmla="*/ 69071 w 794064"/>
                  <a:gd name="connsiteY845" fmla="*/ 259391 h 1248390"/>
                  <a:gd name="connsiteX846" fmla="*/ 67792 w 794064"/>
                  <a:gd name="connsiteY846" fmla="*/ 256066 h 1248390"/>
                  <a:gd name="connsiteX847" fmla="*/ 67536 w 794064"/>
                  <a:gd name="connsiteY847" fmla="*/ 254531 h 1248390"/>
                  <a:gd name="connsiteX848" fmla="*/ 68560 w 794064"/>
                  <a:gd name="connsiteY848" fmla="*/ 246600 h 1248390"/>
                  <a:gd name="connsiteX849" fmla="*/ 68560 w 794064"/>
                  <a:gd name="connsiteY849" fmla="*/ 245065 h 1248390"/>
                  <a:gd name="connsiteX850" fmla="*/ 67792 w 794064"/>
                  <a:gd name="connsiteY850" fmla="*/ 243786 h 1248390"/>
                  <a:gd name="connsiteX851" fmla="*/ 66002 w 794064"/>
                  <a:gd name="connsiteY851" fmla="*/ 242763 h 1248390"/>
                  <a:gd name="connsiteX852" fmla="*/ 61652 w 794064"/>
                  <a:gd name="connsiteY852" fmla="*/ 242251 h 1248390"/>
                  <a:gd name="connsiteX853" fmla="*/ 60118 w 794064"/>
                  <a:gd name="connsiteY853" fmla="*/ 241228 h 1248390"/>
                  <a:gd name="connsiteX854" fmla="*/ 58583 w 794064"/>
                  <a:gd name="connsiteY854" fmla="*/ 238926 h 1248390"/>
                  <a:gd name="connsiteX855" fmla="*/ 57304 w 794064"/>
                  <a:gd name="connsiteY855" fmla="*/ 237902 h 1248390"/>
                  <a:gd name="connsiteX856" fmla="*/ 54490 w 794064"/>
                  <a:gd name="connsiteY856" fmla="*/ 237391 h 1248390"/>
                  <a:gd name="connsiteX857" fmla="*/ 50141 w 794064"/>
                  <a:gd name="connsiteY857" fmla="*/ 237135 h 1248390"/>
                  <a:gd name="connsiteX858" fmla="*/ 47583 w 794064"/>
                  <a:gd name="connsiteY858" fmla="*/ 236623 h 1248390"/>
                  <a:gd name="connsiteX859" fmla="*/ 46559 w 794064"/>
                  <a:gd name="connsiteY859" fmla="*/ 235856 h 1248390"/>
                  <a:gd name="connsiteX860" fmla="*/ 45792 w 794064"/>
                  <a:gd name="connsiteY860" fmla="*/ 233042 h 1248390"/>
                  <a:gd name="connsiteX861" fmla="*/ 44257 w 794064"/>
                  <a:gd name="connsiteY861" fmla="*/ 230228 h 1248390"/>
                  <a:gd name="connsiteX862" fmla="*/ 41699 w 794064"/>
                  <a:gd name="connsiteY862" fmla="*/ 227158 h 1248390"/>
                  <a:gd name="connsiteX863" fmla="*/ 36838 w 794064"/>
                  <a:gd name="connsiteY863" fmla="*/ 215902 h 1248390"/>
                  <a:gd name="connsiteX864" fmla="*/ 34536 w 794064"/>
                  <a:gd name="connsiteY864" fmla="*/ 212065 h 1248390"/>
                  <a:gd name="connsiteX865" fmla="*/ 33001 w 794064"/>
                  <a:gd name="connsiteY865" fmla="*/ 210274 h 1248390"/>
                  <a:gd name="connsiteX866" fmla="*/ 28140 w 794064"/>
                  <a:gd name="connsiteY866" fmla="*/ 204902 h 1248390"/>
                  <a:gd name="connsiteX867" fmla="*/ 27373 w 794064"/>
                  <a:gd name="connsiteY867" fmla="*/ 202855 h 1248390"/>
                  <a:gd name="connsiteX868" fmla="*/ 25582 w 794064"/>
                  <a:gd name="connsiteY868" fmla="*/ 196971 h 1248390"/>
                  <a:gd name="connsiteX869" fmla="*/ 22001 w 794064"/>
                  <a:gd name="connsiteY869" fmla="*/ 191087 h 1248390"/>
                  <a:gd name="connsiteX870" fmla="*/ 20465 w 794064"/>
                  <a:gd name="connsiteY870" fmla="*/ 187506 h 1248390"/>
                  <a:gd name="connsiteX871" fmla="*/ 17396 w 794064"/>
                  <a:gd name="connsiteY871" fmla="*/ 179064 h 1248390"/>
                  <a:gd name="connsiteX872" fmla="*/ 16117 w 794064"/>
                  <a:gd name="connsiteY872" fmla="*/ 177785 h 1248390"/>
                  <a:gd name="connsiteX873" fmla="*/ 14326 w 794064"/>
                  <a:gd name="connsiteY873" fmla="*/ 176506 h 1248390"/>
                  <a:gd name="connsiteX874" fmla="*/ 12279 w 794064"/>
                  <a:gd name="connsiteY874" fmla="*/ 176250 h 1248390"/>
                  <a:gd name="connsiteX875" fmla="*/ 8442 w 794064"/>
                  <a:gd name="connsiteY875" fmla="*/ 174203 h 1248390"/>
                  <a:gd name="connsiteX876" fmla="*/ 7163 w 794064"/>
                  <a:gd name="connsiteY876" fmla="*/ 171901 h 1248390"/>
                  <a:gd name="connsiteX877" fmla="*/ 6651 w 794064"/>
                  <a:gd name="connsiteY877" fmla="*/ 167040 h 1248390"/>
                  <a:gd name="connsiteX878" fmla="*/ 7163 w 794064"/>
                  <a:gd name="connsiteY878" fmla="*/ 162947 h 1248390"/>
                  <a:gd name="connsiteX879" fmla="*/ 7674 w 794064"/>
                  <a:gd name="connsiteY879" fmla="*/ 161668 h 1248390"/>
                  <a:gd name="connsiteX880" fmla="*/ 7930 w 794064"/>
                  <a:gd name="connsiteY880" fmla="*/ 159110 h 1248390"/>
                  <a:gd name="connsiteX881" fmla="*/ 7419 w 794064"/>
                  <a:gd name="connsiteY881" fmla="*/ 157063 h 1248390"/>
                  <a:gd name="connsiteX882" fmla="*/ 6140 w 794064"/>
                  <a:gd name="connsiteY882" fmla="*/ 153993 h 1248390"/>
                  <a:gd name="connsiteX883" fmla="*/ 6395 w 794064"/>
                  <a:gd name="connsiteY883" fmla="*/ 148877 h 1248390"/>
                  <a:gd name="connsiteX884" fmla="*/ 7674 w 794064"/>
                  <a:gd name="connsiteY884" fmla="*/ 142993 h 1248390"/>
                  <a:gd name="connsiteX885" fmla="*/ 7674 w 794064"/>
                  <a:gd name="connsiteY885" fmla="*/ 137365 h 1248390"/>
                  <a:gd name="connsiteX886" fmla="*/ 8186 w 794064"/>
                  <a:gd name="connsiteY886" fmla="*/ 134039 h 1248390"/>
                  <a:gd name="connsiteX887" fmla="*/ 8442 w 794064"/>
                  <a:gd name="connsiteY887" fmla="*/ 131481 h 1248390"/>
                  <a:gd name="connsiteX888" fmla="*/ 8186 w 794064"/>
                  <a:gd name="connsiteY888" fmla="*/ 122016 h 1248390"/>
                  <a:gd name="connsiteX889" fmla="*/ 6395 w 794064"/>
                  <a:gd name="connsiteY889" fmla="*/ 115365 h 1248390"/>
                  <a:gd name="connsiteX890" fmla="*/ 4860 w 794064"/>
                  <a:gd name="connsiteY890" fmla="*/ 108969 h 1248390"/>
                  <a:gd name="connsiteX891" fmla="*/ 3070 w 794064"/>
                  <a:gd name="connsiteY891" fmla="*/ 104109 h 1248390"/>
                  <a:gd name="connsiteX892" fmla="*/ 1535 w 794064"/>
                  <a:gd name="connsiteY892" fmla="*/ 100527 h 1248390"/>
                  <a:gd name="connsiteX893" fmla="*/ 0 w 794064"/>
                  <a:gd name="connsiteY893" fmla="*/ 95666 h 1248390"/>
                  <a:gd name="connsiteX894" fmla="*/ 0 w 794064"/>
                  <a:gd name="connsiteY894" fmla="*/ 94132 h 1248390"/>
                  <a:gd name="connsiteX895" fmla="*/ 2814 w 794064"/>
                  <a:gd name="connsiteY895" fmla="*/ 90294 h 1248390"/>
                  <a:gd name="connsiteX896" fmla="*/ 7674 w 794064"/>
                  <a:gd name="connsiteY896" fmla="*/ 87992 h 1248390"/>
                  <a:gd name="connsiteX897" fmla="*/ 9721 w 794064"/>
                  <a:gd name="connsiteY897" fmla="*/ 86457 h 1248390"/>
                  <a:gd name="connsiteX898" fmla="*/ 12279 w 794064"/>
                  <a:gd name="connsiteY898" fmla="*/ 80829 h 1248390"/>
                  <a:gd name="connsiteX899" fmla="*/ 13558 w 794064"/>
                  <a:gd name="connsiteY899" fmla="*/ 76736 h 1248390"/>
                  <a:gd name="connsiteX900" fmla="*/ 14070 w 794064"/>
                  <a:gd name="connsiteY900" fmla="*/ 73922 h 1248390"/>
                  <a:gd name="connsiteX901" fmla="*/ 14070 w 794064"/>
                  <a:gd name="connsiteY901" fmla="*/ 59340 h 1248390"/>
                  <a:gd name="connsiteX902" fmla="*/ 13814 w 794064"/>
                  <a:gd name="connsiteY902" fmla="*/ 52433 h 1248390"/>
                  <a:gd name="connsiteX903" fmla="*/ 12791 w 794064"/>
                  <a:gd name="connsiteY903" fmla="*/ 47061 h 1248390"/>
                  <a:gd name="connsiteX904" fmla="*/ 10744 w 794064"/>
                  <a:gd name="connsiteY904" fmla="*/ 44247 h 1248390"/>
                  <a:gd name="connsiteX905" fmla="*/ 6651 w 794064"/>
                  <a:gd name="connsiteY905" fmla="*/ 40665 h 1248390"/>
                  <a:gd name="connsiteX906" fmla="*/ 9977 w 794064"/>
                  <a:gd name="connsiteY906" fmla="*/ 38874 h 1248390"/>
                  <a:gd name="connsiteX907" fmla="*/ 12279 w 794064"/>
                  <a:gd name="connsiteY907" fmla="*/ 37851 h 1248390"/>
                  <a:gd name="connsiteX908" fmla="*/ 13558 w 794064"/>
                  <a:gd name="connsiteY908" fmla="*/ 36572 h 1248390"/>
                  <a:gd name="connsiteX909" fmla="*/ 14582 w 794064"/>
                  <a:gd name="connsiteY909" fmla="*/ 34270 h 1248390"/>
                  <a:gd name="connsiteX910" fmla="*/ 15861 w 794064"/>
                  <a:gd name="connsiteY910" fmla="*/ 32991 h 1248390"/>
                  <a:gd name="connsiteX911" fmla="*/ 17396 w 794064"/>
                  <a:gd name="connsiteY911" fmla="*/ 31967 h 1248390"/>
                  <a:gd name="connsiteX912" fmla="*/ 21233 w 794064"/>
                  <a:gd name="connsiteY912" fmla="*/ 30944 h 1248390"/>
                  <a:gd name="connsiteX913" fmla="*/ 24559 w 794064"/>
                  <a:gd name="connsiteY913" fmla="*/ 30688 h 1248390"/>
                  <a:gd name="connsiteX914" fmla="*/ 36071 w 794064"/>
                  <a:gd name="connsiteY914" fmla="*/ 31711 h 1248390"/>
                  <a:gd name="connsiteX915" fmla="*/ 38629 w 794064"/>
                  <a:gd name="connsiteY915" fmla="*/ 30688 h 1248390"/>
                  <a:gd name="connsiteX916" fmla="*/ 40675 w 794064"/>
                  <a:gd name="connsiteY916" fmla="*/ 28642 h 1248390"/>
                  <a:gd name="connsiteX917" fmla="*/ 40675 w 794064"/>
                  <a:gd name="connsiteY917" fmla="*/ 26851 h 1248390"/>
                  <a:gd name="connsiteX918" fmla="*/ 39652 w 794064"/>
                  <a:gd name="connsiteY918" fmla="*/ 25316 h 1248390"/>
                  <a:gd name="connsiteX919" fmla="*/ 39652 w 794064"/>
                  <a:gd name="connsiteY919" fmla="*/ 24293 h 1248390"/>
                  <a:gd name="connsiteX920" fmla="*/ 41187 w 794064"/>
                  <a:gd name="connsiteY920" fmla="*/ 23270 h 1248390"/>
                  <a:gd name="connsiteX921" fmla="*/ 43489 w 794064"/>
                  <a:gd name="connsiteY921" fmla="*/ 21998 h 1248390"/>
                  <a:gd name="connsiteX922" fmla="*/ 48350 w 794064"/>
                  <a:gd name="connsiteY922" fmla="*/ 20210 h 1248390"/>
                  <a:gd name="connsiteX923" fmla="*/ 52187 w 794064"/>
                  <a:gd name="connsiteY923" fmla="*/ 19442 h 1248390"/>
                  <a:gd name="connsiteX924" fmla="*/ 56024 w 794064"/>
                  <a:gd name="connsiteY924" fmla="*/ 18931 h 1248390"/>
                  <a:gd name="connsiteX925" fmla="*/ 59094 w 794064"/>
                  <a:gd name="connsiteY925" fmla="*/ 18931 h 1248390"/>
                  <a:gd name="connsiteX926" fmla="*/ 62164 w 794064"/>
                  <a:gd name="connsiteY926" fmla="*/ 19698 h 1248390"/>
                  <a:gd name="connsiteX927" fmla="*/ 63955 w 794064"/>
                  <a:gd name="connsiteY927" fmla="*/ 19186 h 1248390"/>
                  <a:gd name="connsiteX928" fmla="*/ 68560 w 794064"/>
                  <a:gd name="connsiteY928" fmla="*/ 12279 h 1248390"/>
                  <a:gd name="connsiteX929" fmla="*/ 71118 w 794064"/>
                  <a:gd name="connsiteY929" fmla="*/ 8954 h 1248390"/>
                  <a:gd name="connsiteX930" fmla="*/ 72397 w 794064"/>
                  <a:gd name="connsiteY930" fmla="*/ 8442 h 1248390"/>
                  <a:gd name="connsiteX931" fmla="*/ 75979 w 794064"/>
                  <a:gd name="connsiteY931" fmla="*/ 8186 h 1248390"/>
                  <a:gd name="connsiteX932" fmla="*/ 78793 w 794064"/>
                  <a:gd name="connsiteY932" fmla="*/ 7419 h 1248390"/>
                  <a:gd name="connsiteX933" fmla="*/ 79560 w 794064"/>
                  <a:gd name="connsiteY933" fmla="*/ 6140 h 1248390"/>
                  <a:gd name="connsiteX934" fmla="*/ 81862 w 794064"/>
                  <a:gd name="connsiteY934" fmla="*/ 3837 h 1248390"/>
                  <a:gd name="connsiteX935" fmla="*/ 84165 w 794064"/>
                  <a:gd name="connsiteY935" fmla="*/ 2302 h 1248390"/>
                  <a:gd name="connsiteX936" fmla="*/ 87490 w 794064"/>
                  <a:gd name="connsiteY936" fmla="*/ 768 h 1248390"/>
                  <a:gd name="connsiteX937" fmla="*/ 89281 w 794064"/>
                  <a:gd name="connsiteY937" fmla="*/ 256 h 1248390"/>
                  <a:gd name="connsiteX938" fmla="*/ 94142 w 794064"/>
                  <a:gd name="connsiteY938" fmla="*/ 0 h 1248390"/>
                  <a:gd name="connsiteX939" fmla="*/ 97979 w 794064"/>
                  <a:gd name="connsiteY939" fmla="*/ 768 h 1248390"/>
                  <a:gd name="connsiteX940" fmla="*/ 101816 w 794064"/>
                  <a:gd name="connsiteY940" fmla="*/ 2047 h 1248390"/>
                  <a:gd name="connsiteX941" fmla="*/ 103863 w 794064"/>
                  <a:gd name="connsiteY941" fmla="*/ 3326 h 1248390"/>
                  <a:gd name="connsiteX942" fmla="*/ 105398 w 794064"/>
                  <a:gd name="connsiteY942" fmla="*/ 4605 h 1248390"/>
                  <a:gd name="connsiteX943" fmla="*/ 106165 w 794064"/>
                  <a:gd name="connsiteY943" fmla="*/ 5372 h 1248390"/>
                  <a:gd name="connsiteX944" fmla="*/ 109491 w 794064"/>
                  <a:gd name="connsiteY944" fmla="*/ 7419 h 1248390"/>
                  <a:gd name="connsiteX945" fmla="*/ 114352 w 794064"/>
                  <a:gd name="connsiteY945" fmla="*/ 13047 h 1248390"/>
                  <a:gd name="connsiteX946" fmla="*/ 117421 w 794064"/>
                  <a:gd name="connsiteY946" fmla="*/ 18931 h 1248390"/>
                  <a:gd name="connsiteX947" fmla="*/ 118700 w 794064"/>
                  <a:gd name="connsiteY947" fmla="*/ 22256 h 1248390"/>
                  <a:gd name="connsiteX948" fmla="*/ 120235 w 794064"/>
                  <a:gd name="connsiteY948" fmla="*/ 24804 h 1248390"/>
                  <a:gd name="connsiteX949" fmla="*/ 123305 w 794064"/>
                  <a:gd name="connsiteY949" fmla="*/ 28642 h 1248390"/>
                  <a:gd name="connsiteX950" fmla="*/ 125096 w 794064"/>
                  <a:gd name="connsiteY950" fmla="*/ 30177 h 1248390"/>
                  <a:gd name="connsiteX951" fmla="*/ 129189 w 794064"/>
                  <a:gd name="connsiteY951" fmla="*/ 31711 h 1248390"/>
                  <a:gd name="connsiteX952" fmla="*/ 130212 w 794064"/>
                  <a:gd name="connsiteY952" fmla="*/ 31200 h 1248390"/>
                  <a:gd name="connsiteX953" fmla="*/ 134305 w 794064"/>
                  <a:gd name="connsiteY953" fmla="*/ 26339 h 1248390"/>
                  <a:gd name="connsiteX954" fmla="*/ 135584 w 794064"/>
                  <a:gd name="connsiteY954" fmla="*/ 25316 h 1248390"/>
                  <a:gd name="connsiteX955" fmla="*/ 138910 w 794064"/>
                  <a:gd name="connsiteY955" fmla="*/ 25316 h 1248390"/>
                  <a:gd name="connsiteX956" fmla="*/ 143003 w 794064"/>
                  <a:gd name="connsiteY956" fmla="*/ 26851 h 1248390"/>
                  <a:gd name="connsiteX957" fmla="*/ 145817 w 794064"/>
                  <a:gd name="connsiteY957" fmla="*/ 28130 h 1248390"/>
                  <a:gd name="connsiteX958" fmla="*/ 148375 w 794064"/>
                  <a:gd name="connsiteY958" fmla="*/ 29665 h 1248390"/>
                  <a:gd name="connsiteX959" fmla="*/ 153492 w 794064"/>
                  <a:gd name="connsiteY959" fmla="*/ 33502 h 1248390"/>
                  <a:gd name="connsiteX960" fmla="*/ 155283 w 794064"/>
                  <a:gd name="connsiteY960" fmla="*/ 35549 h 1248390"/>
                  <a:gd name="connsiteX961" fmla="*/ 155283 w 794064"/>
                  <a:gd name="connsiteY961" fmla="*/ 44502 h 1248390"/>
                  <a:gd name="connsiteX962" fmla="*/ 154003 w 794064"/>
                  <a:gd name="connsiteY962" fmla="*/ 58573 h 1248390"/>
                  <a:gd name="connsiteX963" fmla="*/ 153236 w 794064"/>
                  <a:gd name="connsiteY963" fmla="*/ 60619 h 1248390"/>
                  <a:gd name="connsiteX964" fmla="*/ 153748 w 794064"/>
                  <a:gd name="connsiteY964" fmla="*/ 61643 h 1248390"/>
                  <a:gd name="connsiteX965" fmla="*/ 156818 w 794064"/>
                  <a:gd name="connsiteY965" fmla="*/ 62666 h 1248390"/>
                  <a:gd name="connsiteX966" fmla="*/ 157585 w 794064"/>
                  <a:gd name="connsiteY966" fmla="*/ 63433 h 1248390"/>
                  <a:gd name="connsiteX967" fmla="*/ 159120 w 794064"/>
                  <a:gd name="connsiteY967" fmla="*/ 66247 h 1248390"/>
                  <a:gd name="connsiteX968" fmla="*/ 161678 w 794064"/>
                  <a:gd name="connsiteY968" fmla="*/ 68038 h 1248390"/>
                  <a:gd name="connsiteX969" fmla="*/ 164748 w 794064"/>
                  <a:gd name="connsiteY969" fmla="*/ 69061 h 1248390"/>
                  <a:gd name="connsiteX970" fmla="*/ 165771 w 794064"/>
                  <a:gd name="connsiteY970" fmla="*/ 69829 h 1248390"/>
                  <a:gd name="connsiteX971" fmla="*/ 170632 w 794064"/>
                  <a:gd name="connsiteY971" fmla="*/ 76224 h 1248390"/>
                  <a:gd name="connsiteX972" fmla="*/ 172678 w 794064"/>
                  <a:gd name="connsiteY972" fmla="*/ 77503 h 1248390"/>
                  <a:gd name="connsiteX973" fmla="*/ 175492 w 794064"/>
                  <a:gd name="connsiteY973" fmla="*/ 78015 h 1248390"/>
                  <a:gd name="connsiteX974" fmla="*/ 179330 w 794064"/>
                  <a:gd name="connsiteY974" fmla="*/ 77759 h 1248390"/>
                  <a:gd name="connsiteX975" fmla="*/ 182144 w 794064"/>
                  <a:gd name="connsiteY975" fmla="*/ 76224 h 1248390"/>
                  <a:gd name="connsiteX976" fmla="*/ 184958 w 794064"/>
                  <a:gd name="connsiteY976" fmla="*/ 73410 h 1248390"/>
                  <a:gd name="connsiteX977" fmla="*/ 186493 w 794064"/>
                  <a:gd name="connsiteY977" fmla="*/ 70596 h 1248390"/>
                  <a:gd name="connsiteX978" fmla="*/ 188539 w 794064"/>
                  <a:gd name="connsiteY978" fmla="*/ 67552 h 1248390"/>
                  <a:gd name="connsiteX979" fmla="*/ 190842 w 794064"/>
                  <a:gd name="connsiteY979" fmla="*/ 64968 h 1248390"/>
                  <a:gd name="connsiteX980" fmla="*/ 195446 w 794064"/>
                  <a:gd name="connsiteY980" fmla="*/ 61156 h 1248390"/>
                  <a:gd name="connsiteX981" fmla="*/ 197493 w 794064"/>
                  <a:gd name="connsiteY981" fmla="*/ 58829 h 1248390"/>
                  <a:gd name="connsiteX982" fmla="*/ 201330 w 794064"/>
                  <a:gd name="connsiteY982" fmla="*/ 57063 h 1248390"/>
                  <a:gd name="connsiteX983" fmla="*/ 204912 w 794064"/>
                  <a:gd name="connsiteY983" fmla="*/ 56040 h 1248390"/>
                  <a:gd name="connsiteX984" fmla="*/ 207726 w 794064"/>
                  <a:gd name="connsiteY984" fmla="*/ 55528 h 1248390"/>
                  <a:gd name="connsiteX985" fmla="*/ 209516 w 794064"/>
                  <a:gd name="connsiteY985" fmla="*/ 54505 h 1248390"/>
                  <a:gd name="connsiteX986" fmla="*/ 213354 w 794064"/>
                  <a:gd name="connsiteY986" fmla="*/ 53738 h 1248390"/>
                  <a:gd name="connsiteX987" fmla="*/ 219749 w 794064"/>
                  <a:gd name="connsiteY987" fmla="*/ 53968 h 1248390"/>
                  <a:gd name="connsiteX988" fmla="*/ 220772 w 794064"/>
                  <a:gd name="connsiteY988" fmla="*/ 53738 h 1248390"/>
                  <a:gd name="connsiteX989" fmla="*/ 223842 w 794064"/>
                  <a:gd name="connsiteY989" fmla="*/ 51947 h 1248390"/>
                  <a:gd name="connsiteX990" fmla="*/ 226912 w 794064"/>
                  <a:gd name="connsiteY990" fmla="*/ 49645 h 1248390"/>
                  <a:gd name="connsiteX991" fmla="*/ 228703 w 794064"/>
                  <a:gd name="connsiteY991" fmla="*/ 48621 h 1248390"/>
                  <a:gd name="connsiteX992" fmla="*/ 231773 w 794064"/>
                  <a:gd name="connsiteY992" fmla="*/ 48109 h 1248390"/>
                  <a:gd name="connsiteX993" fmla="*/ 233819 w 794064"/>
                  <a:gd name="connsiteY993" fmla="*/ 47086 h 1248390"/>
                  <a:gd name="connsiteX994" fmla="*/ 235610 w 794064"/>
                  <a:gd name="connsiteY994" fmla="*/ 47086 h 1248390"/>
                  <a:gd name="connsiteX995" fmla="*/ 238424 w 794064"/>
                  <a:gd name="connsiteY995" fmla="*/ 50156 h 1248390"/>
                  <a:gd name="connsiteX996" fmla="*/ 241750 w 794064"/>
                  <a:gd name="connsiteY996" fmla="*/ 51947 h 1248390"/>
                  <a:gd name="connsiteX997" fmla="*/ 245075 w 794064"/>
                  <a:gd name="connsiteY997" fmla="*/ 52203 h 1248390"/>
                  <a:gd name="connsiteX998" fmla="*/ 246099 w 794064"/>
                  <a:gd name="connsiteY998" fmla="*/ 51435 h 1248390"/>
                  <a:gd name="connsiteX999" fmla="*/ 249169 w 794064"/>
                  <a:gd name="connsiteY999" fmla="*/ 45040 h 1248390"/>
                  <a:gd name="connsiteX1000" fmla="*/ 251215 w 794064"/>
                  <a:gd name="connsiteY1000" fmla="*/ 42737 h 1248390"/>
                  <a:gd name="connsiteX1001" fmla="*/ 254285 w 794064"/>
                  <a:gd name="connsiteY1001" fmla="*/ 39642 h 1248390"/>
                  <a:gd name="connsiteX1002" fmla="*/ 255820 w 794064"/>
                  <a:gd name="connsiteY1002" fmla="*/ 38900 h 1248390"/>
                  <a:gd name="connsiteX1003" fmla="*/ 259145 w 794064"/>
                  <a:gd name="connsiteY1003" fmla="*/ 37851 h 1248390"/>
                  <a:gd name="connsiteX1004" fmla="*/ 262727 w 794064"/>
                  <a:gd name="connsiteY1004" fmla="*/ 38388 h 1248390"/>
                  <a:gd name="connsiteX1005" fmla="*/ 265029 w 794064"/>
                  <a:gd name="connsiteY1005" fmla="*/ 39642 h 1248390"/>
                  <a:gd name="connsiteX1006" fmla="*/ 266053 w 794064"/>
                  <a:gd name="connsiteY1006" fmla="*/ 41433 h 1248390"/>
                  <a:gd name="connsiteX1007" fmla="*/ 267588 w 794064"/>
                  <a:gd name="connsiteY1007" fmla="*/ 42968 h 1248390"/>
                  <a:gd name="connsiteX1008" fmla="*/ 270402 w 794064"/>
                  <a:gd name="connsiteY1008" fmla="*/ 43505 h 1248390"/>
                  <a:gd name="connsiteX1009" fmla="*/ 273727 w 794064"/>
                  <a:gd name="connsiteY1009" fmla="*/ 43223 h 1248390"/>
                  <a:gd name="connsiteX1010" fmla="*/ 276030 w 794064"/>
                  <a:gd name="connsiteY1010" fmla="*/ 41970 h 1248390"/>
                  <a:gd name="connsiteX1011" fmla="*/ 277820 w 794064"/>
                  <a:gd name="connsiteY1011" fmla="*/ 40409 h 1248390"/>
                  <a:gd name="connsiteX1012" fmla="*/ 279867 w 794064"/>
                  <a:gd name="connsiteY1012" fmla="*/ 40179 h 1248390"/>
                  <a:gd name="connsiteX1013" fmla="*/ 280890 w 794064"/>
                  <a:gd name="connsiteY1013" fmla="*/ 40409 h 1248390"/>
                  <a:gd name="connsiteX1014" fmla="*/ 283193 w 794064"/>
                  <a:gd name="connsiteY1014" fmla="*/ 42200 h 1248390"/>
                  <a:gd name="connsiteX1015" fmla="*/ 287797 w 794064"/>
                  <a:gd name="connsiteY1015" fmla="*/ 43761 h 1248390"/>
                  <a:gd name="connsiteX1016" fmla="*/ 291635 w 794064"/>
                  <a:gd name="connsiteY1016" fmla="*/ 43761 h 1248390"/>
                  <a:gd name="connsiteX1017" fmla="*/ 292402 w 794064"/>
                  <a:gd name="connsiteY1017" fmla="*/ 44247 h 1248390"/>
                  <a:gd name="connsiteX1018" fmla="*/ 293681 w 794064"/>
                  <a:gd name="connsiteY1018" fmla="*/ 46575 h 1248390"/>
                  <a:gd name="connsiteX1019" fmla="*/ 294704 w 794064"/>
                  <a:gd name="connsiteY1019" fmla="*/ 46805 h 1248390"/>
                  <a:gd name="connsiteX1020" fmla="*/ 296751 w 794064"/>
                  <a:gd name="connsiteY1020" fmla="*/ 46575 h 1248390"/>
                  <a:gd name="connsiteX1021" fmla="*/ 298798 w 794064"/>
                  <a:gd name="connsiteY1021" fmla="*/ 45782 h 1248390"/>
                  <a:gd name="connsiteX1022" fmla="*/ 302635 w 794064"/>
                  <a:gd name="connsiteY1022" fmla="*/ 45551 h 1248390"/>
                  <a:gd name="connsiteX1023" fmla="*/ 304681 w 794064"/>
                  <a:gd name="connsiteY1023" fmla="*/ 44784 h 1248390"/>
                  <a:gd name="connsiteX1024" fmla="*/ 307751 w 794064"/>
                  <a:gd name="connsiteY1024" fmla="*/ 45551 h 1248390"/>
                  <a:gd name="connsiteX1025" fmla="*/ 306472 w 794064"/>
                  <a:gd name="connsiteY1025" fmla="*/ 48596 h 1248390"/>
                  <a:gd name="connsiteX1026" fmla="*/ 306984 w 794064"/>
                  <a:gd name="connsiteY1026" fmla="*/ 49900 h 1248390"/>
                  <a:gd name="connsiteX1027" fmla="*/ 308775 w 794064"/>
                  <a:gd name="connsiteY1027" fmla="*/ 50642 h 1248390"/>
                  <a:gd name="connsiteX1028" fmla="*/ 309542 w 794064"/>
                  <a:gd name="connsiteY1028" fmla="*/ 52433 h 1248390"/>
                  <a:gd name="connsiteX1029" fmla="*/ 310821 w 794064"/>
                  <a:gd name="connsiteY1029" fmla="*/ 56014 h 1248390"/>
                  <a:gd name="connsiteX1030" fmla="*/ 311844 w 794064"/>
                  <a:gd name="connsiteY1030" fmla="*/ 57293 h 1248390"/>
                  <a:gd name="connsiteX1031" fmla="*/ 312100 w 794064"/>
                  <a:gd name="connsiteY1031" fmla="*/ 59084 h 1248390"/>
                  <a:gd name="connsiteX1032" fmla="*/ 312100 w 794064"/>
                  <a:gd name="connsiteY1032" fmla="*/ 63177 h 1248390"/>
                  <a:gd name="connsiteX1033" fmla="*/ 312356 w 794064"/>
                  <a:gd name="connsiteY1033" fmla="*/ 66503 h 1248390"/>
                  <a:gd name="connsiteX1034" fmla="*/ 313635 w 794064"/>
                  <a:gd name="connsiteY1034" fmla="*/ 67526 h 1248390"/>
                  <a:gd name="connsiteX1035" fmla="*/ 315682 w 794064"/>
                  <a:gd name="connsiteY1035" fmla="*/ 68038 h 1248390"/>
                  <a:gd name="connsiteX1036" fmla="*/ 315938 w 794064"/>
                  <a:gd name="connsiteY1036" fmla="*/ 69061 h 1248390"/>
                  <a:gd name="connsiteX1037" fmla="*/ 317984 w 794064"/>
                  <a:gd name="connsiteY1037" fmla="*/ 70852 h 1248390"/>
                  <a:gd name="connsiteX1038" fmla="*/ 319263 w 794064"/>
                  <a:gd name="connsiteY1038" fmla="*/ 72643 h 1248390"/>
                  <a:gd name="connsiteX1039" fmla="*/ 319007 w 794064"/>
                  <a:gd name="connsiteY1039" fmla="*/ 74434 h 1248390"/>
                  <a:gd name="connsiteX1040" fmla="*/ 316193 w 794064"/>
                  <a:gd name="connsiteY1040" fmla="*/ 79038 h 1248390"/>
                  <a:gd name="connsiteX1041" fmla="*/ 314403 w 794064"/>
                  <a:gd name="connsiteY1041" fmla="*/ 79550 h 1248390"/>
                  <a:gd name="connsiteX1042" fmla="*/ 313123 w 794064"/>
                  <a:gd name="connsiteY1042" fmla="*/ 81110 h 1248390"/>
                  <a:gd name="connsiteX1043" fmla="*/ 311589 w 794064"/>
                  <a:gd name="connsiteY1043" fmla="*/ 84155 h 1248390"/>
                  <a:gd name="connsiteX1044" fmla="*/ 311077 w 794064"/>
                  <a:gd name="connsiteY1044" fmla="*/ 86482 h 1248390"/>
                  <a:gd name="connsiteX1045" fmla="*/ 309798 w 794064"/>
                  <a:gd name="connsiteY1045" fmla="*/ 87992 h 1248390"/>
                  <a:gd name="connsiteX1046" fmla="*/ 308007 w 794064"/>
                  <a:gd name="connsiteY1046" fmla="*/ 89015 h 1248390"/>
                  <a:gd name="connsiteX1047" fmla="*/ 305449 w 794064"/>
                  <a:gd name="connsiteY1047" fmla="*/ 89015 h 1248390"/>
                  <a:gd name="connsiteX1048" fmla="*/ 303402 w 794064"/>
                  <a:gd name="connsiteY1048" fmla="*/ 89783 h 1248390"/>
                  <a:gd name="connsiteX1049" fmla="*/ 302379 w 794064"/>
                  <a:gd name="connsiteY1049" fmla="*/ 92597 h 1248390"/>
                  <a:gd name="connsiteX1050" fmla="*/ 301356 w 794064"/>
                  <a:gd name="connsiteY1050" fmla="*/ 94132 h 1248390"/>
                  <a:gd name="connsiteX1051" fmla="*/ 300588 w 794064"/>
                  <a:gd name="connsiteY1051" fmla="*/ 101320 h 1248390"/>
                  <a:gd name="connsiteX1052" fmla="*/ 299821 w 794064"/>
                  <a:gd name="connsiteY1052" fmla="*/ 104134 h 1248390"/>
                  <a:gd name="connsiteX1053" fmla="*/ 300588 w 794064"/>
                  <a:gd name="connsiteY1053" fmla="*/ 107178 h 1248390"/>
                  <a:gd name="connsiteX1054" fmla="*/ 303147 w 794064"/>
                  <a:gd name="connsiteY1054" fmla="*/ 109992 h 1248390"/>
                  <a:gd name="connsiteX1055" fmla="*/ 312356 w 794064"/>
                  <a:gd name="connsiteY1055" fmla="*/ 115646 h 1248390"/>
                  <a:gd name="connsiteX1056" fmla="*/ 314914 w 794064"/>
                  <a:gd name="connsiteY1056" fmla="*/ 117693 h 1248390"/>
                  <a:gd name="connsiteX1057" fmla="*/ 319263 w 794064"/>
                  <a:gd name="connsiteY1057" fmla="*/ 120993 h 1248390"/>
                  <a:gd name="connsiteX1058" fmla="*/ 322845 w 794064"/>
                  <a:gd name="connsiteY1058" fmla="*/ 123551 h 1248390"/>
                  <a:gd name="connsiteX1059" fmla="*/ 326426 w 794064"/>
                  <a:gd name="connsiteY1059" fmla="*/ 126646 h 1248390"/>
                  <a:gd name="connsiteX1060" fmla="*/ 330263 w 794064"/>
                  <a:gd name="connsiteY1060" fmla="*/ 128693 h 1248390"/>
                  <a:gd name="connsiteX1061" fmla="*/ 332310 w 794064"/>
                  <a:gd name="connsiteY1061" fmla="*/ 129179 h 1248390"/>
                  <a:gd name="connsiteX1062" fmla="*/ 334357 w 794064"/>
                  <a:gd name="connsiteY1062" fmla="*/ 130484 h 1248390"/>
                  <a:gd name="connsiteX1063" fmla="*/ 337426 w 794064"/>
                  <a:gd name="connsiteY1063" fmla="*/ 130484 h 1248390"/>
                  <a:gd name="connsiteX1064" fmla="*/ 339473 w 794064"/>
                  <a:gd name="connsiteY1064" fmla="*/ 130714 h 1248390"/>
                  <a:gd name="connsiteX1065" fmla="*/ 342543 w 794064"/>
                  <a:gd name="connsiteY1065" fmla="*/ 131993 h 1248390"/>
                  <a:gd name="connsiteX1066" fmla="*/ 345357 w 794064"/>
                  <a:gd name="connsiteY1066" fmla="*/ 134807 h 1248390"/>
                  <a:gd name="connsiteX1067" fmla="*/ 349194 w 794064"/>
                  <a:gd name="connsiteY1067" fmla="*/ 137877 h 1248390"/>
                  <a:gd name="connsiteX1068" fmla="*/ 352776 w 794064"/>
                  <a:gd name="connsiteY1068" fmla="*/ 139412 h 1248390"/>
                  <a:gd name="connsiteX1069" fmla="*/ 353543 w 794064"/>
                  <a:gd name="connsiteY1069" fmla="*/ 140691 h 1248390"/>
                  <a:gd name="connsiteX1070" fmla="*/ 359683 w 794064"/>
                  <a:gd name="connsiteY1070" fmla="*/ 140691 h 1248390"/>
                  <a:gd name="connsiteX1071" fmla="*/ 367357 w 794064"/>
                  <a:gd name="connsiteY1071" fmla="*/ 140435 h 1248390"/>
                  <a:gd name="connsiteX1072" fmla="*/ 369148 w 794064"/>
                  <a:gd name="connsiteY1072" fmla="*/ 141202 h 1248390"/>
                  <a:gd name="connsiteX1073" fmla="*/ 370171 w 794064"/>
                  <a:gd name="connsiteY1073" fmla="*/ 143249 h 1248390"/>
                  <a:gd name="connsiteX1074" fmla="*/ 370171 w 794064"/>
                  <a:gd name="connsiteY1074" fmla="*/ 148621 h 1248390"/>
                  <a:gd name="connsiteX1075" fmla="*/ 369404 w 794064"/>
                  <a:gd name="connsiteY1075" fmla="*/ 151180 h 1248390"/>
                  <a:gd name="connsiteX1076" fmla="*/ 368381 w 794064"/>
                  <a:gd name="connsiteY1076" fmla="*/ 153482 h 1248390"/>
                  <a:gd name="connsiteX1077" fmla="*/ 365567 w 794064"/>
                  <a:gd name="connsiteY1077" fmla="*/ 157063 h 1248390"/>
                  <a:gd name="connsiteX1078" fmla="*/ 362497 w 794064"/>
                  <a:gd name="connsiteY1078" fmla="*/ 160133 h 1248390"/>
                  <a:gd name="connsiteX1079" fmla="*/ 362497 w 794064"/>
                  <a:gd name="connsiteY1079" fmla="*/ 161668 h 1248390"/>
                  <a:gd name="connsiteX1080" fmla="*/ 361473 w 794064"/>
                  <a:gd name="connsiteY1080" fmla="*/ 163715 h 1248390"/>
                  <a:gd name="connsiteX1081" fmla="*/ 360962 w 794064"/>
                  <a:gd name="connsiteY1081" fmla="*/ 166273 h 1248390"/>
                  <a:gd name="connsiteX1082" fmla="*/ 358915 w 794064"/>
                  <a:gd name="connsiteY1082" fmla="*/ 167808 h 1248390"/>
                  <a:gd name="connsiteX1083" fmla="*/ 359427 w 794064"/>
                  <a:gd name="connsiteY1083" fmla="*/ 170622 h 1248390"/>
                  <a:gd name="connsiteX1084" fmla="*/ 358915 w 794064"/>
                  <a:gd name="connsiteY1084" fmla="*/ 173180 h 1248390"/>
                  <a:gd name="connsiteX1085" fmla="*/ 357892 w 794064"/>
                  <a:gd name="connsiteY1085" fmla="*/ 174715 h 1248390"/>
                  <a:gd name="connsiteX1086" fmla="*/ 357636 w 794064"/>
                  <a:gd name="connsiteY1086" fmla="*/ 175738 h 1248390"/>
                  <a:gd name="connsiteX1087" fmla="*/ 358915 w 794064"/>
                  <a:gd name="connsiteY1087" fmla="*/ 178552 h 1248390"/>
                  <a:gd name="connsiteX1088" fmla="*/ 358659 w 794064"/>
                  <a:gd name="connsiteY1088" fmla="*/ 180855 h 1248390"/>
                  <a:gd name="connsiteX1089" fmla="*/ 357125 w 794064"/>
                  <a:gd name="connsiteY1089" fmla="*/ 182134 h 1248390"/>
                  <a:gd name="connsiteX1090" fmla="*/ 357380 w 794064"/>
                  <a:gd name="connsiteY1090" fmla="*/ 183669 h 1248390"/>
                  <a:gd name="connsiteX1091" fmla="*/ 357892 w 794064"/>
                  <a:gd name="connsiteY1091" fmla="*/ 184948 h 1248390"/>
                  <a:gd name="connsiteX1092" fmla="*/ 359939 w 794064"/>
                  <a:gd name="connsiteY1092" fmla="*/ 186483 h 1248390"/>
                  <a:gd name="connsiteX1093" fmla="*/ 361729 w 794064"/>
                  <a:gd name="connsiteY1093" fmla="*/ 186738 h 1248390"/>
                  <a:gd name="connsiteX1094" fmla="*/ 360706 w 794064"/>
                  <a:gd name="connsiteY1094" fmla="*/ 191087 h 1248390"/>
                  <a:gd name="connsiteX1095" fmla="*/ 362753 w 794064"/>
                  <a:gd name="connsiteY1095" fmla="*/ 193390 h 1248390"/>
                  <a:gd name="connsiteX1096" fmla="*/ 362753 w 794064"/>
                  <a:gd name="connsiteY1096" fmla="*/ 195180 h 1248390"/>
                  <a:gd name="connsiteX1097" fmla="*/ 364032 w 794064"/>
                  <a:gd name="connsiteY1097" fmla="*/ 197227 h 1248390"/>
                  <a:gd name="connsiteX1098" fmla="*/ 362753 w 794064"/>
                  <a:gd name="connsiteY1098" fmla="*/ 200808 h 1248390"/>
                  <a:gd name="connsiteX1099" fmla="*/ 363520 w 794064"/>
                  <a:gd name="connsiteY1099" fmla="*/ 201832 h 1248390"/>
                  <a:gd name="connsiteX1100" fmla="*/ 364799 w 794064"/>
                  <a:gd name="connsiteY1100" fmla="*/ 201576 h 1248390"/>
                  <a:gd name="connsiteX1101" fmla="*/ 364032 w 794064"/>
                  <a:gd name="connsiteY1101" fmla="*/ 203622 h 1248390"/>
                  <a:gd name="connsiteX1102" fmla="*/ 365822 w 794064"/>
                  <a:gd name="connsiteY1102" fmla="*/ 204902 h 1248390"/>
                  <a:gd name="connsiteX1103" fmla="*/ 366078 w 794064"/>
                  <a:gd name="connsiteY1103" fmla="*/ 206948 h 1248390"/>
                  <a:gd name="connsiteX1104" fmla="*/ 367613 w 794064"/>
                  <a:gd name="connsiteY1104" fmla="*/ 206437 h 1248390"/>
                  <a:gd name="connsiteX1105" fmla="*/ 369660 w 794064"/>
                  <a:gd name="connsiteY1105" fmla="*/ 207971 h 1248390"/>
                  <a:gd name="connsiteX1106" fmla="*/ 370939 w 794064"/>
                  <a:gd name="connsiteY1106" fmla="*/ 206948 h 1248390"/>
                  <a:gd name="connsiteX1107" fmla="*/ 372730 w 794064"/>
                  <a:gd name="connsiteY1107" fmla="*/ 208739 h 1248390"/>
                  <a:gd name="connsiteX1108" fmla="*/ 374264 w 794064"/>
                  <a:gd name="connsiteY1108" fmla="*/ 209251 h 1248390"/>
                  <a:gd name="connsiteX1109" fmla="*/ 375799 w 794064"/>
                  <a:gd name="connsiteY1109" fmla="*/ 208227 h 1248390"/>
                  <a:gd name="connsiteX1110" fmla="*/ 377590 w 794064"/>
                  <a:gd name="connsiteY1110" fmla="*/ 208739 h 1248390"/>
                  <a:gd name="connsiteX1111" fmla="*/ 379125 w 794064"/>
                  <a:gd name="connsiteY1111" fmla="*/ 208739 h 1248390"/>
                  <a:gd name="connsiteX1112" fmla="*/ 380148 w 794064"/>
                  <a:gd name="connsiteY1112" fmla="*/ 210018 h 1248390"/>
                  <a:gd name="connsiteX1113" fmla="*/ 379381 w 794064"/>
                  <a:gd name="connsiteY1113" fmla="*/ 211809 h 1248390"/>
                  <a:gd name="connsiteX1114" fmla="*/ 379892 w 794064"/>
                  <a:gd name="connsiteY1114" fmla="*/ 213088 h 1248390"/>
                  <a:gd name="connsiteX1115" fmla="*/ 380660 w 794064"/>
                  <a:gd name="connsiteY1115" fmla="*/ 214367 h 1248390"/>
                  <a:gd name="connsiteX1116" fmla="*/ 381683 w 794064"/>
                  <a:gd name="connsiteY1116" fmla="*/ 215134 h 1248390"/>
                  <a:gd name="connsiteX1117" fmla="*/ 383218 w 794064"/>
                  <a:gd name="connsiteY1117" fmla="*/ 214367 h 1248390"/>
                  <a:gd name="connsiteX1118" fmla="*/ 385521 w 794064"/>
                  <a:gd name="connsiteY1118" fmla="*/ 215902 h 1248390"/>
                  <a:gd name="connsiteX1119" fmla="*/ 386800 w 794064"/>
                  <a:gd name="connsiteY1119" fmla="*/ 215902 h 1248390"/>
                  <a:gd name="connsiteX1120" fmla="*/ 388079 w 794064"/>
                  <a:gd name="connsiteY1120" fmla="*/ 216413 h 1248390"/>
                  <a:gd name="connsiteX1121" fmla="*/ 389869 w 794064"/>
                  <a:gd name="connsiteY1121" fmla="*/ 216669 h 1248390"/>
                  <a:gd name="connsiteX1122" fmla="*/ 390893 w 794064"/>
                  <a:gd name="connsiteY1122" fmla="*/ 216413 h 1248390"/>
                  <a:gd name="connsiteX1123" fmla="*/ 391149 w 794064"/>
                  <a:gd name="connsiteY1123" fmla="*/ 215134 h 1248390"/>
                  <a:gd name="connsiteX1124" fmla="*/ 392939 w 794064"/>
                  <a:gd name="connsiteY1124" fmla="*/ 215902 h 1248390"/>
                  <a:gd name="connsiteX1125" fmla="*/ 390893 w 794064"/>
                  <a:gd name="connsiteY1125" fmla="*/ 218204 h 1248390"/>
                  <a:gd name="connsiteX1126" fmla="*/ 392428 w 794064"/>
                  <a:gd name="connsiteY1126" fmla="*/ 219227 h 1248390"/>
                  <a:gd name="connsiteX1127" fmla="*/ 394218 w 794064"/>
                  <a:gd name="connsiteY1127" fmla="*/ 218972 h 1248390"/>
                  <a:gd name="connsiteX1128" fmla="*/ 394474 w 794064"/>
                  <a:gd name="connsiteY1128" fmla="*/ 220251 h 1248390"/>
                  <a:gd name="connsiteX1129" fmla="*/ 395753 w 794064"/>
                  <a:gd name="connsiteY1129" fmla="*/ 220762 h 1248390"/>
                  <a:gd name="connsiteX1130" fmla="*/ 398056 w 794064"/>
                  <a:gd name="connsiteY1130" fmla="*/ 220251 h 1248390"/>
                  <a:gd name="connsiteX1131" fmla="*/ 399846 w 794064"/>
                  <a:gd name="connsiteY1131" fmla="*/ 221530 h 1248390"/>
                  <a:gd name="connsiteX1132" fmla="*/ 401637 w 794064"/>
                  <a:gd name="connsiteY1132" fmla="*/ 221786 h 1248390"/>
                  <a:gd name="connsiteX1133" fmla="*/ 401637 w 794064"/>
                  <a:gd name="connsiteY1133" fmla="*/ 222553 h 1248390"/>
                  <a:gd name="connsiteX1134" fmla="*/ 403172 w 794064"/>
                  <a:gd name="connsiteY1134" fmla="*/ 223065 h 1248390"/>
                  <a:gd name="connsiteX1135" fmla="*/ 403684 w 794064"/>
                  <a:gd name="connsiteY1135" fmla="*/ 223576 h 1248390"/>
                  <a:gd name="connsiteX1136" fmla="*/ 405219 w 794064"/>
                  <a:gd name="connsiteY1136" fmla="*/ 223832 h 1248390"/>
                  <a:gd name="connsiteX1137" fmla="*/ 406242 w 794064"/>
                  <a:gd name="connsiteY1137" fmla="*/ 224600 h 1248390"/>
                  <a:gd name="connsiteX1138" fmla="*/ 407521 w 794064"/>
                  <a:gd name="connsiteY1138" fmla="*/ 224600 h 1248390"/>
                  <a:gd name="connsiteX1139" fmla="*/ 409056 w 794064"/>
                  <a:gd name="connsiteY1139" fmla="*/ 225367 h 1248390"/>
                  <a:gd name="connsiteX1140" fmla="*/ 409568 w 794064"/>
                  <a:gd name="connsiteY1140" fmla="*/ 227414 h 1248390"/>
                  <a:gd name="connsiteX1141" fmla="*/ 409056 w 794064"/>
                  <a:gd name="connsiteY1141" fmla="*/ 228949 h 1248390"/>
                  <a:gd name="connsiteX1142" fmla="*/ 410079 w 794064"/>
                  <a:gd name="connsiteY1142" fmla="*/ 230228 h 1248390"/>
                  <a:gd name="connsiteX1143" fmla="*/ 411358 w 794064"/>
                  <a:gd name="connsiteY1143" fmla="*/ 230484 h 1248390"/>
                  <a:gd name="connsiteX1144" fmla="*/ 414428 w 794064"/>
                  <a:gd name="connsiteY1144" fmla="*/ 231763 h 1248390"/>
                  <a:gd name="connsiteX1145" fmla="*/ 415707 w 794064"/>
                  <a:gd name="connsiteY1145" fmla="*/ 231763 h 1248390"/>
                  <a:gd name="connsiteX1146" fmla="*/ 417754 w 794064"/>
                  <a:gd name="connsiteY1146" fmla="*/ 233042 h 1248390"/>
                  <a:gd name="connsiteX1147" fmla="*/ 420056 w 794064"/>
                  <a:gd name="connsiteY1147" fmla="*/ 233298 h 1248390"/>
                  <a:gd name="connsiteX1148" fmla="*/ 421080 w 794064"/>
                  <a:gd name="connsiteY1148" fmla="*/ 232530 h 1248390"/>
                  <a:gd name="connsiteX1149" fmla="*/ 422103 w 794064"/>
                  <a:gd name="connsiteY1149" fmla="*/ 233042 h 1248390"/>
                  <a:gd name="connsiteX1150" fmla="*/ 421847 w 794064"/>
                  <a:gd name="connsiteY1150" fmla="*/ 234577 h 1248390"/>
                  <a:gd name="connsiteX1151" fmla="*/ 422103 w 794064"/>
                  <a:gd name="connsiteY1151" fmla="*/ 237391 h 1248390"/>
                  <a:gd name="connsiteX1152" fmla="*/ 423638 w 794064"/>
                  <a:gd name="connsiteY1152" fmla="*/ 238670 h 1248390"/>
                  <a:gd name="connsiteX1153" fmla="*/ 424405 w 794064"/>
                  <a:gd name="connsiteY1153" fmla="*/ 238158 h 1248390"/>
                  <a:gd name="connsiteX1154" fmla="*/ 425684 w 794064"/>
                  <a:gd name="connsiteY1154" fmla="*/ 239437 h 1248390"/>
                  <a:gd name="connsiteX1155" fmla="*/ 426708 w 794064"/>
                  <a:gd name="connsiteY1155" fmla="*/ 238670 h 1248390"/>
                  <a:gd name="connsiteX1156" fmla="*/ 427731 w 794064"/>
                  <a:gd name="connsiteY1156" fmla="*/ 238926 h 1248390"/>
                  <a:gd name="connsiteX1157" fmla="*/ 430289 w 794064"/>
                  <a:gd name="connsiteY1157" fmla="*/ 240716 h 1248390"/>
                  <a:gd name="connsiteX1158" fmla="*/ 430289 w 794064"/>
                  <a:gd name="connsiteY1158" fmla="*/ 241995 h 1248390"/>
                  <a:gd name="connsiteX1159" fmla="*/ 428242 w 794064"/>
                  <a:gd name="connsiteY1159" fmla="*/ 241484 h 1248390"/>
                  <a:gd name="connsiteX1160" fmla="*/ 426963 w 794064"/>
                  <a:gd name="connsiteY1160" fmla="*/ 241740 h 1248390"/>
                  <a:gd name="connsiteX1161" fmla="*/ 426452 w 794064"/>
                  <a:gd name="connsiteY1161" fmla="*/ 242763 h 1248390"/>
                  <a:gd name="connsiteX1162" fmla="*/ 425173 w 794064"/>
                  <a:gd name="connsiteY1162" fmla="*/ 243530 h 1248390"/>
                  <a:gd name="connsiteX1163" fmla="*/ 425684 w 794064"/>
                  <a:gd name="connsiteY1163" fmla="*/ 244298 h 1248390"/>
                  <a:gd name="connsiteX1164" fmla="*/ 425684 w 794064"/>
                  <a:gd name="connsiteY1164" fmla="*/ 245833 h 1248390"/>
                  <a:gd name="connsiteX1165" fmla="*/ 427731 w 794064"/>
                  <a:gd name="connsiteY1165" fmla="*/ 246856 h 1248390"/>
                  <a:gd name="connsiteX1166" fmla="*/ 427475 w 794064"/>
                  <a:gd name="connsiteY1166" fmla="*/ 249414 h 1248390"/>
                  <a:gd name="connsiteX1167" fmla="*/ 429010 w 794064"/>
                  <a:gd name="connsiteY1167" fmla="*/ 249414 h 1248390"/>
                  <a:gd name="connsiteX1168" fmla="*/ 430545 w 794064"/>
                  <a:gd name="connsiteY1168" fmla="*/ 250693 h 1248390"/>
                  <a:gd name="connsiteX1169" fmla="*/ 431312 w 794064"/>
                  <a:gd name="connsiteY1169" fmla="*/ 249414 h 1248390"/>
                  <a:gd name="connsiteX1170" fmla="*/ 434638 w 794064"/>
                  <a:gd name="connsiteY1170" fmla="*/ 248647 h 1248390"/>
                  <a:gd name="connsiteX1171" fmla="*/ 435661 w 794064"/>
                  <a:gd name="connsiteY1171" fmla="*/ 249414 h 1248390"/>
                  <a:gd name="connsiteX1172" fmla="*/ 436685 w 794064"/>
                  <a:gd name="connsiteY1172" fmla="*/ 249414 h 1248390"/>
                  <a:gd name="connsiteX1173" fmla="*/ 438219 w 794064"/>
                  <a:gd name="connsiteY1173" fmla="*/ 248391 h 1248390"/>
                  <a:gd name="connsiteX1174" fmla="*/ 439754 w 794064"/>
                  <a:gd name="connsiteY1174" fmla="*/ 248647 h 1248390"/>
                  <a:gd name="connsiteX1175" fmla="*/ 440522 w 794064"/>
                  <a:gd name="connsiteY1175" fmla="*/ 249670 h 1248390"/>
                  <a:gd name="connsiteX1176" fmla="*/ 441545 w 794064"/>
                  <a:gd name="connsiteY1176" fmla="*/ 250182 h 1248390"/>
                  <a:gd name="connsiteX1177" fmla="*/ 445127 w 794064"/>
                  <a:gd name="connsiteY1177" fmla="*/ 250182 h 1248390"/>
                  <a:gd name="connsiteX1178" fmla="*/ 448196 w 794064"/>
                  <a:gd name="connsiteY1178" fmla="*/ 249414 h 1248390"/>
                  <a:gd name="connsiteX1179" fmla="*/ 449731 w 794064"/>
                  <a:gd name="connsiteY1179" fmla="*/ 248135 h 1248390"/>
                  <a:gd name="connsiteX1180" fmla="*/ 449731 w 794064"/>
                  <a:gd name="connsiteY1180" fmla="*/ 245833 h 1248390"/>
                  <a:gd name="connsiteX1181" fmla="*/ 452545 w 794064"/>
                  <a:gd name="connsiteY1181" fmla="*/ 245065 h 1248390"/>
                  <a:gd name="connsiteX1182" fmla="*/ 453057 w 794064"/>
                  <a:gd name="connsiteY1182" fmla="*/ 245321 h 1248390"/>
                  <a:gd name="connsiteX1183" fmla="*/ 455615 w 794064"/>
                  <a:gd name="connsiteY1183" fmla="*/ 248391 h 1248390"/>
                  <a:gd name="connsiteX1184" fmla="*/ 457150 w 794064"/>
                  <a:gd name="connsiteY1184" fmla="*/ 247624 h 1248390"/>
                  <a:gd name="connsiteX1185" fmla="*/ 460732 w 794064"/>
                  <a:gd name="connsiteY1185" fmla="*/ 245577 h 1248390"/>
                  <a:gd name="connsiteX1186" fmla="*/ 463290 w 794064"/>
                  <a:gd name="connsiteY1186" fmla="*/ 245577 h 1248390"/>
                  <a:gd name="connsiteX1187" fmla="*/ 468662 w 794064"/>
                  <a:gd name="connsiteY1187" fmla="*/ 247879 h 1248390"/>
                  <a:gd name="connsiteX1188" fmla="*/ 470964 w 794064"/>
                  <a:gd name="connsiteY1188" fmla="*/ 248391 h 1248390"/>
                  <a:gd name="connsiteX1189" fmla="*/ 476081 w 794064"/>
                  <a:gd name="connsiteY1189" fmla="*/ 248903 h 1248390"/>
                  <a:gd name="connsiteX1190" fmla="*/ 478639 w 794064"/>
                  <a:gd name="connsiteY1190" fmla="*/ 248647 h 1248390"/>
                  <a:gd name="connsiteX1191" fmla="*/ 482732 w 794064"/>
                  <a:gd name="connsiteY1191" fmla="*/ 247368 h 1248390"/>
                  <a:gd name="connsiteX1192" fmla="*/ 484267 w 794064"/>
                  <a:gd name="connsiteY1192" fmla="*/ 246600 h 1248390"/>
                  <a:gd name="connsiteX1193" fmla="*/ 486058 w 794064"/>
                  <a:gd name="connsiteY1193" fmla="*/ 246344 h 1248390"/>
                  <a:gd name="connsiteX1194" fmla="*/ 495267 w 794064"/>
                  <a:gd name="connsiteY1194" fmla="*/ 245065 h 1248390"/>
                  <a:gd name="connsiteX1195" fmla="*/ 500895 w 794064"/>
                  <a:gd name="connsiteY1195" fmla="*/ 245321 h 1248390"/>
                  <a:gd name="connsiteX1196" fmla="*/ 503965 w 794064"/>
                  <a:gd name="connsiteY1196" fmla="*/ 245577 h 1248390"/>
                  <a:gd name="connsiteX1197" fmla="*/ 508570 w 794064"/>
                  <a:gd name="connsiteY1197" fmla="*/ 245065 h 1248390"/>
                  <a:gd name="connsiteX1198" fmla="*/ 512151 w 794064"/>
                  <a:gd name="connsiteY1198" fmla="*/ 244298 h 1248390"/>
                  <a:gd name="connsiteX1199" fmla="*/ 514709 w 794064"/>
                  <a:gd name="connsiteY1199" fmla="*/ 243275 h 1248390"/>
                  <a:gd name="connsiteX1200" fmla="*/ 517012 w 794064"/>
                  <a:gd name="connsiteY1200" fmla="*/ 243019 h 1248390"/>
                  <a:gd name="connsiteX1201" fmla="*/ 521361 w 794064"/>
                  <a:gd name="connsiteY1201" fmla="*/ 243019 h 1248390"/>
                  <a:gd name="connsiteX1202" fmla="*/ 524175 w 794064"/>
                  <a:gd name="connsiteY1202" fmla="*/ 243275 h 1248390"/>
                  <a:gd name="connsiteX1203" fmla="*/ 530826 w 794064"/>
                  <a:gd name="connsiteY1203" fmla="*/ 244809 h 1248390"/>
                  <a:gd name="connsiteX1204" fmla="*/ 533129 w 794064"/>
                  <a:gd name="connsiteY1204" fmla="*/ 245833 h 1248390"/>
                  <a:gd name="connsiteX1205" fmla="*/ 540803 w 794064"/>
                  <a:gd name="connsiteY1205" fmla="*/ 243275 h 1248390"/>
                  <a:gd name="connsiteX1206" fmla="*/ 542850 w 794064"/>
                  <a:gd name="connsiteY1206" fmla="*/ 241740 h 1248390"/>
                  <a:gd name="connsiteX1207" fmla="*/ 545152 w 794064"/>
                  <a:gd name="connsiteY1207" fmla="*/ 241228 h 1248390"/>
                  <a:gd name="connsiteX1208" fmla="*/ 546943 w 794064"/>
                  <a:gd name="connsiteY1208" fmla="*/ 239437 h 1248390"/>
                  <a:gd name="connsiteX1209" fmla="*/ 547966 w 794064"/>
                  <a:gd name="connsiteY1209" fmla="*/ 239207 h 1248390"/>
                  <a:gd name="connsiteX1210" fmla="*/ 549245 w 794064"/>
                  <a:gd name="connsiteY1210" fmla="*/ 237647 h 1248390"/>
                  <a:gd name="connsiteX1211" fmla="*/ 550780 w 794064"/>
                  <a:gd name="connsiteY1211" fmla="*/ 237161 h 1248390"/>
                  <a:gd name="connsiteX1212" fmla="*/ 552059 w 794064"/>
                  <a:gd name="connsiteY1212" fmla="*/ 238184 h 1248390"/>
                  <a:gd name="connsiteX1213" fmla="*/ 556920 w 794064"/>
                  <a:gd name="connsiteY1213" fmla="*/ 237902 h 1248390"/>
                  <a:gd name="connsiteX1214" fmla="*/ 556664 w 794064"/>
                  <a:gd name="connsiteY1214" fmla="*/ 236879 h 1248390"/>
                  <a:gd name="connsiteX1215" fmla="*/ 557432 w 794064"/>
                  <a:gd name="connsiteY1215" fmla="*/ 235856 h 1248390"/>
                  <a:gd name="connsiteX1216" fmla="*/ 557432 w 794064"/>
                  <a:gd name="connsiteY1216" fmla="*/ 233835 h 1248390"/>
                  <a:gd name="connsiteX1217" fmla="*/ 559222 w 794064"/>
                  <a:gd name="connsiteY1217" fmla="*/ 231788 h 1248390"/>
                  <a:gd name="connsiteX1218" fmla="*/ 559222 w 794064"/>
                  <a:gd name="connsiteY1218" fmla="*/ 228437 h 1248390"/>
                  <a:gd name="connsiteX1219" fmla="*/ 558199 w 794064"/>
                  <a:gd name="connsiteY1219" fmla="*/ 228437 h 1248390"/>
                  <a:gd name="connsiteX1220" fmla="*/ 558199 w 794064"/>
                  <a:gd name="connsiteY1220" fmla="*/ 225111 h 1248390"/>
                  <a:gd name="connsiteX1221" fmla="*/ 560246 w 794064"/>
                  <a:gd name="connsiteY1221" fmla="*/ 223858 h 1248390"/>
                  <a:gd name="connsiteX1222" fmla="*/ 560501 w 794064"/>
                  <a:gd name="connsiteY1222" fmla="*/ 223321 h 1248390"/>
                  <a:gd name="connsiteX1223" fmla="*/ 562804 w 794064"/>
                  <a:gd name="connsiteY1223" fmla="*/ 223321 h 1248390"/>
                  <a:gd name="connsiteX1224" fmla="*/ 563060 w 794064"/>
                  <a:gd name="connsiteY1224" fmla="*/ 222835 h 1248390"/>
                  <a:gd name="connsiteX1225" fmla="*/ 563315 w 794064"/>
                  <a:gd name="connsiteY1225" fmla="*/ 220251 h 1248390"/>
                  <a:gd name="connsiteX1226" fmla="*/ 564850 w 794064"/>
                  <a:gd name="connsiteY1226" fmla="*/ 219253 h 1248390"/>
                  <a:gd name="connsiteX1227" fmla="*/ 579944 w 794064"/>
                  <a:gd name="connsiteY1227" fmla="*/ 228437 h 1248390"/>
                  <a:gd name="connsiteX1228" fmla="*/ 584804 w 794064"/>
                  <a:gd name="connsiteY1228" fmla="*/ 228207 h 1248390"/>
                  <a:gd name="connsiteX1229" fmla="*/ 592991 w 794064"/>
                  <a:gd name="connsiteY1229" fmla="*/ 226416 h 1248390"/>
                  <a:gd name="connsiteX1230" fmla="*/ 603991 w 794064"/>
                  <a:gd name="connsiteY1230" fmla="*/ 225393 h 1248390"/>
                  <a:gd name="connsiteX1231" fmla="*/ 610130 w 794064"/>
                  <a:gd name="connsiteY1231" fmla="*/ 223858 h 1248390"/>
                  <a:gd name="connsiteX1232" fmla="*/ 617293 w 794064"/>
                  <a:gd name="connsiteY1232" fmla="*/ 220532 h 1248390"/>
                  <a:gd name="connsiteX1233" fmla="*/ 622921 w 794064"/>
                  <a:gd name="connsiteY1233" fmla="*/ 215927 h 1248390"/>
                  <a:gd name="connsiteX1234" fmla="*/ 630596 w 794064"/>
                  <a:gd name="connsiteY1234" fmla="*/ 206462 h 1248390"/>
                  <a:gd name="connsiteX1235" fmla="*/ 635457 w 794064"/>
                  <a:gd name="connsiteY1235" fmla="*/ 200578 h 1248390"/>
                  <a:gd name="connsiteX1236" fmla="*/ 637503 w 794064"/>
                  <a:gd name="connsiteY1236" fmla="*/ 198788 h 1248390"/>
                  <a:gd name="connsiteX1237" fmla="*/ 638526 w 794064"/>
                  <a:gd name="connsiteY1237" fmla="*/ 198788 h 1248390"/>
                  <a:gd name="connsiteX1238" fmla="*/ 638271 w 794064"/>
                  <a:gd name="connsiteY1238" fmla="*/ 194694 h 1248390"/>
                  <a:gd name="connsiteX1239" fmla="*/ 646457 w 794064"/>
                  <a:gd name="connsiteY1239" fmla="*/ 195718 h 1248390"/>
                  <a:gd name="connsiteX1240" fmla="*/ 649271 w 794064"/>
                  <a:gd name="connsiteY1240" fmla="*/ 195974 h 1248390"/>
                  <a:gd name="connsiteX1241" fmla="*/ 653108 w 794064"/>
                  <a:gd name="connsiteY1241" fmla="*/ 195718 h 1248390"/>
                  <a:gd name="connsiteX1242" fmla="*/ 654131 w 794064"/>
                  <a:gd name="connsiteY1242" fmla="*/ 192904 h 1248390"/>
                  <a:gd name="connsiteX1243" fmla="*/ 653620 w 794064"/>
                  <a:gd name="connsiteY1243" fmla="*/ 191369 h 1248390"/>
                  <a:gd name="connsiteX1244" fmla="*/ 651829 w 794064"/>
                  <a:gd name="connsiteY1244" fmla="*/ 190090 h 1248390"/>
                  <a:gd name="connsiteX1245" fmla="*/ 651829 w 794064"/>
                  <a:gd name="connsiteY1245" fmla="*/ 189322 h 1248390"/>
                  <a:gd name="connsiteX1246" fmla="*/ 656434 w 794064"/>
                  <a:gd name="connsiteY1246" fmla="*/ 189322 h 1248390"/>
                  <a:gd name="connsiteX1247" fmla="*/ 660783 w 794064"/>
                  <a:gd name="connsiteY1247" fmla="*/ 190090 h 1248390"/>
                  <a:gd name="connsiteX1248" fmla="*/ 661294 w 794064"/>
                  <a:gd name="connsiteY1248" fmla="*/ 189322 h 1248390"/>
                  <a:gd name="connsiteX1249" fmla="*/ 669992 w 794064"/>
                  <a:gd name="connsiteY1249" fmla="*/ 190601 h 1248390"/>
                  <a:gd name="connsiteX1250" fmla="*/ 668202 w 794064"/>
                  <a:gd name="connsiteY1250" fmla="*/ 186508 h 1248390"/>
                  <a:gd name="connsiteX1251" fmla="*/ 663597 w 794064"/>
                  <a:gd name="connsiteY1251" fmla="*/ 179089 h 1248390"/>
                  <a:gd name="connsiteX1252" fmla="*/ 662062 w 794064"/>
                  <a:gd name="connsiteY1252" fmla="*/ 175508 h 1248390"/>
                  <a:gd name="connsiteX1253" fmla="*/ 663341 w 794064"/>
                  <a:gd name="connsiteY1253" fmla="*/ 167833 h 1248390"/>
                  <a:gd name="connsiteX1254" fmla="*/ 663853 w 794064"/>
                  <a:gd name="connsiteY1254" fmla="*/ 163740 h 1248390"/>
                  <a:gd name="connsiteX1255" fmla="*/ 664364 w 794064"/>
                  <a:gd name="connsiteY1255" fmla="*/ 160670 h 1248390"/>
                  <a:gd name="connsiteX1256" fmla="*/ 665132 w 794064"/>
                  <a:gd name="connsiteY1256" fmla="*/ 151717 h 1248390"/>
                  <a:gd name="connsiteX1257" fmla="*/ 664364 w 794064"/>
                  <a:gd name="connsiteY1257" fmla="*/ 151461 h 1248390"/>
                  <a:gd name="connsiteX1258" fmla="*/ 655155 w 794064"/>
                  <a:gd name="connsiteY1258" fmla="*/ 149926 h 1248390"/>
                  <a:gd name="connsiteX1259" fmla="*/ 656945 w 794064"/>
                  <a:gd name="connsiteY1259" fmla="*/ 146600 h 1248390"/>
                  <a:gd name="connsiteX1260" fmla="*/ 658225 w 794064"/>
                  <a:gd name="connsiteY1260" fmla="*/ 145065 h 1248390"/>
                  <a:gd name="connsiteX1261" fmla="*/ 665132 w 794064"/>
                  <a:gd name="connsiteY1261" fmla="*/ 139693 h 1248390"/>
                  <a:gd name="connsiteX1262" fmla="*/ 672039 w 794064"/>
                  <a:gd name="connsiteY1262" fmla="*/ 134321 h 1248390"/>
                  <a:gd name="connsiteX1263" fmla="*/ 682527 w 794064"/>
                  <a:gd name="connsiteY1263" fmla="*/ 127669 h 1248390"/>
                  <a:gd name="connsiteX1264" fmla="*/ 691481 w 794064"/>
                  <a:gd name="connsiteY1264" fmla="*/ 123321 h 1248390"/>
                  <a:gd name="connsiteX1265" fmla="*/ 700947 w 794064"/>
                  <a:gd name="connsiteY1265" fmla="*/ 118972 h 1248390"/>
                  <a:gd name="connsiteX1266" fmla="*/ 707854 w 794064"/>
                  <a:gd name="connsiteY1266" fmla="*/ 114879 h 1248390"/>
                  <a:gd name="connsiteX1267" fmla="*/ 713738 w 794064"/>
                  <a:gd name="connsiteY1267" fmla="*/ 111041 h 1248390"/>
                  <a:gd name="connsiteX1268" fmla="*/ 718854 w 794064"/>
                  <a:gd name="connsiteY1268" fmla="*/ 108995 h 1248390"/>
                  <a:gd name="connsiteX1269" fmla="*/ 721412 w 794064"/>
                  <a:gd name="connsiteY1269" fmla="*/ 109506 h 1248390"/>
                  <a:gd name="connsiteX1270" fmla="*/ 731901 w 794064"/>
                  <a:gd name="connsiteY1270" fmla="*/ 112576 h 1248390"/>
                  <a:gd name="connsiteX1271" fmla="*/ 734459 w 794064"/>
                  <a:gd name="connsiteY1271" fmla="*/ 112320 h 1248390"/>
                  <a:gd name="connsiteX1272" fmla="*/ 737785 w 794064"/>
                  <a:gd name="connsiteY1272" fmla="*/ 113855 h 1248390"/>
                  <a:gd name="connsiteX1273" fmla="*/ 741366 w 794064"/>
                  <a:gd name="connsiteY1273" fmla="*/ 114111 h 1248390"/>
                  <a:gd name="connsiteX1274" fmla="*/ 743668 w 794064"/>
                  <a:gd name="connsiteY1274" fmla="*/ 113600 h 1248390"/>
                  <a:gd name="connsiteX1275" fmla="*/ 746227 w 794064"/>
                  <a:gd name="connsiteY1275" fmla="*/ 112064 h 1248390"/>
                  <a:gd name="connsiteX1276" fmla="*/ 748529 w 794064"/>
                  <a:gd name="connsiteY1276" fmla="*/ 111041 h 124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</a:cxnLst>
                <a:rect l="l" t="t" r="r" b="b"/>
                <a:pathLst>
                  <a:path w="794064" h="1248390">
                    <a:moveTo>
                      <a:pt x="748529" y="111016"/>
                    </a:moveTo>
                    <a:lnTo>
                      <a:pt x="755180" y="112807"/>
                    </a:lnTo>
                    <a:lnTo>
                      <a:pt x="760297" y="113062"/>
                    </a:lnTo>
                    <a:lnTo>
                      <a:pt x="762855" y="112551"/>
                    </a:lnTo>
                    <a:lnTo>
                      <a:pt x="763367" y="113062"/>
                    </a:lnTo>
                    <a:lnTo>
                      <a:pt x="766436" y="117411"/>
                    </a:lnTo>
                    <a:lnTo>
                      <a:pt x="770274" y="120993"/>
                    </a:lnTo>
                    <a:lnTo>
                      <a:pt x="773855" y="123551"/>
                    </a:lnTo>
                    <a:lnTo>
                      <a:pt x="777692" y="127132"/>
                    </a:lnTo>
                    <a:lnTo>
                      <a:pt x="782297" y="130458"/>
                    </a:lnTo>
                    <a:lnTo>
                      <a:pt x="783576" y="131993"/>
                    </a:lnTo>
                    <a:lnTo>
                      <a:pt x="785367" y="135319"/>
                    </a:lnTo>
                    <a:lnTo>
                      <a:pt x="786135" y="140435"/>
                    </a:lnTo>
                    <a:lnTo>
                      <a:pt x="786902" y="142226"/>
                    </a:lnTo>
                    <a:lnTo>
                      <a:pt x="789460" y="144016"/>
                    </a:lnTo>
                    <a:lnTo>
                      <a:pt x="793041" y="144528"/>
                    </a:lnTo>
                    <a:lnTo>
                      <a:pt x="793553" y="145040"/>
                    </a:lnTo>
                    <a:lnTo>
                      <a:pt x="794065" y="147342"/>
                    </a:lnTo>
                    <a:lnTo>
                      <a:pt x="794065" y="150668"/>
                    </a:lnTo>
                    <a:lnTo>
                      <a:pt x="793553" y="152970"/>
                    </a:lnTo>
                    <a:lnTo>
                      <a:pt x="791763" y="157831"/>
                    </a:lnTo>
                    <a:lnTo>
                      <a:pt x="791251" y="161668"/>
                    </a:lnTo>
                    <a:lnTo>
                      <a:pt x="790227" y="164226"/>
                    </a:lnTo>
                    <a:lnTo>
                      <a:pt x="788181" y="167296"/>
                    </a:lnTo>
                    <a:lnTo>
                      <a:pt x="786135" y="170622"/>
                    </a:lnTo>
                    <a:lnTo>
                      <a:pt x="783321" y="173180"/>
                    </a:lnTo>
                    <a:lnTo>
                      <a:pt x="782809" y="175482"/>
                    </a:lnTo>
                    <a:lnTo>
                      <a:pt x="785367" y="180855"/>
                    </a:lnTo>
                    <a:lnTo>
                      <a:pt x="786646" y="184436"/>
                    </a:lnTo>
                    <a:lnTo>
                      <a:pt x="787413" y="189041"/>
                    </a:lnTo>
                    <a:lnTo>
                      <a:pt x="788181" y="193390"/>
                    </a:lnTo>
                    <a:lnTo>
                      <a:pt x="788437" y="195692"/>
                    </a:lnTo>
                    <a:lnTo>
                      <a:pt x="787925" y="197739"/>
                    </a:lnTo>
                    <a:lnTo>
                      <a:pt x="787669" y="198506"/>
                    </a:lnTo>
                    <a:lnTo>
                      <a:pt x="783321" y="202855"/>
                    </a:lnTo>
                    <a:lnTo>
                      <a:pt x="783321" y="205925"/>
                    </a:lnTo>
                    <a:lnTo>
                      <a:pt x="787413" y="215646"/>
                    </a:lnTo>
                    <a:lnTo>
                      <a:pt x="787925" y="217948"/>
                    </a:lnTo>
                    <a:lnTo>
                      <a:pt x="787413" y="220507"/>
                    </a:lnTo>
                    <a:lnTo>
                      <a:pt x="785879" y="223576"/>
                    </a:lnTo>
                    <a:lnTo>
                      <a:pt x="783321" y="226390"/>
                    </a:lnTo>
                    <a:lnTo>
                      <a:pt x="783832" y="229972"/>
                    </a:lnTo>
                    <a:lnTo>
                      <a:pt x="783576" y="231763"/>
                    </a:lnTo>
                    <a:lnTo>
                      <a:pt x="781786" y="234321"/>
                    </a:lnTo>
                    <a:lnTo>
                      <a:pt x="778716" y="236879"/>
                    </a:lnTo>
                    <a:lnTo>
                      <a:pt x="778204" y="238158"/>
                    </a:lnTo>
                    <a:lnTo>
                      <a:pt x="779227" y="240461"/>
                    </a:lnTo>
                    <a:lnTo>
                      <a:pt x="779227" y="242763"/>
                    </a:lnTo>
                    <a:lnTo>
                      <a:pt x="778716" y="244554"/>
                    </a:lnTo>
                    <a:lnTo>
                      <a:pt x="776925" y="248135"/>
                    </a:lnTo>
                    <a:lnTo>
                      <a:pt x="773088" y="251461"/>
                    </a:lnTo>
                    <a:lnTo>
                      <a:pt x="772064" y="253252"/>
                    </a:lnTo>
                    <a:lnTo>
                      <a:pt x="771041" y="257089"/>
                    </a:lnTo>
                    <a:lnTo>
                      <a:pt x="771041" y="259391"/>
                    </a:lnTo>
                    <a:lnTo>
                      <a:pt x="771809" y="264252"/>
                    </a:lnTo>
                    <a:lnTo>
                      <a:pt x="771809" y="267577"/>
                    </a:lnTo>
                    <a:lnTo>
                      <a:pt x="770785" y="271159"/>
                    </a:lnTo>
                    <a:lnTo>
                      <a:pt x="769250" y="271415"/>
                    </a:lnTo>
                    <a:lnTo>
                      <a:pt x="765413" y="269880"/>
                    </a:lnTo>
                    <a:lnTo>
                      <a:pt x="763878" y="269368"/>
                    </a:lnTo>
                    <a:lnTo>
                      <a:pt x="760808" y="270136"/>
                    </a:lnTo>
                    <a:lnTo>
                      <a:pt x="759273" y="271671"/>
                    </a:lnTo>
                    <a:lnTo>
                      <a:pt x="759018" y="274485"/>
                    </a:lnTo>
                    <a:lnTo>
                      <a:pt x="759529" y="277554"/>
                    </a:lnTo>
                    <a:lnTo>
                      <a:pt x="760808" y="281392"/>
                    </a:lnTo>
                    <a:lnTo>
                      <a:pt x="760553" y="283182"/>
                    </a:lnTo>
                    <a:lnTo>
                      <a:pt x="759273" y="283950"/>
                    </a:lnTo>
                    <a:lnTo>
                      <a:pt x="756971" y="286764"/>
                    </a:lnTo>
                    <a:lnTo>
                      <a:pt x="756459" y="288043"/>
                    </a:lnTo>
                    <a:lnTo>
                      <a:pt x="756715" y="289834"/>
                    </a:lnTo>
                    <a:lnTo>
                      <a:pt x="757739" y="292904"/>
                    </a:lnTo>
                    <a:lnTo>
                      <a:pt x="757483" y="303648"/>
                    </a:lnTo>
                    <a:lnTo>
                      <a:pt x="757483" y="307997"/>
                    </a:lnTo>
                    <a:lnTo>
                      <a:pt x="756459" y="310555"/>
                    </a:lnTo>
                    <a:lnTo>
                      <a:pt x="755948" y="311067"/>
                    </a:lnTo>
                    <a:lnTo>
                      <a:pt x="751854" y="311579"/>
                    </a:lnTo>
                    <a:lnTo>
                      <a:pt x="750576" y="312858"/>
                    </a:lnTo>
                    <a:lnTo>
                      <a:pt x="750320" y="314393"/>
                    </a:lnTo>
                    <a:lnTo>
                      <a:pt x="752111" y="320276"/>
                    </a:lnTo>
                    <a:lnTo>
                      <a:pt x="750576" y="323858"/>
                    </a:lnTo>
                    <a:lnTo>
                      <a:pt x="750831" y="325649"/>
                    </a:lnTo>
                    <a:lnTo>
                      <a:pt x="751854" y="327695"/>
                    </a:lnTo>
                    <a:lnTo>
                      <a:pt x="751854" y="328718"/>
                    </a:lnTo>
                    <a:lnTo>
                      <a:pt x="750320" y="332556"/>
                    </a:lnTo>
                    <a:lnTo>
                      <a:pt x="749296" y="333835"/>
                    </a:lnTo>
                    <a:lnTo>
                      <a:pt x="749040" y="336137"/>
                    </a:lnTo>
                    <a:lnTo>
                      <a:pt x="749808" y="339207"/>
                    </a:lnTo>
                    <a:lnTo>
                      <a:pt x="749040" y="341765"/>
                    </a:lnTo>
                    <a:lnTo>
                      <a:pt x="748785" y="344323"/>
                    </a:lnTo>
                    <a:lnTo>
                      <a:pt x="747762" y="347393"/>
                    </a:lnTo>
                    <a:lnTo>
                      <a:pt x="746227" y="349696"/>
                    </a:lnTo>
                    <a:lnTo>
                      <a:pt x="744692" y="351742"/>
                    </a:lnTo>
                    <a:lnTo>
                      <a:pt x="743924" y="354300"/>
                    </a:lnTo>
                    <a:lnTo>
                      <a:pt x="744436" y="356859"/>
                    </a:lnTo>
                    <a:lnTo>
                      <a:pt x="745459" y="358649"/>
                    </a:lnTo>
                    <a:lnTo>
                      <a:pt x="746227" y="362998"/>
                    </a:lnTo>
                    <a:lnTo>
                      <a:pt x="746227" y="366324"/>
                    </a:lnTo>
                    <a:lnTo>
                      <a:pt x="745203" y="368115"/>
                    </a:lnTo>
                    <a:lnTo>
                      <a:pt x="745203" y="369138"/>
                    </a:lnTo>
                    <a:lnTo>
                      <a:pt x="743157" y="371440"/>
                    </a:lnTo>
                    <a:lnTo>
                      <a:pt x="743668" y="373999"/>
                    </a:lnTo>
                    <a:lnTo>
                      <a:pt x="742901" y="375278"/>
                    </a:lnTo>
                    <a:lnTo>
                      <a:pt x="742389" y="377324"/>
                    </a:lnTo>
                    <a:lnTo>
                      <a:pt x="743157" y="379626"/>
                    </a:lnTo>
                    <a:lnTo>
                      <a:pt x="743413" y="381673"/>
                    </a:lnTo>
                    <a:lnTo>
                      <a:pt x="742645" y="386790"/>
                    </a:lnTo>
                    <a:lnTo>
                      <a:pt x="740599" y="390371"/>
                    </a:lnTo>
                    <a:lnTo>
                      <a:pt x="739575" y="393697"/>
                    </a:lnTo>
                    <a:lnTo>
                      <a:pt x="739320" y="395999"/>
                    </a:lnTo>
                    <a:lnTo>
                      <a:pt x="735738" y="401371"/>
                    </a:lnTo>
                    <a:lnTo>
                      <a:pt x="735482" y="402139"/>
                    </a:lnTo>
                    <a:lnTo>
                      <a:pt x="735994" y="406744"/>
                    </a:lnTo>
                    <a:lnTo>
                      <a:pt x="735738" y="408534"/>
                    </a:lnTo>
                    <a:lnTo>
                      <a:pt x="733180" y="410069"/>
                    </a:lnTo>
                    <a:lnTo>
                      <a:pt x="729598" y="409558"/>
                    </a:lnTo>
                    <a:lnTo>
                      <a:pt x="727808" y="410325"/>
                    </a:lnTo>
                    <a:lnTo>
                      <a:pt x="726784" y="411348"/>
                    </a:lnTo>
                    <a:lnTo>
                      <a:pt x="726529" y="414418"/>
                    </a:lnTo>
                    <a:lnTo>
                      <a:pt x="723970" y="419023"/>
                    </a:lnTo>
                    <a:lnTo>
                      <a:pt x="722691" y="420814"/>
                    </a:lnTo>
                    <a:lnTo>
                      <a:pt x="722180" y="422349"/>
                    </a:lnTo>
                    <a:lnTo>
                      <a:pt x="723203" y="425418"/>
                    </a:lnTo>
                    <a:lnTo>
                      <a:pt x="722180" y="429256"/>
                    </a:lnTo>
                    <a:lnTo>
                      <a:pt x="721924" y="430790"/>
                    </a:lnTo>
                    <a:lnTo>
                      <a:pt x="722180" y="433349"/>
                    </a:lnTo>
                    <a:lnTo>
                      <a:pt x="721924" y="437442"/>
                    </a:lnTo>
                    <a:lnTo>
                      <a:pt x="721412" y="442047"/>
                    </a:lnTo>
                    <a:lnTo>
                      <a:pt x="720645" y="444349"/>
                    </a:lnTo>
                    <a:lnTo>
                      <a:pt x="717063" y="447419"/>
                    </a:lnTo>
                    <a:lnTo>
                      <a:pt x="715017" y="449977"/>
                    </a:lnTo>
                    <a:lnTo>
                      <a:pt x="712714" y="451768"/>
                    </a:lnTo>
                    <a:lnTo>
                      <a:pt x="712203" y="454070"/>
                    </a:lnTo>
                    <a:lnTo>
                      <a:pt x="710923" y="454838"/>
                    </a:lnTo>
                    <a:lnTo>
                      <a:pt x="709389" y="455093"/>
                    </a:lnTo>
                    <a:lnTo>
                      <a:pt x="705551" y="456884"/>
                    </a:lnTo>
                    <a:lnTo>
                      <a:pt x="704528" y="457908"/>
                    </a:lnTo>
                    <a:lnTo>
                      <a:pt x="702226" y="462256"/>
                    </a:lnTo>
                    <a:lnTo>
                      <a:pt x="699923" y="468396"/>
                    </a:lnTo>
                    <a:lnTo>
                      <a:pt x="699923" y="475047"/>
                    </a:lnTo>
                    <a:lnTo>
                      <a:pt x="698388" y="477094"/>
                    </a:lnTo>
                    <a:lnTo>
                      <a:pt x="697621" y="481187"/>
                    </a:lnTo>
                    <a:lnTo>
                      <a:pt x="697109" y="481954"/>
                    </a:lnTo>
                    <a:lnTo>
                      <a:pt x="693272" y="485280"/>
                    </a:lnTo>
                    <a:lnTo>
                      <a:pt x="693272" y="486559"/>
                    </a:lnTo>
                    <a:lnTo>
                      <a:pt x="697365" y="491164"/>
                    </a:lnTo>
                    <a:lnTo>
                      <a:pt x="693784" y="496536"/>
                    </a:lnTo>
                    <a:lnTo>
                      <a:pt x="692504" y="499606"/>
                    </a:lnTo>
                    <a:lnTo>
                      <a:pt x="690458" y="505234"/>
                    </a:lnTo>
                    <a:lnTo>
                      <a:pt x="690458" y="507536"/>
                    </a:lnTo>
                    <a:lnTo>
                      <a:pt x="691993" y="509839"/>
                    </a:lnTo>
                    <a:lnTo>
                      <a:pt x="697365" y="512653"/>
                    </a:lnTo>
                    <a:lnTo>
                      <a:pt x="698133" y="513420"/>
                    </a:lnTo>
                    <a:lnTo>
                      <a:pt x="698388" y="515211"/>
                    </a:lnTo>
                    <a:lnTo>
                      <a:pt x="697876" y="516490"/>
                    </a:lnTo>
                    <a:lnTo>
                      <a:pt x="695574" y="518537"/>
                    </a:lnTo>
                    <a:lnTo>
                      <a:pt x="693784" y="521862"/>
                    </a:lnTo>
                    <a:lnTo>
                      <a:pt x="692249" y="523141"/>
                    </a:lnTo>
                    <a:lnTo>
                      <a:pt x="691737" y="525956"/>
                    </a:lnTo>
                    <a:lnTo>
                      <a:pt x="692249" y="527235"/>
                    </a:lnTo>
                    <a:lnTo>
                      <a:pt x="695318" y="529793"/>
                    </a:lnTo>
                    <a:lnTo>
                      <a:pt x="696086" y="531328"/>
                    </a:lnTo>
                    <a:lnTo>
                      <a:pt x="696086" y="533118"/>
                    </a:lnTo>
                    <a:lnTo>
                      <a:pt x="695318" y="535165"/>
                    </a:lnTo>
                    <a:lnTo>
                      <a:pt x="694039" y="537468"/>
                    </a:lnTo>
                    <a:lnTo>
                      <a:pt x="691225" y="542584"/>
                    </a:lnTo>
                    <a:lnTo>
                      <a:pt x="690970" y="543607"/>
                    </a:lnTo>
                    <a:lnTo>
                      <a:pt x="691737" y="545398"/>
                    </a:lnTo>
                    <a:lnTo>
                      <a:pt x="691225" y="549747"/>
                    </a:lnTo>
                    <a:lnTo>
                      <a:pt x="690458" y="551282"/>
                    </a:lnTo>
                    <a:lnTo>
                      <a:pt x="688667" y="552561"/>
                    </a:lnTo>
                    <a:lnTo>
                      <a:pt x="688156" y="553584"/>
                    </a:lnTo>
                    <a:lnTo>
                      <a:pt x="687899" y="555631"/>
                    </a:lnTo>
                    <a:lnTo>
                      <a:pt x="685853" y="561259"/>
                    </a:lnTo>
                    <a:lnTo>
                      <a:pt x="685342" y="562026"/>
                    </a:lnTo>
                    <a:lnTo>
                      <a:pt x="681760" y="564584"/>
                    </a:lnTo>
                    <a:lnTo>
                      <a:pt x="679458" y="567398"/>
                    </a:lnTo>
                    <a:lnTo>
                      <a:pt x="676644" y="571491"/>
                    </a:lnTo>
                    <a:lnTo>
                      <a:pt x="674597" y="574305"/>
                    </a:lnTo>
                    <a:lnTo>
                      <a:pt x="674597" y="575073"/>
                    </a:lnTo>
                    <a:lnTo>
                      <a:pt x="676132" y="576352"/>
                    </a:lnTo>
                    <a:lnTo>
                      <a:pt x="675620" y="578910"/>
                    </a:lnTo>
                    <a:lnTo>
                      <a:pt x="674341" y="581469"/>
                    </a:lnTo>
                    <a:lnTo>
                      <a:pt x="670760" y="585562"/>
                    </a:lnTo>
                    <a:lnTo>
                      <a:pt x="668202" y="589399"/>
                    </a:lnTo>
                    <a:lnTo>
                      <a:pt x="670760" y="594004"/>
                    </a:lnTo>
                    <a:lnTo>
                      <a:pt x="670760" y="595283"/>
                    </a:lnTo>
                    <a:lnTo>
                      <a:pt x="668969" y="597329"/>
                    </a:lnTo>
                    <a:lnTo>
                      <a:pt x="665132" y="603469"/>
                    </a:lnTo>
                    <a:lnTo>
                      <a:pt x="664364" y="604748"/>
                    </a:lnTo>
                    <a:lnTo>
                      <a:pt x="664620" y="606027"/>
                    </a:lnTo>
                    <a:lnTo>
                      <a:pt x="667434" y="607051"/>
                    </a:lnTo>
                    <a:lnTo>
                      <a:pt x="668457" y="607818"/>
                    </a:lnTo>
                    <a:lnTo>
                      <a:pt x="668969" y="609353"/>
                    </a:lnTo>
                    <a:lnTo>
                      <a:pt x="668713" y="610632"/>
                    </a:lnTo>
                    <a:lnTo>
                      <a:pt x="667434" y="613446"/>
                    </a:lnTo>
                    <a:lnTo>
                      <a:pt x="666411" y="614469"/>
                    </a:lnTo>
                    <a:lnTo>
                      <a:pt x="665388" y="616772"/>
                    </a:lnTo>
                    <a:lnTo>
                      <a:pt x="665643" y="620097"/>
                    </a:lnTo>
                    <a:lnTo>
                      <a:pt x="664108" y="623679"/>
                    </a:lnTo>
                    <a:lnTo>
                      <a:pt x="661039" y="626237"/>
                    </a:lnTo>
                    <a:lnTo>
                      <a:pt x="658736" y="629563"/>
                    </a:lnTo>
                    <a:lnTo>
                      <a:pt x="658736" y="631865"/>
                    </a:lnTo>
                    <a:lnTo>
                      <a:pt x="660271" y="634679"/>
                    </a:lnTo>
                    <a:lnTo>
                      <a:pt x="666155" y="637493"/>
                    </a:lnTo>
                    <a:lnTo>
                      <a:pt x="672806" y="640819"/>
                    </a:lnTo>
                    <a:lnTo>
                      <a:pt x="678434" y="643377"/>
                    </a:lnTo>
                    <a:lnTo>
                      <a:pt x="682016" y="644656"/>
                    </a:lnTo>
                    <a:lnTo>
                      <a:pt x="687388" y="645424"/>
                    </a:lnTo>
                    <a:lnTo>
                      <a:pt x="690202" y="646191"/>
                    </a:lnTo>
                    <a:lnTo>
                      <a:pt x="691737" y="648237"/>
                    </a:lnTo>
                    <a:lnTo>
                      <a:pt x="693784" y="652331"/>
                    </a:lnTo>
                    <a:lnTo>
                      <a:pt x="699667" y="654377"/>
                    </a:lnTo>
                    <a:lnTo>
                      <a:pt x="702993" y="656935"/>
                    </a:lnTo>
                    <a:lnTo>
                      <a:pt x="709133" y="660517"/>
                    </a:lnTo>
                    <a:lnTo>
                      <a:pt x="709644" y="661796"/>
                    </a:lnTo>
                    <a:lnTo>
                      <a:pt x="708877" y="666145"/>
                    </a:lnTo>
                    <a:lnTo>
                      <a:pt x="708621" y="669470"/>
                    </a:lnTo>
                    <a:lnTo>
                      <a:pt x="708877" y="674843"/>
                    </a:lnTo>
                    <a:lnTo>
                      <a:pt x="710412" y="676122"/>
                    </a:lnTo>
                    <a:lnTo>
                      <a:pt x="710156" y="678168"/>
                    </a:lnTo>
                    <a:lnTo>
                      <a:pt x="709133" y="682261"/>
                    </a:lnTo>
                    <a:lnTo>
                      <a:pt x="707086" y="687890"/>
                    </a:lnTo>
                    <a:lnTo>
                      <a:pt x="707086" y="690448"/>
                    </a:lnTo>
                    <a:lnTo>
                      <a:pt x="706063" y="693262"/>
                    </a:lnTo>
                    <a:lnTo>
                      <a:pt x="706319" y="696332"/>
                    </a:lnTo>
                    <a:lnTo>
                      <a:pt x="705295" y="700936"/>
                    </a:lnTo>
                    <a:lnTo>
                      <a:pt x="705040" y="704006"/>
                    </a:lnTo>
                    <a:lnTo>
                      <a:pt x="704016" y="707076"/>
                    </a:lnTo>
                    <a:lnTo>
                      <a:pt x="703505" y="711681"/>
                    </a:lnTo>
                    <a:lnTo>
                      <a:pt x="703761" y="712448"/>
                    </a:lnTo>
                    <a:lnTo>
                      <a:pt x="705551" y="713472"/>
                    </a:lnTo>
                    <a:lnTo>
                      <a:pt x="708621" y="717309"/>
                    </a:lnTo>
                    <a:lnTo>
                      <a:pt x="712970" y="719355"/>
                    </a:lnTo>
                    <a:lnTo>
                      <a:pt x="714505" y="720890"/>
                    </a:lnTo>
                    <a:lnTo>
                      <a:pt x="718342" y="721658"/>
                    </a:lnTo>
                    <a:lnTo>
                      <a:pt x="723203" y="721658"/>
                    </a:lnTo>
                    <a:lnTo>
                      <a:pt x="726272" y="722170"/>
                    </a:lnTo>
                    <a:lnTo>
                      <a:pt x="728831" y="722937"/>
                    </a:lnTo>
                    <a:lnTo>
                      <a:pt x="734203" y="725495"/>
                    </a:lnTo>
                    <a:lnTo>
                      <a:pt x="735994" y="726774"/>
                    </a:lnTo>
                    <a:lnTo>
                      <a:pt x="740854" y="729588"/>
                    </a:lnTo>
                    <a:lnTo>
                      <a:pt x="745715" y="731379"/>
                    </a:lnTo>
                    <a:lnTo>
                      <a:pt x="748017" y="732914"/>
                    </a:lnTo>
                    <a:lnTo>
                      <a:pt x="749808" y="735472"/>
                    </a:lnTo>
                    <a:lnTo>
                      <a:pt x="750831" y="735728"/>
                    </a:lnTo>
                    <a:lnTo>
                      <a:pt x="755436" y="736495"/>
                    </a:lnTo>
                    <a:lnTo>
                      <a:pt x="760553" y="736240"/>
                    </a:lnTo>
                    <a:lnTo>
                      <a:pt x="761576" y="737263"/>
                    </a:lnTo>
                    <a:lnTo>
                      <a:pt x="761576" y="741612"/>
                    </a:lnTo>
                    <a:lnTo>
                      <a:pt x="763367" y="748263"/>
                    </a:lnTo>
                    <a:lnTo>
                      <a:pt x="763367" y="749542"/>
                    </a:lnTo>
                    <a:lnTo>
                      <a:pt x="762599" y="751077"/>
                    </a:lnTo>
                    <a:lnTo>
                      <a:pt x="761064" y="755938"/>
                    </a:lnTo>
                    <a:lnTo>
                      <a:pt x="761320" y="759775"/>
                    </a:lnTo>
                    <a:lnTo>
                      <a:pt x="761320" y="767194"/>
                    </a:lnTo>
                    <a:lnTo>
                      <a:pt x="762087" y="772822"/>
                    </a:lnTo>
                    <a:lnTo>
                      <a:pt x="761831" y="776659"/>
                    </a:lnTo>
                    <a:lnTo>
                      <a:pt x="764390" y="776915"/>
                    </a:lnTo>
                    <a:lnTo>
                      <a:pt x="765669" y="778194"/>
                    </a:lnTo>
                    <a:lnTo>
                      <a:pt x="766436" y="781008"/>
                    </a:lnTo>
                    <a:lnTo>
                      <a:pt x="766948" y="785613"/>
                    </a:lnTo>
                    <a:lnTo>
                      <a:pt x="766436" y="788171"/>
                    </a:lnTo>
                    <a:lnTo>
                      <a:pt x="766436" y="789450"/>
                    </a:lnTo>
                    <a:lnTo>
                      <a:pt x="767716" y="794055"/>
                    </a:lnTo>
                    <a:lnTo>
                      <a:pt x="769762" y="797892"/>
                    </a:lnTo>
                    <a:lnTo>
                      <a:pt x="771553" y="802497"/>
                    </a:lnTo>
                    <a:lnTo>
                      <a:pt x="771809" y="804032"/>
                    </a:lnTo>
                    <a:lnTo>
                      <a:pt x="771809" y="806590"/>
                    </a:lnTo>
                    <a:lnTo>
                      <a:pt x="769250" y="812474"/>
                    </a:lnTo>
                    <a:lnTo>
                      <a:pt x="769506" y="815288"/>
                    </a:lnTo>
                    <a:lnTo>
                      <a:pt x="771041" y="817590"/>
                    </a:lnTo>
                    <a:lnTo>
                      <a:pt x="771297" y="818613"/>
                    </a:lnTo>
                    <a:lnTo>
                      <a:pt x="770785" y="820660"/>
                    </a:lnTo>
                    <a:lnTo>
                      <a:pt x="768739" y="823730"/>
                    </a:lnTo>
                    <a:lnTo>
                      <a:pt x="769506" y="825009"/>
                    </a:lnTo>
                    <a:lnTo>
                      <a:pt x="771041" y="825777"/>
                    </a:lnTo>
                    <a:lnTo>
                      <a:pt x="771041" y="826800"/>
                    </a:lnTo>
                    <a:lnTo>
                      <a:pt x="768483" y="829614"/>
                    </a:lnTo>
                    <a:lnTo>
                      <a:pt x="767716" y="831660"/>
                    </a:lnTo>
                    <a:lnTo>
                      <a:pt x="767971" y="834474"/>
                    </a:lnTo>
                    <a:lnTo>
                      <a:pt x="765925" y="840614"/>
                    </a:lnTo>
                    <a:lnTo>
                      <a:pt x="762343" y="845219"/>
                    </a:lnTo>
                    <a:lnTo>
                      <a:pt x="756204" y="856475"/>
                    </a:lnTo>
                    <a:lnTo>
                      <a:pt x="754413" y="858777"/>
                    </a:lnTo>
                    <a:lnTo>
                      <a:pt x="751343" y="860824"/>
                    </a:lnTo>
                    <a:lnTo>
                      <a:pt x="749552" y="863638"/>
                    </a:lnTo>
                    <a:lnTo>
                      <a:pt x="748529" y="866196"/>
                    </a:lnTo>
                    <a:lnTo>
                      <a:pt x="748785" y="868499"/>
                    </a:lnTo>
                    <a:lnTo>
                      <a:pt x="750831" y="874638"/>
                    </a:lnTo>
                    <a:lnTo>
                      <a:pt x="751087" y="877964"/>
                    </a:lnTo>
                    <a:lnTo>
                      <a:pt x="750320" y="882057"/>
                    </a:lnTo>
                    <a:lnTo>
                      <a:pt x="750320" y="884359"/>
                    </a:lnTo>
                    <a:lnTo>
                      <a:pt x="751599" y="884871"/>
                    </a:lnTo>
                    <a:lnTo>
                      <a:pt x="754668" y="885382"/>
                    </a:lnTo>
                    <a:lnTo>
                      <a:pt x="757739" y="886406"/>
                    </a:lnTo>
                    <a:lnTo>
                      <a:pt x="759018" y="887685"/>
                    </a:lnTo>
                    <a:lnTo>
                      <a:pt x="759785" y="888964"/>
                    </a:lnTo>
                    <a:lnTo>
                      <a:pt x="759529" y="890755"/>
                    </a:lnTo>
                    <a:lnTo>
                      <a:pt x="759018" y="892034"/>
                    </a:lnTo>
                    <a:lnTo>
                      <a:pt x="755948" y="894081"/>
                    </a:lnTo>
                    <a:lnTo>
                      <a:pt x="755692" y="895104"/>
                    </a:lnTo>
                    <a:lnTo>
                      <a:pt x="756204" y="895871"/>
                    </a:lnTo>
                    <a:lnTo>
                      <a:pt x="761320" y="898173"/>
                    </a:lnTo>
                    <a:lnTo>
                      <a:pt x="763878" y="899709"/>
                    </a:lnTo>
                    <a:lnTo>
                      <a:pt x="763878" y="901243"/>
                    </a:lnTo>
                    <a:lnTo>
                      <a:pt x="763111" y="902778"/>
                    </a:lnTo>
                    <a:lnTo>
                      <a:pt x="761320" y="907639"/>
                    </a:lnTo>
                    <a:lnTo>
                      <a:pt x="759273" y="908662"/>
                    </a:lnTo>
                    <a:lnTo>
                      <a:pt x="755436" y="909174"/>
                    </a:lnTo>
                    <a:lnTo>
                      <a:pt x="753901" y="910453"/>
                    </a:lnTo>
                    <a:lnTo>
                      <a:pt x="753645" y="913523"/>
                    </a:lnTo>
                    <a:lnTo>
                      <a:pt x="755180" y="917616"/>
                    </a:lnTo>
                    <a:lnTo>
                      <a:pt x="756459" y="920174"/>
                    </a:lnTo>
                    <a:lnTo>
                      <a:pt x="760041" y="926314"/>
                    </a:lnTo>
                    <a:lnTo>
                      <a:pt x="763367" y="929128"/>
                    </a:lnTo>
                    <a:lnTo>
                      <a:pt x="764134" y="930151"/>
                    </a:lnTo>
                    <a:lnTo>
                      <a:pt x="765669" y="932965"/>
                    </a:lnTo>
                    <a:lnTo>
                      <a:pt x="765157" y="934756"/>
                    </a:lnTo>
                    <a:lnTo>
                      <a:pt x="762855" y="938082"/>
                    </a:lnTo>
                    <a:lnTo>
                      <a:pt x="762599" y="938849"/>
                    </a:lnTo>
                    <a:lnTo>
                      <a:pt x="765413" y="942686"/>
                    </a:lnTo>
                    <a:lnTo>
                      <a:pt x="765157" y="945245"/>
                    </a:lnTo>
                    <a:lnTo>
                      <a:pt x="764134" y="945756"/>
                    </a:lnTo>
                    <a:lnTo>
                      <a:pt x="760808" y="946012"/>
                    </a:lnTo>
                    <a:lnTo>
                      <a:pt x="759785" y="946523"/>
                    </a:lnTo>
                    <a:lnTo>
                      <a:pt x="758762" y="948570"/>
                    </a:lnTo>
                    <a:lnTo>
                      <a:pt x="758506" y="950361"/>
                    </a:lnTo>
                    <a:lnTo>
                      <a:pt x="758762" y="951384"/>
                    </a:lnTo>
                    <a:lnTo>
                      <a:pt x="760297" y="953687"/>
                    </a:lnTo>
                    <a:lnTo>
                      <a:pt x="760297" y="956245"/>
                    </a:lnTo>
                    <a:lnTo>
                      <a:pt x="759785" y="957268"/>
                    </a:lnTo>
                    <a:lnTo>
                      <a:pt x="757227" y="959826"/>
                    </a:lnTo>
                    <a:lnTo>
                      <a:pt x="756459" y="961617"/>
                    </a:lnTo>
                    <a:lnTo>
                      <a:pt x="755180" y="964942"/>
                    </a:lnTo>
                    <a:lnTo>
                      <a:pt x="753134" y="968524"/>
                    </a:lnTo>
                    <a:lnTo>
                      <a:pt x="751087" y="968012"/>
                    </a:lnTo>
                    <a:lnTo>
                      <a:pt x="750320" y="968524"/>
                    </a:lnTo>
                    <a:lnTo>
                      <a:pt x="748785" y="970826"/>
                    </a:lnTo>
                    <a:lnTo>
                      <a:pt x="746994" y="972105"/>
                    </a:lnTo>
                    <a:lnTo>
                      <a:pt x="745203" y="972873"/>
                    </a:lnTo>
                    <a:lnTo>
                      <a:pt x="742901" y="972873"/>
                    </a:lnTo>
                    <a:lnTo>
                      <a:pt x="742134" y="973129"/>
                    </a:lnTo>
                    <a:lnTo>
                      <a:pt x="739320" y="976966"/>
                    </a:lnTo>
                    <a:lnTo>
                      <a:pt x="736249" y="979780"/>
                    </a:lnTo>
                    <a:lnTo>
                      <a:pt x="733947" y="982594"/>
                    </a:lnTo>
                    <a:lnTo>
                      <a:pt x="730877" y="984129"/>
                    </a:lnTo>
                    <a:lnTo>
                      <a:pt x="724994" y="986687"/>
                    </a:lnTo>
                    <a:lnTo>
                      <a:pt x="723970" y="987966"/>
                    </a:lnTo>
                    <a:lnTo>
                      <a:pt x="723970" y="989501"/>
                    </a:lnTo>
                    <a:lnTo>
                      <a:pt x="726272" y="993083"/>
                    </a:lnTo>
                    <a:lnTo>
                      <a:pt x="726784" y="994362"/>
                    </a:lnTo>
                    <a:lnTo>
                      <a:pt x="727296" y="998966"/>
                    </a:lnTo>
                    <a:lnTo>
                      <a:pt x="727552" y="1000501"/>
                    </a:lnTo>
                    <a:lnTo>
                      <a:pt x="729598" y="1003060"/>
                    </a:lnTo>
                    <a:lnTo>
                      <a:pt x="730366" y="1005618"/>
                    </a:lnTo>
                    <a:lnTo>
                      <a:pt x="730110" y="1009711"/>
                    </a:lnTo>
                    <a:lnTo>
                      <a:pt x="728319" y="1016362"/>
                    </a:lnTo>
                    <a:lnTo>
                      <a:pt x="727552" y="1017642"/>
                    </a:lnTo>
                    <a:lnTo>
                      <a:pt x="726272" y="1018665"/>
                    </a:lnTo>
                    <a:lnTo>
                      <a:pt x="723714" y="1019432"/>
                    </a:lnTo>
                    <a:lnTo>
                      <a:pt x="715784" y="1020200"/>
                    </a:lnTo>
                    <a:lnTo>
                      <a:pt x="710412" y="1020200"/>
                    </a:lnTo>
                    <a:lnTo>
                      <a:pt x="707854" y="1020456"/>
                    </a:lnTo>
                    <a:lnTo>
                      <a:pt x="706575" y="1020967"/>
                    </a:lnTo>
                    <a:lnTo>
                      <a:pt x="705551" y="1022246"/>
                    </a:lnTo>
                    <a:lnTo>
                      <a:pt x="705295" y="1024293"/>
                    </a:lnTo>
                    <a:lnTo>
                      <a:pt x="708109" y="1030688"/>
                    </a:lnTo>
                    <a:lnTo>
                      <a:pt x="709900" y="1036060"/>
                    </a:lnTo>
                    <a:lnTo>
                      <a:pt x="710412" y="1039386"/>
                    </a:lnTo>
                    <a:lnTo>
                      <a:pt x="710923" y="1043735"/>
                    </a:lnTo>
                    <a:lnTo>
                      <a:pt x="711179" y="1046805"/>
                    </a:lnTo>
                    <a:lnTo>
                      <a:pt x="710923" y="1048340"/>
                    </a:lnTo>
                    <a:lnTo>
                      <a:pt x="709644" y="1051921"/>
                    </a:lnTo>
                    <a:lnTo>
                      <a:pt x="708877" y="1052433"/>
                    </a:lnTo>
                    <a:lnTo>
                      <a:pt x="707342" y="1051665"/>
                    </a:lnTo>
                    <a:lnTo>
                      <a:pt x="705807" y="1051410"/>
                    </a:lnTo>
                    <a:lnTo>
                      <a:pt x="704272" y="1059084"/>
                    </a:lnTo>
                    <a:lnTo>
                      <a:pt x="704016" y="1065224"/>
                    </a:lnTo>
                    <a:lnTo>
                      <a:pt x="704272" y="1067015"/>
                    </a:lnTo>
                    <a:lnTo>
                      <a:pt x="714761" y="1081852"/>
                    </a:lnTo>
                    <a:lnTo>
                      <a:pt x="717831" y="1086713"/>
                    </a:lnTo>
                    <a:lnTo>
                      <a:pt x="719366" y="1090038"/>
                    </a:lnTo>
                    <a:lnTo>
                      <a:pt x="723714" y="1094643"/>
                    </a:lnTo>
                    <a:lnTo>
                      <a:pt x="724738" y="1097969"/>
                    </a:lnTo>
                    <a:lnTo>
                      <a:pt x="726017" y="1102574"/>
                    </a:lnTo>
                    <a:lnTo>
                      <a:pt x="727040" y="1108713"/>
                    </a:lnTo>
                    <a:lnTo>
                      <a:pt x="728575" y="1114085"/>
                    </a:lnTo>
                    <a:lnTo>
                      <a:pt x="730622" y="1120737"/>
                    </a:lnTo>
                    <a:lnTo>
                      <a:pt x="731645" y="1125597"/>
                    </a:lnTo>
                    <a:lnTo>
                      <a:pt x="732412" y="1131737"/>
                    </a:lnTo>
                    <a:lnTo>
                      <a:pt x="733436" y="1136853"/>
                    </a:lnTo>
                    <a:lnTo>
                      <a:pt x="733436" y="1140691"/>
                    </a:lnTo>
                    <a:lnTo>
                      <a:pt x="733180" y="1143761"/>
                    </a:lnTo>
                    <a:lnTo>
                      <a:pt x="732157" y="1145552"/>
                    </a:lnTo>
                    <a:lnTo>
                      <a:pt x="730366" y="1147854"/>
                    </a:lnTo>
                    <a:lnTo>
                      <a:pt x="729343" y="1150668"/>
                    </a:lnTo>
                    <a:lnTo>
                      <a:pt x="729086" y="1154505"/>
                    </a:lnTo>
                    <a:lnTo>
                      <a:pt x="726784" y="1155784"/>
                    </a:lnTo>
                    <a:lnTo>
                      <a:pt x="726784" y="1156552"/>
                    </a:lnTo>
                    <a:lnTo>
                      <a:pt x="728063" y="1157831"/>
                    </a:lnTo>
                    <a:lnTo>
                      <a:pt x="727296" y="1160901"/>
                    </a:lnTo>
                    <a:lnTo>
                      <a:pt x="726272" y="1163970"/>
                    </a:lnTo>
                    <a:lnTo>
                      <a:pt x="726017" y="1165505"/>
                    </a:lnTo>
                    <a:lnTo>
                      <a:pt x="726784" y="1167296"/>
                    </a:lnTo>
                    <a:lnTo>
                      <a:pt x="727040" y="1169854"/>
                    </a:lnTo>
                    <a:lnTo>
                      <a:pt x="728063" y="1171389"/>
                    </a:lnTo>
                    <a:lnTo>
                      <a:pt x="731133" y="1174203"/>
                    </a:lnTo>
                    <a:lnTo>
                      <a:pt x="726017" y="1182389"/>
                    </a:lnTo>
                    <a:lnTo>
                      <a:pt x="725249" y="1183925"/>
                    </a:lnTo>
                    <a:lnTo>
                      <a:pt x="723203" y="1190576"/>
                    </a:lnTo>
                    <a:lnTo>
                      <a:pt x="722435" y="1193902"/>
                    </a:lnTo>
                    <a:lnTo>
                      <a:pt x="719366" y="1206948"/>
                    </a:lnTo>
                    <a:lnTo>
                      <a:pt x="718342" y="1210274"/>
                    </a:lnTo>
                    <a:lnTo>
                      <a:pt x="716295" y="1215134"/>
                    </a:lnTo>
                    <a:lnTo>
                      <a:pt x="713993" y="1219739"/>
                    </a:lnTo>
                    <a:lnTo>
                      <a:pt x="713481" y="1222298"/>
                    </a:lnTo>
                    <a:lnTo>
                      <a:pt x="713226" y="1226646"/>
                    </a:lnTo>
                    <a:lnTo>
                      <a:pt x="712458" y="1231251"/>
                    </a:lnTo>
                    <a:lnTo>
                      <a:pt x="710667" y="1236623"/>
                    </a:lnTo>
                    <a:lnTo>
                      <a:pt x="713226" y="1241228"/>
                    </a:lnTo>
                    <a:lnTo>
                      <a:pt x="713481" y="1245065"/>
                    </a:lnTo>
                    <a:lnTo>
                      <a:pt x="713226" y="1247112"/>
                    </a:lnTo>
                    <a:lnTo>
                      <a:pt x="712203" y="1248391"/>
                    </a:lnTo>
                    <a:lnTo>
                      <a:pt x="710667" y="1246344"/>
                    </a:lnTo>
                    <a:lnTo>
                      <a:pt x="708877" y="1245321"/>
                    </a:lnTo>
                    <a:lnTo>
                      <a:pt x="702481" y="1243019"/>
                    </a:lnTo>
                    <a:lnTo>
                      <a:pt x="698388" y="1242251"/>
                    </a:lnTo>
                    <a:lnTo>
                      <a:pt x="697109" y="1242507"/>
                    </a:lnTo>
                    <a:lnTo>
                      <a:pt x="693784" y="1244042"/>
                    </a:lnTo>
                    <a:lnTo>
                      <a:pt x="691481" y="1243530"/>
                    </a:lnTo>
                    <a:lnTo>
                      <a:pt x="687899" y="1242251"/>
                    </a:lnTo>
                    <a:lnTo>
                      <a:pt x="684574" y="1241484"/>
                    </a:lnTo>
                    <a:lnTo>
                      <a:pt x="678434" y="1241740"/>
                    </a:lnTo>
                    <a:lnTo>
                      <a:pt x="672039" y="1240972"/>
                    </a:lnTo>
                    <a:lnTo>
                      <a:pt x="653364" y="1237135"/>
                    </a:lnTo>
                    <a:lnTo>
                      <a:pt x="650294" y="1236112"/>
                    </a:lnTo>
                    <a:lnTo>
                      <a:pt x="644666" y="1233298"/>
                    </a:lnTo>
                    <a:lnTo>
                      <a:pt x="639294" y="1228693"/>
                    </a:lnTo>
                    <a:lnTo>
                      <a:pt x="634945" y="1224600"/>
                    </a:lnTo>
                    <a:lnTo>
                      <a:pt x="628038" y="1217437"/>
                    </a:lnTo>
                    <a:lnTo>
                      <a:pt x="622666" y="1213088"/>
                    </a:lnTo>
                    <a:lnTo>
                      <a:pt x="620619" y="1212064"/>
                    </a:lnTo>
                    <a:lnTo>
                      <a:pt x="615758" y="1203111"/>
                    </a:lnTo>
                    <a:lnTo>
                      <a:pt x="610898" y="1206948"/>
                    </a:lnTo>
                    <a:lnTo>
                      <a:pt x="607828" y="1207204"/>
                    </a:lnTo>
                    <a:lnTo>
                      <a:pt x="606549" y="1207971"/>
                    </a:lnTo>
                    <a:lnTo>
                      <a:pt x="606037" y="1209250"/>
                    </a:lnTo>
                    <a:lnTo>
                      <a:pt x="603223" y="1212832"/>
                    </a:lnTo>
                    <a:lnTo>
                      <a:pt x="602200" y="1212832"/>
                    </a:lnTo>
                    <a:lnTo>
                      <a:pt x="598874" y="1210785"/>
                    </a:lnTo>
                    <a:lnTo>
                      <a:pt x="597339" y="1210785"/>
                    </a:lnTo>
                    <a:lnTo>
                      <a:pt x="595805" y="1213599"/>
                    </a:lnTo>
                    <a:lnTo>
                      <a:pt x="594525" y="1213855"/>
                    </a:lnTo>
                    <a:lnTo>
                      <a:pt x="589409" y="1211041"/>
                    </a:lnTo>
                    <a:lnTo>
                      <a:pt x="587874" y="1211297"/>
                    </a:lnTo>
                    <a:lnTo>
                      <a:pt x="586595" y="1213088"/>
                    </a:lnTo>
                    <a:lnTo>
                      <a:pt x="579432" y="1221530"/>
                    </a:lnTo>
                    <a:lnTo>
                      <a:pt x="577385" y="1222298"/>
                    </a:lnTo>
                    <a:lnTo>
                      <a:pt x="570478" y="1221786"/>
                    </a:lnTo>
                    <a:lnTo>
                      <a:pt x="558199" y="1220762"/>
                    </a:lnTo>
                    <a:lnTo>
                      <a:pt x="551292" y="1220251"/>
                    </a:lnTo>
                    <a:lnTo>
                      <a:pt x="550269" y="1218972"/>
                    </a:lnTo>
                    <a:lnTo>
                      <a:pt x="539268" y="1217948"/>
                    </a:lnTo>
                    <a:lnTo>
                      <a:pt x="535687" y="1217948"/>
                    </a:lnTo>
                    <a:lnTo>
                      <a:pt x="534408" y="1218204"/>
                    </a:lnTo>
                    <a:lnTo>
                      <a:pt x="530826" y="1217693"/>
                    </a:lnTo>
                    <a:lnTo>
                      <a:pt x="526477" y="1218204"/>
                    </a:lnTo>
                    <a:lnTo>
                      <a:pt x="521617" y="1219739"/>
                    </a:lnTo>
                    <a:lnTo>
                      <a:pt x="516756" y="1220507"/>
                    </a:lnTo>
                    <a:lnTo>
                      <a:pt x="509337" y="1219995"/>
                    </a:lnTo>
                    <a:lnTo>
                      <a:pt x="508058" y="1219483"/>
                    </a:lnTo>
                    <a:lnTo>
                      <a:pt x="506268" y="1219995"/>
                    </a:lnTo>
                    <a:lnTo>
                      <a:pt x="504733" y="1219995"/>
                    </a:lnTo>
                    <a:lnTo>
                      <a:pt x="500640" y="1219227"/>
                    </a:lnTo>
                    <a:lnTo>
                      <a:pt x="497570" y="1218204"/>
                    </a:lnTo>
                    <a:lnTo>
                      <a:pt x="494756" y="1214879"/>
                    </a:lnTo>
                    <a:lnTo>
                      <a:pt x="494756" y="1213599"/>
                    </a:lnTo>
                    <a:lnTo>
                      <a:pt x="493988" y="1212576"/>
                    </a:lnTo>
                    <a:lnTo>
                      <a:pt x="489895" y="1211553"/>
                    </a:lnTo>
                    <a:lnTo>
                      <a:pt x="486825" y="1211297"/>
                    </a:lnTo>
                    <a:lnTo>
                      <a:pt x="486825" y="1210018"/>
                    </a:lnTo>
                    <a:lnTo>
                      <a:pt x="480430" y="1208739"/>
                    </a:lnTo>
                    <a:lnTo>
                      <a:pt x="479918" y="1209250"/>
                    </a:lnTo>
                    <a:lnTo>
                      <a:pt x="473011" y="1210530"/>
                    </a:lnTo>
                    <a:lnTo>
                      <a:pt x="469174" y="1210530"/>
                    </a:lnTo>
                    <a:lnTo>
                      <a:pt x="466104" y="1211297"/>
                    </a:lnTo>
                    <a:lnTo>
                      <a:pt x="463034" y="1210274"/>
                    </a:lnTo>
                    <a:lnTo>
                      <a:pt x="462267" y="1209250"/>
                    </a:lnTo>
                    <a:lnTo>
                      <a:pt x="460476" y="1209507"/>
                    </a:lnTo>
                    <a:lnTo>
                      <a:pt x="456894" y="1207460"/>
                    </a:lnTo>
                    <a:lnTo>
                      <a:pt x="453569" y="1206692"/>
                    </a:lnTo>
                    <a:lnTo>
                      <a:pt x="451522" y="1204390"/>
                    </a:lnTo>
                    <a:lnTo>
                      <a:pt x="448708" y="1202599"/>
                    </a:lnTo>
                    <a:lnTo>
                      <a:pt x="447429" y="1201832"/>
                    </a:lnTo>
                    <a:lnTo>
                      <a:pt x="443080" y="1198506"/>
                    </a:lnTo>
                    <a:lnTo>
                      <a:pt x="439754" y="1196204"/>
                    </a:lnTo>
                    <a:lnTo>
                      <a:pt x="437708" y="1194413"/>
                    </a:lnTo>
                    <a:lnTo>
                      <a:pt x="433615" y="1189041"/>
                    </a:lnTo>
                    <a:lnTo>
                      <a:pt x="430289" y="1183668"/>
                    </a:lnTo>
                    <a:lnTo>
                      <a:pt x="427219" y="1179575"/>
                    </a:lnTo>
                    <a:lnTo>
                      <a:pt x="423126" y="1175738"/>
                    </a:lnTo>
                    <a:lnTo>
                      <a:pt x="420824" y="1172924"/>
                    </a:lnTo>
                    <a:lnTo>
                      <a:pt x="417242" y="1167552"/>
                    </a:lnTo>
                    <a:lnTo>
                      <a:pt x="415963" y="1164994"/>
                    </a:lnTo>
                    <a:lnTo>
                      <a:pt x="414428" y="1161157"/>
                    </a:lnTo>
                    <a:lnTo>
                      <a:pt x="414172" y="1155272"/>
                    </a:lnTo>
                    <a:lnTo>
                      <a:pt x="413149" y="1150156"/>
                    </a:lnTo>
                    <a:lnTo>
                      <a:pt x="412893" y="1148877"/>
                    </a:lnTo>
                    <a:lnTo>
                      <a:pt x="414172" y="1148621"/>
                    </a:lnTo>
                    <a:lnTo>
                      <a:pt x="415451" y="1146575"/>
                    </a:lnTo>
                    <a:lnTo>
                      <a:pt x="415196" y="1144784"/>
                    </a:lnTo>
                    <a:lnTo>
                      <a:pt x="413149" y="1141714"/>
                    </a:lnTo>
                    <a:lnTo>
                      <a:pt x="411358" y="1138644"/>
                    </a:lnTo>
                    <a:lnTo>
                      <a:pt x="410335" y="1138133"/>
                    </a:lnTo>
                    <a:lnTo>
                      <a:pt x="410335" y="1136598"/>
                    </a:lnTo>
                    <a:lnTo>
                      <a:pt x="408800" y="1133272"/>
                    </a:lnTo>
                    <a:lnTo>
                      <a:pt x="408544" y="1131225"/>
                    </a:lnTo>
                    <a:lnTo>
                      <a:pt x="407521" y="1129435"/>
                    </a:lnTo>
                    <a:lnTo>
                      <a:pt x="407521" y="1125853"/>
                    </a:lnTo>
                    <a:lnTo>
                      <a:pt x="408033" y="1125086"/>
                    </a:lnTo>
                    <a:lnTo>
                      <a:pt x="407777" y="1122272"/>
                    </a:lnTo>
                    <a:lnTo>
                      <a:pt x="409056" y="1119713"/>
                    </a:lnTo>
                    <a:lnTo>
                      <a:pt x="408544" y="1118690"/>
                    </a:lnTo>
                    <a:lnTo>
                      <a:pt x="408033" y="1115620"/>
                    </a:lnTo>
                    <a:lnTo>
                      <a:pt x="407521" y="1114085"/>
                    </a:lnTo>
                    <a:lnTo>
                      <a:pt x="404451" y="1111527"/>
                    </a:lnTo>
                    <a:lnTo>
                      <a:pt x="401893" y="1109225"/>
                    </a:lnTo>
                    <a:lnTo>
                      <a:pt x="400102" y="1106411"/>
                    </a:lnTo>
                    <a:lnTo>
                      <a:pt x="399079" y="1096690"/>
                    </a:lnTo>
                    <a:lnTo>
                      <a:pt x="398823" y="1092085"/>
                    </a:lnTo>
                    <a:lnTo>
                      <a:pt x="398312" y="1089783"/>
                    </a:lnTo>
                    <a:lnTo>
                      <a:pt x="396777" y="1087736"/>
                    </a:lnTo>
                    <a:lnTo>
                      <a:pt x="394986" y="1086969"/>
                    </a:lnTo>
                    <a:lnTo>
                      <a:pt x="390637" y="1085689"/>
                    </a:lnTo>
                    <a:lnTo>
                      <a:pt x="388079" y="1084922"/>
                    </a:lnTo>
                    <a:lnTo>
                      <a:pt x="384753" y="1084411"/>
                    </a:lnTo>
                    <a:lnTo>
                      <a:pt x="380148" y="1082108"/>
                    </a:lnTo>
                    <a:lnTo>
                      <a:pt x="376823" y="1080829"/>
                    </a:lnTo>
                    <a:lnTo>
                      <a:pt x="367613" y="1078271"/>
                    </a:lnTo>
                    <a:lnTo>
                      <a:pt x="354311" y="1075712"/>
                    </a:lnTo>
                    <a:lnTo>
                      <a:pt x="331798" y="1072643"/>
                    </a:lnTo>
                    <a:lnTo>
                      <a:pt x="324891" y="1071875"/>
                    </a:lnTo>
                    <a:lnTo>
                      <a:pt x="317728" y="1070852"/>
                    </a:lnTo>
                    <a:lnTo>
                      <a:pt x="312100" y="1069061"/>
                    </a:lnTo>
                    <a:lnTo>
                      <a:pt x="308519" y="1067526"/>
                    </a:lnTo>
                    <a:lnTo>
                      <a:pt x="303658" y="1065735"/>
                    </a:lnTo>
                    <a:lnTo>
                      <a:pt x="299821" y="1064456"/>
                    </a:lnTo>
                    <a:lnTo>
                      <a:pt x="295984" y="1063689"/>
                    </a:lnTo>
                    <a:lnTo>
                      <a:pt x="293937" y="1062410"/>
                    </a:lnTo>
                    <a:lnTo>
                      <a:pt x="292658" y="1060363"/>
                    </a:lnTo>
                    <a:lnTo>
                      <a:pt x="289844" y="1053968"/>
                    </a:lnTo>
                    <a:lnTo>
                      <a:pt x="287797" y="1048596"/>
                    </a:lnTo>
                    <a:lnTo>
                      <a:pt x="286518" y="1047061"/>
                    </a:lnTo>
                    <a:lnTo>
                      <a:pt x="282681" y="1045014"/>
                    </a:lnTo>
                    <a:lnTo>
                      <a:pt x="281913" y="1044502"/>
                    </a:lnTo>
                    <a:lnTo>
                      <a:pt x="276797" y="1037339"/>
                    </a:lnTo>
                    <a:lnTo>
                      <a:pt x="276030" y="1036572"/>
                    </a:lnTo>
                    <a:lnTo>
                      <a:pt x="271681" y="1034270"/>
                    </a:lnTo>
                    <a:lnTo>
                      <a:pt x="266053" y="1032223"/>
                    </a:lnTo>
                    <a:lnTo>
                      <a:pt x="264774" y="1031200"/>
                    </a:lnTo>
                    <a:lnTo>
                      <a:pt x="264006" y="1029665"/>
                    </a:lnTo>
                    <a:lnTo>
                      <a:pt x="263239" y="1027362"/>
                    </a:lnTo>
                    <a:lnTo>
                      <a:pt x="265029" y="1019944"/>
                    </a:lnTo>
                    <a:lnTo>
                      <a:pt x="265541" y="1016106"/>
                    </a:lnTo>
                    <a:lnTo>
                      <a:pt x="265285" y="1012014"/>
                    </a:lnTo>
                    <a:lnTo>
                      <a:pt x="264262" y="1008688"/>
                    </a:lnTo>
                    <a:lnTo>
                      <a:pt x="261960" y="1007153"/>
                    </a:lnTo>
                    <a:lnTo>
                      <a:pt x="260169" y="1005874"/>
                    </a:lnTo>
                    <a:lnTo>
                      <a:pt x="257611" y="1005106"/>
                    </a:lnTo>
                    <a:lnTo>
                      <a:pt x="254797" y="1005106"/>
                    </a:lnTo>
                    <a:lnTo>
                      <a:pt x="247122" y="1006129"/>
                    </a:lnTo>
                    <a:lnTo>
                      <a:pt x="245587" y="1005618"/>
                    </a:lnTo>
                    <a:lnTo>
                      <a:pt x="242261" y="1004083"/>
                    </a:lnTo>
                    <a:lnTo>
                      <a:pt x="234843" y="998966"/>
                    </a:lnTo>
                    <a:lnTo>
                      <a:pt x="223331" y="992060"/>
                    </a:lnTo>
                    <a:lnTo>
                      <a:pt x="217191" y="989246"/>
                    </a:lnTo>
                    <a:lnTo>
                      <a:pt x="206447" y="988222"/>
                    </a:lnTo>
                    <a:lnTo>
                      <a:pt x="201074" y="987710"/>
                    </a:lnTo>
                    <a:lnTo>
                      <a:pt x="195702" y="985152"/>
                    </a:lnTo>
                    <a:lnTo>
                      <a:pt x="193912" y="983873"/>
                    </a:lnTo>
                    <a:lnTo>
                      <a:pt x="191353" y="979524"/>
                    </a:lnTo>
                    <a:lnTo>
                      <a:pt x="189051" y="973641"/>
                    </a:lnTo>
                    <a:lnTo>
                      <a:pt x="186748" y="971338"/>
                    </a:lnTo>
                    <a:lnTo>
                      <a:pt x="184446" y="969036"/>
                    </a:lnTo>
                    <a:lnTo>
                      <a:pt x="180353" y="966478"/>
                    </a:lnTo>
                    <a:lnTo>
                      <a:pt x="176771" y="965454"/>
                    </a:lnTo>
                    <a:lnTo>
                      <a:pt x="173446" y="964942"/>
                    </a:lnTo>
                    <a:lnTo>
                      <a:pt x="168074" y="965454"/>
                    </a:lnTo>
                    <a:lnTo>
                      <a:pt x="157073" y="965454"/>
                    </a:lnTo>
                    <a:lnTo>
                      <a:pt x="155027" y="964942"/>
                    </a:lnTo>
                    <a:lnTo>
                      <a:pt x="154259" y="963919"/>
                    </a:lnTo>
                    <a:lnTo>
                      <a:pt x="150934" y="949337"/>
                    </a:lnTo>
                    <a:lnTo>
                      <a:pt x="149655" y="945500"/>
                    </a:lnTo>
                    <a:lnTo>
                      <a:pt x="150166" y="943710"/>
                    </a:lnTo>
                    <a:lnTo>
                      <a:pt x="155027" y="940896"/>
                    </a:lnTo>
                    <a:lnTo>
                      <a:pt x="155283" y="939616"/>
                    </a:lnTo>
                    <a:lnTo>
                      <a:pt x="154515" y="936802"/>
                    </a:lnTo>
                    <a:lnTo>
                      <a:pt x="153236" y="931942"/>
                    </a:lnTo>
                    <a:lnTo>
                      <a:pt x="151189" y="926569"/>
                    </a:lnTo>
                    <a:lnTo>
                      <a:pt x="149910" y="924523"/>
                    </a:lnTo>
                    <a:lnTo>
                      <a:pt x="148887" y="921197"/>
                    </a:lnTo>
                    <a:lnTo>
                      <a:pt x="147096" y="917872"/>
                    </a:lnTo>
                    <a:lnTo>
                      <a:pt x="146841" y="915825"/>
                    </a:lnTo>
                    <a:lnTo>
                      <a:pt x="147608" y="914290"/>
                    </a:lnTo>
                    <a:lnTo>
                      <a:pt x="148631" y="913011"/>
                    </a:lnTo>
                    <a:lnTo>
                      <a:pt x="150678" y="910964"/>
                    </a:lnTo>
                    <a:lnTo>
                      <a:pt x="151189" y="909686"/>
                    </a:lnTo>
                    <a:lnTo>
                      <a:pt x="150934" y="907127"/>
                    </a:lnTo>
                    <a:lnTo>
                      <a:pt x="152469" y="906104"/>
                    </a:lnTo>
                    <a:lnTo>
                      <a:pt x="154771" y="906615"/>
                    </a:lnTo>
                    <a:lnTo>
                      <a:pt x="156306" y="906615"/>
                    </a:lnTo>
                    <a:lnTo>
                      <a:pt x="158608" y="905337"/>
                    </a:lnTo>
                    <a:lnTo>
                      <a:pt x="159120" y="903801"/>
                    </a:lnTo>
                    <a:lnTo>
                      <a:pt x="159887" y="903546"/>
                    </a:lnTo>
                    <a:lnTo>
                      <a:pt x="163213" y="903801"/>
                    </a:lnTo>
                    <a:lnTo>
                      <a:pt x="163980" y="903546"/>
                    </a:lnTo>
                    <a:lnTo>
                      <a:pt x="165004" y="901755"/>
                    </a:lnTo>
                    <a:lnTo>
                      <a:pt x="167050" y="900732"/>
                    </a:lnTo>
                    <a:lnTo>
                      <a:pt x="168585" y="900987"/>
                    </a:lnTo>
                    <a:lnTo>
                      <a:pt x="172167" y="902267"/>
                    </a:lnTo>
                    <a:lnTo>
                      <a:pt x="173957" y="902267"/>
                    </a:lnTo>
                    <a:lnTo>
                      <a:pt x="177027" y="901499"/>
                    </a:lnTo>
                    <a:lnTo>
                      <a:pt x="179585" y="900732"/>
                    </a:lnTo>
                    <a:lnTo>
                      <a:pt x="182400" y="898685"/>
                    </a:lnTo>
                    <a:lnTo>
                      <a:pt x="184702" y="893569"/>
                    </a:lnTo>
                    <a:lnTo>
                      <a:pt x="185725" y="889476"/>
                    </a:lnTo>
                    <a:lnTo>
                      <a:pt x="185725" y="887429"/>
                    </a:lnTo>
                    <a:lnTo>
                      <a:pt x="184446" y="874894"/>
                    </a:lnTo>
                    <a:lnTo>
                      <a:pt x="184958" y="873103"/>
                    </a:lnTo>
                    <a:lnTo>
                      <a:pt x="186237" y="872336"/>
                    </a:lnTo>
                    <a:lnTo>
                      <a:pt x="192121" y="870545"/>
                    </a:lnTo>
                    <a:lnTo>
                      <a:pt x="194935" y="869266"/>
                    </a:lnTo>
                    <a:lnTo>
                      <a:pt x="197237" y="869010"/>
                    </a:lnTo>
                    <a:lnTo>
                      <a:pt x="204144" y="869777"/>
                    </a:lnTo>
                    <a:lnTo>
                      <a:pt x="205935" y="870033"/>
                    </a:lnTo>
                    <a:lnTo>
                      <a:pt x="209516" y="871824"/>
                    </a:lnTo>
                    <a:lnTo>
                      <a:pt x="210796" y="871824"/>
                    </a:lnTo>
                    <a:lnTo>
                      <a:pt x="213865" y="870801"/>
                    </a:lnTo>
                    <a:lnTo>
                      <a:pt x="214377" y="868754"/>
                    </a:lnTo>
                    <a:lnTo>
                      <a:pt x="213354" y="867219"/>
                    </a:lnTo>
                    <a:lnTo>
                      <a:pt x="210796" y="864405"/>
                    </a:lnTo>
                    <a:lnTo>
                      <a:pt x="205935" y="859545"/>
                    </a:lnTo>
                    <a:lnTo>
                      <a:pt x="204912" y="857754"/>
                    </a:lnTo>
                    <a:lnTo>
                      <a:pt x="204912" y="855708"/>
                    </a:lnTo>
                    <a:lnTo>
                      <a:pt x="205935" y="850847"/>
                    </a:lnTo>
                    <a:lnTo>
                      <a:pt x="205935" y="849056"/>
                    </a:lnTo>
                    <a:lnTo>
                      <a:pt x="205167" y="847521"/>
                    </a:lnTo>
                    <a:lnTo>
                      <a:pt x="201074" y="841637"/>
                    </a:lnTo>
                    <a:lnTo>
                      <a:pt x="199028" y="837544"/>
                    </a:lnTo>
                    <a:lnTo>
                      <a:pt x="198516" y="835754"/>
                    </a:lnTo>
                    <a:lnTo>
                      <a:pt x="198772" y="832172"/>
                    </a:lnTo>
                    <a:lnTo>
                      <a:pt x="200563" y="829358"/>
                    </a:lnTo>
                    <a:lnTo>
                      <a:pt x="202609" y="828079"/>
                    </a:lnTo>
                    <a:lnTo>
                      <a:pt x="203121" y="826544"/>
                    </a:lnTo>
                    <a:lnTo>
                      <a:pt x="202098" y="824753"/>
                    </a:lnTo>
                    <a:lnTo>
                      <a:pt x="200563" y="823218"/>
                    </a:lnTo>
                    <a:lnTo>
                      <a:pt x="199539" y="818102"/>
                    </a:lnTo>
                    <a:lnTo>
                      <a:pt x="199795" y="816567"/>
                    </a:lnTo>
                    <a:lnTo>
                      <a:pt x="200563" y="815032"/>
                    </a:lnTo>
                    <a:lnTo>
                      <a:pt x="201586" y="814009"/>
                    </a:lnTo>
                    <a:lnTo>
                      <a:pt x="202609" y="814009"/>
                    </a:lnTo>
                    <a:lnTo>
                      <a:pt x="206703" y="815544"/>
                    </a:lnTo>
                    <a:lnTo>
                      <a:pt x="207726" y="815544"/>
                    </a:lnTo>
                    <a:lnTo>
                      <a:pt x="208493" y="814521"/>
                    </a:lnTo>
                    <a:lnTo>
                      <a:pt x="208493" y="809660"/>
                    </a:lnTo>
                    <a:lnTo>
                      <a:pt x="209005" y="807358"/>
                    </a:lnTo>
                    <a:lnTo>
                      <a:pt x="210796" y="805055"/>
                    </a:lnTo>
                    <a:lnTo>
                      <a:pt x="214121" y="802753"/>
                    </a:lnTo>
                    <a:lnTo>
                      <a:pt x="215400" y="802241"/>
                    </a:lnTo>
                    <a:lnTo>
                      <a:pt x="216679" y="801218"/>
                    </a:lnTo>
                    <a:lnTo>
                      <a:pt x="217703" y="800962"/>
                    </a:lnTo>
                    <a:lnTo>
                      <a:pt x="218982" y="799939"/>
                    </a:lnTo>
                    <a:lnTo>
                      <a:pt x="218214" y="798659"/>
                    </a:lnTo>
                    <a:lnTo>
                      <a:pt x="218470" y="797381"/>
                    </a:lnTo>
                    <a:lnTo>
                      <a:pt x="220772" y="794055"/>
                    </a:lnTo>
                    <a:lnTo>
                      <a:pt x="220517" y="791753"/>
                    </a:lnTo>
                    <a:lnTo>
                      <a:pt x="221028" y="790218"/>
                    </a:lnTo>
                    <a:lnTo>
                      <a:pt x="220517" y="788427"/>
                    </a:lnTo>
                    <a:lnTo>
                      <a:pt x="219238" y="786380"/>
                    </a:lnTo>
                    <a:lnTo>
                      <a:pt x="217191" y="782543"/>
                    </a:lnTo>
                    <a:lnTo>
                      <a:pt x="215400" y="779985"/>
                    </a:lnTo>
                    <a:lnTo>
                      <a:pt x="211819" y="777682"/>
                    </a:lnTo>
                    <a:lnTo>
                      <a:pt x="211307" y="776659"/>
                    </a:lnTo>
                    <a:lnTo>
                      <a:pt x="210796" y="772566"/>
                    </a:lnTo>
                    <a:lnTo>
                      <a:pt x="209261" y="767705"/>
                    </a:lnTo>
                    <a:lnTo>
                      <a:pt x="207470" y="764891"/>
                    </a:lnTo>
                    <a:lnTo>
                      <a:pt x="205423" y="760543"/>
                    </a:lnTo>
                    <a:lnTo>
                      <a:pt x="205423" y="759008"/>
                    </a:lnTo>
                    <a:lnTo>
                      <a:pt x="205935" y="756194"/>
                    </a:lnTo>
                    <a:lnTo>
                      <a:pt x="205935" y="754403"/>
                    </a:lnTo>
                    <a:lnTo>
                      <a:pt x="204144" y="751845"/>
                    </a:lnTo>
                    <a:lnTo>
                      <a:pt x="200819" y="747495"/>
                    </a:lnTo>
                    <a:lnTo>
                      <a:pt x="196981" y="741612"/>
                    </a:lnTo>
                    <a:lnTo>
                      <a:pt x="195446" y="740333"/>
                    </a:lnTo>
                    <a:lnTo>
                      <a:pt x="194423" y="740077"/>
                    </a:lnTo>
                    <a:lnTo>
                      <a:pt x="190842" y="740077"/>
                    </a:lnTo>
                    <a:lnTo>
                      <a:pt x="189562" y="738542"/>
                    </a:lnTo>
                    <a:lnTo>
                      <a:pt x="187772" y="732146"/>
                    </a:lnTo>
                    <a:lnTo>
                      <a:pt x="186748" y="729077"/>
                    </a:lnTo>
                    <a:lnTo>
                      <a:pt x="187260" y="727797"/>
                    </a:lnTo>
                    <a:lnTo>
                      <a:pt x="190074" y="728565"/>
                    </a:lnTo>
                    <a:lnTo>
                      <a:pt x="192376" y="728565"/>
                    </a:lnTo>
                    <a:lnTo>
                      <a:pt x="198772" y="726774"/>
                    </a:lnTo>
                    <a:lnTo>
                      <a:pt x="201074" y="725495"/>
                    </a:lnTo>
                    <a:lnTo>
                      <a:pt x="202865" y="723449"/>
                    </a:lnTo>
                    <a:lnTo>
                      <a:pt x="205679" y="719611"/>
                    </a:lnTo>
                    <a:lnTo>
                      <a:pt x="208749" y="714495"/>
                    </a:lnTo>
                    <a:lnTo>
                      <a:pt x="209516" y="711681"/>
                    </a:lnTo>
                    <a:lnTo>
                      <a:pt x="209005" y="707588"/>
                    </a:lnTo>
                    <a:lnTo>
                      <a:pt x="206958" y="704518"/>
                    </a:lnTo>
                    <a:lnTo>
                      <a:pt x="205167" y="703239"/>
                    </a:lnTo>
                    <a:lnTo>
                      <a:pt x="202609" y="702215"/>
                    </a:lnTo>
                    <a:lnTo>
                      <a:pt x="197493" y="701704"/>
                    </a:lnTo>
                    <a:lnTo>
                      <a:pt x="196214" y="700936"/>
                    </a:lnTo>
                    <a:lnTo>
                      <a:pt x="195446" y="699913"/>
                    </a:lnTo>
                    <a:lnTo>
                      <a:pt x="195446" y="697611"/>
                    </a:lnTo>
                    <a:lnTo>
                      <a:pt x="197493" y="692494"/>
                    </a:lnTo>
                    <a:lnTo>
                      <a:pt x="196981" y="690704"/>
                    </a:lnTo>
                    <a:lnTo>
                      <a:pt x="194167" y="686866"/>
                    </a:lnTo>
                    <a:lnTo>
                      <a:pt x="192632" y="685076"/>
                    </a:lnTo>
                    <a:lnTo>
                      <a:pt x="191609" y="682517"/>
                    </a:lnTo>
                    <a:lnTo>
                      <a:pt x="191353" y="680471"/>
                    </a:lnTo>
                    <a:lnTo>
                      <a:pt x="190074" y="677657"/>
                    </a:lnTo>
                    <a:lnTo>
                      <a:pt x="188028" y="675099"/>
                    </a:lnTo>
                    <a:lnTo>
                      <a:pt x="185469" y="672540"/>
                    </a:lnTo>
                    <a:lnTo>
                      <a:pt x="180609" y="669215"/>
                    </a:lnTo>
                    <a:lnTo>
                      <a:pt x="174213" y="665633"/>
                    </a:lnTo>
                    <a:lnTo>
                      <a:pt x="169609" y="662819"/>
                    </a:lnTo>
                    <a:lnTo>
                      <a:pt x="167050" y="660261"/>
                    </a:lnTo>
                    <a:lnTo>
                      <a:pt x="165771" y="657703"/>
                    </a:lnTo>
                    <a:lnTo>
                      <a:pt x="162446" y="657447"/>
                    </a:lnTo>
                    <a:lnTo>
                      <a:pt x="159887" y="656168"/>
                    </a:lnTo>
                    <a:lnTo>
                      <a:pt x="157329" y="653354"/>
                    </a:lnTo>
                    <a:lnTo>
                      <a:pt x="156050" y="650796"/>
                    </a:lnTo>
                    <a:lnTo>
                      <a:pt x="155794" y="646703"/>
                    </a:lnTo>
                    <a:lnTo>
                      <a:pt x="156306" y="643121"/>
                    </a:lnTo>
                    <a:lnTo>
                      <a:pt x="156306" y="641074"/>
                    </a:lnTo>
                    <a:lnTo>
                      <a:pt x="157585" y="635446"/>
                    </a:lnTo>
                    <a:lnTo>
                      <a:pt x="157585" y="629307"/>
                    </a:lnTo>
                    <a:lnTo>
                      <a:pt x="157841" y="624702"/>
                    </a:lnTo>
                    <a:lnTo>
                      <a:pt x="157585" y="622655"/>
                    </a:lnTo>
                    <a:lnTo>
                      <a:pt x="155794" y="619586"/>
                    </a:lnTo>
                    <a:lnTo>
                      <a:pt x="151445" y="615237"/>
                    </a:lnTo>
                    <a:lnTo>
                      <a:pt x="147608" y="612423"/>
                    </a:lnTo>
                    <a:lnTo>
                      <a:pt x="144027" y="609864"/>
                    </a:lnTo>
                    <a:lnTo>
                      <a:pt x="141724" y="609609"/>
                    </a:lnTo>
                    <a:lnTo>
                      <a:pt x="139934" y="609864"/>
                    </a:lnTo>
                    <a:lnTo>
                      <a:pt x="137631" y="610888"/>
                    </a:lnTo>
                    <a:lnTo>
                      <a:pt x="133794" y="612678"/>
                    </a:lnTo>
                    <a:lnTo>
                      <a:pt x="129701" y="613958"/>
                    </a:lnTo>
                    <a:lnTo>
                      <a:pt x="127143" y="613190"/>
                    </a:lnTo>
                    <a:lnTo>
                      <a:pt x="124328" y="611399"/>
                    </a:lnTo>
                    <a:lnTo>
                      <a:pt x="122026" y="609097"/>
                    </a:lnTo>
                    <a:lnTo>
                      <a:pt x="119979" y="606283"/>
                    </a:lnTo>
                    <a:lnTo>
                      <a:pt x="118445" y="604237"/>
                    </a:lnTo>
                    <a:lnTo>
                      <a:pt x="117933" y="601167"/>
                    </a:lnTo>
                    <a:lnTo>
                      <a:pt x="117933" y="597841"/>
                    </a:lnTo>
                    <a:lnTo>
                      <a:pt x="117421" y="594771"/>
                    </a:lnTo>
                    <a:lnTo>
                      <a:pt x="116398" y="593492"/>
                    </a:lnTo>
                    <a:lnTo>
                      <a:pt x="114352" y="591957"/>
                    </a:lnTo>
                    <a:lnTo>
                      <a:pt x="113072" y="590422"/>
                    </a:lnTo>
                    <a:lnTo>
                      <a:pt x="111537" y="587352"/>
                    </a:lnTo>
                    <a:lnTo>
                      <a:pt x="110770" y="584794"/>
                    </a:lnTo>
                    <a:lnTo>
                      <a:pt x="110770" y="583259"/>
                    </a:lnTo>
                    <a:lnTo>
                      <a:pt x="112305" y="575841"/>
                    </a:lnTo>
                    <a:lnTo>
                      <a:pt x="112561" y="571491"/>
                    </a:lnTo>
                    <a:lnTo>
                      <a:pt x="112561" y="570212"/>
                    </a:lnTo>
                    <a:lnTo>
                      <a:pt x="111282" y="567143"/>
                    </a:lnTo>
                    <a:lnTo>
                      <a:pt x="110770" y="563817"/>
                    </a:lnTo>
                    <a:lnTo>
                      <a:pt x="111282" y="562026"/>
                    </a:lnTo>
                    <a:lnTo>
                      <a:pt x="114607" y="555119"/>
                    </a:lnTo>
                    <a:lnTo>
                      <a:pt x="113840" y="553584"/>
                    </a:lnTo>
                    <a:lnTo>
                      <a:pt x="104630" y="547189"/>
                    </a:lnTo>
                    <a:lnTo>
                      <a:pt x="103607" y="544375"/>
                    </a:lnTo>
                    <a:lnTo>
                      <a:pt x="103863" y="542328"/>
                    </a:lnTo>
                    <a:lnTo>
                      <a:pt x="105654" y="533374"/>
                    </a:lnTo>
                    <a:lnTo>
                      <a:pt x="106421" y="526723"/>
                    </a:lnTo>
                    <a:lnTo>
                      <a:pt x="106677" y="522630"/>
                    </a:lnTo>
                    <a:lnTo>
                      <a:pt x="105142" y="518281"/>
                    </a:lnTo>
                    <a:lnTo>
                      <a:pt x="104119" y="514955"/>
                    </a:lnTo>
                    <a:lnTo>
                      <a:pt x="103095" y="512397"/>
                    </a:lnTo>
                    <a:lnTo>
                      <a:pt x="103095" y="502676"/>
                    </a:lnTo>
                    <a:lnTo>
                      <a:pt x="102840" y="493466"/>
                    </a:lnTo>
                    <a:lnTo>
                      <a:pt x="102072" y="489118"/>
                    </a:lnTo>
                    <a:lnTo>
                      <a:pt x="102072" y="487071"/>
                    </a:lnTo>
                    <a:lnTo>
                      <a:pt x="102584" y="485792"/>
                    </a:lnTo>
                    <a:lnTo>
                      <a:pt x="107188" y="477606"/>
                    </a:lnTo>
                    <a:lnTo>
                      <a:pt x="107188" y="475303"/>
                    </a:lnTo>
                    <a:lnTo>
                      <a:pt x="106165" y="472489"/>
                    </a:lnTo>
                    <a:lnTo>
                      <a:pt x="106421" y="469163"/>
                    </a:lnTo>
                    <a:lnTo>
                      <a:pt x="107700" y="467884"/>
                    </a:lnTo>
                    <a:lnTo>
                      <a:pt x="108979" y="467884"/>
                    </a:lnTo>
                    <a:lnTo>
                      <a:pt x="111026" y="466605"/>
                    </a:lnTo>
                    <a:lnTo>
                      <a:pt x="111537" y="464047"/>
                    </a:lnTo>
                    <a:lnTo>
                      <a:pt x="111026" y="458163"/>
                    </a:lnTo>
                    <a:lnTo>
                      <a:pt x="109747" y="452791"/>
                    </a:lnTo>
                    <a:lnTo>
                      <a:pt x="107956" y="448186"/>
                    </a:lnTo>
                    <a:lnTo>
                      <a:pt x="105654" y="445884"/>
                    </a:lnTo>
                    <a:lnTo>
                      <a:pt x="100537" y="441279"/>
                    </a:lnTo>
                    <a:lnTo>
                      <a:pt x="96188" y="438465"/>
                    </a:lnTo>
                    <a:lnTo>
                      <a:pt x="86467" y="435907"/>
                    </a:lnTo>
                    <a:lnTo>
                      <a:pt x="85444" y="435140"/>
                    </a:lnTo>
                    <a:lnTo>
                      <a:pt x="83909" y="433093"/>
                    </a:lnTo>
                    <a:lnTo>
                      <a:pt x="83397" y="431558"/>
                    </a:lnTo>
                    <a:lnTo>
                      <a:pt x="82374" y="424907"/>
                    </a:lnTo>
                    <a:lnTo>
                      <a:pt x="82374" y="421581"/>
                    </a:lnTo>
                    <a:lnTo>
                      <a:pt x="82886" y="419023"/>
                    </a:lnTo>
                    <a:lnTo>
                      <a:pt x="84165" y="415953"/>
                    </a:lnTo>
                    <a:lnTo>
                      <a:pt x="84420" y="412883"/>
                    </a:lnTo>
                    <a:lnTo>
                      <a:pt x="83653" y="409046"/>
                    </a:lnTo>
                    <a:lnTo>
                      <a:pt x="84676" y="406488"/>
                    </a:lnTo>
                    <a:lnTo>
                      <a:pt x="84676" y="404441"/>
                    </a:lnTo>
                    <a:lnTo>
                      <a:pt x="74443" y="386534"/>
                    </a:lnTo>
                    <a:lnTo>
                      <a:pt x="72909" y="383464"/>
                    </a:lnTo>
                    <a:lnTo>
                      <a:pt x="71885" y="380650"/>
                    </a:lnTo>
                    <a:lnTo>
                      <a:pt x="70350" y="373999"/>
                    </a:lnTo>
                    <a:lnTo>
                      <a:pt x="70095" y="369394"/>
                    </a:lnTo>
                    <a:lnTo>
                      <a:pt x="70095" y="364022"/>
                    </a:lnTo>
                    <a:lnTo>
                      <a:pt x="70862" y="361975"/>
                    </a:lnTo>
                    <a:lnTo>
                      <a:pt x="73420" y="357882"/>
                    </a:lnTo>
                    <a:lnTo>
                      <a:pt x="74699" y="356091"/>
                    </a:lnTo>
                    <a:lnTo>
                      <a:pt x="77513" y="351231"/>
                    </a:lnTo>
                    <a:lnTo>
                      <a:pt x="81351" y="336905"/>
                    </a:lnTo>
                    <a:lnTo>
                      <a:pt x="80839" y="332300"/>
                    </a:lnTo>
                    <a:lnTo>
                      <a:pt x="76490" y="323346"/>
                    </a:lnTo>
                    <a:lnTo>
                      <a:pt x="77513" y="320532"/>
                    </a:lnTo>
                    <a:lnTo>
                      <a:pt x="77258" y="318997"/>
                    </a:lnTo>
                    <a:lnTo>
                      <a:pt x="76234" y="317207"/>
                    </a:lnTo>
                    <a:lnTo>
                      <a:pt x="75979" y="315416"/>
                    </a:lnTo>
                    <a:lnTo>
                      <a:pt x="76490" y="310299"/>
                    </a:lnTo>
                    <a:lnTo>
                      <a:pt x="79560" y="302625"/>
                    </a:lnTo>
                    <a:lnTo>
                      <a:pt x="79816" y="301602"/>
                    </a:lnTo>
                    <a:lnTo>
                      <a:pt x="80072" y="296229"/>
                    </a:lnTo>
                    <a:lnTo>
                      <a:pt x="80327" y="293159"/>
                    </a:lnTo>
                    <a:lnTo>
                      <a:pt x="80072" y="291113"/>
                    </a:lnTo>
                    <a:lnTo>
                      <a:pt x="79048" y="289578"/>
                    </a:lnTo>
                    <a:lnTo>
                      <a:pt x="74188" y="285485"/>
                    </a:lnTo>
                    <a:lnTo>
                      <a:pt x="73676" y="284717"/>
                    </a:lnTo>
                    <a:lnTo>
                      <a:pt x="73420" y="281648"/>
                    </a:lnTo>
                    <a:lnTo>
                      <a:pt x="73420" y="279089"/>
                    </a:lnTo>
                    <a:lnTo>
                      <a:pt x="74188" y="276020"/>
                    </a:lnTo>
                    <a:lnTo>
                      <a:pt x="74188" y="269368"/>
                    </a:lnTo>
                    <a:lnTo>
                      <a:pt x="73932" y="266554"/>
                    </a:lnTo>
                    <a:lnTo>
                      <a:pt x="72909" y="264252"/>
                    </a:lnTo>
                    <a:lnTo>
                      <a:pt x="70350" y="261182"/>
                    </a:lnTo>
                    <a:lnTo>
                      <a:pt x="69071" y="259391"/>
                    </a:lnTo>
                    <a:lnTo>
                      <a:pt x="67792" y="256066"/>
                    </a:lnTo>
                    <a:lnTo>
                      <a:pt x="67536" y="254531"/>
                    </a:lnTo>
                    <a:lnTo>
                      <a:pt x="68560" y="246600"/>
                    </a:lnTo>
                    <a:lnTo>
                      <a:pt x="68560" y="245065"/>
                    </a:lnTo>
                    <a:lnTo>
                      <a:pt x="67792" y="243786"/>
                    </a:lnTo>
                    <a:lnTo>
                      <a:pt x="66002" y="242763"/>
                    </a:lnTo>
                    <a:lnTo>
                      <a:pt x="61652" y="242251"/>
                    </a:lnTo>
                    <a:lnTo>
                      <a:pt x="60118" y="241228"/>
                    </a:lnTo>
                    <a:lnTo>
                      <a:pt x="58583" y="238926"/>
                    </a:lnTo>
                    <a:lnTo>
                      <a:pt x="57304" y="237902"/>
                    </a:lnTo>
                    <a:lnTo>
                      <a:pt x="54490" y="237391"/>
                    </a:lnTo>
                    <a:lnTo>
                      <a:pt x="50141" y="237135"/>
                    </a:lnTo>
                    <a:lnTo>
                      <a:pt x="47583" y="236623"/>
                    </a:lnTo>
                    <a:lnTo>
                      <a:pt x="46559" y="235856"/>
                    </a:lnTo>
                    <a:lnTo>
                      <a:pt x="45792" y="233042"/>
                    </a:lnTo>
                    <a:lnTo>
                      <a:pt x="44257" y="230228"/>
                    </a:lnTo>
                    <a:lnTo>
                      <a:pt x="41699" y="227158"/>
                    </a:lnTo>
                    <a:lnTo>
                      <a:pt x="36838" y="215902"/>
                    </a:lnTo>
                    <a:lnTo>
                      <a:pt x="34536" y="212065"/>
                    </a:lnTo>
                    <a:lnTo>
                      <a:pt x="33001" y="210274"/>
                    </a:lnTo>
                    <a:lnTo>
                      <a:pt x="28140" y="204902"/>
                    </a:lnTo>
                    <a:lnTo>
                      <a:pt x="27373" y="202855"/>
                    </a:lnTo>
                    <a:lnTo>
                      <a:pt x="25582" y="196971"/>
                    </a:lnTo>
                    <a:lnTo>
                      <a:pt x="22001" y="191087"/>
                    </a:lnTo>
                    <a:lnTo>
                      <a:pt x="20465" y="187506"/>
                    </a:lnTo>
                    <a:lnTo>
                      <a:pt x="17396" y="179064"/>
                    </a:lnTo>
                    <a:lnTo>
                      <a:pt x="16117" y="177785"/>
                    </a:lnTo>
                    <a:lnTo>
                      <a:pt x="14326" y="176506"/>
                    </a:lnTo>
                    <a:lnTo>
                      <a:pt x="12279" y="176250"/>
                    </a:lnTo>
                    <a:lnTo>
                      <a:pt x="8442" y="174203"/>
                    </a:lnTo>
                    <a:lnTo>
                      <a:pt x="7163" y="171901"/>
                    </a:lnTo>
                    <a:lnTo>
                      <a:pt x="6651" y="167040"/>
                    </a:lnTo>
                    <a:lnTo>
                      <a:pt x="7163" y="162947"/>
                    </a:lnTo>
                    <a:lnTo>
                      <a:pt x="7674" y="161668"/>
                    </a:lnTo>
                    <a:lnTo>
                      <a:pt x="7930" y="159110"/>
                    </a:lnTo>
                    <a:lnTo>
                      <a:pt x="7419" y="157063"/>
                    </a:lnTo>
                    <a:lnTo>
                      <a:pt x="6140" y="153993"/>
                    </a:lnTo>
                    <a:lnTo>
                      <a:pt x="6395" y="148877"/>
                    </a:lnTo>
                    <a:lnTo>
                      <a:pt x="7674" y="142993"/>
                    </a:lnTo>
                    <a:lnTo>
                      <a:pt x="7674" y="137365"/>
                    </a:lnTo>
                    <a:lnTo>
                      <a:pt x="8186" y="134039"/>
                    </a:lnTo>
                    <a:lnTo>
                      <a:pt x="8442" y="131481"/>
                    </a:lnTo>
                    <a:lnTo>
                      <a:pt x="8186" y="122016"/>
                    </a:lnTo>
                    <a:lnTo>
                      <a:pt x="6395" y="115365"/>
                    </a:lnTo>
                    <a:lnTo>
                      <a:pt x="4860" y="108969"/>
                    </a:lnTo>
                    <a:lnTo>
                      <a:pt x="3070" y="104109"/>
                    </a:lnTo>
                    <a:lnTo>
                      <a:pt x="1535" y="100527"/>
                    </a:lnTo>
                    <a:lnTo>
                      <a:pt x="0" y="95666"/>
                    </a:lnTo>
                    <a:lnTo>
                      <a:pt x="0" y="94132"/>
                    </a:lnTo>
                    <a:lnTo>
                      <a:pt x="2814" y="90294"/>
                    </a:lnTo>
                    <a:lnTo>
                      <a:pt x="7674" y="87992"/>
                    </a:lnTo>
                    <a:lnTo>
                      <a:pt x="9721" y="86457"/>
                    </a:lnTo>
                    <a:lnTo>
                      <a:pt x="12279" y="80829"/>
                    </a:lnTo>
                    <a:lnTo>
                      <a:pt x="13558" y="76736"/>
                    </a:lnTo>
                    <a:lnTo>
                      <a:pt x="14070" y="73922"/>
                    </a:lnTo>
                    <a:lnTo>
                      <a:pt x="14070" y="59340"/>
                    </a:lnTo>
                    <a:lnTo>
                      <a:pt x="13814" y="52433"/>
                    </a:lnTo>
                    <a:lnTo>
                      <a:pt x="12791" y="47061"/>
                    </a:lnTo>
                    <a:lnTo>
                      <a:pt x="10744" y="44247"/>
                    </a:lnTo>
                    <a:lnTo>
                      <a:pt x="6651" y="40665"/>
                    </a:lnTo>
                    <a:lnTo>
                      <a:pt x="9977" y="38874"/>
                    </a:lnTo>
                    <a:lnTo>
                      <a:pt x="12279" y="37851"/>
                    </a:lnTo>
                    <a:lnTo>
                      <a:pt x="13558" y="36572"/>
                    </a:lnTo>
                    <a:lnTo>
                      <a:pt x="14582" y="34270"/>
                    </a:lnTo>
                    <a:lnTo>
                      <a:pt x="15861" y="32991"/>
                    </a:lnTo>
                    <a:lnTo>
                      <a:pt x="17396" y="31967"/>
                    </a:lnTo>
                    <a:lnTo>
                      <a:pt x="21233" y="30944"/>
                    </a:lnTo>
                    <a:lnTo>
                      <a:pt x="24559" y="30688"/>
                    </a:lnTo>
                    <a:lnTo>
                      <a:pt x="36071" y="31711"/>
                    </a:lnTo>
                    <a:lnTo>
                      <a:pt x="38629" y="30688"/>
                    </a:lnTo>
                    <a:lnTo>
                      <a:pt x="40675" y="28642"/>
                    </a:lnTo>
                    <a:lnTo>
                      <a:pt x="40675" y="26851"/>
                    </a:lnTo>
                    <a:lnTo>
                      <a:pt x="39652" y="25316"/>
                    </a:lnTo>
                    <a:lnTo>
                      <a:pt x="39652" y="24293"/>
                    </a:lnTo>
                    <a:lnTo>
                      <a:pt x="41187" y="23270"/>
                    </a:lnTo>
                    <a:lnTo>
                      <a:pt x="43489" y="21998"/>
                    </a:lnTo>
                    <a:lnTo>
                      <a:pt x="48350" y="20210"/>
                    </a:lnTo>
                    <a:lnTo>
                      <a:pt x="52187" y="19442"/>
                    </a:lnTo>
                    <a:lnTo>
                      <a:pt x="56024" y="18931"/>
                    </a:lnTo>
                    <a:lnTo>
                      <a:pt x="59094" y="18931"/>
                    </a:lnTo>
                    <a:lnTo>
                      <a:pt x="62164" y="19698"/>
                    </a:lnTo>
                    <a:lnTo>
                      <a:pt x="63955" y="19186"/>
                    </a:lnTo>
                    <a:lnTo>
                      <a:pt x="68560" y="12279"/>
                    </a:lnTo>
                    <a:lnTo>
                      <a:pt x="71118" y="8954"/>
                    </a:lnTo>
                    <a:lnTo>
                      <a:pt x="72397" y="8442"/>
                    </a:lnTo>
                    <a:lnTo>
                      <a:pt x="75979" y="8186"/>
                    </a:lnTo>
                    <a:lnTo>
                      <a:pt x="78793" y="7419"/>
                    </a:lnTo>
                    <a:lnTo>
                      <a:pt x="79560" y="6140"/>
                    </a:lnTo>
                    <a:lnTo>
                      <a:pt x="81862" y="3837"/>
                    </a:lnTo>
                    <a:lnTo>
                      <a:pt x="84165" y="2302"/>
                    </a:lnTo>
                    <a:lnTo>
                      <a:pt x="87490" y="768"/>
                    </a:lnTo>
                    <a:lnTo>
                      <a:pt x="89281" y="256"/>
                    </a:lnTo>
                    <a:lnTo>
                      <a:pt x="94142" y="0"/>
                    </a:lnTo>
                    <a:lnTo>
                      <a:pt x="97979" y="768"/>
                    </a:lnTo>
                    <a:lnTo>
                      <a:pt x="101816" y="2047"/>
                    </a:lnTo>
                    <a:lnTo>
                      <a:pt x="103863" y="3326"/>
                    </a:lnTo>
                    <a:lnTo>
                      <a:pt x="105398" y="4605"/>
                    </a:lnTo>
                    <a:lnTo>
                      <a:pt x="106165" y="5372"/>
                    </a:lnTo>
                    <a:lnTo>
                      <a:pt x="109491" y="7419"/>
                    </a:lnTo>
                    <a:lnTo>
                      <a:pt x="114352" y="13047"/>
                    </a:lnTo>
                    <a:lnTo>
                      <a:pt x="117421" y="18931"/>
                    </a:lnTo>
                    <a:lnTo>
                      <a:pt x="118700" y="22256"/>
                    </a:lnTo>
                    <a:lnTo>
                      <a:pt x="120235" y="24804"/>
                    </a:lnTo>
                    <a:lnTo>
                      <a:pt x="123305" y="28642"/>
                    </a:lnTo>
                    <a:lnTo>
                      <a:pt x="125096" y="30177"/>
                    </a:lnTo>
                    <a:lnTo>
                      <a:pt x="129189" y="31711"/>
                    </a:lnTo>
                    <a:lnTo>
                      <a:pt x="130212" y="31200"/>
                    </a:lnTo>
                    <a:lnTo>
                      <a:pt x="134305" y="26339"/>
                    </a:lnTo>
                    <a:lnTo>
                      <a:pt x="135584" y="25316"/>
                    </a:lnTo>
                    <a:lnTo>
                      <a:pt x="138910" y="25316"/>
                    </a:lnTo>
                    <a:lnTo>
                      <a:pt x="143003" y="26851"/>
                    </a:lnTo>
                    <a:lnTo>
                      <a:pt x="145817" y="28130"/>
                    </a:lnTo>
                    <a:lnTo>
                      <a:pt x="148375" y="29665"/>
                    </a:lnTo>
                    <a:lnTo>
                      <a:pt x="153492" y="33502"/>
                    </a:lnTo>
                    <a:lnTo>
                      <a:pt x="155283" y="35549"/>
                    </a:lnTo>
                    <a:lnTo>
                      <a:pt x="155283" y="44502"/>
                    </a:lnTo>
                    <a:lnTo>
                      <a:pt x="154003" y="58573"/>
                    </a:lnTo>
                    <a:lnTo>
                      <a:pt x="153236" y="60619"/>
                    </a:lnTo>
                    <a:lnTo>
                      <a:pt x="153748" y="61643"/>
                    </a:lnTo>
                    <a:lnTo>
                      <a:pt x="156818" y="62666"/>
                    </a:lnTo>
                    <a:lnTo>
                      <a:pt x="157585" y="63433"/>
                    </a:lnTo>
                    <a:lnTo>
                      <a:pt x="159120" y="66247"/>
                    </a:lnTo>
                    <a:lnTo>
                      <a:pt x="161678" y="68038"/>
                    </a:lnTo>
                    <a:lnTo>
                      <a:pt x="164748" y="69061"/>
                    </a:lnTo>
                    <a:lnTo>
                      <a:pt x="165771" y="69829"/>
                    </a:lnTo>
                    <a:lnTo>
                      <a:pt x="170632" y="76224"/>
                    </a:lnTo>
                    <a:lnTo>
                      <a:pt x="172678" y="77503"/>
                    </a:lnTo>
                    <a:lnTo>
                      <a:pt x="175492" y="78015"/>
                    </a:lnTo>
                    <a:lnTo>
                      <a:pt x="179330" y="77759"/>
                    </a:lnTo>
                    <a:lnTo>
                      <a:pt x="182144" y="76224"/>
                    </a:lnTo>
                    <a:lnTo>
                      <a:pt x="184958" y="73410"/>
                    </a:lnTo>
                    <a:lnTo>
                      <a:pt x="186493" y="70596"/>
                    </a:lnTo>
                    <a:lnTo>
                      <a:pt x="188539" y="67552"/>
                    </a:lnTo>
                    <a:lnTo>
                      <a:pt x="190842" y="64968"/>
                    </a:lnTo>
                    <a:lnTo>
                      <a:pt x="195446" y="61156"/>
                    </a:lnTo>
                    <a:lnTo>
                      <a:pt x="197493" y="58829"/>
                    </a:lnTo>
                    <a:lnTo>
                      <a:pt x="201330" y="57063"/>
                    </a:lnTo>
                    <a:lnTo>
                      <a:pt x="204912" y="56040"/>
                    </a:lnTo>
                    <a:lnTo>
                      <a:pt x="207726" y="55528"/>
                    </a:lnTo>
                    <a:lnTo>
                      <a:pt x="209516" y="54505"/>
                    </a:lnTo>
                    <a:lnTo>
                      <a:pt x="213354" y="53738"/>
                    </a:lnTo>
                    <a:lnTo>
                      <a:pt x="219749" y="53968"/>
                    </a:lnTo>
                    <a:lnTo>
                      <a:pt x="220772" y="53738"/>
                    </a:lnTo>
                    <a:lnTo>
                      <a:pt x="223842" y="51947"/>
                    </a:lnTo>
                    <a:lnTo>
                      <a:pt x="226912" y="49645"/>
                    </a:lnTo>
                    <a:lnTo>
                      <a:pt x="228703" y="48621"/>
                    </a:lnTo>
                    <a:lnTo>
                      <a:pt x="231773" y="48109"/>
                    </a:lnTo>
                    <a:lnTo>
                      <a:pt x="233819" y="47086"/>
                    </a:lnTo>
                    <a:lnTo>
                      <a:pt x="235610" y="47086"/>
                    </a:lnTo>
                    <a:lnTo>
                      <a:pt x="238424" y="50156"/>
                    </a:lnTo>
                    <a:lnTo>
                      <a:pt x="241750" y="51947"/>
                    </a:lnTo>
                    <a:lnTo>
                      <a:pt x="245075" y="52203"/>
                    </a:lnTo>
                    <a:lnTo>
                      <a:pt x="246099" y="51435"/>
                    </a:lnTo>
                    <a:lnTo>
                      <a:pt x="249169" y="45040"/>
                    </a:lnTo>
                    <a:lnTo>
                      <a:pt x="251215" y="42737"/>
                    </a:lnTo>
                    <a:lnTo>
                      <a:pt x="254285" y="39642"/>
                    </a:lnTo>
                    <a:lnTo>
                      <a:pt x="255820" y="38900"/>
                    </a:lnTo>
                    <a:lnTo>
                      <a:pt x="259145" y="37851"/>
                    </a:lnTo>
                    <a:lnTo>
                      <a:pt x="262727" y="38388"/>
                    </a:lnTo>
                    <a:lnTo>
                      <a:pt x="265029" y="39642"/>
                    </a:lnTo>
                    <a:lnTo>
                      <a:pt x="266053" y="41433"/>
                    </a:lnTo>
                    <a:lnTo>
                      <a:pt x="267588" y="42968"/>
                    </a:lnTo>
                    <a:lnTo>
                      <a:pt x="270402" y="43505"/>
                    </a:lnTo>
                    <a:lnTo>
                      <a:pt x="273727" y="43223"/>
                    </a:lnTo>
                    <a:lnTo>
                      <a:pt x="276030" y="41970"/>
                    </a:lnTo>
                    <a:lnTo>
                      <a:pt x="277820" y="40409"/>
                    </a:lnTo>
                    <a:lnTo>
                      <a:pt x="279867" y="40179"/>
                    </a:lnTo>
                    <a:lnTo>
                      <a:pt x="280890" y="40409"/>
                    </a:lnTo>
                    <a:lnTo>
                      <a:pt x="283193" y="42200"/>
                    </a:lnTo>
                    <a:lnTo>
                      <a:pt x="287797" y="43761"/>
                    </a:lnTo>
                    <a:lnTo>
                      <a:pt x="291635" y="43761"/>
                    </a:lnTo>
                    <a:lnTo>
                      <a:pt x="292402" y="44247"/>
                    </a:lnTo>
                    <a:lnTo>
                      <a:pt x="293681" y="46575"/>
                    </a:lnTo>
                    <a:lnTo>
                      <a:pt x="294704" y="46805"/>
                    </a:lnTo>
                    <a:lnTo>
                      <a:pt x="296751" y="46575"/>
                    </a:lnTo>
                    <a:lnTo>
                      <a:pt x="298798" y="45782"/>
                    </a:lnTo>
                    <a:lnTo>
                      <a:pt x="302635" y="45551"/>
                    </a:lnTo>
                    <a:lnTo>
                      <a:pt x="304681" y="44784"/>
                    </a:lnTo>
                    <a:lnTo>
                      <a:pt x="307751" y="45551"/>
                    </a:lnTo>
                    <a:lnTo>
                      <a:pt x="306472" y="48596"/>
                    </a:lnTo>
                    <a:lnTo>
                      <a:pt x="306984" y="49900"/>
                    </a:lnTo>
                    <a:lnTo>
                      <a:pt x="308775" y="50642"/>
                    </a:lnTo>
                    <a:lnTo>
                      <a:pt x="309542" y="52433"/>
                    </a:lnTo>
                    <a:lnTo>
                      <a:pt x="310821" y="56014"/>
                    </a:lnTo>
                    <a:lnTo>
                      <a:pt x="311844" y="57293"/>
                    </a:lnTo>
                    <a:lnTo>
                      <a:pt x="312100" y="59084"/>
                    </a:lnTo>
                    <a:lnTo>
                      <a:pt x="312100" y="63177"/>
                    </a:lnTo>
                    <a:lnTo>
                      <a:pt x="312356" y="66503"/>
                    </a:lnTo>
                    <a:lnTo>
                      <a:pt x="313635" y="67526"/>
                    </a:lnTo>
                    <a:lnTo>
                      <a:pt x="315682" y="68038"/>
                    </a:lnTo>
                    <a:lnTo>
                      <a:pt x="315938" y="69061"/>
                    </a:lnTo>
                    <a:lnTo>
                      <a:pt x="317984" y="70852"/>
                    </a:lnTo>
                    <a:lnTo>
                      <a:pt x="319263" y="72643"/>
                    </a:lnTo>
                    <a:lnTo>
                      <a:pt x="319007" y="74434"/>
                    </a:lnTo>
                    <a:lnTo>
                      <a:pt x="316193" y="79038"/>
                    </a:lnTo>
                    <a:lnTo>
                      <a:pt x="314403" y="79550"/>
                    </a:lnTo>
                    <a:lnTo>
                      <a:pt x="313123" y="81110"/>
                    </a:lnTo>
                    <a:lnTo>
                      <a:pt x="311589" y="84155"/>
                    </a:lnTo>
                    <a:lnTo>
                      <a:pt x="311077" y="86482"/>
                    </a:lnTo>
                    <a:lnTo>
                      <a:pt x="309798" y="87992"/>
                    </a:lnTo>
                    <a:lnTo>
                      <a:pt x="308007" y="89015"/>
                    </a:lnTo>
                    <a:lnTo>
                      <a:pt x="305449" y="89015"/>
                    </a:lnTo>
                    <a:lnTo>
                      <a:pt x="303402" y="89783"/>
                    </a:lnTo>
                    <a:lnTo>
                      <a:pt x="302379" y="92597"/>
                    </a:lnTo>
                    <a:lnTo>
                      <a:pt x="301356" y="94132"/>
                    </a:lnTo>
                    <a:lnTo>
                      <a:pt x="300588" y="101320"/>
                    </a:lnTo>
                    <a:lnTo>
                      <a:pt x="299821" y="104134"/>
                    </a:lnTo>
                    <a:lnTo>
                      <a:pt x="300588" y="107178"/>
                    </a:lnTo>
                    <a:lnTo>
                      <a:pt x="303147" y="109992"/>
                    </a:lnTo>
                    <a:lnTo>
                      <a:pt x="312356" y="115646"/>
                    </a:lnTo>
                    <a:lnTo>
                      <a:pt x="314914" y="117693"/>
                    </a:lnTo>
                    <a:lnTo>
                      <a:pt x="319263" y="120993"/>
                    </a:lnTo>
                    <a:lnTo>
                      <a:pt x="322845" y="123551"/>
                    </a:lnTo>
                    <a:lnTo>
                      <a:pt x="326426" y="126646"/>
                    </a:lnTo>
                    <a:lnTo>
                      <a:pt x="330263" y="128693"/>
                    </a:lnTo>
                    <a:lnTo>
                      <a:pt x="332310" y="129179"/>
                    </a:lnTo>
                    <a:lnTo>
                      <a:pt x="334357" y="130484"/>
                    </a:lnTo>
                    <a:lnTo>
                      <a:pt x="337426" y="130484"/>
                    </a:lnTo>
                    <a:lnTo>
                      <a:pt x="339473" y="130714"/>
                    </a:lnTo>
                    <a:lnTo>
                      <a:pt x="342543" y="131993"/>
                    </a:lnTo>
                    <a:lnTo>
                      <a:pt x="345357" y="134807"/>
                    </a:lnTo>
                    <a:lnTo>
                      <a:pt x="349194" y="137877"/>
                    </a:lnTo>
                    <a:lnTo>
                      <a:pt x="352776" y="139412"/>
                    </a:lnTo>
                    <a:lnTo>
                      <a:pt x="353543" y="140691"/>
                    </a:lnTo>
                    <a:lnTo>
                      <a:pt x="359683" y="140691"/>
                    </a:lnTo>
                    <a:lnTo>
                      <a:pt x="367357" y="140435"/>
                    </a:lnTo>
                    <a:lnTo>
                      <a:pt x="369148" y="141202"/>
                    </a:lnTo>
                    <a:lnTo>
                      <a:pt x="370171" y="143249"/>
                    </a:lnTo>
                    <a:lnTo>
                      <a:pt x="370171" y="148621"/>
                    </a:lnTo>
                    <a:lnTo>
                      <a:pt x="369404" y="151180"/>
                    </a:lnTo>
                    <a:lnTo>
                      <a:pt x="368381" y="153482"/>
                    </a:lnTo>
                    <a:lnTo>
                      <a:pt x="365567" y="157063"/>
                    </a:lnTo>
                    <a:lnTo>
                      <a:pt x="362497" y="160133"/>
                    </a:lnTo>
                    <a:lnTo>
                      <a:pt x="362497" y="161668"/>
                    </a:lnTo>
                    <a:lnTo>
                      <a:pt x="361473" y="163715"/>
                    </a:lnTo>
                    <a:lnTo>
                      <a:pt x="360962" y="166273"/>
                    </a:lnTo>
                    <a:lnTo>
                      <a:pt x="358915" y="167808"/>
                    </a:lnTo>
                    <a:lnTo>
                      <a:pt x="359427" y="170622"/>
                    </a:lnTo>
                    <a:lnTo>
                      <a:pt x="358915" y="173180"/>
                    </a:lnTo>
                    <a:lnTo>
                      <a:pt x="357892" y="174715"/>
                    </a:lnTo>
                    <a:lnTo>
                      <a:pt x="357636" y="175738"/>
                    </a:lnTo>
                    <a:lnTo>
                      <a:pt x="358915" y="178552"/>
                    </a:lnTo>
                    <a:lnTo>
                      <a:pt x="358659" y="180855"/>
                    </a:lnTo>
                    <a:lnTo>
                      <a:pt x="357125" y="182134"/>
                    </a:lnTo>
                    <a:lnTo>
                      <a:pt x="357380" y="183669"/>
                    </a:lnTo>
                    <a:lnTo>
                      <a:pt x="357892" y="184948"/>
                    </a:lnTo>
                    <a:lnTo>
                      <a:pt x="359939" y="186483"/>
                    </a:lnTo>
                    <a:lnTo>
                      <a:pt x="361729" y="186738"/>
                    </a:lnTo>
                    <a:lnTo>
                      <a:pt x="360706" y="191087"/>
                    </a:lnTo>
                    <a:lnTo>
                      <a:pt x="362753" y="193390"/>
                    </a:lnTo>
                    <a:lnTo>
                      <a:pt x="362753" y="195180"/>
                    </a:lnTo>
                    <a:lnTo>
                      <a:pt x="364032" y="197227"/>
                    </a:lnTo>
                    <a:lnTo>
                      <a:pt x="362753" y="200808"/>
                    </a:lnTo>
                    <a:lnTo>
                      <a:pt x="363520" y="201832"/>
                    </a:lnTo>
                    <a:lnTo>
                      <a:pt x="364799" y="201576"/>
                    </a:lnTo>
                    <a:lnTo>
                      <a:pt x="364032" y="203622"/>
                    </a:lnTo>
                    <a:lnTo>
                      <a:pt x="365822" y="204902"/>
                    </a:lnTo>
                    <a:lnTo>
                      <a:pt x="366078" y="206948"/>
                    </a:lnTo>
                    <a:lnTo>
                      <a:pt x="367613" y="206437"/>
                    </a:lnTo>
                    <a:lnTo>
                      <a:pt x="369660" y="207971"/>
                    </a:lnTo>
                    <a:lnTo>
                      <a:pt x="370939" y="206948"/>
                    </a:lnTo>
                    <a:lnTo>
                      <a:pt x="372730" y="208739"/>
                    </a:lnTo>
                    <a:lnTo>
                      <a:pt x="374264" y="209251"/>
                    </a:lnTo>
                    <a:lnTo>
                      <a:pt x="375799" y="208227"/>
                    </a:lnTo>
                    <a:lnTo>
                      <a:pt x="377590" y="208739"/>
                    </a:lnTo>
                    <a:lnTo>
                      <a:pt x="379125" y="208739"/>
                    </a:lnTo>
                    <a:lnTo>
                      <a:pt x="380148" y="210018"/>
                    </a:lnTo>
                    <a:lnTo>
                      <a:pt x="379381" y="211809"/>
                    </a:lnTo>
                    <a:lnTo>
                      <a:pt x="379892" y="213088"/>
                    </a:lnTo>
                    <a:lnTo>
                      <a:pt x="380660" y="214367"/>
                    </a:lnTo>
                    <a:lnTo>
                      <a:pt x="381683" y="215134"/>
                    </a:lnTo>
                    <a:lnTo>
                      <a:pt x="383218" y="214367"/>
                    </a:lnTo>
                    <a:lnTo>
                      <a:pt x="385521" y="215902"/>
                    </a:lnTo>
                    <a:lnTo>
                      <a:pt x="386800" y="215902"/>
                    </a:lnTo>
                    <a:lnTo>
                      <a:pt x="388079" y="216413"/>
                    </a:lnTo>
                    <a:lnTo>
                      <a:pt x="389869" y="216669"/>
                    </a:lnTo>
                    <a:lnTo>
                      <a:pt x="390893" y="216413"/>
                    </a:lnTo>
                    <a:lnTo>
                      <a:pt x="391149" y="215134"/>
                    </a:lnTo>
                    <a:lnTo>
                      <a:pt x="392939" y="215902"/>
                    </a:lnTo>
                    <a:lnTo>
                      <a:pt x="390893" y="218204"/>
                    </a:lnTo>
                    <a:lnTo>
                      <a:pt x="392428" y="219227"/>
                    </a:lnTo>
                    <a:lnTo>
                      <a:pt x="394218" y="218972"/>
                    </a:lnTo>
                    <a:lnTo>
                      <a:pt x="394474" y="220251"/>
                    </a:lnTo>
                    <a:lnTo>
                      <a:pt x="395753" y="220762"/>
                    </a:lnTo>
                    <a:lnTo>
                      <a:pt x="398056" y="220251"/>
                    </a:lnTo>
                    <a:lnTo>
                      <a:pt x="399846" y="221530"/>
                    </a:lnTo>
                    <a:lnTo>
                      <a:pt x="401637" y="221786"/>
                    </a:lnTo>
                    <a:lnTo>
                      <a:pt x="401637" y="222553"/>
                    </a:lnTo>
                    <a:lnTo>
                      <a:pt x="403172" y="223065"/>
                    </a:lnTo>
                    <a:lnTo>
                      <a:pt x="403684" y="223576"/>
                    </a:lnTo>
                    <a:lnTo>
                      <a:pt x="405219" y="223832"/>
                    </a:lnTo>
                    <a:lnTo>
                      <a:pt x="406242" y="224600"/>
                    </a:lnTo>
                    <a:lnTo>
                      <a:pt x="407521" y="224600"/>
                    </a:lnTo>
                    <a:lnTo>
                      <a:pt x="409056" y="225367"/>
                    </a:lnTo>
                    <a:lnTo>
                      <a:pt x="409568" y="227414"/>
                    </a:lnTo>
                    <a:lnTo>
                      <a:pt x="409056" y="228949"/>
                    </a:lnTo>
                    <a:lnTo>
                      <a:pt x="410079" y="230228"/>
                    </a:lnTo>
                    <a:lnTo>
                      <a:pt x="411358" y="230484"/>
                    </a:lnTo>
                    <a:lnTo>
                      <a:pt x="414428" y="231763"/>
                    </a:lnTo>
                    <a:lnTo>
                      <a:pt x="415707" y="231763"/>
                    </a:lnTo>
                    <a:lnTo>
                      <a:pt x="417754" y="233042"/>
                    </a:lnTo>
                    <a:lnTo>
                      <a:pt x="420056" y="233298"/>
                    </a:lnTo>
                    <a:lnTo>
                      <a:pt x="421080" y="232530"/>
                    </a:lnTo>
                    <a:lnTo>
                      <a:pt x="422103" y="233042"/>
                    </a:lnTo>
                    <a:lnTo>
                      <a:pt x="421847" y="234577"/>
                    </a:lnTo>
                    <a:lnTo>
                      <a:pt x="422103" y="237391"/>
                    </a:lnTo>
                    <a:lnTo>
                      <a:pt x="423638" y="238670"/>
                    </a:lnTo>
                    <a:lnTo>
                      <a:pt x="424405" y="238158"/>
                    </a:lnTo>
                    <a:lnTo>
                      <a:pt x="425684" y="239437"/>
                    </a:lnTo>
                    <a:lnTo>
                      <a:pt x="426708" y="238670"/>
                    </a:lnTo>
                    <a:lnTo>
                      <a:pt x="427731" y="238926"/>
                    </a:lnTo>
                    <a:lnTo>
                      <a:pt x="430289" y="240716"/>
                    </a:lnTo>
                    <a:lnTo>
                      <a:pt x="430289" y="241995"/>
                    </a:lnTo>
                    <a:lnTo>
                      <a:pt x="428242" y="241484"/>
                    </a:lnTo>
                    <a:lnTo>
                      <a:pt x="426963" y="241740"/>
                    </a:lnTo>
                    <a:lnTo>
                      <a:pt x="426452" y="242763"/>
                    </a:lnTo>
                    <a:lnTo>
                      <a:pt x="425173" y="243530"/>
                    </a:lnTo>
                    <a:lnTo>
                      <a:pt x="425684" y="244298"/>
                    </a:lnTo>
                    <a:lnTo>
                      <a:pt x="425684" y="245833"/>
                    </a:lnTo>
                    <a:lnTo>
                      <a:pt x="427731" y="246856"/>
                    </a:lnTo>
                    <a:lnTo>
                      <a:pt x="427475" y="249414"/>
                    </a:lnTo>
                    <a:lnTo>
                      <a:pt x="429010" y="249414"/>
                    </a:lnTo>
                    <a:lnTo>
                      <a:pt x="430545" y="250693"/>
                    </a:lnTo>
                    <a:lnTo>
                      <a:pt x="431312" y="249414"/>
                    </a:lnTo>
                    <a:lnTo>
                      <a:pt x="434638" y="248647"/>
                    </a:lnTo>
                    <a:lnTo>
                      <a:pt x="435661" y="249414"/>
                    </a:lnTo>
                    <a:lnTo>
                      <a:pt x="436685" y="249414"/>
                    </a:lnTo>
                    <a:lnTo>
                      <a:pt x="438219" y="248391"/>
                    </a:lnTo>
                    <a:lnTo>
                      <a:pt x="439754" y="248647"/>
                    </a:lnTo>
                    <a:lnTo>
                      <a:pt x="440522" y="249670"/>
                    </a:lnTo>
                    <a:lnTo>
                      <a:pt x="441545" y="250182"/>
                    </a:lnTo>
                    <a:lnTo>
                      <a:pt x="445127" y="250182"/>
                    </a:lnTo>
                    <a:lnTo>
                      <a:pt x="448196" y="249414"/>
                    </a:lnTo>
                    <a:lnTo>
                      <a:pt x="449731" y="248135"/>
                    </a:lnTo>
                    <a:lnTo>
                      <a:pt x="449731" y="245833"/>
                    </a:lnTo>
                    <a:lnTo>
                      <a:pt x="452545" y="245065"/>
                    </a:lnTo>
                    <a:lnTo>
                      <a:pt x="453057" y="245321"/>
                    </a:lnTo>
                    <a:lnTo>
                      <a:pt x="455615" y="248391"/>
                    </a:lnTo>
                    <a:lnTo>
                      <a:pt x="457150" y="247624"/>
                    </a:lnTo>
                    <a:lnTo>
                      <a:pt x="460732" y="245577"/>
                    </a:lnTo>
                    <a:lnTo>
                      <a:pt x="463290" y="245577"/>
                    </a:lnTo>
                    <a:lnTo>
                      <a:pt x="468662" y="247879"/>
                    </a:lnTo>
                    <a:lnTo>
                      <a:pt x="470964" y="248391"/>
                    </a:lnTo>
                    <a:lnTo>
                      <a:pt x="476081" y="248903"/>
                    </a:lnTo>
                    <a:lnTo>
                      <a:pt x="478639" y="248647"/>
                    </a:lnTo>
                    <a:lnTo>
                      <a:pt x="482732" y="247368"/>
                    </a:lnTo>
                    <a:lnTo>
                      <a:pt x="484267" y="246600"/>
                    </a:lnTo>
                    <a:lnTo>
                      <a:pt x="486058" y="246344"/>
                    </a:lnTo>
                    <a:lnTo>
                      <a:pt x="495267" y="245065"/>
                    </a:lnTo>
                    <a:lnTo>
                      <a:pt x="500895" y="245321"/>
                    </a:lnTo>
                    <a:lnTo>
                      <a:pt x="503965" y="245577"/>
                    </a:lnTo>
                    <a:lnTo>
                      <a:pt x="508570" y="245065"/>
                    </a:lnTo>
                    <a:lnTo>
                      <a:pt x="512151" y="244298"/>
                    </a:lnTo>
                    <a:lnTo>
                      <a:pt x="514709" y="243275"/>
                    </a:lnTo>
                    <a:lnTo>
                      <a:pt x="517012" y="243019"/>
                    </a:lnTo>
                    <a:lnTo>
                      <a:pt x="521361" y="243019"/>
                    </a:lnTo>
                    <a:lnTo>
                      <a:pt x="524175" y="243275"/>
                    </a:lnTo>
                    <a:lnTo>
                      <a:pt x="530826" y="244809"/>
                    </a:lnTo>
                    <a:lnTo>
                      <a:pt x="533129" y="245833"/>
                    </a:lnTo>
                    <a:lnTo>
                      <a:pt x="540803" y="243275"/>
                    </a:lnTo>
                    <a:lnTo>
                      <a:pt x="542850" y="241740"/>
                    </a:lnTo>
                    <a:lnTo>
                      <a:pt x="545152" y="241228"/>
                    </a:lnTo>
                    <a:lnTo>
                      <a:pt x="546943" y="239437"/>
                    </a:lnTo>
                    <a:lnTo>
                      <a:pt x="547966" y="239207"/>
                    </a:lnTo>
                    <a:lnTo>
                      <a:pt x="549245" y="237647"/>
                    </a:lnTo>
                    <a:lnTo>
                      <a:pt x="550780" y="237161"/>
                    </a:lnTo>
                    <a:lnTo>
                      <a:pt x="552059" y="238184"/>
                    </a:lnTo>
                    <a:lnTo>
                      <a:pt x="556920" y="237902"/>
                    </a:lnTo>
                    <a:lnTo>
                      <a:pt x="556664" y="236879"/>
                    </a:lnTo>
                    <a:lnTo>
                      <a:pt x="557432" y="235856"/>
                    </a:lnTo>
                    <a:lnTo>
                      <a:pt x="557432" y="233835"/>
                    </a:lnTo>
                    <a:lnTo>
                      <a:pt x="559222" y="231788"/>
                    </a:lnTo>
                    <a:lnTo>
                      <a:pt x="559222" y="228437"/>
                    </a:lnTo>
                    <a:lnTo>
                      <a:pt x="558199" y="228437"/>
                    </a:lnTo>
                    <a:lnTo>
                      <a:pt x="558199" y="225111"/>
                    </a:lnTo>
                    <a:lnTo>
                      <a:pt x="560246" y="223858"/>
                    </a:lnTo>
                    <a:lnTo>
                      <a:pt x="560501" y="223321"/>
                    </a:lnTo>
                    <a:lnTo>
                      <a:pt x="562804" y="223321"/>
                    </a:lnTo>
                    <a:lnTo>
                      <a:pt x="563060" y="222835"/>
                    </a:lnTo>
                    <a:lnTo>
                      <a:pt x="563315" y="220251"/>
                    </a:lnTo>
                    <a:lnTo>
                      <a:pt x="564850" y="219253"/>
                    </a:lnTo>
                    <a:lnTo>
                      <a:pt x="579944" y="228437"/>
                    </a:lnTo>
                    <a:lnTo>
                      <a:pt x="584804" y="228207"/>
                    </a:lnTo>
                    <a:lnTo>
                      <a:pt x="592991" y="226416"/>
                    </a:lnTo>
                    <a:lnTo>
                      <a:pt x="603991" y="225393"/>
                    </a:lnTo>
                    <a:lnTo>
                      <a:pt x="610130" y="223858"/>
                    </a:lnTo>
                    <a:lnTo>
                      <a:pt x="617293" y="220532"/>
                    </a:lnTo>
                    <a:lnTo>
                      <a:pt x="622921" y="215927"/>
                    </a:lnTo>
                    <a:lnTo>
                      <a:pt x="630596" y="206462"/>
                    </a:lnTo>
                    <a:lnTo>
                      <a:pt x="635457" y="200578"/>
                    </a:lnTo>
                    <a:lnTo>
                      <a:pt x="637503" y="198788"/>
                    </a:lnTo>
                    <a:lnTo>
                      <a:pt x="638526" y="198788"/>
                    </a:lnTo>
                    <a:lnTo>
                      <a:pt x="638271" y="194694"/>
                    </a:lnTo>
                    <a:lnTo>
                      <a:pt x="646457" y="195718"/>
                    </a:lnTo>
                    <a:lnTo>
                      <a:pt x="649271" y="195974"/>
                    </a:lnTo>
                    <a:lnTo>
                      <a:pt x="653108" y="195718"/>
                    </a:lnTo>
                    <a:lnTo>
                      <a:pt x="654131" y="192904"/>
                    </a:lnTo>
                    <a:lnTo>
                      <a:pt x="653620" y="191369"/>
                    </a:lnTo>
                    <a:lnTo>
                      <a:pt x="651829" y="190090"/>
                    </a:lnTo>
                    <a:lnTo>
                      <a:pt x="651829" y="189322"/>
                    </a:lnTo>
                    <a:lnTo>
                      <a:pt x="656434" y="189322"/>
                    </a:lnTo>
                    <a:lnTo>
                      <a:pt x="660783" y="190090"/>
                    </a:lnTo>
                    <a:lnTo>
                      <a:pt x="661294" y="189322"/>
                    </a:lnTo>
                    <a:lnTo>
                      <a:pt x="669992" y="190601"/>
                    </a:lnTo>
                    <a:lnTo>
                      <a:pt x="668202" y="186508"/>
                    </a:lnTo>
                    <a:lnTo>
                      <a:pt x="663597" y="179089"/>
                    </a:lnTo>
                    <a:lnTo>
                      <a:pt x="662062" y="175508"/>
                    </a:lnTo>
                    <a:lnTo>
                      <a:pt x="663341" y="167833"/>
                    </a:lnTo>
                    <a:lnTo>
                      <a:pt x="663853" y="163740"/>
                    </a:lnTo>
                    <a:lnTo>
                      <a:pt x="664364" y="160670"/>
                    </a:lnTo>
                    <a:lnTo>
                      <a:pt x="665132" y="151717"/>
                    </a:lnTo>
                    <a:lnTo>
                      <a:pt x="664364" y="151461"/>
                    </a:lnTo>
                    <a:lnTo>
                      <a:pt x="655155" y="149926"/>
                    </a:lnTo>
                    <a:lnTo>
                      <a:pt x="656945" y="146600"/>
                    </a:lnTo>
                    <a:lnTo>
                      <a:pt x="658225" y="145065"/>
                    </a:lnTo>
                    <a:lnTo>
                      <a:pt x="665132" y="139693"/>
                    </a:lnTo>
                    <a:lnTo>
                      <a:pt x="672039" y="134321"/>
                    </a:lnTo>
                    <a:lnTo>
                      <a:pt x="682527" y="127669"/>
                    </a:lnTo>
                    <a:lnTo>
                      <a:pt x="691481" y="123321"/>
                    </a:lnTo>
                    <a:lnTo>
                      <a:pt x="700947" y="118972"/>
                    </a:lnTo>
                    <a:lnTo>
                      <a:pt x="707854" y="114879"/>
                    </a:lnTo>
                    <a:lnTo>
                      <a:pt x="713738" y="111041"/>
                    </a:lnTo>
                    <a:lnTo>
                      <a:pt x="718854" y="108995"/>
                    </a:lnTo>
                    <a:lnTo>
                      <a:pt x="721412" y="109506"/>
                    </a:lnTo>
                    <a:lnTo>
                      <a:pt x="731901" y="112576"/>
                    </a:lnTo>
                    <a:lnTo>
                      <a:pt x="734459" y="112320"/>
                    </a:lnTo>
                    <a:lnTo>
                      <a:pt x="737785" y="113855"/>
                    </a:lnTo>
                    <a:lnTo>
                      <a:pt x="741366" y="114111"/>
                    </a:lnTo>
                    <a:lnTo>
                      <a:pt x="743668" y="113600"/>
                    </a:lnTo>
                    <a:lnTo>
                      <a:pt x="746227" y="112064"/>
                    </a:lnTo>
                    <a:lnTo>
                      <a:pt x="748529" y="111041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3C1C5B6-7244-DEBF-EE26-DDFC364A33D6}"/>
                  </a:ext>
                </a:extLst>
              </p:cNvPr>
              <p:cNvSpPr/>
              <p:nvPr/>
            </p:nvSpPr>
            <p:spPr>
              <a:xfrm>
                <a:off x="5964531" y="2241532"/>
                <a:ext cx="1220263" cy="2074699"/>
              </a:xfrm>
              <a:custGeom>
                <a:avLst/>
                <a:gdLst>
                  <a:gd name="connsiteX0" fmla="*/ 1015352 w 1220263"/>
                  <a:gd name="connsiteY0" fmla="*/ 181121 h 2074699"/>
                  <a:gd name="connsiteX1" fmla="*/ 1016887 w 1220263"/>
                  <a:gd name="connsiteY1" fmla="*/ 182655 h 2074699"/>
                  <a:gd name="connsiteX2" fmla="*/ 1015352 w 1220263"/>
                  <a:gd name="connsiteY2" fmla="*/ 191865 h 2074699"/>
                  <a:gd name="connsiteX3" fmla="*/ 1016631 w 1220263"/>
                  <a:gd name="connsiteY3" fmla="*/ 202098 h 2074699"/>
                  <a:gd name="connsiteX4" fmla="*/ 1039655 w 1220263"/>
                  <a:gd name="connsiteY4" fmla="*/ 221540 h 2074699"/>
                  <a:gd name="connsiteX5" fmla="*/ 1058585 w 1220263"/>
                  <a:gd name="connsiteY5" fmla="*/ 234587 h 2074699"/>
                  <a:gd name="connsiteX6" fmla="*/ 1068818 w 1220263"/>
                  <a:gd name="connsiteY6" fmla="*/ 237913 h 2074699"/>
                  <a:gd name="connsiteX7" fmla="*/ 1072655 w 1220263"/>
                  <a:gd name="connsiteY7" fmla="*/ 247122 h 2074699"/>
                  <a:gd name="connsiteX8" fmla="*/ 1091330 w 1220263"/>
                  <a:gd name="connsiteY8" fmla="*/ 266564 h 2074699"/>
                  <a:gd name="connsiteX9" fmla="*/ 1094144 w 1220263"/>
                  <a:gd name="connsiteY9" fmla="*/ 283704 h 2074699"/>
                  <a:gd name="connsiteX10" fmla="*/ 1107703 w 1220263"/>
                  <a:gd name="connsiteY10" fmla="*/ 301868 h 2074699"/>
                  <a:gd name="connsiteX11" fmla="*/ 1119215 w 1220263"/>
                  <a:gd name="connsiteY11" fmla="*/ 319007 h 2074699"/>
                  <a:gd name="connsiteX12" fmla="*/ 1117424 w 1220263"/>
                  <a:gd name="connsiteY12" fmla="*/ 365311 h 2074699"/>
                  <a:gd name="connsiteX13" fmla="*/ 1118703 w 1220263"/>
                  <a:gd name="connsiteY13" fmla="*/ 406242 h 2074699"/>
                  <a:gd name="connsiteX14" fmla="*/ 1117936 w 1220263"/>
                  <a:gd name="connsiteY14" fmla="*/ 422870 h 2074699"/>
                  <a:gd name="connsiteX15" fmla="*/ 1112563 w 1220263"/>
                  <a:gd name="connsiteY15" fmla="*/ 432336 h 2074699"/>
                  <a:gd name="connsiteX16" fmla="*/ 1101051 w 1220263"/>
                  <a:gd name="connsiteY16" fmla="*/ 436940 h 2074699"/>
                  <a:gd name="connsiteX17" fmla="*/ 1090819 w 1220263"/>
                  <a:gd name="connsiteY17" fmla="*/ 462011 h 2074699"/>
                  <a:gd name="connsiteX18" fmla="*/ 1086214 w 1220263"/>
                  <a:gd name="connsiteY18" fmla="*/ 464313 h 2074699"/>
                  <a:gd name="connsiteX19" fmla="*/ 1071632 w 1220263"/>
                  <a:gd name="connsiteY19" fmla="*/ 465336 h 2074699"/>
                  <a:gd name="connsiteX20" fmla="*/ 1064469 w 1220263"/>
                  <a:gd name="connsiteY20" fmla="*/ 477874 h 2074699"/>
                  <a:gd name="connsiteX21" fmla="*/ 1063958 w 1220263"/>
                  <a:gd name="connsiteY21" fmla="*/ 480432 h 2074699"/>
                  <a:gd name="connsiteX22" fmla="*/ 1062423 w 1220263"/>
                  <a:gd name="connsiteY22" fmla="*/ 483502 h 2074699"/>
                  <a:gd name="connsiteX23" fmla="*/ 1059097 w 1220263"/>
                  <a:gd name="connsiteY23" fmla="*/ 491433 h 2074699"/>
                  <a:gd name="connsiteX24" fmla="*/ 1045283 w 1220263"/>
                  <a:gd name="connsiteY24" fmla="*/ 496805 h 2074699"/>
                  <a:gd name="connsiteX25" fmla="*/ 1037608 w 1220263"/>
                  <a:gd name="connsiteY25" fmla="*/ 507038 h 2074699"/>
                  <a:gd name="connsiteX26" fmla="*/ 1032492 w 1220263"/>
                  <a:gd name="connsiteY26" fmla="*/ 509084 h 2074699"/>
                  <a:gd name="connsiteX27" fmla="*/ 1026352 w 1220263"/>
                  <a:gd name="connsiteY27" fmla="*/ 508572 h 2074699"/>
                  <a:gd name="connsiteX28" fmla="*/ 1025585 w 1220263"/>
                  <a:gd name="connsiteY28" fmla="*/ 517270 h 2074699"/>
                  <a:gd name="connsiteX29" fmla="*/ 1026352 w 1220263"/>
                  <a:gd name="connsiteY29" fmla="*/ 530317 h 2074699"/>
                  <a:gd name="connsiteX30" fmla="*/ 1036841 w 1220263"/>
                  <a:gd name="connsiteY30" fmla="*/ 544131 h 2074699"/>
                  <a:gd name="connsiteX31" fmla="*/ 1038376 w 1220263"/>
                  <a:gd name="connsiteY31" fmla="*/ 585574 h 2074699"/>
                  <a:gd name="connsiteX32" fmla="*/ 1044771 w 1220263"/>
                  <a:gd name="connsiteY32" fmla="*/ 588644 h 2074699"/>
                  <a:gd name="connsiteX33" fmla="*/ 1042469 w 1220263"/>
                  <a:gd name="connsiteY33" fmla="*/ 590179 h 2074699"/>
                  <a:gd name="connsiteX34" fmla="*/ 1041190 w 1220263"/>
                  <a:gd name="connsiteY34" fmla="*/ 590179 h 2074699"/>
                  <a:gd name="connsiteX35" fmla="*/ 1039143 w 1220263"/>
                  <a:gd name="connsiteY35" fmla="*/ 590691 h 2074699"/>
                  <a:gd name="connsiteX36" fmla="*/ 1036585 w 1220263"/>
                  <a:gd name="connsiteY36" fmla="*/ 593249 h 2074699"/>
                  <a:gd name="connsiteX37" fmla="*/ 1035306 w 1220263"/>
                  <a:gd name="connsiteY37" fmla="*/ 593761 h 2074699"/>
                  <a:gd name="connsiteX38" fmla="*/ 1033771 w 1220263"/>
                  <a:gd name="connsiteY38" fmla="*/ 593505 h 2074699"/>
                  <a:gd name="connsiteX39" fmla="*/ 1031213 w 1220263"/>
                  <a:gd name="connsiteY39" fmla="*/ 593761 h 2074699"/>
                  <a:gd name="connsiteX40" fmla="*/ 1027887 w 1220263"/>
                  <a:gd name="connsiteY40" fmla="*/ 593249 h 2074699"/>
                  <a:gd name="connsiteX41" fmla="*/ 1024817 w 1220263"/>
                  <a:gd name="connsiteY41" fmla="*/ 594272 h 2074699"/>
                  <a:gd name="connsiteX42" fmla="*/ 1021236 w 1220263"/>
                  <a:gd name="connsiteY42" fmla="*/ 596063 h 2074699"/>
                  <a:gd name="connsiteX43" fmla="*/ 1019701 w 1220263"/>
                  <a:gd name="connsiteY43" fmla="*/ 597342 h 2074699"/>
                  <a:gd name="connsiteX44" fmla="*/ 1016375 w 1220263"/>
                  <a:gd name="connsiteY44" fmla="*/ 600412 h 2074699"/>
                  <a:gd name="connsiteX45" fmla="*/ 1014328 w 1220263"/>
                  <a:gd name="connsiteY45" fmla="*/ 601179 h 2074699"/>
                  <a:gd name="connsiteX46" fmla="*/ 1011259 w 1220263"/>
                  <a:gd name="connsiteY46" fmla="*/ 601691 h 2074699"/>
                  <a:gd name="connsiteX47" fmla="*/ 1007421 w 1220263"/>
                  <a:gd name="connsiteY47" fmla="*/ 600668 h 2074699"/>
                  <a:gd name="connsiteX48" fmla="*/ 1003840 w 1220263"/>
                  <a:gd name="connsiteY48" fmla="*/ 597854 h 2074699"/>
                  <a:gd name="connsiteX49" fmla="*/ 1002305 w 1220263"/>
                  <a:gd name="connsiteY49" fmla="*/ 597342 h 2074699"/>
                  <a:gd name="connsiteX50" fmla="*/ 1000514 w 1220263"/>
                  <a:gd name="connsiteY50" fmla="*/ 596063 h 2074699"/>
                  <a:gd name="connsiteX51" fmla="*/ 997444 w 1220263"/>
                  <a:gd name="connsiteY51" fmla="*/ 592226 h 2074699"/>
                  <a:gd name="connsiteX52" fmla="*/ 994886 w 1220263"/>
                  <a:gd name="connsiteY52" fmla="*/ 590179 h 2074699"/>
                  <a:gd name="connsiteX53" fmla="*/ 991560 w 1220263"/>
                  <a:gd name="connsiteY53" fmla="*/ 588644 h 2074699"/>
                  <a:gd name="connsiteX54" fmla="*/ 982095 w 1220263"/>
                  <a:gd name="connsiteY54" fmla="*/ 587877 h 2074699"/>
                  <a:gd name="connsiteX55" fmla="*/ 978514 w 1220263"/>
                  <a:gd name="connsiteY55" fmla="*/ 586086 h 2074699"/>
                  <a:gd name="connsiteX56" fmla="*/ 977746 w 1220263"/>
                  <a:gd name="connsiteY56" fmla="*/ 585063 h 2074699"/>
                  <a:gd name="connsiteX57" fmla="*/ 978002 w 1220263"/>
                  <a:gd name="connsiteY57" fmla="*/ 582504 h 2074699"/>
                  <a:gd name="connsiteX58" fmla="*/ 977235 w 1220263"/>
                  <a:gd name="connsiteY58" fmla="*/ 580970 h 2074699"/>
                  <a:gd name="connsiteX59" fmla="*/ 975188 w 1220263"/>
                  <a:gd name="connsiteY59" fmla="*/ 579946 h 2074699"/>
                  <a:gd name="connsiteX60" fmla="*/ 972374 w 1220263"/>
                  <a:gd name="connsiteY60" fmla="*/ 579435 h 2074699"/>
                  <a:gd name="connsiteX61" fmla="*/ 969048 w 1220263"/>
                  <a:gd name="connsiteY61" fmla="*/ 579435 h 2074699"/>
                  <a:gd name="connsiteX62" fmla="*/ 967002 w 1220263"/>
                  <a:gd name="connsiteY62" fmla="*/ 578155 h 2074699"/>
                  <a:gd name="connsiteX63" fmla="*/ 964188 w 1220263"/>
                  <a:gd name="connsiteY63" fmla="*/ 577132 h 2074699"/>
                  <a:gd name="connsiteX64" fmla="*/ 961374 w 1220263"/>
                  <a:gd name="connsiteY64" fmla="*/ 576877 h 2074699"/>
                  <a:gd name="connsiteX65" fmla="*/ 959839 w 1220263"/>
                  <a:gd name="connsiteY65" fmla="*/ 577388 h 2074699"/>
                  <a:gd name="connsiteX66" fmla="*/ 956257 w 1220263"/>
                  <a:gd name="connsiteY66" fmla="*/ 581225 h 2074699"/>
                  <a:gd name="connsiteX67" fmla="*/ 954211 w 1220263"/>
                  <a:gd name="connsiteY67" fmla="*/ 581993 h 2074699"/>
                  <a:gd name="connsiteX68" fmla="*/ 952676 w 1220263"/>
                  <a:gd name="connsiteY68" fmla="*/ 581739 h 2074699"/>
                  <a:gd name="connsiteX69" fmla="*/ 950118 w 1220263"/>
                  <a:gd name="connsiteY69" fmla="*/ 580716 h 2074699"/>
                  <a:gd name="connsiteX70" fmla="*/ 948327 w 1220263"/>
                  <a:gd name="connsiteY70" fmla="*/ 580972 h 2074699"/>
                  <a:gd name="connsiteX71" fmla="*/ 943466 w 1220263"/>
                  <a:gd name="connsiteY71" fmla="*/ 582507 h 2074699"/>
                  <a:gd name="connsiteX72" fmla="*/ 942187 w 1220263"/>
                  <a:gd name="connsiteY72" fmla="*/ 582763 h 2074699"/>
                  <a:gd name="connsiteX73" fmla="*/ 937582 w 1220263"/>
                  <a:gd name="connsiteY73" fmla="*/ 585065 h 2074699"/>
                  <a:gd name="connsiteX74" fmla="*/ 935536 w 1220263"/>
                  <a:gd name="connsiteY74" fmla="*/ 585577 h 2074699"/>
                  <a:gd name="connsiteX75" fmla="*/ 932210 w 1220263"/>
                  <a:gd name="connsiteY75" fmla="*/ 585577 h 2074699"/>
                  <a:gd name="connsiteX76" fmla="*/ 929652 w 1220263"/>
                  <a:gd name="connsiteY76" fmla="*/ 586089 h 2074699"/>
                  <a:gd name="connsiteX77" fmla="*/ 926582 w 1220263"/>
                  <a:gd name="connsiteY77" fmla="*/ 587623 h 2074699"/>
                  <a:gd name="connsiteX78" fmla="*/ 924536 w 1220263"/>
                  <a:gd name="connsiteY78" fmla="*/ 588903 h 2074699"/>
                  <a:gd name="connsiteX79" fmla="*/ 917373 w 1220263"/>
                  <a:gd name="connsiteY79" fmla="*/ 594786 h 2074699"/>
                  <a:gd name="connsiteX80" fmla="*/ 913791 w 1220263"/>
                  <a:gd name="connsiteY80" fmla="*/ 597600 h 2074699"/>
                  <a:gd name="connsiteX81" fmla="*/ 912256 w 1220263"/>
                  <a:gd name="connsiteY81" fmla="*/ 599391 h 2074699"/>
                  <a:gd name="connsiteX82" fmla="*/ 910721 w 1220263"/>
                  <a:gd name="connsiteY82" fmla="*/ 601438 h 2074699"/>
                  <a:gd name="connsiteX83" fmla="*/ 909186 w 1220263"/>
                  <a:gd name="connsiteY83" fmla="*/ 604763 h 2074699"/>
                  <a:gd name="connsiteX84" fmla="*/ 907652 w 1220263"/>
                  <a:gd name="connsiteY84" fmla="*/ 612182 h 2074699"/>
                  <a:gd name="connsiteX85" fmla="*/ 907907 w 1220263"/>
                  <a:gd name="connsiteY85" fmla="*/ 613970 h 2074699"/>
                  <a:gd name="connsiteX86" fmla="*/ 913024 w 1220263"/>
                  <a:gd name="connsiteY86" fmla="*/ 618578 h 2074699"/>
                  <a:gd name="connsiteX87" fmla="*/ 916350 w 1220263"/>
                  <a:gd name="connsiteY87" fmla="*/ 620624 h 2074699"/>
                  <a:gd name="connsiteX88" fmla="*/ 922233 w 1220263"/>
                  <a:gd name="connsiteY88" fmla="*/ 622671 h 2074699"/>
                  <a:gd name="connsiteX89" fmla="*/ 927094 w 1220263"/>
                  <a:gd name="connsiteY89" fmla="*/ 625741 h 2074699"/>
                  <a:gd name="connsiteX90" fmla="*/ 932722 w 1220263"/>
                  <a:gd name="connsiteY90" fmla="*/ 629834 h 2074699"/>
                  <a:gd name="connsiteX91" fmla="*/ 934257 w 1220263"/>
                  <a:gd name="connsiteY91" fmla="*/ 631369 h 2074699"/>
                  <a:gd name="connsiteX92" fmla="*/ 935280 w 1220263"/>
                  <a:gd name="connsiteY92" fmla="*/ 633415 h 2074699"/>
                  <a:gd name="connsiteX93" fmla="*/ 935792 w 1220263"/>
                  <a:gd name="connsiteY93" fmla="*/ 635718 h 2074699"/>
                  <a:gd name="connsiteX94" fmla="*/ 935792 w 1220263"/>
                  <a:gd name="connsiteY94" fmla="*/ 639811 h 2074699"/>
                  <a:gd name="connsiteX95" fmla="*/ 935024 w 1220263"/>
                  <a:gd name="connsiteY95" fmla="*/ 642880 h 2074699"/>
                  <a:gd name="connsiteX96" fmla="*/ 935792 w 1220263"/>
                  <a:gd name="connsiteY96" fmla="*/ 648253 h 2074699"/>
                  <a:gd name="connsiteX97" fmla="*/ 937838 w 1220263"/>
                  <a:gd name="connsiteY97" fmla="*/ 652602 h 2074699"/>
                  <a:gd name="connsiteX98" fmla="*/ 938606 w 1220263"/>
                  <a:gd name="connsiteY98" fmla="*/ 654392 h 2074699"/>
                  <a:gd name="connsiteX99" fmla="*/ 940141 w 1220263"/>
                  <a:gd name="connsiteY99" fmla="*/ 656695 h 2074699"/>
                  <a:gd name="connsiteX100" fmla="*/ 941420 w 1220263"/>
                  <a:gd name="connsiteY100" fmla="*/ 657974 h 2074699"/>
                  <a:gd name="connsiteX101" fmla="*/ 942955 w 1220263"/>
                  <a:gd name="connsiteY101" fmla="*/ 658485 h 2074699"/>
                  <a:gd name="connsiteX102" fmla="*/ 947304 w 1220263"/>
                  <a:gd name="connsiteY102" fmla="*/ 658485 h 2074699"/>
                  <a:gd name="connsiteX103" fmla="*/ 950629 w 1220263"/>
                  <a:gd name="connsiteY103" fmla="*/ 659765 h 2074699"/>
                  <a:gd name="connsiteX104" fmla="*/ 954467 w 1220263"/>
                  <a:gd name="connsiteY104" fmla="*/ 662323 h 2074699"/>
                  <a:gd name="connsiteX105" fmla="*/ 956257 w 1220263"/>
                  <a:gd name="connsiteY105" fmla="*/ 664881 h 2074699"/>
                  <a:gd name="connsiteX106" fmla="*/ 957281 w 1220263"/>
                  <a:gd name="connsiteY106" fmla="*/ 667951 h 2074699"/>
                  <a:gd name="connsiteX107" fmla="*/ 958304 w 1220263"/>
                  <a:gd name="connsiteY107" fmla="*/ 673579 h 2074699"/>
                  <a:gd name="connsiteX108" fmla="*/ 960095 w 1220263"/>
                  <a:gd name="connsiteY108" fmla="*/ 675114 h 2074699"/>
                  <a:gd name="connsiteX109" fmla="*/ 961630 w 1220263"/>
                  <a:gd name="connsiteY109" fmla="*/ 677160 h 2074699"/>
                  <a:gd name="connsiteX110" fmla="*/ 965211 w 1220263"/>
                  <a:gd name="connsiteY110" fmla="*/ 685091 h 2074699"/>
                  <a:gd name="connsiteX111" fmla="*/ 967514 w 1220263"/>
                  <a:gd name="connsiteY111" fmla="*/ 688417 h 2074699"/>
                  <a:gd name="connsiteX112" fmla="*/ 968793 w 1220263"/>
                  <a:gd name="connsiteY112" fmla="*/ 689440 h 2074699"/>
                  <a:gd name="connsiteX113" fmla="*/ 971862 w 1220263"/>
                  <a:gd name="connsiteY113" fmla="*/ 690463 h 2074699"/>
                  <a:gd name="connsiteX114" fmla="*/ 973141 w 1220263"/>
                  <a:gd name="connsiteY114" fmla="*/ 691486 h 2074699"/>
                  <a:gd name="connsiteX115" fmla="*/ 974421 w 1220263"/>
                  <a:gd name="connsiteY115" fmla="*/ 693277 h 2074699"/>
                  <a:gd name="connsiteX116" fmla="*/ 975188 w 1220263"/>
                  <a:gd name="connsiteY116" fmla="*/ 693533 h 2074699"/>
                  <a:gd name="connsiteX117" fmla="*/ 979281 w 1220263"/>
                  <a:gd name="connsiteY117" fmla="*/ 693533 h 2074699"/>
                  <a:gd name="connsiteX118" fmla="*/ 981584 w 1220263"/>
                  <a:gd name="connsiteY118" fmla="*/ 693789 h 2074699"/>
                  <a:gd name="connsiteX119" fmla="*/ 983886 w 1220263"/>
                  <a:gd name="connsiteY119" fmla="*/ 694556 h 2074699"/>
                  <a:gd name="connsiteX120" fmla="*/ 988746 w 1220263"/>
                  <a:gd name="connsiteY120" fmla="*/ 697882 h 2074699"/>
                  <a:gd name="connsiteX121" fmla="*/ 990026 w 1220263"/>
                  <a:gd name="connsiteY121" fmla="*/ 699417 h 2074699"/>
                  <a:gd name="connsiteX122" fmla="*/ 991049 w 1220263"/>
                  <a:gd name="connsiteY122" fmla="*/ 700952 h 2074699"/>
                  <a:gd name="connsiteX123" fmla="*/ 991305 w 1220263"/>
                  <a:gd name="connsiteY123" fmla="*/ 703510 h 2074699"/>
                  <a:gd name="connsiteX124" fmla="*/ 991305 w 1220263"/>
                  <a:gd name="connsiteY124" fmla="*/ 706582 h 2074699"/>
                  <a:gd name="connsiteX125" fmla="*/ 990281 w 1220263"/>
                  <a:gd name="connsiteY125" fmla="*/ 707094 h 2074699"/>
                  <a:gd name="connsiteX126" fmla="*/ 986956 w 1220263"/>
                  <a:gd name="connsiteY126" fmla="*/ 707606 h 2074699"/>
                  <a:gd name="connsiteX127" fmla="*/ 985165 w 1220263"/>
                  <a:gd name="connsiteY127" fmla="*/ 708373 h 2074699"/>
                  <a:gd name="connsiteX128" fmla="*/ 983886 w 1220263"/>
                  <a:gd name="connsiteY128" fmla="*/ 709908 h 2074699"/>
                  <a:gd name="connsiteX129" fmla="*/ 982095 w 1220263"/>
                  <a:gd name="connsiteY129" fmla="*/ 713489 h 2074699"/>
                  <a:gd name="connsiteX130" fmla="*/ 982095 w 1220263"/>
                  <a:gd name="connsiteY130" fmla="*/ 715280 h 2074699"/>
                  <a:gd name="connsiteX131" fmla="*/ 983118 w 1220263"/>
                  <a:gd name="connsiteY131" fmla="*/ 717327 h 2074699"/>
                  <a:gd name="connsiteX132" fmla="*/ 982863 w 1220263"/>
                  <a:gd name="connsiteY132" fmla="*/ 719373 h 2074699"/>
                  <a:gd name="connsiteX133" fmla="*/ 981584 w 1220263"/>
                  <a:gd name="connsiteY133" fmla="*/ 720908 h 2074699"/>
                  <a:gd name="connsiteX134" fmla="*/ 981072 w 1220263"/>
                  <a:gd name="connsiteY134" fmla="*/ 723466 h 2074699"/>
                  <a:gd name="connsiteX135" fmla="*/ 981839 w 1220263"/>
                  <a:gd name="connsiteY135" fmla="*/ 726280 h 2074699"/>
                  <a:gd name="connsiteX136" fmla="*/ 983118 w 1220263"/>
                  <a:gd name="connsiteY136" fmla="*/ 728071 h 2074699"/>
                  <a:gd name="connsiteX137" fmla="*/ 983630 w 1220263"/>
                  <a:gd name="connsiteY137" fmla="*/ 729606 h 2074699"/>
                  <a:gd name="connsiteX138" fmla="*/ 983630 w 1220263"/>
                  <a:gd name="connsiteY138" fmla="*/ 732420 h 2074699"/>
                  <a:gd name="connsiteX139" fmla="*/ 982863 w 1220263"/>
                  <a:gd name="connsiteY139" fmla="*/ 735490 h 2074699"/>
                  <a:gd name="connsiteX140" fmla="*/ 983374 w 1220263"/>
                  <a:gd name="connsiteY140" fmla="*/ 737536 h 2074699"/>
                  <a:gd name="connsiteX141" fmla="*/ 986700 w 1220263"/>
                  <a:gd name="connsiteY141" fmla="*/ 739839 h 2074699"/>
                  <a:gd name="connsiteX142" fmla="*/ 986956 w 1220263"/>
                  <a:gd name="connsiteY142" fmla="*/ 742653 h 2074699"/>
                  <a:gd name="connsiteX143" fmla="*/ 983886 w 1220263"/>
                  <a:gd name="connsiteY143" fmla="*/ 749816 h 2074699"/>
                  <a:gd name="connsiteX144" fmla="*/ 984398 w 1220263"/>
                  <a:gd name="connsiteY144" fmla="*/ 752118 h 2074699"/>
                  <a:gd name="connsiteX145" fmla="*/ 985421 w 1220263"/>
                  <a:gd name="connsiteY145" fmla="*/ 753653 h 2074699"/>
                  <a:gd name="connsiteX146" fmla="*/ 987212 w 1220263"/>
                  <a:gd name="connsiteY146" fmla="*/ 754932 h 2074699"/>
                  <a:gd name="connsiteX147" fmla="*/ 991049 w 1220263"/>
                  <a:gd name="connsiteY147" fmla="*/ 756467 h 2074699"/>
                  <a:gd name="connsiteX148" fmla="*/ 995654 w 1220263"/>
                  <a:gd name="connsiteY148" fmla="*/ 757490 h 2074699"/>
                  <a:gd name="connsiteX149" fmla="*/ 999235 w 1220263"/>
                  <a:gd name="connsiteY149" fmla="*/ 758770 h 2074699"/>
                  <a:gd name="connsiteX150" fmla="*/ 1001026 w 1220263"/>
                  <a:gd name="connsiteY150" fmla="*/ 759793 h 2074699"/>
                  <a:gd name="connsiteX151" fmla="*/ 1003328 w 1220263"/>
                  <a:gd name="connsiteY151" fmla="*/ 761839 h 2074699"/>
                  <a:gd name="connsiteX152" fmla="*/ 1003840 w 1220263"/>
                  <a:gd name="connsiteY152" fmla="*/ 763630 h 2074699"/>
                  <a:gd name="connsiteX153" fmla="*/ 1004351 w 1220263"/>
                  <a:gd name="connsiteY153" fmla="*/ 765932 h 2074699"/>
                  <a:gd name="connsiteX154" fmla="*/ 1004096 w 1220263"/>
                  <a:gd name="connsiteY154" fmla="*/ 770025 h 2074699"/>
                  <a:gd name="connsiteX155" fmla="*/ 1002817 w 1220263"/>
                  <a:gd name="connsiteY155" fmla="*/ 773351 h 2074699"/>
                  <a:gd name="connsiteX156" fmla="*/ 1001282 w 1220263"/>
                  <a:gd name="connsiteY156" fmla="*/ 778468 h 2074699"/>
                  <a:gd name="connsiteX157" fmla="*/ 1000770 w 1220263"/>
                  <a:gd name="connsiteY157" fmla="*/ 780770 h 2074699"/>
                  <a:gd name="connsiteX158" fmla="*/ 1000770 w 1220263"/>
                  <a:gd name="connsiteY158" fmla="*/ 784096 h 2074699"/>
                  <a:gd name="connsiteX159" fmla="*/ 1002305 w 1220263"/>
                  <a:gd name="connsiteY159" fmla="*/ 788445 h 2074699"/>
                  <a:gd name="connsiteX160" fmla="*/ 1004096 w 1220263"/>
                  <a:gd name="connsiteY160" fmla="*/ 790235 h 2074699"/>
                  <a:gd name="connsiteX161" fmla="*/ 1006398 w 1220263"/>
                  <a:gd name="connsiteY161" fmla="*/ 790491 h 2074699"/>
                  <a:gd name="connsiteX162" fmla="*/ 1007165 w 1220263"/>
                  <a:gd name="connsiteY162" fmla="*/ 791770 h 2074699"/>
                  <a:gd name="connsiteX163" fmla="*/ 1006142 w 1220263"/>
                  <a:gd name="connsiteY163" fmla="*/ 794328 h 2074699"/>
                  <a:gd name="connsiteX164" fmla="*/ 1006654 w 1220263"/>
                  <a:gd name="connsiteY164" fmla="*/ 795352 h 2074699"/>
                  <a:gd name="connsiteX165" fmla="*/ 1008956 w 1220263"/>
                  <a:gd name="connsiteY165" fmla="*/ 795607 h 2074699"/>
                  <a:gd name="connsiteX166" fmla="*/ 1010747 w 1220263"/>
                  <a:gd name="connsiteY166" fmla="*/ 794840 h 2074699"/>
                  <a:gd name="connsiteX167" fmla="*/ 1012282 w 1220263"/>
                  <a:gd name="connsiteY167" fmla="*/ 794587 h 2074699"/>
                  <a:gd name="connsiteX168" fmla="*/ 1014840 w 1220263"/>
                  <a:gd name="connsiteY168" fmla="*/ 797910 h 2074699"/>
                  <a:gd name="connsiteX169" fmla="*/ 1019956 w 1220263"/>
                  <a:gd name="connsiteY169" fmla="*/ 798933 h 2074699"/>
                  <a:gd name="connsiteX170" fmla="*/ 1022003 w 1220263"/>
                  <a:gd name="connsiteY170" fmla="*/ 798166 h 2074699"/>
                  <a:gd name="connsiteX171" fmla="*/ 1023026 w 1220263"/>
                  <a:gd name="connsiteY171" fmla="*/ 796887 h 2074699"/>
                  <a:gd name="connsiteX172" fmla="*/ 1024305 w 1220263"/>
                  <a:gd name="connsiteY172" fmla="*/ 797398 h 2074699"/>
                  <a:gd name="connsiteX173" fmla="*/ 1023794 w 1220263"/>
                  <a:gd name="connsiteY173" fmla="*/ 798933 h 2074699"/>
                  <a:gd name="connsiteX174" fmla="*/ 1025585 w 1220263"/>
                  <a:gd name="connsiteY174" fmla="*/ 800212 h 2074699"/>
                  <a:gd name="connsiteX175" fmla="*/ 1026608 w 1220263"/>
                  <a:gd name="connsiteY175" fmla="*/ 802259 h 2074699"/>
                  <a:gd name="connsiteX176" fmla="*/ 1028143 w 1220263"/>
                  <a:gd name="connsiteY176" fmla="*/ 802771 h 2074699"/>
                  <a:gd name="connsiteX177" fmla="*/ 1028654 w 1220263"/>
                  <a:gd name="connsiteY177" fmla="*/ 806096 h 2074699"/>
                  <a:gd name="connsiteX178" fmla="*/ 1028399 w 1220263"/>
                  <a:gd name="connsiteY178" fmla="*/ 810957 h 2074699"/>
                  <a:gd name="connsiteX179" fmla="*/ 1026608 w 1220263"/>
                  <a:gd name="connsiteY179" fmla="*/ 814794 h 2074699"/>
                  <a:gd name="connsiteX180" fmla="*/ 1023538 w 1220263"/>
                  <a:gd name="connsiteY180" fmla="*/ 816329 h 2074699"/>
                  <a:gd name="connsiteX181" fmla="*/ 1020724 w 1220263"/>
                  <a:gd name="connsiteY181" fmla="*/ 818887 h 2074699"/>
                  <a:gd name="connsiteX182" fmla="*/ 1017910 w 1220263"/>
                  <a:gd name="connsiteY182" fmla="*/ 820422 h 2074699"/>
                  <a:gd name="connsiteX183" fmla="*/ 1016631 w 1220263"/>
                  <a:gd name="connsiteY183" fmla="*/ 822980 h 2074699"/>
                  <a:gd name="connsiteX184" fmla="*/ 1017398 w 1220263"/>
                  <a:gd name="connsiteY184" fmla="*/ 825283 h 2074699"/>
                  <a:gd name="connsiteX185" fmla="*/ 1018933 w 1220263"/>
                  <a:gd name="connsiteY185" fmla="*/ 828353 h 2074699"/>
                  <a:gd name="connsiteX186" fmla="*/ 1019956 w 1220263"/>
                  <a:gd name="connsiteY186" fmla="*/ 828864 h 2074699"/>
                  <a:gd name="connsiteX187" fmla="*/ 1021491 w 1220263"/>
                  <a:gd name="connsiteY187" fmla="*/ 828864 h 2074699"/>
                  <a:gd name="connsiteX188" fmla="*/ 1022515 w 1220263"/>
                  <a:gd name="connsiteY188" fmla="*/ 830143 h 2074699"/>
                  <a:gd name="connsiteX189" fmla="*/ 1022259 w 1220263"/>
                  <a:gd name="connsiteY189" fmla="*/ 832446 h 2074699"/>
                  <a:gd name="connsiteX190" fmla="*/ 1022771 w 1220263"/>
                  <a:gd name="connsiteY190" fmla="*/ 835004 h 2074699"/>
                  <a:gd name="connsiteX191" fmla="*/ 1022259 w 1220263"/>
                  <a:gd name="connsiteY191" fmla="*/ 836539 h 2074699"/>
                  <a:gd name="connsiteX192" fmla="*/ 1023538 w 1220263"/>
                  <a:gd name="connsiteY192" fmla="*/ 839864 h 2074699"/>
                  <a:gd name="connsiteX193" fmla="*/ 1024817 w 1220263"/>
                  <a:gd name="connsiteY193" fmla="*/ 841399 h 2074699"/>
                  <a:gd name="connsiteX194" fmla="*/ 1023794 w 1220263"/>
                  <a:gd name="connsiteY194" fmla="*/ 842934 h 2074699"/>
                  <a:gd name="connsiteX195" fmla="*/ 1022003 w 1220263"/>
                  <a:gd name="connsiteY195" fmla="*/ 847795 h 2074699"/>
                  <a:gd name="connsiteX196" fmla="*/ 1020980 w 1220263"/>
                  <a:gd name="connsiteY196" fmla="*/ 852400 h 2074699"/>
                  <a:gd name="connsiteX197" fmla="*/ 1021491 w 1220263"/>
                  <a:gd name="connsiteY197" fmla="*/ 853679 h 2074699"/>
                  <a:gd name="connsiteX198" fmla="*/ 1022259 w 1220263"/>
                  <a:gd name="connsiteY198" fmla="*/ 860842 h 2074699"/>
                  <a:gd name="connsiteX199" fmla="*/ 1022003 w 1220263"/>
                  <a:gd name="connsiteY199" fmla="*/ 861609 h 2074699"/>
                  <a:gd name="connsiteX200" fmla="*/ 1022515 w 1220263"/>
                  <a:gd name="connsiteY200" fmla="*/ 864935 h 2074699"/>
                  <a:gd name="connsiteX201" fmla="*/ 1022003 w 1220263"/>
                  <a:gd name="connsiteY201" fmla="*/ 866723 h 2074699"/>
                  <a:gd name="connsiteX202" fmla="*/ 1020724 w 1220263"/>
                  <a:gd name="connsiteY202" fmla="*/ 868002 h 2074699"/>
                  <a:gd name="connsiteX203" fmla="*/ 1020468 w 1220263"/>
                  <a:gd name="connsiteY203" fmla="*/ 870560 h 2074699"/>
                  <a:gd name="connsiteX204" fmla="*/ 1020980 w 1220263"/>
                  <a:gd name="connsiteY204" fmla="*/ 872095 h 2074699"/>
                  <a:gd name="connsiteX205" fmla="*/ 1024561 w 1220263"/>
                  <a:gd name="connsiteY205" fmla="*/ 876444 h 2074699"/>
                  <a:gd name="connsiteX206" fmla="*/ 1024817 w 1220263"/>
                  <a:gd name="connsiteY206" fmla="*/ 878491 h 2074699"/>
                  <a:gd name="connsiteX207" fmla="*/ 1026352 w 1220263"/>
                  <a:gd name="connsiteY207" fmla="*/ 879770 h 2074699"/>
                  <a:gd name="connsiteX208" fmla="*/ 1031469 w 1220263"/>
                  <a:gd name="connsiteY208" fmla="*/ 882072 h 2074699"/>
                  <a:gd name="connsiteX209" fmla="*/ 1033259 w 1220263"/>
                  <a:gd name="connsiteY209" fmla="*/ 883607 h 2074699"/>
                  <a:gd name="connsiteX210" fmla="*/ 1033259 w 1220263"/>
                  <a:gd name="connsiteY210" fmla="*/ 886421 h 2074699"/>
                  <a:gd name="connsiteX211" fmla="*/ 1032492 w 1220263"/>
                  <a:gd name="connsiteY211" fmla="*/ 887956 h 2074699"/>
                  <a:gd name="connsiteX212" fmla="*/ 1029933 w 1220263"/>
                  <a:gd name="connsiteY212" fmla="*/ 891026 h 2074699"/>
                  <a:gd name="connsiteX213" fmla="*/ 1029422 w 1220263"/>
                  <a:gd name="connsiteY213" fmla="*/ 892561 h 2074699"/>
                  <a:gd name="connsiteX214" fmla="*/ 1029678 w 1220263"/>
                  <a:gd name="connsiteY214" fmla="*/ 894863 h 2074699"/>
                  <a:gd name="connsiteX215" fmla="*/ 1029166 w 1220263"/>
                  <a:gd name="connsiteY215" fmla="*/ 895886 h 2074699"/>
                  <a:gd name="connsiteX216" fmla="*/ 1025840 w 1220263"/>
                  <a:gd name="connsiteY216" fmla="*/ 896910 h 2074699"/>
                  <a:gd name="connsiteX217" fmla="*/ 1024305 w 1220263"/>
                  <a:gd name="connsiteY217" fmla="*/ 898445 h 2074699"/>
                  <a:gd name="connsiteX218" fmla="*/ 1023282 w 1220263"/>
                  <a:gd name="connsiteY218" fmla="*/ 901768 h 2074699"/>
                  <a:gd name="connsiteX219" fmla="*/ 1023282 w 1220263"/>
                  <a:gd name="connsiteY219" fmla="*/ 904582 h 2074699"/>
                  <a:gd name="connsiteX220" fmla="*/ 1023538 w 1220263"/>
                  <a:gd name="connsiteY220" fmla="*/ 905861 h 2074699"/>
                  <a:gd name="connsiteX221" fmla="*/ 1024561 w 1220263"/>
                  <a:gd name="connsiteY221" fmla="*/ 908163 h 2074699"/>
                  <a:gd name="connsiteX222" fmla="*/ 1027119 w 1220263"/>
                  <a:gd name="connsiteY222" fmla="*/ 907396 h 2074699"/>
                  <a:gd name="connsiteX223" fmla="*/ 1029422 w 1220263"/>
                  <a:gd name="connsiteY223" fmla="*/ 906117 h 2074699"/>
                  <a:gd name="connsiteX224" fmla="*/ 1032492 w 1220263"/>
                  <a:gd name="connsiteY224" fmla="*/ 903303 h 2074699"/>
                  <a:gd name="connsiteX225" fmla="*/ 1035306 w 1220263"/>
                  <a:gd name="connsiteY225" fmla="*/ 902535 h 2074699"/>
                  <a:gd name="connsiteX226" fmla="*/ 1038887 w 1220263"/>
                  <a:gd name="connsiteY226" fmla="*/ 903558 h 2074699"/>
                  <a:gd name="connsiteX227" fmla="*/ 1039399 w 1220263"/>
                  <a:gd name="connsiteY227" fmla="*/ 904582 h 2074699"/>
                  <a:gd name="connsiteX228" fmla="*/ 1042724 w 1220263"/>
                  <a:gd name="connsiteY228" fmla="*/ 907652 h 2074699"/>
                  <a:gd name="connsiteX229" fmla="*/ 1044259 w 1220263"/>
                  <a:gd name="connsiteY229" fmla="*/ 908675 h 2074699"/>
                  <a:gd name="connsiteX230" fmla="*/ 1046562 w 1220263"/>
                  <a:gd name="connsiteY230" fmla="*/ 908931 h 2074699"/>
                  <a:gd name="connsiteX231" fmla="*/ 1049376 w 1220263"/>
                  <a:gd name="connsiteY231" fmla="*/ 908675 h 2074699"/>
                  <a:gd name="connsiteX232" fmla="*/ 1051167 w 1220263"/>
                  <a:gd name="connsiteY232" fmla="*/ 908163 h 2074699"/>
                  <a:gd name="connsiteX233" fmla="*/ 1052446 w 1220263"/>
                  <a:gd name="connsiteY233" fmla="*/ 908163 h 2074699"/>
                  <a:gd name="connsiteX234" fmla="*/ 1054236 w 1220263"/>
                  <a:gd name="connsiteY234" fmla="*/ 909442 h 2074699"/>
                  <a:gd name="connsiteX235" fmla="*/ 1056795 w 1220263"/>
                  <a:gd name="connsiteY235" fmla="*/ 910210 h 2074699"/>
                  <a:gd name="connsiteX236" fmla="*/ 1058585 w 1220263"/>
                  <a:gd name="connsiteY236" fmla="*/ 911233 h 2074699"/>
                  <a:gd name="connsiteX237" fmla="*/ 1060376 w 1220263"/>
                  <a:gd name="connsiteY237" fmla="*/ 913021 h 2074699"/>
                  <a:gd name="connsiteX238" fmla="*/ 1065237 w 1220263"/>
                  <a:gd name="connsiteY238" fmla="*/ 917370 h 2074699"/>
                  <a:gd name="connsiteX239" fmla="*/ 1066516 w 1220263"/>
                  <a:gd name="connsiteY239" fmla="*/ 918138 h 2074699"/>
                  <a:gd name="connsiteX240" fmla="*/ 1072911 w 1220263"/>
                  <a:gd name="connsiteY240" fmla="*/ 918649 h 2074699"/>
                  <a:gd name="connsiteX241" fmla="*/ 1074446 w 1220263"/>
                  <a:gd name="connsiteY241" fmla="*/ 919161 h 2074699"/>
                  <a:gd name="connsiteX242" fmla="*/ 1078795 w 1220263"/>
                  <a:gd name="connsiteY242" fmla="*/ 922231 h 2074699"/>
                  <a:gd name="connsiteX243" fmla="*/ 1081097 w 1220263"/>
                  <a:gd name="connsiteY243" fmla="*/ 922742 h 2074699"/>
                  <a:gd name="connsiteX244" fmla="*/ 1083911 w 1220263"/>
                  <a:gd name="connsiteY244" fmla="*/ 923766 h 2074699"/>
                  <a:gd name="connsiteX245" fmla="*/ 1085702 w 1220263"/>
                  <a:gd name="connsiteY245" fmla="*/ 924022 h 2074699"/>
                  <a:gd name="connsiteX246" fmla="*/ 1086981 w 1220263"/>
                  <a:gd name="connsiteY246" fmla="*/ 923766 h 2074699"/>
                  <a:gd name="connsiteX247" fmla="*/ 1088005 w 1220263"/>
                  <a:gd name="connsiteY247" fmla="*/ 924533 h 2074699"/>
                  <a:gd name="connsiteX248" fmla="*/ 1089284 w 1220263"/>
                  <a:gd name="connsiteY248" fmla="*/ 924533 h 2074699"/>
                  <a:gd name="connsiteX249" fmla="*/ 1090563 w 1220263"/>
                  <a:gd name="connsiteY249" fmla="*/ 925301 h 2074699"/>
                  <a:gd name="connsiteX250" fmla="*/ 1092609 w 1220263"/>
                  <a:gd name="connsiteY250" fmla="*/ 925045 h 2074699"/>
                  <a:gd name="connsiteX251" fmla="*/ 1094656 w 1220263"/>
                  <a:gd name="connsiteY251" fmla="*/ 923766 h 2074699"/>
                  <a:gd name="connsiteX252" fmla="*/ 1095168 w 1220263"/>
                  <a:gd name="connsiteY252" fmla="*/ 922742 h 2074699"/>
                  <a:gd name="connsiteX253" fmla="*/ 1099517 w 1220263"/>
                  <a:gd name="connsiteY253" fmla="*/ 922742 h 2074699"/>
                  <a:gd name="connsiteX254" fmla="*/ 1099261 w 1220263"/>
                  <a:gd name="connsiteY254" fmla="*/ 925045 h 2074699"/>
                  <a:gd name="connsiteX255" fmla="*/ 1101563 w 1220263"/>
                  <a:gd name="connsiteY255" fmla="*/ 925556 h 2074699"/>
                  <a:gd name="connsiteX256" fmla="*/ 1102331 w 1220263"/>
                  <a:gd name="connsiteY256" fmla="*/ 926324 h 2074699"/>
                  <a:gd name="connsiteX257" fmla="*/ 1103610 w 1220263"/>
                  <a:gd name="connsiteY257" fmla="*/ 925812 h 2074699"/>
                  <a:gd name="connsiteX258" fmla="*/ 1104377 w 1220263"/>
                  <a:gd name="connsiteY258" fmla="*/ 925045 h 2074699"/>
                  <a:gd name="connsiteX259" fmla="*/ 1106424 w 1220263"/>
                  <a:gd name="connsiteY259" fmla="*/ 923766 h 2074699"/>
                  <a:gd name="connsiteX260" fmla="*/ 1108726 w 1220263"/>
                  <a:gd name="connsiteY260" fmla="*/ 920696 h 2074699"/>
                  <a:gd name="connsiteX261" fmla="*/ 1109493 w 1220263"/>
                  <a:gd name="connsiteY261" fmla="*/ 918649 h 2074699"/>
                  <a:gd name="connsiteX262" fmla="*/ 1109493 w 1220263"/>
                  <a:gd name="connsiteY262" fmla="*/ 917114 h 2074699"/>
                  <a:gd name="connsiteX263" fmla="*/ 1110517 w 1220263"/>
                  <a:gd name="connsiteY263" fmla="*/ 915579 h 2074699"/>
                  <a:gd name="connsiteX264" fmla="*/ 1112308 w 1220263"/>
                  <a:gd name="connsiteY264" fmla="*/ 915579 h 2074699"/>
                  <a:gd name="connsiteX265" fmla="*/ 1114354 w 1220263"/>
                  <a:gd name="connsiteY265" fmla="*/ 917370 h 2074699"/>
                  <a:gd name="connsiteX266" fmla="*/ 1115889 w 1220263"/>
                  <a:gd name="connsiteY266" fmla="*/ 916858 h 2074699"/>
                  <a:gd name="connsiteX267" fmla="*/ 1117168 w 1220263"/>
                  <a:gd name="connsiteY267" fmla="*/ 917114 h 2074699"/>
                  <a:gd name="connsiteX268" fmla="*/ 1119470 w 1220263"/>
                  <a:gd name="connsiteY268" fmla="*/ 917114 h 2074699"/>
                  <a:gd name="connsiteX269" fmla="*/ 1121005 w 1220263"/>
                  <a:gd name="connsiteY269" fmla="*/ 916347 h 2074699"/>
                  <a:gd name="connsiteX270" fmla="*/ 1123052 w 1220263"/>
                  <a:gd name="connsiteY270" fmla="*/ 917882 h 2074699"/>
                  <a:gd name="connsiteX271" fmla="*/ 1124331 w 1220263"/>
                  <a:gd name="connsiteY271" fmla="*/ 918393 h 2074699"/>
                  <a:gd name="connsiteX272" fmla="*/ 1125610 w 1220263"/>
                  <a:gd name="connsiteY272" fmla="*/ 917882 h 2074699"/>
                  <a:gd name="connsiteX273" fmla="*/ 1130982 w 1220263"/>
                  <a:gd name="connsiteY273" fmla="*/ 920184 h 2074699"/>
                  <a:gd name="connsiteX274" fmla="*/ 1131750 w 1220263"/>
                  <a:gd name="connsiteY274" fmla="*/ 919161 h 2074699"/>
                  <a:gd name="connsiteX275" fmla="*/ 1133029 w 1220263"/>
                  <a:gd name="connsiteY275" fmla="*/ 919161 h 2074699"/>
                  <a:gd name="connsiteX276" fmla="*/ 1136866 w 1220263"/>
                  <a:gd name="connsiteY276" fmla="*/ 917370 h 2074699"/>
                  <a:gd name="connsiteX277" fmla="*/ 1136866 w 1220263"/>
                  <a:gd name="connsiteY277" fmla="*/ 915579 h 2074699"/>
                  <a:gd name="connsiteX278" fmla="*/ 1137378 w 1220263"/>
                  <a:gd name="connsiteY278" fmla="*/ 914812 h 2074699"/>
                  <a:gd name="connsiteX279" fmla="*/ 1139169 w 1220263"/>
                  <a:gd name="connsiteY279" fmla="*/ 914556 h 2074699"/>
                  <a:gd name="connsiteX280" fmla="*/ 1140192 w 1220263"/>
                  <a:gd name="connsiteY280" fmla="*/ 912510 h 2074699"/>
                  <a:gd name="connsiteX281" fmla="*/ 1140192 w 1220263"/>
                  <a:gd name="connsiteY281" fmla="*/ 910719 h 2074699"/>
                  <a:gd name="connsiteX282" fmla="*/ 1139424 w 1220263"/>
                  <a:gd name="connsiteY282" fmla="*/ 909440 h 2074699"/>
                  <a:gd name="connsiteX283" fmla="*/ 1141215 w 1220263"/>
                  <a:gd name="connsiteY283" fmla="*/ 906881 h 2074699"/>
                  <a:gd name="connsiteX284" fmla="*/ 1143773 w 1220263"/>
                  <a:gd name="connsiteY284" fmla="*/ 906370 h 2074699"/>
                  <a:gd name="connsiteX285" fmla="*/ 1144797 w 1220263"/>
                  <a:gd name="connsiteY285" fmla="*/ 905602 h 2074699"/>
                  <a:gd name="connsiteX286" fmla="*/ 1146587 w 1220263"/>
                  <a:gd name="connsiteY286" fmla="*/ 905858 h 2074699"/>
                  <a:gd name="connsiteX287" fmla="*/ 1147866 w 1220263"/>
                  <a:gd name="connsiteY287" fmla="*/ 904835 h 2074699"/>
                  <a:gd name="connsiteX288" fmla="*/ 1148634 w 1220263"/>
                  <a:gd name="connsiteY288" fmla="*/ 905347 h 2074699"/>
                  <a:gd name="connsiteX289" fmla="*/ 1150936 w 1220263"/>
                  <a:gd name="connsiteY289" fmla="*/ 905347 h 2074699"/>
                  <a:gd name="connsiteX290" fmla="*/ 1155285 w 1220263"/>
                  <a:gd name="connsiteY290" fmla="*/ 907393 h 2074699"/>
                  <a:gd name="connsiteX291" fmla="*/ 1156564 w 1220263"/>
                  <a:gd name="connsiteY291" fmla="*/ 908417 h 2074699"/>
                  <a:gd name="connsiteX292" fmla="*/ 1158099 w 1220263"/>
                  <a:gd name="connsiteY292" fmla="*/ 911486 h 2074699"/>
                  <a:gd name="connsiteX293" fmla="*/ 1158099 w 1220263"/>
                  <a:gd name="connsiteY293" fmla="*/ 914812 h 2074699"/>
                  <a:gd name="connsiteX294" fmla="*/ 1157076 w 1220263"/>
                  <a:gd name="connsiteY294" fmla="*/ 917370 h 2074699"/>
                  <a:gd name="connsiteX295" fmla="*/ 1151960 w 1220263"/>
                  <a:gd name="connsiteY295" fmla="*/ 923766 h 2074699"/>
                  <a:gd name="connsiteX296" fmla="*/ 1151192 w 1220263"/>
                  <a:gd name="connsiteY296" fmla="*/ 925812 h 2074699"/>
                  <a:gd name="connsiteX297" fmla="*/ 1151448 w 1220263"/>
                  <a:gd name="connsiteY297" fmla="*/ 928370 h 2074699"/>
                  <a:gd name="connsiteX298" fmla="*/ 1152215 w 1220263"/>
                  <a:gd name="connsiteY298" fmla="*/ 929905 h 2074699"/>
                  <a:gd name="connsiteX299" fmla="*/ 1155029 w 1220263"/>
                  <a:gd name="connsiteY299" fmla="*/ 932463 h 2074699"/>
                  <a:gd name="connsiteX300" fmla="*/ 1153750 w 1220263"/>
                  <a:gd name="connsiteY300" fmla="*/ 933231 h 2074699"/>
                  <a:gd name="connsiteX301" fmla="*/ 1150936 w 1220263"/>
                  <a:gd name="connsiteY301" fmla="*/ 936045 h 2074699"/>
                  <a:gd name="connsiteX302" fmla="*/ 1149657 w 1220263"/>
                  <a:gd name="connsiteY302" fmla="*/ 937836 h 2074699"/>
                  <a:gd name="connsiteX303" fmla="*/ 1149657 w 1220263"/>
                  <a:gd name="connsiteY303" fmla="*/ 938859 h 2074699"/>
                  <a:gd name="connsiteX304" fmla="*/ 1150425 w 1220263"/>
                  <a:gd name="connsiteY304" fmla="*/ 942440 h 2074699"/>
                  <a:gd name="connsiteX305" fmla="*/ 1152727 w 1220263"/>
                  <a:gd name="connsiteY305" fmla="*/ 946534 h 2074699"/>
                  <a:gd name="connsiteX306" fmla="*/ 1155541 w 1220263"/>
                  <a:gd name="connsiteY306" fmla="*/ 948071 h 2074699"/>
                  <a:gd name="connsiteX307" fmla="*/ 1158099 w 1220263"/>
                  <a:gd name="connsiteY307" fmla="*/ 949094 h 2074699"/>
                  <a:gd name="connsiteX308" fmla="*/ 1159634 w 1220263"/>
                  <a:gd name="connsiteY308" fmla="*/ 950374 h 2074699"/>
                  <a:gd name="connsiteX309" fmla="*/ 1160913 w 1220263"/>
                  <a:gd name="connsiteY309" fmla="*/ 951652 h 2074699"/>
                  <a:gd name="connsiteX310" fmla="*/ 1167565 w 1220263"/>
                  <a:gd name="connsiteY310" fmla="*/ 963932 h 2074699"/>
                  <a:gd name="connsiteX311" fmla="*/ 1168844 w 1220263"/>
                  <a:gd name="connsiteY311" fmla="*/ 965467 h 2074699"/>
                  <a:gd name="connsiteX312" fmla="*/ 1171146 w 1220263"/>
                  <a:gd name="connsiteY312" fmla="*/ 966746 h 2074699"/>
                  <a:gd name="connsiteX313" fmla="*/ 1174728 w 1220263"/>
                  <a:gd name="connsiteY313" fmla="*/ 967258 h 2074699"/>
                  <a:gd name="connsiteX314" fmla="*/ 1176518 w 1220263"/>
                  <a:gd name="connsiteY314" fmla="*/ 968025 h 2074699"/>
                  <a:gd name="connsiteX315" fmla="*/ 1177797 w 1220263"/>
                  <a:gd name="connsiteY315" fmla="*/ 970583 h 2074699"/>
                  <a:gd name="connsiteX316" fmla="*/ 1180100 w 1220263"/>
                  <a:gd name="connsiteY316" fmla="*/ 972374 h 2074699"/>
                  <a:gd name="connsiteX317" fmla="*/ 1183170 w 1220263"/>
                  <a:gd name="connsiteY317" fmla="*/ 973397 h 2074699"/>
                  <a:gd name="connsiteX318" fmla="*/ 1184960 w 1220263"/>
                  <a:gd name="connsiteY318" fmla="*/ 974932 h 2074699"/>
                  <a:gd name="connsiteX319" fmla="*/ 1185984 w 1220263"/>
                  <a:gd name="connsiteY319" fmla="*/ 977746 h 2074699"/>
                  <a:gd name="connsiteX320" fmla="*/ 1186495 w 1220263"/>
                  <a:gd name="connsiteY320" fmla="*/ 981072 h 2074699"/>
                  <a:gd name="connsiteX321" fmla="*/ 1186751 w 1220263"/>
                  <a:gd name="connsiteY321" fmla="*/ 986956 h 2074699"/>
                  <a:gd name="connsiteX322" fmla="*/ 1187774 w 1220263"/>
                  <a:gd name="connsiteY322" fmla="*/ 994119 h 2074699"/>
                  <a:gd name="connsiteX323" fmla="*/ 1188030 w 1220263"/>
                  <a:gd name="connsiteY323" fmla="*/ 999491 h 2074699"/>
                  <a:gd name="connsiteX324" fmla="*/ 1187263 w 1220263"/>
                  <a:gd name="connsiteY324" fmla="*/ 1001537 h 2074699"/>
                  <a:gd name="connsiteX325" fmla="*/ 1183937 w 1220263"/>
                  <a:gd name="connsiteY325" fmla="*/ 1007933 h 2074699"/>
                  <a:gd name="connsiteX326" fmla="*/ 1181891 w 1220263"/>
                  <a:gd name="connsiteY326" fmla="*/ 1010747 h 2074699"/>
                  <a:gd name="connsiteX327" fmla="*/ 1178821 w 1220263"/>
                  <a:gd name="connsiteY327" fmla="*/ 1012026 h 2074699"/>
                  <a:gd name="connsiteX328" fmla="*/ 1178309 w 1220263"/>
                  <a:gd name="connsiteY328" fmla="*/ 1013305 h 2074699"/>
                  <a:gd name="connsiteX329" fmla="*/ 1178565 w 1220263"/>
                  <a:gd name="connsiteY329" fmla="*/ 1015863 h 2074699"/>
                  <a:gd name="connsiteX330" fmla="*/ 1179588 w 1220263"/>
                  <a:gd name="connsiteY330" fmla="*/ 1019445 h 2074699"/>
                  <a:gd name="connsiteX331" fmla="*/ 1179077 w 1220263"/>
                  <a:gd name="connsiteY331" fmla="*/ 1020212 h 2074699"/>
                  <a:gd name="connsiteX332" fmla="*/ 1177797 w 1220263"/>
                  <a:gd name="connsiteY332" fmla="*/ 1020468 h 2074699"/>
                  <a:gd name="connsiteX333" fmla="*/ 1174472 w 1220263"/>
                  <a:gd name="connsiteY333" fmla="*/ 1020212 h 2074699"/>
                  <a:gd name="connsiteX334" fmla="*/ 1173704 w 1220263"/>
                  <a:gd name="connsiteY334" fmla="*/ 1020724 h 2074699"/>
                  <a:gd name="connsiteX335" fmla="*/ 1170123 w 1220263"/>
                  <a:gd name="connsiteY335" fmla="*/ 1025329 h 2074699"/>
                  <a:gd name="connsiteX336" fmla="*/ 1167053 w 1220263"/>
                  <a:gd name="connsiteY336" fmla="*/ 1028143 h 2074699"/>
                  <a:gd name="connsiteX337" fmla="*/ 1164751 w 1220263"/>
                  <a:gd name="connsiteY337" fmla="*/ 1030957 h 2074699"/>
                  <a:gd name="connsiteX338" fmla="*/ 1163216 w 1220263"/>
                  <a:gd name="connsiteY338" fmla="*/ 1034538 h 2074699"/>
                  <a:gd name="connsiteX339" fmla="*/ 1161937 w 1220263"/>
                  <a:gd name="connsiteY339" fmla="*/ 1039146 h 2074699"/>
                  <a:gd name="connsiteX340" fmla="*/ 1159378 w 1220263"/>
                  <a:gd name="connsiteY340" fmla="*/ 1039657 h 2074699"/>
                  <a:gd name="connsiteX341" fmla="*/ 1153239 w 1220263"/>
                  <a:gd name="connsiteY341" fmla="*/ 1039913 h 2074699"/>
                  <a:gd name="connsiteX342" fmla="*/ 1150169 w 1220263"/>
                  <a:gd name="connsiteY342" fmla="*/ 1039146 h 2074699"/>
                  <a:gd name="connsiteX343" fmla="*/ 1148122 w 1220263"/>
                  <a:gd name="connsiteY343" fmla="*/ 1039657 h 2074699"/>
                  <a:gd name="connsiteX344" fmla="*/ 1146332 w 1220263"/>
                  <a:gd name="connsiteY344" fmla="*/ 1041704 h 2074699"/>
                  <a:gd name="connsiteX345" fmla="*/ 1143773 w 1220263"/>
                  <a:gd name="connsiteY345" fmla="*/ 1043239 h 2074699"/>
                  <a:gd name="connsiteX346" fmla="*/ 1140704 w 1220263"/>
                  <a:gd name="connsiteY346" fmla="*/ 1044006 h 2074699"/>
                  <a:gd name="connsiteX347" fmla="*/ 1139169 w 1220263"/>
                  <a:gd name="connsiteY347" fmla="*/ 1044518 h 2074699"/>
                  <a:gd name="connsiteX348" fmla="*/ 1135331 w 1220263"/>
                  <a:gd name="connsiteY348" fmla="*/ 1047588 h 2074699"/>
                  <a:gd name="connsiteX349" fmla="*/ 1132517 w 1220263"/>
                  <a:gd name="connsiteY349" fmla="*/ 1051169 h 2074699"/>
                  <a:gd name="connsiteX350" fmla="*/ 1130215 w 1220263"/>
                  <a:gd name="connsiteY350" fmla="*/ 1052960 h 2074699"/>
                  <a:gd name="connsiteX351" fmla="*/ 1125099 w 1220263"/>
                  <a:gd name="connsiteY351" fmla="*/ 1054751 h 2074699"/>
                  <a:gd name="connsiteX352" fmla="*/ 1122540 w 1220263"/>
                  <a:gd name="connsiteY352" fmla="*/ 1056797 h 2074699"/>
                  <a:gd name="connsiteX353" fmla="*/ 1120750 w 1220263"/>
                  <a:gd name="connsiteY353" fmla="*/ 1059611 h 2074699"/>
                  <a:gd name="connsiteX354" fmla="*/ 1116656 w 1220263"/>
                  <a:gd name="connsiteY354" fmla="*/ 1065239 h 2074699"/>
                  <a:gd name="connsiteX355" fmla="*/ 1116145 w 1220263"/>
                  <a:gd name="connsiteY355" fmla="*/ 1068309 h 2074699"/>
                  <a:gd name="connsiteX356" fmla="*/ 1115633 w 1220263"/>
                  <a:gd name="connsiteY356" fmla="*/ 1069076 h 2074699"/>
                  <a:gd name="connsiteX357" fmla="*/ 1109238 w 1220263"/>
                  <a:gd name="connsiteY357" fmla="*/ 1073681 h 2074699"/>
                  <a:gd name="connsiteX358" fmla="*/ 1104633 w 1220263"/>
                  <a:gd name="connsiteY358" fmla="*/ 1076239 h 2074699"/>
                  <a:gd name="connsiteX359" fmla="*/ 1103098 w 1220263"/>
                  <a:gd name="connsiteY359" fmla="*/ 1074960 h 2074699"/>
                  <a:gd name="connsiteX360" fmla="*/ 1101051 w 1220263"/>
                  <a:gd name="connsiteY360" fmla="*/ 1073681 h 2074699"/>
                  <a:gd name="connsiteX361" fmla="*/ 1097214 w 1220263"/>
                  <a:gd name="connsiteY361" fmla="*/ 1072402 h 2074699"/>
                  <a:gd name="connsiteX362" fmla="*/ 1093377 w 1220263"/>
                  <a:gd name="connsiteY362" fmla="*/ 1071635 h 2074699"/>
                  <a:gd name="connsiteX363" fmla="*/ 1088516 w 1220263"/>
                  <a:gd name="connsiteY363" fmla="*/ 1071891 h 2074699"/>
                  <a:gd name="connsiteX364" fmla="*/ 1086726 w 1220263"/>
                  <a:gd name="connsiteY364" fmla="*/ 1072402 h 2074699"/>
                  <a:gd name="connsiteX365" fmla="*/ 1083400 w 1220263"/>
                  <a:gd name="connsiteY365" fmla="*/ 1073937 h 2074699"/>
                  <a:gd name="connsiteX366" fmla="*/ 1081097 w 1220263"/>
                  <a:gd name="connsiteY366" fmla="*/ 1075472 h 2074699"/>
                  <a:gd name="connsiteX367" fmla="*/ 1078795 w 1220263"/>
                  <a:gd name="connsiteY367" fmla="*/ 1077774 h 2074699"/>
                  <a:gd name="connsiteX368" fmla="*/ 1078028 w 1220263"/>
                  <a:gd name="connsiteY368" fmla="*/ 1079053 h 2074699"/>
                  <a:gd name="connsiteX369" fmla="*/ 1075214 w 1220263"/>
                  <a:gd name="connsiteY369" fmla="*/ 1079821 h 2074699"/>
                  <a:gd name="connsiteX370" fmla="*/ 1071632 w 1220263"/>
                  <a:gd name="connsiteY370" fmla="*/ 1080077 h 2074699"/>
                  <a:gd name="connsiteX371" fmla="*/ 1070353 w 1220263"/>
                  <a:gd name="connsiteY371" fmla="*/ 1080588 h 2074699"/>
                  <a:gd name="connsiteX372" fmla="*/ 1067795 w 1220263"/>
                  <a:gd name="connsiteY372" fmla="*/ 1083914 h 2074699"/>
                  <a:gd name="connsiteX373" fmla="*/ 1063190 w 1220263"/>
                  <a:gd name="connsiteY373" fmla="*/ 1090821 h 2074699"/>
                  <a:gd name="connsiteX374" fmla="*/ 1061399 w 1220263"/>
                  <a:gd name="connsiteY374" fmla="*/ 1091333 h 2074699"/>
                  <a:gd name="connsiteX375" fmla="*/ 1058330 w 1220263"/>
                  <a:gd name="connsiteY375" fmla="*/ 1090565 h 2074699"/>
                  <a:gd name="connsiteX376" fmla="*/ 1055260 w 1220263"/>
                  <a:gd name="connsiteY376" fmla="*/ 1090565 h 2074699"/>
                  <a:gd name="connsiteX377" fmla="*/ 1051422 w 1220263"/>
                  <a:gd name="connsiteY377" fmla="*/ 1091077 h 2074699"/>
                  <a:gd name="connsiteX378" fmla="*/ 1047585 w 1220263"/>
                  <a:gd name="connsiteY378" fmla="*/ 1091844 h 2074699"/>
                  <a:gd name="connsiteX379" fmla="*/ 1042724 w 1220263"/>
                  <a:gd name="connsiteY379" fmla="*/ 1093633 h 2074699"/>
                  <a:gd name="connsiteX380" fmla="*/ 1040422 w 1220263"/>
                  <a:gd name="connsiteY380" fmla="*/ 1094909 h 2074699"/>
                  <a:gd name="connsiteX381" fmla="*/ 1038887 w 1220263"/>
                  <a:gd name="connsiteY381" fmla="*/ 1095932 h 2074699"/>
                  <a:gd name="connsiteX382" fmla="*/ 1038887 w 1220263"/>
                  <a:gd name="connsiteY382" fmla="*/ 1096956 h 2074699"/>
                  <a:gd name="connsiteX383" fmla="*/ 1039910 w 1220263"/>
                  <a:gd name="connsiteY383" fmla="*/ 1098491 h 2074699"/>
                  <a:gd name="connsiteX384" fmla="*/ 1039910 w 1220263"/>
                  <a:gd name="connsiteY384" fmla="*/ 1100281 h 2074699"/>
                  <a:gd name="connsiteX385" fmla="*/ 1037864 w 1220263"/>
                  <a:gd name="connsiteY385" fmla="*/ 1102328 h 2074699"/>
                  <a:gd name="connsiteX386" fmla="*/ 1035306 w 1220263"/>
                  <a:gd name="connsiteY386" fmla="*/ 1103351 h 2074699"/>
                  <a:gd name="connsiteX387" fmla="*/ 1023794 w 1220263"/>
                  <a:gd name="connsiteY387" fmla="*/ 1102328 h 2074699"/>
                  <a:gd name="connsiteX388" fmla="*/ 1020468 w 1220263"/>
                  <a:gd name="connsiteY388" fmla="*/ 1102584 h 2074699"/>
                  <a:gd name="connsiteX389" fmla="*/ 1016631 w 1220263"/>
                  <a:gd name="connsiteY389" fmla="*/ 1103607 h 2074699"/>
                  <a:gd name="connsiteX390" fmla="*/ 1015096 w 1220263"/>
                  <a:gd name="connsiteY390" fmla="*/ 1104630 h 2074699"/>
                  <a:gd name="connsiteX391" fmla="*/ 1013817 w 1220263"/>
                  <a:gd name="connsiteY391" fmla="*/ 1105909 h 2074699"/>
                  <a:gd name="connsiteX392" fmla="*/ 1012794 w 1220263"/>
                  <a:gd name="connsiteY392" fmla="*/ 1108212 h 2074699"/>
                  <a:gd name="connsiteX393" fmla="*/ 1011514 w 1220263"/>
                  <a:gd name="connsiteY393" fmla="*/ 1109491 h 2074699"/>
                  <a:gd name="connsiteX394" fmla="*/ 1009212 w 1220263"/>
                  <a:gd name="connsiteY394" fmla="*/ 1110514 h 2074699"/>
                  <a:gd name="connsiteX395" fmla="*/ 1005887 w 1220263"/>
                  <a:gd name="connsiteY395" fmla="*/ 1112305 h 2074699"/>
                  <a:gd name="connsiteX396" fmla="*/ 1009980 w 1220263"/>
                  <a:gd name="connsiteY396" fmla="*/ 1115887 h 2074699"/>
                  <a:gd name="connsiteX397" fmla="*/ 1012026 w 1220263"/>
                  <a:gd name="connsiteY397" fmla="*/ 1118700 h 2074699"/>
                  <a:gd name="connsiteX398" fmla="*/ 1013049 w 1220263"/>
                  <a:gd name="connsiteY398" fmla="*/ 1124073 h 2074699"/>
                  <a:gd name="connsiteX399" fmla="*/ 1013305 w 1220263"/>
                  <a:gd name="connsiteY399" fmla="*/ 1130980 h 2074699"/>
                  <a:gd name="connsiteX400" fmla="*/ 1013305 w 1220263"/>
                  <a:gd name="connsiteY400" fmla="*/ 1145562 h 2074699"/>
                  <a:gd name="connsiteX401" fmla="*/ 1012794 w 1220263"/>
                  <a:gd name="connsiteY401" fmla="*/ 1148376 h 2074699"/>
                  <a:gd name="connsiteX402" fmla="*/ 1011514 w 1220263"/>
                  <a:gd name="connsiteY402" fmla="*/ 1152469 h 2074699"/>
                  <a:gd name="connsiteX403" fmla="*/ 1008956 w 1220263"/>
                  <a:gd name="connsiteY403" fmla="*/ 1158097 h 2074699"/>
                  <a:gd name="connsiteX404" fmla="*/ 1006910 w 1220263"/>
                  <a:gd name="connsiteY404" fmla="*/ 1159632 h 2074699"/>
                  <a:gd name="connsiteX405" fmla="*/ 1002049 w 1220263"/>
                  <a:gd name="connsiteY405" fmla="*/ 1161934 h 2074699"/>
                  <a:gd name="connsiteX406" fmla="*/ 999235 w 1220263"/>
                  <a:gd name="connsiteY406" fmla="*/ 1165771 h 2074699"/>
                  <a:gd name="connsiteX407" fmla="*/ 999235 w 1220263"/>
                  <a:gd name="connsiteY407" fmla="*/ 1167306 h 2074699"/>
                  <a:gd name="connsiteX408" fmla="*/ 1000770 w 1220263"/>
                  <a:gd name="connsiteY408" fmla="*/ 1172167 h 2074699"/>
                  <a:gd name="connsiteX409" fmla="*/ 1002305 w 1220263"/>
                  <a:gd name="connsiteY409" fmla="*/ 1175748 h 2074699"/>
                  <a:gd name="connsiteX410" fmla="*/ 1004096 w 1220263"/>
                  <a:gd name="connsiteY410" fmla="*/ 1180609 h 2074699"/>
                  <a:gd name="connsiteX411" fmla="*/ 1005631 w 1220263"/>
                  <a:gd name="connsiteY411" fmla="*/ 1187004 h 2074699"/>
                  <a:gd name="connsiteX412" fmla="*/ 1007421 w 1220263"/>
                  <a:gd name="connsiteY412" fmla="*/ 1193656 h 2074699"/>
                  <a:gd name="connsiteX413" fmla="*/ 1007677 w 1220263"/>
                  <a:gd name="connsiteY413" fmla="*/ 1203121 h 2074699"/>
                  <a:gd name="connsiteX414" fmla="*/ 1007421 w 1220263"/>
                  <a:gd name="connsiteY414" fmla="*/ 1205679 h 2074699"/>
                  <a:gd name="connsiteX415" fmla="*/ 1006910 w 1220263"/>
                  <a:gd name="connsiteY415" fmla="*/ 1209005 h 2074699"/>
                  <a:gd name="connsiteX416" fmla="*/ 1006910 w 1220263"/>
                  <a:gd name="connsiteY416" fmla="*/ 1214633 h 2074699"/>
                  <a:gd name="connsiteX417" fmla="*/ 1005631 w 1220263"/>
                  <a:gd name="connsiteY417" fmla="*/ 1220517 h 2074699"/>
                  <a:gd name="connsiteX418" fmla="*/ 1005375 w 1220263"/>
                  <a:gd name="connsiteY418" fmla="*/ 1225633 h 2074699"/>
                  <a:gd name="connsiteX419" fmla="*/ 1006654 w 1220263"/>
                  <a:gd name="connsiteY419" fmla="*/ 1228703 h 2074699"/>
                  <a:gd name="connsiteX420" fmla="*/ 1007165 w 1220263"/>
                  <a:gd name="connsiteY420" fmla="*/ 1230750 h 2074699"/>
                  <a:gd name="connsiteX421" fmla="*/ 1006910 w 1220263"/>
                  <a:gd name="connsiteY421" fmla="*/ 1233308 h 2074699"/>
                  <a:gd name="connsiteX422" fmla="*/ 1006398 w 1220263"/>
                  <a:gd name="connsiteY422" fmla="*/ 1234587 h 2074699"/>
                  <a:gd name="connsiteX423" fmla="*/ 1005887 w 1220263"/>
                  <a:gd name="connsiteY423" fmla="*/ 1238680 h 2074699"/>
                  <a:gd name="connsiteX424" fmla="*/ 1006398 w 1220263"/>
                  <a:gd name="connsiteY424" fmla="*/ 1243541 h 2074699"/>
                  <a:gd name="connsiteX425" fmla="*/ 1007677 w 1220263"/>
                  <a:gd name="connsiteY425" fmla="*/ 1245843 h 2074699"/>
                  <a:gd name="connsiteX426" fmla="*/ 1011514 w 1220263"/>
                  <a:gd name="connsiteY426" fmla="*/ 1247889 h 2074699"/>
                  <a:gd name="connsiteX427" fmla="*/ 1013561 w 1220263"/>
                  <a:gd name="connsiteY427" fmla="*/ 1248145 h 2074699"/>
                  <a:gd name="connsiteX428" fmla="*/ 1015352 w 1220263"/>
                  <a:gd name="connsiteY428" fmla="*/ 1249424 h 2074699"/>
                  <a:gd name="connsiteX429" fmla="*/ 1016631 w 1220263"/>
                  <a:gd name="connsiteY429" fmla="*/ 1250704 h 2074699"/>
                  <a:gd name="connsiteX430" fmla="*/ 1019701 w 1220263"/>
                  <a:gd name="connsiteY430" fmla="*/ 1259146 h 2074699"/>
                  <a:gd name="connsiteX431" fmla="*/ 1021236 w 1220263"/>
                  <a:gd name="connsiteY431" fmla="*/ 1262727 h 2074699"/>
                  <a:gd name="connsiteX432" fmla="*/ 1024817 w 1220263"/>
                  <a:gd name="connsiteY432" fmla="*/ 1268611 h 2074699"/>
                  <a:gd name="connsiteX433" fmla="*/ 1026608 w 1220263"/>
                  <a:gd name="connsiteY433" fmla="*/ 1274495 h 2074699"/>
                  <a:gd name="connsiteX434" fmla="*/ 1027375 w 1220263"/>
                  <a:gd name="connsiteY434" fmla="*/ 1276541 h 2074699"/>
                  <a:gd name="connsiteX435" fmla="*/ 1032236 w 1220263"/>
                  <a:gd name="connsiteY435" fmla="*/ 1281914 h 2074699"/>
                  <a:gd name="connsiteX436" fmla="*/ 1033771 w 1220263"/>
                  <a:gd name="connsiteY436" fmla="*/ 1283704 h 2074699"/>
                  <a:gd name="connsiteX437" fmla="*/ 1036073 w 1220263"/>
                  <a:gd name="connsiteY437" fmla="*/ 1287542 h 2074699"/>
                  <a:gd name="connsiteX438" fmla="*/ 1040934 w 1220263"/>
                  <a:gd name="connsiteY438" fmla="*/ 1298798 h 2074699"/>
                  <a:gd name="connsiteX439" fmla="*/ 1043492 w 1220263"/>
                  <a:gd name="connsiteY439" fmla="*/ 1301867 h 2074699"/>
                  <a:gd name="connsiteX440" fmla="*/ 1045027 w 1220263"/>
                  <a:gd name="connsiteY440" fmla="*/ 1304682 h 2074699"/>
                  <a:gd name="connsiteX441" fmla="*/ 1045794 w 1220263"/>
                  <a:gd name="connsiteY441" fmla="*/ 1307496 h 2074699"/>
                  <a:gd name="connsiteX442" fmla="*/ 1046818 w 1220263"/>
                  <a:gd name="connsiteY442" fmla="*/ 1308263 h 2074699"/>
                  <a:gd name="connsiteX443" fmla="*/ 1049376 w 1220263"/>
                  <a:gd name="connsiteY443" fmla="*/ 1308775 h 2074699"/>
                  <a:gd name="connsiteX444" fmla="*/ 1053725 w 1220263"/>
                  <a:gd name="connsiteY444" fmla="*/ 1309030 h 2074699"/>
                  <a:gd name="connsiteX445" fmla="*/ 1056539 w 1220263"/>
                  <a:gd name="connsiteY445" fmla="*/ 1309542 h 2074699"/>
                  <a:gd name="connsiteX446" fmla="*/ 1057818 w 1220263"/>
                  <a:gd name="connsiteY446" fmla="*/ 1310565 h 2074699"/>
                  <a:gd name="connsiteX447" fmla="*/ 1059353 w 1220263"/>
                  <a:gd name="connsiteY447" fmla="*/ 1312868 h 2074699"/>
                  <a:gd name="connsiteX448" fmla="*/ 1060888 w 1220263"/>
                  <a:gd name="connsiteY448" fmla="*/ 1313891 h 2074699"/>
                  <a:gd name="connsiteX449" fmla="*/ 1065237 w 1220263"/>
                  <a:gd name="connsiteY449" fmla="*/ 1314403 h 2074699"/>
                  <a:gd name="connsiteX450" fmla="*/ 1067027 w 1220263"/>
                  <a:gd name="connsiteY450" fmla="*/ 1315426 h 2074699"/>
                  <a:gd name="connsiteX451" fmla="*/ 1067795 w 1220263"/>
                  <a:gd name="connsiteY451" fmla="*/ 1316705 h 2074699"/>
                  <a:gd name="connsiteX452" fmla="*/ 1067795 w 1220263"/>
                  <a:gd name="connsiteY452" fmla="*/ 1318240 h 2074699"/>
                  <a:gd name="connsiteX453" fmla="*/ 1066772 w 1220263"/>
                  <a:gd name="connsiteY453" fmla="*/ 1326170 h 2074699"/>
                  <a:gd name="connsiteX454" fmla="*/ 1067027 w 1220263"/>
                  <a:gd name="connsiteY454" fmla="*/ 1327705 h 2074699"/>
                  <a:gd name="connsiteX455" fmla="*/ 1068306 w 1220263"/>
                  <a:gd name="connsiteY455" fmla="*/ 1331031 h 2074699"/>
                  <a:gd name="connsiteX456" fmla="*/ 1069586 w 1220263"/>
                  <a:gd name="connsiteY456" fmla="*/ 1332822 h 2074699"/>
                  <a:gd name="connsiteX457" fmla="*/ 1072144 w 1220263"/>
                  <a:gd name="connsiteY457" fmla="*/ 1335892 h 2074699"/>
                  <a:gd name="connsiteX458" fmla="*/ 1073167 w 1220263"/>
                  <a:gd name="connsiteY458" fmla="*/ 1338194 h 2074699"/>
                  <a:gd name="connsiteX459" fmla="*/ 1073423 w 1220263"/>
                  <a:gd name="connsiteY459" fmla="*/ 1341008 h 2074699"/>
                  <a:gd name="connsiteX460" fmla="*/ 1073423 w 1220263"/>
                  <a:gd name="connsiteY460" fmla="*/ 1347659 h 2074699"/>
                  <a:gd name="connsiteX461" fmla="*/ 1072655 w 1220263"/>
                  <a:gd name="connsiteY461" fmla="*/ 1350729 h 2074699"/>
                  <a:gd name="connsiteX462" fmla="*/ 1072655 w 1220263"/>
                  <a:gd name="connsiteY462" fmla="*/ 1353287 h 2074699"/>
                  <a:gd name="connsiteX463" fmla="*/ 1072911 w 1220263"/>
                  <a:gd name="connsiteY463" fmla="*/ 1356357 h 2074699"/>
                  <a:gd name="connsiteX464" fmla="*/ 1073423 w 1220263"/>
                  <a:gd name="connsiteY464" fmla="*/ 1357125 h 2074699"/>
                  <a:gd name="connsiteX465" fmla="*/ 1078283 w 1220263"/>
                  <a:gd name="connsiteY465" fmla="*/ 1361218 h 2074699"/>
                  <a:gd name="connsiteX466" fmla="*/ 1079307 w 1220263"/>
                  <a:gd name="connsiteY466" fmla="*/ 1362753 h 2074699"/>
                  <a:gd name="connsiteX467" fmla="*/ 1079563 w 1220263"/>
                  <a:gd name="connsiteY467" fmla="*/ 1364799 h 2074699"/>
                  <a:gd name="connsiteX468" fmla="*/ 1079307 w 1220263"/>
                  <a:gd name="connsiteY468" fmla="*/ 1367869 h 2074699"/>
                  <a:gd name="connsiteX469" fmla="*/ 1079051 w 1220263"/>
                  <a:gd name="connsiteY469" fmla="*/ 1373241 h 2074699"/>
                  <a:gd name="connsiteX470" fmla="*/ 1078795 w 1220263"/>
                  <a:gd name="connsiteY470" fmla="*/ 1374265 h 2074699"/>
                  <a:gd name="connsiteX471" fmla="*/ 1075725 w 1220263"/>
                  <a:gd name="connsiteY471" fmla="*/ 1381939 h 2074699"/>
                  <a:gd name="connsiteX472" fmla="*/ 1075214 w 1220263"/>
                  <a:gd name="connsiteY472" fmla="*/ 1387056 h 2074699"/>
                  <a:gd name="connsiteX473" fmla="*/ 1075469 w 1220263"/>
                  <a:gd name="connsiteY473" fmla="*/ 1388846 h 2074699"/>
                  <a:gd name="connsiteX474" fmla="*/ 1076493 w 1220263"/>
                  <a:gd name="connsiteY474" fmla="*/ 1390637 h 2074699"/>
                  <a:gd name="connsiteX475" fmla="*/ 1076749 w 1220263"/>
                  <a:gd name="connsiteY475" fmla="*/ 1392172 h 2074699"/>
                  <a:gd name="connsiteX476" fmla="*/ 1075725 w 1220263"/>
                  <a:gd name="connsiteY476" fmla="*/ 1394986 h 2074699"/>
                  <a:gd name="connsiteX477" fmla="*/ 1080074 w 1220263"/>
                  <a:gd name="connsiteY477" fmla="*/ 1403940 h 2074699"/>
                  <a:gd name="connsiteX478" fmla="*/ 1080586 w 1220263"/>
                  <a:gd name="connsiteY478" fmla="*/ 1408544 h 2074699"/>
                  <a:gd name="connsiteX479" fmla="*/ 1076749 w 1220263"/>
                  <a:gd name="connsiteY479" fmla="*/ 1422870 h 2074699"/>
                  <a:gd name="connsiteX480" fmla="*/ 1073935 w 1220263"/>
                  <a:gd name="connsiteY480" fmla="*/ 1427731 h 2074699"/>
                  <a:gd name="connsiteX481" fmla="*/ 1072655 w 1220263"/>
                  <a:gd name="connsiteY481" fmla="*/ 1429522 h 2074699"/>
                  <a:gd name="connsiteX482" fmla="*/ 1070097 w 1220263"/>
                  <a:gd name="connsiteY482" fmla="*/ 1433615 h 2074699"/>
                  <a:gd name="connsiteX483" fmla="*/ 1069330 w 1220263"/>
                  <a:gd name="connsiteY483" fmla="*/ 1435661 h 2074699"/>
                  <a:gd name="connsiteX484" fmla="*/ 1069330 w 1220263"/>
                  <a:gd name="connsiteY484" fmla="*/ 1441034 h 2074699"/>
                  <a:gd name="connsiteX485" fmla="*/ 1069586 w 1220263"/>
                  <a:gd name="connsiteY485" fmla="*/ 1445638 h 2074699"/>
                  <a:gd name="connsiteX486" fmla="*/ 1071120 w 1220263"/>
                  <a:gd name="connsiteY486" fmla="*/ 1452290 h 2074699"/>
                  <a:gd name="connsiteX487" fmla="*/ 1072144 w 1220263"/>
                  <a:gd name="connsiteY487" fmla="*/ 1455104 h 2074699"/>
                  <a:gd name="connsiteX488" fmla="*/ 1073679 w 1220263"/>
                  <a:gd name="connsiteY488" fmla="*/ 1458173 h 2074699"/>
                  <a:gd name="connsiteX489" fmla="*/ 1083911 w 1220263"/>
                  <a:gd name="connsiteY489" fmla="*/ 1476081 h 2074699"/>
                  <a:gd name="connsiteX490" fmla="*/ 1083911 w 1220263"/>
                  <a:gd name="connsiteY490" fmla="*/ 1478127 h 2074699"/>
                  <a:gd name="connsiteX491" fmla="*/ 1082888 w 1220263"/>
                  <a:gd name="connsiteY491" fmla="*/ 1480686 h 2074699"/>
                  <a:gd name="connsiteX492" fmla="*/ 1083656 w 1220263"/>
                  <a:gd name="connsiteY492" fmla="*/ 1484523 h 2074699"/>
                  <a:gd name="connsiteX493" fmla="*/ 1083400 w 1220263"/>
                  <a:gd name="connsiteY493" fmla="*/ 1487593 h 2074699"/>
                  <a:gd name="connsiteX494" fmla="*/ 1082121 w 1220263"/>
                  <a:gd name="connsiteY494" fmla="*/ 1490662 h 2074699"/>
                  <a:gd name="connsiteX495" fmla="*/ 1081609 w 1220263"/>
                  <a:gd name="connsiteY495" fmla="*/ 1493221 h 2074699"/>
                  <a:gd name="connsiteX496" fmla="*/ 1081609 w 1220263"/>
                  <a:gd name="connsiteY496" fmla="*/ 1496546 h 2074699"/>
                  <a:gd name="connsiteX497" fmla="*/ 1082633 w 1220263"/>
                  <a:gd name="connsiteY497" fmla="*/ 1503198 h 2074699"/>
                  <a:gd name="connsiteX498" fmla="*/ 1083144 w 1220263"/>
                  <a:gd name="connsiteY498" fmla="*/ 1504733 h 2074699"/>
                  <a:gd name="connsiteX499" fmla="*/ 1084679 w 1220263"/>
                  <a:gd name="connsiteY499" fmla="*/ 1506779 h 2074699"/>
                  <a:gd name="connsiteX500" fmla="*/ 1085702 w 1220263"/>
                  <a:gd name="connsiteY500" fmla="*/ 1507547 h 2074699"/>
                  <a:gd name="connsiteX501" fmla="*/ 1095424 w 1220263"/>
                  <a:gd name="connsiteY501" fmla="*/ 1510105 h 2074699"/>
                  <a:gd name="connsiteX502" fmla="*/ 1099772 w 1220263"/>
                  <a:gd name="connsiteY502" fmla="*/ 1512919 h 2074699"/>
                  <a:gd name="connsiteX503" fmla="*/ 1104889 w 1220263"/>
                  <a:gd name="connsiteY503" fmla="*/ 1517524 h 2074699"/>
                  <a:gd name="connsiteX504" fmla="*/ 1107191 w 1220263"/>
                  <a:gd name="connsiteY504" fmla="*/ 1519826 h 2074699"/>
                  <a:gd name="connsiteX505" fmla="*/ 1108982 w 1220263"/>
                  <a:gd name="connsiteY505" fmla="*/ 1524431 h 2074699"/>
                  <a:gd name="connsiteX506" fmla="*/ 1110261 w 1220263"/>
                  <a:gd name="connsiteY506" fmla="*/ 1529803 h 2074699"/>
                  <a:gd name="connsiteX507" fmla="*/ 1110773 w 1220263"/>
                  <a:gd name="connsiteY507" fmla="*/ 1535687 h 2074699"/>
                  <a:gd name="connsiteX508" fmla="*/ 1110261 w 1220263"/>
                  <a:gd name="connsiteY508" fmla="*/ 1538245 h 2074699"/>
                  <a:gd name="connsiteX509" fmla="*/ 1108214 w 1220263"/>
                  <a:gd name="connsiteY509" fmla="*/ 1539524 h 2074699"/>
                  <a:gd name="connsiteX510" fmla="*/ 1106935 w 1220263"/>
                  <a:gd name="connsiteY510" fmla="*/ 1539524 h 2074699"/>
                  <a:gd name="connsiteX511" fmla="*/ 1105656 w 1220263"/>
                  <a:gd name="connsiteY511" fmla="*/ 1540803 h 2074699"/>
                  <a:gd name="connsiteX512" fmla="*/ 1105400 w 1220263"/>
                  <a:gd name="connsiteY512" fmla="*/ 1544129 h 2074699"/>
                  <a:gd name="connsiteX513" fmla="*/ 1106424 w 1220263"/>
                  <a:gd name="connsiteY513" fmla="*/ 1546943 h 2074699"/>
                  <a:gd name="connsiteX514" fmla="*/ 1106424 w 1220263"/>
                  <a:gd name="connsiteY514" fmla="*/ 1549245 h 2074699"/>
                  <a:gd name="connsiteX515" fmla="*/ 1101819 w 1220263"/>
                  <a:gd name="connsiteY515" fmla="*/ 1557432 h 2074699"/>
                  <a:gd name="connsiteX516" fmla="*/ 1101307 w 1220263"/>
                  <a:gd name="connsiteY516" fmla="*/ 1558711 h 2074699"/>
                  <a:gd name="connsiteX517" fmla="*/ 1101307 w 1220263"/>
                  <a:gd name="connsiteY517" fmla="*/ 1560757 h 2074699"/>
                  <a:gd name="connsiteX518" fmla="*/ 1102075 w 1220263"/>
                  <a:gd name="connsiteY518" fmla="*/ 1565106 h 2074699"/>
                  <a:gd name="connsiteX519" fmla="*/ 1102331 w 1220263"/>
                  <a:gd name="connsiteY519" fmla="*/ 1574316 h 2074699"/>
                  <a:gd name="connsiteX520" fmla="*/ 1102331 w 1220263"/>
                  <a:gd name="connsiteY520" fmla="*/ 1584037 h 2074699"/>
                  <a:gd name="connsiteX521" fmla="*/ 1103354 w 1220263"/>
                  <a:gd name="connsiteY521" fmla="*/ 1586595 h 2074699"/>
                  <a:gd name="connsiteX522" fmla="*/ 1104377 w 1220263"/>
                  <a:gd name="connsiteY522" fmla="*/ 1589921 h 2074699"/>
                  <a:gd name="connsiteX523" fmla="*/ 1105912 w 1220263"/>
                  <a:gd name="connsiteY523" fmla="*/ 1594270 h 2074699"/>
                  <a:gd name="connsiteX524" fmla="*/ 1105656 w 1220263"/>
                  <a:gd name="connsiteY524" fmla="*/ 1598363 h 2074699"/>
                  <a:gd name="connsiteX525" fmla="*/ 1104889 w 1220263"/>
                  <a:gd name="connsiteY525" fmla="*/ 1605014 h 2074699"/>
                  <a:gd name="connsiteX526" fmla="*/ 1103098 w 1220263"/>
                  <a:gd name="connsiteY526" fmla="*/ 1613968 h 2074699"/>
                  <a:gd name="connsiteX527" fmla="*/ 1102842 w 1220263"/>
                  <a:gd name="connsiteY527" fmla="*/ 1616014 h 2074699"/>
                  <a:gd name="connsiteX528" fmla="*/ 1103865 w 1220263"/>
                  <a:gd name="connsiteY528" fmla="*/ 1618828 h 2074699"/>
                  <a:gd name="connsiteX529" fmla="*/ 1113075 w 1220263"/>
                  <a:gd name="connsiteY529" fmla="*/ 1625224 h 2074699"/>
                  <a:gd name="connsiteX530" fmla="*/ 1113842 w 1220263"/>
                  <a:gd name="connsiteY530" fmla="*/ 1626759 h 2074699"/>
                  <a:gd name="connsiteX531" fmla="*/ 1110517 w 1220263"/>
                  <a:gd name="connsiteY531" fmla="*/ 1633666 h 2074699"/>
                  <a:gd name="connsiteX532" fmla="*/ 1110005 w 1220263"/>
                  <a:gd name="connsiteY532" fmla="*/ 1635457 h 2074699"/>
                  <a:gd name="connsiteX533" fmla="*/ 1110517 w 1220263"/>
                  <a:gd name="connsiteY533" fmla="*/ 1638782 h 2074699"/>
                  <a:gd name="connsiteX534" fmla="*/ 1111796 w 1220263"/>
                  <a:gd name="connsiteY534" fmla="*/ 1641852 h 2074699"/>
                  <a:gd name="connsiteX535" fmla="*/ 1111796 w 1220263"/>
                  <a:gd name="connsiteY535" fmla="*/ 1643131 h 2074699"/>
                  <a:gd name="connsiteX536" fmla="*/ 1111540 w 1220263"/>
                  <a:gd name="connsiteY536" fmla="*/ 1647480 h 2074699"/>
                  <a:gd name="connsiteX537" fmla="*/ 1110005 w 1220263"/>
                  <a:gd name="connsiteY537" fmla="*/ 1654899 h 2074699"/>
                  <a:gd name="connsiteX538" fmla="*/ 1110005 w 1220263"/>
                  <a:gd name="connsiteY538" fmla="*/ 1656434 h 2074699"/>
                  <a:gd name="connsiteX539" fmla="*/ 1110773 w 1220263"/>
                  <a:gd name="connsiteY539" fmla="*/ 1658992 h 2074699"/>
                  <a:gd name="connsiteX540" fmla="*/ 1112308 w 1220263"/>
                  <a:gd name="connsiteY540" fmla="*/ 1662062 h 2074699"/>
                  <a:gd name="connsiteX541" fmla="*/ 1113587 w 1220263"/>
                  <a:gd name="connsiteY541" fmla="*/ 1663597 h 2074699"/>
                  <a:gd name="connsiteX542" fmla="*/ 1115633 w 1220263"/>
                  <a:gd name="connsiteY542" fmla="*/ 1665132 h 2074699"/>
                  <a:gd name="connsiteX543" fmla="*/ 1116656 w 1220263"/>
                  <a:gd name="connsiteY543" fmla="*/ 1666411 h 2074699"/>
                  <a:gd name="connsiteX544" fmla="*/ 1117168 w 1220263"/>
                  <a:gd name="connsiteY544" fmla="*/ 1669481 h 2074699"/>
                  <a:gd name="connsiteX545" fmla="*/ 1117168 w 1220263"/>
                  <a:gd name="connsiteY545" fmla="*/ 1672806 h 2074699"/>
                  <a:gd name="connsiteX546" fmla="*/ 1117680 w 1220263"/>
                  <a:gd name="connsiteY546" fmla="*/ 1675876 h 2074699"/>
                  <a:gd name="connsiteX547" fmla="*/ 1119215 w 1220263"/>
                  <a:gd name="connsiteY547" fmla="*/ 1677923 h 2074699"/>
                  <a:gd name="connsiteX548" fmla="*/ 1121261 w 1220263"/>
                  <a:gd name="connsiteY548" fmla="*/ 1680737 h 2074699"/>
                  <a:gd name="connsiteX549" fmla="*/ 1123564 w 1220263"/>
                  <a:gd name="connsiteY549" fmla="*/ 1683039 h 2074699"/>
                  <a:gd name="connsiteX550" fmla="*/ 1126378 w 1220263"/>
                  <a:gd name="connsiteY550" fmla="*/ 1684830 h 2074699"/>
                  <a:gd name="connsiteX551" fmla="*/ 1128936 w 1220263"/>
                  <a:gd name="connsiteY551" fmla="*/ 1685597 h 2074699"/>
                  <a:gd name="connsiteX552" fmla="*/ 1133029 w 1220263"/>
                  <a:gd name="connsiteY552" fmla="*/ 1684318 h 2074699"/>
                  <a:gd name="connsiteX553" fmla="*/ 1136866 w 1220263"/>
                  <a:gd name="connsiteY553" fmla="*/ 1682527 h 2074699"/>
                  <a:gd name="connsiteX554" fmla="*/ 1139169 w 1220263"/>
                  <a:gd name="connsiteY554" fmla="*/ 1681504 h 2074699"/>
                  <a:gd name="connsiteX555" fmla="*/ 1140959 w 1220263"/>
                  <a:gd name="connsiteY555" fmla="*/ 1681248 h 2074699"/>
                  <a:gd name="connsiteX556" fmla="*/ 1143262 w 1220263"/>
                  <a:gd name="connsiteY556" fmla="*/ 1681504 h 2074699"/>
                  <a:gd name="connsiteX557" fmla="*/ 1146843 w 1220263"/>
                  <a:gd name="connsiteY557" fmla="*/ 1684062 h 2074699"/>
                  <a:gd name="connsiteX558" fmla="*/ 1150680 w 1220263"/>
                  <a:gd name="connsiteY558" fmla="*/ 1686876 h 2074699"/>
                  <a:gd name="connsiteX559" fmla="*/ 1155029 w 1220263"/>
                  <a:gd name="connsiteY559" fmla="*/ 1691225 h 2074699"/>
                  <a:gd name="connsiteX560" fmla="*/ 1156820 w 1220263"/>
                  <a:gd name="connsiteY560" fmla="*/ 1694295 h 2074699"/>
                  <a:gd name="connsiteX561" fmla="*/ 1157076 w 1220263"/>
                  <a:gd name="connsiteY561" fmla="*/ 1696342 h 2074699"/>
                  <a:gd name="connsiteX562" fmla="*/ 1156820 w 1220263"/>
                  <a:gd name="connsiteY562" fmla="*/ 1700946 h 2074699"/>
                  <a:gd name="connsiteX563" fmla="*/ 1156820 w 1220263"/>
                  <a:gd name="connsiteY563" fmla="*/ 1707086 h 2074699"/>
                  <a:gd name="connsiteX564" fmla="*/ 1155541 w 1220263"/>
                  <a:gd name="connsiteY564" fmla="*/ 1712714 h 2074699"/>
                  <a:gd name="connsiteX565" fmla="*/ 1155541 w 1220263"/>
                  <a:gd name="connsiteY565" fmla="*/ 1714761 h 2074699"/>
                  <a:gd name="connsiteX566" fmla="*/ 1155029 w 1220263"/>
                  <a:gd name="connsiteY566" fmla="*/ 1718342 h 2074699"/>
                  <a:gd name="connsiteX567" fmla="*/ 1155285 w 1220263"/>
                  <a:gd name="connsiteY567" fmla="*/ 1722435 h 2074699"/>
                  <a:gd name="connsiteX568" fmla="*/ 1156564 w 1220263"/>
                  <a:gd name="connsiteY568" fmla="*/ 1724994 h 2074699"/>
                  <a:gd name="connsiteX569" fmla="*/ 1159123 w 1220263"/>
                  <a:gd name="connsiteY569" fmla="*/ 1727808 h 2074699"/>
                  <a:gd name="connsiteX570" fmla="*/ 1161681 w 1220263"/>
                  <a:gd name="connsiteY570" fmla="*/ 1729087 h 2074699"/>
                  <a:gd name="connsiteX571" fmla="*/ 1165006 w 1220263"/>
                  <a:gd name="connsiteY571" fmla="*/ 1729343 h 2074699"/>
                  <a:gd name="connsiteX572" fmla="*/ 1166286 w 1220263"/>
                  <a:gd name="connsiteY572" fmla="*/ 1731901 h 2074699"/>
                  <a:gd name="connsiteX573" fmla="*/ 1168844 w 1220263"/>
                  <a:gd name="connsiteY573" fmla="*/ 1734459 h 2074699"/>
                  <a:gd name="connsiteX574" fmla="*/ 1173448 w 1220263"/>
                  <a:gd name="connsiteY574" fmla="*/ 1737273 h 2074699"/>
                  <a:gd name="connsiteX575" fmla="*/ 1179844 w 1220263"/>
                  <a:gd name="connsiteY575" fmla="*/ 1740855 h 2074699"/>
                  <a:gd name="connsiteX576" fmla="*/ 1184705 w 1220263"/>
                  <a:gd name="connsiteY576" fmla="*/ 1744180 h 2074699"/>
                  <a:gd name="connsiteX577" fmla="*/ 1187263 w 1220263"/>
                  <a:gd name="connsiteY577" fmla="*/ 1746738 h 2074699"/>
                  <a:gd name="connsiteX578" fmla="*/ 1189309 w 1220263"/>
                  <a:gd name="connsiteY578" fmla="*/ 1749296 h 2074699"/>
                  <a:gd name="connsiteX579" fmla="*/ 1190588 w 1220263"/>
                  <a:gd name="connsiteY579" fmla="*/ 1752110 h 2074699"/>
                  <a:gd name="connsiteX580" fmla="*/ 1190844 w 1220263"/>
                  <a:gd name="connsiteY580" fmla="*/ 1754157 h 2074699"/>
                  <a:gd name="connsiteX581" fmla="*/ 1191868 w 1220263"/>
                  <a:gd name="connsiteY581" fmla="*/ 1756715 h 2074699"/>
                  <a:gd name="connsiteX582" fmla="*/ 1193402 w 1220263"/>
                  <a:gd name="connsiteY582" fmla="*/ 1758506 h 2074699"/>
                  <a:gd name="connsiteX583" fmla="*/ 1196216 w 1220263"/>
                  <a:gd name="connsiteY583" fmla="*/ 1762343 h 2074699"/>
                  <a:gd name="connsiteX584" fmla="*/ 1196728 w 1220263"/>
                  <a:gd name="connsiteY584" fmla="*/ 1764134 h 2074699"/>
                  <a:gd name="connsiteX585" fmla="*/ 1194682 w 1220263"/>
                  <a:gd name="connsiteY585" fmla="*/ 1769250 h 2074699"/>
                  <a:gd name="connsiteX586" fmla="*/ 1194682 w 1220263"/>
                  <a:gd name="connsiteY586" fmla="*/ 1771553 h 2074699"/>
                  <a:gd name="connsiteX587" fmla="*/ 1195449 w 1220263"/>
                  <a:gd name="connsiteY587" fmla="*/ 1772576 h 2074699"/>
                  <a:gd name="connsiteX588" fmla="*/ 1196728 w 1220263"/>
                  <a:gd name="connsiteY588" fmla="*/ 1773344 h 2074699"/>
                  <a:gd name="connsiteX589" fmla="*/ 1201844 w 1220263"/>
                  <a:gd name="connsiteY589" fmla="*/ 1773855 h 2074699"/>
                  <a:gd name="connsiteX590" fmla="*/ 1204403 w 1220263"/>
                  <a:gd name="connsiteY590" fmla="*/ 1774878 h 2074699"/>
                  <a:gd name="connsiteX591" fmla="*/ 1206193 w 1220263"/>
                  <a:gd name="connsiteY591" fmla="*/ 1776158 h 2074699"/>
                  <a:gd name="connsiteX592" fmla="*/ 1208240 w 1220263"/>
                  <a:gd name="connsiteY592" fmla="*/ 1779227 h 2074699"/>
                  <a:gd name="connsiteX593" fmla="*/ 1208752 w 1220263"/>
                  <a:gd name="connsiteY593" fmla="*/ 1783321 h 2074699"/>
                  <a:gd name="connsiteX594" fmla="*/ 1207984 w 1220263"/>
                  <a:gd name="connsiteY594" fmla="*/ 1786135 h 2074699"/>
                  <a:gd name="connsiteX595" fmla="*/ 1204914 w 1220263"/>
                  <a:gd name="connsiteY595" fmla="*/ 1791251 h 2074699"/>
                  <a:gd name="connsiteX596" fmla="*/ 1202100 w 1220263"/>
                  <a:gd name="connsiteY596" fmla="*/ 1795088 h 2074699"/>
                  <a:gd name="connsiteX597" fmla="*/ 1200310 w 1220263"/>
                  <a:gd name="connsiteY597" fmla="*/ 1797135 h 2074699"/>
                  <a:gd name="connsiteX598" fmla="*/ 1198007 w 1220263"/>
                  <a:gd name="connsiteY598" fmla="*/ 1798414 h 2074699"/>
                  <a:gd name="connsiteX599" fmla="*/ 1191612 w 1220263"/>
                  <a:gd name="connsiteY599" fmla="*/ 1800205 h 2074699"/>
                  <a:gd name="connsiteX600" fmla="*/ 1189309 w 1220263"/>
                  <a:gd name="connsiteY600" fmla="*/ 1800205 h 2074699"/>
                  <a:gd name="connsiteX601" fmla="*/ 1186495 w 1220263"/>
                  <a:gd name="connsiteY601" fmla="*/ 1799437 h 2074699"/>
                  <a:gd name="connsiteX602" fmla="*/ 1185984 w 1220263"/>
                  <a:gd name="connsiteY602" fmla="*/ 1800716 h 2074699"/>
                  <a:gd name="connsiteX603" fmla="*/ 1187007 w 1220263"/>
                  <a:gd name="connsiteY603" fmla="*/ 1803786 h 2074699"/>
                  <a:gd name="connsiteX604" fmla="*/ 1188798 w 1220263"/>
                  <a:gd name="connsiteY604" fmla="*/ 1810182 h 2074699"/>
                  <a:gd name="connsiteX605" fmla="*/ 1190077 w 1220263"/>
                  <a:gd name="connsiteY605" fmla="*/ 1811717 h 2074699"/>
                  <a:gd name="connsiteX606" fmla="*/ 1193658 w 1220263"/>
                  <a:gd name="connsiteY606" fmla="*/ 1811717 h 2074699"/>
                  <a:gd name="connsiteX607" fmla="*/ 1194682 w 1220263"/>
                  <a:gd name="connsiteY607" fmla="*/ 1811972 h 2074699"/>
                  <a:gd name="connsiteX608" fmla="*/ 1196216 w 1220263"/>
                  <a:gd name="connsiteY608" fmla="*/ 1813251 h 2074699"/>
                  <a:gd name="connsiteX609" fmla="*/ 1200054 w 1220263"/>
                  <a:gd name="connsiteY609" fmla="*/ 1819135 h 2074699"/>
                  <a:gd name="connsiteX610" fmla="*/ 1203379 w 1220263"/>
                  <a:gd name="connsiteY610" fmla="*/ 1823484 h 2074699"/>
                  <a:gd name="connsiteX611" fmla="*/ 1205170 w 1220263"/>
                  <a:gd name="connsiteY611" fmla="*/ 1826042 h 2074699"/>
                  <a:gd name="connsiteX612" fmla="*/ 1205170 w 1220263"/>
                  <a:gd name="connsiteY612" fmla="*/ 1827833 h 2074699"/>
                  <a:gd name="connsiteX613" fmla="*/ 1204659 w 1220263"/>
                  <a:gd name="connsiteY613" fmla="*/ 1830647 h 2074699"/>
                  <a:gd name="connsiteX614" fmla="*/ 1204659 w 1220263"/>
                  <a:gd name="connsiteY614" fmla="*/ 1832182 h 2074699"/>
                  <a:gd name="connsiteX615" fmla="*/ 1206705 w 1220263"/>
                  <a:gd name="connsiteY615" fmla="*/ 1836531 h 2074699"/>
                  <a:gd name="connsiteX616" fmla="*/ 1208496 w 1220263"/>
                  <a:gd name="connsiteY616" fmla="*/ 1839345 h 2074699"/>
                  <a:gd name="connsiteX617" fmla="*/ 1210031 w 1220263"/>
                  <a:gd name="connsiteY617" fmla="*/ 1844206 h 2074699"/>
                  <a:gd name="connsiteX618" fmla="*/ 1210542 w 1220263"/>
                  <a:gd name="connsiteY618" fmla="*/ 1848299 h 2074699"/>
                  <a:gd name="connsiteX619" fmla="*/ 1211054 w 1220263"/>
                  <a:gd name="connsiteY619" fmla="*/ 1849322 h 2074699"/>
                  <a:gd name="connsiteX620" fmla="*/ 1214635 w 1220263"/>
                  <a:gd name="connsiteY620" fmla="*/ 1851624 h 2074699"/>
                  <a:gd name="connsiteX621" fmla="*/ 1216426 w 1220263"/>
                  <a:gd name="connsiteY621" fmla="*/ 1854183 h 2074699"/>
                  <a:gd name="connsiteX622" fmla="*/ 1218473 w 1220263"/>
                  <a:gd name="connsiteY622" fmla="*/ 1858020 h 2074699"/>
                  <a:gd name="connsiteX623" fmla="*/ 1219752 w 1220263"/>
                  <a:gd name="connsiteY623" fmla="*/ 1860066 h 2074699"/>
                  <a:gd name="connsiteX624" fmla="*/ 1220264 w 1220263"/>
                  <a:gd name="connsiteY624" fmla="*/ 1861857 h 2074699"/>
                  <a:gd name="connsiteX625" fmla="*/ 1219752 w 1220263"/>
                  <a:gd name="connsiteY625" fmla="*/ 1863392 h 2074699"/>
                  <a:gd name="connsiteX626" fmla="*/ 1220008 w 1220263"/>
                  <a:gd name="connsiteY626" fmla="*/ 1865695 h 2074699"/>
                  <a:gd name="connsiteX627" fmla="*/ 1217705 w 1220263"/>
                  <a:gd name="connsiteY627" fmla="*/ 1869020 h 2074699"/>
                  <a:gd name="connsiteX628" fmla="*/ 1217450 w 1220263"/>
                  <a:gd name="connsiteY628" fmla="*/ 1870299 h 2074699"/>
                  <a:gd name="connsiteX629" fmla="*/ 1218217 w 1220263"/>
                  <a:gd name="connsiteY629" fmla="*/ 1871578 h 2074699"/>
                  <a:gd name="connsiteX630" fmla="*/ 1216938 w 1220263"/>
                  <a:gd name="connsiteY630" fmla="*/ 1872602 h 2074699"/>
                  <a:gd name="connsiteX631" fmla="*/ 1215915 w 1220263"/>
                  <a:gd name="connsiteY631" fmla="*/ 1872857 h 2074699"/>
                  <a:gd name="connsiteX632" fmla="*/ 1214635 w 1220263"/>
                  <a:gd name="connsiteY632" fmla="*/ 1873881 h 2074699"/>
                  <a:gd name="connsiteX633" fmla="*/ 1213356 w 1220263"/>
                  <a:gd name="connsiteY633" fmla="*/ 1874392 h 2074699"/>
                  <a:gd name="connsiteX634" fmla="*/ 1210031 w 1220263"/>
                  <a:gd name="connsiteY634" fmla="*/ 1876695 h 2074699"/>
                  <a:gd name="connsiteX635" fmla="*/ 1208240 w 1220263"/>
                  <a:gd name="connsiteY635" fmla="*/ 1878997 h 2074699"/>
                  <a:gd name="connsiteX636" fmla="*/ 1207728 w 1220263"/>
                  <a:gd name="connsiteY636" fmla="*/ 1881300 h 2074699"/>
                  <a:gd name="connsiteX637" fmla="*/ 1207728 w 1220263"/>
                  <a:gd name="connsiteY637" fmla="*/ 1886160 h 2074699"/>
                  <a:gd name="connsiteX638" fmla="*/ 1206961 w 1220263"/>
                  <a:gd name="connsiteY638" fmla="*/ 1887183 h 2074699"/>
                  <a:gd name="connsiteX639" fmla="*/ 1205938 w 1220263"/>
                  <a:gd name="connsiteY639" fmla="*/ 1887183 h 2074699"/>
                  <a:gd name="connsiteX640" fmla="*/ 1201844 w 1220263"/>
                  <a:gd name="connsiteY640" fmla="*/ 1885648 h 2074699"/>
                  <a:gd name="connsiteX641" fmla="*/ 1200821 w 1220263"/>
                  <a:gd name="connsiteY641" fmla="*/ 1885648 h 2074699"/>
                  <a:gd name="connsiteX642" fmla="*/ 1199798 w 1220263"/>
                  <a:gd name="connsiteY642" fmla="*/ 1886672 h 2074699"/>
                  <a:gd name="connsiteX643" fmla="*/ 1199030 w 1220263"/>
                  <a:gd name="connsiteY643" fmla="*/ 1888207 h 2074699"/>
                  <a:gd name="connsiteX644" fmla="*/ 1198775 w 1220263"/>
                  <a:gd name="connsiteY644" fmla="*/ 1889742 h 2074699"/>
                  <a:gd name="connsiteX645" fmla="*/ 1199798 w 1220263"/>
                  <a:gd name="connsiteY645" fmla="*/ 1894858 h 2074699"/>
                  <a:gd name="connsiteX646" fmla="*/ 1201333 w 1220263"/>
                  <a:gd name="connsiteY646" fmla="*/ 1896393 h 2074699"/>
                  <a:gd name="connsiteX647" fmla="*/ 1202356 w 1220263"/>
                  <a:gd name="connsiteY647" fmla="*/ 1898184 h 2074699"/>
                  <a:gd name="connsiteX648" fmla="*/ 1201844 w 1220263"/>
                  <a:gd name="connsiteY648" fmla="*/ 1899719 h 2074699"/>
                  <a:gd name="connsiteX649" fmla="*/ 1199798 w 1220263"/>
                  <a:gd name="connsiteY649" fmla="*/ 1900998 h 2074699"/>
                  <a:gd name="connsiteX650" fmla="*/ 1198007 w 1220263"/>
                  <a:gd name="connsiteY650" fmla="*/ 1903812 h 2074699"/>
                  <a:gd name="connsiteX651" fmla="*/ 1197751 w 1220263"/>
                  <a:gd name="connsiteY651" fmla="*/ 1907393 h 2074699"/>
                  <a:gd name="connsiteX652" fmla="*/ 1198263 w 1220263"/>
                  <a:gd name="connsiteY652" fmla="*/ 1909184 h 2074699"/>
                  <a:gd name="connsiteX653" fmla="*/ 1200310 w 1220263"/>
                  <a:gd name="connsiteY653" fmla="*/ 1913277 h 2074699"/>
                  <a:gd name="connsiteX654" fmla="*/ 1204403 w 1220263"/>
                  <a:gd name="connsiteY654" fmla="*/ 1919161 h 2074699"/>
                  <a:gd name="connsiteX655" fmla="*/ 1205170 w 1220263"/>
                  <a:gd name="connsiteY655" fmla="*/ 1920696 h 2074699"/>
                  <a:gd name="connsiteX656" fmla="*/ 1205170 w 1220263"/>
                  <a:gd name="connsiteY656" fmla="*/ 1922487 h 2074699"/>
                  <a:gd name="connsiteX657" fmla="*/ 1203379 w 1220263"/>
                  <a:gd name="connsiteY657" fmla="*/ 1922231 h 2074699"/>
                  <a:gd name="connsiteX658" fmla="*/ 1198519 w 1220263"/>
                  <a:gd name="connsiteY658" fmla="*/ 1921719 h 2074699"/>
                  <a:gd name="connsiteX659" fmla="*/ 1196728 w 1220263"/>
                  <a:gd name="connsiteY659" fmla="*/ 1921975 h 2074699"/>
                  <a:gd name="connsiteX660" fmla="*/ 1194170 w 1220263"/>
                  <a:gd name="connsiteY660" fmla="*/ 1922742 h 2074699"/>
                  <a:gd name="connsiteX661" fmla="*/ 1193147 w 1220263"/>
                  <a:gd name="connsiteY661" fmla="*/ 1923510 h 2074699"/>
                  <a:gd name="connsiteX662" fmla="*/ 1190077 w 1220263"/>
                  <a:gd name="connsiteY662" fmla="*/ 1923254 h 2074699"/>
                  <a:gd name="connsiteX663" fmla="*/ 1185472 w 1220263"/>
                  <a:gd name="connsiteY663" fmla="*/ 1923766 h 2074699"/>
                  <a:gd name="connsiteX664" fmla="*/ 1183937 w 1220263"/>
                  <a:gd name="connsiteY664" fmla="*/ 1923254 h 2074699"/>
                  <a:gd name="connsiteX665" fmla="*/ 1181891 w 1220263"/>
                  <a:gd name="connsiteY665" fmla="*/ 1921207 h 2074699"/>
                  <a:gd name="connsiteX666" fmla="*/ 1180100 w 1220263"/>
                  <a:gd name="connsiteY666" fmla="*/ 1921207 h 2074699"/>
                  <a:gd name="connsiteX667" fmla="*/ 1179588 w 1220263"/>
                  <a:gd name="connsiteY667" fmla="*/ 1923254 h 2074699"/>
                  <a:gd name="connsiteX668" fmla="*/ 1178821 w 1220263"/>
                  <a:gd name="connsiteY668" fmla="*/ 1924021 h 2074699"/>
                  <a:gd name="connsiteX669" fmla="*/ 1175495 w 1220263"/>
                  <a:gd name="connsiteY669" fmla="*/ 1925045 h 2074699"/>
                  <a:gd name="connsiteX670" fmla="*/ 1173448 w 1220263"/>
                  <a:gd name="connsiteY670" fmla="*/ 1924789 h 2074699"/>
                  <a:gd name="connsiteX671" fmla="*/ 1170379 w 1220263"/>
                  <a:gd name="connsiteY671" fmla="*/ 1922487 h 2074699"/>
                  <a:gd name="connsiteX672" fmla="*/ 1168844 w 1220263"/>
                  <a:gd name="connsiteY672" fmla="*/ 1920440 h 2074699"/>
                  <a:gd name="connsiteX673" fmla="*/ 1167820 w 1220263"/>
                  <a:gd name="connsiteY673" fmla="*/ 1917626 h 2074699"/>
                  <a:gd name="connsiteX674" fmla="*/ 1166797 w 1220263"/>
                  <a:gd name="connsiteY674" fmla="*/ 1909951 h 2074699"/>
                  <a:gd name="connsiteX675" fmla="*/ 1165518 w 1220263"/>
                  <a:gd name="connsiteY675" fmla="*/ 1907393 h 2074699"/>
                  <a:gd name="connsiteX676" fmla="*/ 1160913 w 1220263"/>
                  <a:gd name="connsiteY676" fmla="*/ 1902277 h 2074699"/>
                  <a:gd name="connsiteX677" fmla="*/ 1157588 w 1220263"/>
                  <a:gd name="connsiteY677" fmla="*/ 1897928 h 2074699"/>
                  <a:gd name="connsiteX678" fmla="*/ 1154262 w 1220263"/>
                  <a:gd name="connsiteY678" fmla="*/ 1890509 h 2074699"/>
                  <a:gd name="connsiteX679" fmla="*/ 1151960 w 1220263"/>
                  <a:gd name="connsiteY679" fmla="*/ 1886416 h 2074699"/>
                  <a:gd name="connsiteX680" fmla="*/ 1147099 w 1220263"/>
                  <a:gd name="connsiteY680" fmla="*/ 1878486 h 2074699"/>
                  <a:gd name="connsiteX681" fmla="*/ 1138657 w 1220263"/>
                  <a:gd name="connsiteY681" fmla="*/ 1869276 h 2074699"/>
                  <a:gd name="connsiteX682" fmla="*/ 1131494 w 1220263"/>
                  <a:gd name="connsiteY682" fmla="*/ 1862625 h 2074699"/>
                  <a:gd name="connsiteX683" fmla="*/ 1127657 w 1220263"/>
                  <a:gd name="connsiteY683" fmla="*/ 1859811 h 2074699"/>
                  <a:gd name="connsiteX684" fmla="*/ 1125099 w 1220263"/>
                  <a:gd name="connsiteY684" fmla="*/ 1859555 h 2074699"/>
                  <a:gd name="connsiteX685" fmla="*/ 1120750 w 1220263"/>
                  <a:gd name="connsiteY685" fmla="*/ 1860834 h 2074699"/>
                  <a:gd name="connsiteX686" fmla="*/ 1118703 w 1220263"/>
                  <a:gd name="connsiteY686" fmla="*/ 1860578 h 2074699"/>
                  <a:gd name="connsiteX687" fmla="*/ 1117680 w 1220263"/>
                  <a:gd name="connsiteY687" fmla="*/ 1859811 h 2074699"/>
                  <a:gd name="connsiteX688" fmla="*/ 1117424 w 1220263"/>
                  <a:gd name="connsiteY688" fmla="*/ 1857508 h 2074699"/>
                  <a:gd name="connsiteX689" fmla="*/ 1117680 w 1220263"/>
                  <a:gd name="connsiteY689" fmla="*/ 1854694 h 2074699"/>
                  <a:gd name="connsiteX690" fmla="*/ 1117680 w 1220263"/>
                  <a:gd name="connsiteY690" fmla="*/ 1842159 h 2074699"/>
                  <a:gd name="connsiteX691" fmla="*/ 1116912 w 1220263"/>
                  <a:gd name="connsiteY691" fmla="*/ 1838066 h 2074699"/>
                  <a:gd name="connsiteX692" fmla="*/ 1115633 w 1220263"/>
                  <a:gd name="connsiteY692" fmla="*/ 1835252 h 2074699"/>
                  <a:gd name="connsiteX693" fmla="*/ 1113842 w 1220263"/>
                  <a:gd name="connsiteY693" fmla="*/ 1833461 h 2074699"/>
                  <a:gd name="connsiteX694" fmla="*/ 1111540 w 1220263"/>
                  <a:gd name="connsiteY694" fmla="*/ 1831926 h 2074699"/>
                  <a:gd name="connsiteX695" fmla="*/ 1107191 w 1220263"/>
                  <a:gd name="connsiteY695" fmla="*/ 1830136 h 2074699"/>
                  <a:gd name="connsiteX696" fmla="*/ 1103354 w 1220263"/>
                  <a:gd name="connsiteY696" fmla="*/ 1829368 h 2074699"/>
                  <a:gd name="connsiteX697" fmla="*/ 1101819 w 1220263"/>
                  <a:gd name="connsiteY697" fmla="*/ 1829624 h 2074699"/>
                  <a:gd name="connsiteX698" fmla="*/ 1096191 w 1220263"/>
                  <a:gd name="connsiteY698" fmla="*/ 1831670 h 2074699"/>
                  <a:gd name="connsiteX699" fmla="*/ 1093121 w 1220263"/>
                  <a:gd name="connsiteY699" fmla="*/ 1831926 h 2074699"/>
                  <a:gd name="connsiteX700" fmla="*/ 1083144 w 1220263"/>
                  <a:gd name="connsiteY700" fmla="*/ 1830391 h 2074699"/>
                  <a:gd name="connsiteX701" fmla="*/ 1078539 w 1220263"/>
                  <a:gd name="connsiteY701" fmla="*/ 1829112 h 2074699"/>
                  <a:gd name="connsiteX702" fmla="*/ 1075725 w 1220263"/>
                  <a:gd name="connsiteY702" fmla="*/ 1827833 h 2074699"/>
                  <a:gd name="connsiteX703" fmla="*/ 1070865 w 1220263"/>
                  <a:gd name="connsiteY703" fmla="*/ 1825275 h 2074699"/>
                  <a:gd name="connsiteX704" fmla="*/ 1068818 w 1220263"/>
                  <a:gd name="connsiteY704" fmla="*/ 1823740 h 2074699"/>
                  <a:gd name="connsiteX705" fmla="*/ 1066260 w 1220263"/>
                  <a:gd name="connsiteY705" fmla="*/ 1821438 h 2074699"/>
                  <a:gd name="connsiteX706" fmla="*/ 1063958 w 1220263"/>
                  <a:gd name="connsiteY706" fmla="*/ 1818879 h 2074699"/>
                  <a:gd name="connsiteX707" fmla="*/ 1058330 w 1220263"/>
                  <a:gd name="connsiteY707" fmla="*/ 1811205 h 2074699"/>
                  <a:gd name="connsiteX708" fmla="*/ 1054236 w 1220263"/>
                  <a:gd name="connsiteY708" fmla="*/ 1807112 h 2074699"/>
                  <a:gd name="connsiteX709" fmla="*/ 1046562 w 1220263"/>
                  <a:gd name="connsiteY709" fmla="*/ 1801228 h 2074699"/>
                  <a:gd name="connsiteX710" fmla="*/ 1043492 w 1220263"/>
                  <a:gd name="connsiteY710" fmla="*/ 1799437 h 2074699"/>
                  <a:gd name="connsiteX711" fmla="*/ 1041445 w 1220263"/>
                  <a:gd name="connsiteY711" fmla="*/ 1798670 h 2074699"/>
                  <a:gd name="connsiteX712" fmla="*/ 1030445 w 1220263"/>
                  <a:gd name="connsiteY712" fmla="*/ 1795600 h 2074699"/>
                  <a:gd name="connsiteX713" fmla="*/ 1028399 w 1220263"/>
                  <a:gd name="connsiteY713" fmla="*/ 1795088 h 2074699"/>
                  <a:gd name="connsiteX714" fmla="*/ 1020724 w 1220263"/>
                  <a:gd name="connsiteY714" fmla="*/ 1791507 h 2074699"/>
                  <a:gd name="connsiteX715" fmla="*/ 1015863 w 1220263"/>
                  <a:gd name="connsiteY715" fmla="*/ 1789972 h 2074699"/>
                  <a:gd name="connsiteX716" fmla="*/ 1003072 w 1220263"/>
                  <a:gd name="connsiteY716" fmla="*/ 1787669 h 2074699"/>
                  <a:gd name="connsiteX717" fmla="*/ 1001537 w 1220263"/>
                  <a:gd name="connsiteY717" fmla="*/ 1787925 h 2074699"/>
                  <a:gd name="connsiteX718" fmla="*/ 997956 w 1220263"/>
                  <a:gd name="connsiteY718" fmla="*/ 1790483 h 2074699"/>
                  <a:gd name="connsiteX719" fmla="*/ 994375 w 1220263"/>
                  <a:gd name="connsiteY719" fmla="*/ 1792274 h 2074699"/>
                  <a:gd name="connsiteX720" fmla="*/ 991816 w 1220263"/>
                  <a:gd name="connsiteY720" fmla="*/ 1793042 h 2074699"/>
                  <a:gd name="connsiteX721" fmla="*/ 989770 w 1220263"/>
                  <a:gd name="connsiteY721" fmla="*/ 1795344 h 2074699"/>
                  <a:gd name="connsiteX722" fmla="*/ 988746 w 1220263"/>
                  <a:gd name="connsiteY722" fmla="*/ 1795600 h 2074699"/>
                  <a:gd name="connsiteX723" fmla="*/ 988491 w 1220263"/>
                  <a:gd name="connsiteY723" fmla="*/ 1796623 h 2074699"/>
                  <a:gd name="connsiteX724" fmla="*/ 989770 w 1220263"/>
                  <a:gd name="connsiteY724" fmla="*/ 1797902 h 2074699"/>
                  <a:gd name="connsiteX725" fmla="*/ 990026 w 1220263"/>
                  <a:gd name="connsiteY725" fmla="*/ 1799437 h 2074699"/>
                  <a:gd name="connsiteX726" fmla="*/ 989514 w 1220263"/>
                  <a:gd name="connsiteY726" fmla="*/ 1800716 h 2074699"/>
                  <a:gd name="connsiteX727" fmla="*/ 987723 w 1220263"/>
                  <a:gd name="connsiteY727" fmla="*/ 1801484 h 2074699"/>
                  <a:gd name="connsiteX728" fmla="*/ 986188 w 1220263"/>
                  <a:gd name="connsiteY728" fmla="*/ 1801228 h 2074699"/>
                  <a:gd name="connsiteX729" fmla="*/ 983886 w 1220263"/>
                  <a:gd name="connsiteY729" fmla="*/ 1799693 h 2074699"/>
                  <a:gd name="connsiteX730" fmla="*/ 981839 w 1220263"/>
                  <a:gd name="connsiteY730" fmla="*/ 1799437 h 2074699"/>
                  <a:gd name="connsiteX731" fmla="*/ 979537 w 1220263"/>
                  <a:gd name="connsiteY731" fmla="*/ 1800205 h 2074699"/>
                  <a:gd name="connsiteX732" fmla="*/ 978002 w 1220263"/>
                  <a:gd name="connsiteY732" fmla="*/ 1802507 h 2074699"/>
                  <a:gd name="connsiteX733" fmla="*/ 976211 w 1220263"/>
                  <a:gd name="connsiteY733" fmla="*/ 1803530 h 2074699"/>
                  <a:gd name="connsiteX734" fmla="*/ 973141 w 1220263"/>
                  <a:gd name="connsiteY734" fmla="*/ 1807112 h 2074699"/>
                  <a:gd name="connsiteX735" fmla="*/ 971607 w 1220263"/>
                  <a:gd name="connsiteY735" fmla="*/ 1807879 h 2074699"/>
                  <a:gd name="connsiteX736" fmla="*/ 970072 w 1220263"/>
                  <a:gd name="connsiteY736" fmla="*/ 1807623 h 2074699"/>
                  <a:gd name="connsiteX737" fmla="*/ 970072 w 1220263"/>
                  <a:gd name="connsiteY737" fmla="*/ 1806088 h 2074699"/>
                  <a:gd name="connsiteX738" fmla="*/ 968793 w 1220263"/>
                  <a:gd name="connsiteY738" fmla="*/ 1805833 h 2074699"/>
                  <a:gd name="connsiteX739" fmla="*/ 966234 w 1220263"/>
                  <a:gd name="connsiteY739" fmla="*/ 1806344 h 2074699"/>
                  <a:gd name="connsiteX740" fmla="*/ 960350 w 1220263"/>
                  <a:gd name="connsiteY740" fmla="*/ 1808135 h 2074699"/>
                  <a:gd name="connsiteX741" fmla="*/ 957536 w 1220263"/>
                  <a:gd name="connsiteY741" fmla="*/ 1808135 h 2074699"/>
                  <a:gd name="connsiteX742" fmla="*/ 957536 w 1220263"/>
                  <a:gd name="connsiteY742" fmla="*/ 1806344 h 2074699"/>
                  <a:gd name="connsiteX743" fmla="*/ 956257 w 1220263"/>
                  <a:gd name="connsiteY743" fmla="*/ 1805577 h 2074699"/>
                  <a:gd name="connsiteX744" fmla="*/ 953955 w 1220263"/>
                  <a:gd name="connsiteY744" fmla="*/ 1806088 h 2074699"/>
                  <a:gd name="connsiteX745" fmla="*/ 952676 w 1220263"/>
                  <a:gd name="connsiteY745" fmla="*/ 1805833 h 2074699"/>
                  <a:gd name="connsiteX746" fmla="*/ 949094 w 1220263"/>
                  <a:gd name="connsiteY746" fmla="*/ 1802763 h 2074699"/>
                  <a:gd name="connsiteX747" fmla="*/ 946536 w 1220263"/>
                  <a:gd name="connsiteY747" fmla="*/ 1800460 h 2074699"/>
                  <a:gd name="connsiteX748" fmla="*/ 945257 w 1220263"/>
                  <a:gd name="connsiteY748" fmla="*/ 1797646 h 2074699"/>
                  <a:gd name="connsiteX749" fmla="*/ 943722 w 1220263"/>
                  <a:gd name="connsiteY749" fmla="*/ 1795856 h 2074699"/>
                  <a:gd name="connsiteX750" fmla="*/ 942699 w 1220263"/>
                  <a:gd name="connsiteY750" fmla="*/ 1795344 h 2074699"/>
                  <a:gd name="connsiteX751" fmla="*/ 941164 w 1220263"/>
                  <a:gd name="connsiteY751" fmla="*/ 1795088 h 2074699"/>
                  <a:gd name="connsiteX752" fmla="*/ 937327 w 1220263"/>
                  <a:gd name="connsiteY752" fmla="*/ 1795600 h 2074699"/>
                  <a:gd name="connsiteX753" fmla="*/ 934513 w 1220263"/>
                  <a:gd name="connsiteY753" fmla="*/ 1795344 h 2074699"/>
                  <a:gd name="connsiteX754" fmla="*/ 932466 w 1220263"/>
                  <a:gd name="connsiteY754" fmla="*/ 1795344 h 2074699"/>
                  <a:gd name="connsiteX755" fmla="*/ 928885 w 1220263"/>
                  <a:gd name="connsiteY755" fmla="*/ 1794321 h 2074699"/>
                  <a:gd name="connsiteX756" fmla="*/ 927606 w 1220263"/>
                  <a:gd name="connsiteY756" fmla="*/ 1793553 h 2074699"/>
                  <a:gd name="connsiteX757" fmla="*/ 926327 w 1220263"/>
                  <a:gd name="connsiteY757" fmla="*/ 1791763 h 2074699"/>
                  <a:gd name="connsiteX758" fmla="*/ 926582 w 1220263"/>
                  <a:gd name="connsiteY758" fmla="*/ 1789716 h 2074699"/>
                  <a:gd name="connsiteX759" fmla="*/ 925559 w 1220263"/>
                  <a:gd name="connsiteY759" fmla="*/ 1786646 h 2074699"/>
                  <a:gd name="connsiteX760" fmla="*/ 924536 w 1220263"/>
                  <a:gd name="connsiteY760" fmla="*/ 1785879 h 2074699"/>
                  <a:gd name="connsiteX761" fmla="*/ 923257 w 1220263"/>
                  <a:gd name="connsiteY761" fmla="*/ 1786902 h 2074699"/>
                  <a:gd name="connsiteX762" fmla="*/ 920954 w 1220263"/>
                  <a:gd name="connsiteY762" fmla="*/ 1786390 h 2074699"/>
                  <a:gd name="connsiteX763" fmla="*/ 919931 w 1220263"/>
                  <a:gd name="connsiteY763" fmla="*/ 1786902 h 2074699"/>
                  <a:gd name="connsiteX764" fmla="*/ 917884 w 1220263"/>
                  <a:gd name="connsiteY764" fmla="*/ 1791507 h 2074699"/>
                  <a:gd name="connsiteX765" fmla="*/ 916861 w 1220263"/>
                  <a:gd name="connsiteY765" fmla="*/ 1792786 h 2074699"/>
                  <a:gd name="connsiteX766" fmla="*/ 909442 w 1220263"/>
                  <a:gd name="connsiteY766" fmla="*/ 1797391 h 2074699"/>
                  <a:gd name="connsiteX767" fmla="*/ 905093 w 1220263"/>
                  <a:gd name="connsiteY767" fmla="*/ 1800460 h 2074699"/>
                  <a:gd name="connsiteX768" fmla="*/ 902535 w 1220263"/>
                  <a:gd name="connsiteY768" fmla="*/ 1802763 h 2074699"/>
                  <a:gd name="connsiteX769" fmla="*/ 900745 w 1220263"/>
                  <a:gd name="connsiteY769" fmla="*/ 1804298 h 2074699"/>
                  <a:gd name="connsiteX770" fmla="*/ 899209 w 1220263"/>
                  <a:gd name="connsiteY770" fmla="*/ 1805577 h 2074699"/>
                  <a:gd name="connsiteX771" fmla="*/ 898186 w 1220263"/>
                  <a:gd name="connsiteY771" fmla="*/ 1808391 h 2074699"/>
                  <a:gd name="connsiteX772" fmla="*/ 898186 w 1220263"/>
                  <a:gd name="connsiteY772" fmla="*/ 1812228 h 2074699"/>
                  <a:gd name="connsiteX773" fmla="*/ 897930 w 1220263"/>
                  <a:gd name="connsiteY773" fmla="*/ 1813507 h 2074699"/>
                  <a:gd name="connsiteX774" fmla="*/ 896907 w 1220263"/>
                  <a:gd name="connsiteY774" fmla="*/ 1814531 h 2074699"/>
                  <a:gd name="connsiteX775" fmla="*/ 892814 w 1220263"/>
                  <a:gd name="connsiteY775" fmla="*/ 1816321 h 2074699"/>
                  <a:gd name="connsiteX776" fmla="*/ 890768 w 1220263"/>
                  <a:gd name="connsiteY776" fmla="*/ 1817089 h 2074699"/>
                  <a:gd name="connsiteX777" fmla="*/ 889233 w 1220263"/>
                  <a:gd name="connsiteY777" fmla="*/ 1817089 h 2074699"/>
                  <a:gd name="connsiteX778" fmla="*/ 886674 w 1220263"/>
                  <a:gd name="connsiteY778" fmla="*/ 1816321 h 2074699"/>
                  <a:gd name="connsiteX779" fmla="*/ 884372 w 1220263"/>
                  <a:gd name="connsiteY779" fmla="*/ 1816577 h 2074699"/>
                  <a:gd name="connsiteX780" fmla="*/ 881046 w 1220263"/>
                  <a:gd name="connsiteY780" fmla="*/ 1817856 h 2074699"/>
                  <a:gd name="connsiteX781" fmla="*/ 877721 w 1220263"/>
                  <a:gd name="connsiteY781" fmla="*/ 1819391 h 2074699"/>
                  <a:gd name="connsiteX782" fmla="*/ 874651 w 1220263"/>
                  <a:gd name="connsiteY782" fmla="*/ 1820414 h 2074699"/>
                  <a:gd name="connsiteX783" fmla="*/ 870558 w 1220263"/>
                  <a:gd name="connsiteY783" fmla="*/ 1822205 h 2074699"/>
                  <a:gd name="connsiteX784" fmla="*/ 869534 w 1220263"/>
                  <a:gd name="connsiteY784" fmla="*/ 1821949 h 2074699"/>
                  <a:gd name="connsiteX785" fmla="*/ 868255 w 1220263"/>
                  <a:gd name="connsiteY785" fmla="*/ 1822717 h 2074699"/>
                  <a:gd name="connsiteX786" fmla="*/ 866720 w 1220263"/>
                  <a:gd name="connsiteY786" fmla="*/ 1825019 h 2074699"/>
                  <a:gd name="connsiteX787" fmla="*/ 863395 w 1220263"/>
                  <a:gd name="connsiteY787" fmla="*/ 1826042 h 2074699"/>
                  <a:gd name="connsiteX788" fmla="*/ 860581 w 1220263"/>
                  <a:gd name="connsiteY788" fmla="*/ 1825531 h 2074699"/>
                  <a:gd name="connsiteX789" fmla="*/ 856999 w 1220263"/>
                  <a:gd name="connsiteY789" fmla="*/ 1824508 h 2074699"/>
                  <a:gd name="connsiteX790" fmla="*/ 854185 w 1220263"/>
                  <a:gd name="connsiteY790" fmla="*/ 1824252 h 2074699"/>
                  <a:gd name="connsiteX791" fmla="*/ 853929 w 1220263"/>
                  <a:gd name="connsiteY791" fmla="*/ 1826298 h 2074699"/>
                  <a:gd name="connsiteX792" fmla="*/ 854441 w 1220263"/>
                  <a:gd name="connsiteY792" fmla="*/ 1827577 h 2074699"/>
                  <a:gd name="connsiteX793" fmla="*/ 856232 w 1220263"/>
                  <a:gd name="connsiteY793" fmla="*/ 1829112 h 2074699"/>
                  <a:gd name="connsiteX794" fmla="*/ 858278 w 1220263"/>
                  <a:gd name="connsiteY794" fmla="*/ 1831926 h 2074699"/>
                  <a:gd name="connsiteX795" fmla="*/ 858278 w 1220263"/>
                  <a:gd name="connsiteY795" fmla="*/ 1832694 h 2074699"/>
                  <a:gd name="connsiteX796" fmla="*/ 856743 w 1220263"/>
                  <a:gd name="connsiteY796" fmla="*/ 1833717 h 2074699"/>
                  <a:gd name="connsiteX797" fmla="*/ 854953 w 1220263"/>
                  <a:gd name="connsiteY797" fmla="*/ 1834229 h 2074699"/>
                  <a:gd name="connsiteX798" fmla="*/ 852906 w 1220263"/>
                  <a:gd name="connsiteY798" fmla="*/ 1834484 h 2074699"/>
                  <a:gd name="connsiteX799" fmla="*/ 848043 w 1220263"/>
                  <a:gd name="connsiteY799" fmla="*/ 1834229 h 2074699"/>
                  <a:gd name="connsiteX800" fmla="*/ 846764 w 1220263"/>
                  <a:gd name="connsiteY800" fmla="*/ 1832950 h 2074699"/>
                  <a:gd name="connsiteX801" fmla="*/ 845996 w 1220263"/>
                  <a:gd name="connsiteY801" fmla="*/ 1831670 h 2074699"/>
                  <a:gd name="connsiteX802" fmla="*/ 844717 w 1220263"/>
                  <a:gd name="connsiteY802" fmla="*/ 1830391 h 2074699"/>
                  <a:gd name="connsiteX803" fmla="*/ 842671 w 1220263"/>
                  <a:gd name="connsiteY803" fmla="*/ 1830647 h 2074699"/>
                  <a:gd name="connsiteX804" fmla="*/ 841647 w 1220263"/>
                  <a:gd name="connsiteY804" fmla="*/ 1831670 h 2074699"/>
                  <a:gd name="connsiteX805" fmla="*/ 840880 w 1220263"/>
                  <a:gd name="connsiteY805" fmla="*/ 1833205 h 2074699"/>
                  <a:gd name="connsiteX806" fmla="*/ 839089 w 1220263"/>
                  <a:gd name="connsiteY806" fmla="*/ 1835252 h 2074699"/>
                  <a:gd name="connsiteX807" fmla="*/ 836787 w 1220263"/>
                  <a:gd name="connsiteY807" fmla="*/ 1839089 h 2074699"/>
                  <a:gd name="connsiteX808" fmla="*/ 835252 w 1220263"/>
                  <a:gd name="connsiteY808" fmla="*/ 1841392 h 2074699"/>
                  <a:gd name="connsiteX809" fmla="*/ 833973 w 1220263"/>
                  <a:gd name="connsiteY809" fmla="*/ 1843950 h 2074699"/>
                  <a:gd name="connsiteX810" fmla="*/ 833205 w 1220263"/>
                  <a:gd name="connsiteY810" fmla="*/ 1848810 h 2074699"/>
                  <a:gd name="connsiteX811" fmla="*/ 831671 w 1220263"/>
                  <a:gd name="connsiteY811" fmla="*/ 1849322 h 2074699"/>
                  <a:gd name="connsiteX812" fmla="*/ 829880 w 1220263"/>
                  <a:gd name="connsiteY812" fmla="*/ 1848043 h 2074699"/>
                  <a:gd name="connsiteX813" fmla="*/ 827833 w 1220263"/>
                  <a:gd name="connsiteY813" fmla="*/ 1847787 h 2074699"/>
                  <a:gd name="connsiteX814" fmla="*/ 827066 w 1220263"/>
                  <a:gd name="connsiteY814" fmla="*/ 1848555 h 2074699"/>
                  <a:gd name="connsiteX815" fmla="*/ 826298 w 1220263"/>
                  <a:gd name="connsiteY815" fmla="*/ 1851369 h 2074699"/>
                  <a:gd name="connsiteX816" fmla="*/ 822461 w 1220263"/>
                  <a:gd name="connsiteY816" fmla="*/ 1853159 h 2074699"/>
                  <a:gd name="connsiteX817" fmla="*/ 817856 w 1220263"/>
                  <a:gd name="connsiteY817" fmla="*/ 1856741 h 2074699"/>
                  <a:gd name="connsiteX818" fmla="*/ 815042 w 1220263"/>
                  <a:gd name="connsiteY818" fmla="*/ 1852904 h 2074699"/>
                  <a:gd name="connsiteX819" fmla="*/ 806089 w 1220263"/>
                  <a:gd name="connsiteY819" fmla="*/ 1843438 h 2074699"/>
                  <a:gd name="connsiteX820" fmla="*/ 805065 w 1220263"/>
                  <a:gd name="connsiteY820" fmla="*/ 1842159 h 2074699"/>
                  <a:gd name="connsiteX821" fmla="*/ 803786 w 1220263"/>
                  <a:gd name="connsiteY821" fmla="*/ 1843950 h 2074699"/>
                  <a:gd name="connsiteX822" fmla="*/ 795344 w 1220263"/>
                  <a:gd name="connsiteY822" fmla="*/ 1857508 h 2074699"/>
                  <a:gd name="connsiteX823" fmla="*/ 793809 w 1220263"/>
                  <a:gd name="connsiteY823" fmla="*/ 1859299 h 2074699"/>
                  <a:gd name="connsiteX824" fmla="*/ 791507 w 1220263"/>
                  <a:gd name="connsiteY824" fmla="*/ 1861346 h 2074699"/>
                  <a:gd name="connsiteX825" fmla="*/ 789972 w 1220263"/>
                  <a:gd name="connsiteY825" fmla="*/ 1862113 h 2074699"/>
                  <a:gd name="connsiteX826" fmla="*/ 784344 w 1220263"/>
                  <a:gd name="connsiteY826" fmla="*/ 1862881 h 2074699"/>
                  <a:gd name="connsiteX827" fmla="*/ 778460 w 1220263"/>
                  <a:gd name="connsiteY827" fmla="*/ 1863392 h 2074699"/>
                  <a:gd name="connsiteX828" fmla="*/ 777181 w 1220263"/>
                  <a:gd name="connsiteY828" fmla="*/ 1863904 h 2074699"/>
                  <a:gd name="connsiteX829" fmla="*/ 776669 w 1220263"/>
                  <a:gd name="connsiteY829" fmla="*/ 1866206 h 2074699"/>
                  <a:gd name="connsiteX830" fmla="*/ 777437 w 1220263"/>
                  <a:gd name="connsiteY830" fmla="*/ 1867485 h 2074699"/>
                  <a:gd name="connsiteX831" fmla="*/ 783065 w 1220263"/>
                  <a:gd name="connsiteY831" fmla="*/ 1871067 h 2074699"/>
                  <a:gd name="connsiteX832" fmla="*/ 784600 w 1220263"/>
                  <a:gd name="connsiteY832" fmla="*/ 1872346 h 2074699"/>
                  <a:gd name="connsiteX833" fmla="*/ 786646 w 1220263"/>
                  <a:gd name="connsiteY833" fmla="*/ 1875416 h 2074699"/>
                  <a:gd name="connsiteX834" fmla="*/ 788693 w 1220263"/>
                  <a:gd name="connsiteY834" fmla="*/ 1880788 h 2074699"/>
                  <a:gd name="connsiteX835" fmla="*/ 789716 w 1220263"/>
                  <a:gd name="connsiteY835" fmla="*/ 1885904 h 2074699"/>
                  <a:gd name="connsiteX836" fmla="*/ 790995 w 1220263"/>
                  <a:gd name="connsiteY836" fmla="*/ 1893835 h 2074699"/>
                  <a:gd name="connsiteX837" fmla="*/ 791507 w 1220263"/>
                  <a:gd name="connsiteY837" fmla="*/ 1896137 h 2074699"/>
                  <a:gd name="connsiteX838" fmla="*/ 793553 w 1220263"/>
                  <a:gd name="connsiteY838" fmla="*/ 1900998 h 2074699"/>
                  <a:gd name="connsiteX839" fmla="*/ 793553 w 1220263"/>
                  <a:gd name="connsiteY839" fmla="*/ 1906882 h 2074699"/>
                  <a:gd name="connsiteX840" fmla="*/ 793809 w 1220263"/>
                  <a:gd name="connsiteY840" fmla="*/ 1908416 h 2074699"/>
                  <a:gd name="connsiteX841" fmla="*/ 795600 w 1220263"/>
                  <a:gd name="connsiteY841" fmla="*/ 1913789 h 2074699"/>
                  <a:gd name="connsiteX842" fmla="*/ 796367 w 1220263"/>
                  <a:gd name="connsiteY842" fmla="*/ 1918649 h 2074699"/>
                  <a:gd name="connsiteX843" fmla="*/ 796367 w 1220263"/>
                  <a:gd name="connsiteY843" fmla="*/ 1920440 h 2074699"/>
                  <a:gd name="connsiteX844" fmla="*/ 793809 w 1220263"/>
                  <a:gd name="connsiteY844" fmla="*/ 1928115 h 2074699"/>
                  <a:gd name="connsiteX845" fmla="*/ 793298 w 1220263"/>
                  <a:gd name="connsiteY845" fmla="*/ 1931952 h 2074699"/>
                  <a:gd name="connsiteX846" fmla="*/ 794065 w 1220263"/>
                  <a:gd name="connsiteY846" fmla="*/ 1935278 h 2074699"/>
                  <a:gd name="connsiteX847" fmla="*/ 795088 w 1220263"/>
                  <a:gd name="connsiteY847" fmla="*/ 1938859 h 2074699"/>
                  <a:gd name="connsiteX848" fmla="*/ 796367 w 1220263"/>
                  <a:gd name="connsiteY848" fmla="*/ 1942185 h 2074699"/>
                  <a:gd name="connsiteX849" fmla="*/ 798158 w 1220263"/>
                  <a:gd name="connsiteY849" fmla="*/ 1945255 h 2074699"/>
                  <a:gd name="connsiteX850" fmla="*/ 801740 w 1220263"/>
                  <a:gd name="connsiteY850" fmla="*/ 1949859 h 2074699"/>
                  <a:gd name="connsiteX851" fmla="*/ 803786 w 1220263"/>
                  <a:gd name="connsiteY851" fmla="*/ 1952162 h 2074699"/>
                  <a:gd name="connsiteX852" fmla="*/ 806344 w 1220263"/>
                  <a:gd name="connsiteY852" fmla="*/ 1953697 h 2074699"/>
                  <a:gd name="connsiteX853" fmla="*/ 808647 w 1220263"/>
                  <a:gd name="connsiteY853" fmla="*/ 1954720 h 2074699"/>
                  <a:gd name="connsiteX854" fmla="*/ 816065 w 1220263"/>
                  <a:gd name="connsiteY854" fmla="*/ 1957022 h 2074699"/>
                  <a:gd name="connsiteX855" fmla="*/ 818368 w 1220263"/>
                  <a:gd name="connsiteY855" fmla="*/ 1958301 h 2074699"/>
                  <a:gd name="connsiteX856" fmla="*/ 820159 w 1220263"/>
                  <a:gd name="connsiteY856" fmla="*/ 1960604 h 2074699"/>
                  <a:gd name="connsiteX857" fmla="*/ 820926 w 1220263"/>
                  <a:gd name="connsiteY857" fmla="*/ 1962906 h 2074699"/>
                  <a:gd name="connsiteX858" fmla="*/ 820670 w 1220263"/>
                  <a:gd name="connsiteY858" fmla="*/ 1964697 h 2074699"/>
                  <a:gd name="connsiteX859" fmla="*/ 819391 w 1220263"/>
                  <a:gd name="connsiteY859" fmla="*/ 1967255 h 2074699"/>
                  <a:gd name="connsiteX860" fmla="*/ 818368 w 1220263"/>
                  <a:gd name="connsiteY860" fmla="*/ 1967767 h 2074699"/>
                  <a:gd name="connsiteX861" fmla="*/ 816321 w 1220263"/>
                  <a:gd name="connsiteY861" fmla="*/ 1967767 h 2074699"/>
                  <a:gd name="connsiteX862" fmla="*/ 813763 w 1220263"/>
                  <a:gd name="connsiteY862" fmla="*/ 1966232 h 2074699"/>
                  <a:gd name="connsiteX863" fmla="*/ 811461 w 1220263"/>
                  <a:gd name="connsiteY863" fmla="*/ 1965976 h 2074699"/>
                  <a:gd name="connsiteX864" fmla="*/ 808647 w 1220263"/>
                  <a:gd name="connsiteY864" fmla="*/ 1966743 h 2074699"/>
                  <a:gd name="connsiteX865" fmla="*/ 804554 w 1220263"/>
                  <a:gd name="connsiteY865" fmla="*/ 1966999 h 2074699"/>
                  <a:gd name="connsiteX866" fmla="*/ 803274 w 1220263"/>
                  <a:gd name="connsiteY866" fmla="*/ 1966232 h 2074699"/>
                  <a:gd name="connsiteX867" fmla="*/ 802251 w 1220263"/>
                  <a:gd name="connsiteY867" fmla="*/ 1964441 h 2074699"/>
                  <a:gd name="connsiteX868" fmla="*/ 800205 w 1220263"/>
                  <a:gd name="connsiteY868" fmla="*/ 1963674 h 2074699"/>
                  <a:gd name="connsiteX869" fmla="*/ 793809 w 1220263"/>
                  <a:gd name="connsiteY869" fmla="*/ 1962139 h 2074699"/>
                  <a:gd name="connsiteX870" fmla="*/ 789716 w 1220263"/>
                  <a:gd name="connsiteY870" fmla="*/ 1960860 h 2074699"/>
                  <a:gd name="connsiteX871" fmla="*/ 787669 w 1220263"/>
                  <a:gd name="connsiteY871" fmla="*/ 1960604 h 2074699"/>
                  <a:gd name="connsiteX872" fmla="*/ 786390 w 1220263"/>
                  <a:gd name="connsiteY872" fmla="*/ 1961115 h 2074699"/>
                  <a:gd name="connsiteX873" fmla="*/ 781786 w 1220263"/>
                  <a:gd name="connsiteY873" fmla="*/ 1963418 h 2074699"/>
                  <a:gd name="connsiteX874" fmla="*/ 779739 w 1220263"/>
                  <a:gd name="connsiteY874" fmla="*/ 1963929 h 2074699"/>
                  <a:gd name="connsiteX875" fmla="*/ 777181 w 1220263"/>
                  <a:gd name="connsiteY875" fmla="*/ 1963418 h 2074699"/>
                  <a:gd name="connsiteX876" fmla="*/ 766948 w 1220263"/>
                  <a:gd name="connsiteY876" fmla="*/ 1958813 h 2074699"/>
                  <a:gd name="connsiteX877" fmla="*/ 759273 w 1220263"/>
                  <a:gd name="connsiteY877" fmla="*/ 1955999 h 2074699"/>
                  <a:gd name="connsiteX878" fmla="*/ 752878 w 1220263"/>
                  <a:gd name="connsiteY878" fmla="*/ 1954720 h 2074699"/>
                  <a:gd name="connsiteX879" fmla="*/ 749041 w 1220263"/>
                  <a:gd name="connsiteY879" fmla="*/ 1954720 h 2074699"/>
                  <a:gd name="connsiteX880" fmla="*/ 746482 w 1220263"/>
                  <a:gd name="connsiteY880" fmla="*/ 1954208 h 2074699"/>
                  <a:gd name="connsiteX881" fmla="*/ 744180 w 1220263"/>
                  <a:gd name="connsiteY881" fmla="*/ 1953441 h 2074699"/>
                  <a:gd name="connsiteX882" fmla="*/ 739320 w 1220263"/>
                  <a:gd name="connsiteY882" fmla="*/ 1951138 h 2074699"/>
                  <a:gd name="connsiteX883" fmla="*/ 732924 w 1220263"/>
                  <a:gd name="connsiteY883" fmla="*/ 1948069 h 2074699"/>
                  <a:gd name="connsiteX884" fmla="*/ 729343 w 1220263"/>
                  <a:gd name="connsiteY884" fmla="*/ 1947813 h 2074699"/>
                  <a:gd name="connsiteX885" fmla="*/ 724994 w 1220263"/>
                  <a:gd name="connsiteY885" fmla="*/ 1949092 h 2074699"/>
                  <a:gd name="connsiteX886" fmla="*/ 722180 w 1220263"/>
                  <a:gd name="connsiteY886" fmla="*/ 1949603 h 2074699"/>
                  <a:gd name="connsiteX887" fmla="*/ 719366 w 1220263"/>
                  <a:gd name="connsiteY887" fmla="*/ 1948836 h 2074699"/>
                  <a:gd name="connsiteX888" fmla="*/ 717319 w 1220263"/>
                  <a:gd name="connsiteY888" fmla="*/ 1947557 h 2074699"/>
                  <a:gd name="connsiteX889" fmla="*/ 707342 w 1220263"/>
                  <a:gd name="connsiteY889" fmla="*/ 1939371 h 2074699"/>
                  <a:gd name="connsiteX890" fmla="*/ 702737 w 1220263"/>
                  <a:gd name="connsiteY890" fmla="*/ 1936812 h 2074699"/>
                  <a:gd name="connsiteX891" fmla="*/ 696086 w 1220263"/>
                  <a:gd name="connsiteY891" fmla="*/ 1933998 h 2074699"/>
                  <a:gd name="connsiteX892" fmla="*/ 691225 w 1220263"/>
                  <a:gd name="connsiteY892" fmla="*/ 1932464 h 2074699"/>
                  <a:gd name="connsiteX893" fmla="*/ 687644 w 1220263"/>
                  <a:gd name="connsiteY893" fmla="*/ 1931696 h 2074699"/>
                  <a:gd name="connsiteX894" fmla="*/ 684574 w 1220263"/>
                  <a:gd name="connsiteY894" fmla="*/ 1930673 h 2074699"/>
                  <a:gd name="connsiteX895" fmla="*/ 681248 w 1220263"/>
                  <a:gd name="connsiteY895" fmla="*/ 1929650 h 2074699"/>
                  <a:gd name="connsiteX896" fmla="*/ 678946 w 1220263"/>
                  <a:gd name="connsiteY896" fmla="*/ 1929138 h 2074699"/>
                  <a:gd name="connsiteX897" fmla="*/ 676388 w 1220263"/>
                  <a:gd name="connsiteY897" fmla="*/ 1929394 h 2074699"/>
                  <a:gd name="connsiteX898" fmla="*/ 674341 w 1220263"/>
                  <a:gd name="connsiteY898" fmla="*/ 1930161 h 2074699"/>
                  <a:gd name="connsiteX899" fmla="*/ 669736 w 1220263"/>
                  <a:gd name="connsiteY899" fmla="*/ 1932975 h 2074699"/>
                  <a:gd name="connsiteX900" fmla="*/ 663597 w 1220263"/>
                  <a:gd name="connsiteY900" fmla="*/ 1937580 h 2074699"/>
                  <a:gd name="connsiteX901" fmla="*/ 660527 w 1220263"/>
                  <a:gd name="connsiteY901" fmla="*/ 1938859 h 2074699"/>
                  <a:gd name="connsiteX902" fmla="*/ 654899 w 1220263"/>
                  <a:gd name="connsiteY902" fmla="*/ 1939626 h 2074699"/>
                  <a:gd name="connsiteX903" fmla="*/ 647224 w 1220263"/>
                  <a:gd name="connsiteY903" fmla="*/ 1940138 h 2074699"/>
                  <a:gd name="connsiteX904" fmla="*/ 645178 w 1220263"/>
                  <a:gd name="connsiteY904" fmla="*/ 1940906 h 2074699"/>
                  <a:gd name="connsiteX905" fmla="*/ 641596 w 1220263"/>
                  <a:gd name="connsiteY905" fmla="*/ 1943208 h 2074699"/>
                  <a:gd name="connsiteX906" fmla="*/ 639294 w 1220263"/>
                  <a:gd name="connsiteY906" fmla="*/ 1945255 h 2074699"/>
                  <a:gd name="connsiteX907" fmla="*/ 634178 w 1220263"/>
                  <a:gd name="connsiteY907" fmla="*/ 1951138 h 2074699"/>
                  <a:gd name="connsiteX908" fmla="*/ 633410 w 1220263"/>
                  <a:gd name="connsiteY908" fmla="*/ 1952417 h 2074699"/>
                  <a:gd name="connsiteX909" fmla="*/ 633666 w 1220263"/>
                  <a:gd name="connsiteY909" fmla="*/ 1954720 h 2074699"/>
                  <a:gd name="connsiteX910" fmla="*/ 636224 w 1220263"/>
                  <a:gd name="connsiteY910" fmla="*/ 1958046 h 2074699"/>
                  <a:gd name="connsiteX911" fmla="*/ 639806 w 1220263"/>
                  <a:gd name="connsiteY911" fmla="*/ 1962906 h 2074699"/>
                  <a:gd name="connsiteX912" fmla="*/ 642108 w 1220263"/>
                  <a:gd name="connsiteY912" fmla="*/ 1965720 h 2074699"/>
                  <a:gd name="connsiteX913" fmla="*/ 645945 w 1220263"/>
                  <a:gd name="connsiteY913" fmla="*/ 1973906 h 2074699"/>
                  <a:gd name="connsiteX914" fmla="*/ 650294 w 1220263"/>
                  <a:gd name="connsiteY914" fmla="*/ 1977744 h 2074699"/>
                  <a:gd name="connsiteX915" fmla="*/ 654643 w 1220263"/>
                  <a:gd name="connsiteY915" fmla="*/ 1981069 h 2074699"/>
                  <a:gd name="connsiteX916" fmla="*/ 661039 w 1220263"/>
                  <a:gd name="connsiteY916" fmla="*/ 1985418 h 2074699"/>
                  <a:gd name="connsiteX917" fmla="*/ 662829 w 1220263"/>
                  <a:gd name="connsiteY917" fmla="*/ 1987465 h 2074699"/>
                  <a:gd name="connsiteX918" fmla="*/ 663597 w 1220263"/>
                  <a:gd name="connsiteY918" fmla="*/ 1989256 h 2074699"/>
                  <a:gd name="connsiteX919" fmla="*/ 663853 w 1220263"/>
                  <a:gd name="connsiteY919" fmla="*/ 1991558 h 2074699"/>
                  <a:gd name="connsiteX920" fmla="*/ 663853 w 1220263"/>
                  <a:gd name="connsiteY920" fmla="*/ 1995907 h 2074699"/>
                  <a:gd name="connsiteX921" fmla="*/ 664108 w 1220263"/>
                  <a:gd name="connsiteY921" fmla="*/ 1997698 h 2074699"/>
                  <a:gd name="connsiteX922" fmla="*/ 665388 w 1220263"/>
                  <a:gd name="connsiteY922" fmla="*/ 2000512 h 2074699"/>
                  <a:gd name="connsiteX923" fmla="*/ 665643 w 1220263"/>
                  <a:gd name="connsiteY923" fmla="*/ 2002302 h 2074699"/>
                  <a:gd name="connsiteX924" fmla="*/ 664620 w 1220263"/>
                  <a:gd name="connsiteY924" fmla="*/ 2007930 h 2074699"/>
                  <a:gd name="connsiteX925" fmla="*/ 663597 w 1220263"/>
                  <a:gd name="connsiteY925" fmla="*/ 2011512 h 2074699"/>
                  <a:gd name="connsiteX926" fmla="*/ 662062 w 1220263"/>
                  <a:gd name="connsiteY926" fmla="*/ 2015605 h 2074699"/>
                  <a:gd name="connsiteX927" fmla="*/ 661295 w 1220263"/>
                  <a:gd name="connsiteY927" fmla="*/ 2018931 h 2074699"/>
                  <a:gd name="connsiteX928" fmla="*/ 661295 w 1220263"/>
                  <a:gd name="connsiteY928" fmla="*/ 2040675 h 2074699"/>
                  <a:gd name="connsiteX929" fmla="*/ 660783 w 1220263"/>
                  <a:gd name="connsiteY929" fmla="*/ 2042466 h 2074699"/>
                  <a:gd name="connsiteX930" fmla="*/ 659760 w 1220263"/>
                  <a:gd name="connsiteY930" fmla="*/ 2044001 h 2074699"/>
                  <a:gd name="connsiteX931" fmla="*/ 655411 w 1220263"/>
                  <a:gd name="connsiteY931" fmla="*/ 2047838 h 2074699"/>
                  <a:gd name="connsiteX932" fmla="*/ 654643 w 1220263"/>
                  <a:gd name="connsiteY932" fmla="*/ 2049117 h 2074699"/>
                  <a:gd name="connsiteX933" fmla="*/ 654643 w 1220263"/>
                  <a:gd name="connsiteY933" fmla="*/ 2052187 h 2074699"/>
                  <a:gd name="connsiteX934" fmla="*/ 655667 w 1220263"/>
                  <a:gd name="connsiteY934" fmla="*/ 2056280 h 2074699"/>
                  <a:gd name="connsiteX935" fmla="*/ 655155 w 1220263"/>
                  <a:gd name="connsiteY935" fmla="*/ 2060118 h 2074699"/>
                  <a:gd name="connsiteX936" fmla="*/ 653620 w 1220263"/>
                  <a:gd name="connsiteY936" fmla="*/ 2062676 h 2074699"/>
                  <a:gd name="connsiteX937" fmla="*/ 652085 w 1220263"/>
                  <a:gd name="connsiteY937" fmla="*/ 2064467 h 2074699"/>
                  <a:gd name="connsiteX938" fmla="*/ 648504 w 1220263"/>
                  <a:gd name="connsiteY938" fmla="*/ 2067281 h 2074699"/>
                  <a:gd name="connsiteX939" fmla="*/ 647480 w 1220263"/>
                  <a:gd name="connsiteY939" fmla="*/ 2068816 h 2074699"/>
                  <a:gd name="connsiteX940" fmla="*/ 643899 w 1220263"/>
                  <a:gd name="connsiteY940" fmla="*/ 2074699 h 2074699"/>
                  <a:gd name="connsiteX941" fmla="*/ 640317 w 1220263"/>
                  <a:gd name="connsiteY941" fmla="*/ 2074188 h 2074699"/>
                  <a:gd name="connsiteX942" fmla="*/ 638526 w 1220263"/>
                  <a:gd name="connsiteY942" fmla="*/ 2072909 h 2074699"/>
                  <a:gd name="connsiteX943" fmla="*/ 637247 w 1220263"/>
                  <a:gd name="connsiteY943" fmla="*/ 2071374 h 2074699"/>
                  <a:gd name="connsiteX944" fmla="*/ 634945 w 1220263"/>
                  <a:gd name="connsiteY944" fmla="*/ 2066769 h 2074699"/>
                  <a:gd name="connsiteX945" fmla="*/ 632131 w 1220263"/>
                  <a:gd name="connsiteY945" fmla="*/ 2062676 h 2074699"/>
                  <a:gd name="connsiteX946" fmla="*/ 630340 w 1220263"/>
                  <a:gd name="connsiteY946" fmla="*/ 2060629 h 2074699"/>
                  <a:gd name="connsiteX947" fmla="*/ 628805 w 1220263"/>
                  <a:gd name="connsiteY947" fmla="*/ 2059350 h 2074699"/>
                  <a:gd name="connsiteX948" fmla="*/ 626759 w 1220263"/>
                  <a:gd name="connsiteY948" fmla="*/ 2058583 h 2074699"/>
                  <a:gd name="connsiteX949" fmla="*/ 625480 w 1220263"/>
                  <a:gd name="connsiteY949" fmla="*/ 2058583 h 2074699"/>
                  <a:gd name="connsiteX950" fmla="*/ 622154 w 1220263"/>
                  <a:gd name="connsiteY950" fmla="*/ 2059094 h 2074699"/>
                  <a:gd name="connsiteX951" fmla="*/ 620363 w 1220263"/>
                  <a:gd name="connsiteY951" fmla="*/ 2059350 h 2074699"/>
                  <a:gd name="connsiteX952" fmla="*/ 618061 w 1220263"/>
                  <a:gd name="connsiteY952" fmla="*/ 2059606 h 2074699"/>
                  <a:gd name="connsiteX953" fmla="*/ 613200 w 1220263"/>
                  <a:gd name="connsiteY953" fmla="*/ 2058583 h 2074699"/>
                  <a:gd name="connsiteX954" fmla="*/ 611921 w 1220263"/>
                  <a:gd name="connsiteY954" fmla="*/ 2058071 h 2074699"/>
                  <a:gd name="connsiteX955" fmla="*/ 609107 w 1220263"/>
                  <a:gd name="connsiteY955" fmla="*/ 2056025 h 2074699"/>
                  <a:gd name="connsiteX956" fmla="*/ 602712 w 1220263"/>
                  <a:gd name="connsiteY956" fmla="*/ 2048862 h 2074699"/>
                  <a:gd name="connsiteX957" fmla="*/ 601177 w 1220263"/>
                  <a:gd name="connsiteY957" fmla="*/ 2046559 h 2074699"/>
                  <a:gd name="connsiteX958" fmla="*/ 598874 w 1220263"/>
                  <a:gd name="connsiteY958" fmla="*/ 2044513 h 2074699"/>
                  <a:gd name="connsiteX959" fmla="*/ 593246 w 1220263"/>
                  <a:gd name="connsiteY959" fmla="*/ 2036071 h 2074699"/>
                  <a:gd name="connsiteX960" fmla="*/ 589665 w 1220263"/>
                  <a:gd name="connsiteY960" fmla="*/ 2032233 h 2074699"/>
                  <a:gd name="connsiteX961" fmla="*/ 580967 w 1220263"/>
                  <a:gd name="connsiteY961" fmla="*/ 2027373 h 2074699"/>
                  <a:gd name="connsiteX962" fmla="*/ 577641 w 1220263"/>
                  <a:gd name="connsiteY962" fmla="*/ 2024303 h 2074699"/>
                  <a:gd name="connsiteX963" fmla="*/ 575083 w 1220263"/>
                  <a:gd name="connsiteY963" fmla="*/ 2020721 h 2074699"/>
                  <a:gd name="connsiteX964" fmla="*/ 572525 w 1220263"/>
                  <a:gd name="connsiteY964" fmla="*/ 2012279 h 2074699"/>
                  <a:gd name="connsiteX965" fmla="*/ 571502 w 1220263"/>
                  <a:gd name="connsiteY965" fmla="*/ 2010744 h 2074699"/>
                  <a:gd name="connsiteX966" fmla="*/ 569967 w 1220263"/>
                  <a:gd name="connsiteY966" fmla="*/ 2009465 h 2074699"/>
                  <a:gd name="connsiteX967" fmla="*/ 564594 w 1220263"/>
                  <a:gd name="connsiteY967" fmla="*/ 2005372 h 2074699"/>
                  <a:gd name="connsiteX968" fmla="*/ 562292 w 1220263"/>
                  <a:gd name="connsiteY968" fmla="*/ 2003581 h 2074699"/>
                  <a:gd name="connsiteX969" fmla="*/ 561780 w 1220263"/>
                  <a:gd name="connsiteY969" fmla="*/ 2000767 h 2074699"/>
                  <a:gd name="connsiteX970" fmla="*/ 561780 w 1220263"/>
                  <a:gd name="connsiteY970" fmla="*/ 1998976 h 2074699"/>
                  <a:gd name="connsiteX971" fmla="*/ 563060 w 1220263"/>
                  <a:gd name="connsiteY971" fmla="*/ 1994116 h 2074699"/>
                  <a:gd name="connsiteX972" fmla="*/ 562804 w 1220263"/>
                  <a:gd name="connsiteY972" fmla="*/ 1989256 h 2074699"/>
                  <a:gd name="connsiteX973" fmla="*/ 562036 w 1220263"/>
                  <a:gd name="connsiteY973" fmla="*/ 1985674 h 2074699"/>
                  <a:gd name="connsiteX974" fmla="*/ 561269 w 1220263"/>
                  <a:gd name="connsiteY974" fmla="*/ 1982860 h 2074699"/>
                  <a:gd name="connsiteX975" fmla="*/ 560246 w 1220263"/>
                  <a:gd name="connsiteY975" fmla="*/ 1980814 h 2074699"/>
                  <a:gd name="connsiteX976" fmla="*/ 558711 w 1220263"/>
                  <a:gd name="connsiteY976" fmla="*/ 1979023 h 2074699"/>
                  <a:gd name="connsiteX977" fmla="*/ 555641 w 1220263"/>
                  <a:gd name="connsiteY977" fmla="*/ 1976720 h 2074699"/>
                  <a:gd name="connsiteX978" fmla="*/ 552571 w 1220263"/>
                  <a:gd name="connsiteY978" fmla="*/ 1973906 h 2074699"/>
                  <a:gd name="connsiteX979" fmla="*/ 550525 w 1220263"/>
                  <a:gd name="connsiteY979" fmla="*/ 1970325 h 2074699"/>
                  <a:gd name="connsiteX980" fmla="*/ 548734 w 1220263"/>
                  <a:gd name="connsiteY980" fmla="*/ 1968023 h 2074699"/>
                  <a:gd name="connsiteX981" fmla="*/ 546176 w 1220263"/>
                  <a:gd name="connsiteY981" fmla="*/ 1964953 h 2074699"/>
                  <a:gd name="connsiteX982" fmla="*/ 545408 w 1220263"/>
                  <a:gd name="connsiteY982" fmla="*/ 1963162 h 2074699"/>
                  <a:gd name="connsiteX983" fmla="*/ 545152 w 1220263"/>
                  <a:gd name="connsiteY983" fmla="*/ 1960604 h 2074699"/>
                  <a:gd name="connsiteX984" fmla="*/ 545152 w 1220263"/>
                  <a:gd name="connsiteY984" fmla="*/ 1955999 h 2074699"/>
                  <a:gd name="connsiteX985" fmla="*/ 545408 w 1220263"/>
                  <a:gd name="connsiteY985" fmla="*/ 1954720 h 2074699"/>
                  <a:gd name="connsiteX986" fmla="*/ 547710 w 1220263"/>
                  <a:gd name="connsiteY986" fmla="*/ 1950627 h 2074699"/>
                  <a:gd name="connsiteX987" fmla="*/ 548222 w 1220263"/>
                  <a:gd name="connsiteY987" fmla="*/ 1948836 h 2074699"/>
                  <a:gd name="connsiteX988" fmla="*/ 548222 w 1220263"/>
                  <a:gd name="connsiteY988" fmla="*/ 1947045 h 2074699"/>
                  <a:gd name="connsiteX989" fmla="*/ 547710 w 1220263"/>
                  <a:gd name="connsiteY989" fmla="*/ 1945510 h 2074699"/>
                  <a:gd name="connsiteX990" fmla="*/ 544896 w 1220263"/>
                  <a:gd name="connsiteY990" fmla="*/ 1940906 h 2074699"/>
                  <a:gd name="connsiteX991" fmla="*/ 541059 w 1220263"/>
                  <a:gd name="connsiteY991" fmla="*/ 1936301 h 2074699"/>
                  <a:gd name="connsiteX992" fmla="*/ 537478 w 1220263"/>
                  <a:gd name="connsiteY992" fmla="*/ 1932719 h 2074699"/>
                  <a:gd name="connsiteX993" fmla="*/ 534152 w 1220263"/>
                  <a:gd name="connsiteY993" fmla="*/ 1929138 h 2074699"/>
                  <a:gd name="connsiteX994" fmla="*/ 530826 w 1220263"/>
                  <a:gd name="connsiteY994" fmla="*/ 1926835 h 2074699"/>
                  <a:gd name="connsiteX995" fmla="*/ 521873 w 1220263"/>
                  <a:gd name="connsiteY995" fmla="*/ 1922742 h 2074699"/>
                  <a:gd name="connsiteX996" fmla="*/ 520338 w 1220263"/>
                  <a:gd name="connsiteY996" fmla="*/ 1920952 h 2074699"/>
                  <a:gd name="connsiteX997" fmla="*/ 520594 w 1220263"/>
                  <a:gd name="connsiteY997" fmla="*/ 1919928 h 2074699"/>
                  <a:gd name="connsiteX998" fmla="*/ 524687 w 1220263"/>
                  <a:gd name="connsiteY998" fmla="*/ 1914556 h 2074699"/>
                  <a:gd name="connsiteX999" fmla="*/ 525454 w 1220263"/>
                  <a:gd name="connsiteY999" fmla="*/ 1911486 h 2074699"/>
                  <a:gd name="connsiteX1000" fmla="*/ 524687 w 1220263"/>
                  <a:gd name="connsiteY1000" fmla="*/ 1909696 h 2074699"/>
                  <a:gd name="connsiteX1001" fmla="*/ 522640 w 1220263"/>
                  <a:gd name="connsiteY1001" fmla="*/ 1907905 h 2074699"/>
                  <a:gd name="connsiteX1002" fmla="*/ 520849 w 1220263"/>
                  <a:gd name="connsiteY1002" fmla="*/ 1905858 h 2074699"/>
                  <a:gd name="connsiteX1003" fmla="*/ 519314 w 1220263"/>
                  <a:gd name="connsiteY1003" fmla="*/ 1902277 h 2074699"/>
                  <a:gd name="connsiteX1004" fmla="*/ 518547 w 1220263"/>
                  <a:gd name="connsiteY1004" fmla="*/ 1898184 h 2074699"/>
                  <a:gd name="connsiteX1005" fmla="*/ 519059 w 1220263"/>
                  <a:gd name="connsiteY1005" fmla="*/ 1894346 h 2074699"/>
                  <a:gd name="connsiteX1006" fmla="*/ 519059 w 1220263"/>
                  <a:gd name="connsiteY1006" fmla="*/ 1885648 h 2074699"/>
                  <a:gd name="connsiteX1007" fmla="*/ 518035 w 1220263"/>
                  <a:gd name="connsiteY1007" fmla="*/ 1879253 h 2074699"/>
                  <a:gd name="connsiteX1008" fmla="*/ 515989 w 1220263"/>
                  <a:gd name="connsiteY1008" fmla="*/ 1874392 h 2074699"/>
                  <a:gd name="connsiteX1009" fmla="*/ 509593 w 1220263"/>
                  <a:gd name="connsiteY1009" fmla="*/ 1860322 h 2074699"/>
                  <a:gd name="connsiteX1010" fmla="*/ 508826 w 1220263"/>
                  <a:gd name="connsiteY1010" fmla="*/ 1857252 h 2074699"/>
                  <a:gd name="connsiteX1011" fmla="*/ 509337 w 1220263"/>
                  <a:gd name="connsiteY1011" fmla="*/ 1851369 h 2074699"/>
                  <a:gd name="connsiteX1012" fmla="*/ 510361 w 1220263"/>
                  <a:gd name="connsiteY1012" fmla="*/ 1844461 h 2074699"/>
                  <a:gd name="connsiteX1013" fmla="*/ 509593 w 1220263"/>
                  <a:gd name="connsiteY1013" fmla="*/ 1841392 h 2074699"/>
                  <a:gd name="connsiteX1014" fmla="*/ 507035 w 1220263"/>
                  <a:gd name="connsiteY1014" fmla="*/ 1835252 h 2074699"/>
                  <a:gd name="connsiteX1015" fmla="*/ 501151 w 1220263"/>
                  <a:gd name="connsiteY1015" fmla="*/ 1826298 h 2074699"/>
                  <a:gd name="connsiteX1016" fmla="*/ 496291 w 1220263"/>
                  <a:gd name="connsiteY1016" fmla="*/ 1819391 h 2074699"/>
                  <a:gd name="connsiteX1017" fmla="*/ 493221 w 1220263"/>
                  <a:gd name="connsiteY1017" fmla="*/ 1816321 h 2074699"/>
                  <a:gd name="connsiteX1018" fmla="*/ 488360 w 1220263"/>
                  <a:gd name="connsiteY1018" fmla="*/ 1808647 h 2074699"/>
                  <a:gd name="connsiteX1019" fmla="*/ 485290 w 1220263"/>
                  <a:gd name="connsiteY1019" fmla="*/ 1802507 h 2074699"/>
                  <a:gd name="connsiteX1020" fmla="*/ 479151 w 1220263"/>
                  <a:gd name="connsiteY1020" fmla="*/ 1791251 h 2074699"/>
                  <a:gd name="connsiteX1021" fmla="*/ 477104 w 1220263"/>
                  <a:gd name="connsiteY1021" fmla="*/ 1788949 h 2074699"/>
                  <a:gd name="connsiteX1022" fmla="*/ 473267 w 1220263"/>
                  <a:gd name="connsiteY1022" fmla="*/ 1785623 h 2074699"/>
                  <a:gd name="connsiteX1023" fmla="*/ 470709 w 1220263"/>
                  <a:gd name="connsiteY1023" fmla="*/ 1783065 h 2074699"/>
                  <a:gd name="connsiteX1024" fmla="*/ 466104 w 1220263"/>
                  <a:gd name="connsiteY1024" fmla="*/ 1777181 h 2074699"/>
                  <a:gd name="connsiteX1025" fmla="*/ 463290 w 1220263"/>
                  <a:gd name="connsiteY1025" fmla="*/ 1772832 h 2074699"/>
                  <a:gd name="connsiteX1026" fmla="*/ 462522 w 1220263"/>
                  <a:gd name="connsiteY1026" fmla="*/ 1770530 h 2074699"/>
                  <a:gd name="connsiteX1027" fmla="*/ 462522 w 1220263"/>
                  <a:gd name="connsiteY1027" fmla="*/ 1763878 h 2074699"/>
                  <a:gd name="connsiteX1028" fmla="*/ 460988 w 1220263"/>
                  <a:gd name="connsiteY1028" fmla="*/ 1759018 h 2074699"/>
                  <a:gd name="connsiteX1029" fmla="*/ 459708 w 1220263"/>
                  <a:gd name="connsiteY1029" fmla="*/ 1756459 h 2074699"/>
                  <a:gd name="connsiteX1030" fmla="*/ 458429 w 1220263"/>
                  <a:gd name="connsiteY1030" fmla="*/ 1754669 h 2074699"/>
                  <a:gd name="connsiteX1031" fmla="*/ 456894 w 1220263"/>
                  <a:gd name="connsiteY1031" fmla="*/ 1752878 h 2074699"/>
                  <a:gd name="connsiteX1032" fmla="*/ 451266 w 1220263"/>
                  <a:gd name="connsiteY1032" fmla="*/ 1748785 h 2074699"/>
                  <a:gd name="connsiteX1033" fmla="*/ 449987 w 1220263"/>
                  <a:gd name="connsiteY1033" fmla="*/ 1747250 h 2074699"/>
                  <a:gd name="connsiteX1034" fmla="*/ 448964 w 1220263"/>
                  <a:gd name="connsiteY1034" fmla="*/ 1745203 h 2074699"/>
                  <a:gd name="connsiteX1035" fmla="*/ 446406 w 1220263"/>
                  <a:gd name="connsiteY1035" fmla="*/ 1735994 h 2074699"/>
                  <a:gd name="connsiteX1036" fmla="*/ 444871 w 1220263"/>
                  <a:gd name="connsiteY1036" fmla="*/ 1733947 h 2074699"/>
                  <a:gd name="connsiteX1037" fmla="*/ 442568 w 1220263"/>
                  <a:gd name="connsiteY1037" fmla="*/ 1732157 h 2074699"/>
                  <a:gd name="connsiteX1038" fmla="*/ 438987 w 1220263"/>
                  <a:gd name="connsiteY1038" fmla="*/ 1730110 h 2074699"/>
                  <a:gd name="connsiteX1039" fmla="*/ 434638 w 1220263"/>
                  <a:gd name="connsiteY1039" fmla="*/ 1727552 h 2074699"/>
                  <a:gd name="connsiteX1040" fmla="*/ 433103 w 1220263"/>
                  <a:gd name="connsiteY1040" fmla="*/ 1726273 h 2074699"/>
                  <a:gd name="connsiteX1041" fmla="*/ 432847 w 1220263"/>
                  <a:gd name="connsiteY1041" fmla="*/ 1724738 h 2074699"/>
                  <a:gd name="connsiteX1042" fmla="*/ 433103 w 1220263"/>
                  <a:gd name="connsiteY1042" fmla="*/ 1720900 h 2074699"/>
                  <a:gd name="connsiteX1043" fmla="*/ 432592 w 1220263"/>
                  <a:gd name="connsiteY1043" fmla="*/ 1719366 h 2074699"/>
                  <a:gd name="connsiteX1044" fmla="*/ 431568 w 1220263"/>
                  <a:gd name="connsiteY1044" fmla="*/ 1717575 h 2074699"/>
                  <a:gd name="connsiteX1045" fmla="*/ 430033 w 1220263"/>
                  <a:gd name="connsiteY1045" fmla="*/ 1717063 h 2074699"/>
                  <a:gd name="connsiteX1046" fmla="*/ 428498 w 1220263"/>
                  <a:gd name="connsiteY1046" fmla="*/ 1717063 h 2074699"/>
                  <a:gd name="connsiteX1047" fmla="*/ 425684 w 1220263"/>
                  <a:gd name="connsiteY1047" fmla="*/ 1717831 h 2074699"/>
                  <a:gd name="connsiteX1048" fmla="*/ 423126 w 1220263"/>
                  <a:gd name="connsiteY1048" fmla="*/ 1717831 h 2074699"/>
                  <a:gd name="connsiteX1049" fmla="*/ 420056 w 1220263"/>
                  <a:gd name="connsiteY1049" fmla="*/ 1717319 h 2074699"/>
                  <a:gd name="connsiteX1050" fmla="*/ 416219 w 1220263"/>
                  <a:gd name="connsiteY1050" fmla="*/ 1716296 h 2074699"/>
                  <a:gd name="connsiteX1051" fmla="*/ 414172 w 1220263"/>
                  <a:gd name="connsiteY1051" fmla="*/ 1715273 h 2074699"/>
                  <a:gd name="connsiteX1052" fmla="*/ 412126 w 1220263"/>
                  <a:gd name="connsiteY1052" fmla="*/ 1713993 h 2074699"/>
                  <a:gd name="connsiteX1053" fmla="*/ 410847 w 1220263"/>
                  <a:gd name="connsiteY1053" fmla="*/ 1712203 h 2074699"/>
                  <a:gd name="connsiteX1054" fmla="*/ 409568 w 1220263"/>
                  <a:gd name="connsiteY1054" fmla="*/ 1711691 h 2074699"/>
                  <a:gd name="connsiteX1055" fmla="*/ 408544 w 1220263"/>
                  <a:gd name="connsiteY1055" fmla="*/ 1710412 h 2074699"/>
                  <a:gd name="connsiteX1056" fmla="*/ 408544 w 1220263"/>
                  <a:gd name="connsiteY1056" fmla="*/ 1708365 h 2074699"/>
                  <a:gd name="connsiteX1057" fmla="*/ 407265 w 1220263"/>
                  <a:gd name="connsiteY1057" fmla="*/ 1706063 h 2074699"/>
                  <a:gd name="connsiteX1058" fmla="*/ 405219 w 1220263"/>
                  <a:gd name="connsiteY1058" fmla="*/ 1704272 h 2074699"/>
                  <a:gd name="connsiteX1059" fmla="*/ 403428 w 1220263"/>
                  <a:gd name="connsiteY1059" fmla="*/ 1702226 h 2074699"/>
                  <a:gd name="connsiteX1060" fmla="*/ 403172 w 1220263"/>
                  <a:gd name="connsiteY1060" fmla="*/ 1701202 h 2074699"/>
                  <a:gd name="connsiteX1061" fmla="*/ 403172 w 1220263"/>
                  <a:gd name="connsiteY1061" fmla="*/ 1698388 h 2074699"/>
                  <a:gd name="connsiteX1062" fmla="*/ 402405 w 1220263"/>
                  <a:gd name="connsiteY1062" fmla="*/ 1696853 h 2074699"/>
                  <a:gd name="connsiteX1063" fmla="*/ 400358 w 1220263"/>
                  <a:gd name="connsiteY1063" fmla="*/ 1696086 h 2074699"/>
                  <a:gd name="connsiteX1064" fmla="*/ 397288 w 1220263"/>
                  <a:gd name="connsiteY1064" fmla="*/ 1695574 h 2074699"/>
                  <a:gd name="connsiteX1065" fmla="*/ 396265 w 1220263"/>
                  <a:gd name="connsiteY1065" fmla="*/ 1695063 h 2074699"/>
                  <a:gd name="connsiteX1066" fmla="*/ 394730 w 1220263"/>
                  <a:gd name="connsiteY1066" fmla="*/ 1693528 h 2074699"/>
                  <a:gd name="connsiteX1067" fmla="*/ 394219 w 1220263"/>
                  <a:gd name="connsiteY1067" fmla="*/ 1691993 h 2074699"/>
                  <a:gd name="connsiteX1068" fmla="*/ 394730 w 1220263"/>
                  <a:gd name="connsiteY1068" fmla="*/ 1689946 h 2074699"/>
                  <a:gd name="connsiteX1069" fmla="*/ 395753 w 1220263"/>
                  <a:gd name="connsiteY1069" fmla="*/ 1688411 h 2074699"/>
                  <a:gd name="connsiteX1070" fmla="*/ 397033 w 1220263"/>
                  <a:gd name="connsiteY1070" fmla="*/ 1684574 h 2074699"/>
                  <a:gd name="connsiteX1071" fmla="*/ 397544 w 1220263"/>
                  <a:gd name="connsiteY1071" fmla="*/ 1681248 h 2074699"/>
                  <a:gd name="connsiteX1072" fmla="*/ 394730 w 1220263"/>
                  <a:gd name="connsiteY1072" fmla="*/ 1677411 h 2074699"/>
                  <a:gd name="connsiteX1073" fmla="*/ 394219 w 1220263"/>
                  <a:gd name="connsiteY1073" fmla="*/ 1675109 h 2074699"/>
                  <a:gd name="connsiteX1074" fmla="*/ 392428 w 1220263"/>
                  <a:gd name="connsiteY1074" fmla="*/ 1673574 h 2074699"/>
                  <a:gd name="connsiteX1075" fmla="*/ 389614 w 1220263"/>
                  <a:gd name="connsiteY1075" fmla="*/ 1668969 h 2074699"/>
                  <a:gd name="connsiteX1076" fmla="*/ 386800 w 1220263"/>
                  <a:gd name="connsiteY1076" fmla="*/ 1666411 h 2074699"/>
                  <a:gd name="connsiteX1077" fmla="*/ 386032 w 1220263"/>
                  <a:gd name="connsiteY1077" fmla="*/ 1665899 h 2074699"/>
                  <a:gd name="connsiteX1078" fmla="*/ 382707 w 1220263"/>
                  <a:gd name="connsiteY1078" fmla="*/ 1665388 h 2074699"/>
                  <a:gd name="connsiteX1079" fmla="*/ 381939 w 1220263"/>
                  <a:gd name="connsiteY1079" fmla="*/ 1663853 h 2074699"/>
                  <a:gd name="connsiteX1080" fmla="*/ 382195 w 1220263"/>
                  <a:gd name="connsiteY1080" fmla="*/ 1662829 h 2074699"/>
                  <a:gd name="connsiteX1081" fmla="*/ 383986 w 1220263"/>
                  <a:gd name="connsiteY1081" fmla="*/ 1661550 h 2074699"/>
                  <a:gd name="connsiteX1082" fmla="*/ 384497 w 1220263"/>
                  <a:gd name="connsiteY1082" fmla="*/ 1660783 h 2074699"/>
                  <a:gd name="connsiteX1083" fmla="*/ 384242 w 1220263"/>
                  <a:gd name="connsiteY1083" fmla="*/ 1657713 h 2074699"/>
                  <a:gd name="connsiteX1084" fmla="*/ 384753 w 1220263"/>
                  <a:gd name="connsiteY1084" fmla="*/ 1653620 h 2074699"/>
                  <a:gd name="connsiteX1085" fmla="*/ 382195 w 1220263"/>
                  <a:gd name="connsiteY1085" fmla="*/ 1643899 h 2074699"/>
                  <a:gd name="connsiteX1086" fmla="*/ 380916 w 1220263"/>
                  <a:gd name="connsiteY1086" fmla="*/ 1640829 h 2074699"/>
                  <a:gd name="connsiteX1087" fmla="*/ 379125 w 1220263"/>
                  <a:gd name="connsiteY1087" fmla="*/ 1639294 h 2074699"/>
                  <a:gd name="connsiteX1088" fmla="*/ 376311 w 1220263"/>
                  <a:gd name="connsiteY1088" fmla="*/ 1638271 h 2074699"/>
                  <a:gd name="connsiteX1089" fmla="*/ 372730 w 1220263"/>
                  <a:gd name="connsiteY1089" fmla="*/ 1638527 h 2074699"/>
                  <a:gd name="connsiteX1090" fmla="*/ 366590 w 1220263"/>
                  <a:gd name="connsiteY1090" fmla="*/ 1638271 h 2074699"/>
                  <a:gd name="connsiteX1091" fmla="*/ 363008 w 1220263"/>
                  <a:gd name="connsiteY1091" fmla="*/ 1640061 h 2074699"/>
                  <a:gd name="connsiteX1092" fmla="*/ 361218 w 1220263"/>
                  <a:gd name="connsiteY1092" fmla="*/ 1640829 h 2074699"/>
                  <a:gd name="connsiteX1093" fmla="*/ 358404 w 1220263"/>
                  <a:gd name="connsiteY1093" fmla="*/ 1640829 h 2074699"/>
                  <a:gd name="connsiteX1094" fmla="*/ 357636 w 1220263"/>
                  <a:gd name="connsiteY1094" fmla="*/ 1640573 h 2074699"/>
                  <a:gd name="connsiteX1095" fmla="*/ 355590 w 1220263"/>
                  <a:gd name="connsiteY1095" fmla="*/ 1639038 h 2074699"/>
                  <a:gd name="connsiteX1096" fmla="*/ 354566 w 1220263"/>
                  <a:gd name="connsiteY1096" fmla="*/ 1636992 h 2074699"/>
                  <a:gd name="connsiteX1097" fmla="*/ 352520 w 1220263"/>
                  <a:gd name="connsiteY1097" fmla="*/ 1631363 h 2074699"/>
                  <a:gd name="connsiteX1098" fmla="*/ 352264 w 1220263"/>
                  <a:gd name="connsiteY1098" fmla="*/ 1629061 h 2074699"/>
                  <a:gd name="connsiteX1099" fmla="*/ 351241 w 1220263"/>
                  <a:gd name="connsiteY1099" fmla="*/ 1626247 h 2074699"/>
                  <a:gd name="connsiteX1100" fmla="*/ 349706 w 1220263"/>
                  <a:gd name="connsiteY1100" fmla="*/ 1624456 h 2074699"/>
                  <a:gd name="connsiteX1101" fmla="*/ 347148 w 1220263"/>
                  <a:gd name="connsiteY1101" fmla="*/ 1622154 h 2074699"/>
                  <a:gd name="connsiteX1102" fmla="*/ 336403 w 1220263"/>
                  <a:gd name="connsiteY1102" fmla="*/ 1618828 h 2074699"/>
                  <a:gd name="connsiteX1103" fmla="*/ 334357 w 1220263"/>
                  <a:gd name="connsiteY1103" fmla="*/ 1617293 h 2074699"/>
                  <a:gd name="connsiteX1104" fmla="*/ 333845 w 1220263"/>
                  <a:gd name="connsiteY1104" fmla="*/ 1614991 h 2074699"/>
                  <a:gd name="connsiteX1105" fmla="*/ 333845 w 1220263"/>
                  <a:gd name="connsiteY1105" fmla="*/ 1612177 h 2074699"/>
                  <a:gd name="connsiteX1106" fmla="*/ 334101 w 1220263"/>
                  <a:gd name="connsiteY1106" fmla="*/ 1610642 h 2074699"/>
                  <a:gd name="connsiteX1107" fmla="*/ 335636 w 1220263"/>
                  <a:gd name="connsiteY1107" fmla="*/ 1608084 h 2074699"/>
                  <a:gd name="connsiteX1108" fmla="*/ 336915 w 1220263"/>
                  <a:gd name="connsiteY1108" fmla="*/ 1605014 h 2074699"/>
                  <a:gd name="connsiteX1109" fmla="*/ 337171 w 1220263"/>
                  <a:gd name="connsiteY1109" fmla="*/ 1603223 h 2074699"/>
                  <a:gd name="connsiteX1110" fmla="*/ 336403 w 1220263"/>
                  <a:gd name="connsiteY1110" fmla="*/ 1601177 h 2074699"/>
                  <a:gd name="connsiteX1111" fmla="*/ 334612 w 1220263"/>
                  <a:gd name="connsiteY1111" fmla="*/ 1599898 h 2074699"/>
                  <a:gd name="connsiteX1112" fmla="*/ 333078 w 1220263"/>
                  <a:gd name="connsiteY1112" fmla="*/ 1599130 h 2074699"/>
                  <a:gd name="connsiteX1113" fmla="*/ 327705 w 1220263"/>
                  <a:gd name="connsiteY1113" fmla="*/ 1597084 h 2074699"/>
                  <a:gd name="connsiteX1114" fmla="*/ 324636 w 1220263"/>
                  <a:gd name="connsiteY1114" fmla="*/ 1595037 h 2074699"/>
                  <a:gd name="connsiteX1115" fmla="*/ 323868 w 1220263"/>
                  <a:gd name="connsiteY1115" fmla="*/ 1594014 h 2074699"/>
                  <a:gd name="connsiteX1116" fmla="*/ 323101 w 1220263"/>
                  <a:gd name="connsiteY1116" fmla="*/ 1591711 h 2074699"/>
                  <a:gd name="connsiteX1117" fmla="*/ 323612 w 1220263"/>
                  <a:gd name="connsiteY1117" fmla="*/ 1589153 h 2074699"/>
                  <a:gd name="connsiteX1118" fmla="*/ 324380 w 1220263"/>
                  <a:gd name="connsiteY1118" fmla="*/ 1588130 h 2074699"/>
                  <a:gd name="connsiteX1119" fmla="*/ 328217 w 1220263"/>
                  <a:gd name="connsiteY1119" fmla="*/ 1586595 h 2074699"/>
                  <a:gd name="connsiteX1120" fmla="*/ 333078 w 1220263"/>
                  <a:gd name="connsiteY1120" fmla="*/ 1584037 h 2074699"/>
                  <a:gd name="connsiteX1121" fmla="*/ 335636 w 1220263"/>
                  <a:gd name="connsiteY1121" fmla="*/ 1581735 h 2074699"/>
                  <a:gd name="connsiteX1122" fmla="*/ 336403 w 1220263"/>
                  <a:gd name="connsiteY1122" fmla="*/ 1580711 h 2074699"/>
                  <a:gd name="connsiteX1123" fmla="*/ 337682 w 1220263"/>
                  <a:gd name="connsiteY1123" fmla="*/ 1577385 h 2074699"/>
                  <a:gd name="connsiteX1124" fmla="*/ 339729 w 1220263"/>
                  <a:gd name="connsiteY1124" fmla="*/ 1573548 h 2074699"/>
                  <a:gd name="connsiteX1125" fmla="*/ 340752 w 1220263"/>
                  <a:gd name="connsiteY1125" fmla="*/ 1569967 h 2074699"/>
                  <a:gd name="connsiteX1126" fmla="*/ 340496 w 1220263"/>
                  <a:gd name="connsiteY1126" fmla="*/ 1567664 h 2074699"/>
                  <a:gd name="connsiteX1127" fmla="*/ 339217 w 1220263"/>
                  <a:gd name="connsiteY1127" fmla="*/ 1565874 h 2074699"/>
                  <a:gd name="connsiteX1128" fmla="*/ 338194 w 1220263"/>
                  <a:gd name="connsiteY1128" fmla="*/ 1565106 h 2074699"/>
                  <a:gd name="connsiteX1129" fmla="*/ 331031 w 1220263"/>
                  <a:gd name="connsiteY1129" fmla="*/ 1563315 h 2074699"/>
                  <a:gd name="connsiteX1130" fmla="*/ 326682 w 1220263"/>
                  <a:gd name="connsiteY1130" fmla="*/ 1561781 h 2074699"/>
                  <a:gd name="connsiteX1131" fmla="*/ 320798 w 1220263"/>
                  <a:gd name="connsiteY1131" fmla="*/ 1559478 h 2074699"/>
                  <a:gd name="connsiteX1132" fmla="*/ 316449 w 1220263"/>
                  <a:gd name="connsiteY1132" fmla="*/ 1558967 h 2074699"/>
                  <a:gd name="connsiteX1133" fmla="*/ 313379 w 1220263"/>
                  <a:gd name="connsiteY1133" fmla="*/ 1559734 h 2074699"/>
                  <a:gd name="connsiteX1134" fmla="*/ 307496 w 1220263"/>
                  <a:gd name="connsiteY1134" fmla="*/ 1562292 h 2074699"/>
                  <a:gd name="connsiteX1135" fmla="*/ 305449 w 1220263"/>
                  <a:gd name="connsiteY1135" fmla="*/ 1562036 h 2074699"/>
                  <a:gd name="connsiteX1136" fmla="*/ 303914 w 1220263"/>
                  <a:gd name="connsiteY1136" fmla="*/ 1561269 h 2074699"/>
                  <a:gd name="connsiteX1137" fmla="*/ 303402 w 1220263"/>
                  <a:gd name="connsiteY1137" fmla="*/ 1559990 h 2074699"/>
                  <a:gd name="connsiteX1138" fmla="*/ 303402 w 1220263"/>
                  <a:gd name="connsiteY1138" fmla="*/ 1556664 h 2074699"/>
                  <a:gd name="connsiteX1139" fmla="*/ 302891 w 1220263"/>
                  <a:gd name="connsiteY1139" fmla="*/ 1555129 h 2074699"/>
                  <a:gd name="connsiteX1140" fmla="*/ 301356 w 1220263"/>
                  <a:gd name="connsiteY1140" fmla="*/ 1554617 h 2074699"/>
                  <a:gd name="connsiteX1141" fmla="*/ 295216 w 1220263"/>
                  <a:gd name="connsiteY1141" fmla="*/ 1554873 h 2074699"/>
                  <a:gd name="connsiteX1142" fmla="*/ 291635 w 1220263"/>
                  <a:gd name="connsiteY1142" fmla="*/ 1554873 h 2074699"/>
                  <a:gd name="connsiteX1143" fmla="*/ 290356 w 1220263"/>
                  <a:gd name="connsiteY1143" fmla="*/ 1554617 h 2074699"/>
                  <a:gd name="connsiteX1144" fmla="*/ 288309 w 1220263"/>
                  <a:gd name="connsiteY1144" fmla="*/ 1553083 h 2074699"/>
                  <a:gd name="connsiteX1145" fmla="*/ 287797 w 1220263"/>
                  <a:gd name="connsiteY1145" fmla="*/ 1551803 h 2074699"/>
                  <a:gd name="connsiteX1146" fmla="*/ 288053 w 1220263"/>
                  <a:gd name="connsiteY1146" fmla="*/ 1550269 h 2074699"/>
                  <a:gd name="connsiteX1147" fmla="*/ 290611 w 1220263"/>
                  <a:gd name="connsiteY1147" fmla="*/ 1548734 h 2074699"/>
                  <a:gd name="connsiteX1148" fmla="*/ 291123 w 1220263"/>
                  <a:gd name="connsiteY1148" fmla="*/ 1547199 h 2074699"/>
                  <a:gd name="connsiteX1149" fmla="*/ 290100 w 1220263"/>
                  <a:gd name="connsiteY1149" fmla="*/ 1546176 h 2074699"/>
                  <a:gd name="connsiteX1150" fmla="*/ 287542 w 1220263"/>
                  <a:gd name="connsiteY1150" fmla="*/ 1545152 h 2074699"/>
                  <a:gd name="connsiteX1151" fmla="*/ 285495 w 1220263"/>
                  <a:gd name="connsiteY1151" fmla="*/ 1545152 h 2074699"/>
                  <a:gd name="connsiteX1152" fmla="*/ 283193 w 1220263"/>
                  <a:gd name="connsiteY1152" fmla="*/ 1545920 h 2074699"/>
                  <a:gd name="connsiteX1153" fmla="*/ 279611 w 1220263"/>
                  <a:gd name="connsiteY1153" fmla="*/ 1546176 h 2074699"/>
                  <a:gd name="connsiteX1154" fmla="*/ 278332 w 1220263"/>
                  <a:gd name="connsiteY1154" fmla="*/ 1546687 h 2074699"/>
                  <a:gd name="connsiteX1155" fmla="*/ 277565 w 1220263"/>
                  <a:gd name="connsiteY1155" fmla="*/ 1547710 h 2074699"/>
                  <a:gd name="connsiteX1156" fmla="*/ 275262 w 1220263"/>
                  <a:gd name="connsiteY1156" fmla="*/ 1548222 h 2074699"/>
                  <a:gd name="connsiteX1157" fmla="*/ 273983 w 1220263"/>
                  <a:gd name="connsiteY1157" fmla="*/ 1547710 h 2074699"/>
                  <a:gd name="connsiteX1158" fmla="*/ 269379 w 1220263"/>
                  <a:gd name="connsiteY1158" fmla="*/ 1545408 h 2074699"/>
                  <a:gd name="connsiteX1159" fmla="*/ 266820 w 1220263"/>
                  <a:gd name="connsiteY1159" fmla="*/ 1544385 h 2074699"/>
                  <a:gd name="connsiteX1160" fmla="*/ 267076 w 1220263"/>
                  <a:gd name="connsiteY1160" fmla="*/ 1543106 h 2074699"/>
                  <a:gd name="connsiteX1161" fmla="*/ 269379 w 1220263"/>
                  <a:gd name="connsiteY1161" fmla="*/ 1542338 h 2074699"/>
                  <a:gd name="connsiteX1162" fmla="*/ 270146 w 1220263"/>
                  <a:gd name="connsiteY1162" fmla="*/ 1541315 h 2074699"/>
                  <a:gd name="connsiteX1163" fmla="*/ 268867 w 1220263"/>
                  <a:gd name="connsiteY1163" fmla="*/ 1538245 h 2074699"/>
                  <a:gd name="connsiteX1164" fmla="*/ 268355 w 1220263"/>
                  <a:gd name="connsiteY1164" fmla="*/ 1534919 h 2074699"/>
                  <a:gd name="connsiteX1165" fmla="*/ 267588 w 1220263"/>
                  <a:gd name="connsiteY1165" fmla="*/ 1533640 h 2074699"/>
                  <a:gd name="connsiteX1166" fmla="*/ 265797 w 1220263"/>
                  <a:gd name="connsiteY1166" fmla="*/ 1532617 h 2074699"/>
                  <a:gd name="connsiteX1167" fmla="*/ 262215 w 1220263"/>
                  <a:gd name="connsiteY1167" fmla="*/ 1531338 h 2074699"/>
                  <a:gd name="connsiteX1168" fmla="*/ 255308 w 1220263"/>
                  <a:gd name="connsiteY1168" fmla="*/ 1530315 h 2074699"/>
                  <a:gd name="connsiteX1169" fmla="*/ 249424 w 1220263"/>
                  <a:gd name="connsiteY1169" fmla="*/ 1527245 h 2074699"/>
                  <a:gd name="connsiteX1170" fmla="*/ 245843 w 1220263"/>
                  <a:gd name="connsiteY1170" fmla="*/ 1525966 h 2074699"/>
                  <a:gd name="connsiteX1171" fmla="*/ 240471 w 1220263"/>
                  <a:gd name="connsiteY1171" fmla="*/ 1517268 h 2074699"/>
                  <a:gd name="connsiteX1172" fmla="*/ 237657 w 1220263"/>
                  <a:gd name="connsiteY1172" fmla="*/ 1514198 h 2074699"/>
                  <a:gd name="connsiteX1173" fmla="*/ 236378 w 1220263"/>
                  <a:gd name="connsiteY1173" fmla="*/ 1513175 h 2074699"/>
                  <a:gd name="connsiteX1174" fmla="*/ 233819 w 1220263"/>
                  <a:gd name="connsiteY1174" fmla="*/ 1511640 h 2074699"/>
                  <a:gd name="connsiteX1175" fmla="*/ 231006 w 1220263"/>
                  <a:gd name="connsiteY1175" fmla="*/ 1511128 h 2074699"/>
                  <a:gd name="connsiteX1176" fmla="*/ 221796 w 1220263"/>
                  <a:gd name="connsiteY1176" fmla="*/ 1511128 h 2074699"/>
                  <a:gd name="connsiteX1177" fmla="*/ 220005 w 1220263"/>
                  <a:gd name="connsiteY1177" fmla="*/ 1509849 h 2074699"/>
                  <a:gd name="connsiteX1178" fmla="*/ 219494 w 1220263"/>
                  <a:gd name="connsiteY1178" fmla="*/ 1508826 h 2074699"/>
                  <a:gd name="connsiteX1179" fmla="*/ 220517 w 1220263"/>
                  <a:gd name="connsiteY1179" fmla="*/ 1503198 h 2074699"/>
                  <a:gd name="connsiteX1180" fmla="*/ 219749 w 1220263"/>
                  <a:gd name="connsiteY1180" fmla="*/ 1501407 h 2074699"/>
                  <a:gd name="connsiteX1181" fmla="*/ 218470 w 1220263"/>
                  <a:gd name="connsiteY1181" fmla="*/ 1499616 h 2074699"/>
                  <a:gd name="connsiteX1182" fmla="*/ 215400 w 1220263"/>
                  <a:gd name="connsiteY1182" fmla="*/ 1497314 h 2074699"/>
                  <a:gd name="connsiteX1183" fmla="*/ 211307 w 1220263"/>
                  <a:gd name="connsiteY1183" fmla="*/ 1491430 h 2074699"/>
                  <a:gd name="connsiteX1184" fmla="*/ 205679 w 1220263"/>
                  <a:gd name="connsiteY1184" fmla="*/ 1479151 h 2074699"/>
                  <a:gd name="connsiteX1185" fmla="*/ 201842 w 1220263"/>
                  <a:gd name="connsiteY1185" fmla="*/ 1469941 h 2074699"/>
                  <a:gd name="connsiteX1186" fmla="*/ 198260 w 1220263"/>
                  <a:gd name="connsiteY1186" fmla="*/ 1466104 h 2074699"/>
                  <a:gd name="connsiteX1187" fmla="*/ 195702 w 1220263"/>
                  <a:gd name="connsiteY1187" fmla="*/ 1464313 h 2074699"/>
                  <a:gd name="connsiteX1188" fmla="*/ 193144 w 1220263"/>
                  <a:gd name="connsiteY1188" fmla="*/ 1463546 h 2074699"/>
                  <a:gd name="connsiteX1189" fmla="*/ 189307 w 1220263"/>
                  <a:gd name="connsiteY1189" fmla="*/ 1463546 h 2074699"/>
                  <a:gd name="connsiteX1190" fmla="*/ 187004 w 1220263"/>
                  <a:gd name="connsiteY1190" fmla="*/ 1463802 h 2074699"/>
                  <a:gd name="connsiteX1191" fmla="*/ 184702 w 1220263"/>
                  <a:gd name="connsiteY1191" fmla="*/ 1463802 h 2074699"/>
                  <a:gd name="connsiteX1192" fmla="*/ 182144 w 1220263"/>
                  <a:gd name="connsiteY1192" fmla="*/ 1463034 h 2074699"/>
                  <a:gd name="connsiteX1193" fmla="*/ 177795 w 1220263"/>
                  <a:gd name="connsiteY1193" fmla="*/ 1459964 h 2074699"/>
                  <a:gd name="connsiteX1194" fmla="*/ 169353 w 1220263"/>
                  <a:gd name="connsiteY1194" fmla="*/ 1453825 h 2074699"/>
                  <a:gd name="connsiteX1195" fmla="*/ 164492 w 1220263"/>
                  <a:gd name="connsiteY1195" fmla="*/ 1451011 h 2074699"/>
                  <a:gd name="connsiteX1196" fmla="*/ 161678 w 1220263"/>
                  <a:gd name="connsiteY1196" fmla="*/ 1448452 h 2074699"/>
                  <a:gd name="connsiteX1197" fmla="*/ 159887 w 1220263"/>
                  <a:gd name="connsiteY1197" fmla="*/ 1445127 h 2074699"/>
                  <a:gd name="connsiteX1198" fmla="*/ 152980 w 1220263"/>
                  <a:gd name="connsiteY1198" fmla="*/ 1435405 h 2074699"/>
                  <a:gd name="connsiteX1199" fmla="*/ 150422 w 1220263"/>
                  <a:gd name="connsiteY1199" fmla="*/ 1430289 h 2074699"/>
                  <a:gd name="connsiteX1200" fmla="*/ 149143 w 1220263"/>
                  <a:gd name="connsiteY1200" fmla="*/ 1426708 h 2074699"/>
                  <a:gd name="connsiteX1201" fmla="*/ 148887 w 1220263"/>
                  <a:gd name="connsiteY1201" fmla="*/ 1423382 h 2074699"/>
                  <a:gd name="connsiteX1202" fmla="*/ 147608 w 1220263"/>
                  <a:gd name="connsiteY1202" fmla="*/ 1420056 h 2074699"/>
                  <a:gd name="connsiteX1203" fmla="*/ 146329 w 1220263"/>
                  <a:gd name="connsiteY1203" fmla="*/ 1418010 h 2074699"/>
                  <a:gd name="connsiteX1204" fmla="*/ 143515 w 1220263"/>
                  <a:gd name="connsiteY1204" fmla="*/ 1414428 h 2074699"/>
                  <a:gd name="connsiteX1205" fmla="*/ 139678 w 1220263"/>
                  <a:gd name="connsiteY1205" fmla="*/ 1411870 h 2074699"/>
                  <a:gd name="connsiteX1206" fmla="*/ 138655 w 1220263"/>
                  <a:gd name="connsiteY1206" fmla="*/ 1410335 h 2074699"/>
                  <a:gd name="connsiteX1207" fmla="*/ 137631 w 1220263"/>
                  <a:gd name="connsiteY1207" fmla="*/ 1408289 h 2074699"/>
                  <a:gd name="connsiteX1208" fmla="*/ 137631 w 1220263"/>
                  <a:gd name="connsiteY1208" fmla="*/ 1404963 h 2074699"/>
                  <a:gd name="connsiteX1209" fmla="*/ 139166 w 1220263"/>
                  <a:gd name="connsiteY1209" fmla="*/ 1403428 h 2074699"/>
                  <a:gd name="connsiteX1210" fmla="*/ 140957 w 1220263"/>
                  <a:gd name="connsiteY1210" fmla="*/ 1400614 h 2074699"/>
                  <a:gd name="connsiteX1211" fmla="*/ 141213 w 1220263"/>
                  <a:gd name="connsiteY1211" fmla="*/ 1399079 h 2074699"/>
                  <a:gd name="connsiteX1212" fmla="*/ 140189 w 1220263"/>
                  <a:gd name="connsiteY1212" fmla="*/ 1397288 h 2074699"/>
                  <a:gd name="connsiteX1213" fmla="*/ 135840 w 1220263"/>
                  <a:gd name="connsiteY1213" fmla="*/ 1394986 h 2074699"/>
                  <a:gd name="connsiteX1214" fmla="*/ 134817 w 1220263"/>
                  <a:gd name="connsiteY1214" fmla="*/ 1394218 h 2074699"/>
                  <a:gd name="connsiteX1215" fmla="*/ 133538 w 1220263"/>
                  <a:gd name="connsiteY1215" fmla="*/ 1392172 h 2074699"/>
                  <a:gd name="connsiteX1216" fmla="*/ 132003 w 1220263"/>
                  <a:gd name="connsiteY1216" fmla="*/ 1381427 h 2074699"/>
                  <a:gd name="connsiteX1217" fmla="*/ 130468 w 1220263"/>
                  <a:gd name="connsiteY1217" fmla="*/ 1378358 h 2074699"/>
                  <a:gd name="connsiteX1218" fmla="*/ 126887 w 1220263"/>
                  <a:gd name="connsiteY1218" fmla="*/ 1375544 h 2074699"/>
                  <a:gd name="connsiteX1219" fmla="*/ 126119 w 1220263"/>
                  <a:gd name="connsiteY1219" fmla="*/ 1374520 h 2074699"/>
                  <a:gd name="connsiteX1220" fmla="*/ 125608 w 1220263"/>
                  <a:gd name="connsiteY1220" fmla="*/ 1372730 h 2074699"/>
                  <a:gd name="connsiteX1221" fmla="*/ 126119 w 1220263"/>
                  <a:gd name="connsiteY1221" fmla="*/ 1370171 h 2074699"/>
                  <a:gd name="connsiteX1222" fmla="*/ 127398 w 1220263"/>
                  <a:gd name="connsiteY1222" fmla="*/ 1368125 h 2074699"/>
                  <a:gd name="connsiteX1223" fmla="*/ 127654 w 1220263"/>
                  <a:gd name="connsiteY1223" fmla="*/ 1366846 h 2074699"/>
                  <a:gd name="connsiteX1224" fmla="*/ 126887 w 1220263"/>
                  <a:gd name="connsiteY1224" fmla="*/ 1364032 h 2074699"/>
                  <a:gd name="connsiteX1225" fmla="*/ 126887 w 1220263"/>
                  <a:gd name="connsiteY1225" fmla="*/ 1361985 h 2074699"/>
                  <a:gd name="connsiteX1226" fmla="*/ 127398 w 1220263"/>
                  <a:gd name="connsiteY1226" fmla="*/ 1359939 h 2074699"/>
                  <a:gd name="connsiteX1227" fmla="*/ 126887 w 1220263"/>
                  <a:gd name="connsiteY1227" fmla="*/ 1358404 h 2074699"/>
                  <a:gd name="connsiteX1228" fmla="*/ 125864 w 1220263"/>
                  <a:gd name="connsiteY1228" fmla="*/ 1357636 h 2074699"/>
                  <a:gd name="connsiteX1229" fmla="*/ 125352 w 1220263"/>
                  <a:gd name="connsiteY1229" fmla="*/ 1355590 h 2074699"/>
                  <a:gd name="connsiteX1230" fmla="*/ 126631 w 1220263"/>
                  <a:gd name="connsiteY1230" fmla="*/ 1352776 h 2074699"/>
                  <a:gd name="connsiteX1231" fmla="*/ 126631 w 1220263"/>
                  <a:gd name="connsiteY1231" fmla="*/ 1350473 h 2074699"/>
                  <a:gd name="connsiteX1232" fmla="*/ 125096 w 1220263"/>
                  <a:gd name="connsiteY1232" fmla="*/ 1347915 h 2074699"/>
                  <a:gd name="connsiteX1233" fmla="*/ 123305 w 1220263"/>
                  <a:gd name="connsiteY1233" fmla="*/ 1345613 h 2074699"/>
                  <a:gd name="connsiteX1234" fmla="*/ 119212 w 1220263"/>
                  <a:gd name="connsiteY1234" fmla="*/ 1342543 h 2074699"/>
                  <a:gd name="connsiteX1235" fmla="*/ 120491 w 1220263"/>
                  <a:gd name="connsiteY1235" fmla="*/ 1341520 h 2074699"/>
                  <a:gd name="connsiteX1236" fmla="*/ 122026 w 1220263"/>
                  <a:gd name="connsiteY1236" fmla="*/ 1341264 h 2074699"/>
                  <a:gd name="connsiteX1237" fmla="*/ 127910 w 1220263"/>
                  <a:gd name="connsiteY1237" fmla="*/ 1336915 h 2074699"/>
                  <a:gd name="connsiteX1238" fmla="*/ 128678 w 1220263"/>
                  <a:gd name="connsiteY1238" fmla="*/ 1335380 h 2074699"/>
                  <a:gd name="connsiteX1239" fmla="*/ 129701 w 1220263"/>
                  <a:gd name="connsiteY1239" fmla="*/ 1334357 h 2074699"/>
                  <a:gd name="connsiteX1240" fmla="*/ 131491 w 1220263"/>
                  <a:gd name="connsiteY1240" fmla="*/ 1334101 h 2074699"/>
                  <a:gd name="connsiteX1241" fmla="*/ 133026 w 1220263"/>
                  <a:gd name="connsiteY1241" fmla="*/ 1334101 h 2074699"/>
                  <a:gd name="connsiteX1242" fmla="*/ 136096 w 1220263"/>
                  <a:gd name="connsiteY1242" fmla="*/ 1335124 h 2074699"/>
                  <a:gd name="connsiteX1243" fmla="*/ 136608 w 1220263"/>
                  <a:gd name="connsiteY1243" fmla="*/ 1336915 h 2074699"/>
                  <a:gd name="connsiteX1244" fmla="*/ 137887 w 1220263"/>
                  <a:gd name="connsiteY1244" fmla="*/ 1337171 h 2074699"/>
                  <a:gd name="connsiteX1245" fmla="*/ 142236 w 1220263"/>
                  <a:gd name="connsiteY1245" fmla="*/ 1336659 h 2074699"/>
                  <a:gd name="connsiteX1246" fmla="*/ 147096 w 1220263"/>
                  <a:gd name="connsiteY1246" fmla="*/ 1333845 h 2074699"/>
                  <a:gd name="connsiteX1247" fmla="*/ 148376 w 1220263"/>
                  <a:gd name="connsiteY1247" fmla="*/ 1331798 h 2074699"/>
                  <a:gd name="connsiteX1248" fmla="*/ 149655 w 1220263"/>
                  <a:gd name="connsiteY1248" fmla="*/ 1331287 h 2074699"/>
                  <a:gd name="connsiteX1249" fmla="*/ 153748 w 1220263"/>
                  <a:gd name="connsiteY1249" fmla="*/ 1331543 h 2074699"/>
                  <a:gd name="connsiteX1250" fmla="*/ 154515 w 1220263"/>
                  <a:gd name="connsiteY1250" fmla="*/ 1330775 h 2074699"/>
                  <a:gd name="connsiteX1251" fmla="*/ 157585 w 1220263"/>
                  <a:gd name="connsiteY1251" fmla="*/ 1329496 h 2074699"/>
                  <a:gd name="connsiteX1252" fmla="*/ 160399 w 1220263"/>
                  <a:gd name="connsiteY1252" fmla="*/ 1330264 h 2074699"/>
                  <a:gd name="connsiteX1253" fmla="*/ 161934 w 1220263"/>
                  <a:gd name="connsiteY1253" fmla="*/ 1329240 h 2074699"/>
                  <a:gd name="connsiteX1254" fmla="*/ 162957 w 1220263"/>
                  <a:gd name="connsiteY1254" fmla="*/ 1326682 h 2074699"/>
                  <a:gd name="connsiteX1255" fmla="*/ 165004 w 1220263"/>
                  <a:gd name="connsiteY1255" fmla="*/ 1325659 h 2074699"/>
                  <a:gd name="connsiteX1256" fmla="*/ 166027 w 1220263"/>
                  <a:gd name="connsiteY1256" fmla="*/ 1323868 h 2074699"/>
                  <a:gd name="connsiteX1257" fmla="*/ 166027 w 1220263"/>
                  <a:gd name="connsiteY1257" fmla="*/ 1321821 h 2074699"/>
                  <a:gd name="connsiteX1258" fmla="*/ 163725 w 1220263"/>
                  <a:gd name="connsiteY1258" fmla="*/ 1320542 h 2074699"/>
                  <a:gd name="connsiteX1259" fmla="*/ 162190 w 1220263"/>
                  <a:gd name="connsiteY1259" fmla="*/ 1319007 h 2074699"/>
                  <a:gd name="connsiteX1260" fmla="*/ 161167 w 1220263"/>
                  <a:gd name="connsiteY1260" fmla="*/ 1315682 h 2074699"/>
                  <a:gd name="connsiteX1261" fmla="*/ 158864 w 1220263"/>
                  <a:gd name="connsiteY1261" fmla="*/ 1313891 h 2074699"/>
                  <a:gd name="connsiteX1262" fmla="*/ 158097 w 1220263"/>
                  <a:gd name="connsiteY1262" fmla="*/ 1312868 h 2074699"/>
                  <a:gd name="connsiteX1263" fmla="*/ 158097 w 1220263"/>
                  <a:gd name="connsiteY1263" fmla="*/ 1311333 h 2074699"/>
                  <a:gd name="connsiteX1264" fmla="*/ 157585 w 1220263"/>
                  <a:gd name="connsiteY1264" fmla="*/ 1310054 h 2074699"/>
                  <a:gd name="connsiteX1265" fmla="*/ 157073 w 1220263"/>
                  <a:gd name="connsiteY1265" fmla="*/ 1305705 h 2074699"/>
                  <a:gd name="connsiteX1266" fmla="*/ 157585 w 1220263"/>
                  <a:gd name="connsiteY1266" fmla="*/ 1303402 h 2074699"/>
                  <a:gd name="connsiteX1267" fmla="*/ 157073 w 1220263"/>
                  <a:gd name="connsiteY1267" fmla="*/ 1302123 h 2074699"/>
                  <a:gd name="connsiteX1268" fmla="*/ 154771 w 1220263"/>
                  <a:gd name="connsiteY1268" fmla="*/ 1301100 h 2074699"/>
                  <a:gd name="connsiteX1269" fmla="*/ 154260 w 1220263"/>
                  <a:gd name="connsiteY1269" fmla="*/ 1298286 h 2074699"/>
                  <a:gd name="connsiteX1270" fmla="*/ 150678 w 1220263"/>
                  <a:gd name="connsiteY1270" fmla="*/ 1296495 h 2074699"/>
                  <a:gd name="connsiteX1271" fmla="*/ 148376 w 1220263"/>
                  <a:gd name="connsiteY1271" fmla="*/ 1293681 h 2074699"/>
                  <a:gd name="connsiteX1272" fmla="*/ 147608 w 1220263"/>
                  <a:gd name="connsiteY1272" fmla="*/ 1291635 h 2074699"/>
                  <a:gd name="connsiteX1273" fmla="*/ 147608 w 1220263"/>
                  <a:gd name="connsiteY1273" fmla="*/ 1289332 h 2074699"/>
                  <a:gd name="connsiteX1274" fmla="*/ 147864 w 1220263"/>
                  <a:gd name="connsiteY1274" fmla="*/ 1287286 h 2074699"/>
                  <a:gd name="connsiteX1275" fmla="*/ 148887 w 1220263"/>
                  <a:gd name="connsiteY1275" fmla="*/ 1284983 h 2074699"/>
                  <a:gd name="connsiteX1276" fmla="*/ 149143 w 1220263"/>
                  <a:gd name="connsiteY1276" fmla="*/ 1283960 h 2074699"/>
                  <a:gd name="connsiteX1277" fmla="*/ 148887 w 1220263"/>
                  <a:gd name="connsiteY1277" fmla="*/ 1281146 h 2074699"/>
                  <a:gd name="connsiteX1278" fmla="*/ 148120 w 1220263"/>
                  <a:gd name="connsiteY1278" fmla="*/ 1278844 h 2074699"/>
                  <a:gd name="connsiteX1279" fmla="*/ 146841 w 1220263"/>
                  <a:gd name="connsiteY1279" fmla="*/ 1277309 h 2074699"/>
                  <a:gd name="connsiteX1280" fmla="*/ 142748 w 1220263"/>
                  <a:gd name="connsiteY1280" fmla="*/ 1276030 h 2074699"/>
                  <a:gd name="connsiteX1281" fmla="*/ 140445 w 1220263"/>
                  <a:gd name="connsiteY1281" fmla="*/ 1273983 h 2074699"/>
                  <a:gd name="connsiteX1282" fmla="*/ 138143 w 1220263"/>
                  <a:gd name="connsiteY1282" fmla="*/ 1273216 h 2074699"/>
                  <a:gd name="connsiteX1283" fmla="*/ 134050 w 1220263"/>
                  <a:gd name="connsiteY1283" fmla="*/ 1270913 h 2074699"/>
                  <a:gd name="connsiteX1284" fmla="*/ 130212 w 1220263"/>
                  <a:gd name="connsiteY1284" fmla="*/ 1269378 h 2074699"/>
                  <a:gd name="connsiteX1285" fmla="*/ 126631 w 1220263"/>
                  <a:gd name="connsiteY1285" fmla="*/ 1266820 h 2074699"/>
                  <a:gd name="connsiteX1286" fmla="*/ 125608 w 1220263"/>
                  <a:gd name="connsiteY1286" fmla="*/ 1265797 h 2074699"/>
                  <a:gd name="connsiteX1287" fmla="*/ 125096 w 1220263"/>
                  <a:gd name="connsiteY1287" fmla="*/ 1263750 h 2074699"/>
                  <a:gd name="connsiteX1288" fmla="*/ 125608 w 1220263"/>
                  <a:gd name="connsiteY1288" fmla="*/ 1262727 h 2074699"/>
                  <a:gd name="connsiteX1289" fmla="*/ 127654 w 1220263"/>
                  <a:gd name="connsiteY1289" fmla="*/ 1261448 h 2074699"/>
                  <a:gd name="connsiteX1290" fmla="*/ 129189 w 1220263"/>
                  <a:gd name="connsiteY1290" fmla="*/ 1257866 h 2074699"/>
                  <a:gd name="connsiteX1291" fmla="*/ 131747 w 1220263"/>
                  <a:gd name="connsiteY1291" fmla="*/ 1253773 h 2074699"/>
                  <a:gd name="connsiteX1292" fmla="*/ 133282 w 1220263"/>
                  <a:gd name="connsiteY1292" fmla="*/ 1251983 h 2074699"/>
                  <a:gd name="connsiteX1293" fmla="*/ 134817 w 1220263"/>
                  <a:gd name="connsiteY1293" fmla="*/ 1248913 h 2074699"/>
                  <a:gd name="connsiteX1294" fmla="*/ 135840 w 1220263"/>
                  <a:gd name="connsiteY1294" fmla="*/ 1246099 h 2074699"/>
                  <a:gd name="connsiteX1295" fmla="*/ 137631 w 1220263"/>
                  <a:gd name="connsiteY1295" fmla="*/ 1245075 h 2074699"/>
                  <a:gd name="connsiteX1296" fmla="*/ 139678 w 1220263"/>
                  <a:gd name="connsiteY1296" fmla="*/ 1242517 h 2074699"/>
                  <a:gd name="connsiteX1297" fmla="*/ 141469 w 1220263"/>
                  <a:gd name="connsiteY1297" fmla="*/ 1241494 h 2074699"/>
                  <a:gd name="connsiteX1298" fmla="*/ 144538 w 1220263"/>
                  <a:gd name="connsiteY1298" fmla="*/ 1241494 h 2074699"/>
                  <a:gd name="connsiteX1299" fmla="*/ 146073 w 1220263"/>
                  <a:gd name="connsiteY1299" fmla="*/ 1241238 h 2074699"/>
                  <a:gd name="connsiteX1300" fmla="*/ 149655 w 1220263"/>
                  <a:gd name="connsiteY1300" fmla="*/ 1238680 h 2074699"/>
                  <a:gd name="connsiteX1301" fmla="*/ 150422 w 1220263"/>
                  <a:gd name="connsiteY1301" fmla="*/ 1237145 h 2074699"/>
                  <a:gd name="connsiteX1302" fmla="*/ 153236 w 1220263"/>
                  <a:gd name="connsiteY1302" fmla="*/ 1236889 h 2074699"/>
                  <a:gd name="connsiteX1303" fmla="*/ 154260 w 1220263"/>
                  <a:gd name="connsiteY1303" fmla="*/ 1236378 h 2074699"/>
                  <a:gd name="connsiteX1304" fmla="*/ 156818 w 1220263"/>
                  <a:gd name="connsiteY1304" fmla="*/ 1234331 h 2074699"/>
                  <a:gd name="connsiteX1305" fmla="*/ 157329 w 1220263"/>
                  <a:gd name="connsiteY1305" fmla="*/ 1232540 h 2074699"/>
                  <a:gd name="connsiteX1306" fmla="*/ 159376 w 1220263"/>
                  <a:gd name="connsiteY1306" fmla="*/ 1229470 h 2074699"/>
                  <a:gd name="connsiteX1307" fmla="*/ 158864 w 1220263"/>
                  <a:gd name="connsiteY1307" fmla="*/ 1226401 h 2074699"/>
                  <a:gd name="connsiteX1308" fmla="*/ 157841 w 1220263"/>
                  <a:gd name="connsiteY1308" fmla="*/ 1225633 h 2074699"/>
                  <a:gd name="connsiteX1309" fmla="*/ 156562 w 1220263"/>
                  <a:gd name="connsiteY1309" fmla="*/ 1223842 h 2074699"/>
                  <a:gd name="connsiteX1310" fmla="*/ 155027 w 1220263"/>
                  <a:gd name="connsiteY1310" fmla="*/ 1222819 h 2074699"/>
                  <a:gd name="connsiteX1311" fmla="*/ 155027 w 1220263"/>
                  <a:gd name="connsiteY1311" fmla="*/ 1218470 h 2074699"/>
                  <a:gd name="connsiteX1312" fmla="*/ 155539 w 1220263"/>
                  <a:gd name="connsiteY1312" fmla="*/ 1217703 h 2074699"/>
                  <a:gd name="connsiteX1313" fmla="*/ 155283 w 1220263"/>
                  <a:gd name="connsiteY1313" fmla="*/ 1216424 h 2074699"/>
                  <a:gd name="connsiteX1314" fmla="*/ 155283 w 1220263"/>
                  <a:gd name="connsiteY1314" fmla="*/ 1212331 h 2074699"/>
                  <a:gd name="connsiteX1315" fmla="*/ 156050 w 1220263"/>
                  <a:gd name="connsiteY1315" fmla="*/ 1211051 h 2074699"/>
                  <a:gd name="connsiteX1316" fmla="*/ 155794 w 1220263"/>
                  <a:gd name="connsiteY1316" fmla="*/ 1209261 h 2074699"/>
                  <a:gd name="connsiteX1317" fmla="*/ 154004 w 1220263"/>
                  <a:gd name="connsiteY1317" fmla="*/ 1208237 h 2074699"/>
                  <a:gd name="connsiteX1318" fmla="*/ 154004 w 1220263"/>
                  <a:gd name="connsiteY1318" fmla="*/ 1207470 h 2074699"/>
                  <a:gd name="connsiteX1319" fmla="*/ 155283 w 1220263"/>
                  <a:gd name="connsiteY1319" fmla="*/ 1205423 h 2074699"/>
                  <a:gd name="connsiteX1320" fmla="*/ 155794 w 1220263"/>
                  <a:gd name="connsiteY1320" fmla="*/ 1202098 h 2074699"/>
                  <a:gd name="connsiteX1321" fmla="*/ 155283 w 1220263"/>
                  <a:gd name="connsiteY1321" fmla="*/ 1200819 h 2074699"/>
                  <a:gd name="connsiteX1322" fmla="*/ 154004 w 1220263"/>
                  <a:gd name="connsiteY1322" fmla="*/ 1199795 h 2074699"/>
                  <a:gd name="connsiteX1323" fmla="*/ 147352 w 1220263"/>
                  <a:gd name="connsiteY1323" fmla="*/ 1197237 h 2074699"/>
                  <a:gd name="connsiteX1324" fmla="*/ 146329 w 1220263"/>
                  <a:gd name="connsiteY1324" fmla="*/ 1195702 h 2074699"/>
                  <a:gd name="connsiteX1325" fmla="*/ 147096 w 1220263"/>
                  <a:gd name="connsiteY1325" fmla="*/ 1192121 h 2074699"/>
                  <a:gd name="connsiteX1326" fmla="*/ 148376 w 1220263"/>
                  <a:gd name="connsiteY1326" fmla="*/ 1189307 h 2074699"/>
                  <a:gd name="connsiteX1327" fmla="*/ 149655 w 1220263"/>
                  <a:gd name="connsiteY1327" fmla="*/ 1187516 h 2074699"/>
                  <a:gd name="connsiteX1328" fmla="*/ 152980 w 1220263"/>
                  <a:gd name="connsiteY1328" fmla="*/ 1184958 h 2074699"/>
                  <a:gd name="connsiteX1329" fmla="*/ 155027 w 1220263"/>
                  <a:gd name="connsiteY1329" fmla="*/ 1183167 h 2074699"/>
                  <a:gd name="connsiteX1330" fmla="*/ 157073 w 1220263"/>
                  <a:gd name="connsiteY1330" fmla="*/ 1180865 h 2074699"/>
                  <a:gd name="connsiteX1331" fmla="*/ 159120 w 1220263"/>
                  <a:gd name="connsiteY1331" fmla="*/ 1177283 h 2074699"/>
                  <a:gd name="connsiteX1332" fmla="*/ 158864 w 1220263"/>
                  <a:gd name="connsiteY1332" fmla="*/ 1174981 h 2074699"/>
                  <a:gd name="connsiteX1333" fmla="*/ 157841 w 1220263"/>
                  <a:gd name="connsiteY1333" fmla="*/ 1173190 h 2074699"/>
                  <a:gd name="connsiteX1334" fmla="*/ 158608 w 1220263"/>
                  <a:gd name="connsiteY1334" fmla="*/ 1171655 h 2074699"/>
                  <a:gd name="connsiteX1335" fmla="*/ 159887 w 1220263"/>
                  <a:gd name="connsiteY1335" fmla="*/ 1170632 h 2074699"/>
                  <a:gd name="connsiteX1336" fmla="*/ 161422 w 1220263"/>
                  <a:gd name="connsiteY1336" fmla="*/ 1166539 h 2074699"/>
                  <a:gd name="connsiteX1337" fmla="*/ 161167 w 1220263"/>
                  <a:gd name="connsiteY1337" fmla="*/ 1165515 h 2074699"/>
                  <a:gd name="connsiteX1338" fmla="*/ 159632 w 1220263"/>
                  <a:gd name="connsiteY1338" fmla="*/ 1161678 h 2074699"/>
                  <a:gd name="connsiteX1339" fmla="*/ 157585 w 1220263"/>
                  <a:gd name="connsiteY1339" fmla="*/ 1159376 h 2074699"/>
                  <a:gd name="connsiteX1340" fmla="*/ 155539 w 1220263"/>
                  <a:gd name="connsiteY1340" fmla="*/ 1158097 h 2074699"/>
                  <a:gd name="connsiteX1341" fmla="*/ 152980 w 1220263"/>
                  <a:gd name="connsiteY1341" fmla="*/ 1157841 h 2074699"/>
                  <a:gd name="connsiteX1342" fmla="*/ 151190 w 1220263"/>
                  <a:gd name="connsiteY1342" fmla="*/ 1158097 h 2074699"/>
                  <a:gd name="connsiteX1343" fmla="*/ 146329 w 1220263"/>
                  <a:gd name="connsiteY1343" fmla="*/ 1162957 h 2074699"/>
                  <a:gd name="connsiteX1344" fmla="*/ 144027 w 1220263"/>
                  <a:gd name="connsiteY1344" fmla="*/ 1164492 h 2074699"/>
                  <a:gd name="connsiteX1345" fmla="*/ 141213 w 1220263"/>
                  <a:gd name="connsiteY1345" fmla="*/ 1164748 h 2074699"/>
                  <a:gd name="connsiteX1346" fmla="*/ 139166 w 1220263"/>
                  <a:gd name="connsiteY1346" fmla="*/ 1164492 h 2074699"/>
                  <a:gd name="connsiteX1347" fmla="*/ 138399 w 1220263"/>
                  <a:gd name="connsiteY1347" fmla="*/ 1163725 h 2074699"/>
                  <a:gd name="connsiteX1348" fmla="*/ 137375 w 1220263"/>
                  <a:gd name="connsiteY1348" fmla="*/ 1161678 h 2074699"/>
                  <a:gd name="connsiteX1349" fmla="*/ 135585 w 1220263"/>
                  <a:gd name="connsiteY1349" fmla="*/ 1158608 h 2074699"/>
                  <a:gd name="connsiteX1350" fmla="*/ 133026 w 1220263"/>
                  <a:gd name="connsiteY1350" fmla="*/ 1157329 h 2074699"/>
                  <a:gd name="connsiteX1351" fmla="*/ 126119 w 1220263"/>
                  <a:gd name="connsiteY1351" fmla="*/ 1156050 h 2074699"/>
                  <a:gd name="connsiteX1352" fmla="*/ 119468 w 1220263"/>
                  <a:gd name="connsiteY1352" fmla="*/ 1153748 h 2074699"/>
                  <a:gd name="connsiteX1353" fmla="*/ 113328 w 1220263"/>
                  <a:gd name="connsiteY1353" fmla="*/ 1151190 h 2074699"/>
                  <a:gd name="connsiteX1354" fmla="*/ 111026 w 1220263"/>
                  <a:gd name="connsiteY1354" fmla="*/ 1149655 h 2074699"/>
                  <a:gd name="connsiteX1355" fmla="*/ 107444 w 1220263"/>
                  <a:gd name="connsiteY1355" fmla="*/ 1145306 h 2074699"/>
                  <a:gd name="connsiteX1356" fmla="*/ 104119 w 1220263"/>
                  <a:gd name="connsiteY1356" fmla="*/ 1142492 h 2074699"/>
                  <a:gd name="connsiteX1357" fmla="*/ 101816 w 1220263"/>
                  <a:gd name="connsiteY1357" fmla="*/ 1139933 h 2074699"/>
                  <a:gd name="connsiteX1358" fmla="*/ 97979 w 1220263"/>
                  <a:gd name="connsiteY1358" fmla="*/ 1134050 h 2074699"/>
                  <a:gd name="connsiteX1359" fmla="*/ 96700 w 1220263"/>
                  <a:gd name="connsiteY1359" fmla="*/ 1132771 h 2074699"/>
                  <a:gd name="connsiteX1360" fmla="*/ 92863 w 1220263"/>
                  <a:gd name="connsiteY1360" fmla="*/ 1129701 h 2074699"/>
                  <a:gd name="connsiteX1361" fmla="*/ 92095 w 1220263"/>
                  <a:gd name="connsiteY1361" fmla="*/ 1128166 h 2074699"/>
                  <a:gd name="connsiteX1362" fmla="*/ 92095 w 1220263"/>
                  <a:gd name="connsiteY1362" fmla="*/ 1125352 h 2074699"/>
                  <a:gd name="connsiteX1363" fmla="*/ 90560 w 1220263"/>
                  <a:gd name="connsiteY1363" fmla="*/ 1123305 h 2074699"/>
                  <a:gd name="connsiteX1364" fmla="*/ 89537 w 1220263"/>
                  <a:gd name="connsiteY1364" fmla="*/ 1122282 h 2074699"/>
                  <a:gd name="connsiteX1365" fmla="*/ 87235 w 1220263"/>
                  <a:gd name="connsiteY1365" fmla="*/ 1121514 h 2074699"/>
                  <a:gd name="connsiteX1366" fmla="*/ 86723 w 1220263"/>
                  <a:gd name="connsiteY1366" fmla="*/ 1120747 h 2074699"/>
                  <a:gd name="connsiteX1367" fmla="*/ 86723 w 1220263"/>
                  <a:gd name="connsiteY1367" fmla="*/ 1118956 h 2074699"/>
                  <a:gd name="connsiteX1368" fmla="*/ 90049 w 1220263"/>
                  <a:gd name="connsiteY1368" fmla="*/ 1114351 h 2074699"/>
                  <a:gd name="connsiteX1369" fmla="*/ 90816 w 1220263"/>
                  <a:gd name="connsiteY1369" fmla="*/ 1112561 h 2074699"/>
                  <a:gd name="connsiteX1370" fmla="*/ 91328 w 1220263"/>
                  <a:gd name="connsiteY1370" fmla="*/ 1109491 h 2074699"/>
                  <a:gd name="connsiteX1371" fmla="*/ 89537 w 1220263"/>
                  <a:gd name="connsiteY1371" fmla="*/ 1106421 h 2074699"/>
                  <a:gd name="connsiteX1372" fmla="*/ 88514 w 1220263"/>
                  <a:gd name="connsiteY1372" fmla="*/ 1105654 h 2074699"/>
                  <a:gd name="connsiteX1373" fmla="*/ 85188 w 1220263"/>
                  <a:gd name="connsiteY1373" fmla="*/ 1105142 h 2074699"/>
                  <a:gd name="connsiteX1374" fmla="*/ 80072 w 1220263"/>
                  <a:gd name="connsiteY1374" fmla="*/ 1102328 h 2074699"/>
                  <a:gd name="connsiteX1375" fmla="*/ 77514 w 1220263"/>
                  <a:gd name="connsiteY1375" fmla="*/ 1100281 h 2074699"/>
                  <a:gd name="connsiteX1376" fmla="*/ 77002 w 1220263"/>
                  <a:gd name="connsiteY1376" fmla="*/ 1098235 h 2074699"/>
                  <a:gd name="connsiteX1377" fmla="*/ 76234 w 1220263"/>
                  <a:gd name="connsiteY1377" fmla="*/ 1097723 h 2074699"/>
                  <a:gd name="connsiteX1378" fmla="*/ 74444 w 1220263"/>
                  <a:gd name="connsiteY1378" fmla="*/ 1097723 h 2074699"/>
                  <a:gd name="connsiteX1379" fmla="*/ 70606 w 1220263"/>
                  <a:gd name="connsiteY1379" fmla="*/ 1095677 h 2074699"/>
                  <a:gd name="connsiteX1380" fmla="*/ 67281 w 1220263"/>
                  <a:gd name="connsiteY1380" fmla="*/ 1092351 h 2074699"/>
                  <a:gd name="connsiteX1381" fmla="*/ 65234 w 1220263"/>
                  <a:gd name="connsiteY1381" fmla="*/ 1090049 h 2074699"/>
                  <a:gd name="connsiteX1382" fmla="*/ 64978 w 1220263"/>
                  <a:gd name="connsiteY1382" fmla="*/ 1087746 h 2074699"/>
                  <a:gd name="connsiteX1383" fmla="*/ 61653 w 1220263"/>
                  <a:gd name="connsiteY1383" fmla="*/ 1087490 h 2074699"/>
                  <a:gd name="connsiteX1384" fmla="*/ 58583 w 1220263"/>
                  <a:gd name="connsiteY1384" fmla="*/ 1086723 h 2074699"/>
                  <a:gd name="connsiteX1385" fmla="*/ 57048 w 1220263"/>
                  <a:gd name="connsiteY1385" fmla="*/ 1084932 h 2074699"/>
                  <a:gd name="connsiteX1386" fmla="*/ 57815 w 1220263"/>
                  <a:gd name="connsiteY1386" fmla="*/ 1083141 h 2074699"/>
                  <a:gd name="connsiteX1387" fmla="*/ 57815 w 1220263"/>
                  <a:gd name="connsiteY1387" fmla="*/ 1081607 h 2074699"/>
                  <a:gd name="connsiteX1388" fmla="*/ 57048 w 1220263"/>
                  <a:gd name="connsiteY1388" fmla="*/ 1080839 h 2074699"/>
                  <a:gd name="connsiteX1389" fmla="*/ 55513 w 1220263"/>
                  <a:gd name="connsiteY1389" fmla="*/ 1081095 h 2074699"/>
                  <a:gd name="connsiteX1390" fmla="*/ 54745 w 1220263"/>
                  <a:gd name="connsiteY1390" fmla="*/ 1080327 h 2074699"/>
                  <a:gd name="connsiteX1391" fmla="*/ 55001 w 1220263"/>
                  <a:gd name="connsiteY1391" fmla="*/ 1078281 h 2074699"/>
                  <a:gd name="connsiteX1392" fmla="*/ 54234 w 1220263"/>
                  <a:gd name="connsiteY1392" fmla="*/ 1074955 h 2074699"/>
                  <a:gd name="connsiteX1393" fmla="*/ 51420 w 1220263"/>
                  <a:gd name="connsiteY1393" fmla="*/ 1070862 h 2074699"/>
                  <a:gd name="connsiteX1394" fmla="*/ 49629 w 1220263"/>
                  <a:gd name="connsiteY1394" fmla="*/ 1069327 h 2074699"/>
                  <a:gd name="connsiteX1395" fmla="*/ 47838 w 1220263"/>
                  <a:gd name="connsiteY1395" fmla="*/ 1068304 h 2074699"/>
                  <a:gd name="connsiteX1396" fmla="*/ 45280 w 1220263"/>
                  <a:gd name="connsiteY1396" fmla="*/ 1068048 h 2074699"/>
                  <a:gd name="connsiteX1397" fmla="*/ 40675 w 1220263"/>
                  <a:gd name="connsiteY1397" fmla="*/ 1067536 h 2074699"/>
                  <a:gd name="connsiteX1398" fmla="*/ 38885 w 1220263"/>
                  <a:gd name="connsiteY1398" fmla="*/ 1066257 h 2074699"/>
                  <a:gd name="connsiteX1399" fmla="*/ 38373 w 1220263"/>
                  <a:gd name="connsiteY1399" fmla="*/ 1062676 h 2074699"/>
                  <a:gd name="connsiteX1400" fmla="*/ 39908 w 1220263"/>
                  <a:gd name="connsiteY1400" fmla="*/ 1056536 h 2074699"/>
                  <a:gd name="connsiteX1401" fmla="*/ 40164 w 1220263"/>
                  <a:gd name="connsiteY1401" fmla="*/ 1055001 h 2074699"/>
                  <a:gd name="connsiteX1402" fmla="*/ 39652 w 1220263"/>
                  <a:gd name="connsiteY1402" fmla="*/ 1052955 h 2074699"/>
                  <a:gd name="connsiteX1403" fmla="*/ 37606 w 1220263"/>
                  <a:gd name="connsiteY1403" fmla="*/ 1050396 h 2074699"/>
                  <a:gd name="connsiteX1404" fmla="*/ 35559 w 1220263"/>
                  <a:gd name="connsiteY1404" fmla="*/ 1049117 h 2074699"/>
                  <a:gd name="connsiteX1405" fmla="*/ 35303 w 1220263"/>
                  <a:gd name="connsiteY1405" fmla="*/ 1048350 h 2074699"/>
                  <a:gd name="connsiteX1406" fmla="*/ 35303 w 1220263"/>
                  <a:gd name="connsiteY1406" fmla="*/ 1046303 h 2074699"/>
                  <a:gd name="connsiteX1407" fmla="*/ 38117 w 1220263"/>
                  <a:gd name="connsiteY1407" fmla="*/ 1040419 h 2074699"/>
                  <a:gd name="connsiteX1408" fmla="*/ 39652 w 1220263"/>
                  <a:gd name="connsiteY1408" fmla="*/ 1036838 h 2074699"/>
                  <a:gd name="connsiteX1409" fmla="*/ 40675 w 1220263"/>
                  <a:gd name="connsiteY1409" fmla="*/ 1033257 h 2074699"/>
                  <a:gd name="connsiteX1410" fmla="*/ 41699 w 1220263"/>
                  <a:gd name="connsiteY1410" fmla="*/ 1025582 h 2074699"/>
                  <a:gd name="connsiteX1411" fmla="*/ 41699 w 1220263"/>
                  <a:gd name="connsiteY1411" fmla="*/ 1021489 h 2074699"/>
                  <a:gd name="connsiteX1412" fmla="*/ 40164 w 1220263"/>
                  <a:gd name="connsiteY1412" fmla="*/ 1019442 h 2074699"/>
                  <a:gd name="connsiteX1413" fmla="*/ 38885 w 1220263"/>
                  <a:gd name="connsiteY1413" fmla="*/ 1018675 h 2074699"/>
                  <a:gd name="connsiteX1414" fmla="*/ 36582 w 1220263"/>
                  <a:gd name="connsiteY1414" fmla="*/ 1018422 h 2074699"/>
                  <a:gd name="connsiteX1415" fmla="*/ 32489 w 1220263"/>
                  <a:gd name="connsiteY1415" fmla="*/ 1016631 h 2074699"/>
                  <a:gd name="connsiteX1416" fmla="*/ 31466 w 1220263"/>
                  <a:gd name="connsiteY1416" fmla="*/ 1014840 h 2074699"/>
                  <a:gd name="connsiteX1417" fmla="*/ 31210 w 1220263"/>
                  <a:gd name="connsiteY1417" fmla="*/ 1012282 h 2074699"/>
                  <a:gd name="connsiteX1418" fmla="*/ 31722 w 1220263"/>
                  <a:gd name="connsiteY1418" fmla="*/ 1010747 h 2074699"/>
                  <a:gd name="connsiteX1419" fmla="*/ 33768 w 1220263"/>
                  <a:gd name="connsiteY1419" fmla="*/ 1006142 h 2074699"/>
                  <a:gd name="connsiteX1420" fmla="*/ 33768 w 1220263"/>
                  <a:gd name="connsiteY1420" fmla="*/ 1002561 h 2074699"/>
                  <a:gd name="connsiteX1421" fmla="*/ 31466 w 1220263"/>
                  <a:gd name="connsiteY1421" fmla="*/ 997956 h 2074699"/>
                  <a:gd name="connsiteX1422" fmla="*/ 29931 w 1220263"/>
                  <a:gd name="connsiteY1422" fmla="*/ 996421 h 2074699"/>
                  <a:gd name="connsiteX1423" fmla="*/ 26350 w 1220263"/>
                  <a:gd name="connsiteY1423" fmla="*/ 993351 h 2074699"/>
                  <a:gd name="connsiteX1424" fmla="*/ 26094 w 1220263"/>
                  <a:gd name="connsiteY1424" fmla="*/ 992328 h 2074699"/>
                  <a:gd name="connsiteX1425" fmla="*/ 26861 w 1220263"/>
                  <a:gd name="connsiteY1425" fmla="*/ 989770 h 2074699"/>
                  <a:gd name="connsiteX1426" fmla="*/ 27117 w 1220263"/>
                  <a:gd name="connsiteY1426" fmla="*/ 988235 h 2074699"/>
                  <a:gd name="connsiteX1427" fmla="*/ 24303 w 1220263"/>
                  <a:gd name="connsiteY1427" fmla="*/ 986188 h 2074699"/>
                  <a:gd name="connsiteX1428" fmla="*/ 23791 w 1220263"/>
                  <a:gd name="connsiteY1428" fmla="*/ 984909 h 2074699"/>
                  <a:gd name="connsiteX1429" fmla="*/ 23791 w 1220263"/>
                  <a:gd name="connsiteY1429" fmla="*/ 983630 h 2074699"/>
                  <a:gd name="connsiteX1430" fmla="*/ 23536 w 1220263"/>
                  <a:gd name="connsiteY1430" fmla="*/ 979537 h 2074699"/>
                  <a:gd name="connsiteX1431" fmla="*/ 23791 w 1220263"/>
                  <a:gd name="connsiteY1431" fmla="*/ 978258 h 2074699"/>
                  <a:gd name="connsiteX1432" fmla="*/ 25070 w 1220263"/>
                  <a:gd name="connsiteY1432" fmla="*/ 976723 h 2074699"/>
                  <a:gd name="connsiteX1433" fmla="*/ 25070 w 1220263"/>
                  <a:gd name="connsiteY1433" fmla="*/ 975188 h 2074699"/>
                  <a:gd name="connsiteX1434" fmla="*/ 23791 w 1220263"/>
                  <a:gd name="connsiteY1434" fmla="*/ 973141 h 2074699"/>
                  <a:gd name="connsiteX1435" fmla="*/ 22512 w 1220263"/>
                  <a:gd name="connsiteY1435" fmla="*/ 970327 h 2074699"/>
                  <a:gd name="connsiteX1436" fmla="*/ 22512 w 1220263"/>
                  <a:gd name="connsiteY1436" fmla="*/ 969048 h 2074699"/>
                  <a:gd name="connsiteX1437" fmla="*/ 23791 w 1220263"/>
                  <a:gd name="connsiteY1437" fmla="*/ 967002 h 2074699"/>
                  <a:gd name="connsiteX1438" fmla="*/ 26094 w 1220263"/>
                  <a:gd name="connsiteY1438" fmla="*/ 963932 h 2074699"/>
                  <a:gd name="connsiteX1439" fmla="*/ 26861 w 1220263"/>
                  <a:gd name="connsiteY1439" fmla="*/ 962397 h 2074699"/>
                  <a:gd name="connsiteX1440" fmla="*/ 26861 w 1220263"/>
                  <a:gd name="connsiteY1440" fmla="*/ 959839 h 2074699"/>
                  <a:gd name="connsiteX1441" fmla="*/ 26094 w 1220263"/>
                  <a:gd name="connsiteY1441" fmla="*/ 957281 h 2074699"/>
                  <a:gd name="connsiteX1442" fmla="*/ 25070 w 1220263"/>
                  <a:gd name="connsiteY1442" fmla="*/ 955746 h 2074699"/>
                  <a:gd name="connsiteX1443" fmla="*/ 22256 w 1220263"/>
                  <a:gd name="connsiteY1443" fmla="*/ 954211 h 2074699"/>
                  <a:gd name="connsiteX1444" fmla="*/ 19698 w 1220263"/>
                  <a:gd name="connsiteY1444" fmla="*/ 951908 h 2074699"/>
                  <a:gd name="connsiteX1445" fmla="*/ 16884 w 1220263"/>
                  <a:gd name="connsiteY1445" fmla="*/ 950629 h 2074699"/>
                  <a:gd name="connsiteX1446" fmla="*/ 16117 w 1220263"/>
                  <a:gd name="connsiteY1446" fmla="*/ 949094 h 2074699"/>
                  <a:gd name="connsiteX1447" fmla="*/ 16372 w 1220263"/>
                  <a:gd name="connsiteY1447" fmla="*/ 947815 h 2074699"/>
                  <a:gd name="connsiteX1448" fmla="*/ 17396 w 1220263"/>
                  <a:gd name="connsiteY1448" fmla="*/ 946025 h 2074699"/>
                  <a:gd name="connsiteX1449" fmla="*/ 17396 w 1220263"/>
                  <a:gd name="connsiteY1449" fmla="*/ 943466 h 2074699"/>
                  <a:gd name="connsiteX1450" fmla="*/ 16117 w 1220263"/>
                  <a:gd name="connsiteY1450" fmla="*/ 941420 h 2074699"/>
                  <a:gd name="connsiteX1451" fmla="*/ 15349 w 1220263"/>
                  <a:gd name="connsiteY1451" fmla="*/ 939373 h 2074699"/>
                  <a:gd name="connsiteX1452" fmla="*/ 15093 w 1220263"/>
                  <a:gd name="connsiteY1452" fmla="*/ 935280 h 2074699"/>
                  <a:gd name="connsiteX1453" fmla="*/ 14326 w 1220263"/>
                  <a:gd name="connsiteY1453" fmla="*/ 933234 h 2074699"/>
                  <a:gd name="connsiteX1454" fmla="*/ 13047 w 1220263"/>
                  <a:gd name="connsiteY1454" fmla="*/ 930675 h 2074699"/>
                  <a:gd name="connsiteX1455" fmla="*/ 12024 w 1220263"/>
                  <a:gd name="connsiteY1455" fmla="*/ 926071 h 2074699"/>
                  <a:gd name="connsiteX1456" fmla="*/ 11000 w 1220263"/>
                  <a:gd name="connsiteY1456" fmla="*/ 923768 h 2074699"/>
                  <a:gd name="connsiteX1457" fmla="*/ 8698 w 1220263"/>
                  <a:gd name="connsiteY1457" fmla="*/ 921722 h 2074699"/>
                  <a:gd name="connsiteX1458" fmla="*/ 8186 w 1220263"/>
                  <a:gd name="connsiteY1458" fmla="*/ 919931 h 2074699"/>
                  <a:gd name="connsiteX1459" fmla="*/ 6907 w 1220263"/>
                  <a:gd name="connsiteY1459" fmla="*/ 917629 h 2074699"/>
                  <a:gd name="connsiteX1460" fmla="*/ 4349 w 1220263"/>
                  <a:gd name="connsiteY1460" fmla="*/ 917373 h 2074699"/>
                  <a:gd name="connsiteX1461" fmla="*/ 3326 w 1220263"/>
                  <a:gd name="connsiteY1461" fmla="*/ 916349 h 2074699"/>
                  <a:gd name="connsiteX1462" fmla="*/ 2302 w 1220263"/>
                  <a:gd name="connsiteY1462" fmla="*/ 914303 h 2074699"/>
                  <a:gd name="connsiteX1463" fmla="*/ 0 w 1220263"/>
                  <a:gd name="connsiteY1463" fmla="*/ 912512 h 2074699"/>
                  <a:gd name="connsiteX1464" fmla="*/ 0 w 1220263"/>
                  <a:gd name="connsiteY1464" fmla="*/ 911745 h 2074699"/>
                  <a:gd name="connsiteX1465" fmla="*/ 1791 w 1220263"/>
                  <a:gd name="connsiteY1465" fmla="*/ 910721 h 2074699"/>
                  <a:gd name="connsiteX1466" fmla="*/ 8186 w 1220263"/>
                  <a:gd name="connsiteY1466" fmla="*/ 910721 h 2074699"/>
                  <a:gd name="connsiteX1467" fmla="*/ 10489 w 1220263"/>
                  <a:gd name="connsiteY1467" fmla="*/ 910210 h 2074699"/>
                  <a:gd name="connsiteX1468" fmla="*/ 12024 w 1220263"/>
                  <a:gd name="connsiteY1468" fmla="*/ 909442 h 2074699"/>
                  <a:gd name="connsiteX1469" fmla="*/ 16372 w 1220263"/>
                  <a:gd name="connsiteY1469" fmla="*/ 906372 h 2074699"/>
                  <a:gd name="connsiteX1470" fmla="*/ 18675 w 1220263"/>
                  <a:gd name="connsiteY1470" fmla="*/ 903303 h 2074699"/>
                  <a:gd name="connsiteX1471" fmla="*/ 18419 w 1220263"/>
                  <a:gd name="connsiteY1471" fmla="*/ 899721 h 2074699"/>
                  <a:gd name="connsiteX1472" fmla="*/ 19186 w 1220263"/>
                  <a:gd name="connsiteY1472" fmla="*/ 895884 h 2074699"/>
                  <a:gd name="connsiteX1473" fmla="*/ 19442 w 1220263"/>
                  <a:gd name="connsiteY1473" fmla="*/ 892302 h 2074699"/>
                  <a:gd name="connsiteX1474" fmla="*/ 18931 w 1220263"/>
                  <a:gd name="connsiteY1474" fmla="*/ 888977 h 2074699"/>
                  <a:gd name="connsiteX1475" fmla="*/ 17396 w 1220263"/>
                  <a:gd name="connsiteY1475" fmla="*/ 882328 h 2074699"/>
                  <a:gd name="connsiteX1476" fmla="*/ 18419 w 1220263"/>
                  <a:gd name="connsiteY1476" fmla="*/ 879770 h 2074699"/>
                  <a:gd name="connsiteX1477" fmla="*/ 18419 w 1220263"/>
                  <a:gd name="connsiteY1477" fmla="*/ 879002 h 2074699"/>
                  <a:gd name="connsiteX1478" fmla="*/ 16884 w 1220263"/>
                  <a:gd name="connsiteY1478" fmla="*/ 876700 h 2074699"/>
                  <a:gd name="connsiteX1479" fmla="*/ 16884 w 1220263"/>
                  <a:gd name="connsiteY1479" fmla="*/ 873630 h 2074699"/>
                  <a:gd name="connsiteX1480" fmla="*/ 20210 w 1220263"/>
                  <a:gd name="connsiteY1480" fmla="*/ 871072 h 2074699"/>
                  <a:gd name="connsiteX1481" fmla="*/ 23536 w 1220263"/>
                  <a:gd name="connsiteY1481" fmla="*/ 869025 h 2074699"/>
                  <a:gd name="connsiteX1482" fmla="*/ 26094 w 1220263"/>
                  <a:gd name="connsiteY1482" fmla="*/ 868258 h 2074699"/>
                  <a:gd name="connsiteX1483" fmla="*/ 30443 w 1220263"/>
                  <a:gd name="connsiteY1483" fmla="*/ 866470 h 2074699"/>
                  <a:gd name="connsiteX1484" fmla="*/ 33768 w 1220263"/>
                  <a:gd name="connsiteY1484" fmla="*/ 865191 h 2074699"/>
                  <a:gd name="connsiteX1485" fmla="*/ 39396 w 1220263"/>
                  <a:gd name="connsiteY1485" fmla="*/ 862121 h 2074699"/>
                  <a:gd name="connsiteX1486" fmla="*/ 42210 w 1220263"/>
                  <a:gd name="connsiteY1486" fmla="*/ 859818 h 2074699"/>
                  <a:gd name="connsiteX1487" fmla="*/ 43234 w 1220263"/>
                  <a:gd name="connsiteY1487" fmla="*/ 857772 h 2074699"/>
                  <a:gd name="connsiteX1488" fmla="*/ 43745 w 1220263"/>
                  <a:gd name="connsiteY1488" fmla="*/ 855214 h 2074699"/>
                  <a:gd name="connsiteX1489" fmla="*/ 44768 w 1220263"/>
                  <a:gd name="connsiteY1489" fmla="*/ 846260 h 2074699"/>
                  <a:gd name="connsiteX1490" fmla="*/ 46559 w 1220263"/>
                  <a:gd name="connsiteY1490" fmla="*/ 843446 h 2074699"/>
                  <a:gd name="connsiteX1491" fmla="*/ 53211 w 1220263"/>
                  <a:gd name="connsiteY1491" fmla="*/ 839609 h 2074699"/>
                  <a:gd name="connsiteX1492" fmla="*/ 59095 w 1220263"/>
                  <a:gd name="connsiteY1492" fmla="*/ 835516 h 2074699"/>
                  <a:gd name="connsiteX1493" fmla="*/ 61141 w 1220263"/>
                  <a:gd name="connsiteY1493" fmla="*/ 833213 h 2074699"/>
                  <a:gd name="connsiteX1494" fmla="*/ 62676 w 1220263"/>
                  <a:gd name="connsiteY1494" fmla="*/ 830143 h 2074699"/>
                  <a:gd name="connsiteX1495" fmla="*/ 64723 w 1220263"/>
                  <a:gd name="connsiteY1495" fmla="*/ 820166 h 2074699"/>
                  <a:gd name="connsiteX1496" fmla="*/ 65234 w 1220263"/>
                  <a:gd name="connsiteY1496" fmla="*/ 818120 h 2074699"/>
                  <a:gd name="connsiteX1497" fmla="*/ 69071 w 1220263"/>
                  <a:gd name="connsiteY1497" fmla="*/ 812748 h 2074699"/>
                  <a:gd name="connsiteX1498" fmla="*/ 73932 w 1220263"/>
                  <a:gd name="connsiteY1498" fmla="*/ 807631 h 2074699"/>
                  <a:gd name="connsiteX1499" fmla="*/ 75467 w 1220263"/>
                  <a:gd name="connsiteY1499" fmla="*/ 805329 h 2074699"/>
                  <a:gd name="connsiteX1500" fmla="*/ 76746 w 1220263"/>
                  <a:gd name="connsiteY1500" fmla="*/ 802259 h 2074699"/>
                  <a:gd name="connsiteX1501" fmla="*/ 78537 w 1220263"/>
                  <a:gd name="connsiteY1501" fmla="*/ 798166 h 2074699"/>
                  <a:gd name="connsiteX1502" fmla="*/ 79304 w 1220263"/>
                  <a:gd name="connsiteY1502" fmla="*/ 796887 h 2074699"/>
                  <a:gd name="connsiteX1503" fmla="*/ 81862 w 1220263"/>
                  <a:gd name="connsiteY1503" fmla="*/ 794840 h 2074699"/>
                  <a:gd name="connsiteX1504" fmla="*/ 83909 w 1220263"/>
                  <a:gd name="connsiteY1504" fmla="*/ 794328 h 2074699"/>
                  <a:gd name="connsiteX1505" fmla="*/ 85188 w 1220263"/>
                  <a:gd name="connsiteY1505" fmla="*/ 794840 h 2074699"/>
                  <a:gd name="connsiteX1506" fmla="*/ 86979 w 1220263"/>
                  <a:gd name="connsiteY1506" fmla="*/ 795863 h 2074699"/>
                  <a:gd name="connsiteX1507" fmla="*/ 89537 w 1220263"/>
                  <a:gd name="connsiteY1507" fmla="*/ 796887 h 2074699"/>
                  <a:gd name="connsiteX1508" fmla="*/ 91584 w 1220263"/>
                  <a:gd name="connsiteY1508" fmla="*/ 796887 h 2074699"/>
                  <a:gd name="connsiteX1509" fmla="*/ 93886 w 1220263"/>
                  <a:gd name="connsiteY1509" fmla="*/ 795863 h 2074699"/>
                  <a:gd name="connsiteX1510" fmla="*/ 94398 w 1220263"/>
                  <a:gd name="connsiteY1510" fmla="*/ 794328 h 2074699"/>
                  <a:gd name="connsiteX1511" fmla="*/ 93374 w 1220263"/>
                  <a:gd name="connsiteY1511" fmla="*/ 791003 h 2074699"/>
                  <a:gd name="connsiteX1512" fmla="*/ 93630 w 1220263"/>
                  <a:gd name="connsiteY1512" fmla="*/ 790235 h 2074699"/>
                  <a:gd name="connsiteX1513" fmla="*/ 96700 w 1220263"/>
                  <a:gd name="connsiteY1513" fmla="*/ 788956 h 2074699"/>
                  <a:gd name="connsiteX1514" fmla="*/ 97468 w 1220263"/>
                  <a:gd name="connsiteY1514" fmla="*/ 787933 h 2074699"/>
                  <a:gd name="connsiteX1515" fmla="*/ 97468 w 1220263"/>
                  <a:gd name="connsiteY1515" fmla="*/ 785886 h 2074699"/>
                  <a:gd name="connsiteX1516" fmla="*/ 96188 w 1220263"/>
                  <a:gd name="connsiteY1516" fmla="*/ 783584 h 2074699"/>
                  <a:gd name="connsiteX1517" fmla="*/ 90049 w 1220263"/>
                  <a:gd name="connsiteY1517" fmla="*/ 776165 h 2074699"/>
                  <a:gd name="connsiteX1518" fmla="*/ 88258 w 1220263"/>
                  <a:gd name="connsiteY1518" fmla="*/ 770793 h 2074699"/>
                  <a:gd name="connsiteX1519" fmla="*/ 86723 w 1220263"/>
                  <a:gd name="connsiteY1519" fmla="*/ 768491 h 2074699"/>
                  <a:gd name="connsiteX1520" fmla="*/ 85444 w 1220263"/>
                  <a:gd name="connsiteY1520" fmla="*/ 765421 h 2074699"/>
                  <a:gd name="connsiteX1521" fmla="*/ 81607 w 1220263"/>
                  <a:gd name="connsiteY1521" fmla="*/ 759281 h 2074699"/>
                  <a:gd name="connsiteX1522" fmla="*/ 81095 w 1220263"/>
                  <a:gd name="connsiteY1522" fmla="*/ 756723 h 2074699"/>
                  <a:gd name="connsiteX1523" fmla="*/ 82118 w 1220263"/>
                  <a:gd name="connsiteY1523" fmla="*/ 754421 h 2074699"/>
                  <a:gd name="connsiteX1524" fmla="*/ 83909 w 1220263"/>
                  <a:gd name="connsiteY1524" fmla="*/ 753141 h 2074699"/>
                  <a:gd name="connsiteX1525" fmla="*/ 87746 w 1220263"/>
                  <a:gd name="connsiteY1525" fmla="*/ 751353 h 2074699"/>
                  <a:gd name="connsiteX1526" fmla="*/ 93118 w 1220263"/>
                  <a:gd name="connsiteY1526" fmla="*/ 749563 h 2074699"/>
                  <a:gd name="connsiteX1527" fmla="*/ 94653 w 1220263"/>
                  <a:gd name="connsiteY1527" fmla="*/ 748539 h 2074699"/>
                  <a:gd name="connsiteX1528" fmla="*/ 97723 w 1220263"/>
                  <a:gd name="connsiteY1528" fmla="*/ 745725 h 2074699"/>
                  <a:gd name="connsiteX1529" fmla="*/ 99770 w 1220263"/>
                  <a:gd name="connsiteY1529" fmla="*/ 742911 h 2074699"/>
                  <a:gd name="connsiteX1530" fmla="*/ 101816 w 1220263"/>
                  <a:gd name="connsiteY1530" fmla="*/ 741888 h 2074699"/>
                  <a:gd name="connsiteX1531" fmla="*/ 103863 w 1220263"/>
                  <a:gd name="connsiteY1531" fmla="*/ 741888 h 2074699"/>
                  <a:gd name="connsiteX1532" fmla="*/ 106165 w 1220263"/>
                  <a:gd name="connsiteY1532" fmla="*/ 742655 h 2074699"/>
                  <a:gd name="connsiteX1533" fmla="*/ 110259 w 1220263"/>
                  <a:gd name="connsiteY1533" fmla="*/ 745469 h 2074699"/>
                  <a:gd name="connsiteX1534" fmla="*/ 111026 w 1220263"/>
                  <a:gd name="connsiteY1534" fmla="*/ 745725 h 2074699"/>
                  <a:gd name="connsiteX1535" fmla="*/ 114352 w 1220263"/>
                  <a:gd name="connsiteY1535" fmla="*/ 744958 h 2074699"/>
                  <a:gd name="connsiteX1536" fmla="*/ 116654 w 1220263"/>
                  <a:gd name="connsiteY1536" fmla="*/ 745211 h 2074699"/>
                  <a:gd name="connsiteX1537" fmla="*/ 120747 w 1220263"/>
                  <a:gd name="connsiteY1537" fmla="*/ 750072 h 2074699"/>
                  <a:gd name="connsiteX1538" fmla="*/ 123305 w 1220263"/>
                  <a:gd name="connsiteY1538" fmla="*/ 753909 h 2074699"/>
                  <a:gd name="connsiteX1539" fmla="*/ 125864 w 1220263"/>
                  <a:gd name="connsiteY1539" fmla="*/ 758002 h 2074699"/>
                  <a:gd name="connsiteX1540" fmla="*/ 127910 w 1220263"/>
                  <a:gd name="connsiteY1540" fmla="*/ 759793 h 2074699"/>
                  <a:gd name="connsiteX1541" fmla="*/ 131236 w 1220263"/>
                  <a:gd name="connsiteY1541" fmla="*/ 760816 h 2074699"/>
                  <a:gd name="connsiteX1542" fmla="*/ 134561 w 1220263"/>
                  <a:gd name="connsiteY1542" fmla="*/ 761069 h 2074699"/>
                  <a:gd name="connsiteX1543" fmla="*/ 137631 w 1220263"/>
                  <a:gd name="connsiteY1543" fmla="*/ 761581 h 2074699"/>
                  <a:gd name="connsiteX1544" fmla="*/ 142236 w 1220263"/>
                  <a:gd name="connsiteY1544" fmla="*/ 763627 h 2074699"/>
                  <a:gd name="connsiteX1545" fmla="*/ 143771 w 1220263"/>
                  <a:gd name="connsiteY1545" fmla="*/ 765162 h 2074699"/>
                  <a:gd name="connsiteX1546" fmla="*/ 145306 w 1220263"/>
                  <a:gd name="connsiteY1546" fmla="*/ 765930 h 2074699"/>
                  <a:gd name="connsiteX1547" fmla="*/ 148376 w 1220263"/>
                  <a:gd name="connsiteY1547" fmla="*/ 767209 h 2074699"/>
                  <a:gd name="connsiteX1548" fmla="*/ 150422 w 1220263"/>
                  <a:gd name="connsiteY1548" fmla="*/ 767462 h 2074699"/>
                  <a:gd name="connsiteX1549" fmla="*/ 160143 w 1220263"/>
                  <a:gd name="connsiteY1549" fmla="*/ 768486 h 2074699"/>
                  <a:gd name="connsiteX1550" fmla="*/ 164237 w 1220263"/>
                  <a:gd name="connsiteY1550" fmla="*/ 769509 h 2074699"/>
                  <a:gd name="connsiteX1551" fmla="*/ 167562 w 1220263"/>
                  <a:gd name="connsiteY1551" fmla="*/ 769765 h 2074699"/>
                  <a:gd name="connsiteX1552" fmla="*/ 177283 w 1220263"/>
                  <a:gd name="connsiteY1552" fmla="*/ 767462 h 2074699"/>
                  <a:gd name="connsiteX1553" fmla="*/ 179074 w 1220263"/>
                  <a:gd name="connsiteY1553" fmla="*/ 766951 h 2074699"/>
                  <a:gd name="connsiteX1554" fmla="*/ 182144 w 1220263"/>
                  <a:gd name="connsiteY1554" fmla="*/ 764904 h 2074699"/>
                  <a:gd name="connsiteX1555" fmla="*/ 184702 w 1220263"/>
                  <a:gd name="connsiteY1555" fmla="*/ 764137 h 2074699"/>
                  <a:gd name="connsiteX1556" fmla="*/ 186749 w 1220263"/>
                  <a:gd name="connsiteY1556" fmla="*/ 763881 h 2074699"/>
                  <a:gd name="connsiteX1557" fmla="*/ 191865 w 1220263"/>
                  <a:gd name="connsiteY1557" fmla="*/ 763881 h 2074699"/>
                  <a:gd name="connsiteX1558" fmla="*/ 199795 w 1220263"/>
                  <a:gd name="connsiteY1558" fmla="*/ 763369 h 2074699"/>
                  <a:gd name="connsiteX1559" fmla="*/ 201586 w 1220263"/>
                  <a:gd name="connsiteY1559" fmla="*/ 762857 h 2074699"/>
                  <a:gd name="connsiteX1560" fmla="*/ 204656 w 1220263"/>
                  <a:gd name="connsiteY1560" fmla="*/ 759276 h 2074699"/>
                  <a:gd name="connsiteX1561" fmla="*/ 206958 w 1220263"/>
                  <a:gd name="connsiteY1561" fmla="*/ 756974 h 2074699"/>
                  <a:gd name="connsiteX1562" fmla="*/ 209517 w 1220263"/>
                  <a:gd name="connsiteY1562" fmla="*/ 754927 h 2074699"/>
                  <a:gd name="connsiteX1563" fmla="*/ 211819 w 1220263"/>
                  <a:gd name="connsiteY1563" fmla="*/ 752625 h 2074699"/>
                  <a:gd name="connsiteX1564" fmla="*/ 213354 w 1220263"/>
                  <a:gd name="connsiteY1564" fmla="*/ 749811 h 2074699"/>
                  <a:gd name="connsiteX1565" fmla="*/ 213610 w 1220263"/>
                  <a:gd name="connsiteY1565" fmla="*/ 748273 h 2074699"/>
                  <a:gd name="connsiteX1566" fmla="*/ 215912 w 1220263"/>
                  <a:gd name="connsiteY1566" fmla="*/ 745971 h 2074699"/>
                  <a:gd name="connsiteX1567" fmla="*/ 216168 w 1220263"/>
                  <a:gd name="connsiteY1567" fmla="*/ 744692 h 2074699"/>
                  <a:gd name="connsiteX1568" fmla="*/ 215912 w 1220263"/>
                  <a:gd name="connsiteY1568" fmla="*/ 743157 h 2074699"/>
                  <a:gd name="connsiteX1569" fmla="*/ 214633 w 1220263"/>
                  <a:gd name="connsiteY1569" fmla="*/ 741110 h 2074699"/>
                  <a:gd name="connsiteX1570" fmla="*/ 214889 w 1220263"/>
                  <a:gd name="connsiteY1570" fmla="*/ 740087 h 2074699"/>
                  <a:gd name="connsiteX1571" fmla="*/ 216679 w 1220263"/>
                  <a:gd name="connsiteY1571" fmla="*/ 738552 h 2074699"/>
                  <a:gd name="connsiteX1572" fmla="*/ 221028 w 1220263"/>
                  <a:gd name="connsiteY1572" fmla="*/ 735738 h 2074699"/>
                  <a:gd name="connsiteX1573" fmla="*/ 223331 w 1220263"/>
                  <a:gd name="connsiteY1573" fmla="*/ 733180 h 2074699"/>
                  <a:gd name="connsiteX1574" fmla="*/ 225889 w 1220263"/>
                  <a:gd name="connsiteY1574" fmla="*/ 729598 h 2074699"/>
                  <a:gd name="connsiteX1575" fmla="*/ 227680 w 1220263"/>
                  <a:gd name="connsiteY1575" fmla="*/ 725249 h 2074699"/>
                  <a:gd name="connsiteX1576" fmla="*/ 228959 w 1220263"/>
                  <a:gd name="connsiteY1576" fmla="*/ 723203 h 2074699"/>
                  <a:gd name="connsiteX1577" fmla="*/ 229215 w 1220263"/>
                  <a:gd name="connsiteY1577" fmla="*/ 721924 h 2074699"/>
                  <a:gd name="connsiteX1578" fmla="*/ 229215 w 1220263"/>
                  <a:gd name="connsiteY1578" fmla="*/ 714761 h 2074699"/>
                  <a:gd name="connsiteX1579" fmla="*/ 228191 w 1220263"/>
                  <a:gd name="connsiteY1579" fmla="*/ 710668 h 2074699"/>
                  <a:gd name="connsiteX1580" fmla="*/ 226656 w 1220263"/>
                  <a:gd name="connsiteY1580" fmla="*/ 706319 h 2074699"/>
                  <a:gd name="connsiteX1581" fmla="*/ 226401 w 1220263"/>
                  <a:gd name="connsiteY1581" fmla="*/ 704272 h 2074699"/>
                  <a:gd name="connsiteX1582" fmla="*/ 227168 w 1220263"/>
                  <a:gd name="connsiteY1582" fmla="*/ 702737 h 2074699"/>
                  <a:gd name="connsiteX1583" fmla="*/ 227424 w 1220263"/>
                  <a:gd name="connsiteY1583" fmla="*/ 700947 h 2074699"/>
                  <a:gd name="connsiteX1584" fmla="*/ 229215 w 1220263"/>
                  <a:gd name="connsiteY1584" fmla="*/ 698900 h 2074699"/>
                  <a:gd name="connsiteX1585" fmla="*/ 230238 w 1220263"/>
                  <a:gd name="connsiteY1585" fmla="*/ 698388 h 2074699"/>
                  <a:gd name="connsiteX1586" fmla="*/ 232540 w 1220263"/>
                  <a:gd name="connsiteY1586" fmla="*/ 698388 h 2074699"/>
                  <a:gd name="connsiteX1587" fmla="*/ 234331 w 1220263"/>
                  <a:gd name="connsiteY1587" fmla="*/ 696853 h 2074699"/>
                  <a:gd name="connsiteX1588" fmla="*/ 234331 w 1220263"/>
                  <a:gd name="connsiteY1588" fmla="*/ 694807 h 2074699"/>
                  <a:gd name="connsiteX1589" fmla="*/ 233564 w 1220263"/>
                  <a:gd name="connsiteY1589" fmla="*/ 693016 h 2074699"/>
                  <a:gd name="connsiteX1590" fmla="*/ 231773 w 1220263"/>
                  <a:gd name="connsiteY1590" fmla="*/ 691225 h 2074699"/>
                  <a:gd name="connsiteX1591" fmla="*/ 225377 w 1220263"/>
                  <a:gd name="connsiteY1591" fmla="*/ 686365 h 2074699"/>
                  <a:gd name="connsiteX1592" fmla="*/ 223331 w 1220263"/>
                  <a:gd name="connsiteY1592" fmla="*/ 682272 h 2074699"/>
                  <a:gd name="connsiteX1593" fmla="*/ 223075 w 1220263"/>
                  <a:gd name="connsiteY1593" fmla="*/ 678179 h 2074699"/>
                  <a:gd name="connsiteX1594" fmla="*/ 223842 w 1220263"/>
                  <a:gd name="connsiteY1594" fmla="*/ 671783 h 2074699"/>
                  <a:gd name="connsiteX1595" fmla="*/ 223587 w 1220263"/>
                  <a:gd name="connsiteY1595" fmla="*/ 668969 h 2074699"/>
                  <a:gd name="connsiteX1596" fmla="*/ 222819 w 1220263"/>
                  <a:gd name="connsiteY1596" fmla="*/ 667434 h 2074699"/>
                  <a:gd name="connsiteX1597" fmla="*/ 221028 w 1220263"/>
                  <a:gd name="connsiteY1597" fmla="*/ 665643 h 2074699"/>
                  <a:gd name="connsiteX1598" fmla="*/ 220261 w 1220263"/>
                  <a:gd name="connsiteY1598" fmla="*/ 664364 h 2074699"/>
                  <a:gd name="connsiteX1599" fmla="*/ 220517 w 1220263"/>
                  <a:gd name="connsiteY1599" fmla="*/ 662574 h 2074699"/>
                  <a:gd name="connsiteX1600" fmla="*/ 222052 w 1220263"/>
                  <a:gd name="connsiteY1600" fmla="*/ 661294 h 2074699"/>
                  <a:gd name="connsiteX1601" fmla="*/ 222563 w 1220263"/>
                  <a:gd name="connsiteY1601" fmla="*/ 660527 h 2074699"/>
                  <a:gd name="connsiteX1602" fmla="*/ 222819 w 1220263"/>
                  <a:gd name="connsiteY1602" fmla="*/ 658480 h 2074699"/>
                  <a:gd name="connsiteX1603" fmla="*/ 225889 w 1220263"/>
                  <a:gd name="connsiteY1603" fmla="*/ 656690 h 2074699"/>
                  <a:gd name="connsiteX1604" fmla="*/ 228447 w 1220263"/>
                  <a:gd name="connsiteY1604" fmla="*/ 653876 h 2074699"/>
                  <a:gd name="connsiteX1605" fmla="*/ 229470 w 1220263"/>
                  <a:gd name="connsiteY1605" fmla="*/ 653364 h 2074699"/>
                  <a:gd name="connsiteX1606" fmla="*/ 234587 w 1220263"/>
                  <a:gd name="connsiteY1606" fmla="*/ 652085 h 2074699"/>
                  <a:gd name="connsiteX1607" fmla="*/ 237913 w 1220263"/>
                  <a:gd name="connsiteY1607" fmla="*/ 650806 h 2074699"/>
                  <a:gd name="connsiteX1608" fmla="*/ 238680 w 1220263"/>
                  <a:gd name="connsiteY1608" fmla="*/ 648503 h 2074699"/>
                  <a:gd name="connsiteX1609" fmla="*/ 236633 w 1220263"/>
                  <a:gd name="connsiteY1609" fmla="*/ 646713 h 2074699"/>
                  <a:gd name="connsiteX1610" fmla="*/ 236633 w 1220263"/>
                  <a:gd name="connsiteY1610" fmla="*/ 645434 h 2074699"/>
                  <a:gd name="connsiteX1611" fmla="*/ 237401 w 1220263"/>
                  <a:gd name="connsiteY1611" fmla="*/ 643643 h 2074699"/>
                  <a:gd name="connsiteX1612" fmla="*/ 237401 w 1220263"/>
                  <a:gd name="connsiteY1612" fmla="*/ 642108 h 2074699"/>
                  <a:gd name="connsiteX1613" fmla="*/ 236889 w 1220263"/>
                  <a:gd name="connsiteY1613" fmla="*/ 639038 h 2074699"/>
                  <a:gd name="connsiteX1614" fmla="*/ 237401 w 1220263"/>
                  <a:gd name="connsiteY1614" fmla="*/ 636736 h 2074699"/>
                  <a:gd name="connsiteX1615" fmla="*/ 240471 w 1220263"/>
                  <a:gd name="connsiteY1615" fmla="*/ 634178 h 2074699"/>
                  <a:gd name="connsiteX1616" fmla="*/ 241238 w 1220263"/>
                  <a:gd name="connsiteY1616" fmla="*/ 631619 h 2074699"/>
                  <a:gd name="connsiteX1617" fmla="*/ 241750 w 1220263"/>
                  <a:gd name="connsiteY1617" fmla="*/ 628805 h 2074699"/>
                  <a:gd name="connsiteX1618" fmla="*/ 241750 w 1220263"/>
                  <a:gd name="connsiteY1618" fmla="*/ 625480 h 2074699"/>
                  <a:gd name="connsiteX1619" fmla="*/ 242006 w 1220263"/>
                  <a:gd name="connsiteY1619" fmla="*/ 624712 h 2074699"/>
                  <a:gd name="connsiteX1620" fmla="*/ 245587 w 1220263"/>
                  <a:gd name="connsiteY1620" fmla="*/ 624201 h 2074699"/>
                  <a:gd name="connsiteX1621" fmla="*/ 246355 w 1220263"/>
                  <a:gd name="connsiteY1621" fmla="*/ 623177 h 2074699"/>
                  <a:gd name="connsiteX1622" fmla="*/ 246355 w 1220263"/>
                  <a:gd name="connsiteY1622" fmla="*/ 621898 h 2074699"/>
                  <a:gd name="connsiteX1623" fmla="*/ 245331 w 1220263"/>
                  <a:gd name="connsiteY1623" fmla="*/ 615756 h 2074699"/>
                  <a:gd name="connsiteX1624" fmla="*/ 245075 w 1220263"/>
                  <a:gd name="connsiteY1624" fmla="*/ 613453 h 2074699"/>
                  <a:gd name="connsiteX1625" fmla="*/ 246866 w 1220263"/>
                  <a:gd name="connsiteY1625" fmla="*/ 609616 h 2074699"/>
                  <a:gd name="connsiteX1626" fmla="*/ 246866 w 1220263"/>
                  <a:gd name="connsiteY1626" fmla="*/ 606035 h 2074699"/>
                  <a:gd name="connsiteX1627" fmla="*/ 246355 w 1220263"/>
                  <a:gd name="connsiteY1627" fmla="*/ 603988 h 2074699"/>
                  <a:gd name="connsiteX1628" fmla="*/ 244820 w 1220263"/>
                  <a:gd name="connsiteY1628" fmla="*/ 602198 h 2074699"/>
                  <a:gd name="connsiteX1629" fmla="*/ 243285 w 1220263"/>
                  <a:gd name="connsiteY1629" fmla="*/ 601430 h 2074699"/>
                  <a:gd name="connsiteX1630" fmla="*/ 240982 w 1220263"/>
                  <a:gd name="connsiteY1630" fmla="*/ 601174 h 2074699"/>
                  <a:gd name="connsiteX1631" fmla="*/ 236378 w 1220263"/>
                  <a:gd name="connsiteY1631" fmla="*/ 601174 h 2074699"/>
                  <a:gd name="connsiteX1632" fmla="*/ 235099 w 1220263"/>
                  <a:gd name="connsiteY1632" fmla="*/ 599639 h 2074699"/>
                  <a:gd name="connsiteX1633" fmla="*/ 235099 w 1220263"/>
                  <a:gd name="connsiteY1633" fmla="*/ 597337 h 2074699"/>
                  <a:gd name="connsiteX1634" fmla="*/ 235610 w 1220263"/>
                  <a:gd name="connsiteY1634" fmla="*/ 595546 h 2074699"/>
                  <a:gd name="connsiteX1635" fmla="*/ 238168 w 1220263"/>
                  <a:gd name="connsiteY1635" fmla="*/ 591965 h 2074699"/>
                  <a:gd name="connsiteX1636" fmla="*/ 241238 w 1220263"/>
                  <a:gd name="connsiteY1636" fmla="*/ 589918 h 2074699"/>
                  <a:gd name="connsiteX1637" fmla="*/ 242517 w 1220263"/>
                  <a:gd name="connsiteY1637" fmla="*/ 589407 h 2074699"/>
                  <a:gd name="connsiteX1638" fmla="*/ 245331 w 1220263"/>
                  <a:gd name="connsiteY1638" fmla="*/ 589407 h 2074699"/>
                  <a:gd name="connsiteX1639" fmla="*/ 247890 w 1220263"/>
                  <a:gd name="connsiteY1639" fmla="*/ 590430 h 2074699"/>
                  <a:gd name="connsiteX1640" fmla="*/ 250192 w 1220263"/>
                  <a:gd name="connsiteY1640" fmla="*/ 590174 h 2074699"/>
                  <a:gd name="connsiteX1641" fmla="*/ 251471 w 1220263"/>
                  <a:gd name="connsiteY1641" fmla="*/ 589151 h 2074699"/>
                  <a:gd name="connsiteX1642" fmla="*/ 251471 w 1220263"/>
                  <a:gd name="connsiteY1642" fmla="*/ 587104 h 2074699"/>
                  <a:gd name="connsiteX1643" fmla="*/ 250448 w 1220263"/>
                  <a:gd name="connsiteY1643" fmla="*/ 584290 h 2074699"/>
                  <a:gd name="connsiteX1644" fmla="*/ 250959 w 1220263"/>
                  <a:gd name="connsiteY1644" fmla="*/ 582244 h 2074699"/>
                  <a:gd name="connsiteX1645" fmla="*/ 252238 w 1220263"/>
                  <a:gd name="connsiteY1645" fmla="*/ 580709 h 2074699"/>
                  <a:gd name="connsiteX1646" fmla="*/ 253773 w 1220263"/>
                  <a:gd name="connsiteY1646" fmla="*/ 579941 h 2074699"/>
                  <a:gd name="connsiteX1647" fmla="*/ 255308 w 1220263"/>
                  <a:gd name="connsiteY1647" fmla="*/ 576871 h 2074699"/>
                  <a:gd name="connsiteX1648" fmla="*/ 258378 w 1220263"/>
                  <a:gd name="connsiteY1648" fmla="*/ 573290 h 2074699"/>
                  <a:gd name="connsiteX1649" fmla="*/ 258890 w 1220263"/>
                  <a:gd name="connsiteY1649" fmla="*/ 570987 h 2074699"/>
                  <a:gd name="connsiteX1650" fmla="*/ 257355 w 1220263"/>
                  <a:gd name="connsiteY1650" fmla="*/ 568685 h 2074699"/>
                  <a:gd name="connsiteX1651" fmla="*/ 257099 w 1220263"/>
                  <a:gd name="connsiteY1651" fmla="*/ 566127 h 2074699"/>
                  <a:gd name="connsiteX1652" fmla="*/ 258378 w 1220263"/>
                  <a:gd name="connsiteY1652" fmla="*/ 562801 h 2074699"/>
                  <a:gd name="connsiteX1653" fmla="*/ 257866 w 1220263"/>
                  <a:gd name="connsiteY1653" fmla="*/ 560499 h 2074699"/>
                  <a:gd name="connsiteX1654" fmla="*/ 251215 w 1220263"/>
                  <a:gd name="connsiteY1654" fmla="*/ 553336 h 2074699"/>
                  <a:gd name="connsiteX1655" fmla="*/ 250448 w 1220263"/>
                  <a:gd name="connsiteY1655" fmla="*/ 552313 h 2074699"/>
                  <a:gd name="connsiteX1656" fmla="*/ 250192 w 1220263"/>
                  <a:gd name="connsiteY1656" fmla="*/ 550266 h 2074699"/>
                  <a:gd name="connsiteX1657" fmla="*/ 249936 w 1220263"/>
                  <a:gd name="connsiteY1657" fmla="*/ 547452 h 2074699"/>
                  <a:gd name="connsiteX1658" fmla="*/ 250704 w 1220263"/>
                  <a:gd name="connsiteY1658" fmla="*/ 546173 h 2074699"/>
                  <a:gd name="connsiteX1659" fmla="*/ 253006 w 1220263"/>
                  <a:gd name="connsiteY1659" fmla="*/ 544638 h 2074699"/>
                  <a:gd name="connsiteX1660" fmla="*/ 253518 w 1220263"/>
                  <a:gd name="connsiteY1660" fmla="*/ 542847 h 2074699"/>
                  <a:gd name="connsiteX1661" fmla="*/ 255052 w 1220263"/>
                  <a:gd name="connsiteY1661" fmla="*/ 540801 h 2074699"/>
                  <a:gd name="connsiteX1662" fmla="*/ 262471 w 1220263"/>
                  <a:gd name="connsiteY1662" fmla="*/ 535940 h 2074699"/>
                  <a:gd name="connsiteX1663" fmla="*/ 262983 w 1220263"/>
                  <a:gd name="connsiteY1663" fmla="*/ 534661 h 2074699"/>
                  <a:gd name="connsiteX1664" fmla="*/ 262471 w 1220263"/>
                  <a:gd name="connsiteY1664" fmla="*/ 532615 h 2074699"/>
                  <a:gd name="connsiteX1665" fmla="*/ 262471 w 1220263"/>
                  <a:gd name="connsiteY1665" fmla="*/ 529800 h 2074699"/>
                  <a:gd name="connsiteX1666" fmla="*/ 261960 w 1220263"/>
                  <a:gd name="connsiteY1666" fmla="*/ 528266 h 2074699"/>
                  <a:gd name="connsiteX1667" fmla="*/ 260936 w 1220263"/>
                  <a:gd name="connsiteY1667" fmla="*/ 526731 h 2074699"/>
                  <a:gd name="connsiteX1668" fmla="*/ 260681 w 1220263"/>
                  <a:gd name="connsiteY1668" fmla="*/ 524684 h 2074699"/>
                  <a:gd name="connsiteX1669" fmla="*/ 263495 w 1220263"/>
                  <a:gd name="connsiteY1669" fmla="*/ 521870 h 2074699"/>
                  <a:gd name="connsiteX1670" fmla="*/ 264262 w 1220263"/>
                  <a:gd name="connsiteY1670" fmla="*/ 519312 h 2074699"/>
                  <a:gd name="connsiteX1671" fmla="*/ 263239 w 1220263"/>
                  <a:gd name="connsiteY1671" fmla="*/ 516242 h 2074699"/>
                  <a:gd name="connsiteX1672" fmla="*/ 261960 w 1220263"/>
                  <a:gd name="connsiteY1672" fmla="*/ 514451 h 2074699"/>
                  <a:gd name="connsiteX1673" fmla="*/ 261192 w 1220263"/>
                  <a:gd name="connsiteY1673" fmla="*/ 513940 h 2074699"/>
                  <a:gd name="connsiteX1674" fmla="*/ 259401 w 1220263"/>
                  <a:gd name="connsiteY1674" fmla="*/ 513940 h 2074699"/>
                  <a:gd name="connsiteX1675" fmla="*/ 257611 w 1220263"/>
                  <a:gd name="connsiteY1675" fmla="*/ 514707 h 2074699"/>
                  <a:gd name="connsiteX1676" fmla="*/ 254797 w 1220263"/>
                  <a:gd name="connsiteY1676" fmla="*/ 514451 h 2074699"/>
                  <a:gd name="connsiteX1677" fmla="*/ 253262 w 1220263"/>
                  <a:gd name="connsiteY1677" fmla="*/ 513172 h 2074699"/>
                  <a:gd name="connsiteX1678" fmla="*/ 251215 w 1220263"/>
                  <a:gd name="connsiteY1678" fmla="*/ 512405 h 2074699"/>
                  <a:gd name="connsiteX1679" fmla="*/ 249169 w 1220263"/>
                  <a:gd name="connsiteY1679" fmla="*/ 512405 h 2074699"/>
                  <a:gd name="connsiteX1680" fmla="*/ 247378 w 1220263"/>
                  <a:gd name="connsiteY1680" fmla="*/ 511637 h 2074699"/>
                  <a:gd name="connsiteX1681" fmla="*/ 246355 w 1220263"/>
                  <a:gd name="connsiteY1681" fmla="*/ 509335 h 2074699"/>
                  <a:gd name="connsiteX1682" fmla="*/ 246610 w 1220263"/>
                  <a:gd name="connsiteY1682" fmla="*/ 505242 h 2074699"/>
                  <a:gd name="connsiteX1683" fmla="*/ 247890 w 1220263"/>
                  <a:gd name="connsiteY1683" fmla="*/ 502939 h 2074699"/>
                  <a:gd name="connsiteX1684" fmla="*/ 248145 w 1220263"/>
                  <a:gd name="connsiteY1684" fmla="*/ 500893 h 2074699"/>
                  <a:gd name="connsiteX1685" fmla="*/ 248145 w 1220263"/>
                  <a:gd name="connsiteY1685" fmla="*/ 494497 h 2074699"/>
                  <a:gd name="connsiteX1686" fmla="*/ 248657 w 1220263"/>
                  <a:gd name="connsiteY1686" fmla="*/ 493218 h 2074699"/>
                  <a:gd name="connsiteX1687" fmla="*/ 250448 w 1220263"/>
                  <a:gd name="connsiteY1687" fmla="*/ 491939 h 2074699"/>
                  <a:gd name="connsiteX1688" fmla="*/ 253518 w 1220263"/>
                  <a:gd name="connsiteY1688" fmla="*/ 491172 h 2074699"/>
                  <a:gd name="connsiteX1689" fmla="*/ 254029 w 1220263"/>
                  <a:gd name="connsiteY1689" fmla="*/ 490660 h 2074699"/>
                  <a:gd name="connsiteX1690" fmla="*/ 255052 w 1220263"/>
                  <a:gd name="connsiteY1690" fmla="*/ 487334 h 2074699"/>
                  <a:gd name="connsiteX1691" fmla="*/ 254797 w 1220263"/>
                  <a:gd name="connsiteY1691" fmla="*/ 486055 h 2074699"/>
                  <a:gd name="connsiteX1692" fmla="*/ 250192 w 1220263"/>
                  <a:gd name="connsiteY1692" fmla="*/ 482732 h 2074699"/>
                  <a:gd name="connsiteX1693" fmla="*/ 249169 w 1220263"/>
                  <a:gd name="connsiteY1693" fmla="*/ 480941 h 2074699"/>
                  <a:gd name="connsiteX1694" fmla="*/ 249169 w 1220263"/>
                  <a:gd name="connsiteY1694" fmla="*/ 479662 h 2074699"/>
                  <a:gd name="connsiteX1695" fmla="*/ 250448 w 1220263"/>
                  <a:gd name="connsiteY1695" fmla="*/ 476592 h 2074699"/>
                  <a:gd name="connsiteX1696" fmla="*/ 250448 w 1220263"/>
                  <a:gd name="connsiteY1696" fmla="*/ 475058 h 2074699"/>
                  <a:gd name="connsiteX1697" fmla="*/ 249936 w 1220263"/>
                  <a:gd name="connsiteY1697" fmla="*/ 472499 h 2074699"/>
                  <a:gd name="connsiteX1698" fmla="*/ 249936 w 1220263"/>
                  <a:gd name="connsiteY1698" fmla="*/ 470964 h 2074699"/>
                  <a:gd name="connsiteX1699" fmla="*/ 251215 w 1220263"/>
                  <a:gd name="connsiteY1699" fmla="*/ 466360 h 2074699"/>
                  <a:gd name="connsiteX1700" fmla="*/ 251215 w 1220263"/>
                  <a:gd name="connsiteY1700" fmla="*/ 464569 h 2074699"/>
                  <a:gd name="connsiteX1701" fmla="*/ 248913 w 1220263"/>
                  <a:gd name="connsiteY1701" fmla="*/ 458685 h 2074699"/>
                  <a:gd name="connsiteX1702" fmla="*/ 248657 w 1220263"/>
                  <a:gd name="connsiteY1702" fmla="*/ 456127 h 2074699"/>
                  <a:gd name="connsiteX1703" fmla="*/ 249936 w 1220263"/>
                  <a:gd name="connsiteY1703" fmla="*/ 453313 h 2074699"/>
                  <a:gd name="connsiteX1704" fmla="*/ 252494 w 1220263"/>
                  <a:gd name="connsiteY1704" fmla="*/ 451778 h 2074699"/>
                  <a:gd name="connsiteX1705" fmla="*/ 253262 w 1220263"/>
                  <a:gd name="connsiteY1705" fmla="*/ 451266 h 2074699"/>
                  <a:gd name="connsiteX1706" fmla="*/ 254797 w 1220263"/>
                  <a:gd name="connsiteY1706" fmla="*/ 446662 h 2074699"/>
                  <a:gd name="connsiteX1707" fmla="*/ 254797 w 1220263"/>
                  <a:gd name="connsiteY1707" fmla="*/ 444103 h 2074699"/>
                  <a:gd name="connsiteX1708" fmla="*/ 254029 w 1220263"/>
                  <a:gd name="connsiteY1708" fmla="*/ 442057 h 2074699"/>
                  <a:gd name="connsiteX1709" fmla="*/ 252750 w 1220263"/>
                  <a:gd name="connsiteY1709" fmla="*/ 435917 h 2074699"/>
                  <a:gd name="connsiteX1710" fmla="*/ 250959 w 1220263"/>
                  <a:gd name="connsiteY1710" fmla="*/ 432847 h 2074699"/>
                  <a:gd name="connsiteX1711" fmla="*/ 250959 w 1220263"/>
                  <a:gd name="connsiteY1711" fmla="*/ 431824 h 2074699"/>
                  <a:gd name="connsiteX1712" fmla="*/ 252238 w 1220263"/>
                  <a:gd name="connsiteY1712" fmla="*/ 429778 h 2074699"/>
                  <a:gd name="connsiteX1713" fmla="*/ 253262 w 1220263"/>
                  <a:gd name="connsiteY1713" fmla="*/ 427219 h 2074699"/>
                  <a:gd name="connsiteX1714" fmla="*/ 253006 w 1220263"/>
                  <a:gd name="connsiteY1714" fmla="*/ 425428 h 2074699"/>
                  <a:gd name="connsiteX1715" fmla="*/ 252494 w 1220263"/>
                  <a:gd name="connsiteY1715" fmla="*/ 423640 h 2074699"/>
                  <a:gd name="connsiteX1716" fmla="*/ 252750 w 1220263"/>
                  <a:gd name="connsiteY1716" fmla="*/ 422361 h 2074699"/>
                  <a:gd name="connsiteX1717" fmla="*/ 254285 w 1220263"/>
                  <a:gd name="connsiteY1717" fmla="*/ 420826 h 2074699"/>
                  <a:gd name="connsiteX1718" fmla="*/ 258122 w 1220263"/>
                  <a:gd name="connsiteY1718" fmla="*/ 419035 h 2074699"/>
                  <a:gd name="connsiteX1719" fmla="*/ 259146 w 1220263"/>
                  <a:gd name="connsiteY1719" fmla="*/ 417756 h 2074699"/>
                  <a:gd name="connsiteX1720" fmla="*/ 257611 w 1220263"/>
                  <a:gd name="connsiteY1720" fmla="*/ 416733 h 2074699"/>
                  <a:gd name="connsiteX1721" fmla="*/ 253006 w 1220263"/>
                  <a:gd name="connsiteY1721" fmla="*/ 417756 h 2074699"/>
                  <a:gd name="connsiteX1722" fmla="*/ 250959 w 1220263"/>
                  <a:gd name="connsiteY1722" fmla="*/ 416989 h 2074699"/>
                  <a:gd name="connsiteX1723" fmla="*/ 249424 w 1220263"/>
                  <a:gd name="connsiteY1723" fmla="*/ 415966 h 2074699"/>
                  <a:gd name="connsiteX1724" fmla="*/ 248657 w 1220263"/>
                  <a:gd name="connsiteY1724" fmla="*/ 414942 h 2074699"/>
                  <a:gd name="connsiteX1725" fmla="*/ 247890 w 1220263"/>
                  <a:gd name="connsiteY1725" fmla="*/ 411105 h 2074699"/>
                  <a:gd name="connsiteX1726" fmla="*/ 248145 w 1220263"/>
                  <a:gd name="connsiteY1726" fmla="*/ 409570 h 2074699"/>
                  <a:gd name="connsiteX1727" fmla="*/ 248657 w 1220263"/>
                  <a:gd name="connsiteY1727" fmla="*/ 407524 h 2074699"/>
                  <a:gd name="connsiteX1728" fmla="*/ 248657 w 1220263"/>
                  <a:gd name="connsiteY1728" fmla="*/ 405989 h 2074699"/>
                  <a:gd name="connsiteX1729" fmla="*/ 247634 w 1220263"/>
                  <a:gd name="connsiteY1729" fmla="*/ 403686 h 2074699"/>
                  <a:gd name="connsiteX1730" fmla="*/ 247378 w 1220263"/>
                  <a:gd name="connsiteY1730" fmla="*/ 402407 h 2074699"/>
                  <a:gd name="connsiteX1731" fmla="*/ 249169 w 1220263"/>
                  <a:gd name="connsiteY1731" fmla="*/ 399849 h 2074699"/>
                  <a:gd name="connsiteX1732" fmla="*/ 251215 w 1220263"/>
                  <a:gd name="connsiteY1732" fmla="*/ 398826 h 2074699"/>
                  <a:gd name="connsiteX1733" fmla="*/ 251727 w 1220263"/>
                  <a:gd name="connsiteY1733" fmla="*/ 397803 h 2074699"/>
                  <a:gd name="connsiteX1734" fmla="*/ 251471 w 1220263"/>
                  <a:gd name="connsiteY1734" fmla="*/ 393709 h 2074699"/>
                  <a:gd name="connsiteX1735" fmla="*/ 252750 w 1220263"/>
                  <a:gd name="connsiteY1735" fmla="*/ 391407 h 2074699"/>
                  <a:gd name="connsiteX1736" fmla="*/ 252750 w 1220263"/>
                  <a:gd name="connsiteY1736" fmla="*/ 390639 h 2074699"/>
                  <a:gd name="connsiteX1737" fmla="*/ 251215 w 1220263"/>
                  <a:gd name="connsiteY1737" fmla="*/ 387314 h 2074699"/>
                  <a:gd name="connsiteX1738" fmla="*/ 251215 w 1220263"/>
                  <a:gd name="connsiteY1738" fmla="*/ 386035 h 2074699"/>
                  <a:gd name="connsiteX1739" fmla="*/ 251727 w 1220263"/>
                  <a:gd name="connsiteY1739" fmla="*/ 384244 h 2074699"/>
                  <a:gd name="connsiteX1740" fmla="*/ 252494 w 1220263"/>
                  <a:gd name="connsiteY1740" fmla="*/ 382965 h 2074699"/>
                  <a:gd name="connsiteX1741" fmla="*/ 254541 w 1220263"/>
                  <a:gd name="connsiteY1741" fmla="*/ 380918 h 2074699"/>
                  <a:gd name="connsiteX1742" fmla="*/ 256332 w 1220263"/>
                  <a:gd name="connsiteY1742" fmla="*/ 378616 h 2074699"/>
                  <a:gd name="connsiteX1743" fmla="*/ 256076 w 1220263"/>
                  <a:gd name="connsiteY1743" fmla="*/ 376314 h 2074699"/>
                  <a:gd name="connsiteX1744" fmla="*/ 254029 w 1220263"/>
                  <a:gd name="connsiteY1744" fmla="*/ 374779 h 2074699"/>
                  <a:gd name="connsiteX1745" fmla="*/ 253773 w 1220263"/>
                  <a:gd name="connsiteY1745" fmla="*/ 373500 h 2074699"/>
                  <a:gd name="connsiteX1746" fmla="*/ 254797 w 1220263"/>
                  <a:gd name="connsiteY1746" fmla="*/ 370686 h 2074699"/>
                  <a:gd name="connsiteX1747" fmla="*/ 255308 w 1220263"/>
                  <a:gd name="connsiteY1747" fmla="*/ 368383 h 2074699"/>
                  <a:gd name="connsiteX1748" fmla="*/ 254797 w 1220263"/>
                  <a:gd name="connsiteY1748" fmla="*/ 363778 h 2074699"/>
                  <a:gd name="connsiteX1749" fmla="*/ 254797 w 1220263"/>
                  <a:gd name="connsiteY1749" fmla="*/ 361988 h 2074699"/>
                  <a:gd name="connsiteX1750" fmla="*/ 255308 w 1220263"/>
                  <a:gd name="connsiteY1750" fmla="*/ 360197 h 2074699"/>
                  <a:gd name="connsiteX1751" fmla="*/ 255052 w 1220263"/>
                  <a:gd name="connsiteY1751" fmla="*/ 358918 h 2074699"/>
                  <a:gd name="connsiteX1752" fmla="*/ 253518 w 1220263"/>
                  <a:gd name="connsiteY1752" fmla="*/ 355336 h 2074699"/>
                  <a:gd name="connsiteX1753" fmla="*/ 252494 w 1220263"/>
                  <a:gd name="connsiteY1753" fmla="*/ 353802 h 2074699"/>
                  <a:gd name="connsiteX1754" fmla="*/ 250704 w 1220263"/>
                  <a:gd name="connsiteY1754" fmla="*/ 352522 h 2074699"/>
                  <a:gd name="connsiteX1755" fmla="*/ 248145 w 1220263"/>
                  <a:gd name="connsiteY1755" fmla="*/ 351243 h 2074699"/>
                  <a:gd name="connsiteX1756" fmla="*/ 237145 w 1220263"/>
                  <a:gd name="connsiteY1756" fmla="*/ 347662 h 2074699"/>
                  <a:gd name="connsiteX1757" fmla="*/ 236122 w 1220263"/>
                  <a:gd name="connsiteY1757" fmla="*/ 346639 h 2074699"/>
                  <a:gd name="connsiteX1758" fmla="*/ 235610 w 1220263"/>
                  <a:gd name="connsiteY1758" fmla="*/ 343825 h 2074699"/>
                  <a:gd name="connsiteX1759" fmla="*/ 236122 w 1220263"/>
                  <a:gd name="connsiteY1759" fmla="*/ 342036 h 2074699"/>
                  <a:gd name="connsiteX1760" fmla="*/ 238936 w 1220263"/>
                  <a:gd name="connsiteY1760" fmla="*/ 339734 h 2074699"/>
                  <a:gd name="connsiteX1761" fmla="*/ 240727 w 1220263"/>
                  <a:gd name="connsiteY1761" fmla="*/ 336664 h 2074699"/>
                  <a:gd name="connsiteX1762" fmla="*/ 240471 w 1220263"/>
                  <a:gd name="connsiteY1762" fmla="*/ 333850 h 2074699"/>
                  <a:gd name="connsiteX1763" fmla="*/ 239192 w 1220263"/>
                  <a:gd name="connsiteY1763" fmla="*/ 333338 h 2074699"/>
                  <a:gd name="connsiteX1764" fmla="*/ 237913 w 1220263"/>
                  <a:gd name="connsiteY1764" fmla="*/ 331292 h 2074699"/>
                  <a:gd name="connsiteX1765" fmla="*/ 237145 w 1220263"/>
                  <a:gd name="connsiteY1765" fmla="*/ 328734 h 2074699"/>
                  <a:gd name="connsiteX1766" fmla="*/ 236889 w 1220263"/>
                  <a:gd name="connsiteY1766" fmla="*/ 325408 h 2074699"/>
                  <a:gd name="connsiteX1767" fmla="*/ 237145 w 1220263"/>
                  <a:gd name="connsiteY1767" fmla="*/ 322338 h 2074699"/>
                  <a:gd name="connsiteX1768" fmla="*/ 235866 w 1220263"/>
                  <a:gd name="connsiteY1768" fmla="*/ 317733 h 2074699"/>
                  <a:gd name="connsiteX1769" fmla="*/ 235610 w 1220263"/>
                  <a:gd name="connsiteY1769" fmla="*/ 313896 h 2074699"/>
                  <a:gd name="connsiteX1770" fmla="*/ 235866 w 1220263"/>
                  <a:gd name="connsiteY1770" fmla="*/ 306222 h 2074699"/>
                  <a:gd name="connsiteX1771" fmla="*/ 236889 w 1220263"/>
                  <a:gd name="connsiteY1771" fmla="*/ 304431 h 2074699"/>
                  <a:gd name="connsiteX1772" fmla="*/ 240727 w 1220263"/>
                  <a:gd name="connsiteY1772" fmla="*/ 300082 h 2074699"/>
                  <a:gd name="connsiteX1773" fmla="*/ 241238 w 1220263"/>
                  <a:gd name="connsiteY1773" fmla="*/ 298547 h 2074699"/>
                  <a:gd name="connsiteX1774" fmla="*/ 241238 w 1220263"/>
                  <a:gd name="connsiteY1774" fmla="*/ 297012 h 2074699"/>
                  <a:gd name="connsiteX1775" fmla="*/ 240471 w 1220263"/>
                  <a:gd name="connsiteY1775" fmla="*/ 295989 h 2074699"/>
                  <a:gd name="connsiteX1776" fmla="*/ 236378 w 1220263"/>
                  <a:gd name="connsiteY1776" fmla="*/ 294965 h 2074699"/>
                  <a:gd name="connsiteX1777" fmla="*/ 233564 w 1220263"/>
                  <a:gd name="connsiteY1777" fmla="*/ 293942 h 2074699"/>
                  <a:gd name="connsiteX1778" fmla="*/ 232540 w 1220263"/>
                  <a:gd name="connsiteY1778" fmla="*/ 292663 h 2074699"/>
                  <a:gd name="connsiteX1779" fmla="*/ 232796 w 1220263"/>
                  <a:gd name="connsiteY1779" fmla="*/ 289849 h 2074699"/>
                  <a:gd name="connsiteX1780" fmla="*/ 234587 w 1220263"/>
                  <a:gd name="connsiteY1780" fmla="*/ 286779 h 2074699"/>
                  <a:gd name="connsiteX1781" fmla="*/ 234843 w 1220263"/>
                  <a:gd name="connsiteY1781" fmla="*/ 283709 h 2074699"/>
                  <a:gd name="connsiteX1782" fmla="*/ 235866 w 1220263"/>
                  <a:gd name="connsiteY1782" fmla="*/ 282174 h 2074699"/>
                  <a:gd name="connsiteX1783" fmla="*/ 237913 w 1220263"/>
                  <a:gd name="connsiteY1783" fmla="*/ 280895 h 2074699"/>
                  <a:gd name="connsiteX1784" fmla="*/ 237913 w 1220263"/>
                  <a:gd name="connsiteY1784" fmla="*/ 278337 h 2074699"/>
                  <a:gd name="connsiteX1785" fmla="*/ 236633 w 1220263"/>
                  <a:gd name="connsiteY1785" fmla="*/ 276549 h 2074699"/>
                  <a:gd name="connsiteX1786" fmla="*/ 233308 w 1220263"/>
                  <a:gd name="connsiteY1786" fmla="*/ 276037 h 2074699"/>
                  <a:gd name="connsiteX1787" fmla="*/ 231773 w 1220263"/>
                  <a:gd name="connsiteY1787" fmla="*/ 275014 h 2074699"/>
                  <a:gd name="connsiteX1788" fmla="*/ 231261 w 1220263"/>
                  <a:gd name="connsiteY1788" fmla="*/ 274247 h 2074699"/>
                  <a:gd name="connsiteX1789" fmla="*/ 231006 w 1220263"/>
                  <a:gd name="connsiteY1789" fmla="*/ 272200 h 2074699"/>
                  <a:gd name="connsiteX1790" fmla="*/ 231517 w 1220263"/>
                  <a:gd name="connsiteY1790" fmla="*/ 270154 h 2074699"/>
                  <a:gd name="connsiteX1791" fmla="*/ 232285 w 1220263"/>
                  <a:gd name="connsiteY1791" fmla="*/ 268616 h 2074699"/>
                  <a:gd name="connsiteX1792" fmla="*/ 234587 w 1220263"/>
                  <a:gd name="connsiteY1792" fmla="*/ 265293 h 2074699"/>
                  <a:gd name="connsiteX1793" fmla="*/ 236889 w 1220263"/>
                  <a:gd name="connsiteY1793" fmla="*/ 263758 h 2074699"/>
                  <a:gd name="connsiteX1794" fmla="*/ 237145 w 1220263"/>
                  <a:gd name="connsiteY1794" fmla="*/ 261711 h 2074699"/>
                  <a:gd name="connsiteX1795" fmla="*/ 236633 w 1220263"/>
                  <a:gd name="connsiteY1795" fmla="*/ 260944 h 2074699"/>
                  <a:gd name="connsiteX1796" fmla="*/ 232796 w 1220263"/>
                  <a:gd name="connsiteY1796" fmla="*/ 258897 h 2074699"/>
                  <a:gd name="connsiteX1797" fmla="*/ 225633 w 1220263"/>
                  <a:gd name="connsiteY1797" fmla="*/ 255825 h 2074699"/>
                  <a:gd name="connsiteX1798" fmla="*/ 224098 w 1220263"/>
                  <a:gd name="connsiteY1798" fmla="*/ 251988 h 2074699"/>
                  <a:gd name="connsiteX1799" fmla="*/ 223842 w 1220263"/>
                  <a:gd name="connsiteY1799" fmla="*/ 250453 h 2074699"/>
                  <a:gd name="connsiteX1800" fmla="*/ 224354 w 1220263"/>
                  <a:gd name="connsiteY1800" fmla="*/ 248150 h 2074699"/>
                  <a:gd name="connsiteX1801" fmla="*/ 225633 w 1220263"/>
                  <a:gd name="connsiteY1801" fmla="*/ 246615 h 2074699"/>
                  <a:gd name="connsiteX1802" fmla="*/ 227424 w 1220263"/>
                  <a:gd name="connsiteY1802" fmla="*/ 246104 h 2074699"/>
                  <a:gd name="connsiteX1803" fmla="*/ 231261 w 1220263"/>
                  <a:gd name="connsiteY1803" fmla="*/ 246615 h 2074699"/>
                  <a:gd name="connsiteX1804" fmla="*/ 232029 w 1220263"/>
                  <a:gd name="connsiteY1804" fmla="*/ 246360 h 2074699"/>
                  <a:gd name="connsiteX1805" fmla="*/ 234075 w 1220263"/>
                  <a:gd name="connsiteY1805" fmla="*/ 244825 h 2074699"/>
                  <a:gd name="connsiteX1806" fmla="*/ 235610 w 1220263"/>
                  <a:gd name="connsiteY1806" fmla="*/ 242778 h 2074699"/>
                  <a:gd name="connsiteX1807" fmla="*/ 236378 w 1220263"/>
                  <a:gd name="connsiteY1807" fmla="*/ 239453 h 2074699"/>
                  <a:gd name="connsiteX1808" fmla="*/ 237145 w 1220263"/>
                  <a:gd name="connsiteY1808" fmla="*/ 238685 h 2074699"/>
                  <a:gd name="connsiteX1809" fmla="*/ 238680 w 1220263"/>
                  <a:gd name="connsiteY1809" fmla="*/ 238685 h 2074699"/>
                  <a:gd name="connsiteX1810" fmla="*/ 242261 w 1220263"/>
                  <a:gd name="connsiteY1810" fmla="*/ 239453 h 2074699"/>
                  <a:gd name="connsiteX1811" fmla="*/ 247634 w 1220263"/>
                  <a:gd name="connsiteY1811" fmla="*/ 237662 h 2074699"/>
                  <a:gd name="connsiteX1812" fmla="*/ 249424 w 1220263"/>
                  <a:gd name="connsiteY1812" fmla="*/ 236638 h 2074699"/>
                  <a:gd name="connsiteX1813" fmla="*/ 250192 w 1220263"/>
                  <a:gd name="connsiteY1813" fmla="*/ 235360 h 2074699"/>
                  <a:gd name="connsiteX1814" fmla="*/ 250959 w 1220263"/>
                  <a:gd name="connsiteY1814" fmla="*/ 232290 h 2074699"/>
                  <a:gd name="connsiteX1815" fmla="*/ 250704 w 1220263"/>
                  <a:gd name="connsiteY1815" fmla="*/ 227429 h 2074699"/>
                  <a:gd name="connsiteX1816" fmla="*/ 250192 w 1220263"/>
                  <a:gd name="connsiteY1816" fmla="*/ 225382 h 2074699"/>
                  <a:gd name="connsiteX1817" fmla="*/ 249424 w 1220263"/>
                  <a:gd name="connsiteY1817" fmla="*/ 223845 h 2074699"/>
                  <a:gd name="connsiteX1818" fmla="*/ 247634 w 1220263"/>
                  <a:gd name="connsiteY1818" fmla="*/ 222566 h 2074699"/>
                  <a:gd name="connsiteX1819" fmla="*/ 243797 w 1220263"/>
                  <a:gd name="connsiteY1819" fmla="*/ 221543 h 2074699"/>
                  <a:gd name="connsiteX1820" fmla="*/ 243285 w 1220263"/>
                  <a:gd name="connsiteY1820" fmla="*/ 220263 h 2074699"/>
                  <a:gd name="connsiteX1821" fmla="*/ 242773 w 1220263"/>
                  <a:gd name="connsiteY1821" fmla="*/ 215659 h 2074699"/>
                  <a:gd name="connsiteX1822" fmla="*/ 242261 w 1220263"/>
                  <a:gd name="connsiteY1822" fmla="*/ 215147 h 2074699"/>
                  <a:gd name="connsiteX1823" fmla="*/ 239447 w 1220263"/>
                  <a:gd name="connsiteY1823" fmla="*/ 213101 h 2074699"/>
                  <a:gd name="connsiteX1824" fmla="*/ 238168 w 1220263"/>
                  <a:gd name="connsiteY1824" fmla="*/ 212077 h 2074699"/>
                  <a:gd name="connsiteX1825" fmla="*/ 236889 w 1220263"/>
                  <a:gd name="connsiteY1825" fmla="*/ 209263 h 2074699"/>
                  <a:gd name="connsiteX1826" fmla="*/ 236633 w 1220263"/>
                  <a:gd name="connsiteY1826" fmla="*/ 207728 h 2074699"/>
                  <a:gd name="connsiteX1827" fmla="*/ 237401 w 1220263"/>
                  <a:gd name="connsiteY1827" fmla="*/ 206193 h 2074699"/>
                  <a:gd name="connsiteX1828" fmla="*/ 238936 w 1220263"/>
                  <a:gd name="connsiteY1828" fmla="*/ 204914 h 2074699"/>
                  <a:gd name="connsiteX1829" fmla="*/ 240982 w 1220263"/>
                  <a:gd name="connsiteY1829" fmla="*/ 203635 h 2074699"/>
                  <a:gd name="connsiteX1830" fmla="*/ 242773 w 1220263"/>
                  <a:gd name="connsiteY1830" fmla="*/ 202356 h 2074699"/>
                  <a:gd name="connsiteX1831" fmla="*/ 243285 w 1220263"/>
                  <a:gd name="connsiteY1831" fmla="*/ 200821 h 2074699"/>
                  <a:gd name="connsiteX1832" fmla="*/ 243285 w 1220263"/>
                  <a:gd name="connsiteY1832" fmla="*/ 199542 h 2074699"/>
                  <a:gd name="connsiteX1833" fmla="*/ 242006 w 1220263"/>
                  <a:gd name="connsiteY1833" fmla="*/ 198263 h 2074699"/>
                  <a:gd name="connsiteX1834" fmla="*/ 242006 w 1220263"/>
                  <a:gd name="connsiteY1834" fmla="*/ 195961 h 2074699"/>
                  <a:gd name="connsiteX1835" fmla="*/ 242773 w 1220263"/>
                  <a:gd name="connsiteY1835" fmla="*/ 194681 h 2074699"/>
                  <a:gd name="connsiteX1836" fmla="*/ 246866 w 1220263"/>
                  <a:gd name="connsiteY1836" fmla="*/ 193147 h 2074699"/>
                  <a:gd name="connsiteX1837" fmla="*/ 246866 w 1220263"/>
                  <a:gd name="connsiteY1837" fmla="*/ 191356 h 2074699"/>
                  <a:gd name="connsiteX1838" fmla="*/ 246355 w 1220263"/>
                  <a:gd name="connsiteY1838" fmla="*/ 190333 h 2074699"/>
                  <a:gd name="connsiteX1839" fmla="*/ 243541 w 1220263"/>
                  <a:gd name="connsiteY1839" fmla="*/ 188030 h 2074699"/>
                  <a:gd name="connsiteX1840" fmla="*/ 243029 w 1220263"/>
                  <a:gd name="connsiteY1840" fmla="*/ 187263 h 2074699"/>
                  <a:gd name="connsiteX1841" fmla="*/ 245075 w 1220263"/>
                  <a:gd name="connsiteY1841" fmla="*/ 184193 h 2074699"/>
                  <a:gd name="connsiteX1842" fmla="*/ 245075 w 1220263"/>
                  <a:gd name="connsiteY1842" fmla="*/ 181891 h 2074699"/>
                  <a:gd name="connsiteX1843" fmla="*/ 244564 w 1220263"/>
                  <a:gd name="connsiteY1843" fmla="*/ 178821 h 2074699"/>
                  <a:gd name="connsiteX1844" fmla="*/ 243797 w 1220263"/>
                  <a:gd name="connsiteY1844" fmla="*/ 178309 h 2074699"/>
                  <a:gd name="connsiteX1845" fmla="*/ 239447 w 1220263"/>
                  <a:gd name="connsiteY1845" fmla="*/ 176518 h 2074699"/>
                  <a:gd name="connsiteX1846" fmla="*/ 238680 w 1220263"/>
                  <a:gd name="connsiteY1846" fmla="*/ 174728 h 2074699"/>
                  <a:gd name="connsiteX1847" fmla="*/ 239959 w 1220263"/>
                  <a:gd name="connsiteY1847" fmla="*/ 171658 h 2074699"/>
                  <a:gd name="connsiteX1848" fmla="*/ 239959 w 1220263"/>
                  <a:gd name="connsiteY1848" fmla="*/ 170379 h 2074699"/>
                  <a:gd name="connsiteX1849" fmla="*/ 248657 w 1220263"/>
                  <a:gd name="connsiteY1849" fmla="*/ 155285 h 2074699"/>
                  <a:gd name="connsiteX1850" fmla="*/ 254029 w 1220263"/>
                  <a:gd name="connsiteY1850" fmla="*/ 147866 h 2074699"/>
                  <a:gd name="connsiteX1851" fmla="*/ 258122 w 1220263"/>
                  <a:gd name="connsiteY1851" fmla="*/ 143262 h 2074699"/>
                  <a:gd name="connsiteX1852" fmla="*/ 261704 w 1220263"/>
                  <a:gd name="connsiteY1852" fmla="*/ 139680 h 2074699"/>
                  <a:gd name="connsiteX1853" fmla="*/ 263750 w 1220263"/>
                  <a:gd name="connsiteY1853" fmla="*/ 136866 h 2074699"/>
                  <a:gd name="connsiteX1854" fmla="*/ 265029 w 1220263"/>
                  <a:gd name="connsiteY1854" fmla="*/ 134308 h 2074699"/>
                  <a:gd name="connsiteX1855" fmla="*/ 265541 w 1220263"/>
                  <a:gd name="connsiteY1855" fmla="*/ 130215 h 2074699"/>
                  <a:gd name="connsiteX1856" fmla="*/ 265285 w 1220263"/>
                  <a:gd name="connsiteY1856" fmla="*/ 128936 h 2074699"/>
                  <a:gd name="connsiteX1857" fmla="*/ 264262 w 1220263"/>
                  <a:gd name="connsiteY1857" fmla="*/ 127657 h 2074699"/>
                  <a:gd name="connsiteX1858" fmla="*/ 257866 w 1220263"/>
                  <a:gd name="connsiteY1858" fmla="*/ 124843 h 2074699"/>
                  <a:gd name="connsiteX1859" fmla="*/ 255308 w 1220263"/>
                  <a:gd name="connsiteY1859" fmla="*/ 122029 h 2074699"/>
                  <a:gd name="connsiteX1860" fmla="*/ 255052 w 1220263"/>
                  <a:gd name="connsiteY1860" fmla="*/ 121261 h 2074699"/>
                  <a:gd name="connsiteX1861" fmla="*/ 255820 w 1220263"/>
                  <a:gd name="connsiteY1861" fmla="*/ 118959 h 2074699"/>
                  <a:gd name="connsiteX1862" fmla="*/ 258634 w 1220263"/>
                  <a:gd name="connsiteY1862" fmla="*/ 116656 h 2074699"/>
                  <a:gd name="connsiteX1863" fmla="*/ 261960 w 1220263"/>
                  <a:gd name="connsiteY1863" fmla="*/ 115377 h 2074699"/>
                  <a:gd name="connsiteX1864" fmla="*/ 269123 w 1220263"/>
                  <a:gd name="connsiteY1864" fmla="*/ 114098 h 2074699"/>
                  <a:gd name="connsiteX1865" fmla="*/ 270657 w 1220263"/>
                  <a:gd name="connsiteY1865" fmla="*/ 113331 h 2074699"/>
                  <a:gd name="connsiteX1866" fmla="*/ 273472 w 1220263"/>
                  <a:gd name="connsiteY1866" fmla="*/ 113075 h 2074699"/>
                  <a:gd name="connsiteX1867" fmla="*/ 280379 w 1220263"/>
                  <a:gd name="connsiteY1867" fmla="*/ 110261 h 2074699"/>
                  <a:gd name="connsiteX1868" fmla="*/ 283448 w 1220263"/>
                  <a:gd name="connsiteY1868" fmla="*/ 108723 h 2074699"/>
                  <a:gd name="connsiteX1869" fmla="*/ 289332 w 1220263"/>
                  <a:gd name="connsiteY1869" fmla="*/ 104630 h 2074699"/>
                  <a:gd name="connsiteX1870" fmla="*/ 294960 w 1220263"/>
                  <a:gd name="connsiteY1870" fmla="*/ 99514 h 2074699"/>
                  <a:gd name="connsiteX1871" fmla="*/ 297519 w 1220263"/>
                  <a:gd name="connsiteY1871" fmla="*/ 96700 h 2074699"/>
                  <a:gd name="connsiteX1872" fmla="*/ 299821 w 1220263"/>
                  <a:gd name="connsiteY1872" fmla="*/ 93374 h 2074699"/>
                  <a:gd name="connsiteX1873" fmla="*/ 301100 w 1220263"/>
                  <a:gd name="connsiteY1873" fmla="*/ 91072 h 2074699"/>
                  <a:gd name="connsiteX1874" fmla="*/ 302123 w 1220263"/>
                  <a:gd name="connsiteY1874" fmla="*/ 87490 h 2074699"/>
                  <a:gd name="connsiteX1875" fmla="*/ 302635 w 1220263"/>
                  <a:gd name="connsiteY1875" fmla="*/ 84165 h 2074699"/>
                  <a:gd name="connsiteX1876" fmla="*/ 302379 w 1220263"/>
                  <a:gd name="connsiteY1876" fmla="*/ 79816 h 2074699"/>
                  <a:gd name="connsiteX1877" fmla="*/ 302891 w 1220263"/>
                  <a:gd name="connsiteY1877" fmla="*/ 78281 h 2074699"/>
                  <a:gd name="connsiteX1878" fmla="*/ 306728 w 1220263"/>
                  <a:gd name="connsiteY1878" fmla="*/ 74955 h 2074699"/>
                  <a:gd name="connsiteX1879" fmla="*/ 307240 w 1220263"/>
                  <a:gd name="connsiteY1879" fmla="*/ 73676 h 2074699"/>
                  <a:gd name="connsiteX1880" fmla="*/ 306472 w 1220263"/>
                  <a:gd name="connsiteY1880" fmla="*/ 70606 h 2074699"/>
                  <a:gd name="connsiteX1881" fmla="*/ 306984 w 1220263"/>
                  <a:gd name="connsiteY1881" fmla="*/ 69071 h 2074699"/>
                  <a:gd name="connsiteX1882" fmla="*/ 308007 w 1220263"/>
                  <a:gd name="connsiteY1882" fmla="*/ 67025 h 2074699"/>
                  <a:gd name="connsiteX1883" fmla="*/ 308007 w 1220263"/>
                  <a:gd name="connsiteY1883" fmla="*/ 65490 h 2074699"/>
                  <a:gd name="connsiteX1884" fmla="*/ 308519 w 1220263"/>
                  <a:gd name="connsiteY1884" fmla="*/ 64467 h 2074699"/>
                  <a:gd name="connsiteX1885" fmla="*/ 311077 w 1220263"/>
                  <a:gd name="connsiteY1885" fmla="*/ 62164 h 2074699"/>
                  <a:gd name="connsiteX1886" fmla="*/ 310821 w 1220263"/>
                  <a:gd name="connsiteY1886" fmla="*/ 61141 h 2074699"/>
                  <a:gd name="connsiteX1887" fmla="*/ 309798 w 1220263"/>
                  <a:gd name="connsiteY1887" fmla="*/ 59350 h 2074699"/>
                  <a:gd name="connsiteX1888" fmla="*/ 309542 w 1220263"/>
                  <a:gd name="connsiteY1888" fmla="*/ 57559 h 2074699"/>
                  <a:gd name="connsiteX1889" fmla="*/ 310054 w 1220263"/>
                  <a:gd name="connsiteY1889" fmla="*/ 56025 h 2074699"/>
                  <a:gd name="connsiteX1890" fmla="*/ 313635 w 1220263"/>
                  <a:gd name="connsiteY1890" fmla="*/ 49117 h 2074699"/>
                  <a:gd name="connsiteX1891" fmla="*/ 314914 w 1220263"/>
                  <a:gd name="connsiteY1891" fmla="*/ 44257 h 2074699"/>
                  <a:gd name="connsiteX1892" fmla="*/ 316193 w 1220263"/>
                  <a:gd name="connsiteY1892" fmla="*/ 40164 h 2074699"/>
                  <a:gd name="connsiteX1893" fmla="*/ 317473 w 1220263"/>
                  <a:gd name="connsiteY1893" fmla="*/ 35559 h 2074699"/>
                  <a:gd name="connsiteX1894" fmla="*/ 320287 w 1220263"/>
                  <a:gd name="connsiteY1894" fmla="*/ 23280 h 2074699"/>
                  <a:gd name="connsiteX1895" fmla="*/ 319519 w 1220263"/>
                  <a:gd name="connsiteY1895" fmla="*/ 19698 h 2074699"/>
                  <a:gd name="connsiteX1896" fmla="*/ 318240 w 1220263"/>
                  <a:gd name="connsiteY1896" fmla="*/ 13814 h 2074699"/>
                  <a:gd name="connsiteX1897" fmla="*/ 317473 w 1220263"/>
                  <a:gd name="connsiteY1897" fmla="*/ 12279 h 2074699"/>
                  <a:gd name="connsiteX1898" fmla="*/ 317473 w 1220263"/>
                  <a:gd name="connsiteY1898" fmla="*/ 8442 h 2074699"/>
                  <a:gd name="connsiteX1899" fmla="*/ 319007 w 1220263"/>
                  <a:gd name="connsiteY1899" fmla="*/ 6395 h 2074699"/>
                  <a:gd name="connsiteX1900" fmla="*/ 318240 w 1220263"/>
                  <a:gd name="connsiteY1900" fmla="*/ 2047 h 2074699"/>
                  <a:gd name="connsiteX1901" fmla="*/ 318496 w 1220263"/>
                  <a:gd name="connsiteY1901" fmla="*/ 512 h 2074699"/>
                  <a:gd name="connsiteX1902" fmla="*/ 320798 w 1220263"/>
                  <a:gd name="connsiteY1902" fmla="*/ 0 h 2074699"/>
                  <a:gd name="connsiteX1903" fmla="*/ 323612 w 1220263"/>
                  <a:gd name="connsiteY1903" fmla="*/ 512 h 2074699"/>
                  <a:gd name="connsiteX1904" fmla="*/ 328984 w 1220263"/>
                  <a:gd name="connsiteY1904" fmla="*/ 1535 h 2074699"/>
                  <a:gd name="connsiteX1905" fmla="*/ 332822 w 1220263"/>
                  <a:gd name="connsiteY1905" fmla="*/ 1788 h 2074699"/>
                  <a:gd name="connsiteX1906" fmla="*/ 336915 w 1220263"/>
                  <a:gd name="connsiteY1906" fmla="*/ 1277 h 2074699"/>
                  <a:gd name="connsiteX1907" fmla="*/ 339473 w 1220263"/>
                  <a:gd name="connsiteY1907" fmla="*/ 1788 h 2074699"/>
                  <a:gd name="connsiteX1908" fmla="*/ 340496 w 1220263"/>
                  <a:gd name="connsiteY1908" fmla="*/ 2300 h 2074699"/>
                  <a:gd name="connsiteX1909" fmla="*/ 343822 w 1220263"/>
                  <a:gd name="connsiteY1909" fmla="*/ 4858 h 2074699"/>
                  <a:gd name="connsiteX1910" fmla="*/ 345613 w 1220263"/>
                  <a:gd name="connsiteY1910" fmla="*/ 7160 h 2074699"/>
                  <a:gd name="connsiteX1911" fmla="*/ 346124 w 1220263"/>
                  <a:gd name="connsiteY1911" fmla="*/ 8951 h 2074699"/>
                  <a:gd name="connsiteX1912" fmla="*/ 346636 w 1220263"/>
                  <a:gd name="connsiteY1912" fmla="*/ 12533 h 2074699"/>
                  <a:gd name="connsiteX1913" fmla="*/ 349706 w 1220263"/>
                  <a:gd name="connsiteY1913" fmla="*/ 18161 h 2074699"/>
                  <a:gd name="connsiteX1914" fmla="*/ 353032 w 1220263"/>
                  <a:gd name="connsiteY1914" fmla="*/ 22765 h 2074699"/>
                  <a:gd name="connsiteX1915" fmla="*/ 355846 w 1220263"/>
                  <a:gd name="connsiteY1915" fmla="*/ 25835 h 2074699"/>
                  <a:gd name="connsiteX1916" fmla="*/ 358148 w 1220263"/>
                  <a:gd name="connsiteY1916" fmla="*/ 27626 h 2074699"/>
                  <a:gd name="connsiteX1917" fmla="*/ 362241 w 1220263"/>
                  <a:gd name="connsiteY1917" fmla="*/ 30184 h 2074699"/>
                  <a:gd name="connsiteX1918" fmla="*/ 364799 w 1220263"/>
                  <a:gd name="connsiteY1918" fmla="*/ 31972 h 2074699"/>
                  <a:gd name="connsiteX1919" fmla="*/ 365823 w 1220263"/>
                  <a:gd name="connsiteY1919" fmla="*/ 33763 h 2074699"/>
                  <a:gd name="connsiteX1920" fmla="*/ 366078 w 1220263"/>
                  <a:gd name="connsiteY1920" fmla="*/ 37089 h 2074699"/>
                  <a:gd name="connsiteX1921" fmla="*/ 366846 w 1220263"/>
                  <a:gd name="connsiteY1921" fmla="*/ 39391 h 2074699"/>
                  <a:gd name="connsiteX1922" fmla="*/ 368381 w 1220263"/>
                  <a:gd name="connsiteY1922" fmla="*/ 40926 h 2074699"/>
                  <a:gd name="connsiteX1923" fmla="*/ 370427 w 1220263"/>
                  <a:gd name="connsiteY1923" fmla="*/ 41438 h 2074699"/>
                  <a:gd name="connsiteX1924" fmla="*/ 373497 w 1220263"/>
                  <a:gd name="connsiteY1924" fmla="*/ 41438 h 2074699"/>
                  <a:gd name="connsiteX1925" fmla="*/ 377079 w 1220263"/>
                  <a:gd name="connsiteY1925" fmla="*/ 40670 h 2074699"/>
                  <a:gd name="connsiteX1926" fmla="*/ 378614 w 1220263"/>
                  <a:gd name="connsiteY1926" fmla="*/ 40414 h 2074699"/>
                  <a:gd name="connsiteX1927" fmla="*/ 379637 w 1220263"/>
                  <a:gd name="connsiteY1927" fmla="*/ 40926 h 2074699"/>
                  <a:gd name="connsiteX1928" fmla="*/ 380660 w 1220263"/>
                  <a:gd name="connsiteY1928" fmla="*/ 41949 h 2074699"/>
                  <a:gd name="connsiteX1929" fmla="*/ 383218 w 1220263"/>
                  <a:gd name="connsiteY1929" fmla="*/ 48601 h 2074699"/>
                  <a:gd name="connsiteX1930" fmla="*/ 384242 w 1220263"/>
                  <a:gd name="connsiteY1930" fmla="*/ 50136 h 2074699"/>
                  <a:gd name="connsiteX1931" fmla="*/ 385776 w 1220263"/>
                  <a:gd name="connsiteY1931" fmla="*/ 51670 h 2074699"/>
                  <a:gd name="connsiteX1932" fmla="*/ 388335 w 1220263"/>
                  <a:gd name="connsiteY1932" fmla="*/ 53205 h 2074699"/>
                  <a:gd name="connsiteX1933" fmla="*/ 391660 w 1220263"/>
                  <a:gd name="connsiteY1933" fmla="*/ 54229 h 2074699"/>
                  <a:gd name="connsiteX1934" fmla="*/ 395753 w 1220263"/>
                  <a:gd name="connsiteY1934" fmla="*/ 55252 h 2074699"/>
                  <a:gd name="connsiteX1935" fmla="*/ 400870 w 1220263"/>
                  <a:gd name="connsiteY1935" fmla="*/ 55508 h 2074699"/>
                  <a:gd name="connsiteX1936" fmla="*/ 410079 w 1220263"/>
                  <a:gd name="connsiteY1936" fmla="*/ 53717 h 2074699"/>
                  <a:gd name="connsiteX1937" fmla="*/ 412638 w 1220263"/>
                  <a:gd name="connsiteY1937" fmla="*/ 53973 h 2074699"/>
                  <a:gd name="connsiteX1938" fmla="*/ 414940 w 1220263"/>
                  <a:gd name="connsiteY1938" fmla="*/ 54996 h 2074699"/>
                  <a:gd name="connsiteX1939" fmla="*/ 421335 w 1220263"/>
                  <a:gd name="connsiteY1939" fmla="*/ 59601 h 2074699"/>
                  <a:gd name="connsiteX1940" fmla="*/ 422870 w 1220263"/>
                  <a:gd name="connsiteY1940" fmla="*/ 60880 h 2074699"/>
                  <a:gd name="connsiteX1941" fmla="*/ 424405 w 1220263"/>
                  <a:gd name="connsiteY1941" fmla="*/ 62927 h 2074699"/>
                  <a:gd name="connsiteX1942" fmla="*/ 427219 w 1220263"/>
                  <a:gd name="connsiteY1942" fmla="*/ 62159 h 2074699"/>
                  <a:gd name="connsiteX1943" fmla="*/ 430801 w 1220263"/>
                  <a:gd name="connsiteY1943" fmla="*/ 61903 h 2074699"/>
                  <a:gd name="connsiteX1944" fmla="*/ 433615 w 1220263"/>
                  <a:gd name="connsiteY1944" fmla="*/ 62159 h 2074699"/>
                  <a:gd name="connsiteX1945" fmla="*/ 438731 w 1220263"/>
                  <a:gd name="connsiteY1945" fmla="*/ 63947 h 2074699"/>
                  <a:gd name="connsiteX1946" fmla="*/ 448452 w 1220263"/>
                  <a:gd name="connsiteY1946" fmla="*/ 63947 h 2074699"/>
                  <a:gd name="connsiteX1947" fmla="*/ 450243 w 1220263"/>
                  <a:gd name="connsiteY1947" fmla="*/ 64203 h 2074699"/>
                  <a:gd name="connsiteX1948" fmla="*/ 455871 w 1220263"/>
                  <a:gd name="connsiteY1948" fmla="*/ 65482 h 2074699"/>
                  <a:gd name="connsiteX1949" fmla="*/ 458429 w 1220263"/>
                  <a:gd name="connsiteY1949" fmla="*/ 65735 h 2074699"/>
                  <a:gd name="connsiteX1950" fmla="*/ 460732 w 1220263"/>
                  <a:gd name="connsiteY1950" fmla="*/ 65482 h 2074699"/>
                  <a:gd name="connsiteX1951" fmla="*/ 463290 w 1220263"/>
                  <a:gd name="connsiteY1951" fmla="*/ 64715 h 2074699"/>
                  <a:gd name="connsiteX1952" fmla="*/ 467383 w 1220263"/>
                  <a:gd name="connsiteY1952" fmla="*/ 62412 h 2074699"/>
                  <a:gd name="connsiteX1953" fmla="*/ 478639 w 1220263"/>
                  <a:gd name="connsiteY1953" fmla="*/ 58575 h 2074699"/>
                  <a:gd name="connsiteX1954" fmla="*/ 481453 w 1220263"/>
                  <a:gd name="connsiteY1954" fmla="*/ 57808 h 2074699"/>
                  <a:gd name="connsiteX1955" fmla="*/ 486570 w 1220263"/>
                  <a:gd name="connsiteY1955" fmla="*/ 58319 h 2074699"/>
                  <a:gd name="connsiteX1956" fmla="*/ 489384 w 1220263"/>
                  <a:gd name="connsiteY1956" fmla="*/ 59598 h 2074699"/>
                  <a:gd name="connsiteX1957" fmla="*/ 489639 w 1220263"/>
                  <a:gd name="connsiteY1957" fmla="*/ 60622 h 2074699"/>
                  <a:gd name="connsiteX1958" fmla="*/ 488872 w 1220263"/>
                  <a:gd name="connsiteY1958" fmla="*/ 61901 h 2074699"/>
                  <a:gd name="connsiteX1959" fmla="*/ 488872 w 1220263"/>
                  <a:gd name="connsiteY1959" fmla="*/ 63947 h 2074699"/>
                  <a:gd name="connsiteX1960" fmla="*/ 490151 w 1220263"/>
                  <a:gd name="connsiteY1960" fmla="*/ 67273 h 2074699"/>
                  <a:gd name="connsiteX1961" fmla="*/ 491430 w 1220263"/>
                  <a:gd name="connsiteY1961" fmla="*/ 68808 h 2074699"/>
                  <a:gd name="connsiteX1962" fmla="*/ 494244 w 1220263"/>
                  <a:gd name="connsiteY1962" fmla="*/ 70087 h 2074699"/>
                  <a:gd name="connsiteX1963" fmla="*/ 498337 w 1220263"/>
                  <a:gd name="connsiteY1963" fmla="*/ 71366 h 2074699"/>
                  <a:gd name="connsiteX1964" fmla="*/ 499361 w 1220263"/>
                  <a:gd name="connsiteY1964" fmla="*/ 72389 h 2074699"/>
                  <a:gd name="connsiteX1965" fmla="*/ 499361 w 1220263"/>
                  <a:gd name="connsiteY1965" fmla="*/ 75459 h 2074699"/>
                  <a:gd name="connsiteX1966" fmla="*/ 500640 w 1220263"/>
                  <a:gd name="connsiteY1966" fmla="*/ 76738 h 2074699"/>
                  <a:gd name="connsiteX1967" fmla="*/ 502430 w 1220263"/>
                  <a:gd name="connsiteY1967" fmla="*/ 75715 h 2074699"/>
                  <a:gd name="connsiteX1968" fmla="*/ 503965 w 1220263"/>
                  <a:gd name="connsiteY1968" fmla="*/ 75459 h 2074699"/>
                  <a:gd name="connsiteX1969" fmla="*/ 506268 w 1220263"/>
                  <a:gd name="connsiteY1969" fmla="*/ 76227 h 2074699"/>
                  <a:gd name="connsiteX1970" fmla="*/ 509593 w 1220263"/>
                  <a:gd name="connsiteY1970" fmla="*/ 79808 h 2074699"/>
                  <a:gd name="connsiteX1971" fmla="*/ 512407 w 1220263"/>
                  <a:gd name="connsiteY1971" fmla="*/ 80320 h 2074699"/>
                  <a:gd name="connsiteX1972" fmla="*/ 514198 w 1220263"/>
                  <a:gd name="connsiteY1972" fmla="*/ 79297 h 2074699"/>
                  <a:gd name="connsiteX1973" fmla="*/ 515221 w 1220263"/>
                  <a:gd name="connsiteY1973" fmla="*/ 77250 h 2074699"/>
                  <a:gd name="connsiteX1974" fmla="*/ 516500 w 1220263"/>
                  <a:gd name="connsiteY1974" fmla="*/ 76738 h 2074699"/>
                  <a:gd name="connsiteX1975" fmla="*/ 518291 w 1220263"/>
                  <a:gd name="connsiteY1975" fmla="*/ 76485 h 2074699"/>
                  <a:gd name="connsiteX1976" fmla="*/ 525710 w 1220263"/>
                  <a:gd name="connsiteY1976" fmla="*/ 78532 h 2074699"/>
                  <a:gd name="connsiteX1977" fmla="*/ 528524 w 1220263"/>
                  <a:gd name="connsiteY1977" fmla="*/ 79043 h 2074699"/>
                  <a:gd name="connsiteX1978" fmla="*/ 533385 w 1220263"/>
                  <a:gd name="connsiteY1978" fmla="*/ 78532 h 2074699"/>
                  <a:gd name="connsiteX1979" fmla="*/ 537478 w 1220263"/>
                  <a:gd name="connsiteY1979" fmla="*/ 76741 h 2074699"/>
                  <a:gd name="connsiteX1980" fmla="*/ 543873 w 1220263"/>
                  <a:gd name="connsiteY1980" fmla="*/ 73159 h 2074699"/>
                  <a:gd name="connsiteX1981" fmla="*/ 546176 w 1220263"/>
                  <a:gd name="connsiteY1981" fmla="*/ 71624 h 2074699"/>
                  <a:gd name="connsiteX1982" fmla="*/ 547966 w 1220263"/>
                  <a:gd name="connsiteY1982" fmla="*/ 70601 h 2074699"/>
                  <a:gd name="connsiteX1983" fmla="*/ 550013 w 1220263"/>
                  <a:gd name="connsiteY1983" fmla="*/ 70601 h 2074699"/>
                  <a:gd name="connsiteX1984" fmla="*/ 553850 w 1220263"/>
                  <a:gd name="connsiteY1984" fmla="*/ 71624 h 2074699"/>
                  <a:gd name="connsiteX1985" fmla="*/ 555129 w 1220263"/>
                  <a:gd name="connsiteY1985" fmla="*/ 71624 h 2074699"/>
                  <a:gd name="connsiteX1986" fmla="*/ 557687 w 1220263"/>
                  <a:gd name="connsiteY1986" fmla="*/ 69578 h 2074699"/>
                  <a:gd name="connsiteX1987" fmla="*/ 559478 w 1220263"/>
                  <a:gd name="connsiteY1987" fmla="*/ 69066 h 2074699"/>
                  <a:gd name="connsiteX1988" fmla="*/ 561525 w 1220263"/>
                  <a:gd name="connsiteY1988" fmla="*/ 69322 h 2074699"/>
                  <a:gd name="connsiteX1989" fmla="*/ 563571 w 1220263"/>
                  <a:gd name="connsiteY1989" fmla="*/ 69578 h 2074699"/>
                  <a:gd name="connsiteX1990" fmla="*/ 567153 w 1220263"/>
                  <a:gd name="connsiteY1990" fmla="*/ 71369 h 2074699"/>
                  <a:gd name="connsiteX1991" fmla="*/ 569199 w 1220263"/>
                  <a:gd name="connsiteY1991" fmla="*/ 70345 h 2074699"/>
                  <a:gd name="connsiteX1992" fmla="*/ 569455 w 1220263"/>
                  <a:gd name="connsiteY1992" fmla="*/ 68810 h 2074699"/>
                  <a:gd name="connsiteX1993" fmla="*/ 570990 w 1220263"/>
                  <a:gd name="connsiteY1993" fmla="*/ 66764 h 2074699"/>
                  <a:gd name="connsiteX1994" fmla="*/ 574316 w 1220263"/>
                  <a:gd name="connsiteY1994" fmla="*/ 65485 h 2074699"/>
                  <a:gd name="connsiteX1995" fmla="*/ 576618 w 1220263"/>
                  <a:gd name="connsiteY1995" fmla="*/ 64973 h 2074699"/>
                  <a:gd name="connsiteX1996" fmla="*/ 580967 w 1220263"/>
                  <a:gd name="connsiteY1996" fmla="*/ 62159 h 2074699"/>
                  <a:gd name="connsiteX1997" fmla="*/ 584037 w 1220263"/>
                  <a:gd name="connsiteY1997" fmla="*/ 61136 h 2074699"/>
                  <a:gd name="connsiteX1998" fmla="*/ 586851 w 1220263"/>
                  <a:gd name="connsiteY1998" fmla="*/ 60368 h 2074699"/>
                  <a:gd name="connsiteX1999" fmla="*/ 589409 w 1220263"/>
                  <a:gd name="connsiteY1999" fmla="*/ 61136 h 2074699"/>
                  <a:gd name="connsiteX2000" fmla="*/ 590432 w 1220263"/>
                  <a:gd name="connsiteY2000" fmla="*/ 60624 h 2074699"/>
                  <a:gd name="connsiteX2001" fmla="*/ 591967 w 1220263"/>
                  <a:gd name="connsiteY2001" fmla="*/ 59089 h 2074699"/>
                  <a:gd name="connsiteX2002" fmla="*/ 593758 w 1220263"/>
                  <a:gd name="connsiteY2002" fmla="*/ 59342 h 2074699"/>
                  <a:gd name="connsiteX2003" fmla="*/ 596572 w 1220263"/>
                  <a:gd name="connsiteY2003" fmla="*/ 65738 h 2074699"/>
                  <a:gd name="connsiteX2004" fmla="*/ 598874 w 1220263"/>
                  <a:gd name="connsiteY2004" fmla="*/ 66250 h 2074699"/>
                  <a:gd name="connsiteX2005" fmla="*/ 599898 w 1220263"/>
                  <a:gd name="connsiteY2005" fmla="*/ 65994 h 2074699"/>
                  <a:gd name="connsiteX2006" fmla="*/ 602967 w 1220263"/>
                  <a:gd name="connsiteY2006" fmla="*/ 63691 h 2074699"/>
                  <a:gd name="connsiteX2007" fmla="*/ 603223 w 1220263"/>
                  <a:gd name="connsiteY2007" fmla="*/ 62412 h 2074699"/>
                  <a:gd name="connsiteX2008" fmla="*/ 602967 w 1220263"/>
                  <a:gd name="connsiteY2008" fmla="*/ 61133 h 2074699"/>
                  <a:gd name="connsiteX2009" fmla="*/ 602712 w 1220263"/>
                  <a:gd name="connsiteY2009" fmla="*/ 56528 h 2074699"/>
                  <a:gd name="connsiteX2010" fmla="*/ 604247 w 1220263"/>
                  <a:gd name="connsiteY2010" fmla="*/ 54226 h 2074699"/>
                  <a:gd name="connsiteX2011" fmla="*/ 607317 w 1220263"/>
                  <a:gd name="connsiteY2011" fmla="*/ 51668 h 2074699"/>
                  <a:gd name="connsiteX2012" fmla="*/ 608084 w 1220263"/>
                  <a:gd name="connsiteY2012" fmla="*/ 49877 h 2074699"/>
                  <a:gd name="connsiteX2013" fmla="*/ 607828 w 1220263"/>
                  <a:gd name="connsiteY2013" fmla="*/ 48854 h 2074699"/>
                  <a:gd name="connsiteX2014" fmla="*/ 608340 w 1220263"/>
                  <a:gd name="connsiteY2014" fmla="*/ 45017 h 2074699"/>
                  <a:gd name="connsiteX2015" fmla="*/ 609107 w 1220263"/>
                  <a:gd name="connsiteY2015" fmla="*/ 42458 h 2074699"/>
                  <a:gd name="connsiteX2016" fmla="*/ 610386 w 1220263"/>
                  <a:gd name="connsiteY2016" fmla="*/ 40924 h 2074699"/>
                  <a:gd name="connsiteX2017" fmla="*/ 612689 w 1220263"/>
                  <a:gd name="connsiteY2017" fmla="*/ 40412 h 2074699"/>
                  <a:gd name="connsiteX2018" fmla="*/ 616270 w 1220263"/>
                  <a:gd name="connsiteY2018" fmla="*/ 43226 h 2074699"/>
                  <a:gd name="connsiteX2019" fmla="*/ 617805 w 1220263"/>
                  <a:gd name="connsiteY2019" fmla="*/ 43482 h 2074699"/>
                  <a:gd name="connsiteX2020" fmla="*/ 619596 w 1220263"/>
                  <a:gd name="connsiteY2020" fmla="*/ 42458 h 2074699"/>
                  <a:gd name="connsiteX2021" fmla="*/ 621642 w 1220263"/>
                  <a:gd name="connsiteY2021" fmla="*/ 42714 h 2074699"/>
                  <a:gd name="connsiteX2022" fmla="*/ 625224 w 1220263"/>
                  <a:gd name="connsiteY2022" fmla="*/ 46807 h 2074699"/>
                  <a:gd name="connsiteX2023" fmla="*/ 624968 w 1220263"/>
                  <a:gd name="connsiteY2023" fmla="*/ 48854 h 2074699"/>
                  <a:gd name="connsiteX2024" fmla="*/ 625991 w 1220263"/>
                  <a:gd name="connsiteY2024" fmla="*/ 49877 h 2074699"/>
                  <a:gd name="connsiteX2025" fmla="*/ 628294 w 1220263"/>
                  <a:gd name="connsiteY2025" fmla="*/ 50900 h 2074699"/>
                  <a:gd name="connsiteX2026" fmla="*/ 631875 w 1220263"/>
                  <a:gd name="connsiteY2026" fmla="*/ 51154 h 2074699"/>
                  <a:gd name="connsiteX2027" fmla="*/ 633410 w 1220263"/>
                  <a:gd name="connsiteY2027" fmla="*/ 51665 h 2074699"/>
                  <a:gd name="connsiteX2028" fmla="*/ 635968 w 1220263"/>
                  <a:gd name="connsiteY2028" fmla="*/ 52944 h 2074699"/>
                  <a:gd name="connsiteX2029" fmla="*/ 638526 w 1220263"/>
                  <a:gd name="connsiteY2029" fmla="*/ 53968 h 2074699"/>
                  <a:gd name="connsiteX2030" fmla="*/ 641085 w 1220263"/>
                  <a:gd name="connsiteY2030" fmla="*/ 53968 h 2074699"/>
                  <a:gd name="connsiteX2031" fmla="*/ 642364 w 1220263"/>
                  <a:gd name="connsiteY2031" fmla="*/ 53456 h 2074699"/>
                  <a:gd name="connsiteX2032" fmla="*/ 646969 w 1220263"/>
                  <a:gd name="connsiteY2032" fmla="*/ 51154 h 2074699"/>
                  <a:gd name="connsiteX2033" fmla="*/ 649527 w 1220263"/>
                  <a:gd name="connsiteY2033" fmla="*/ 50130 h 2074699"/>
                  <a:gd name="connsiteX2034" fmla="*/ 653108 w 1220263"/>
                  <a:gd name="connsiteY2034" fmla="*/ 49363 h 2074699"/>
                  <a:gd name="connsiteX2035" fmla="*/ 657713 w 1220263"/>
                  <a:gd name="connsiteY2035" fmla="*/ 48851 h 2074699"/>
                  <a:gd name="connsiteX2036" fmla="*/ 661550 w 1220263"/>
                  <a:gd name="connsiteY2036" fmla="*/ 49107 h 2074699"/>
                  <a:gd name="connsiteX2037" fmla="*/ 663853 w 1220263"/>
                  <a:gd name="connsiteY2037" fmla="*/ 49875 h 2074699"/>
                  <a:gd name="connsiteX2038" fmla="*/ 665643 w 1220263"/>
                  <a:gd name="connsiteY2038" fmla="*/ 49875 h 2074699"/>
                  <a:gd name="connsiteX2039" fmla="*/ 667178 w 1220263"/>
                  <a:gd name="connsiteY2039" fmla="*/ 49363 h 2074699"/>
                  <a:gd name="connsiteX2040" fmla="*/ 668969 w 1220263"/>
                  <a:gd name="connsiteY2040" fmla="*/ 48084 h 2074699"/>
                  <a:gd name="connsiteX2041" fmla="*/ 670248 w 1220263"/>
                  <a:gd name="connsiteY2041" fmla="*/ 47572 h 2074699"/>
                  <a:gd name="connsiteX2042" fmla="*/ 671783 w 1220263"/>
                  <a:gd name="connsiteY2042" fmla="*/ 47828 h 2074699"/>
                  <a:gd name="connsiteX2043" fmla="*/ 672295 w 1220263"/>
                  <a:gd name="connsiteY2043" fmla="*/ 48851 h 2074699"/>
                  <a:gd name="connsiteX2044" fmla="*/ 673062 w 1220263"/>
                  <a:gd name="connsiteY2044" fmla="*/ 51665 h 2074699"/>
                  <a:gd name="connsiteX2045" fmla="*/ 674086 w 1220263"/>
                  <a:gd name="connsiteY2045" fmla="*/ 53200 h 2074699"/>
                  <a:gd name="connsiteX2046" fmla="*/ 675620 w 1220263"/>
                  <a:gd name="connsiteY2046" fmla="*/ 54479 h 2074699"/>
                  <a:gd name="connsiteX2047" fmla="*/ 680225 w 1220263"/>
                  <a:gd name="connsiteY2047" fmla="*/ 57038 h 2074699"/>
                  <a:gd name="connsiteX2048" fmla="*/ 680993 w 1220263"/>
                  <a:gd name="connsiteY2048" fmla="*/ 58061 h 2074699"/>
                  <a:gd name="connsiteX2049" fmla="*/ 680225 w 1220263"/>
                  <a:gd name="connsiteY2049" fmla="*/ 59596 h 2074699"/>
                  <a:gd name="connsiteX2050" fmla="*/ 678179 w 1220263"/>
                  <a:gd name="connsiteY2050" fmla="*/ 60363 h 2074699"/>
                  <a:gd name="connsiteX2051" fmla="*/ 674341 w 1220263"/>
                  <a:gd name="connsiteY2051" fmla="*/ 63433 h 2074699"/>
                  <a:gd name="connsiteX2052" fmla="*/ 673062 w 1220263"/>
                  <a:gd name="connsiteY2052" fmla="*/ 64201 h 2074699"/>
                  <a:gd name="connsiteX2053" fmla="*/ 666411 w 1220263"/>
                  <a:gd name="connsiteY2053" fmla="*/ 64712 h 2074699"/>
                  <a:gd name="connsiteX2054" fmla="*/ 664108 w 1220263"/>
                  <a:gd name="connsiteY2054" fmla="*/ 64968 h 2074699"/>
                  <a:gd name="connsiteX2055" fmla="*/ 661295 w 1220263"/>
                  <a:gd name="connsiteY2055" fmla="*/ 66503 h 2074699"/>
                  <a:gd name="connsiteX2056" fmla="*/ 658481 w 1220263"/>
                  <a:gd name="connsiteY2056" fmla="*/ 68549 h 2074699"/>
                  <a:gd name="connsiteX2057" fmla="*/ 655411 w 1220263"/>
                  <a:gd name="connsiteY2057" fmla="*/ 71364 h 2074699"/>
                  <a:gd name="connsiteX2058" fmla="*/ 652852 w 1220263"/>
                  <a:gd name="connsiteY2058" fmla="*/ 75201 h 2074699"/>
                  <a:gd name="connsiteX2059" fmla="*/ 651829 w 1220263"/>
                  <a:gd name="connsiteY2059" fmla="*/ 78782 h 2074699"/>
                  <a:gd name="connsiteX2060" fmla="*/ 651829 w 1220263"/>
                  <a:gd name="connsiteY2060" fmla="*/ 81085 h 2074699"/>
                  <a:gd name="connsiteX2061" fmla="*/ 652341 w 1220263"/>
                  <a:gd name="connsiteY2061" fmla="*/ 83131 h 2074699"/>
                  <a:gd name="connsiteX2062" fmla="*/ 653620 w 1220263"/>
                  <a:gd name="connsiteY2062" fmla="*/ 84155 h 2074699"/>
                  <a:gd name="connsiteX2063" fmla="*/ 658992 w 1220263"/>
                  <a:gd name="connsiteY2063" fmla="*/ 85434 h 2074699"/>
                  <a:gd name="connsiteX2064" fmla="*/ 666411 w 1220263"/>
                  <a:gd name="connsiteY2064" fmla="*/ 87736 h 2074699"/>
                  <a:gd name="connsiteX2065" fmla="*/ 668713 w 1220263"/>
                  <a:gd name="connsiteY2065" fmla="*/ 88503 h 2074699"/>
                  <a:gd name="connsiteX2066" fmla="*/ 671016 w 1220263"/>
                  <a:gd name="connsiteY2066" fmla="*/ 90806 h 2074699"/>
                  <a:gd name="connsiteX2067" fmla="*/ 673318 w 1220263"/>
                  <a:gd name="connsiteY2067" fmla="*/ 98225 h 2074699"/>
                  <a:gd name="connsiteX2068" fmla="*/ 675109 w 1220263"/>
                  <a:gd name="connsiteY2068" fmla="*/ 107178 h 2074699"/>
                  <a:gd name="connsiteX2069" fmla="*/ 676132 w 1220263"/>
                  <a:gd name="connsiteY2069" fmla="*/ 108713 h 2074699"/>
                  <a:gd name="connsiteX2070" fmla="*/ 680481 w 1220263"/>
                  <a:gd name="connsiteY2070" fmla="*/ 112551 h 2074699"/>
                  <a:gd name="connsiteX2071" fmla="*/ 684063 w 1220263"/>
                  <a:gd name="connsiteY2071" fmla="*/ 114853 h 2074699"/>
                  <a:gd name="connsiteX2072" fmla="*/ 685342 w 1220263"/>
                  <a:gd name="connsiteY2072" fmla="*/ 116132 h 2074699"/>
                  <a:gd name="connsiteX2073" fmla="*/ 686621 w 1220263"/>
                  <a:gd name="connsiteY2073" fmla="*/ 116644 h 2074699"/>
                  <a:gd name="connsiteX2074" fmla="*/ 689179 w 1220263"/>
                  <a:gd name="connsiteY2074" fmla="*/ 115106 h 2074699"/>
                  <a:gd name="connsiteX2075" fmla="*/ 690458 w 1220263"/>
                  <a:gd name="connsiteY2075" fmla="*/ 115106 h 2074699"/>
                  <a:gd name="connsiteX2076" fmla="*/ 697621 w 1220263"/>
                  <a:gd name="connsiteY2076" fmla="*/ 117409 h 2074699"/>
                  <a:gd name="connsiteX2077" fmla="*/ 702737 w 1220263"/>
                  <a:gd name="connsiteY2077" fmla="*/ 118943 h 2074699"/>
                  <a:gd name="connsiteX2078" fmla="*/ 704528 w 1220263"/>
                  <a:gd name="connsiteY2078" fmla="*/ 120223 h 2074699"/>
                  <a:gd name="connsiteX2079" fmla="*/ 705807 w 1220263"/>
                  <a:gd name="connsiteY2079" fmla="*/ 122781 h 2074699"/>
                  <a:gd name="connsiteX2080" fmla="*/ 705807 w 1220263"/>
                  <a:gd name="connsiteY2080" fmla="*/ 127130 h 2074699"/>
                  <a:gd name="connsiteX2081" fmla="*/ 706319 w 1220263"/>
                  <a:gd name="connsiteY2081" fmla="*/ 129688 h 2074699"/>
                  <a:gd name="connsiteX2082" fmla="*/ 706830 w 1220263"/>
                  <a:gd name="connsiteY2082" fmla="*/ 131223 h 2074699"/>
                  <a:gd name="connsiteX2083" fmla="*/ 707854 w 1220263"/>
                  <a:gd name="connsiteY2083" fmla="*/ 132246 h 2074699"/>
                  <a:gd name="connsiteX2084" fmla="*/ 713482 w 1220263"/>
                  <a:gd name="connsiteY2084" fmla="*/ 133781 h 2074699"/>
                  <a:gd name="connsiteX2085" fmla="*/ 715272 w 1220263"/>
                  <a:gd name="connsiteY2085" fmla="*/ 135060 h 2074699"/>
                  <a:gd name="connsiteX2086" fmla="*/ 717319 w 1220263"/>
                  <a:gd name="connsiteY2086" fmla="*/ 137362 h 2074699"/>
                  <a:gd name="connsiteX2087" fmla="*/ 720900 w 1220263"/>
                  <a:gd name="connsiteY2087" fmla="*/ 138386 h 2074699"/>
                  <a:gd name="connsiteX2088" fmla="*/ 728319 w 1220263"/>
                  <a:gd name="connsiteY2088" fmla="*/ 139665 h 2074699"/>
                  <a:gd name="connsiteX2089" fmla="*/ 732157 w 1220263"/>
                  <a:gd name="connsiteY2089" fmla="*/ 140432 h 2074699"/>
                  <a:gd name="connsiteX2090" fmla="*/ 735738 w 1220263"/>
                  <a:gd name="connsiteY2090" fmla="*/ 140686 h 2074699"/>
                  <a:gd name="connsiteX2091" fmla="*/ 737017 w 1220263"/>
                  <a:gd name="connsiteY2091" fmla="*/ 140432 h 2074699"/>
                  <a:gd name="connsiteX2092" fmla="*/ 738808 w 1220263"/>
                  <a:gd name="connsiteY2092" fmla="*/ 138897 h 2074699"/>
                  <a:gd name="connsiteX2093" fmla="*/ 742645 w 1220263"/>
                  <a:gd name="connsiteY2093" fmla="*/ 134548 h 2074699"/>
                  <a:gd name="connsiteX2094" fmla="*/ 744948 w 1220263"/>
                  <a:gd name="connsiteY2094" fmla="*/ 133269 h 2074699"/>
                  <a:gd name="connsiteX2095" fmla="*/ 749808 w 1220263"/>
                  <a:gd name="connsiteY2095" fmla="*/ 135316 h 2074699"/>
                  <a:gd name="connsiteX2096" fmla="*/ 751087 w 1220263"/>
                  <a:gd name="connsiteY2096" fmla="*/ 135572 h 2074699"/>
                  <a:gd name="connsiteX2097" fmla="*/ 756715 w 1220263"/>
                  <a:gd name="connsiteY2097" fmla="*/ 133269 h 2074699"/>
                  <a:gd name="connsiteX2098" fmla="*/ 759529 w 1220263"/>
                  <a:gd name="connsiteY2098" fmla="*/ 131734 h 2074699"/>
                  <a:gd name="connsiteX2099" fmla="*/ 761576 w 1220263"/>
                  <a:gd name="connsiteY2099" fmla="*/ 130200 h 2074699"/>
                  <a:gd name="connsiteX2100" fmla="*/ 762855 w 1220263"/>
                  <a:gd name="connsiteY2100" fmla="*/ 128665 h 2074699"/>
                  <a:gd name="connsiteX2101" fmla="*/ 765157 w 1220263"/>
                  <a:gd name="connsiteY2101" fmla="*/ 124060 h 2074699"/>
                  <a:gd name="connsiteX2102" fmla="*/ 765669 w 1220263"/>
                  <a:gd name="connsiteY2102" fmla="*/ 122269 h 2074699"/>
                  <a:gd name="connsiteX2103" fmla="*/ 767460 w 1220263"/>
                  <a:gd name="connsiteY2103" fmla="*/ 118943 h 2074699"/>
                  <a:gd name="connsiteX2104" fmla="*/ 768995 w 1220263"/>
                  <a:gd name="connsiteY2104" fmla="*/ 114850 h 2074699"/>
                  <a:gd name="connsiteX2105" fmla="*/ 770785 w 1220263"/>
                  <a:gd name="connsiteY2105" fmla="*/ 111780 h 2074699"/>
                  <a:gd name="connsiteX2106" fmla="*/ 772576 w 1220263"/>
                  <a:gd name="connsiteY2106" fmla="*/ 110246 h 2074699"/>
                  <a:gd name="connsiteX2107" fmla="*/ 775902 w 1220263"/>
                  <a:gd name="connsiteY2107" fmla="*/ 108199 h 2074699"/>
                  <a:gd name="connsiteX2108" fmla="*/ 781018 w 1220263"/>
                  <a:gd name="connsiteY2108" fmla="*/ 107176 h 2074699"/>
                  <a:gd name="connsiteX2109" fmla="*/ 786646 w 1220263"/>
                  <a:gd name="connsiteY2109" fmla="*/ 107176 h 2074699"/>
                  <a:gd name="connsiteX2110" fmla="*/ 790228 w 1220263"/>
                  <a:gd name="connsiteY2110" fmla="*/ 108199 h 2074699"/>
                  <a:gd name="connsiteX2111" fmla="*/ 792274 w 1220263"/>
                  <a:gd name="connsiteY2111" fmla="*/ 109222 h 2074699"/>
                  <a:gd name="connsiteX2112" fmla="*/ 794832 w 1220263"/>
                  <a:gd name="connsiteY2112" fmla="*/ 110757 h 2074699"/>
                  <a:gd name="connsiteX2113" fmla="*/ 795088 w 1220263"/>
                  <a:gd name="connsiteY2113" fmla="*/ 112036 h 2074699"/>
                  <a:gd name="connsiteX2114" fmla="*/ 793553 w 1220263"/>
                  <a:gd name="connsiteY2114" fmla="*/ 114339 h 2074699"/>
                  <a:gd name="connsiteX2115" fmla="*/ 793553 w 1220263"/>
                  <a:gd name="connsiteY2115" fmla="*/ 116385 h 2074699"/>
                  <a:gd name="connsiteX2116" fmla="*/ 796879 w 1220263"/>
                  <a:gd name="connsiteY2116" fmla="*/ 117920 h 2074699"/>
                  <a:gd name="connsiteX2117" fmla="*/ 798926 w 1220263"/>
                  <a:gd name="connsiteY2117" fmla="*/ 120734 h 2074699"/>
                  <a:gd name="connsiteX2118" fmla="*/ 801484 w 1220263"/>
                  <a:gd name="connsiteY2118" fmla="*/ 121757 h 2074699"/>
                  <a:gd name="connsiteX2119" fmla="*/ 803786 w 1220263"/>
                  <a:gd name="connsiteY2119" fmla="*/ 124316 h 2074699"/>
                  <a:gd name="connsiteX2120" fmla="*/ 806600 w 1220263"/>
                  <a:gd name="connsiteY2120" fmla="*/ 128665 h 2074699"/>
                  <a:gd name="connsiteX2121" fmla="*/ 807623 w 1220263"/>
                  <a:gd name="connsiteY2121" fmla="*/ 129176 h 2074699"/>
                  <a:gd name="connsiteX2122" fmla="*/ 809926 w 1220263"/>
                  <a:gd name="connsiteY2122" fmla="*/ 129432 h 2074699"/>
                  <a:gd name="connsiteX2123" fmla="*/ 813507 w 1220263"/>
                  <a:gd name="connsiteY2123" fmla="*/ 130455 h 2074699"/>
                  <a:gd name="connsiteX2124" fmla="*/ 815810 w 1220263"/>
                  <a:gd name="connsiteY2124" fmla="*/ 132758 h 2074699"/>
                  <a:gd name="connsiteX2125" fmla="*/ 817089 w 1220263"/>
                  <a:gd name="connsiteY2125" fmla="*/ 135316 h 2074699"/>
                  <a:gd name="connsiteX2126" fmla="*/ 819391 w 1220263"/>
                  <a:gd name="connsiteY2126" fmla="*/ 139153 h 2074699"/>
                  <a:gd name="connsiteX2127" fmla="*/ 820926 w 1220263"/>
                  <a:gd name="connsiteY2127" fmla="*/ 140177 h 2074699"/>
                  <a:gd name="connsiteX2128" fmla="*/ 822205 w 1220263"/>
                  <a:gd name="connsiteY2128" fmla="*/ 140177 h 2074699"/>
                  <a:gd name="connsiteX2129" fmla="*/ 830136 w 1220263"/>
                  <a:gd name="connsiteY2129" fmla="*/ 139665 h 2074699"/>
                  <a:gd name="connsiteX2130" fmla="*/ 831415 w 1220263"/>
                  <a:gd name="connsiteY2130" fmla="*/ 139665 h 2074699"/>
                  <a:gd name="connsiteX2131" fmla="*/ 835508 w 1220263"/>
                  <a:gd name="connsiteY2131" fmla="*/ 140688 h 2074699"/>
                  <a:gd name="connsiteX2132" fmla="*/ 842159 w 1220263"/>
                  <a:gd name="connsiteY2132" fmla="*/ 143761 h 2074699"/>
                  <a:gd name="connsiteX2133" fmla="*/ 845229 w 1220263"/>
                  <a:gd name="connsiteY2133" fmla="*/ 145807 h 2074699"/>
                  <a:gd name="connsiteX2134" fmla="*/ 846252 w 1220263"/>
                  <a:gd name="connsiteY2134" fmla="*/ 145551 h 2074699"/>
                  <a:gd name="connsiteX2135" fmla="*/ 849069 w 1220263"/>
                  <a:gd name="connsiteY2135" fmla="*/ 143249 h 2074699"/>
                  <a:gd name="connsiteX2136" fmla="*/ 850348 w 1220263"/>
                  <a:gd name="connsiteY2136" fmla="*/ 143249 h 2074699"/>
                  <a:gd name="connsiteX2137" fmla="*/ 852395 w 1220263"/>
                  <a:gd name="connsiteY2137" fmla="*/ 144016 h 2074699"/>
                  <a:gd name="connsiteX2138" fmla="*/ 854953 w 1220263"/>
                  <a:gd name="connsiteY2138" fmla="*/ 144016 h 2074699"/>
                  <a:gd name="connsiteX2139" fmla="*/ 857767 w 1220263"/>
                  <a:gd name="connsiteY2139" fmla="*/ 146575 h 2074699"/>
                  <a:gd name="connsiteX2140" fmla="*/ 859046 w 1220263"/>
                  <a:gd name="connsiteY2140" fmla="*/ 150156 h 2074699"/>
                  <a:gd name="connsiteX2141" fmla="*/ 859813 w 1220263"/>
                  <a:gd name="connsiteY2141" fmla="*/ 150924 h 2074699"/>
                  <a:gd name="connsiteX2142" fmla="*/ 861348 w 1220263"/>
                  <a:gd name="connsiteY2142" fmla="*/ 150924 h 2074699"/>
                  <a:gd name="connsiteX2143" fmla="*/ 862883 w 1220263"/>
                  <a:gd name="connsiteY2143" fmla="*/ 150156 h 2074699"/>
                  <a:gd name="connsiteX2144" fmla="*/ 864930 w 1220263"/>
                  <a:gd name="connsiteY2144" fmla="*/ 147854 h 2074699"/>
                  <a:gd name="connsiteX2145" fmla="*/ 866465 w 1220263"/>
                  <a:gd name="connsiteY2145" fmla="*/ 147086 h 2074699"/>
                  <a:gd name="connsiteX2146" fmla="*/ 869279 w 1220263"/>
                  <a:gd name="connsiteY2146" fmla="*/ 147086 h 2074699"/>
                  <a:gd name="connsiteX2147" fmla="*/ 874651 w 1220263"/>
                  <a:gd name="connsiteY2147" fmla="*/ 148110 h 2074699"/>
                  <a:gd name="connsiteX2148" fmla="*/ 877209 w 1220263"/>
                  <a:gd name="connsiteY2148" fmla="*/ 148877 h 2074699"/>
                  <a:gd name="connsiteX2149" fmla="*/ 879767 w 1220263"/>
                  <a:gd name="connsiteY2149" fmla="*/ 149900 h 2074699"/>
                  <a:gd name="connsiteX2150" fmla="*/ 882070 w 1220263"/>
                  <a:gd name="connsiteY2150" fmla="*/ 150156 h 2074699"/>
                  <a:gd name="connsiteX2151" fmla="*/ 884884 w 1220263"/>
                  <a:gd name="connsiteY2151" fmla="*/ 148621 h 2074699"/>
                  <a:gd name="connsiteX2152" fmla="*/ 890768 w 1220263"/>
                  <a:gd name="connsiteY2152" fmla="*/ 144528 h 2074699"/>
                  <a:gd name="connsiteX2153" fmla="*/ 893326 w 1220263"/>
                  <a:gd name="connsiteY2153" fmla="*/ 144528 h 2074699"/>
                  <a:gd name="connsiteX2154" fmla="*/ 895884 w 1220263"/>
                  <a:gd name="connsiteY2154" fmla="*/ 147854 h 2074699"/>
                  <a:gd name="connsiteX2155" fmla="*/ 897675 w 1220263"/>
                  <a:gd name="connsiteY2155" fmla="*/ 152203 h 2074699"/>
                  <a:gd name="connsiteX2156" fmla="*/ 898442 w 1220263"/>
                  <a:gd name="connsiteY2156" fmla="*/ 152714 h 2074699"/>
                  <a:gd name="connsiteX2157" fmla="*/ 904070 w 1220263"/>
                  <a:gd name="connsiteY2157" fmla="*/ 156296 h 2074699"/>
                  <a:gd name="connsiteX2158" fmla="*/ 907396 w 1220263"/>
                  <a:gd name="connsiteY2158" fmla="*/ 159110 h 2074699"/>
                  <a:gd name="connsiteX2159" fmla="*/ 910466 w 1220263"/>
                  <a:gd name="connsiteY2159" fmla="*/ 161412 h 2074699"/>
                  <a:gd name="connsiteX2160" fmla="*/ 916861 w 1220263"/>
                  <a:gd name="connsiteY2160" fmla="*/ 167296 h 2074699"/>
                  <a:gd name="connsiteX2161" fmla="*/ 920187 w 1220263"/>
                  <a:gd name="connsiteY2161" fmla="*/ 169087 h 2074699"/>
                  <a:gd name="connsiteX2162" fmla="*/ 925559 w 1220263"/>
                  <a:gd name="connsiteY2162" fmla="*/ 170622 h 2074699"/>
                  <a:gd name="connsiteX2163" fmla="*/ 927861 w 1220263"/>
                  <a:gd name="connsiteY2163" fmla="*/ 171645 h 2074699"/>
                  <a:gd name="connsiteX2164" fmla="*/ 931954 w 1220263"/>
                  <a:gd name="connsiteY2164" fmla="*/ 174971 h 2074699"/>
                  <a:gd name="connsiteX2165" fmla="*/ 933745 w 1220263"/>
                  <a:gd name="connsiteY2165" fmla="*/ 176761 h 2074699"/>
                  <a:gd name="connsiteX2166" fmla="*/ 934257 w 1220263"/>
                  <a:gd name="connsiteY2166" fmla="*/ 177785 h 2074699"/>
                  <a:gd name="connsiteX2167" fmla="*/ 934513 w 1220263"/>
                  <a:gd name="connsiteY2167" fmla="*/ 182389 h 2074699"/>
                  <a:gd name="connsiteX2168" fmla="*/ 935536 w 1220263"/>
                  <a:gd name="connsiteY2168" fmla="*/ 184948 h 2074699"/>
                  <a:gd name="connsiteX2169" fmla="*/ 937838 w 1220263"/>
                  <a:gd name="connsiteY2169" fmla="*/ 186738 h 2074699"/>
                  <a:gd name="connsiteX2170" fmla="*/ 940141 w 1220263"/>
                  <a:gd name="connsiteY2170" fmla="*/ 186994 h 2074699"/>
                  <a:gd name="connsiteX2171" fmla="*/ 941420 w 1220263"/>
                  <a:gd name="connsiteY2171" fmla="*/ 187506 h 2074699"/>
                  <a:gd name="connsiteX2172" fmla="*/ 941932 w 1220263"/>
                  <a:gd name="connsiteY2172" fmla="*/ 188785 h 2074699"/>
                  <a:gd name="connsiteX2173" fmla="*/ 940141 w 1220263"/>
                  <a:gd name="connsiteY2173" fmla="*/ 193134 h 2074699"/>
                  <a:gd name="connsiteX2174" fmla="*/ 940396 w 1220263"/>
                  <a:gd name="connsiteY2174" fmla="*/ 194413 h 2074699"/>
                  <a:gd name="connsiteX2175" fmla="*/ 943722 w 1220263"/>
                  <a:gd name="connsiteY2175" fmla="*/ 195692 h 2074699"/>
                  <a:gd name="connsiteX2176" fmla="*/ 945257 w 1220263"/>
                  <a:gd name="connsiteY2176" fmla="*/ 198506 h 2074699"/>
                  <a:gd name="connsiteX2177" fmla="*/ 946792 w 1220263"/>
                  <a:gd name="connsiteY2177" fmla="*/ 203367 h 2074699"/>
                  <a:gd name="connsiteX2178" fmla="*/ 947815 w 1220263"/>
                  <a:gd name="connsiteY2178" fmla="*/ 204646 h 2074699"/>
                  <a:gd name="connsiteX2179" fmla="*/ 950118 w 1220263"/>
                  <a:gd name="connsiteY2179" fmla="*/ 205925 h 2074699"/>
                  <a:gd name="connsiteX2180" fmla="*/ 952420 w 1220263"/>
                  <a:gd name="connsiteY2180" fmla="*/ 206181 h 2074699"/>
                  <a:gd name="connsiteX2181" fmla="*/ 954211 w 1220263"/>
                  <a:gd name="connsiteY2181" fmla="*/ 205413 h 2074699"/>
                  <a:gd name="connsiteX2182" fmla="*/ 955490 w 1220263"/>
                  <a:gd name="connsiteY2182" fmla="*/ 204134 h 2074699"/>
                  <a:gd name="connsiteX2183" fmla="*/ 957025 w 1220263"/>
                  <a:gd name="connsiteY2183" fmla="*/ 200041 h 2074699"/>
                  <a:gd name="connsiteX2184" fmla="*/ 958304 w 1220263"/>
                  <a:gd name="connsiteY2184" fmla="*/ 197739 h 2074699"/>
                  <a:gd name="connsiteX2185" fmla="*/ 959839 w 1220263"/>
                  <a:gd name="connsiteY2185" fmla="*/ 196459 h 2074699"/>
                  <a:gd name="connsiteX2186" fmla="*/ 961374 w 1220263"/>
                  <a:gd name="connsiteY2186" fmla="*/ 195948 h 2074699"/>
                  <a:gd name="connsiteX2187" fmla="*/ 963676 w 1220263"/>
                  <a:gd name="connsiteY2187" fmla="*/ 195948 h 2074699"/>
                  <a:gd name="connsiteX2188" fmla="*/ 967514 w 1220263"/>
                  <a:gd name="connsiteY2188" fmla="*/ 196715 h 2074699"/>
                  <a:gd name="connsiteX2189" fmla="*/ 974165 w 1220263"/>
                  <a:gd name="connsiteY2189" fmla="*/ 199529 h 2074699"/>
                  <a:gd name="connsiteX2190" fmla="*/ 977235 w 1220263"/>
                  <a:gd name="connsiteY2190" fmla="*/ 200297 h 2074699"/>
                  <a:gd name="connsiteX2191" fmla="*/ 981328 w 1220263"/>
                  <a:gd name="connsiteY2191" fmla="*/ 200808 h 2074699"/>
                  <a:gd name="connsiteX2192" fmla="*/ 985165 w 1220263"/>
                  <a:gd name="connsiteY2192" fmla="*/ 200041 h 2074699"/>
                  <a:gd name="connsiteX2193" fmla="*/ 990281 w 1220263"/>
                  <a:gd name="connsiteY2193" fmla="*/ 197994 h 2074699"/>
                  <a:gd name="connsiteX2194" fmla="*/ 993096 w 1220263"/>
                  <a:gd name="connsiteY2194" fmla="*/ 197227 h 2074699"/>
                  <a:gd name="connsiteX2195" fmla="*/ 995909 w 1220263"/>
                  <a:gd name="connsiteY2195" fmla="*/ 197227 h 2074699"/>
                  <a:gd name="connsiteX2196" fmla="*/ 1003584 w 1220263"/>
                  <a:gd name="connsiteY2196" fmla="*/ 192622 h 2074699"/>
                  <a:gd name="connsiteX2197" fmla="*/ 1005119 w 1220263"/>
                  <a:gd name="connsiteY2197" fmla="*/ 191855 h 2074699"/>
                  <a:gd name="connsiteX2198" fmla="*/ 1006398 w 1220263"/>
                  <a:gd name="connsiteY2198" fmla="*/ 190831 h 2074699"/>
                  <a:gd name="connsiteX2199" fmla="*/ 1009468 w 1220263"/>
                  <a:gd name="connsiteY2199" fmla="*/ 185715 h 2074699"/>
                  <a:gd name="connsiteX2200" fmla="*/ 1015352 w 1220263"/>
                  <a:gd name="connsiteY2200" fmla="*/ 181110 h 207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</a:cxnLst>
                <a:rect l="l" t="t" r="r" b="b"/>
                <a:pathLst>
                  <a:path w="1220263" h="2074699">
                    <a:moveTo>
                      <a:pt x="1015352" y="181121"/>
                    </a:moveTo>
                    <a:lnTo>
                      <a:pt x="1016887" y="182655"/>
                    </a:lnTo>
                    <a:lnTo>
                      <a:pt x="1015352" y="191865"/>
                    </a:lnTo>
                    <a:lnTo>
                      <a:pt x="1016631" y="202098"/>
                    </a:lnTo>
                    <a:lnTo>
                      <a:pt x="1039655" y="221540"/>
                    </a:lnTo>
                    <a:lnTo>
                      <a:pt x="1058585" y="234587"/>
                    </a:lnTo>
                    <a:lnTo>
                      <a:pt x="1068818" y="237913"/>
                    </a:lnTo>
                    <a:lnTo>
                      <a:pt x="1072655" y="247122"/>
                    </a:lnTo>
                    <a:lnTo>
                      <a:pt x="1091330" y="266564"/>
                    </a:lnTo>
                    <a:lnTo>
                      <a:pt x="1094144" y="283704"/>
                    </a:lnTo>
                    <a:lnTo>
                      <a:pt x="1107703" y="301868"/>
                    </a:lnTo>
                    <a:lnTo>
                      <a:pt x="1119215" y="319007"/>
                    </a:lnTo>
                    <a:lnTo>
                      <a:pt x="1117424" y="365311"/>
                    </a:lnTo>
                    <a:lnTo>
                      <a:pt x="1118703" y="406242"/>
                    </a:lnTo>
                    <a:lnTo>
                      <a:pt x="1117936" y="422870"/>
                    </a:lnTo>
                    <a:lnTo>
                      <a:pt x="1112563" y="432336"/>
                    </a:lnTo>
                    <a:lnTo>
                      <a:pt x="1101051" y="436940"/>
                    </a:lnTo>
                    <a:lnTo>
                      <a:pt x="1090819" y="462011"/>
                    </a:lnTo>
                    <a:lnTo>
                      <a:pt x="1086214" y="464313"/>
                    </a:lnTo>
                    <a:lnTo>
                      <a:pt x="1071632" y="465336"/>
                    </a:lnTo>
                    <a:lnTo>
                      <a:pt x="1064469" y="477874"/>
                    </a:lnTo>
                    <a:lnTo>
                      <a:pt x="1063958" y="480432"/>
                    </a:lnTo>
                    <a:lnTo>
                      <a:pt x="1062423" y="483502"/>
                    </a:lnTo>
                    <a:lnTo>
                      <a:pt x="1059097" y="491433"/>
                    </a:lnTo>
                    <a:lnTo>
                      <a:pt x="1045283" y="496805"/>
                    </a:lnTo>
                    <a:lnTo>
                      <a:pt x="1037608" y="507038"/>
                    </a:lnTo>
                    <a:lnTo>
                      <a:pt x="1032492" y="509084"/>
                    </a:lnTo>
                    <a:lnTo>
                      <a:pt x="1026352" y="508572"/>
                    </a:lnTo>
                    <a:lnTo>
                      <a:pt x="1025585" y="517270"/>
                    </a:lnTo>
                    <a:lnTo>
                      <a:pt x="1026352" y="530317"/>
                    </a:lnTo>
                    <a:lnTo>
                      <a:pt x="1036841" y="544131"/>
                    </a:lnTo>
                    <a:lnTo>
                      <a:pt x="1038376" y="585574"/>
                    </a:lnTo>
                    <a:lnTo>
                      <a:pt x="1044771" y="588644"/>
                    </a:lnTo>
                    <a:lnTo>
                      <a:pt x="1042469" y="590179"/>
                    </a:lnTo>
                    <a:lnTo>
                      <a:pt x="1041190" y="590179"/>
                    </a:lnTo>
                    <a:lnTo>
                      <a:pt x="1039143" y="590691"/>
                    </a:lnTo>
                    <a:lnTo>
                      <a:pt x="1036585" y="593249"/>
                    </a:lnTo>
                    <a:lnTo>
                      <a:pt x="1035306" y="593761"/>
                    </a:lnTo>
                    <a:lnTo>
                      <a:pt x="1033771" y="593505"/>
                    </a:lnTo>
                    <a:lnTo>
                      <a:pt x="1031213" y="593761"/>
                    </a:lnTo>
                    <a:lnTo>
                      <a:pt x="1027887" y="593249"/>
                    </a:lnTo>
                    <a:lnTo>
                      <a:pt x="1024817" y="594272"/>
                    </a:lnTo>
                    <a:lnTo>
                      <a:pt x="1021236" y="596063"/>
                    </a:lnTo>
                    <a:lnTo>
                      <a:pt x="1019701" y="597342"/>
                    </a:lnTo>
                    <a:lnTo>
                      <a:pt x="1016375" y="600412"/>
                    </a:lnTo>
                    <a:lnTo>
                      <a:pt x="1014328" y="601179"/>
                    </a:lnTo>
                    <a:lnTo>
                      <a:pt x="1011259" y="601691"/>
                    </a:lnTo>
                    <a:lnTo>
                      <a:pt x="1007421" y="600668"/>
                    </a:lnTo>
                    <a:lnTo>
                      <a:pt x="1003840" y="597854"/>
                    </a:lnTo>
                    <a:lnTo>
                      <a:pt x="1002305" y="597342"/>
                    </a:lnTo>
                    <a:lnTo>
                      <a:pt x="1000514" y="596063"/>
                    </a:lnTo>
                    <a:lnTo>
                      <a:pt x="997444" y="592226"/>
                    </a:lnTo>
                    <a:lnTo>
                      <a:pt x="994886" y="590179"/>
                    </a:lnTo>
                    <a:lnTo>
                      <a:pt x="991560" y="588644"/>
                    </a:lnTo>
                    <a:lnTo>
                      <a:pt x="982095" y="587877"/>
                    </a:lnTo>
                    <a:lnTo>
                      <a:pt x="978514" y="586086"/>
                    </a:lnTo>
                    <a:lnTo>
                      <a:pt x="977746" y="585063"/>
                    </a:lnTo>
                    <a:lnTo>
                      <a:pt x="978002" y="582504"/>
                    </a:lnTo>
                    <a:lnTo>
                      <a:pt x="977235" y="580970"/>
                    </a:lnTo>
                    <a:lnTo>
                      <a:pt x="975188" y="579946"/>
                    </a:lnTo>
                    <a:lnTo>
                      <a:pt x="972374" y="579435"/>
                    </a:lnTo>
                    <a:lnTo>
                      <a:pt x="969048" y="579435"/>
                    </a:lnTo>
                    <a:lnTo>
                      <a:pt x="967002" y="578155"/>
                    </a:lnTo>
                    <a:lnTo>
                      <a:pt x="964188" y="577132"/>
                    </a:lnTo>
                    <a:lnTo>
                      <a:pt x="961374" y="576877"/>
                    </a:lnTo>
                    <a:lnTo>
                      <a:pt x="959839" y="577388"/>
                    </a:lnTo>
                    <a:lnTo>
                      <a:pt x="956257" y="581225"/>
                    </a:lnTo>
                    <a:lnTo>
                      <a:pt x="954211" y="581993"/>
                    </a:lnTo>
                    <a:lnTo>
                      <a:pt x="952676" y="581739"/>
                    </a:lnTo>
                    <a:lnTo>
                      <a:pt x="950118" y="580716"/>
                    </a:lnTo>
                    <a:lnTo>
                      <a:pt x="948327" y="580972"/>
                    </a:lnTo>
                    <a:lnTo>
                      <a:pt x="943466" y="582507"/>
                    </a:lnTo>
                    <a:lnTo>
                      <a:pt x="942187" y="582763"/>
                    </a:lnTo>
                    <a:lnTo>
                      <a:pt x="937582" y="585065"/>
                    </a:lnTo>
                    <a:lnTo>
                      <a:pt x="935536" y="585577"/>
                    </a:lnTo>
                    <a:lnTo>
                      <a:pt x="932210" y="585577"/>
                    </a:lnTo>
                    <a:lnTo>
                      <a:pt x="929652" y="586089"/>
                    </a:lnTo>
                    <a:lnTo>
                      <a:pt x="926582" y="587623"/>
                    </a:lnTo>
                    <a:lnTo>
                      <a:pt x="924536" y="588903"/>
                    </a:lnTo>
                    <a:lnTo>
                      <a:pt x="917373" y="594786"/>
                    </a:lnTo>
                    <a:lnTo>
                      <a:pt x="913791" y="597600"/>
                    </a:lnTo>
                    <a:lnTo>
                      <a:pt x="912256" y="599391"/>
                    </a:lnTo>
                    <a:lnTo>
                      <a:pt x="910721" y="601438"/>
                    </a:lnTo>
                    <a:lnTo>
                      <a:pt x="909186" y="604763"/>
                    </a:lnTo>
                    <a:lnTo>
                      <a:pt x="907652" y="612182"/>
                    </a:lnTo>
                    <a:lnTo>
                      <a:pt x="907907" y="613970"/>
                    </a:lnTo>
                    <a:lnTo>
                      <a:pt x="913024" y="618578"/>
                    </a:lnTo>
                    <a:lnTo>
                      <a:pt x="916350" y="620624"/>
                    </a:lnTo>
                    <a:lnTo>
                      <a:pt x="922233" y="622671"/>
                    </a:lnTo>
                    <a:lnTo>
                      <a:pt x="927094" y="625741"/>
                    </a:lnTo>
                    <a:lnTo>
                      <a:pt x="932722" y="629834"/>
                    </a:lnTo>
                    <a:lnTo>
                      <a:pt x="934257" y="631369"/>
                    </a:lnTo>
                    <a:lnTo>
                      <a:pt x="935280" y="633415"/>
                    </a:lnTo>
                    <a:lnTo>
                      <a:pt x="935792" y="635718"/>
                    </a:lnTo>
                    <a:lnTo>
                      <a:pt x="935792" y="639811"/>
                    </a:lnTo>
                    <a:lnTo>
                      <a:pt x="935024" y="642880"/>
                    </a:lnTo>
                    <a:lnTo>
                      <a:pt x="935792" y="648253"/>
                    </a:lnTo>
                    <a:lnTo>
                      <a:pt x="937838" y="652602"/>
                    </a:lnTo>
                    <a:lnTo>
                      <a:pt x="938606" y="654392"/>
                    </a:lnTo>
                    <a:lnTo>
                      <a:pt x="940141" y="656695"/>
                    </a:lnTo>
                    <a:lnTo>
                      <a:pt x="941420" y="657974"/>
                    </a:lnTo>
                    <a:lnTo>
                      <a:pt x="942955" y="658485"/>
                    </a:lnTo>
                    <a:lnTo>
                      <a:pt x="947304" y="658485"/>
                    </a:lnTo>
                    <a:lnTo>
                      <a:pt x="950629" y="659765"/>
                    </a:lnTo>
                    <a:lnTo>
                      <a:pt x="954467" y="662323"/>
                    </a:lnTo>
                    <a:lnTo>
                      <a:pt x="956257" y="664881"/>
                    </a:lnTo>
                    <a:lnTo>
                      <a:pt x="957281" y="667951"/>
                    </a:lnTo>
                    <a:lnTo>
                      <a:pt x="958304" y="673579"/>
                    </a:lnTo>
                    <a:lnTo>
                      <a:pt x="960095" y="675114"/>
                    </a:lnTo>
                    <a:lnTo>
                      <a:pt x="961630" y="677160"/>
                    </a:lnTo>
                    <a:lnTo>
                      <a:pt x="965211" y="685091"/>
                    </a:lnTo>
                    <a:lnTo>
                      <a:pt x="967514" y="688417"/>
                    </a:lnTo>
                    <a:lnTo>
                      <a:pt x="968793" y="689440"/>
                    </a:lnTo>
                    <a:lnTo>
                      <a:pt x="971862" y="690463"/>
                    </a:lnTo>
                    <a:lnTo>
                      <a:pt x="973141" y="691486"/>
                    </a:lnTo>
                    <a:lnTo>
                      <a:pt x="974421" y="693277"/>
                    </a:lnTo>
                    <a:lnTo>
                      <a:pt x="975188" y="693533"/>
                    </a:lnTo>
                    <a:lnTo>
                      <a:pt x="979281" y="693533"/>
                    </a:lnTo>
                    <a:lnTo>
                      <a:pt x="981584" y="693789"/>
                    </a:lnTo>
                    <a:lnTo>
                      <a:pt x="983886" y="694556"/>
                    </a:lnTo>
                    <a:lnTo>
                      <a:pt x="988746" y="697882"/>
                    </a:lnTo>
                    <a:lnTo>
                      <a:pt x="990026" y="699417"/>
                    </a:lnTo>
                    <a:lnTo>
                      <a:pt x="991049" y="700952"/>
                    </a:lnTo>
                    <a:lnTo>
                      <a:pt x="991305" y="703510"/>
                    </a:lnTo>
                    <a:lnTo>
                      <a:pt x="991305" y="706582"/>
                    </a:lnTo>
                    <a:lnTo>
                      <a:pt x="990281" y="707094"/>
                    </a:lnTo>
                    <a:lnTo>
                      <a:pt x="986956" y="707606"/>
                    </a:lnTo>
                    <a:lnTo>
                      <a:pt x="985165" y="708373"/>
                    </a:lnTo>
                    <a:lnTo>
                      <a:pt x="983886" y="709908"/>
                    </a:lnTo>
                    <a:lnTo>
                      <a:pt x="982095" y="713489"/>
                    </a:lnTo>
                    <a:lnTo>
                      <a:pt x="982095" y="715280"/>
                    </a:lnTo>
                    <a:lnTo>
                      <a:pt x="983118" y="717327"/>
                    </a:lnTo>
                    <a:lnTo>
                      <a:pt x="982863" y="719373"/>
                    </a:lnTo>
                    <a:lnTo>
                      <a:pt x="981584" y="720908"/>
                    </a:lnTo>
                    <a:lnTo>
                      <a:pt x="981072" y="723466"/>
                    </a:lnTo>
                    <a:lnTo>
                      <a:pt x="981839" y="726280"/>
                    </a:lnTo>
                    <a:lnTo>
                      <a:pt x="983118" y="728071"/>
                    </a:lnTo>
                    <a:lnTo>
                      <a:pt x="983630" y="729606"/>
                    </a:lnTo>
                    <a:lnTo>
                      <a:pt x="983630" y="732420"/>
                    </a:lnTo>
                    <a:lnTo>
                      <a:pt x="982863" y="735490"/>
                    </a:lnTo>
                    <a:lnTo>
                      <a:pt x="983374" y="737536"/>
                    </a:lnTo>
                    <a:lnTo>
                      <a:pt x="986700" y="739839"/>
                    </a:lnTo>
                    <a:lnTo>
                      <a:pt x="986956" y="742653"/>
                    </a:lnTo>
                    <a:lnTo>
                      <a:pt x="983886" y="749816"/>
                    </a:lnTo>
                    <a:lnTo>
                      <a:pt x="984398" y="752118"/>
                    </a:lnTo>
                    <a:lnTo>
                      <a:pt x="985421" y="753653"/>
                    </a:lnTo>
                    <a:lnTo>
                      <a:pt x="987212" y="754932"/>
                    </a:lnTo>
                    <a:lnTo>
                      <a:pt x="991049" y="756467"/>
                    </a:lnTo>
                    <a:lnTo>
                      <a:pt x="995654" y="757490"/>
                    </a:lnTo>
                    <a:lnTo>
                      <a:pt x="999235" y="758770"/>
                    </a:lnTo>
                    <a:lnTo>
                      <a:pt x="1001026" y="759793"/>
                    </a:lnTo>
                    <a:lnTo>
                      <a:pt x="1003328" y="761839"/>
                    </a:lnTo>
                    <a:lnTo>
                      <a:pt x="1003840" y="763630"/>
                    </a:lnTo>
                    <a:lnTo>
                      <a:pt x="1004351" y="765932"/>
                    </a:lnTo>
                    <a:lnTo>
                      <a:pt x="1004096" y="770025"/>
                    </a:lnTo>
                    <a:lnTo>
                      <a:pt x="1002817" y="773351"/>
                    </a:lnTo>
                    <a:lnTo>
                      <a:pt x="1001282" y="778468"/>
                    </a:lnTo>
                    <a:lnTo>
                      <a:pt x="1000770" y="780770"/>
                    </a:lnTo>
                    <a:lnTo>
                      <a:pt x="1000770" y="784096"/>
                    </a:lnTo>
                    <a:lnTo>
                      <a:pt x="1002305" y="788445"/>
                    </a:lnTo>
                    <a:lnTo>
                      <a:pt x="1004096" y="790235"/>
                    </a:lnTo>
                    <a:lnTo>
                      <a:pt x="1006398" y="790491"/>
                    </a:lnTo>
                    <a:lnTo>
                      <a:pt x="1007165" y="791770"/>
                    </a:lnTo>
                    <a:lnTo>
                      <a:pt x="1006142" y="794328"/>
                    </a:lnTo>
                    <a:lnTo>
                      <a:pt x="1006654" y="795352"/>
                    </a:lnTo>
                    <a:lnTo>
                      <a:pt x="1008956" y="795607"/>
                    </a:lnTo>
                    <a:lnTo>
                      <a:pt x="1010747" y="794840"/>
                    </a:lnTo>
                    <a:lnTo>
                      <a:pt x="1012282" y="794587"/>
                    </a:lnTo>
                    <a:lnTo>
                      <a:pt x="1014840" y="797910"/>
                    </a:lnTo>
                    <a:lnTo>
                      <a:pt x="1019956" y="798933"/>
                    </a:lnTo>
                    <a:lnTo>
                      <a:pt x="1022003" y="798166"/>
                    </a:lnTo>
                    <a:lnTo>
                      <a:pt x="1023026" y="796887"/>
                    </a:lnTo>
                    <a:lnTo>
                      <a:pt x="1024305" y="797398"/>
                    </a:lnTo>
                    <a:lnTo>
                      <a:pt x="1023794" y="798933"/>
                    </a:lnTo>
                    <a:lnTo>
                      <a:pt x="1025585" y="800212"/>
                    </a:lnTo>
                    <a:lnTo>
                      <a:pt x="1026608" y="802259"/>
                    </a:lnTo>
                    <a:lnTo>
                      <a:pt x="1028143" y="802771"/>
                    </a:lnTo>
                    <a:lnTo>
                      <a:pt x="1028654" y="806096"/>
                    </a:lnTo>
                    <a:lnTo>
                      <a:pt x="1028399" y="810957"/>
                    </a:lnTo>
                    <a:lnTo>
                      <a:pt x="1026608" y="814794"/>
                    </a:lnTo>
                    <a:lnTo>
                      <a:pt x="1023538" y="816329"/>
                    </a:lnTo>
                    <a:lnTo>
                      <a:pt x="1020724" y="818887"/>
                    </a:lnTo>
                    <a:lnTo>
                      <a:pt x="1017910" y="820422"/>
                    </a:lnTo>
                    <a:lnTo>
                      <a:pt x="1016631" y="822980"/>
                    </a:lnTo>
                    <a:lnTo>
                      <a:pt x="1017398" y="825283"/>
                    </a:lnTo>
                    <a:lnTo>
                      <a:pt x="1018933" y="828353"/>
                    </a:lnTo>
                    <a:lnTo>
                      <a:pt x="1019956" y="828864"/>
                    </a:lnTo>
                    <a:lnTo>
                      <a:pt x="1021491" y="828864"/>
                    </a:lnTo>
                    <a:lnTo>
                      <a:pt x="1022515" y="830143"/>
                    </a:lnTo>
                    <a:lnTo>
                      <a:pt x="1022259" y="832446"/>
                    </a:lnTo>
                    <a:lnTo>
                      <a:pt x="1022771" y="835004"/>
                    </a:lnTo>
                    <a:lnTo>
                      <a:pt x="1022259" y="836539"/>
                    </a:lnTo>
                    <a:lnTo>
                      <a:pt x="1023538" y="839864"/>
                    </a:lnTo>
                    <a:lnTo>
                      <a:pt x="1024817" y="841399"/>
                    </a:lnTo>
                    <a:lnTo>
                      <a:pt x="1023794" y="842934"/>
                    </a:lnTo>
                    <a:lnTo>
                      <a:pt x="1022003" y="847795"/>
                    </a:lnTo>
                    <a:lnTo>
                      <a:pt x="1020980" y="852400"/>
                    </a:lnTo>
                    <a:lnTo>
                      <a:pt x="1021491" y="853679"/>
                    </a:lnTo>
                    <a:lnTo>
                      <a:pt x="1022259" y="860842"/>
                    </a:lnTo>
                    <a:lnTo>
                      <a:pt x="1022003" y="861609"/>
                    </a:lnTo>
                    <a:lnTo>
                      <a:pt x="1022515" y="864935"/>
                    </a:lnTo>
                    <a:lnTo>
                      <a:pt x="1022003" y="866723"/>
                    </a:lnTo>
                    <a:lnTo>
                      <a:pt x="1020724" y="868002"/>
                    </a:lnTo>
                    <a:lnTo>
                      <a:pt x="1020468" y="870560"/>
                    </a:lnTo>
                    <a:lnTo>
                      <a:pt x="1020980" y="872095"/>
                    </a:lnTo>
                    <a:lnTo>
                      <a:pt x="1024561" y="876444"/>
                    </a:lnTo>
                    <a:lnTo>
                      <a:pt x="1024817" y="878491"/>
                    </a:lnTo>
                    <a:lnTo>
                      <a:pt x="1026352" y="879770"/>
                    </a:lnTo>
                    <a:lnTo>
                      <a:pt x="1031469" y="882072"/>
                    </a:lnTo>
                    <a:lnTo>
                      <a:pt x="1033259" y="883607"/>
                    </a:lnTo>
                    <a:lnTo>
                      <a:pt x="1033259" y="886421"/>
                    </a:lnTo>
                    <a:lnTo>
                      <a:pt x="1032492" y="887956"/>
                    </a:lnTo>
                    <a:lnTo>
                      <a:pt x="1029933" y="891026"/>
                    </a:lnTo>
                    <a:lnTo>
                      <a:pt x="1029422" y="892561"/>
                    </a:lnTo>
                    <a:lnTo>
                      <a:pt x="1029678" y="894863"/>
                    </a:lnTo>
                    <a:lnTo>
                      <a:pt x="1029166" y="895886"/>
                    </a:lnTo>
                    <a:lnTo>
                      <a:pt x="1025840" y="896910"/>
                    </a:lnTo>
                    <a:lnTo>
                      <a:pt x="1024305" y="898445"/>
                    </a:lnTo>
                    <a:lnTo>
                      <a:pt x="1023282" y="901768"/>
                    </a:lnTo>
                    <a:lnTo>
                      <a:pt x="1023282" y="904582"/>
                    </a:lnTo>
                    <a:lnTo>
                      <a:pt x="1023538" y="905861"/>
                    </a:lnTo>
                    <a:lnTo>
                      <a:pt x="1024561" y="908163"/>
                    </a:lnTo>
                    <a:lnTo>
                      <a:pt x="1027119" y="907396"/>
                    </a:lnTo>
                    <a:lnTo>
                      <a:pt x="1029422" y="906117"/>
                    </a:lnTo>
                    <a:lnTo>
                      <a:pt x="1032492" y="903303"/>
                    </a:lnTo>
                    <a:lnTo>
                      <a:pt x="1035306" y="902535"/>
                    </a:lnTo>
                    <a:lnTo>
                      <a:pt x="1038887" y="903558"/>
                    </a:lnTo>
                    <a:lnTo>
                      <a:pt x="1039399" y="904582"/>
                    </a:lnTo>
                    <a:lnTo>
                      <a:pt x="1042724" y="907652"/>
                    </a:lnTo>
                    <a:lnTo>
                      <a:pt x="1044259" y="908675"/>
                    </a:lnTo>
                    <a:lnTo>
                      <a:pt x="1046562" y="908931"/>
                    </a:lnTo>
                    <a:lnTo>
                      <a:pt x="1049376" y="908675"/>
                    </a:lnTo>
                    <a:lnTo>
                      <a:pt x="1051167" y="908163"/>
                    </a:lnTo>
                    <a:lnTo>
                      <a:pt x="1052446" y="908163"/>
                    </a:lnTo>
                    <a:lnTo>
                      <a:pt x="1054236" y="909442"/>
                    </a:lnTo>
                    <a:lnTo>
                      <a:pt x="1056795" y="910210"/>
                    </a:lnTo>
                    <a:lnTo>
                      <a:pt x="1058585" y="911233"/>
                    </a:lnTo>
                    <a:lnTo>
                      <a:pt x="1060376" y="913021"/>
                    </a:lnTo>
                    <a:lnTo>
                      <a:pt x="1065237" y="917370"/>
                    </a:lnTo>
                    <a:lnTo>
                      <a:pt x="1066516" y="918138"/>
                    </a:lnTo>
                    <a:lnTo>
                      <a:pt x="1072911" y="918649"/>
                    </a:lnTo>
                    <a:lnTo>
                      <a:pt x="1074446" y="919161"/>
                    </a:lnTo>
                    <a:lnTo>
                      <a:pt x="1078795" y="922231"/>
                    </a:lnTo>
                    <a:lnTo>
                      <a:pt x="1081097" y="922742"/>
                    </a:lnTo>
                    <a:lnTo>
                      <a:pt x="1083911" y="923766"/>
                    </a:lnTo>
                    <a:lnTo>
                      <a:pt x="1085702" y="924022"/>
                    </a:lnTo>
                    <a:lnTo>
                      <a:pt x="1086981" y="923766"/>
                    </a:lnTo>
                    <a:lnTo>
                      <a:pt x="1088005" y="924533"/>
                    </a:lnTo>
                    <a:lnTo>
                      <a:pt x="1089284" y="924533"/>
                    </a:lnTo>
                    <a:lnTo>
                      <a:pt x="1090563" y="925301"/>
                    </a:lnTo>
                    <a:lnTo>
                      <a:pt x="1092609" y="925045"/>
                    </a:lnTo>
                    <a:lnTo>
                      <a:pt x="1094656" y="923766"/>
                    </a:lnTo>
                    <a:lnTo>
                      <a:pt x="1095168" y="922742"/>
                    </a:lnTo>
                    <a:lnTo>
                      <a:pt x="1099517" y="922742"/>
                    </a:lnTo>
                    <a:lnTo>
                      <a:pt x="1099261" y="925045"/>
                    </a:lnTo>
                    <a:lnTo>
                      <a:pt x="1101563" y="925556"/>
                    </a:lnTo>
                    <a:lnTo>
                      <a:pt x="1102331" y="926324"/>
                    </a:lnTo>
                    <a:lnTo>
                      <a:pt x="1103610" y="925812"/>
                    </a:lnTo>
                    <a:lnTo>
                      <a:pt x="1104377" y="925045"/>
                    </a:lnTo>
                    <a:lnTo>
                      <a:pt x="1106424" y="923766"/>
                    </a:lnTo>
                    <a:lnTo>
                      <a:pt x="1108726" y="920696"/>
                    </a:lnTo>
                    <a:lnTo>
                      <a:pt x="1109493" y="918649"/>
                    </a:lnTo>
                    <a:lnTo>
                      <a:pt x="1109493" y="917114"/>
                    </a:lnTo>
                    <a:lnTo>
                      <a:pt x="1110517" y="915579"/>
                    </a:lnTo>
                    <a:lnTo>
                      <a:pt x="1112308" y="915579"/>
                    </a:lnTo>
                    <a:lnTo>
                      <a:pt x="1114354" y="917370"/>
                    </a:lnTo>
                    <a:lnTo>
                      <a:pt x="1115889" y="916858"/>
                    </a:lnTo>
                    <a:lnTo>
                      <a:pt x="1117168" y="917114"/>
                    </a:lnTo>
                    <a:lnTo>
                      <a:pt x="1119470" y="917114"/>
                    </a:lnTo>
                    <a:lnTo>
                      <a:pt x="1121005" y="916347"/>
                    </a:lnTo>
                    <a:lnTo>
                      <a:pt x="1123052" y="917882"/>
                    </a:lnTo>
                    <a:lnTo>
                      <a:pt x="1124331" y="918393"/>
                    </a:lnTo>
                    <a:lnTo>
                      <a:pt x="1125610" y="917882"/>
                    </a:lnTo>
                    <a:lnTo>
                      <a:pt x="1130982" y="920184"/>
                    </a:lnTo>
                    <a:lnTo>
                      <a:pt x="1131750" y="919161"/>
                    </a:lnTo>
                    <a:lnTo>
                      <a:pt x="1133029" y="919161"/>
                    </a:lnTo>
                    <a:lnTo>
                      <a:pt x="1136866" y="917370"/>
                    </a:lnTo>
                    <a:lnTo>
                      <a:pt x="1136866" y="915579"/>
                    </a:lnTo>
                    <a:lnTo>
                      <a:pt x="1137378" y="914812"/>
                    </a:lnTo>
                    <a:lnTo>
                      <a:pt x="1139169" y="914556"/>
                    </a:lnTo>
                    <a:lnTo>
                      <a:pt x="1140192" y="912510"/>
                    </a:lnTo>
                    <a:lnTo>
                      <a:pt x="1140192" y="910719"/>
                    </a:lnTo>
                    <a:lnTo>
                      <a:pt x="1139424" y="909440"/>
                    </a:lnTo>
                    <a:lnTo>
                      <a:pt x="1141215" y="906881"/>
                    </a:lnTo>
                    <a:lnTo>
                      <a:pt x="1143773" y="906370"/>
                    </a:lnTo>
                    <a:lnTo>
                      <a:pt x="1144797" y="905602"/>
                    </a:lnTo>
                    <a:lnTo>
                      <a:pt x="1146587" y="905858"/>
                    </a:lnTo>
                    <a:lnTo>
                      <a:pt x="1147866" y="904835"/>
                    </a:lnTo>
                    <a:lnTo>
                      <a:pt x="1148634" y="905347"/>
                    </a:lnTo>
                    <a:lnTo>
                      <a:pt x="1150936" y="905347"/>
                    </a:lnTo>
                    <a:lnTo>
                      <a:pt x="1155285" y="907393"/>
                    </a:lnTo>
                    <a:lnTo>
                      <a:pt x="1156564" y="908417"/>
                    </a:lnTo>
                    <a:lnTo>
                      <a:pt x="1158099" y="911486"/>
                    </a:lnTo>
                    <a:lnTo>
                      <a:pt x="1158099" y="914812"/>
                    </a:lnTo>
                    <a:lnTo>
                      <a:pt x="1157076" y="917370"/>
                    </a:lnTo>
                    <a:lnTo>
                      <a:pt x="1151960" y="923766"/>
                    </a:lnTo>
                    <a:lnTo>
                      <a:pt x="1151192" y="925812"/>
                    </a:lnTo>
                    <a:lnTo>
                      <a:pt x="1151448" y="928370"/>
                    </a:lnTo>
                    <a:lnTo>
                      <a:pt x="1152215" y="929905"/>
                    </a:lnTo>
                    <a:lnTo>
                      <a:pt x="1155029" y="932463"/>
                    </a:lnTo>
                    <a:lnTo>
                      <a:pt x="1153750" y="933231"/>
                    </a:lnTo>
                    <a:lnTo>
                      <a:pt x="1150936" y="936045"/>
                    </a:lnTo>
                    <a:lnTo>
                      <a:pt x="1149657" y="937836"/>
                    </a:lnTo>
                    <a:lnTo>
                      <a:pt x="1149657" y="938859"/>
                    </a:lnTo>
                    <a:lnTo>
                      <a:pt x="1150425" y="942440"/>
                    </a:lnTo>
                    <a:lnTo>
                      <a:pt x="1152727" y="946534"/>
                    </a:lnTo>
                    <a:lnTo>
                      <a:pt x="1155541" y="948071"/>
                    </a:lnTo>
                    <a:lnTo>
                      <a:pt x="1158099" y="949094"/>
                    </a:lnTo>
                    <a:lnTo>
                      <a:pt x="1159634" y="950374"/>
                    </a:lnTo>
                    <a:lnTo>
                      <a:pt x="1160913" y="951652"/>
                    </a:lnTo>
                    <a:lnTo>
                      <a:pt x="1167565" y="963932"/>
                    </a:lnTo>
                    <a:lnTo>
                      <a:pt x="1168844" y="965467"/>
                    </a:lnTo>
                    <a:lnTo>
                      <a:pt x="1171146" y="966746"/>
                    </a:lnTo>
                    <a:lnTo>
                      <a:pt x="1174728" y="967258"/>
                    </a:lnTo>
                    <a:lnTo>
                      <a:pt x="1176518" y="968025"/>
                    </a:lnTo>
                    <a:lnTo>
                      <a:pt x="1177797" y="970583"/>
                    </a:lnTo>
                    <a:lnTo>
                      <a:pt x="1180100" y="972374"/>
                    </a:lnTo>
                    <a:lnTo>
                      <a:pt x="1183170" y="973397"/>
                    </a:lnTo>
                    <a:lnTo>
                      <a:pt x="1184960" y="974932"/>
                    </a:lnTo>
                    <a:lnTo>
                      <a:pt x="1185984" y="977746"/>
                    </a:lnTo>
                    <a:lnTo>
                      <a:pt x="1186495" y="981072"/>
                    </a:lnTo>
                    <a:lnTo>
                      <a:pt x="1186751" y="986956"/>
                    </a:lnTo>
                    <a:lnTo>
                      <a:pt x="1187774" y="994119"/>
                    </a:lnTo>
                    <a:lnTo>
                      <a:pt x="1188030" y="999491"/>
                    </a:lnTo>
                    <a:lnTo>
                      <a:pt x="1187263" y="1001537"/>
                    </a:lnTo>
                    <a:lnTo>
                      <a:pt x="1183937" y="1007933"/>
                    </a:lnTo>
                    <a:lnTo>
                      <a:pt x="1181891" y="1010747"/>
                    </a:lnTo>
                    <a:lnTo>
                      <a:pt x="1178821" y="1012026"/>
                    </a:lnTo>
                    <a:lnTo>
                      <a:pt x="1178309" y="1013305"/>
                    </a:lnTo>
                    <a:lnTo>
                      <a:pt x="1178565" y="1015863"/>
                    </a:lnTo>
                    <a:lnTo>
                      <a:pt x="1179588" y="1019445"/>
                    </a:lnTo>
                    <a:lnTo>
                      <a:pt x="1179077" y="1020212"/>
                    </a:lnTo>
                    <a:lnTo>
                      <a:pt x="1177797" y="1020468"/>
                    </a:lnTo>
                    <a:lnTo>
                      <a:pt x="1174472" y="1020212"/>
                    </a:lnTo>
                    <a:lnTo>
                      <a:pt x="1173704" y="1020724"/>
                    </a:lnTo>
                    <a:lnTo>
                      <a:pt x="1170123" y="1025329"/>
                    </a:lnTo>
                    <a:lnTo>
                      <a:pt x="1167053" y="1028143"/>
                    </a:lnTo>
                    <a:lnTo>
                      <a:pt x="1164751" y="1030957"/>
                    </a:lnTo>
                    <a:lnTo>
                      <a:pt x="1163216" y="1034538"/>
                    </a:lnTo>
                    <a:lnTo>
                      <a:pt x="1161937" y="1039146"/>
                    </a:lnTo>
                    <a:lnTo>
                      <a:pt x="1159378" y="1039657"/>
                    </a:lnTo>
                    <a:lnTo>
                      <a:pt x="1153239" y="1039913"/>
                    </a:lnTo>
                    <a:lnTo>
                      <a:pt x="1150169" y="1039146"/>
                    </a:lnTo>
                    <a:lnTo>
                      <a:pt x="1148122" y="1039657"/>
                    </a:lnTo>
                    <a:lnTo>
                      <a:pt x="1146332" y="1041704"/>
                    </a:lnTo>
                    <a:lnTo>
                      <a:pt x="1143773" y="1043239"/>
                    </a:lnTo>
                    <a:lnTo>
                      <a:pt x="1140704" y="1044006"/>
                    </a:lnTo>
                    <a:lnTo>
                      <a:pt x="1139169" y="1044518"/>
                    </a:lnTo>
                    <a:lnTo>
                      <a:pt x="1135331" y="1047588"/>
                    </a:lnTo>
                    <a:lnTo>
                      <a:pt x="1132517" y="1051169"/>
                    </a:lnTo>
                    <a:lnTo>
                      <a:pt x="1130215" y="1052960"/>
                    </a:lnTo>
                    <a:lnTo>
                      <a:pt x="1125099" y="1054751"/>
                    </a:lnTo>
                    <a:lnTo>
                      <a:pt x="1122540" y="1056797"/>
                    </a:lnTo>
                    <a:lnTo>
                      <a:pt x="1120750" y="1059611"/>
                    </a:lnTo>
                    <a:lnTo>
                      <a:pt x="1116656" y="1065239"/>
                    </a:lnTo>
                    <a:lnTo>
                      <a:pt x="1116145" y="1068309"/>
                    </a:lnTo>
                    <a:lnTo>
                      <a:pt x="1115633" y="1069076"/>
                    </a:lnTo>
                    <a:lnTo>
                      <a:pt x="1109238" y="1073681"/>
                    </a:lnTo>
                    <a:lnTo>
                      <a:pt x="1104633" y="1076239"/>
                    </a:lnTo>
                    <a:lnTo>
                      <a:pt x="1103098" y="1074960"/>
                    </a:lnTo>
                    <a:lnTo>
                      <a:pt x="1101051" y="1073681"/>
                    </a:lnTo>
                    <a:lnTo>
                      <a:pt x="1097214" y="1072402"/>
                    </a:lnTo>
                    <a:lnTo>
                      <a:pt x="1093377" y="1071635"/>
                    </a:lnTo>
                    <a:lnTo>
                      <a:pt x="1088516" y="1071891"/>
                    </a:lnTo>
                    <a:lnTo>
                      <a:pt x="1086726" y="1072402"/>
                    </a:lnTo>
                    <a:lnTo>
                      <a:pt x="1083400" y="1073937"/>
                    </a:lnTo>
                    <a:lnTo>
                      <a:pt x="1081097" y="1075472"/>
                    </a:lnTo>
                    <a:lnTo>
                      <a:pt x="1078795" y="1077774"/>
                    </a:lnTo>
                    <a:lnTo>
                      <a:pt x="1078028" y="1079053"/>
                    </a:lnTo>
                    <a:lnTo>
                      <a:pt x="1075214" y="1079821"/>
                    </a:lnTo>
                    <a:lnTo>
                      <a:pt x="1071632" y="1080077"/>
                    </a:lnTo>
                    <a:lnTo>
                      <a:pt x="1070353" y="1080588"/>
                    </a:lnTo>
                    <a:lnTo>
                      <a:pt x="1067795" y="1083914"/>
                    </a:lnTo>
                    <a:lnTo>
                      <a:pt x="1063190" y="1090821"/>
                    </a:lnTo>
                    <a:lnTo>
                      <a:pt x="1061399" y="1091333"/>
                    </a:lnTo>
                    <a:lnTo>
                      <a:pt x="1058330" y="1090565"/>
                    </a:lnTo>
                    <a:lnTo>
                      <a:pt x="1055260" y="1090565"/>
                    </a:lnTo>
                    <a:lnTo>
                      <a:pt x="1051422" y="1091077"/>
                    </a:lnTo>
                    <a:lnTo>
                      <a:pt x="1047585" y="1091844"/>
                    </a:lnTo>
                    <a:lnTo>
                      <a:pt x="1042724" y="1093633"/>
                    </a:lnTo>
                    <a:lnTo>
                      <a:pt x="1040422" y="1094909"/>
                    </a:lnTo>
                    <a:lnTo>
                      <a:pt x="1038887" y="1095932"/>
                    </a:lnTo>
                    <a:lnTo>
                      <a:pt x="1038887" y="1096956"/>
                    </a:lnTo>
                    <a:lnTo>
                      <a:pt x="1039910" y="1098491"/>
                    </a:lnTo>
                    <a:lnTo>
                      <a:pt x="1039910" y="1100281"/>
                    </a:lnTo>
                    <a:lnTo>
                      <a:pt x="1037864" y="1102328"/>
                    </a:lnTo>
                    <a:lnTo>
                      <a:pt x="1035306" y="1103351"/>
                    </a:lnTo>
                    <a:lnTo>
                      <a:pt x="1023794" y="1102328"/>
                    </a:lnTo>
                    <a:lnTo>
                      <a:pt x="1020468" y="1102584"/>
                    </a:lnTo>
                    <a:lnTo>
                      <a:pt x="1016631" y="1103607"/>
                    </a:lnTo>
                    <a:lnTo>
                      <a:pt x="1015096" y="1104630"/>
                    </a:lnTo>
                    <a:lnTo>
                      <a:pt x="1013817" y="1105909"/>
                    </a:lnTo>
                    <a:lnTo>
                      <a:pt x="1012794" y="1108212"/>
                    </a:lnTo>
                    <a:lnTo>
                      <a:pt x="1011514" y="1109491"/>
                    </a:lnTo>
                    <a:lnTo>
                      <a:pt x="1009212" y="1110514"/>
                    </a:lnTo>
                    <a:lnTo>
                      <a:pt x="1005887" y="1112305"/>
                    </a:lnTo>
                    <a:lnTo>
                      <a:pt x="1009980" y="1115887"/>
                    </a:lnTo>
                    <a:lnTo>
                      <a:pt x="1012026" y="1118700"/>
                    </a:lnTo>
                    <a:lnTo>
                      <a:pt x="1013049" y="1124073"/>
                    </a:lnTo>
                    <a:lnTo>
                      <a:pt x="1013305" y="1130980"/>
                    </a:lnTo>
                    <a:lnTo>
                      <a:pt x="1013305" y="1145562"/>
                    </a:lnTo>
                    <a:lnTo>
                      <a:pt x="1012794" y="1148376"/>
                    </a:lnTo>
                    <a:lnTo>
                      <a:pt x="1011514" y="1152469"/>
                    </a:lnTo>
                    <a:lnTo>
                      <a:pt x="1008956" y="1158097"/>
                    </a:lnTo>
                    <a:lnTo>
                      <a:pt x="1006910" y="1159632"/>
                    </a:lnTo>
                    <a:lnTo>
                      <a:pt x="1002049" y="1161934"/>
                    </a:lnTo>
                    <a:lnTo>
                      <a:pt x="999235" y="1165771"/>
                    </a:lnTo>
                    <a:lnTo>
                      <a:pt x="999235" y="1167306"/>
                    </a:lnTo>
                    <a:lnTo>
                      <a:pt x="1000770" y="1172167"/>
                    </a:lnTo>
                    <a:lnTo>
                      <a:pt x="1002305" y="1175748"/>
                    </a:lnTo>
                    <a:lnTo>
                      <a:pt x="1004096" y="1180609"/>
                    </a:lnTo>
                    <a:lnTo>
                      <a:pt x="1005631" y="1187004"/>
                    </a:lnTo>
                    <a:lnTo>
                      <a:pt x="1007421" y="1193656"/>
                    </a:lnTo>
                    <a:lnTo>
                      <a:pt x="1007677" y="1203121"/>
                    </a:lnTo>
                    <a:lnTo>
                      <a:pt x="1007421" y="1205679"/>
                    </a:lnTo>
                    <a:lnTo>
                      <a:pt x="1006910" y="1209005"/>
                    </a:lnTo>
                    <a:lnTo>
                      <a:pt x="1006910" y="1214633"/>
                    </a:lnTo>
                    <a:lnTo>
                      <a:pt x="1005631" y="1220517"/>
                    </a:lnTo>
                    <a:lnTo>
                      <a:pt x="1005375" y="1225633"/>
                    </a:lnTo>
                    <a:lnTo>
                      <a:pt x="1006654" y="1228703"/>
                    </a:lnTo>
                    <a:lnTo>
                      <a:pt x="1007165" y="1230750"/>
                    </a:lnTo>
                    <a:lnTo>
                      <a:pt x="1006910" y="1233308"/>
                    </a:lnTo>
                    <a:lnTo>
                      <a:pt x="1006398" y="1234587"/>
                    </a:lnTo>
                    <a:lnTo>
                      <a:pt x="1005887" y="1238680"/>
                    </a:lnTo>
                    <a:lnTo>
                      <a:pt x="1006398" y="1243541"/>
                    </a:lnTo>
                    <a:lnTo>
                      <a:pt x="1007677" y="1245843"/>
                    </a:lnTo>
                    <a:lnTo>
                      <a:pt x="1011514" y="1247889"/>
                    </a:lnTo>
                    <a:lnTo>
                      <a:pt x="1013561" y="1248145"/>
                    </a:lnTo>
                    <a:lnTo>
                      <a:pt x="1015352" y="1249424"/>
                    </a:lnTo>
                    <a:lnTo>
                      <a:pt x="1016631" y="1250704"/>
                    </a:lnTo>
                    <a:lnTo>
                      <a:pt x="1019701" y="1259146"/>
                    </a:lnTo>
                    <a:lnTo>
                      <a:pt x="1021236" y="1262727"/>
                    </a:lnTo>
                    <a:lnTo>
                      <a:pt x="1024817" y="1268611"/>
                    </a:lnTo>
                    <a:lnTo>
                      <a:pt x="1026608" y="1274495"/>
                    </a:lnTo>
                    <a:lnTo>
                      <a:pt x="1027375" y="1276541"/>
                    </a:lnTo>
                    <a:lnTo>
                      <a:pt x="1032236" y="1281914"/>
                    </a:lnTo>
                    <a:lnTo>
                      <a:pt x="1033771" y="1283704"/>
                    </a:lnTo>
                    <a:lnTo>
                      <a:pt x="1036073" y="1287542"/>
                    </a:lnTo>
                    <a:lnTo>
                      <a:pt x="1040934" y="1298798"/>
                    </a:lnTo>
                    <a:lnTo>
                      <a:pt x="1043492" y="1301867"/>
                    </a:lnTo>
                    <a:lnTo>
                      <a:pt x="1045027" y="1304682"/>
                    </a:lnTo>
                    <a:lnTo>
                      <a:pt x="1045794" y="1307496"/>
                    </a:lnTo>
                    <a:lnTo>
                      <a:pt x="1046818" y="1308263"/>
                    </a:lnTo>
                    <a:lnTo>
                      <a:pt x="1049376" y="1308775"/>
                    </a:lnTo>
                    <a:lnTo>
                      <a:pt x="1053725" y="1309030"/>
                    </a:lnTo>
                    <a:lnTo>
                      <a:pt x="1056539" y="1309542"/>
                    </a:lnTo>
                    <a:lnTo>
                      <a:pt x="1057818" y="1310565"/>
                    </a:lnTo>
                    <a:lnTo>
                      <a:pt x="1059353" y="1312868"/>
                    </a:lnTo>
                    <a:lnTo>
                      <a:pt x="1060888" y="1313891"/>
                    </a:lnTo>
                    <a:lnTo>
                      <a:pt x="1065237" y="1314403"/>
                    </a:lnTo>
                    <a:lnTo>
                      <a:pt x="1067027" y="1315426"/>
                    </a:lnTo>
                    <a:lnTo>
                      <a:pt x="1067795" y="1316705"/>
                    </a:lnTo>
                    <a:lnTo>
                      <a:pt x="1067795" y="1318240"/>
                    </a:lnTo>
                    <a:lnTo>
                      <a:pt x="1066772" y="1326170"/>
                    </a:lnTo>
                    <a:lnTo>
                      <a:pt x="1067027" y="1327705"/>
                    </a:lnTo>
                    <a:lnTo>
                      <a:pt x="1068306" y="1331031"/>
                    </a:lnTo>
                    <a:lnTo>
                      <a:pt x="1069586" y="1332822"/>
                    </a:lnTo>
                    <a:lnTo>
                      <a:pt x="1072144" y="1335892"/>
                    </a:lnTo>
                    <a:lnTo>
                      <a:pt x="1073167" y="1338194"/>
                    </a:lnTo>
                    <a:lnTo>
                      <a:pt x="1073423" y="1341008"/>
                    </a:lnTo>
                    <a:lnTo>
                      <a:pt x="1073423" y="1347659"/>
                    </a:lnTo>
                    <a:lnTo>
                      <a:pt x="1072655" y="1350729"/>
                    </a:lnTo>
                    <a:lnTo>
                      <a:pt x="1072655" y="1353287"/>
                    </a:lnTo>
                    <a:lnTo>
                      <a:pt x="1072911" y="1356357"/>
                    </a:lnTo>
                    <a:lnTo>
                      <a:pt x="1073423" y="1357125"/>
                    </a:lnTo>
                    <a:lnTo>
                      <a:pt x="1078283" y="1361218"/>
                    </a:lnTo>
                    <a:lnTo>
                      <a:pt x="1079307" y="1362753"/>
                    </a:lnTo>
                    <a:lnTo>
                      <a:pt x="1079563" y="1364799"/>
                    </a:lnTo>
                    <a:lnTo>
                      <a:pt x="1079307" y="1367869"/>
                    </a:lnTo>
                    <a:lnTo>
                      <a:pt x="1079051" y="1373241"/>
                    </a:lnTo>
                    <a:lnTo>
                      <a:pt x="1078795" y="1374265"/>
                    </a:lnTo>
                    <a:lnTo>
                      <a:pt x="1075725" y="1381939"/>
                    </a:lnTo>
                    <a:lnTo>
                      <a:pt x="1075214" y="1387056"/>
                    </a:lnTo>
                    <a:lnTo>
                      <a:pt x="1075469" y="1388846"/>
                    </a:lnTo>
                    <a:lnTo>
                      <a:pt x="1076493" y="1390637"/>
                    </a:lnTo>
                    <a:lnTo>
                      <a:pt x="1076749" y="1392172"/>
                    </a:lnTo>
                    <a:lnTo>
                      <a:pt x="1075725" y="1394986"/>
                    </a:lnTo>
                    <a:lnTo>
                      <a:pt x="1080074" y="1403940"/>
                    </a:lnTo>
                    <a:lnTo>
                      <a:pt x="1080586" y="1408544"/>
                    </a:lnTo>
                    <a:lnTo>
                      <a:pt x="1076749" y="1422870"/>
                    </a:lnTo>
                    <a:lnTo>
                      <a:pt x="1073935" y="1427731"/>
                    </a:lnTo>
                    <a:lnTo>
                      <a:pt x="1072655" y="1429522"/>
                    </a:lnTo>
                    <a:lnTo>
                      <a:pt x="1070097" y="1433615"/>
                    </a:lnTo>
                    <a:lnTo>
                      <a:pt x="1069330" y="1435661"/>
                    </a:lnTo>
                    <a:lnTo>
                      <a:pt x="1069330" y="1441034"/>
                    </a:lnTo>
                    <a:lnTo>
                      <a:pt x="1069586" y="1445638"/>
                    </a:lnTo>
                    <a:lnTo>
                      <a:pt x="1071120" y="1452290"/>
                    </a:lnTo>
                    <a:lnTo>
                      <a:pt x="1072144" y="1455104"/>
                    </a:lnTo>
                    <a:lnTo>
                      <a:pt x="1073679" y="1458173"/>
                    </a:lnTo>
                    <a:lnTo>
                      <a:pt x="1083911" y="1476081"/>
                    </a:lnTo>
                    <a:lnTo>
                      <a:pt x="1083911" y="1478127"/>
                    </a:lnTo>
                    <a:lnTo>
                      <a:pt x="1082888" y="1480686"/>
                    </a:lnTo>
                    <a:lnTo>
                      <a:pt x="1083656" y="1484523"/>
                    </a:lnTo>
                    <a:lnTo>
                      <a:pt x="1083400" y="1487593"/>
                    </a:lnTo>
                    <a:lnTo>
                      <a:pt x="1082121" y="1490662"/>
                    </a:lnTo>
                    <a:lnTo>
                      <a:pt x="1081609" y="1493221"/>
                    </a:lnTo>
                    <a:lnTo>
                      <a:pt x="1081609" y="1496546"/>
                    </a:lnTo>
                    <a:lnTo>
                      <a:pt x="1082633" y="1503198"/>
                    </a:lnTo>
                    <a:lnTo>
                      <a:pt x="1083144" y="1504733"/>
                    </a:lnTo>
                    <a:lnTo>
                      <a:pt x="1084679" y="1506779"/>
                    </a:lnTo>
                    <a:lnTo>
                      <a:pt x="1085702" y="1507547"/>
                    </a:lnTo>
                    <a:lnTo>
                      <a:pt x="1095424" y="1510105"/>
                    </a:lnTo>
                    <a:lnTo>
                      <a:pt x="1099772" y="1512919"/>
                    </a:lnTo>
                    <a:lnTo>
                      <a:pt x="1104889" y="1517524"/>
                    </a:lnTo>
                    <a:lnTo>
                      <a:pt x="1107191" y="1519826"/>
                    </a:lnTo>
                    <a:lnTo>
                      <a:pt x="1108982" y="1524431"/>
                    </a:lnTo>
                    <a:lnTo>
                      <a:pt x="1110261" y="1529803"/>
                    </a:lnTo>
                    <a:lnTo>
                      <a:pt x="1110773" y="1535687"/>
                    </a:lnTo>
                    <a:lnTo>
                      <a:pt x="1110261" y="1538245"/>
                    </a:lnTo>
                    <a:lnTo>
                      <a:pt x="1108214" y="1539524"/>
                    </a:lnTo>
                    <a:lnTo>
                      <a:pt x="1106935" y="1539524"/>
                    </a:lnTo>
                    <a:lnTo>
                      <a:pt x="1105656" y="1540803"/>
                    </a:lnTo>
                    <a:lnTo>
                      <a:pt x="1105400" y="1544129"/>
                    </a:lnTo>
                    <a:lnTo>
                      <a:pt x="1106424" y="1546943"/>
                    </a:lnTo>
                    <a:lnTo>
                      <a:pt x="1106424" y="1549245"/>
                    </a:lnTo>
                    <a:lnTo>
                      <a:pt x="1101819" y="1557432"/>
                    </a:lnTo>
                    <a:lnTo>
                      <a:pt x="1101307" y="1558711"/>
                    </a:lnTo>
                    <a:lnTo>
                      <a:pt x="1101307" y="1560757"/>
                    </a:lnTo>
                    <a:lnTo>
                      <a:pt x="1102075" y="1565106"/>
                    </a:lnTo>
                    <a:lnTo>
                      <a:pt x="1102331" y="1574316"/>
                    </a:lnTo>
                    <a:lnTo>
                      <a:pt x="1102331" y="1584037"/>
                    </a:lnTo>
                    <a:lnTo>
                      <a:pt x="1103354" y="1586595"/>
                    </a:lnTo>
                    <a:lnTo>
                      <a:pt x="1104377" y="1589921"/>
                    </a:lnTo>
                    <a:lnTo>
                      <a:pt x="1105912" y="1594270"/>
                    </a:lnTo>
                    <a:lnTo>
                      <a:pt x="1105656" y="1598363"/>
                    </a:lnTo>
                    <a:lnTo>
                      <a:pt x="1104889" y="1605014"/>
                    </a:lnTo>
                    <a:lnTo>
                      <a:pt x="1103098" y="1613968"/>
                    </a:lnTo>
                    <a:lnTo>
                      <a:pt x="1102842" y="1616014"/>
                    </a:lnTo>
                    <a:lnTo>
                      <a:pt x="1103865" y="1618828"/>
                    </a:lnTo>
                    <a:lnTo>
                      <a:pt x="1113075" y="1625224"/>
                    </a:lnTo>
                    <a:lnTo>
                      <a:pt x="1113842" y="1626759"/>
                    </a:lnTo>
                    <a:lnTo>
                      <a:pt x="1110517" y="1633666"/>
                    </a:lnTo>
                    <a:lnTo>
                      <a:pt x="1110005" y="1635457"/>
                    </a:lnTo>
                    <a:lnTo>
                      <a:pt x="1110517" y="1638782"/>
                    </a:lnTo>
                    <a:lnTo>
                      <a:pt x="1111796" y="1641852"/>
                    </a:lnTo>
                    <a:lnTo>
                      <a:pt x="1111796" y="1643131"/>
                    </a:lnTo>
                    <a:lnTo>
                      <a:pt x="1111540" y="1647480"/>
                    </a:lnTo>
                    <a:lnTo>
                      <a:pt x="1110005" y="1654899"/>
                    </a:lnTo>
                    <a:lnTo>
                      <a:pt x="1110005" y="1656434"/>
                    </a:lnTo>
                    <a:lnTo>
                      <a:pt x="1110773" y="1658992"/>
                    </a:lnTo>
                    <a:lnTo>
                      <a:pt x="1112308" y="1662062"/>
                    </a:lnTo>
                    <a:lnTo>
                      <a:pt x="1113587" y="1663597"/>
                    </a:lnTo>
                    <a:lnTo>
                      <a:pt x="1115633" y="1665132"/>
                    </a:lnTo>
                    <a:lnTo>
                      <a:pt x="1116656" y="1666411"/>
                    </a:lnTo>
                    <a:lnTo>
                      <a:pt x="1117168" y="1669481"/>
                    </a:lnTo>
                    <a:lnTo>
                      <a:pt x="1117168" y="1672806"/>
                    </a:lnTo>
                    <a:lnTo>
                      <a:pt x="1117680" y="1675876"/>
                    </a:lnTo>
                    <a:lnTo>
                      <a:pt x="1119215" y="1677923"/>
                    </a:lnTo>
                    <a:lnTo>
                      <a:pt x="1121261" y="1680737"/>
                    </a:lnTo>
                    <a:lnTo>
                      <a:pt x="1123564" y="1683039"/>
                    </a:lnTo>
                    <a:lnTo>
                      <a:pt x="1126378" y="1684830"/>
                    </a:lnTo>
                    <a:lnTo>
                      <a:pt x="1128936" y="1685597"/>
                    </a:lnTo>
                    <a:lnTo>
                      <a:pt x="1133029" y="1684318"/>
                    </a:lnTo>
                    <a:lnTo>
                      <a:pt x="1136866" y="1682527"/>
                    </a:lnTo>
                    <a:lnTo>
                      <a:pt x="1139169" y="1681504"/>
                    </a:lnTo>
                    <a:lnTo>
                      <a:pt x="1140959" y="1681248"/>
                    </a:lnTo>
                    <a:lnTo>
                      <a:pt x="1143262" y="1681504"/>
                    </a:lnTo>
                    <a:lnTo>
                      <a:pt x="1146843" y="1684062"/>
                    </a:lnTo>
                    <a:lnTo>
                      <a:pt x="1150680" y="1686876"/>
                    </a:lnTo>
                    <a:lnTo>
                      <a:pt x="1155029" y="1691225"/>
                    </a:lnTo>
                    <a:lnTo>
                      <a:pt x="1156820" y="1694295"/>
                    </a:lnTo>
                    <a:lnTo>
                      <a:pt x="1157076" y="1696342"/>
                    </a:lnTo>
                    <a:lnTo>
                      <a:pt x="1156820" y="1700946"/>
                    </a:lnTo>
                    <a:lnTo>
                      <a:pt x="1156820" y="1707086"/>
                    </a:lnTo>
                    <a:lnTo>
                      <a:pt x="1155541" y="1712714"/>
                    </a:lnTo>
                    <a:lnTo>
                      <a:pt x="1155541" y="1714761"/>
                    </a:lnTo>
                    <a:lnTo>
                      <a:pt x="1155029" y="1718342"/>
                    </a:lnTo>
                    <a:lnTo>
                      <a:pt x="1155285" y="1722435"/>
                    </a:lnTo>
                    <a:lnTo>
                      <a:pt x="1156564" y="1724994"/>
                    </a:lnTo>
                    <a:lnTo>
                      <a:pt x="1159123" y="1727808"/>
                    </a:lnTo>
                    <a:lnTo>
                      <a:pt x="1161681" y="1729087"/>
                    </a:lnTo>
                    <a:lnTo>
                      <a:pt x="1165006" y="1729343"/>
                    </a:lnTo>
                    <a:lnTo>
                      <a:pt x="1166286" y="1731901"/>
                    </a:lnTo>
                    <a:lnTo>
                      <a:pt x="1168844" y="1734459"/>
                    </a:lnTo>
                    <a:lnTo>
                      <a:pt x="1173448" y="1737273"/>
                    </a:lnTo>
                    <a:lnTo>
                      <a:pt x="1179844" y="1740855"/>
                    </a:lnTo>
                    <a:lnTo>
                      <a:pt x="1184705" y="1744180"/>
                    </a:lnTo>
                    <a:lnTo>
                      <a:pt x="1187263" y="1746738"/>
                    </a:lnTo>
                    <a:lnTo>
                      <a:pt x="1189309" y="1749296"/>
                    </a:lnTo>
                    <a:lnTo>
                      <a:pt x="1190588" y="1752110"/>
                    </a:lnTo>
                    <a:lnTo>
                      <a:pt x="1190844" y="1754157"/>
                    </a:lnTo>
                    <a:lnTo>
                      <a:pt x="1191868" y="1756715"/>
                    </a:lnTo>
                    <a:lnTo>
                      <a:pt x="1193402" y="1758506"/>
                    </a:lnTo>
                    <a:lnTo>
                      <a:pt x="1196216" y="1762343"/>
                    </a:lnTo>
                    <a:lnTo>
                      <a:pt x="1196728" y="1764134"/>
                    </a:lnTo>
                    <a:lnTo>
                      <a:pt x="1194682" y="1769250"/>
                    </a:lnTo>
                    <a:lnTo>
                      <a:pt x="1194682" y="1771553"/>
                    </a:lnTo>
                    <a:lnTo>
                      <a:pt x="1195449" y="1772576"/>
                    </a:lnTo>
                    <a:lnTo>
                      <a:pt x="1196728" y="1773344"/>
                    </a:lnTo>
                    <a:lnTo>
                      <a:pt x="1201844" y="1773855"/>
                    </a:lnTo>
                    <a:lnTo>
                      <a:pt x="1204403" y="1774878"/>
                    </a:lnTo>
                    <a:lnTo>
                      <a:pt x="1206193" y="1776158"/>
                    </a:lnTo>
                    <a:lnTo>
                      <a:pt x="1208240" y="1779227"/>
                    </a:lnTo>
                    <a:lnTo>
                      <a:pt x="1208752" y="1783321"/>
                    </a:lnTo>
                    <a:lnTo>
                      <a:pt x="1207984" y="1786135"/>
                    </a:lnTo>
                    <a:lnTo>
                      <a:pt x="1204914" y="1791251"/>
                    </a:lnTo>
                    <a:lnTo>
                      <a:pt x="1202100" y="1795088"/>
                    </a:lnTo>
                    <a:lnTo>
                      <a:pt x="1200310" y="1797135"/>
                    </a:lnTo>
                    <a:lnTo>
                      <a:pt x="1198007" y="1798414"/>
                    </a:lnTo>
                    <a:lnTo>
                      <a:pt x="1191612" y="1800205"/>
                    </a:lnTo>
                    <a:lnTo>
                      <a:pt x="1189309" y="1800205"/>
                    </a:lnTo>
                    <a:lnTo>
                      <a:pt x="1186495" y="1799437"/>
                    </a:lnTo>
                    <a:lnTo>
                      <a:pt x="1185984" y="1800716"/>
                    </a:lnTo>
                    <a:lnTo>
                      <a:pt x="1187007" y="1803786"/>
                    </a:lnTo>
                    <a:lnTo>
                      <a:pt x="1188798" y="1810182"/>
                    </a:lnTo>
                    <a:lnTo>
                      <a:pt x="1190077" y="1811717"/>
                    </a:lnTo>
                    <a:lnTo>
                      <a:pt x="1193658" y="1811717"/>
                    </a:lnTo>
                    <a:lnTo>
                      <a:pt x="1194682" y="1811972"/>
                    </a:lnTo>
                    <a:lnTo>
                      <a:pt x="1196216" y="1813251"/>
                    </a:lnTo>
                    <a:lnTo>
                      <a:pt x="1200054" y="1819135"/>
                    </a:lnTo>
                    <a:lnTo>
                      <a:pt x="1203379" y="1823484"/>
                    </a:lnTo>
                    <a:lnTo>
                      <a:pt x="1205170" y="1826042"/>
                    </a:lnTo>
                    <a:lnTo>
                      <a:pt x="1205170" y="1827833"/>
                    </a:lnTo>
                    <a:lnTo>
                      <a:pt x="1204659" y="1830647"/>
                    </a:lnTo>
                    <a:lnTo>
                      <a:pt x="1204659" y="1832182"/>
                    </a:lnTo>
                    <a:lnTo>
                      <a:pt x="1206705" y="1836531"/>
                    </a:lnTo>
                    <a:lnTo>
                      <a:pt x="1208496" y="1839345"/>
                    </a:lnTo>
                    <a:lnTo>
                      <a:pt x="1210031" y="1844206"/>
                    </a:lnTo>
                    <a:lnTo>
                      <a:pt x="1210542" y="1848299"/>
                    </a:lnTo>
                    <a:lnTo>
                      <a:pt x="1211054" y="1849322"/>
                    </a:lnTo>
                    <a:lnTo>
                      <a:pt x="1214635" y="1851624"/>
                    </a:lnTo>
                    <a:lnTo>
                      <a:pt x="1216426" y="1854183"/>
                    </a:lnTo>
                    <a:lnTo>
                      <a:pt x="1218473" y="1858020"/>
                    </a:lnTo>
                    <a:lnTo>
                      <a:pt x="1219752" y="1860066"/>
                    </a:lnTo>
                    <a:lnTo>
                      <a:pt x="1220264" y="1861857"/>
                    </a:lnTo>
                    <a:lnTo>
                      <a:pt x="1219752" y="1863392"/>
                    </a:lnTo>
                    <a:lnTo>
                      <a:pt x="1220008" y="1865695"/>
                    </a:lnTo>
                    <a:lnTo>
                      <a:pt x="1217705" y="1869020"/>
                    </a:lnTo>
                    <a:lnTo>
                      <a:pt x="1217450" y="1870299"/>
                    </a:lnTo>
                    <a:lnTo>
                      <a:pt x="1218217" y="1871578"/>
                    </a:lnTo>
                    <a:lnTo>
                      <a:pt x="1216938" y="1872602"/>
                    </a:lnTo>
                    <a:lnTo>
                      <a:pt x="1215915" y="1872857"/>
                    </a:lnTo>
                    <a:lnTo>
                      <a:pt x="1214635" y="1873881"/>
                    </a:lnTo>
                    <a:lnTo>
                      <a:pt x="1213356" y="1874392"/>
                    </a:lnTo>
                    <a:lnTo>
                      <a:pt x="1210031" y="1876695"/>
                    </a:lnTo>
                    <a:lnTo>
                      <a:pt x="1208240" y="1878997"/>
                    </a:lnTo>
                    <a:lnTo>
                      <a:pt x="1207728" y="1881300"/>
                    </a:lnTo>
                    <a:lnTo>
                      <a:pt x="1207728" y="1886160"/>
                    </a:lnTo>
                    <a:lnTo>
                      <a:pt x="1206961" y="1887183"/>
                    </a:lnTo>
                    <a:lnTo>
                      <a:pt x="1205938" y="1887183"/>
                    </a:lnTo>
                    <a:lnTo>
                      <a:pt x="1201844" y="1885648"/>
                    </a:lnTo>
                    <a:lnTo>
                      <a:pt x="1200821" y="1885648"/>
                    </a:lnTo>
                    <a:lnTo>
                      <a:pt x="1199798" y="1886672"/>
                    </a:lnTo>
                    <a:lnTo>
                      <a:pt x="1199030" y="1888207"/>
                    </a:lnTo>
                    <a:lnTo>
                      <a:pt x="1198775" y="1889742"/>
                    </a:lnTo>
                    <a:lnTo>
                      <a:pt x="1199798" y="1894858"/>
                    </a:lnTo>
                    <a:lnTo>
                      <a:pt x="1201333" y="1896393"/>
                    </a:lnTo>
                    <a:lnTo>
                      <a:pt x="1202356" y="1898184"/>
                    </a:lnTo>
                    <a:lnTo>
                      <a:pt x="1201844" y="1899719"/>
                    </a:lnTo>
                    <a:lnTo>
                      <a:pt x="1199798" y="1900998"/>
                    </a:lnTo>
                    <a:lnTo>
                      <a:pt x="1198007" y="1903812"/>
                    </a:lnTo>
                    <a:lnTo>
                      <a:pt x="1197751" y="1907393"/>
                    </a:lnTo>
                    <a:lnTo>
                      <a:pt x="1198263" y="1909184"/>
                    </a:lnTo>
                    <a:lnTo>
                      <a:pt x="1200310" y="1913277"/>
                    </a:lnTo>
                    <a:lnTo>
                      <a:pt x="1204403" y="1919161"/>
                    </a:lnTo>
                    <a:lnTo>
                      <a:pt x="1205170" y="1920696"/>
                    </a:lnTo>
                    <a:lnTo>
                      <a:pt x="1205170" y="1922487"/>
                    </a:lnTo>
                    <a:lnTo>
                      <a:pt x="1203379" y="1922231"/>
                    </a:lnTo>
                    <a:lnTo>
                      <a:pt x="1198519" y="1921719"/>
                    </a:lnTo>
                    <a:lnTo>
                      <a:pt x="1196728" y="1921975"/>
                    </a:lnTo>
                    <a:lnTo>
                      <a:pt x="1194170" y="1922742"/>
                    </a:lnTo>
                    <a:lnTo>
                      <a:pt x="1193147" y="1923510"/>
                    </a:lnTo>
                    <a:lnTo>
                      <a:pt x="1190077" y="1923254"/>
                    </a:lnTo>
                    <a:lnTo>
                      <a:pt x="1185472" y="1923766"/>
                    </a:lnTo>
                    <a:lnTo>
                      <a:pt x="1183937" y="1923254"/>
                    </a:lnTo>
                    <a:lnTo>
                      <a:pt x="1181891" y="1921207"/>
                    </a:lnTo>
                    <a:lnTo>
                      <a:pt x="1180100" y="1921207"/>
                    </a:lnTo>
                    <a:lnTo>
                      <a:pt x="1179588" y="1923254"/>
                    </a:lnTo>
                    <a:lnTo>
                      <a:pt x="1178821" y="1924021"/>
                    </a:lnTo>
                    <a:lnTo>
                      <a:pt x="1175495" y="1925045"/>
                    </a:lnTo>
                    <a:lnTo>
                      <a:pt x="1173448" y="1924789"/>
                    </a:lnTo>
                    <a:lnTo>
                      <a:pt x="1170379" y="1922487"/>
                    </a:lnTo>
                    <a:lnTo>
                      <a:pt x="1168844" y="1920440"/>
                    </a:lnTo>
                    <a:lnTo>
                      <a:pt x="1167820" y="1917626"/>
                    </a:lnTo>
                    <a:lnTo>
                      <a:pt x="1166797" y="1909951"/>
                    </a:lnTo>
                    <a:lnTo>
                      <a:pt x="1165518" y="1907393"/>
                    </a:lnTo>
                    <a:lnTo>
                      <a:pt x="1160913" y="1902277"/>
                    </a:lnTo>
                    <a:lnTo>
                      <a:pt x="1157588" y="1897928"/>
                    </a:lnTo>
                    <a:lnTo>
                      <a:pt x="1154262" y="1890509"/>
                    </a:lnTo>
                    <a:lnTo>
                      <a:pt x="1151960" y="1886416"/>
                    </a:lnTo>
                    <a:lnTo>
                      <a:pt x="1147099" y="1878486"/>
                    </a:lnTo>
                    <a:lnTo>
                      <a:pt x="1138657" y="1869276"/>
                    </a:lnTo>
                    <a:lnTo>
                      <a:pt x="1131494" y="1862625"/>
                    </a:lnTo>
                    <a:lnTo>
                      <a:pt x="1127657" y="1859811"/>
                    </a:lnTo>
                    <a:lnTo>
                      <a:pt x="1125099" y="1859555"/>
                    </a:lnTo>
                    <a:lnTo>
                      <a:pt x="1120750" y="1860834"/>
                    </a:lnTo>
                    <a:lnTo>
                      <a:pt x="1118703" y="1860578"/>
                    </a:lnTo>
                    <a:lnTo>
                      <a:pt x="1117680" y="1859811"/>
                    </a:lnTo>
                    <a:lnTo>
                      <a:pt x="1117424" y="1857508"/>
                    </a:lnTo>
                    <a:lnTo>
                      <a:pt x="1117680" y="1854694"/>
                    </a:lnTo>
                    <a:lnTo>
                      <a:pt x="1117680" y="1842159"/>
                    </a:lnTo>
                    <a:lnTo>
                      <a:pt x="1116912" y="1838066"/>
                    </a:lnTo>
                    <a:lnTo>
                      <a:pt x="1115633" y="1835252"/>
                    </a:lnTo>
                    <a:lnTo>
                      <a:pt x="1113842" y="1833461"/>
                    </a:lnTo>
                    <a:lnTo>
                      <a:pt x="1111540" y="1831926"/>
                    </a:lnTo>
                    <a:lnTo>
                      <a:pt x="1107191" y="1830136"/>
                    </a:lnTo>
                    <a:lnTo>
                      <a:pt x="1103354" y="1829368"/>
                    </a:lnTo>
                    <a:lnTo>
                      <a:pt x="1101819" y="1829624"/>
                    </a:lnTo>
                    <a:lnTo>
                      <a:pt x="1096191" y="1831670"/>
                    </a:lnTo>
                    <a:lnTo>
                      <a:pt x="1093121" y="1831926"/>
                    </a:lnTo>
                    <a:lnTo>
                      <a:pt x="1083144" y="1830391"/>
                    </a:lnTo>
                    <a:lnTo>
                      <a:pt x="1078539" y="1829112"/>
                    </a:lnTo>
                    <a:lnTo>
                      <a:pt x="1075725" y="1827833"/>
                    </a:lnTo>
                    <a:lnTo>
                      <a:pt x="1070865" y="1825275"/>
                    </a:lnTo>
                    <a:lnTo>
                      <a:pt x="1068818" y="1823740"/>
                    </a:lnTo>
                    <a:lnTo>
                      <a:pt x="1066260" y="1821438"/>
                    </a:lnTo>
                    <a:lnTo>
                      <a:pt x="1063958" y="1818879"/>
                    </a:lnTo>
                    <a:lnTo>
                      <a:pt x="1058330" y="1811205"/>
                    </a:lnTo>
                    <a:lnTo>
                      <a:pt x="1054236" y="1807112"/>
                    </a:lnTo>
                    <a:lnTo>
                      <a:pt x="1046562" y="1801228"/>
                    </a:lnTo>
                    <a:lnTo>
                      <a:pt x="1043492" y="1799437"/>
                    </a:lnTo>
                    <a:lnTo>
                      <a:pt x="1041445" y="1798670"/>
                    </a:lnTo>
                    <a:lnTo>
                      <a:pt x="1030445" y="1795600"/>
                    </a:lnTo>
                    <a:lnTo>
                      <a:pt x="1028399" y="1795088"/>
                    </a:lnTo>
                    <a:lnTo>
                      <a:pt x="1020724" y="1791507"/>
                    </a:lnTo>
                    <a:lnTo>
                      <a:pt x="1015863" y="1789972"/>
                    </a:lnTo>
                    <a:lnTo>
                      <a:pt x="1003072" y="1787669"/>
                    </a:lnTo>
                    <a:lnTo>
                      <a:pt x="1001537" y="1787925"/>
                    </a:lnTo>
                    <a:lnTo>
                      <a:pt x="997956" y="1790483"/>
                    </a:lnTo>
                    <a:lnTo>
                      <a:pt x="994375" y="1792274"/>
                    </a:lnTo>
                    <a:lnTo>
                      <a:pt x="991816" y="1793042"/>
                    </a:lnTo>
                    <a:lnTo>
                      <a:pt x="989770" y="1795344"/>
                    </a:lnTo>
                    <a:lnTo>
                      <a:pt x="988746" y="1795600"/>
                    </a:lnTo>
                    <a:lnTo>
                      <a:pt x="988491" y="1796623"/>
                    </a:lnTo>
                    <a:lnTo>
                      <a:pt x="989770" y="1797902"/>
                    </a:lnTo>
                    <a:lnTo>
                      <a:pt x="990026" y="1799437"/>
                    </a:lnTo>
                    <a:lnTo>
                      <a:pt x="989514" y="1800716"/>
                    </a:lnTo>
                    <a:lnTo>
                      <a:pt x="987723" y="1801484"/>
                    </a:lnTo>
                    <a:lnTo>
                      <a:pt x="986188" y="1801228"/>
                    </a:lnTo>
                    <a:lnTo>
                      <a:pt x="983886" y="1799693"/>
                    </a:lnTo>
                    <a:lnTo>
                      <a:pt x="981839" y="1799437"/>
                    </a:lnTo>
                    <a:lnTo>
                      <a:pt x="979537" y="1800205"/>
                    </a:lnTo>
                    <a:lnTo>
                      <a:pt x="978002" y="1802507"/>
                    </a:lnTo>
                    <a:lnTo>
                      <a:pt x="976211" y="1803530"/>
                    </a:lnTo>
                    <a:lnTo>
                      <a:pt x="973141" y="1807112"/>
                    </a:lnTo>
                    <a:lnTo>
                      <a:pt x="971607" y="1807879"/>
                    </a:lnTo>
                    <a:lnTo>
                      <a:pt x="970072" y="1807623"/>
                    </a:lnTo>
                    <a:lnTo>
                      <a:pt x="970072" y="1806088"/>
                    </a:lnTo>
                    <a:lnTo>
                      <a:pt x="968793" y="1805833"/>
                    </a:lnTo>
                    <a:lnTo>
                      <a:pt x="966234" y="1806344"/>
                    </a:lnTo>
                    <a:lnTo>
                      <a:pt x="960350" y="1808135"/>
                    </a:lnTo>
                    <a:lnTo>
                      <a:pt x="957536" y="1808135"/>
                    </a:lnTo>
                    <a:lnTo>
                      <a:pt x="957536" y="1806344"/>
                    </a:lnTo>
                    <a:lnTo>
                      <a:pt x="956257" y="1805577"/>
                    </a:lnTo>
                    <a:lnTo>
                      <a:pt x="953955" y="1806088"/>
                    </a:lnTo>
                    <a:lnTo>
                      <a:pt x="952676" y="1805833"/>
                    </a:lnTo>
                    <a:lnTo>
                      <a:pt x="949094" y="1802763"/>
                    </a:lnTo>
                    <a:lnTo>
                      <a:pt x="946536" y="1800460"/>
                    </a:lnTo>
                    <a:lnTo>
                      <a:pt x="945257" y="1797646"/>
                    </a:lnTo>
                    <a:lnTo>
                      <a:pt x="943722" y="1795856"/>
                    </a:lnTo>
                    <a:lnTo>
                      <a:pt x="942699" y="1795344"/>
                    </a:lnTo>
                    <a:lnTo>
                      <a:pt x="941164" y="1795088"/>
                    </a:lnTo>
                    <a:lnTo>
                      <a:pt x="937327" y="1795600"/>
                    </a:lnTo>
                    <a:lnTo>
                      <a:pt x="934513" y="1795344"/>
                    </a:lnTo>
                    <a:lnTo>
                      <a:pt x="932466" y="1795344"/>
                    </a:lnTo>
                    <a:lnTo>
                      <a:pt x="928885" y="1794321"/>
                    </a:lnTo>
                    <a:lnTo>
                      <a:pt x="927606" y="1793553"/>
                    </a:lnTo>
                    <a:lnTo>
                      <a:pt x="926327" y="1791763"/>
                    </a:lnTo>
                    <a:lnTo>
                      <a:pt x="926582" y="1789716"/>
                    </a:lnTo>
                    <a:lnTo>
                      <a:pt x="925559" y="1786646"/>
                    </a:lnTo>
                    <a:lnTo>
                      <a:pt x="924536" y="1785879"/>
                    </a:lnTo>
                    <a:lnTo>
                      <a:pt x="923257" y="1786902"/>
                    </a:lnTo>
                    <a:lnTo>
                      <a:pt x="920954" y="1786390"/>
                    </a:lnTo>
                    <a:lnTo>
                      <a:pt x="919931" y="1786902"/>
                    </a:lnTo>
                    <a:lnTo>
                      <a:pt x="917884" y="1791507"/>
                    </a:lnTo>
                    <a:lnTo>
                      <a:pt x="916861" y="1792786"/>
                    </a:lnTo>
                    <a:lnTo>
                      <a:pt x="909442" y="1797391"/>
                    </a:lnTo>
                    <a:lnTo>
                      <a:pt x="905093" y="1800460"/>
                    </a:lnTo>
                    <a:lnTo>
                      <a:pt x="902535" y="1802763"/>
                    </a:lnTo>
                    <a:lnTo>
                      <a:pt x="900745" y="1804298"/>
                    </a:lnTo>
                    <a:lnTo>
                      <a:pt x="899209" y="1805577"/>
                    </a:lnTo>
                    <a:lnTo>
                      <a:pt x="898186" y="1808391"/>
                    </a:lnTo>
                    <a:lnTo>
                      <a:pt x="898186" y="1812228"/>
                    </a:lnTo>
                    <a:lnTo>
                      <a:pt x="897930" y="1813507"/>
                    </a:lnTo>
                    <a:lnTo>
                      <a:pt x="896907" y="1814531"/>
                    </a:lnTo>
                    <a:lnTo>
                      <a:pt x="892814" y="1816321"/>
                    </a:lnTo>
                    <a:lnTo>
                      <a:pt x="890768" y="1817089"/>
                    </a:lnTo>
                    <a:lnTo>
                      <a:pt x="889233" y="1817089"/>
                    </a:lnTo>
                    <a:lnTo>
                      <a:pt x="886674" y="1816321"/>
                    </a:lnTo>
                    <a:lnTo>
                      <a:pt x="884372" y="1816577"/>
                    </a:lnTo>
                    <a:lnTo>
                      <a:pt x="881046" y="1817856"/>
                    </a:lnTo>
                    <a:lnTo>
                      <a:pt x="877721" y="1819391"/>
                    </a:lnTo>
                    <a:lnTo>
                      <a:pt x="874651" y="1820414"/>
                    </a:lnTo>
                    <a:lnTo>
                      <a:pt x="870558" y="1822205"/>
                    </a:lnTo>
                    <a:lnTo>
                      <a:pt x="869534" y="1821949"/>
                    </a:lnTo>
                    <a:lnTo>
                      <a:pt x="868255" y="1822717"/>
                    </a:lnTo>
                    <a:lnTo>
                      <a:pt x="866720" y="1825019"/>
                    </a:lnTo>
                    <a:lnTo>
                      <a:pt x="863395" y="1826042"/>
                    </a:lnTo>
                    <a:lnTo>
                      <a:pt x="860581" y="1825531"/>
                    </a:lnTo>
                    <a:lnTo>
                      <a:pt x="856999" y="1824508"/>
                    </a:lnTo>
                    <a:lnTo>
                      <a:pt x="854185" y="1824252"/>
                    </a:lnTo>
                    <a:lnTo>
                      <a:pt x="853929" y="1826298"/>
                    </a:lnTo>
                    <a:lnTo>
                      <a:pt x="854441" y="1827577"/>
                    </a:lnTo>
                    <a:lnTo>
                      <a:pt x="856232" y="1829112"/>
                    </a:lnTo>
                    <a:lnTo>
                      <a:pt x="858278" y="1831926"/>
                    </a:lnTo>
                    <a:lnTo>
                      <a:pt x="858278" y="1832694"/>
                    </a:lnTo>
                    <a:lnTo>
                      <a:pt x="856743" y="1833717"/>
                    </a:lnTo>
                    <a:lnTo>
                      <a:pt x="854953" y="1834229"/>
                    </a:lnTo>
                    <a:lnTo>
                      <a:pt x="852906" y="1834484"/>
                    </a:lnTo>
                    <a:lnTo>
                      <a:pt x="848043" y="1834229"/>
                    </a:lnTo>
                    <a:lnTo>
                      <a:pt x="846764" y="1832950"/>
                    </a:lnTo>
                    <a:lnTo>
                      <a:pt x="845996" y="1831670"/>
                    </a:lnTo>
                    <a:lnTo>
                      <a:pt x="844717" y="1830391"/>
                    </a:lnTo>
                    <a:lnTo>
                      <a:pt x="842671" y="1830647"/>
                    </a:lnTo>
                    <a:lnTo>
                      <a:pt x="841647" y="1831670"/>
                    </a:lnTo>
                    <a:lnTo>
                      <a:pt x="840880" y="1833205"/>
                    </a:lnTo>
                    <a:lnTo>
                      <a:pt x="839089" y="1835252"/>
                    </a:lnTo>
                    <a:lnTo>
                      <a:pt x="836787" y="1839089"/>
                    </a:lnTo>
                    <a:lnTo>
                      <a:pt x="835252" y="1841392"/>
                    </a:lnTo>
                    <a:lnTo>
                      <a:pt x="833973" y="1843950"/>
                    </a:lnTo>
                    <a:lnTo>
                      <a:pt x="833205" y="1848810"/>
                    </a:lnTo>
                    <a:lnTo>
                      <a:pt x="831671" y="1849322"/>
                    </a:lnTo>
                    <a:lnTo>
                      <a:pt x="829880" y="1848043"/>
                    </a:lnTo>
                    <a:lnTo>
                      <a:pt x="827833" y="1847787"/>
                    </a:lnTo>
                    <a:lnTo>
                      <a:pt x="827066" y="1848555"/>
                    </a:lnTo>
                    <a:lnTo>
                      <a:pt x="826298" y="1851369"/>
                    </a:lnTo>
                    <a:lnTo>
                      <a:pt x="822461" y="1853159"/>
                    </a:lnTo>
                    <a:lnTo>
                      <a:pt x="817856" y="1856741"/>
                    </a:lnTo>
                    <a:lnTo>
                      <a:pt x="815042" y="1852904"/>
                    </a:lnTo>
                    <a:lnTo>
                      <a:pt x="806089" y="1843438"/>
                    </a:lnTo>
                    <a:lnTo>
                      <a:pt x="805065" y="1842159"/>
                    </a:lnTo>
                    <a:lnTo>
                      <a:pt x="803786" y="1843950"/>
                    </a:lnTo>
                    <a:lnTo>
                      <a:pt x="795344" y="1857508"/>
                    </a:lnTo>
                    <a:lnTo>
                      <a:pt x="793809" y="1859299"/>
                    </a:lnTo>
                    <a:lnTo>
                      <a:pt x="791507" y="1861346"/>
                    </a:lnTo>
                    <a:lnTo>
                      <a:pt x="789972" y="1862113"/>
                    </a:lnTo>
                    <a:lnTo>
                      <a:pt x="784344" y="1862881"/>
                    </a:lnTo>
                    <a:lnTo>
                      <a:pt x="778460" y="1863392"/>
                    </a:lnTo>
                    <a:lnTo>
                      <a:pt x="777181" y="1863904"/>
                    </a:lnTo>
                    <a:lnTo>
                      <a:pt x="776669" y="1866206"/>
                    </a:lnTo>
                    <a:lnTo>
                      <a:pt x="777437" y="1867485"/>
                    </a:lnTo>
                    <a:lnTo>
                      <a:pt x="783065" y="1871067"/>
                    </a:lnTo>
                    <a:lnTo>
                      <a:pt x="784600" y="1872346"/>
                    </a:lnTo>
                    <a:lnTo>
                      <a:pt x="786646" y="1875416"/>
                    </a:lnTo>
                    <a:lnTo>
                      <a:pt x="788693" y="1880788"/>
                    </a:lnTo>
                    <a:lnTo>
                      <a:pt x="789716" y="1885904"/>
                    </a:lnTo>
                    <a:lnTo>
                      <a:pt x="790995" y="1893835"/>
                    </a:lnTo>
                    <a:lnTo>
                      <a:pt x="791507" y="1896137"/>
                    </a:lnTo>
                    <a:lnTo>
                      <a:pt x="793553" y="1900998"/>
                    </a:lnTo>
                    <a:lnTo>
                      <a:pt x="793553" y="1906882"/>
                    </a:lnTo>
                    <a:lnTo>
                      <a:pt x="793809" y="1908416"/>
                    </a:lnTo>
                    <a:lnTo>
                      <a:pt x="795600" y="1913789"/>
                    </a:lnTo>
                    <a:lnTo>
                      <a:pt x="796367" y="1918649"/>
                    </a:lnTo>
                    <a:lnTo>
                      <a:pt x="796367" y="1920440"/>
                    </a:lnTo>
                    <a:lnTo>
                      <a:pt x="793809" y="1928115"/>
                    </a:lnTo>
                    <a:lnTo>
                      <a:pt x="793298" y="1931952"/>
                    </a:lnTo>
                    <a:lnTo>
                      <a:pt x="794065" y="1935278"/>
                    </a:lnTo>
                    <a:lnTo>
                      <a:pt x="795088" y="1938859"/>
                    </a:lnTo>
                    <a:lnTo>
                      <a:pt x="796367" y="1942185"/>
                    </a:lnTo>
                    <a:lnTo>
                      <a:pt x="798158" y="1945255"/>
                    </a:lnTo>
                    <a:lnTo>
                      <a:pt x="801740" y="1949859"/>
                    </a:lnTo>
                    <a:lnTo>
                      <a:pt x="803786" y="1952162"/>
                    </a:lnTo>
                    <a:lnTo>
                      <a:pt x="806344" y="1953697"/>
                    </a:lnTo>
                    <a:lnTo>
                      <a:pt x="808647" y="1954720"/>
                    </a:lnTo>
                    <a:lnTo>
                      <a:pt x="816065" y="1957022"/>
                    </a:lnTo>
                    <a:lnTo>
                      <a:pt x="818368" y="1958301"/>
                    </a:lnTo>
                    <a:lnTo>
                      <a:pt x="820159" y="1960604"/>
                    </a:lnTo>
                    <a:lnTo>
                      <a:pt x="820926" y="1962906"/>
                    </a:lnTo>
                    <a:lnTo>
                      <a:pt x="820670" y="1964697"/>
                    </a:lnTo>
                    <a:lnTo>
                      <a:pt x="819391" y="1967255"/>
                    </a:lnTo>
                    <a:lnTo>
                      <a:pt x="818368" y="1967767"/>
                    </a:lnTo>
                    <a:lnTo>
                      <a:pt x="816321" y="1967767"/>
                    </a:lnTo>
                    <a:lnTo>
                      <a:pt x="813763" y="1966232"/>
                    </a:lnTo>
                    <a:lnTo>
                      <a:pt x="811461" y="1965976"/>
                    </a:lnTo>
                    <a:lnTo>
                      <a:pt x="808647" y="1966743"/>
                    </a:lnTo>
                    <a:lnTo>
                      <a:pt x="804554" y="1966999"/>
                    </a:lnTo>
                    <a:lnTo>
                      <a:pt x="803274" y="1966232"/>
                    </a:lnTo>
                    <a:lnTo>
                      <a:pt x="802251" y="1964441"/>
                    </a:lnTo>
                    <a:lnTo>
                      <a:pt x="800205" y="1963674"/>
                    </a:lnTo>
                    <a:lnTo>
                      <a:pt x="793809" y="1962139"/>
                    </a:lnTo>
                    <a:lnTo>
                      <a:pt x="789716" y="1960860"/>
                    </a:lnTo>
                    <a:lnTo>
                      <a:pt x="787669" y="1960604"/>
                    </a:lnTo>
                    <a:lnTo>
                      <a:pt x="786390" y="1961115"/>
                    </a:lnTo>
                    <a:lnTo>
                      <a:pt x="781786" y="1963418"/>
                    </a:lnTo>
                    <a:lnTo>
                      <a:pt x="779739" y="1963929"/>
                    </a:lnTo>
                    <a:lnTo>
                      <a:pt x="777181" y="1963418"/>
                    </a:lnTo>
                    <a:lnTo>
                      <a:pt x="766948" y="1958813"/>
                    </a:lnTo>
                    <a:lnTo>
                      <a:pt x="759273" y="1955999"/>
                    </a:lnTo>
                    <a:lnTo>
                      <a:pt x="752878" y="1954720"/>
                    </a:lnTo>
                    <a:lnTo>
                      <a:pt x="749041" y="1954720"/>
                    </a:lnTo>
                    <a:lnTo>
                      <a:pt x="746482" y="1954208"/>
                    </a:lnTo>
                    <a:lnTo>
                      <a:pt x="744180" y="1953441"/>
                    </a:lnTo>
                    <a:lnTo>
                      <a:pt x="739320" y="1951138"/>
                    </a:lnTo>
                    <a:lnTo>
                      <a:pt x="732924" y="1948069"/>
                    </a:lnTo>
                    <a:lnTo>
                      <a:pt x="729343" y="1947813"/>
                    </a:lnTo>
                    <a:lnTo>
                      <a:pt x="724994" y="1949092"/>
                    </a:lnTo>
                    <a:lnTo>
                      <a:pt x="722180" y="1949603"/>
                    </a:lnTo>
                    <a:lnTo>
                      <a:pt x="719366" y="1948836"/>
                    </a:lnTo>
                    <a:lnTo>
                      <a:pt x="717319" y="1947557"/>
                    </a:lnTo>
                    <a:lnTo>
                      <a:pt x="707342" y="1939371"/>
                    </a:lnTo>
                    <a:lnTo>
                      <a:pt x="702737" y="1936812"/>
                    </a:lnTo>
                    <a:lnTo>
                      <a:pt x="696086" y="1933998"/>
                    </a:lnTo>
                    <a:lnTo>
                      <a:pt x="691225" y="1932464"/>
                    </a:lnTo>
                    <a:lnTo>
                      <a:pt x="687644" y="1931696"/>
                    </a:lnTo>
                    <a:lnTo>
                      <a:pt x="684574" y="1930673"/>
                    </a:lnTo>
                    <a:lnTo>
                      <a:pt x="681248" y="1929650"/>
                    </a:lnTo>
                    <a:lnTo>
                      <a:pt x="678946" y="1929138"/>
                    </a:lnTo>
                    <a:lnTo>
                      <a:pt x="676388" y="1929394"/>
                    </a:lnTo>
                    <a:lnTo>
                      <a:pt x="674341" y="1930161"/>
                    </a:lnTo>
                    <a:lnTo>
                      <a:pt x="669736" y="1932975"/>
                    </a:lnTo>
                    <a:lnTo>
                      <a:pt x="663597" y="1937580"/>
                    </a:lnTo>
                    <a:lnTo>
                      <a:pt x="660527" y="1938859"/>
                    </a:lnTo>
                    <a:lnTo>
                      <a:pt x="654899" y="1939626"/>
                    </a:lnTo>
                    <a:lnTo>
                      <a:pt x="647224" y="1940138"/>
                    </a:lnTo>
                    <a:lnTo>
                      <a:pt x="645178" y="1940906"/>
                    </a:lnTo>
                    <a:lnTo>
                      <a:pt x="641596" y="1943208"/>
                    </a:lnTo>
                    <a:lnTo>
                      <a:pt x="639294" y="1945255"/>
                    </a:lnTo>
                    <a:lnTo>
                      <a:pt x="634178" y="1951138"/>
                    </a:lnTo>
                    <a:lnTo>
                      <a:pt x="633410" y="1952417"/>
                    </a:lnTo>
                    <a:lnTo>
                      <a:pt x="633666" y="1954720"/>
                    </a:lnTo>
                    <a:lnTo>
                      <a:pt x="636224" y="1958046"/>
                    </a:lnTo>
                    <a:lnTo>
                      <a:pt x="639806" y="1962906"/>
                    </a:lnTo>
                    <a:lnTo>
                      <a:pt x="642108" y="1965720"/>
                    </a:lnTo>
                    <a:lnTo>
                      <a:pt x="645945" y="1973906"/>
                    </a:lnTo>
                    <a:lnTo>
                      <a:pt x="650294" y="1977744"/>
                    </a:lnTo>
                    <a:lnTo>
                      <a:pt x="654643" y="1981069"/>
                    </a:lnTo>
                    <a:lnTo>
                      <a:pt x="661039" y="1985418"/>
                    </a:lnTo>
                    <a:lnTo>
                      <a:pt x="662829" y="1987465"/>
                    </a:lnTo>
                    <a:lnTo>
                      <a:pt x="663597" y="1989256"/>
                    </a:lnTo>
                    <a:lnTo>
                      <a:pt x="663853" y="1991558"/>
                    </a:lnTo>
                    <a:lnTo>
                      <a:pt x="663853" y="1995907"/>
                    </a:lnTo>
                    <a:lnTo>
                      <a:pt x="664108" y="1997698"/>
                    </a:lnTo>
                    <a:lnTo>
                      <a:pt x="665388" y="2000512"/>
                    </a:lnTo>
                    <a:lnTo>
                      <a:pt x="665643" y="2002302"/>
                    </a:lnTo>
                    <a:lnTo>
                      <a:pt x="664620" y="2007930"/>
                    </a:lnTo>
                    <a:lnTo>
                      <a:pt x="663597" y="2011512"/>
                    </a:lnTo>
                    <a:lnTo>
                      <a:pt x="662062" y="2015605"/>
                    </a:lnTo>
                    <a:lnTo>
                      <a:pt x="661295" y="2018931"/>
                    </a:lnTo>
                    <a:lnTo>
                      <a:pt x="661295" y="2040675"/>
                    </a:lnTo>
                    <a:lnTo>
                      <a:pt x="660783" y="2042466"/>
                    </a:lnTo>
                    <a:lnTo>
                      <a:pt x="659760" y="2044001"/>
                    </a:lnTo>
                    <a:lnTo>
                      <a:pt x="655411" y="2047838"/>
                    </a:lnTo>
                    <a:lnTo>
                      <a:pt x="654643" y="2049117"/>
                    </a:lnTo>
                    <a:lnTo>
                      <a:pt x="654643" y="2052187"/>
                    </a:lnTo>
                    <a:lnTo>
                      <a:pt x="655667" y="2056280"/>
                    </a:lnTo>
                    <a:lnTo>
                      <a:pt x="655155" y="2060118"/>
                    </a:lnTo>
                    <a:lnTo>
                      <a:pt x="653620" y="2062676"/>
                    </a:lnTo>
                    <a:lnTo>
                      <a:pt x="652085" y="2064467"/>
                    </a:lnTo>
                    <a:lnTo>
                      <a:pt x="648504" y="2067281"/>
                    </a:lnTo>
                    <a:lnTo>
                      <a:pt x="647480" y="2068816"/>
                    </a:lnTo>
                    <a:lnTo>
                      <a:pt x="643899" y="2074699"/>
                    </a:lnTo>
                    <a:lnTo>
                      <a:pt x="640317" y="2074188"/>
                    </a:lnTo>
                    <a:lnTo>
                      <a:pt x="638526" y="2072909"/>
                    </a:lnTo>
                    <a:lnTo>
                      <a:pt x="637247" y="2071374"/>
                    </a:lnTo>
                    <a:lnTo>
                      <a:pt x="634945" y="2066769"/>
                    </a:lnTo>
                    <a:lnTo>
                      <a:pt x="632131" y="2062676"/>
                    </a:lnTo>
                    <a:lnTo>
                      <a:pt x="630340" y="2060629"/>
                    </a:lnTo>
                    <a:lnTo>
                      <a:pt x="628805" y="2059350"/>
                    </a:lnTo>
                    <a:lnTo>
                      <a:pt x="626759" y="2058583"/>
                    </a:lnTo>
                    <a:lnTo>
                      <a:pt x="625480" y="2058583"/>
                    </a:lnTo>
                    <a:lnTo>
                      <a:pt x="622154" y="2059094"/>
                    </a:lnTo>
                    <a:lnTo>
                      <a:pt x="620363" y="2059350"/>
                    </a:lnTo>
                    <a:lnTo>
                      <a:pt x="618061" y="2059606"/>
                    </a:lnTo>
                    <a:lnTo>
                      <a:pt x="613200" y="2058583"/>
                    </a:lnTo>
                    <a:lnTo>
                      <a:pt x="611921" y="2058071"/>
                    </a:lnTo>
                    <a:lnTo>
                      <a:pt x="609107" y="2056025"/>
                    </a:lnTo>
                    <a:lnTo>
                      <a:pt x="602712" y="2048862"/>
                    </a:lnTo>
                    <a:lnTo>
                      <a:pt x="601177" y="2046559"/>
                    </a:lnTo>
                    <a:lnTo>
                      <a:pt x="598874" y="2044513"/>
                    </a:lnTo>
                    <a:lnTo>
                      <a:pt x="593246" y="2036071"/>
                    </a:lnTo>
                    <a:lnTo>
                      <a:pt x="589665" y="2032233"/>
                    </a:lnTo>
                    <a:lnTo>
                      <a:pt x="580967" y="2027373"/>
                    </a:lnTo>
                    <a:lnTo>
                      <a:pt x="577641" y="2024303"/>
                    </a:lnTo>
                    <a:lnTo>
                      <a:pt x="575083" y="2020721"/>
                    </a:lnTo>
                    <a:lnTo>
                      <a:pt x="572525" y="2012279"/>
                    </a:lnTo>
                    <a:lnTo>
                      <a:pt x="571502" y="2010744"/>
                    </a:lnTo>
                    <a:lnTo>
                      <a:pt x="569967" y="2009465"/>
                    </a:lnTo>
                    <a:lnTo>
                      <a:pt x="564594" y="2005372"/>
                    </a:lnTo>
                    <a:lnTo>
                      <a:pt x="562292" y="2003581"/>
                    </a:lnTo>
                    <a:lnTo>
                      <a:pt x="561780" y="2000767"/>
                    </a:lnTo>
                    <a:lnTo>
                      <a:pt x="561780" y="1998976"/>
                    </a:lnTo>
                    <a:lnTo>
                      <a:pt x="563060" y="1994116"/>
                    </a:lnTo>
                    <a:lnTo>
                      <a:pt x="562804" y="1989256"/>
                    </a:lnTo>
                    <a:lnTo>
                      <a:pt x="562036" y="1985674"/>
                    </a:lnTo>
                    <a:lnTo>
                      <a:pt x="561269" y="1982860"/>
                    </a:lnTo>
                    <a:lnTo>
                      <a:pt x="560246" y="1980814"/>
                    </a:lnTo>
                    <a:lnTo>
                      <a:pt x="558711" y="1979023"/>
                    </a:lnTo>
                    <a:lnTo>
                      <a:pt x="555641" y="1976720"/>
                    </a:lnTo>
                    <a:lnTo>
                      <a:pt x="552571" y="1973906"/>
                    </a:lnTo>
                    <a:lnTo>
                      <a:pt x="550525" y="1970325"/>
                    </a:lnTo>
                    <a:lnTo>
                      <a:pt x="548734" y="1968023"/>
                    </a:lnTo>
                    <a:lnTo>
                      <a:pt x="546176" y="1964953"/>
                    </a:lnTo>
                    <a:lnTo>
                      <a:pt x="545408" y="1963162"/>
                    </a:lnTo>
                    <a:lnTo>
                      <a:pt x="545152" y="1960604"/>
                    </a:lnTo>
                    <a:lnTo>
                      <a:pt x="545152" y="1955999"/>
                    </a:lnTo>
                    <a:lnTo>
                      <a:pt x="545408" y="1954720"/>
                    </a:lnTo>
                    <a:lnTo>
                      <a:pt x="547710" y="1950627"/>
                    </a:lnTo>
                    <a:lnTo>
                      <a:pt x="548222" y="1948836"/>
                    </a:lnTo>
                    <a:lnTo>
                      <a:pt x="548222" y="1947045"/>
                    </a:lnTo>
                    <a:lnTo>
                      <a:pt x="547710" y="1945510"/>
                    </a:lnTo>
                    <a:lnTo>
                      <a:pt x="544896" y="1940906"/>
                    </a:lnTo>
                    <a:lnTo>
                      <a:pt x="541059" y="1936301"/>
                    </a:lnTo>
                    <a:lnTo>
                      <a:pt x="537478" y="1932719"/>
                    </a:lnTo>
                    <a:lnTo>
                      <a:pt x="534152" y="1929138"/>
                    </a:lnTo>
                    <a:lnTo>
                      <a:pt x="530826" y="1926835"/>
                    </a:lnTo>
                    <a:lnTo>
                      <a:pt x="521873" y="1922742"/>
                    </a:lnTo>
                    <a:lnTo>
                      <a:pt x="520338" y="1920952"/>
                    </a:lnTo>
                    <a:lnTo>
                      <a:pt x="520594" y="1919928"/>
                    </a:lnTo>
                    <a:lnTo>
                      <a:pt x="524687" y="1914556"/>
                    </a:lnTo>
                    <a:lnTo>
                      <a:pt x="525454" y="1911486"/>
                    </a:lnTo>
                    <a:lnTo>
                      <a:pt x="524687" y="1909696"/>
                    </a:lnTo>
                    <a:lnTo>
                      <a:pt x="522640" y="1907905"/>
                    </a:lnTo>
                    <a:lnTo>
                      <a:pt x="520849" y="1905858"/>
                    </a:lnTo>
                    <a:lnTo>
                      <a:pt x="519314" y="1902277"/>
                    </a:lnTo>
                    <a:lnTo>
                      <a:pt x="518547" y="1898184"/>
                    </a:lnTo>
                    <a:lnTo>
                      <a:pt x="519059" y="1894346"/>
                    </a:lnTo>
                    <a:lnTo>
                      <a:pt x="519059" y="1885648"/>
                    </a:lnTo>
                    <a:lnTo>
                      <a:pt x="518035" y="1879253"/>
                    </a:lnTo>
                    <a:lnTo>
                      <a:pt x="515989" y="1874392"/>
                    </a:lnTo>
                    <a:lnTo>
                      <a:pt x="509593" y="1860322"/>
                    </a:lnTo>
                    <a:lnTo>
                      <a:pt x="508826" y="1857252"/>
                    </a:lnTo>
                    <a:lnTo>
                      <a:pt x="509337" y="1851369"/>
                    </a:lnTo>
                    <a:lnTo>
                      <a:pt x="510361" y="1844461"/>
                    </a:lnTo>
                    <a:lnTo>
                      <a:pt x="509593" y="1841392"/>
                    </a:lnTo>
                    <a:lnTo>
                      <a:pt x="507035" y="1835252"/>
                    </a:lnTo>
                    <a:lnTo>
                      <a:pt x="501151" y="1826298"/>
                    </a:lnTo>
                    <a:lnTo>
                      <a:pt x="496291" y="1819391"/>
                    </a:lnTo>
                    <a:lnTo>
                      <a:pt x="493221" y="1816321"/>
                    </a:lnTo>
                    <a:lnTo>
                      <a:pt x="488360" y="1808647"/>
                    </a:lnTo>
                    <a:lnTo>
                      <a:pt x="485290" y="1802507"/>
                    </a:lnTo>
                    <a:lnTo>
                      <a:pt x="479151" y="1791251"/>
                    </a:lnTo>
                    <a:lnTo>
                      <a:pt x="477104" y="1788949"/>
                    </a:lnTo>
                    <a:lnTo>
                      <a:pt x="473267" y="1785623"/>
                    </a:lnTo>
                    <a:lnTo>
                      <a:pt x="470709" y="1783065"/>
                    </a:lnTo>
                    <a:lnTo>
                      <a:pt x="466104" y="1777181"/>
                    </a:lnTo>
                    <a:lnTo>
                      <a:pt x="463290" y="1772832"/>
                    </a:lnTo>
                    <a:lnTo>
                      <a:pt x="462522" y="1770530"/>
                    </a:lnTo>
                    <a:lnTo>
                      <a:pt x="462522" y="1763878"/>
                    </a:lnTo>
                    <a:lnTo>
                      <a:pt x="460988" y="1759018"/>
                    </a:lnTo>
                    <a:lnTo>
                      <a:pt x="459708" y="1756459"/>
                    </a:lnTo>
                    <a:lnTo>
                      <a:pt x="458429" y="1754669"/>
                    </a:lnTo>
                    <a:lnTo>
                      <a:pt x="456894" y="1752878"/>
                    </a:lnTo>
                    <a:lnTo>
                      <a:pt x="451266" y="1748785"/>
                    </a:lnTo>
                    <a:lnTo>
                      <a:pt x="449987" y="1747250"/>
                    </a:lnTo>
                    <a:lnTo>
                      <a:pt x="448964" y="1745203"/>
                    </a:lnTo>
                    <a:lnTo>
                      <a:pt x="446406" y="1735994"/>
                    </a:lnTo>
                    <a:lnTo>
                      <a:pt x="444871" y="1733947"/>
                    </a:lnTo>
                    <a:lnTo>
                      <a:pt x="442568" y="1732157"/>
                    </a:lnTo>
                    <a:lnTo>
                      <a:pt x="438987" y="1730110"/>
                    </a:lnTo>
                    <a:lnTo>
                      <a:pt x="434638" y="1727552"/>
                    </a:lnTo>
                    <a:lnTo>
                      <a:pt x="433103" y="1726273"/>
                    </a:lnTo>
                    <a:lnTo>
                      <a:pt x="432847" y="1724738"/>
                    </a:lnTo>
                    <a:lnTo>
                      <a:pt x="433103" y="1720900"/>
                    </a:lnTo>
                    <a:lnTo>
                      <a:pt x="432592" y="1719366"/>
                    </a:lnTo>
                    <a:lnTo>
                      <a:pt x="431568" y="1717575"/>
                    </a:lnTo>
                    <a:lnTo>
                      <a:pt x="430033" y="1717063"/>
                    </a:lnTo>
                    <a:lnTo>
                      <a:pt x="428498" y="1717063"/>
                    </a:lnTo>
                    <a:lnTo>
                      <a:pt x="425684" y="1717831"/>
                    </a:lnTo>
                    <a:lnTo>
                      <a:pt x="423126" y="1717831"/>
                    </a:lnTo>
                    <a:lnTo>
                      <a:pt x="420056" y="1717319"/>
                    </a:lnTo>
                    <a:lnTo>
                      <a:pt x="416219" y="1716296"/>
                    </a:lnTo>
                    <a:lnTo>
                      <a:pt x="414172" y="1715273"/>
                    </a:lnTo>
                    <a:lnTo>
                      <a:pt x="412126" y="1713993"/>
                    </a:lnTo>
                    <a:lnTo>
                      <a:pt x="410847" y="1712203"/>
                    </a:lnTo>
                    <a:lnTo>
                      <a:pt x="409568" y="1711691"/>
                    </a:lnTo>
                    <a:lnTo>
                      <a:pt x="408544" y="1710412"/>
                    </a:lnTo>
                    <a:lnTo>
                      <a:pt x="408544" y="1708365"/>
                    </a:lnTo>
                    <a:lnTo>
                      <a:pt x="407265" y="1706063"/>
                    </a:lnTo>
                    <a:lnTo>
                      <a:pt x="405219" y="1704272"/>
                    </a:lnTo>
                    <a:lnTo>
                      <a:pt x="403428" y="1702226"/>
                    </a:lnTo>
                    <a:lnTo>
                      <a:pt x="403172" y="1701202"/>
                    </a:lnTo>
                    <a:lnTo>
                      <a:pt x="403172" y="1698388"/>
                    </a:lnTo>
                    <a:lnTo>
                      <a:pt x="402405" y="1696853"/>
                    </a:lnTo>
                    <a:lnTo>
                      <a:pt x="400358" y="1696086"/>
                    </a:lnTo>
                    <a:lnTo>
                      <a:pt x="397288" y="1695574"/>
                    </a:lnTo>
                    <a:lnTo>
                      <a:pt x="396265" y="1695063"/>
                    </a:lnTo>
                    <a:lnTo>
                      <a:pt x="394730" y="1693528"/>
                    </a:lnTo>
                    <a:lnTo>
                      <a:pt x="394219" y="1691993"/>
                    </a:lnTo>
                    <a:lnTo>
                      <a:pt x="394730" y="1689946"/>
                    </a:lnTo>
                    <a:lnTo>
                      <a:pt x="395753" y="1688411"/>
                    </a:lnTo>
                    <a:lnTo>
                      <a:pt x="397033" y="1684574"/>
                    </a:lnTo>
                    <a:lnTo>
                      <a:pt x="397544" y="1681248"/>
                    </a:lnTo>
                    <a:lnTo>
                      <a:pt x="394730" y="1677411"/>
                    </a:lnTo>
                    <a:lnTo>
                      <a:pt x="394219" y="1675109"/>
                    </a:lnTo>
                    <a:lnTo>
                      <a:pt x="392428" y="1673574"/>
                    </a:lnTo>
                    <a:lnTo>
                      <a:pt x="389614" y="1668969"/>
                    </a:lnTo>
                    <a:lnTo>
                      <a:pt x="386800" y="1666411"/>
                    </a:lnTo>
                    <a:lnTo>
                      <a:pt x="386032" y="1665899"/>
                    </a:lnTo>
                    <a:lnTo>
                      <a:pt x="382707" y="1665388"/>
                    </a:lnTo>
                    <a:lnTo>
                      <a:pt x="381939" y="1663853"/>
                    </a:lnTo>
                    <a:lnTo>
                      <a:pt x="382195" y="1662829"/>
                    </a:lnTo>
                    <a:lnTo>
                      <a:pt x="383986" y="1661550"/>
                    </a:lnTo>
                    <a:lnTo>
                      <a:pt x="384497" y="1660783"/>
                    </a:lnTo>
                    <a:lnTo>
                      <a:pt x="384242" y="1657713"/>
                    </a:lnTo>
                    <a:lnTo>
                      <a:pt x="384753" y="1653620"/>
                    </a:lnTo>
                    <a:lnTo>
                      <a:pt x="382195" y="1643899"/>
                    </a:lnTo>
                    <a:lnTo>
                      <a:pt x="380916" y="1640829"/>
                    </a:lnTo>
                    <a:lnTo>
                      <a:pt x="379125" y="1639294"/>
                    </a:lnTo>
                    <a:lnTo>
                      <a:pt x="376311" y="1638271"/>
                    </a:lnTo>
                    <a:lnTo>
                      <a:pt x="372730" y="1638527"/>
                    </a:lnTo>
                    <a:lnTo>
                      <a:pt x="366590" y="1638271"/>
                    </a:lnTo>
                    <a:lnTo>
                      <a:pt x="363008" y="1640061"/>
                    </a:lnTo>
                    <a:lnTo>
                      <a:pt x="361218" y="1640829"/>
                    </a:lnTo>
                    <a:lnTo>
                      <a:pt x="358404" y="1640829"/>
                    </a:lnTo>
                    <a:lnTo>
                      <a:pt x="357636" y="1640573"/>
                    </a:lnTo>
                    <a:lnTo>
                      <a:pt x="355590" y="1639038"/>
                    </a:lnTo>
                    <a:lnTo>
                      <a:pt x="354566" y="1636992"/>
                    </a:lnTo>
                    <a:lnTo>
                      <a:pt x="352520" y="1631363"/>
                    </a:lnTo>
                    <a:lnTo>
                      <a:pt x="352264" y="1629061"/>
                    </a:lnTo>
                    <a:lnTo>
                      <a:pt x="351241" y="1626247"/>
                    </a:lnTo>
                    <a:lnTo>
                      <a:pt x="349706" y="1624456"/>
                    </a:lnTo>
                    <a:lnTo>
                      <a:pt x="347148" y="1622154"/>
                    </a:lnTo>
                    <a:lnTo>
                      <a:pt x="336403" y="1618828"/>
                    </a:lnTo>
                    <a:lnTo>
                      <a:pt x="334357" y="1617293"/>
                    </a:lnTo>
                    <a:lnTo>
                      <a:pt x="333845" y="1614991"/>
                    </a:lnTo>
                    <a:lnTo>
                      <a:pt x="333845" y="1612177"/>
                    </a:lnTo>
                    <a:lnTo>
                      <a:pt x="334101" y="1610642"/>
                    </a:lnTo>
                    <a:lnTo>
                      <a:pt x="335636" y="1608084"/>
                    </a:lnTo>
                    <a:lnTo>
                      <a:pt x="336915" y="1605014"/>
                    </a:lnTo>
                    <a:lnTo>
                      <a:pt x="337171" y="1603223"/>
                    </a:lnTo>
                    <a:lnTo>
                      <a:pt x="336403" y="1601177"/>
                    </a:lnTo>
                    <a:lnTo>
                      <a:pt x="334612" y="1599898"/>
                    </a:lnTo>
                    <a:lnTo>
                      <a:pt x="333078" y="1599130"/>
                    </a:lnTo>
                    <a:lnTo>
                      <a:pt x="327705" y="1597084"/>
                    </a:lnTo>
                    <a:lnTo>
                      <a:pt x="324636" y="1595037"/>
                    </a:lnTo>
                    <a:lnTo>
                      <a:pt x="323868" y="1594014"/>
                    </a:lnTo>
                    <a:lnTo>
                      <a:pt x="323101" y="1591711"/>
                    </a:lnTo>
                    <a:lnTo>
                      <a:pt x="323612" y="1589153"/>
                    </a:lnTo>
                    <a:lnTo>
                      <a:pt x="324380" y="1588130"/>
                    </a:lnTo>
                    <a:lnTo>
                      <a:pt x="328217" y="1586595"/>
                    </a:lnTo>
                    <a:lnTo>
                      <a:pt x="333078" y="1584037"/>
                    </a:lnTo>
                    <a:lnTo>
                      <a:pt x="335636" y="1581735"/>
                    </a:lnTo>
                    <a:lnTo>
                      <a:pt x="336403" y="1580711"/>
                    </a:lnTo>
                    <a:lnTo>
                      <a:pt x="337682" y="1577385"/>
                    </a:lnTo>
                    <a:lnTo>
                      <a:pt x="339729" y="1573548"/>
                    </a:lnTo>
                    <a:lnTo>
                      <a:pt x="340752" y="1569967"/>
                    </a:lnTo>
                    <a:lnTo>
                      <a:pt x="340496" y="1567664"/>
                    </a:lnTo>
                    <a:lnTo>
                      <a:pt x="339217" y="1565874"/>
                    </a:lnTo>
                    <a:lnTo>
                      <a:pt x="338194" y="1565106"/>
                    </a:lnTo>
                    <a:lnTo>
                      <a:pt x="331031" y="1563315"/>
                    </a:lnTo>
                    <a:lnTo>
                      <a:pt x="326682" y="1561781"/>
                    </a:lnTo>
                    <a:lnTo>
                      <a:pt x="320798" y="1559478"/>
                    </a:lnTo>
                    <a:lnTo>
                      <a:pt x="316449" y="1558967"/>
                    </a:lnTo>
                    <a:lnTo>
                      <a:pt x="313379" y="1559734"/>
                    </a:lnTo>
                    <a:lnTo>
                      <a:pt x="307496" y="1562292"/>
                    </a:lnTo>
                    <a:lnTo>
                      <a:pt x="305449" y="1562036"/>
                    </a:lnTo>
                    <a:lnTo>
                      <a:pt x="303914" y="1561269"/>
                    </a:lnTo>
                    <a:lnTo>
                      <a:pt x="303402" y="1559990"/>
                    </a:lnTo>
                    <a:lnTo>
                      <a:pt x="303402" y="1556664"/>
                    </a:lnTo>
                    <a:lnTo>
                      <a:pt x="302891" y="1555129"/>
                    </a:lnTo>
                    <a:lnTo>
                      <a:pt x="301356" y="1554617"/>
                    </a:lnTo>
                    <a:lnTo>
                      <a:pt x="295216" y="1554873"/>
                    </a:lnTo>
                    <a:lnTo>
                      <a:pt x="291635" y="1554873"/>
                    </a:lnTo>
                    <a:lnTo>
                      <a:pt x="290356" y="1554617"/>
                    </a:lnTo>
                    <a:lnTo>
                      <a:pt x="288309" y="1553083"/>
                    </a:lnTo>
                    <a:lnTo>
                      <a:pt x="287797" y="1551803"/>
                    </a:lnTo>
                    <a:lnTo>
                      <a:pt x="288053" y="1550269"/>
                    </a:lnTo>
                    <a:lnTo>
                      <a:pt x="290611" y="1548734"/>
                    </a:lnTo>
                    <a:lnTo>
                      <a:pt x="291123" y="1547199"/>
                    </a:lnTo>
                    <a:lnTo>
                      <a:pt x="290100" y="1546176"/>
                    </a:lnTo>
                    <a:lnTo>
                      <a:pt x="287542" y="1545152"/>
                    </a:lnTo>
                    <a:lnTo>
                      <a:pt x="285495" y="1545152"/>
                    </a:lnTo>
                    <a:lnTo>
                      <a:pt x="283193" y="1545920"/>
                    </a:lnTo>
                    <a:lnTo>
                      <a:pt x="279611" y="1546176"/>
                    </a:lnTo>
                    <a:lnTo>
                      <a:pt x="278332" y="1546687"/>
                    </a:lnTo>
                    <a:lnTo>
                      <a:pt x="277565" y="1547710"/>
                    </a:lnTo>
                    <a:lnTo>
                      <a:pt x="275262" y="1548222"/>
                    </a:lnTo>
                    <a:lnTo>
                      <a:pt x="273983" y="1547710"/>
                    </a:lnTo>
                    <a:lnTo>
                      <a:pt x="269379" y="1545408"/>
                    </a:lnTo>
                    <a:lnTo>
                      <a:pt x="266820" y="1544385"/>
                    </a:lnTo>
                    <a:lnTo>
                      <a:pt x="267076" y="1543106"/>
                    </a:lnTo>
                    <a:lnTo>
                      <a:pt x="269379" y="1542338"/>
                    </a:lnTo>
                    <a:lnTo>
                      <a:pt x="270146" y="1541315"/>
                    </a:lnTo>
                    <a:lnTo>
                      <a:pt x="268867" y="1538245"/>
                    </a:lnTo>
                    <a:lnTo>
                      <a:pt x="268355" y="1534919"/>
                    </a:lnTo>
                    <a:lnTo>
                      <a:pt x="267588" y="1533640"/>
                    </a:lnTo>
                    <a:lnTo>
                      <a:pt x="265797" y="1532617"/>
                    </a:lnTo>
                    <a:lnTo>
                      <a:pt x="262215" y="1531338"/>
                    </a:lnTo>
                    <a:lnTo>
                      <a:pt x="255308" y="1530315"/>
                    </a:lnTo>
                    <a:lnTo>
                      <a:pt x="249424" y="1527245"/>
                    </a:lnTo>
                    <a:lnTo>
                      <a:pt x="245843" y="1525966"/>
                    </a:lnTo>
                    <a:lnTo>
                      <a:pt x="240471" y="1517268"/>
                    </a:lnTo>
                    <a:lnTo>
                      <a:pt x="237657" y="1514198"/>
                    </a:lnTo>
                    <a:lnTo>
                      <a:pt x="236378" y="1513175"/>
                    </a:lnTo>
                    <a:lnTo>
                      <a:pt x="233819" y="1511640"/>
                    </a:lnTo>
                    <a:lnTo>
                      <a:pt x="231006" y="1511128"/>
                    </a:lnTo>
                    <a:lnTo>
                      <a:pt x="221796" y="1511128"/>
                    </a:lnTo>
                    <a:lnTo>
                      <a:pt x="220005" y="1509849"/>
                    </a:lnTo>
                    <a:lnTo>
                      <a:pt x="219494" y="1508826"/>
                    </a:lnTo>
                    <a:lnTo>
                      <a:pt x="220517" y="1503198"/>
                    </a:lnTo>
                    <a:lnTo>
                      <a:pt x="219749" y="1501407"/>
                    </a:lnTo>
                    <a:lnTo>
                      <a:pt x="218470" y="1499616"/>
                    </a:lnTo>
                    <a:lnTo>
                      <a:pt x="215400" y="1497314"/>
                    </a:lnTo>
                    <a:lnTo>
                      <a:pt x="211307" y="1491430"/>
                    </a:lnTo>
                    <a:lnTo>
                      <a:pt x="205679" y="1479151"/>
                    </a:lnTo>
                    <a:lnTo>
                      <a:pt x="201842" y="1469941"/>
                    </a:lnTo>
                    <a:lnTo>
                      <a:pt x="198260" y="1466104"/>
                    </a:lnTo>
                    <a:lnTo>
                      <a:pt x="195702" y="1464313"/>
                    </a:lnTo>
                    <a:lnTo>
                      <a:pt x="193144" y="1463546"/>
                    </a:lnTo>
                    <a:lnTo>
                      <a:pt x="189307" y="1463546"/>
                    </a:lnTo>
                    <a:lnTo>
                      <a:pt x="187004" y="1463802"/>
                    </a:lnTo>
                    <a:lnTo>
                      <a:pt x="184702" y="1463802"/>
                    </a:lnTo>
                    <a:lnTo>
                      <a:pt x="182144" y="1463034"/>
                    </a:lnTo>
                    <a:lnTo>
                      <a:pt x="177795" y="1459964"/>
                    </a:lnTo>
                    <a:lnTo>
                      <a:pt x="169353" y="1453825"/>
                    </a:lnTo>
                    <a:lnTo>
                      <a:pt x="164492" y="1451011"/>
                    </a:lnTo>
                    <a:lnTo>
                      <a:pt x="161678" y="1448452"/>
                    </a:lnTo>
                    <a:lnTo>
                      <a:pt x="159887" y="1445127"/>
                    </a:lnTo>
                    <a:lnTo>
                      <a:pt x="152980" y="1435405"/>
                    </a:lnTo>
                    <a:lnTo>
                      <a:pt x="150422" y="1430289"/>
                    </a:lnTo>
                    <a:lnTo>
                      <a:pt x="149143" y="1426708"/>
                    </a:lnTo>
                    <a:lnTo>
                      <a:pt x="148887" y="1423382"/>
                    </a:lnTo>
                    <a:lnTo>
                      <a:pt x="147608" y="1420056"/>
                    </a:lnTo>
                    <a:lnTo>
                      <a:pt x="146329" y="1418010"/>
                    </a:lnTo>
                    <a:lnTo>
                      <a:pt x="143515" y="1414428"/>
                    </a:lnTo>
                    <a:lnTo>
                      <a:pt x="139678" y="1411870"/>
                    </a:lnTo>
                    <a:lnTo>
                      <a:pt x="138655" y="1410335"/>
                    </a:lnTo>
                    <a:lnTo>
                      <a:pt x="137631" y="1408289"/>
                    </a:lnTo>
                    <a:lnTo>
                      <a:pt x="137631" y="1404963"/>
                    </a:lnTo>
                    <a:lnTo>
                      <a:pt x="139166" y="1403428"/>
                    </a:lnTo>
                    <a:lnTo>
                      <a:pt x="140957" y="1400614"/>
                    </a:lnTo>
                    <a:lnTo>
                      <a:pt x="141213" y="1399079"/>
                    </a:lnTo>
                    <a:lnTo>
                      <a:pt x="140189" y="1397288"/>
                    </a:lnTo>
                    <a:lnTo>
                      <a:pt x="135840" y="1394986"/>
                    </a:lnTo>
                    <a:lnTo>
                      <a:pt x="134817" y="1394218"/>
                    </a:lnTo>
                    <a:lnTo>
                      <a:pt x="133538" y="1392172"/>
                    </a:lnTo>
                    <a:lnTo>
                      <a:pt x="132003" y="1381427"/>
                    </a:lnTo>
                    <a:lnTo>
                      <a:pt x="130468" y="1378358"/>
                    </a:lnTo>
                    <a:lnTo>
                      <a:pt x="126887" y="1375544"/>
                    </a:lnTo>
                    <a:lnTo>
                      <a:pt x="126119" y="1374520"/>
                    </a:lnTo>
                    <a:lnTo>
                      <a:pt x="125608" y="1372730"/>
                    </a:lnTo>
                    <a:lnTo>
                      <a:pt x="126119" y="1370171"/>
                    </a:lnTo>
                    <a:lnTo>
                      <a:pt x="127398" y="1368125"/>
                    </a:lnTo>
                    <a:lnTo>
                      <a:pt x="127654" y="1366846"/>
                    </a:lnTo>
                    <a:lnTo>
                      <a:pt x="126887" y="1364032"/>
                    </a:lnTo>
                    <a:lnTo>
                      <a:pt x="126887" y="1361985"/>
                    </a:lnTo>
                    <a:lnTo>
                      <a:pt x="127398" y="1359939"/>
                    </a:lnTo>
                    <a:lnTo>
                      <a:pt x="126887" y="1358404"/>
                    </a:lnTo>
                    <a:lnTo>
                      <a:pt x="125864" y="1357636"/>
                    </a:lnTo>
                    <a:lnTo>
                      <a:pt x="125352" y="1355590"/>
                    </a:lnTo>
                    <a:lnTo>
                      <a:pt x="126631" y="1352776"/>
                    </a:lnTo>
                    <a:lnTo>
                      <a:pt x="126631" y="1350473"/>
                    </a:lnTo>
                    <a:lnTo>
                      <a:pt x="125096" y="1347915"/>
                    </a:lnTo>
                    <a:lnTo>
                      <a:pt x="123305" y="1345613"/>
                    </a:lnTo>
                    <a:lnTo>
                      <a:pt x="119212" y="1342543"/>
                    </a:lnTo>
                    <a:lnTo>
                      <a:pt x="120491" y="1341520"/>
                    </a:lnTo>
                    <a:lnTo>
                      <a:pt x="122026" y="1341264"/>
                    </a:lnTo>
                    <a:lnTo>
                      <a:pt x="127910" y="1336915"/>
                    </a:lnTo>
                    <a:lnTo>
                      <a:pt x="128678" y="1335380"/>
                    </a:lnTo>
                    <a:lnTo>
                      <a:pt x="129701" y="1334357"/>
                    </a:lnTo>
                    <a:lnTo>
                      <a:pt x="131491" y="1334101"/>
                    </a:lnTo>
                    <a:lnTo>
                      <a:pt x="133026" y="1334101"/>
                    </a:lnTo>
                    <a:lnTo>
                      <a:pt x="136096" y="1335124"/>
                    </a:lnTo>
                    <a:lnTo>
                      <a:pt x="136608" y="1336915"/>
                    </a:lnTo>
                    <a:lnTo>
                      <a:pt x="137887" y="1337171"/>
                    </a:lnTo>
                    <a:lnTo>
                      <a:pt x="142236" y="1336659"/>
                    </a:lnTo>
                    <a:lnTo>
                      <a:pt x="147096" y="1333845"/>
                    </a:lnTo>
                    <a:lnTo>
                      <a:pt x="148376" y="1331798"/>
                    </a:lnTo>
                    <a:lnTo>
                      <a:pt x="149655" y="1331287"/>
                    </a:lnTo>
                    <a:lnTo>
                      <a:pt x="153748" y="1331543"/>
                    </a:lnTo>
                    <a:lnTo>
                      <a:pt x="154515" y="1330775"/>
                    </a:lnTo>
                    <a:lnTo>
                      <a:pt x="157585" y="1329496"/>
                    </a:lnTo>
                    <a:lnTo>
                      <a:pt x="160399" y="1330264"/>
                    </a:lnTo>
                    <a:lnTo>
                      <a:pt x="161934" y="1329240"/>
                    </a:lnTo>
                    <a:lnTo>
                      <a:pt x="162957" y="1326682"/>
                    </a:lnTo>
                    <a:lnTo>
                      <a:pt x="165004" y="1325659"/>
                    </a:lnTo>
                    <a:lnTo>
                      <a:pt x="166027" y="1323868"/>
                    </a:lnTo>
                    <a:lnTo>
                      <a:pt x="166027" y="1321821"/>
                    </a:lnTo>
                    <a:lnTo>
                      <a:pt x="163725" y="1320542"/>
                    </a:lnTo>
                    <a:lnTo>
                      <a:pt x="162190" y="1319007"/>
                    </a:lnTo>
                    <a:lnTo>
                      <a:pt x="161167" y="1315682"/>
                    </a:lnTo>
                    <a:lnTo>
                      <a:pt x="158864" y="1313891"/>
                    </a:lnTo>
                    <a:lnTo>
                      <a:pt x="158097" y="1312868"/>
                    </a:lnTo>
                    <a:lnTo>
                      <a:pt x="158097" y="1311333"/>
                    </a:lnTo>
                    <a:lnTo>
                      <a:pt x="157585" y="1310054"/>
                    </a:lnTo>
                    <a:lnTo>
                      <a:pt x="157073" y="1305705"/>
                    </a:lnTo>
                    <a:lnTo>
                      <a:pt x="157585" y="1303402"/>
                    </a:lnTo>
                    <a:lnTo>
                      <a:pt x="157073" y="1302123"/>
                    </a:lnTo>
                    <a:lnTo>
                      <a:pt x="154771" y="1301100"/>
                    </a:lnTo>
                    <a:lnTo>
                      <a:pt x="154260" y="1298286"/>
                    </a:lnTo>
                    <a:lnTo>
                      <a:pt x="150678" y="1296495"/>
                    </a:lnTo>
                    <a:lnTo>
                      <a:pt x="148376" y="1293681"/>
                    </a:lnTo>
                    <a:lnTo>
                      <a:pt x="147608" y="1291635"/>
                    </a:lnTo>
                    <a:lnTo>
                      <a:pt x="147608" y="1289332"/>
                    </a:lnTo>
                    <a:lnTo>
                      <a:pt x="147864" y="1287286"/>
                    </a:lnTo>
                    <a:lnTo>
                      <a:pt x="148887" y="1284983"/>
                    </a:lnTo>
                    <a:lnTo>
                      <a:pt x="149143" y="1283960"/>
                    </a:lnTo>
                    <a:lnTo>
                      <a:pt x="148887" y="1281146"/>
                    </a:lnTo>
                    <a:lnTo>
                      <a:pt x="148120" y="1278844"/>
                    </a:lnTo>
                    <a:lnTo>
                      <a:pt x="146841" y="1277309"/>
                    </a:lnTo>
                    <a:lnTo>
                      <a:pt x="142748" y="1276030"/>
                    </a:lnTo>
                    <a:lnTo>
                      <a:pt x="140445" y="1273983"/>
                    </a:lnTo>
                    <a:lnTo>
                      <a:pt x="138143" y="1273216"/>
                    </a:lnTo>
                    <a:lnTo>
                      <a:pt x="134050" y="1270913"/>
                    </a:lnTo>
                    <a:lnTo>
                      <a:pt x="130212" y="1269378"/>
                    </a:lnTo>
                    <a:lnTo>
                      <a:pt x="126631" y="1266820"/>
                    </a:lnTo>
                    <a:lnTo>
                      <a:pt x="125608" y="1265797"/>
                    </a:lnTo>
                    <a:lnTo>
                      <a:pt x="125096" y="1263750"/>
                    </a:lnTo>
                    <a:lnTo>
                      <a:pt x="125608" y="1262727"/>
                    </a:lnTo>
                    <a:lnTo>
                      <a:pt x="127654" y="1261448"/>
                    </a:lnTo>
                    <a:lnTo>
                      <a:pt x="129189" y="1257866"/>
                    </a:lnTo>
                    <a:lnTo>
                      <a:pt x="131747" y="1253773"/>
                    </a:lnTo>
                    <a:lnTo>
                      <a:pt x="133282" y="1251983"/>
                    </a:lnTo>
                    <a:lnTo>
                      <a:pt x="134817" y="1248913"/>
                    </a:lnTo>
                    <a:lnTo>
                      <a:pt x="135840" y="1246099"/>
                    </a:lnTo>
                    <a:lnTo>
                      <a:pt x="137631" y="1245075"/>
                    </a:lnTo>
                    <a:lnTo>
                      <a:pt x="139678" y="1242517"/>
                    </a:lnTo>
                    <a:lnTo>
                      <a:pt x="141469" y="1241494"/>
                    </a:lnTo>
                    <a:lnTo>
                      <a:pt x="144538" y="1241494"/>
                    </a:lnTo>
                    <a:lnTo>
                      <a:pt x="146073" y="1241238"/>
                    </a:lnTo>
                    <a:lnTo>
                      <a:pt x="149655" y="1238680"/>
                    </a:lnTo>
                    <a:lnTo>
                      <a:pt x="150422" y="1237145"/>
                    </a:lnTo>
                    <a:lnTo>
                      <a:pt x="153236" y="1236889"/>
                    </a:lnTo>
                    <a:lnTo>
                      <a:pt x="154260" y="1236378"/>
                    </a:lnTo>
                    <a:lnTo>
                      <a:pt x="156818" y="1234331"/>
                    </a:lnTo>
                    <a:lnTo>
                      <a:pt x="157329" y="1232540"/>
                    </a:lnTo>
                    <a:lnTo>
                      <a:pt x="159376" y="1229470"/>
                    </a:lnTo>
                    <a:lnTo>
                      <a:pt x="158864" y="1226401"/>
                    </a:lnTo>
                    <a:lnTo>
                      <a:pt x="157841" y="1225633"/>
                    </a:lnTo>
                    <a:lnTo>
                      <a:pt x="156562" y="1223842"/>
                    </a:lnTo>
                    <a:lnTo>
                      <a:pt x="155027" y="1222819"/>
                    </a:lnTo>
                    <a:lnTo>
                      <a:pt x="155027" y="1218470"/>
                    </a:lnTo>
                    <a:lnTo>
                      <a:pt x="155539" y="1217703"/>
                    </a:lnTo>
                    <a:lnTo>
                      <a:pt x="155283" y="1216424"/>
                    </a:lnTo>
                    <a:lnTo>
                      <a:pt x="155283" y="1212331"/>
                    </a:lnTo>
                    <a:lnTo>
                      <a:pt x="156050" y="1211051"/>
                    </a:lnTo>
                    <a:lnTo>
                      <a:pt x="155794" y="1209261"/>
                    </a:lnTo>
                    <a:lnTo>
                      <a:pt x="154004" y="1208237"/>
                    </a:lnTo>
                    <a:lnTo>
                      <a:pt x="154004" y="1207470"/>
                    </a:lnTo>
                    <a:lnTo>
                      <a:pt x="155283" y="1205423"/>
                    </a:lnTo>
                    <a:lnTo>
                      <a:pt x="155794" y="1202098"/>
                    </a:lnTo>
                    <a:lnTo>
                      <a:pt x="155283" y="1200819"/>
                    </a:lnTo>
                    <a:lnTo>
                      <a:pt x="154004" y="1199795"/>
                    </a:lnTo>
                    <a:lnTo>
                      <a:pt x="147352" y="1197237"/>
                    </a:lnTo>
                    <a:lnTo>
                      <a:pt x="146329" y="1195702"/>
                    </a:lnTo>
                    <a:lnTo>
                      <a:pt x="147096" y="1192121"/>
                    </a:lnTo>
                    <a:lnTo>
                      <a:pt x="148376" y="1189307"/>
                    </a:lnTo>
                    <a:lnTo>
                      <a:pt x="149655" y="1187516"/>
                    </a:lnTo>
                    <a:lnTo>
                      <a:pt x="152980" y="1184958"/>
                    </a:lnTo>
                    <a:lnTo>
                      <a:pt x="155027" y="1183167"/>
                    </a:lnTo>
                    <a:lnTo>
                      <a:pt x="157073" y="1180865"/>
                    </a:lnTo>
                    <a:lnTo>
                      <a:pt x="159120" y="1177283"/>
                    </a:lnTo>
                    <a:lnTo>
                      <a:pt x="158864" y="1174981"/>
                    </a:lnTo>
                    <a:lnTo>
                      <a:pt x="157841" y="1173190"/>
                    </a:lnTo>
                    <a:lnTo>
                      <a:pt x="158608" y="1171655"/>
                    </a:lnTo>
                    <a:lnTo>
                      <a:pt x="159887" y="1170632"/>
                    </a:lnTo>
                    <a:lnTo>
                      <a:pt x="161422" y="1166539"/>
                    </a:lnTo>
                    <a:lnTo>
                      <a:pt x="161167" y="1165515"/>
                    </a:lnTo>
                    <a:lnTo>
                      <a:pt x="159632" y="1161678"/>
                    </a:lnTo>
                    <a:lnTo>
                      <a:pt x="157585" y="1159376"/>
                    </a:lnTo>
                    <a:lnTo>
                      <a:pt x="155539" y="1158097"/>
                    </a:lnTo>
                    <a:lnTo>
                      <a:pt x="152980" y="1157841"/>
                    </a:lnTo>
                    <a:lnTo>
                      <a:pt x="151190" y="1158097"/>
                    </a:lnTo>
                    <a:lnTo>
                      <a:pt x="146329" y="1162957"/>
                    </a:lnTo>
                    <a:lnTo>
                      <a:pt x="144027" y="1164492"/>
                    </a:lnTo>
                    <a:lnTo>
                      <a:pt x="141213" y="1164748"/>
                    </a:lnTo>
                    <a:lnTo>
                      <a:pt x="139166" y="1164492"/>
                    </a:lnTo>
                    <a:lnTo>
                      <a:pt x="138399" y="1163725"/>
                    </a:lnTo>
                    <a:lnTo>
                      <a:pt x="137375" y="1161678"/>
                    </a:lnTo>
                    <a:lnTo>
                      <a:pt x="135585" y="1158608"/>
                    </a:lnTo>
                    <a:lnTo>
                      <a:pt x="133026" y="1157329"/>
                    </a:lnTo>
                    <a:lnTo>
                      <a:pt x="126119" y="1156050"/>
                    </a:lnTo>
                    <a:lnTo>
                      <a:pt x="119468" y="1153748"/>
                    </a:lnTo>
                    <a:lnTo>
                      <a:pt x="113328" y="1151190"/>
                    </a:lnTo>
                    <a:lnTo>
                      <a:pt x="111026" y="1149655"/>
                    </a:lnTo>
                    <a:lnTo>
                      <a:pt x="107444" y="1145306"/>
                    </a:lnTo>
                    <a:lnTo>
                      <a:pt x="104119" y="1142492"/>
                    </a:lnTo>
                    <a:lnTo>
                      <a:pt x="101816" y="1139933"/>
                    </a:lnTo>
                    <a:lnTo>
                      <a:pt x="97979" y="1134050"/>
                    </a:lnTo>
                    <a:lnTo>
                      <a:pt x="96700" y="1132771"/>
                    </a:lnTo>
                    <a:lnTo>
                      <a:pt x="92863" y="1129701"/>
                    </a:lnTo>
                    <a:lnTo>
                      <a:pt x="92095" y="1128166"/>
                    </a:lnTo>
                    <a:lnTo>
                      <a:pt x="92095" y="1125352"/>
                    </a:lnTo>
                    <a:lnTo>
                      <a:pt x="90560" y="1123305"/>
                    </a:lnTo>
                    <a:lnTo>
                      <a:pt x="89537" y="1122282"/>
                    </a:lnTo>
                    <a:lnTo>
                      <a:pt x="87235" y="1121514"/>
                    </a:lnTo>
                    <a:lnTo>
                      <a:pt x="86723" y="1120747"/>
                    </a:lnTo>
                    <a:lnTo>
                      <a:pt x="86723" y="1118956"/>
                    </a:lnTo>
                    <a:lnTo>
                      <a:pt x="90049" y="1114351"/>
                    </a:lnTo>
                    <a:lnTo>
                      <a:pt x="90816" y="1112561"/>
                    </a:lnTo>
                    <a:lnTo>
                      <a:pt x="91328" y="1109491"/>
                    </a:lnTo>
                    <a:lnTo>
                      <a:pt x="89537" y="1106421"/>
                    </a:lnTo>
                    <a:lnTo>
                      <a:pt x="88514" y="1105654"/>
                    </a:lnTo>
                    <a:lnTo>
                      <a:pt x="85188" y="1105142"/>
                    </a:lnTo>
                    <a:lnTo>
                      <a:pt x="80072" y="1102328"/>
                    </a:lnTo>
                    <a:lnTo>
                      <a:pt x="77514" y="1100281"/>
                    </a:lnTo>
                    <a:lnTo>
                      <a:pt x="77002" y="1098235"/>
                    </a:lnTo>
                    <a:lnTo>
                      <a:pt x="76234" y="1097723"/>
                    </a:lnTo>
                    <a:lnTo>
                      <a:pt x="74444" y="1097723"/>
                    </a:lnTo>
                    <a:lnTo>
                      <a:pt x="70606" y="1095677"/>
                    </a:lnTo>
                    <a:lnTo>
                      <a:pt x="67281" y="1092351"/>
                    </a:lnTo>
                    <a:lnTo>
                      <a:pt x="65234" y="1090049"/>
                    </a:lnTo>
                    <a:lnTo>
                      <a:pt x="64978" y="1087746"/>
                    </a:lnTo>
                    <a:lnTo>
                      <a:pt x="61653" y="1087490"/>
                    </a:lnTo>
                    <a:lnTo>
                      <a:pt x="58583" y="1086723"/>
                    </a:lnTo>
                    <a:lnTo>
                      <a:pt x="57048" y="1084932"/>
                    </a:lnTo>
                    <a:lnTo>
                      <a:pt x="57815" y="1083141"/>
                    </a:lnTo>
                    <a:lnTo>
                      <a:pt x="57815" y="1081607"/>
                    </a:lnTo>
                    <a:lnTo>
                      <a:pt x="57048" y="1080839"/>
                    </a:lnTo>
                    <a:lnTo>
                      <a:pt x="55513" y="1081095"/>
                    </a:lnTo>
                    <a:lnTo>
                      <a:pt x="54745" y="1080327"/>
                    </a:lnTo>
                    <a:lnTo>
                      <a:pt x="55001" y="1078281"/>
                    </a:lnTo>
                    <a:lnTo>
                      <a:pt x="54234" y="1074955"/>
                    </a:lnTo>
                    <a:lnTo>
                      <a:pt x="51420" y="1070862"/>
                    </a:lnTo>
                    <a:lnTo>
                      <a:pt x="49629" y="1069327"/>
                    </a:lnTo>
                    <a:lnTo>
                      <a:pt x="47838" y="1068304"/>
                    </a:lnTo>
                    <a:lnTo>
                      <a:pt x="45280" y="1068048"/>
                    </a:lnTo>
                    <a:lnTo>
                      <a:pt x="40675" y="1067536"/>
                    </a:lnTo>
                    <a:lnTo>
                      <a:pt x="38885" y="1066257"/>
                    </a:lnTo>
                    <a:lnTo>
                      <a:pt x="38373" y="1062676"/>
                    </a:lnTo>
                    <a:lnTo>
                      <a:pt x="39908" y="1056536"/>
                    </a:lnTo>
                    <a:lnTo>
                      <a:pt x="40164" y="1055001"/>
                    </a:lnTo>
                    <a:lnTo>
                      <a:pt x="39652" y="1052955"/>
                    </a:lnTo>
                    <a:lnTo>
                      <a:pt x="37606" y="1050396"/>
                    </a:lnTo>
                    <a:lnTo>
                      <a:pt x="35559" y="1049117"/>
                    </a:lnTo>
                    <a:lnTo>
                      <a:pt x="35303" y="1048350"/>
                    </a:lnTo>
                    <a:lnTo>
                      <a:pt x="35303" y="1046303"/>
                    </a:lnTo>
                    <a:lnTo>
                      <a:pt x="38117" y="1040419"/>
                    </a:lnTo>
                    <a:lnTo>
                      <a:pt x="39652" y="1036838"/>
                    </a:lnTo>
                    <a:lnTo>
                      <a:pt x="40675" y="1033257"/>
                    </a:lnTo>
                    <a:lnTo>
                      <a:pt x="41699" y="1025582"/>
                    </a:lnTo>
                    <a:lnTo>
                      <a:pt x="41699" y="1021489"/>
                    </a:lnTo>
                    <a:lnTo>
                      <a:pt x="40164" y="1019442"/>
                    </a:lnTo>
                    <a:lnTo>
                      <a:pt x="38885" y="1018675"/>
                    </a:lnTo>
                    <a:lnTo>
                      <a:pt x="36582" y="1018422"/>
                    </a:lnTo>
                    <a:lnTo>
                      <a:pt x="32489" y="1016631"/>
                    </a:lnTo>
                    <a:lnTo>
                      <a:pt x="31466" y="1014840"/>
                    </a:lnTo>
                    <a:lnTo>
                      <a:pt x="31210" y="1012282"/>
                    </a:lnTo>
                    <a:lnTo>
                      <a:pt x="31722" y="1010747"/>
                    </a:lnTo>
                    <a:lnTo>
                      <a:pt x="33768" y="1006142"/>
                    </a:lnTo>
                    <a:lnTo>
                      <a:pt x="33768" y="1002561"/>
                    </a:lnTo>
                    <a:lnTo>
                      <a:pt x="31466" y="997956"/>
                    </a:lnTo>
                    <a:lnTo>
                      <a:pt x="29931" y="996421"/>
                    </a:lnTo>
                    <a:lnTo>
                      <a:pt x="26350" y="993351"/>
                    </a:lnTo>
                    <a:lnTo>
                      <a:pt x="26094" y="992328"/>
                    </a:lnTo>
                    <a:lnTo>
                      <a:pt x="26861" y="989770"/>
                    </a:lnTo>
                    <a:lnTo>
                      <a:pt x="27117" y="988235"/>
                    </a:lnTo>
                    <a:lnTo>
                      <a:pt x="24303" y="986188"/>
                    </a:lnTo>
                    <a:lnTo>
                      <a:pt x="23791" y="984909"/>
                    </a:lnTo>
                    <a:lnTo>
                      <a:pt x="23791" y="983630"/>
                    </a:lnTo>
                    <a:lnTo>
                      <a:pt x="23536" y="979537"/>
                    </a:lnTo>
                    <a:lnTo>
                      <a:pt x="23791" y="978258"/>
                    </a:lnTo>
                    <a:lnTo>
                      <a:pt x="25070" y="976723"/>
                    </a:lnTo>
                    <a:lnTo>
                      <a:pt x="25070" y="975188"/>
                    </a:lnTo>
                    <a:lnTo>
                      <a:pt x="23791" y="973141"/>
                    </a:lnTo>
                    <a:lnTo>
                      <a:pt x="22512" y="970327"/>
                    </a:lnTo>
                    <a:lnTo>
                      <a:pt x="22512" y="969048"/>
                    </a:lnTo>
                    <a:lnTo>
                      <a:pt x="23791" y="967002"/>
                    </a:lnTo>
                    <a:lnTo>
                      <a:pt x="26094" y="963932"/>
                    </a:lnTo>
                    <a:lnTo>
                      <a:pt x="26861" y="962397"/>
                    </a:lnTo>
                    <a:lnTo>
                      <a:pt x="26861" y="959839"/>
                    </a:lnTo>
                    <a:lnTo>
                      <a:pt x="26094" y="957281"/>
                    </a:lnTo>
                    <a:lnTo>
                      <a:pt x="25070" y="955746"/>
                    </a:lnTo>
                    <a:lnTo>
                      <a:pt x="22256" y="954211"/>
                    </a:lnTo>
                    <a:lnTo>
                      <a:pt x="19698" y="951908"/>
                    </a:lnTo>
                    <a:lnTo>
                      <a:pt x="16884" y="950629"/>
                    </a:lnTo>
                    <a:lnTo>
                      <a:pt x="16117" y="949094"/>
                    </a:lnTo>
                    <a:lnTo>
                      <a:pt x="16372" y="947815"/>
                    </a:lnTo>
                    <a:lnTo>
                      <a:pt x="17396" y="946025"/>
                    </a:lnTo>
                    <a:lnTo>
                      <a:pt x="17396" y="943466"/>
                    </a:lnTo>
                    <a:lnTo>
                      <a:pt x="16117" y="941420"/>
                    </a:lnTo>
                    <a:lnTo>
                      <a:pt x="15349" y="939373"/>
                    </a:lnTo>
                    <a:lnTo>
                      <a:pt x="15093" y="935280"/>
                    </a:lnTo>
                    <a:lnTo>
                      <a:pt x="14326" y="933234"/>
                    </a:lnTo>
                    <a:lnTo>
                      <a:pt x="13047" y="930675"/>
                    </a:lnTo>
                    <a:lnTo>
                      <a:pt x="12024" y="926071"/>
                    </a:lnTo>
                    <a:lnTo>
                      <a:pt x="11000" y="923768"/>
                    </a:lnTo>
                    <a:lnTo>
                      <a:pt x="8698" y="921722"/>
                    </a:lnTo>
                    <a:lnTo>
                      <a:pt x="8186" y="919931"/>
                    </a:lnTo>
                    <a:lnTo>
                      <a:pt x="6907" y="917629"/>
                    </a:lnTo>
                    <a:lnTo>
                      <a:pt x="4349" y="917373"/>
                    </a:lnTo>
                    <a:lnTo>
                      <a:pt x="3326" y="916349"/>
                    </a:lnTo>
                    <a:lnTo>
                      <a:pt x="2302" y="914303"/>
                    </a:lnTo>
                    <a:lnTo>
                      <a:pt x="0" y="912512"/>
                    </a:lnTo>
                    <a:lnTo>
                      <a:pt x="0" y="911745"/>
                    </a:lnTo>
                    <a:lnTo>
                      <a:pt x="1791" y="910721"/>
                    </a:lnTo>
                    <a:lnTo>
                      <a:pt x="8186" y="910721"/>
                    </a:lnTo>
                    <a:lnTo>
                      <a:pt x="10489" y="910210"/>
                    </a:lnTo>
                    <a:lnTo>
                      <a:pt x="12024" y="909442"/>
                    </a:lnTo>
                    <a:lnTo>
                      <a:pt x="16372" y="906372"/>
                    </a:lnTo>
                    <a:lnTo>
                      <a:pt x="18675" y="903303"/>
                    </a:lnTo>
                    <a:lnTo>
                      <a:pt x="18419" y="899721"/>
                    </a:lnTo>
                    <a:lnTo>
                      <a:pt x="19186" y="895884"/>
                    </a:lnTo>
                    <a:lnTo>
                      <a:pt x="19442" y="892302"/>
                    </a:lnTo>
                    <a:lnTo>
                      <a:pt x="18931" y="888977"/>
                    </a:lnTo>
                    <a:lnTo>
                      <a:pt x="17396" y="882328"/>
                    </a:lnTo>
                    <a:lnTo>
                      <a:pt x="18419" y="879770"/>
                    </a:lnTo>
                    <a:lnTo>
                      <a:pt x="18419" y="879002"/>
                    </a:lnTo>
                    <a:lnTo>
                      <a:pt x="16884" y="876700"/>
                    </a:lnTo>
                    <a:lnTo>
                      <a:pt x="16884" y="873630"/>
                    </a:lnTo>
                    <a:lnTo>
                      <a:pt x="20210" y="871072"/>
                    </a:lnTo>
                    <a:lnTo>
                      <a:pt x="23536" y="869025"/>
                    </a:lnTo>
                    <a:lnTo>
                      <a:pt x="26094" y="868258"/>
                    </a:lnTo>
                    <a:lnTo>
                      <a:pt x="30443" y="866470"/>
                    </a:lnTo>
                    <a:lnTo>
                      <a:pt x="33768" y="865191"/>
                    </a:lnTo>
                    <a:lnTo>
                      <a:pt x="39396" y="862121"/>
                    </a:lnTo>
                    <a:lnTo>
                      <a:pt x="42210" y="859818"/>
                    </a:lnTo>
                    <a:lnTo>
                      <a:pt x="43234" y="857772"/>
                    </a:lnTo>
                    <a:lnTo>
                      <a:pt x="43745" y="855214"/>
                    </a:lnTo>
                    <a:lnTo>
                      <a:pt x="44768" y="846260"/>
                    </a:lnTo>
                    <a:lnTo>
                      <a:pt x="46559" y="843446"/>
                    </a:lnTo>
                    <a:lnTo>
                      <a:pt x="53211" y="839609"/>
                    </a:lnTo>
                    <a:lnTo>
                      <a:pt x="59095" y="835516"/>
                    </a:lnTo>
                    <a:lnTo>
                      <a:pt x="61141" y="833213"/>
                    </a:lnTo>
                    <a:lnTo>
                      <a:pt x="62676" y="830143"/>
                    </a:lnTo>
                    <a:lnTo>
                      <a:pt x="64723" y="820166"/>
                    </a:lnTo>
                    <a:lnTo>
                      <a:pt x="65234" y="818120"/>
                    </a:lnTo>
                    <a:lnTo>
                      <a:pt x="69071" y="812748"/>
                    </a:lnTo>
                    <a:lnTo>
                      <a:pt x="73932" y="807631"/>
                    </a:lnTo>
                    <a:lnTo>
                      <a:pt x="75467" y="805329"/>
                    </a:lnTo>
                    <a:lnTo>
                      <a:pt x="76746" y="802259"/>
                    </a:lnTo>
                    <a:lnTo>
                      <a:pt x="78537" y="798166"/>
                    </a:lnTo>
                    <a:lnTo>
                      <a:pt x="79304" y="796887"/>
                    </a:lnTo>
                    <a:lnTo>
                      <a:pt x="81862" y="794840"/>
                    </a:lnTo>
                    <a:lnTo>
                      <a:pt x="83909" y="794328"/>
                    </a:lnTo>
                    <a:lnTo>
                      <a:pt x="85188" y="794840"/>
                    </a:lnTo>
                    <a:lnTo>
                      <a:pt x="86979" y="795863"/>
                    </a:lnTo>
                    <a:lnTo>
                      <a:pt x="89537" y="796887"/>
                    </a:lnTo>
                    <a:lnTo>
                      <a:pt x="91584" y="796887"/>
                    </a:lnTo>
                    <a:lnTo>
                      <a:pt x="93886" y="795863"/>
                    </a:lnTo>
                    <a:lnTo>
                      <a:pt x="94398" y="794328"/>
                    </a:lnTo>
                    <a:lnTo>
                      <a:pt x="93374" y="791003"/>
                    </a:lnTo>
                    <a:lnTo>
                      <a:pt x="93630" y="790235"/>
                    </a:lnTo>
                    <a:lnTo>
                      <a:pt x="96700" y="788956"/>
                    </a:lnTo>
                    <a:lnTo>
                      <a:pt x="97468" y="787933"/>
                    </a:lnTo>
                    <a:lnTo>
                      <a:pt x="97468" y="785886"/>
                    </a:lnTo>
                    <a:lnTo>
                      <a:pt x="96188" y="783584"/>
                    </a:lnTo>
                    <a:lnTo>
                      <a:pt x="90049" y="776165"/>
                    </a:lnTo>
                    <a:lnTo>
                      <a:pt x="88258" y="770793"/>
                    </a:lnTo>
                    <a:lnTo>
                      <a:pt x="86723" y="768491"/>
                    </a:lnTo>
                    <a:lnTo>
                      <a:pt x="85444" y="765421"/>
                    </a:lnTo>
                    <a:lnTo>
                      <a:pt x="81607" y="759281"/>
                    </a:lnTo>
                    <a:lnTo>
                      <a:pt x="81095" y="756723"/>
                    </a:lnTo>
                    <a:lnTo>
                      <a:pt x="82118" y="754421"/>
                    </a:lnTo>
                    <a:lnTo>
                      <a:pt x="83909" y="753141"/>
                    </a:lnTo>
                    <a:lnTo>
                      <a:pt x="87746" y="751353"/>
                    </a:lnTo>
                    <a:lnTo>
                      <a:pt x="93118" y="749563"/>
                    </a:lnTo>
                    <a:lnTo>
                      <a:pt x="94653" y="748539"/>
                    </a:lnTo>
                    <a:lnTo>
                      <a:pt x="97723" y="745725"/>
                    </a:lnTo>
                    <a:lnTo>
                      <a:pt x="99770" y="742911"/>
                    </a:lnTo>
                    <a:lnTo>
                      <a:pt x="101816" y="741888"/>
                    </a:lnTo>
                    <a:lnTo>
                      <a:pt x="103863" y="741888"/>
                    </a:lnTo>
                    <a:lnTo>
                      <a:pt x="106165" y="742655"/>
                    </a:lnTo>
                    <a:lnTo>
                      <a:pt x="110259" y="745469"/>
                    </a:lnTo>
                    <a:lnTo>
                      <a:pt x="111026" y="745725"/>
                    </a:lnTo>
                    <a:lnTo>
                      <a:pt x="114352" y="744958"/>
                    </a:lnTo>
                    <a:lnTo>
                      <a:pt x="116654" y="745211"/>
                    </a:lnTo>
                    <a:lnTo>
                      <a:pt x="120747" y="750072"/>
                    </a:lnTo>
                    <a:lnTo>
                      <a:pt x="123305" y="753909"/>
                    </a:lnTo>
                    <a:lnTo>
                      <a:pt x="125864" y="758002"/>
                    </a:lnTo>
                    <a:lnTo>
                      <a:pt x="127910" y="759793"/>
                    </a:lnTo>
                    <a:lnTo>
                      <a:pt x="131236" y="760816"/>
                    </a:lnTo>
                    <a:lnTo>
                      <a:pt x="134561" y="761069"/>
                    </a:lnTo>
                    <a:lnTo>
                      <a:pt x="137631" y="761581"/>
                    </a:lnTo>
                    <a:lnTo>
                      <a:pt x="142236" y="763627"/>
                    </a:lnTo>
                    <a:lnTo>
                      <a:pt x="143771" y="765162"/>
                    </a:lnTo>
                    <a:lnTo>
                      <a:pt x="145306" y="765930"/>
                    </a:lnTo>
                    <a:lnTo>
                      <a:pt x="148376" y="767209"/>
                    </a:lnTo>
                    <a:lnTo>
                      <a:pt x="150422" y="767462"/>
                    </a:lnTo>
                    <a:lnTo>
                      <a:pt x="160143" y="768486"/>
                    </a:lnTo>
                    <a:lnTo>
                      <a:pt x="164237" y="769509"/>
                    </a:lnTo>
                    <a:lnTo>
                      <a:pt x="167562" y="769765"/>
                    </a:lnTo>
                    <a:lnTo>
                      <a:pt x="177283" y="767462"/>
                    </a:lnTo>
                    <a:lnTo>
                      <a:pt x="179074" y="766951"/>
                    </a:lnTo>
                    <a:lnTo>
                      <a:pt x="182144" y="764904"/>
                    </a:lnTo>
                    <a:lnTo>
                      <a:pt x="184702" y="764137"/>
                    </a:lnTo>
                    <a:lnTo>
                      <a:pt x="186749" y="763881"/>
                    </a:lnTo>
                    <a:lnTo>
                      <a:pt x="191865" y="763881"/>
                    </a:lnTo>
                    <a:lnTo>
                      <a:pt x="199795" y="763369"/>
                    </a:lnTo>
                    <a:lnTo>
                      <a:pt x="201586" y="762857"/>
                    </a:lnTo>
                    <a:lnTo>
                      <a:pt x="204656" y="759276"/>
                    </a:lnTo>
                    <a:lnTo>
                      <a:pt x="206958" y="756974"/>
                    </a:lnTo>
                    <a:lnTo>
                      <a:pt x="209517" y="754927"/>
                    </a:lnTo>
                    <a:lnTo>
                      <a:pt x="211819" y="752625"/>
                    </a:lnTo>
                    <a:lnTo>
                      <a:pt x="213354" y="749811"/>
                    </a:lnTo>
                    <a:lnTo>
                      <a:pt x="213610" y="748273"/>
                    </a:lnTo>
                    <a:lnTo>
                      <a:pt x="215912" y="745971"/>
                    </a:lnTo>
                    <a:lnTo>
                      <a:pt x="216168" y="744692"/>
                    </a:lnTo>
                    <a:lnTo>
                      <a:pt x="215912" y="743157"/>
                    </a:lnTo>
                    <a:lnTo>
                      <a:pt x="214633" y="741110"/>
                    </a:lnTo>
                    <a:lnTo>
                      <a:pt x="214889" y="740087"/>
                    </a:lnTo>
                    <a:lnTo>
                      <a:pt x="216679" y="738552"/>
                    </a:lnTo>
                    <a:lnTo>
                      <a:pt x="221028" y="735738"/>
                    </a:lnTo>
                    <a:lnTo>
                      <a:pt x="223331" y="733180"/>
                    </a:lnTo>
                    <a:lnTo>
                      <a:pt x="225889" y="729598"/>
                    </a:lnTo>
                    <a:lnTo>
                      <a:pt x="227680" y="725249"/>
                    </a:lnTo>
                    <a:lnTo>
                      <a:pt x="228959" y="723203"/>
                    </a:lnTo>
                    <a:lnTo>
                      <a:pt x="229215" y="721924"/>
                    </a:lnTo>
                    <a:lnTo>
                      <a:pt x="229215" y="714761"/>
                    </a:lnTo>
                    <a:lnTo>
                      <a:pt x="228191" y="710668"/>
                    </a:lnTo>
                    <a:lnTo>
                      <a:pt x="226656" y="706319"/>
                    </a:lnTo>
                    <a:lnTo>
                      <a:pt x="226401" y="704272"/>
                    </a:lnTo>
                    <a:lnTo>
                      <a:pt x="227168" y="702737"/>
                    </a:lnTo>
                    <a:lnTo>
                      <a:pt x="227424" y="700947"/>
                    </a:lnTo>
                    <a:lnTo>
                      <a:pt x="229215" y="698900"/>
                    </a:lnTo>
                    <a:lnTo>
                      <a:pt x="230238" y="698388"/>
                    </a:lnTo>
                    <a:lnTo>
                      <a:pt x="232540" y="698388"/>
                    </a:lnTo>
                    <a:lnTo>
                      <a:pt x="234331" y="696853"/>
                    </a:lnTo>
                    <a:lnTo>
                      <a:pt x="234331" y="694807"/>
                    </a:lnTo>
                    <a:lnTo>
                      <a:pt x="233564" y="693016"/>
                    </a:lnTo>
                    <a:lnTo>
                      <a:pt x="231773" y="691225"/>
                    </a:lnTo>
                    <a:lnTo>
                      <a:pt x="225377" y="686365"/>
                    </a:lnTo>
                    <a:lnTo>
                      <a:pt x="223331" y="682272"/>
                    </a:lnTo>
                    <a:lnTo>
                      <a:pt x="223075" y="678179"/>
                    </a:lnTo>
                    <a:lnTo>
                      <a:pt x="223842" y="671783"/>
                    </a:lnTo>
                    <a:lnTo>
                      <a:pt x="223587" y="668969"/>
                    </a:lnTo>
                    <a:lnTo>
                      <a:pt x="222819" y="667434"/>
                    </a:lnTo>
                    <a:lnTo>
                      <a:pt x="221028" y="665643"/>
                    </a:lnTo>
                    <a:lnTo>
                      <a:pt x="220261" y="664364"/>
                    </a:lnTo>
                    <a:lnTo>
                      <a:pt x="220517" y="662574"/>
                    </a:lnTo>
                    <a:lnTo>
                      <a:pt x="222052" y="661294"/>
                    </a:lnTo>
                    <a:lnTo>
                      <a:pt x="222563" y="660527"/>
                    </a:lnTo>
                    <a:lnTo>
                      <a:pt x="222819" y="658480"/>
                    </a:lnTo>
                    <a:lnTo>
                      <a:pt x="225889" y="656690"/>
                    </a:lnTo>
                    <a:lnTo>
                      <a:pt x="228447" y="653876"/>
                    </a:lnTo>
                    <a:lnTo>
                      <a:pt x="229470" y="653364"/>
                    </a:lnTo>
                    <a:lnTo>
                      <a:pt x="234587" y="652085"/>
                    </a:lnTo>
                    <a:lnTo>
                      <a:pt x="237913" y="650806"/>
                    </a:lnTo>
                    <a:lnTo>
                      <a:pt x="238680" y="648503"/>
                    </a:lnTo>
                    <a:lnTo>
                      <a:pt x="236633" y="646713"/>
                    </a:lnTo>
                    <a:lnTo>
                      <a:pt x="236633" y="645434"/>
                    </a:lnTo>
                    <a:lnTo>
                      <a:pt x="237401" y="643643"/>
                    </a:lnTo>
                    <a:lnTo>
                      <a:pt x="237401" y="642108"/>
                    </a:lnTo>
                    <a:lnTo>
                      <a:pt x="236889" y="639038"/>
                    </a:lnTo>
                    <a:lnTo>
                      <a:pt x="237401" y="636736"/>
                    </a:lnTo>
                    <a:lnTo>
                      <a:pt x="240471" y="634178"/>
                    </a:lnTo>
                    <a:lnTo>
                      <a:pt x="241238" y="631619"/>
                    </a:lnTo>
                    <a:lnTo>
                      <a:pt x="241750" y="628805"/>
                    </a:lnTo>
                    <a:lnTo>
                      <a:pt x="241750" y="625480"/>
                    </a:lnTo>
                    <a:lnTo>
                      <a:pt x="242006" y="624712"/>
                    </a:lnTo>
                    <a:lnTo>
                      <a:pt x="245587" y="624201"/>
                    </a:lnTo>
                    <a:lnTo>
                      <a:pt x="246355" y="623177"/>
                    </a:lnTo>
                    <a:lnTo>
                      <a:pt x="246355" y="621898"/>
                    </a:lnTo>
                    <a:lnTo>
                      <a:pt x="245331" y="615756"/>
                    </a:lnTo>
                    <a:lnTo>
                      <a:pt x="245075" y="613453"/>
                    </a:lnTo>
                    <a:lnTo>
                      <a:pt x="246866" y="609616"/>
                    </a:lnTo>
                    <a:lnTo>
                      <a:pt x="246866" y="606035"/>
                    </a:lnTo>
                    <a:lnTo>
                      <a:pt x="246355" y="603988"/>
                    </a:lnTo>
                    <a:lnTo>
                      <a:pt x="244820" y="602198"/>
                    </a:lnTo>
                    <a:lnTo>
                      <a:pt x="243285" y="601430"/>
                    </a:lnTo>
                    <a:lnTo>
                      <a:pt x="240982" y="601174"/>
                    </a:lnTo>
                    <a:lnTo>
                      <a:pt x="236378" y="601174"/>
                    </a:lnTo>
                    <a:lnTo>
                      <a:pt x="235099" y="599639"/>
                    </a:lnTo>
                    <a:lnTo>
                      <a:pt x="235099" y="597337"/>
                    </a:lnTo>
                    <a:lnTo>
                      <a:pt x="235610" y="595546"/>
                    </a:lnTo>
                    <a:lnTo>
                      <a:pt x="238168" y="591965"/>
                    </a:lnTo>
                    <a:lnTo>
                      <a:pt x="241238" y="589918"/>
                    </a:lnTo>
                    <a:lnTo>
                      <a:pt x="242517" y="589407"/>
                    </a:lnTo>
                    <a:lnTo>
                      <a:pt x="245331" y="589407"/>
                    </a:lnTo>
                    <a:lnTo>
                      <a:pt x="247890" y="590430"/>
                    </a:lnTo>
                    <a:lnTo>
                      <a:pt x="250192" y="590174"/>
                    </a:lnTo>
                    <a:lnTo>
                      <a:pt x="251471" y="589151"/>
                    </a:lnTo>
                    <a:lnTo>
                      <a:pt x="251471" y="587104"/>
                    </a:lnTo>
                    <a:lnTo>
                      <a:pt x="250448" y="584290"/>
                    </a:lnTo>
                    <a:lnTo>
                      <a:pt x="250959" y="582244"/>
                    </a:lnTo>
                    <a:lnTo>
                      <a:pt x="252238" y="580709"/>
                    </a:lnTo>
                    <a:lnTo>
                      <a:pt x="253773" y="579941"/>
                    </a:lnTo>
                    <a:lnTo>
                      <a:pt x="255308" y="576871"/>
                    </a:lnTo>
                    <a:lnTo>
                      <a:pt x="258378" y="573290"/>
                    </a:lnTo>
                    <a:lnTo>
                      <a:pt x="258890" y="570987"/>
                    </a:lnTo>
                    <a:lnTo>
                      <a:pt x="257355" y="568685"/>
                    </a:lnTo>
                    <a:lnTo>
                      <a:pt x="257099" y="566127"/>
                    </a:lnTo>
                    <a:lnTo>
                      <a:pt x="258378" y="562801"/>
                    </a:lnTo>
                    <a:lnTo>
                      <a:pt x="257866" y="560499"/>
                    </a:lnTo>
                    <a:lnTo>
                      <a:pt x="251215" y="553336"/>
                    </a:lnTo>
                    <a:lnTo>
                      <a:pt x="250448" y="552313"/>
                    </a:lnTo>
                    <a:lnTo>
                      <a:pt x="250192" y="550266"/>
                    </a:lnTo>
                    <a:lnTo>
                      <a:pt x="249936" y="547452"/>
                    </a:lnTo>
                    <a:lnTo>
                      <a:pt x="250704" y="546173"/>
                    </a:lnTo>
                    <a:lnTo>
                      <a:pt x="253006" y="544638"/>
                    </a:lnTo>
                    <a:lnTo>
                      <a:pt x="253518" y="542847"/>
                    </a:lnTo>
                    <a:lnTo>
                      <a:pt x="255052" y="540801"/>
                    </a:lnTo>
                    <a:lnTo>
                      <a:pt x="262471" y="535940"/>
                    </a:lnTo>
                    <a:lnTo>
                      <a:pt x="262983" y="534661"/>
                    </a:lnTo>
                    <a:lnTo>
                      <a:pt x="262471" y="532615"/>
                    </a:lnTo>
                    <a:lnTo>
                      <a:pt x="262471" y="529800"/>
                    </a:lnTo>
                    <a:lnTo>
                      <a:pt x="261960" y="528266"/>
                    </a:lnTo>
                    <a:lnTo>
                      <a:pt x="260936" y="526731"/>
                    </a:lnTo>
                    <a:lnTo>
                      <a:pt x="260681" y="524684"/>
                    </a:lnTo>
                    <a:lnTo>
                      <a:pt x="263495" y="521870"/>
                    </a:lnTo>
                    <a:lnTo>
                      <a:pt x="264262" y="519312"/>
                    </a:lnTo>
                    <a:lnTo>
                      <a:pt x="263239" y="516242"/>
                    </a:lnTo>
                    <a:lnTo>
                      <a:pt x="261960" y="514451"/>
                    </a:lnTo>
                    <a:lnTo>
                      <a:pt x="261192" y="513940"/>
                    </a:lnTo>
                    <a:lnTo>
                      <a:pt x="259401" y="513940"/>
                    </a:lnTo>
                    <a:lnTo>
                      <a:pt x="257611" y="514707"/>
                    </a:lnTo>
                    <a:lnTo>
                      <a:pt x="254797" y="514451"/>
                    </a:lnTo>
                    <a:lnTo>
                      <a:pt x="253262" y="513172"/>
                    </a:lnTo>
                    <a:lnTo>
                      <a:pt x="251215" y="512405"/>
                    </a:lnTo>
                    <a:lnTo>
                      <a:pt x="249169" y="512405"/>
                    </a:lnTo>
                    <a:lnTo>
                      <a:pt x="247378" y="511637"/>
                    </a:lnTo>
                    <a:lnTo>
                      <a:pt x="246355" y="509335"/>
                    </a:lnTo>
                    <a:lnTo>
                      <a:pt x="246610" y="505242"/>
                    </a:lnTo>
                    <a:lnTo>
                      <a:pt x="247890" y="502939"/>
                    </a:lnTo>
                    <a:lnTo>
                      <a:pt x="248145" y="500893"/>
                    </a:lnTo>
                    <a:lnTo>
                      <a:pt x="248145" y="494497"/>
                    </a:lnTo>
                    <a:lnTo>
                      <a:pt x="248657" y="493218"/>
                    </a:lnTo>
                    <a:lnTo>
                      <a:pt x="250448" y="491939"/>
                    </a:lnTo>
                    <a:lnTo>
                      <a:pt x="253518" y="491172"/>
                    </a:lnTo>
                    <a:lnTo>
                      <a:pt x="254029" y="490660"/>
                    </a:lnTo>
                    <a:lnTo>
                      <a:pt x="255052" y="487334"/>
                    </a:lnTo>
                    <a:lnTo>
                      <a:pt x="254797" y="486055"/>
                    </a:lnTo>
                    <a:lnTo>
                      <a:pt x="250192" y="482732"/>
                    </a:lnTo>
                    <a:lnTo>
                      <a:pt x="249169" y="480941"/>
                    </a:lnTo>
                    <a:lnTo>
                      <a:pt x="249169" y="479662"/>
                    </a:lnTo>
                    <a:lnTo>
                      <a:pt x="250448" y="476592"/>
                    </a:lnTo>
                    <a:lnTo>
                      <a:pt x="250448" y="475058"/>
                    </a:lnTo>
                    <a:lnTo>
                      <a:pt x="249936" y="472499"/>
                    </a:lnTo>
                    <a:lnTo>
                      <a:pt x="249936" y="470964"/>
                    </a:lnTo>
                    <a:lnTo>
                      <a:pt x="251215" y="466360"/>
                    </a:lnTo>
                    <a:lnTo>
                      <a:pt x="251215" y="464569"/>
                    </a:lnTo>
                    <a:lnTo>
                      <a:pt x="248913" y="458685"/>
                    </a:lnTo>
                    <a:lnTo>
                      <a:pt x="248657" y="456127"/>
                    </a:lnTo>
                    <a:lnTo>
                      <a:pt x="249936" y="453313"/>
                    </a:lnTo>
                    <a:lnTo>
                      <a:pt x="252494" y="451778"/>
                    </a:lnTo>
                    <a:lnTo>
                      <a:pt x="253262" y="451266"/>
                    </a:lnTo>
                    <a:lnTo>
                      <a:pt x="254797" y="446662"/>
                    </a:lnTo>
                    <a:lnTo>
                      <a:pt x="254797" y="444103"/>
                    </a:lnTo>
                    <a:lnTo>
                      <a:pt x="254029" y="442057"/>
                    </a:lnTo>
                    <a:lnTo>
                      <a:pt x="252750" y="435917"/>
                    </a:lnTo>
                    <a:lnTo>
                      <a:pt x="250959" y="432847"/>
                    </a:lnTo>
                    <a:lnTo>
                      <a:pt x="250959" y="431824"/>
                    </a:lnTo>
                    <a:lnTo>
                      <a:pt x="252238" y="429778"/>
                    </a:lnTo>
                    <a:lnTo>
                      <a:pt x="253262" y="427219"/>
                    </a:lnTo>
                    <a:lnTo>
                      <a:pt x="253006" y="425428"/>
                    </a:lnTo>
                    <a:lnTo>
                      <a:pt x="252494" y="423640"/>
                    </a:lnTo>
                    <a:lnTo>
                      <a:pt x="252750" y="422361"/>
                    </a:lnTo>
                    <a:lnTo>
                      <a:pt x="254285" y="420826"/>
                    </a:lnTo>
                    <a:lnTo>
                      <a:pt x="258122" y="419035"/>
                    </a:lnTo>
                    <a:lnTo>
                      <a:pt x="259146" y="417756"/>
                    </a:lnTo>
                    <a:lnTo>
                      <a:pt x="257611" y="416733"/>
                    </a:lnTo>
                    <a:lnTo>
                      <a:pt x="253006" y="417756"/>
                    </a:lnTo>
                    <a:lnTo>
                      <a:pt x="250959" y="416989"/>
                    </a:lnTo>
                    <a:lnTo>
                      <a:pt x="249424" y="415966"/>
                    </a:lnTo>
                    <a:lnTo>
                      <a:pt x="248657" y="414942"/>
                    </a:lnTo>
                    <a:lnTo>
                      <a:pt x="247890" y="411105"/>
                    </a:lnTo>
                    <a:lnTo>
                      <a:pt x="248145" y="409570"/>
                    </a:lnTo>
                    <a:lnTo>
                      <a:pt x="248657" y="407524"/>
                    </a:lnTo>
                    <a:lnTo>
                      <a:pt x="248657" y="405989"/>
                    </a:lnTo>
                    <a:lnTo>
                      <a:pt x="247634" y="403686"/>
                    </a:lnTo>
                    <a:lnTo>
                      <a:pt x="247378" y="402407"/>
                    </a:lnTo>
                    <a:lnTo>
                      <a:pt x="249169" y="399849"/>
                    </a:lnTo>
                    <a:lnTo>
                      <a:pt x="251215" y="398826"/>
                    </a:lnTo>
                    <a:lnTo>
                      <a:pt x="251727" y="397803"/>
                    </a:lnTo>
                    <a:lnTo>
                      <a:pt x="251471" y="393709"/>
                    </a:lnTo>
                    <a:lnTo>
                      <a:pt x="252750" y="391407"/>
                    </a:lnTo>
                    <a:lnTo>
                      <a:pt x="252750" y="390639"/>
                    </a:lnTo>
                    <a:lnTo>
                      <a:pt x="251215" y="387314"/>
                    </a:lnTo>
                    <a:lnTo>
                      <a:pt x="251215" y="386035"/>
                    </a:lnTo>
                    <a:lnTo>
                      <a:pt x="251727" y="384244"/>
                    </a:lnTo>
                    <a:lnTo>
                      <a:pt x="252494" y="382965"/>
                    </a:lnTo>
                    <a:lnTo>
                      <a:pt x="254541" y="380918"/>
                    </a:lnTo>
                    <a:lnTo>
                      <a:pt x="256332" y="378616"/>
                    </a:lnTo>
                    <a:lnTo>
                      <a:pt x="256076" y="376314"/>
                    </a:lnTo>
                    <a:lnTo>
                      <a:pt x="254029" y="374779"/>
                    </a:lnTo>
                    <a:lnTo>
                      <a:pt x="253773" y="373500"/>
                    </a:lnTo>
                    <a:lnTo>
                      <a:pt x="254797" y="370686"/>
                    </a:lnTo>
                    <a:lnTo>
                      <a:pt x="255308" y="368383"/>
                    </a:lnTo>
                    <a:lnTo>
                      <a:pt x="254797" y="363778"/>
                    </a:lnTo>
                    <a:lnTo>
                      <a:pt x="254797" y="361988"/>
                    </a:lnTo>
                    <a:lnTo>
                      <a:pt x="255308" y="360197"/>
                    </a:lnTo>
                    <a:lnTo>
                      <a:pt x="255052" y="358918"/>
                    </a:lnTo>
                    <a:lnTo>
                      <a:pt x="253518" y="355336"/>
                    </a:lnTo>
                    <a:lnTo>
                      <a:pt x="252494" y="353802"/>
                    </a:lnTo>
                    <a:lnTo>
                      <a:pt x="250704" y="352522"/>
                    </a:lnTo>
                    <a:lnTo>
                      <a:pt x="248145" y="351243"/>
                    </a:lnTo>
                    <a:lnTo>
                      <a:pt x="237145" y="347662"/>
                    </a:lnTo>
                    <a:lnTo>
                      <a:pt x="236122" y="346639"/>
                    </a:lnTo>
                    <a:lnTo>
                      <a:pt x="235610" y="343825"/>
                    </a:lnTo>
                    <a:lnTo>
                      <a:pt x="236122" y="342036"/>
                    </a:lnTo>
                    <a:lnTo>
                      <a:pt x="238936" y="339734"/>
                    </a:lnTo>
                    <a:lnTo>
                      <a:pt x="240727" y="336664"/>
                    </a:lnTo>
                    <a:lnTo>
                      <a:pt x="240471" y="333850"/>
                    </a:lnTo>
                    <a:lnTo>
                      <a:pt x="239192" y="333338"/>
                    </a:lnTo>
                    <a:lnTo>
                      <a:pt x="237913" y="331292"/>
                    </a:lnTo>
                    <a:lnTo>
                      <a:pt x="237145" y="328734"/>
                    </a:lnTo>
                    <a:lnTo>
                      <a:pt x="236889" y="325408"/>
                    </a:lnTo>
                    <a:lnTo>
                      <a:pt x="237145" y="322338"/>
                    </a:lnTo>
                    <a:lnTo>
                      <a:pt x="235866" y="317733"/>
                    </a:lnTo>
                    <a:lnTo>
                      <a:pt x="235610" y="313896"/>
                    </a:lnTo>
                    <a:lnTo>
                      <a:pt x="235866" y="306222"/>
                    </a:lnTo>
                    <a:lnTo>
                      <a:pt x="236889" y="304431"/>
                    </a:lnTo>
                    <a:lnTo>
                      <a:pt x="240727" y="300082"/>
                    </a:lnTo>
                    <a:lnTo>
                      <a:pt x="241238" y="298547"/>
                    </a:lnTo>
                    <a:lnTo>
                      <a:pt x="241238" y="297012"/>
                    </a:lnTo>
                    <a:lnTo>
                      <a:pt x="240471" y="295989"/>
                    </a:lnTo>
                    <a:lnTo>
                      <a:pt x="236378" y="294965"/>
                    </a:lnTo>
                    <a:lnTo>
                      <a:pt x="233564" y="293942"/>
                    </a:lnTo>
                    <a:lnTo>
                      <a:pt x="232540" y="292663"/>
                    </a:lnTo>
                    <a:lnTo>
                      <a:pt x="232796" y="289849"/>
                    </a:lnTo>
                    <a:lnTo>
                      <a:pt x="234587" y="286779"/>
                    </a:lnTo>
                    <a:lnTo>
                      <a:pt x="234843" y="283709"/>
                    </a:lnTo>
                    <a:lnTo>
                      <a:pt x="235866" y="282174"/>
                    </a:lnTo>
                    <a:lnTo>
                      <a:pt x="237913" y="280895"/>
                    </a:lnTo>
                    <a:lnTo>
                      <a:pt x="237913" y="278337"/>
                    </a:lnTo>
                    <a:lnTo>
                      <a:pt x="236633" y="276549"/>
                    </a:lnTo>
                    <a:lnTo>
                      <a:pt x="233308" y="276037"/>
                    </a:lnTo>
                    <a:lnTo>
                      <a:pt x="231773" y="275014"/>
                    </a:lnTo>
                    <a:lnTo>
                      <a:pt x="231261" y="274247"/>
                    </a:lnTo>
                    <a:lnTo>
                      <a:pt x="231006" y="272200"/>
                    </a:lnTo>
                    <a:lnTo>
                      <a:pt x="231517" y="270154"/>
                    </a:lnTo>
                    <a:lnTo>
                      <a:pt x="232285" y="268616"/>
                    </a:lnTo>
                    <a:lnTo>
                      <a:pt x="234587" y="265293"/>
                    </a:lnTo>
                    <a:lnTo>
                      <a:pt x="236889" y="263758"/>
                    </a:lnTo>
                    <a:lnTo>
                      <a:pt x="237145" y="261711"/>
                    </a:lnTo>
                    <a:lnTo>
                      <a:pt x="236633" y="260944"/>
                    </a:lnTo>
                    <a:lnTo>
                      <a:pt x="232796" y="258897"/>
                    </a:lnTo>
                    <a:lnTo>
                      <a:pt x="225633" y="255825"/>
                    </a:lnTo>
                    <a:lnTo>
                      <a:pt x="224098" y="251988"/>
                    </a:lnTo>
                    <a:lnTo>
                      <a:pt x="223842" y="250453"/>
                    </a:lnTo>
                    <a:lnTo>
                      <a:pt x="224354" y="248150"/>
                    </a:lnTo>
                    <a:lnTo>
                      <a:pt x="225633" y="246615"/>
                    </a:lnTo>
                    <a:lnTo>
                      <a:pt x="227424" y="246104"/>
                    </a:lnTo>
                    <a:lnTo>
                      <a:pt x="231261" y="246615"/>
                    </a:lnTo>
                    <a:lnTo>
                      <a:pt x="232029" y="246360"/>
                    </a:lnTo>
                    <a:lnTo>
                      <a:pt x="234075" y="244825"/>
                    </a:lnTo>
                    <a:lnTo>
                      <a:pt x="235610" y="242778"/>
                    </a:lnTo>
                    <a:lnTo>
                      <a:pt x="236378" y="239453"/>
                    </a:lnTo>
                    <a:lnTo>
                      <a:pt x="237145" y="238685"/>
                    </a:lnTo>
                    <a:lnTo>
                      <a:pt x="238680" y="238685"/>
                    </a:lnTo>
                    <a:lnTo>
                      <a:pt x="242261" y="239453"/>
                    </a:lnTo>
                    <a:lnTo>
                      <a:pt x="247634" y="237662"/>
                    </a:lnTo>
                    <a:lnTo>
                      <a:pt x="249424" y="236638"/>
                    </a:lnTo>
                    <a:lnTo>
                      <a:pt x="250192" y="235360"/>
                    </a:lnTo>
                    <a:lnTo>
                      <a:pt x="250959" y="232290"/>
                    </a:lnTo>
                    <a:lnTo>
                      <a:pt x="250704" y="227429"/>
                    </a:lnTo>
                    <a:lnTo>
                      <a:pt x="250192" y="225382"/>
                    </a:lnTo>
                    <a:lnTo>
                      <a:pt x="249424" y="223845"/>
                    </a:lnTo>
                    <a:lnTo>
                      <a:pt x="247634" y="222566"/>
                    </a:lnTo>
                    <a:lnTo>
                      <a:pt x="243797" y="221543"/>
                    </a:lnTo>
                    <a:lnTo>
                      <a:pt x="243285" y="220263"/>
                    </a:lnTo>
                    <a:lnTo>
                      <a:pt x="242773" y="215659"/>
                    </a:lnTo>
                    <a:lnTo>
                      <a:pt x="242261" y="215147"/>
                    </a:lnTo>
                    <a:lnTo>
                      <a:pt x="239447" y="213101"/>
                    </a:lnTo>
                    <a:lnTo>
                      <a:pt x="238168" y="212077"/>
                    </a:lnTo>
                    <a:lnTo>
                      <a:pt x="236889" y="209263"/>
                    </a:lnTo>
                    <a:lnTo>
                      <a:pt x="236633" y="207728"/>
                    </a:lnTo>
                    <a:lnTo>
                      <a:pt x="237401" y="206193"/>
                    </a:lnTo>
                    <a:lnTo>
                      <a:pt x="238936" y="204914"/>
                    </a:lnTo>
                    <a:lnTo>
                      <a:pt x="240982" y="203635"/>
                    </a:lnTo>
                    <a:lnTo>
                      <a:pt x="242773" y="202356"/>
                    </a:lnTo>
                    <a:lnTo>
                      <a:pt x="243285" y="200821"/>
                    </a:lnTo>
                    <a:lnTo>
                      <a:pt x="243285" y="199542"/>
                    </a:lnTo>
                    <a:lnTo>
                      <a:pt x="242006" y="198263"/>
                    </a:lnTo>
                    <a:lnTo>
                      <a:pt x="242006" y="195961"/>
                    </a:lnTo>
                    <a:lnTo>
                      <a:pt x="242773" y="194681"/>
                    </a:lnTo>
                    <a:lnTo>
                      <a:pt x="246866" y="193147"/>
                    </a:lnTo>
                    <a:lnTo>
                      <a:pt x="246866" y="191356"/>
                    </a:lnTo>
                    <a:lnTo>
                      <a:pt x="246355" y="190333"/>
                    </a:lnTo>
                    <a:lnTo>
                      <a:pt x="243541" y="188030"/>
                    </a:lnTo>
                    <a:lnTo>
                      <a:pt x="243029" y="187263"/>
                    </a:lnTo>
                    <a:lnTo>
                      <a:pt x="245075" y="184193"/>
                    </a:lnTo>
                    <a:lnTo>
                      <a:pt x="245075" y="181891"/>
                    </a:lnTo>
                    <a:lnTo>
                      <a:pt x="244564" y="178821"/>
                    </a:lnTo>
                    <a:lnTo>
                      <a:pt x="243797" y="178309"/>
                    </a:lnTo>
                    <a:lnTo>
                      <a:pt x="239447" y="176518"/>
                    </a:lnTo>
                    <a:lnTo>
                      <a:pt x="238680" y="174728"/>
                    </a:lnTo>
                    <a:lnTo>
                      <a:pt x="239959" y="171658"/>
                    </a:lnTo>
                    <a:lnTo>
                      <a:pt x="239959" y="170379"/>
                    </a:lnTo>
                    <a:lnTo>
                      <a:pt x="248657" y="155285"/>
                    </a:lnTo>
                    <a:lnTo>
                      <a:pt x="254029" y="147866"/>
                    </a:lnTo>
                    <a:lnTo>
                      <a:pt x="258122" y="143262"/>
                    </a:lnTo>
                    <a:lnTo>
                      <a:pt x="261704" y="139680"/>
                    </a:lnTo>
                    <a:lnTo>
                      <a:pt x="263750" y="136866"/>
                    </a:lnTo>
                    <a:lnTo>
                      <a:pt x="265029" y="134308"/>
                    </a:lnTo>
                    <a:lnTo>
                      <a:pt x="265541" y="130215"/>
                    </a:lnTo>
                    <a:lnTo>
                      <a:pt x="265285" y="128936"/>
                    </a:lnTo>
                    <a:lnTo>
                      <a:pt x="264262" y="127657"/>
                    </a:lnTo>
                    <a:lnTo>
                      <a:pt x="257866" y="124843"/>
                    </a:lnTo>
                    <a:lnTo>
                      <a:pt x="255308" y="122029"/>
                    </a:lnTo>
                    <a:lnTo>
                      <a:pt x="255052" y="121261"/>
                    </a:lnTo>
                    <a:lnTo>
                      <a:pt x="255820" y="118959"/>
                    </a:lnTo>
                    <a:lnTo>
                      <a:pt x="258634" y="116656"/>
                    </a:lnTo>
                    <a:lnTo>
                      <a:pt x="261960" y="115377"/>
                    </a:lnTo>
                    <a:lnTo>
                      <a:pt x="269123" y="114098"/>
                    </a:lnTo>
                    <a:lnTo>
                      <a:pt x="270657" y="113331"/>
                    </a:lnTo>
                    <a:lnTo>
                      <a:pt x="273472" y="113075"/>
                    </a:lnTo>
                    <a:lnTo>
                      <a:pt x="280379" y="110261"/>
                    </a:lnTo>
                    <a:lnTo>
                      <a:pt x="283448" y="108723"/>
                    </a:lnTo>
                    <a:lnTo>
                      <a:pt x="289332" y="104630"/>
                    </a:lnTo>
                    <a:lnTo>
                      <a:pt x="294960" y="99514"/>
                    </a:lnTo>
                    <a:lnTo>
                      <a:pt x="297519" y="96700"/>
                    </a:lnTo>
                    <a:lnTo>
                      <a:pt x="299821" y="93374"/>
                    </a:lnTo>
                    <a:lnTo>
                      <a:pt x="301100" y="91072"/>
                    </a:lnTo>
                    <a:lnTo>
                      <a:pt x="302123" y="87490"/>
                    </a:lnTo>
                    <a:lnTo>
                      <a:pt x="302635" y="84165"/>
                    </a:lnTo>
                    <a:lnTo>
                      <a:pt x="302379" y="79816"/>
                    </a:lnTo>
                    <a:lnTo>
                      <a:pt x="302891" y="78281"/>
                    </a:lnTo>
                    <a:lnTo>
                      <a:pt x="306728" y="74955"/>
                    </a:lnTo>
                    <a:lnTo>
                      <a:pt x="307240" y="73676"/>
                    </a:lnTo>
                    <a:lnTo>
                      <a:pt x="306472" y="70606"/>
                    </a:lnTo>
                    <a:lnTo>
                      <a:pt x="306984" y="69071"/>
                    </a:lnTo>
                    <a:lnTo>
                      <a:pt x="308007" y="67025"/>
                    </a:lnTo>
                    <a:lnTo>
                      <a:pt x="308007" y="65490"/>
                    </a:lnTo>
                    <a:lnTo>
                      <a:pt x="308519" y="64467"/>
                    </a:lnTo>
                    <a:lnTo>
                      <a:pt x="311077" y="62164"/>
                    </a:lnTo>
                    <a:lnTo>
                      <a:pt x="310821" y="61141"/>
                    </a:lnTo>
                    <a:lnTo>
                      <a:pt x="309798" y="59350"/>
                    </a:lnTo>
                    <a:lnTo>
                      <a:pt x="309542" y="57559"/>
                    </a:lnTo>
                    <a:lnTo>
                      <a:pt x="310054" y="56025"/>
                    </a:lnTo>
                    <a:lnTo>
                      <a:pt x="313635" y="49117"/>
                    </a:lnTo>
                    <a:lnTo>
                      <a:pt x="314914" y="44257"/>
                    </a:lnTo>
                    <a:lnTo>
                      <a:pt x="316193" y="40164"/>
                    </a:lnTo>
                    <a:lnTo>
                      <a:pt x="317473" y="35559"/>
                    </a:lnTo>
                    <a:lnTo>
                      <a:pt x="320287" y="23280"/>
                    </a:lnTo>
                    <a:lnTo>
                      <a:pt x="319519" y="19698"/>
                    </a:lnTo>
                    <a:lnTo>
                      <a:pt x="318240" y="13814"/>
                    </a:lnTo>
                    <a:lnTo>
                      <a:pt x="317473" y="12279"/>
                    </a:lnTo>
                    <a:lnTo>
                      <a:pt x="317473" y="8442"/>
                    </a:lnTo>
                    <a:lnTo>
                      <a:pt x="319007" y="6395"/>
                    </a:lnTo>
                    <a:lnTo>
                      <a:pt x="318240" y="2047"/>
                    </a:lnTo>
                    <a:lnTo>
                      <a:pt x="318496" y="512"/>
                    </a:lnTo>
                    <a:lnTo>
                      <a:pt x="320798" y="0"/>
                    </a:lnTo>
                    <a:lnTo>
                      <a:pt x="323612" y="512"/>
                    </a:lnTo>
                    <a:lnTo>
                      <a:pt x="328984" y="1535"/>
                    </a:lnTo>
                    <a:lnTo>
                      <a:pt x="332822" y="1788"/>
                    </a:lnTo>
                    <a:lnTo>
                      <a:pt x="336915" y="1277"/>
                    </a:lnTo>
                    <a:lnTo>
                      <a:pt x="339473" y="1788"/>
                    </a:lnTo>
                    <a:lnTo>
                      <a:pt x="340496" y="2300"/>
                    </a:lnTo>
                    <a:lnTo>
                      <a:pt x="343822" y="4858"/>
                    </a:lnTo>
                    <a:lnTo>
                      <a:pt x="345613" y="7160"/>
                    </a:lnTo>
                    <a:lnTo>
                      <a:pt x="346124" y="8951"/>
                    </a:lnTo>
                    <a:lnTo>
                      <a:pt x="346636" y="12533"/>
                    </a:lnTo>
                    <a:lnTo>
                      <a:pt x="349706" y="18161"/>
                    </a:lnTo>
                    <a:lnTo>
                      <a:pt x="353032" y="22765"/>
                    </a:lnTo>
                    <a:lnTo>
                      <a:pt x="355846" y="25835"/>
                    </a:lnTo>
                    <a:lnTo>
                      <a:pt x="358148" y="27626"/>
                    </a:lnTo>
                    <a:lnTo>
                      <a:pt x="362241" y="30184"/>
                    </a:lnTo>
                    <a:lnTo>
                      <a:pt x="364799" y="31972"/>
                    </a:lnTo>
                    <a:lnTo>
                      <a:pt x="365823" y="33763"/>
                    </a:lnTo>
                    <a:lnTo>
                      <a:pt x="366078" y="37089"/>
                    </a:lnTo>
                    <a:lnTo>
                      <a:pt x="366846" y="39391"/>
                    </a:lnTo>
                    <a:lnTo>
                      <a:pt x="368381" y="40926"/>
                    </a:lnTo>
                    <a:lnTo>
                      <a:pt x="370427" y="41438"/>
                    </a:lnTo>
                    <a:lnTo>
                      <a:pt x="373497" y="41438"/>
                    </a:lnTo>
                    <a:lnTo>
                      <a:pt x="377079" y="40670"/>
                    </a:lnTo>
                    <a:lnTo>
                      <a:pt x="378614" y="40414"/>
                    </a:lnTo>
                    <a:lnTo>
                      <a:pt x="379637" y="40926"/>
                    </a:lnTo>
                    <a:lnTo>
                      <a:pt x="380660" y="41949"/>
                    </a:lnTo>
                    <a:lnTo>
                      <a:pt x="383218" y="48601"/>
                    </a:lnTo>
                    <a:lnTo>
                      <a:pt x="384242" y="50136"/>
                    </a:lnTo>
                    <a:lnTo>
                      <a:pt x="385776" y="51670"/>
                    </a:lnTo>
                    <a:lnTo>
                      <a:pt x="388335" y="53205"/>
                    </a:lnTo>
                    <a:lnTo>
                      <a:pt x="391660" y="54229"/>
                    </a:lnTo>
                    <a:lnTo>
                      <a:pt x="395753" y="55252"/>
                    </a:lnTo>
                    <a:lnTo>
                      <a:pt x="400870" y="55508"/>
                    </a:lnTo>
                    <a:lnTo>
                      <a:pt x="410079" y="53717"/>
                    </a:lnTo>
                    <a:lnTo>
                      <a:pt x="412638" y="53973"/>
                    </a:lnTo>
                    <a:lnTo>
                      <a:pt x="414940" y="54996"/>
                    </a:lnTo>
                    <a:lnTo>
                      <a:pt x="421335" y="59601"/>
                    </a:lnTo>
                    <a:lnTo>
                      <a:pt x="422870" y="60880"/>
                    </a:lnTo>
                    <a:lnTo>
                      <a:pt x="424405" y="62927"/>
                    </a:lnTo>
                    <a:lnTo>
                      <a:pt x="427219" y="62159"/>
                    </a:lnTo>
                    <a:lnTo>
                      <a:pt x="430801" y="61903"/>
                    </a:lnTo>
                    <a:lnTo>
                      <a:pt x="433615" y="62159"/>
                    </a:lnTo>
                    <a:lnTo>
                      <a:pt x="438731" y="63947"/>
                    </a:lnTo>
                    <a:lnTo>
                      <a:pt x="448452" y="63947"/>
                    </a:lnTo>
                    <a:lnTo>
                      <a:pt x="450243" y="64203"/>
                    </a:lnTo>
                    <a:lnTo>
                      <a:pt x="455871" y="65482"/>
                    </a:lnTo>
                    <a:lnTo>
                      <a:pt x="458429" y="65735"/>
                    </a:lnTo>
                    <a:lnTo>
                      <a:pt x="460732" y="65482"/>
                    </a:lnTo>
                    <a:lnTo>
                      <a:pt x="463290" y="64715"/>
                    </a:lnTo>
                    <a:lnTo>
                      <a:pt x="467383" y="62412"/>
                    </a:lnTo>
                    <a:lnTo>
                      <a:pt x="478639" y="58575"/>
                    </a:lnTo>
                    <a:lnTo>
                      <a:pt x="481453" y="57808"/>
                    </a:lnTo>
                    <a:lnTo>
                      <a:pt x="486570" y="58319"/>
                    </a:lnTo>
                    <a:lnTo>
                      <a:pt x="489384" y="59598"/>
                    </a:lnTo>
                    <a:lnTo>
                      <a:pt x="489639" y="60622"/>
                    </a:lnTo>
                    <a:lnTo>
                      <a:pt x="488872" y="61901"/>
                    </a:lnTo>
                    <a:lnTo>
                      <a:pt x="488872" y="63947"/>
                    </a:lnTo>
                    <a:lnTo>
                      <a:pt x="490151" y="67273"/>
                    </a:lnTo>
                    <a:lnTo>
                      <a:pt x="491430" y="68808"/>
                    </a:lnTo>
                    <a:lnTo>
                      <a:pt x="494244" y="70087"/>
                    </a:lnTo>
                    <a:lnTo>
                      <a:pt x="498337" y="71366"/>
                    </a:lnTo>
                    <a:lnTo>
                      <a:pt x="499361" y="72389"/>
                    </a:lnTo>
                    <a:lnTo>
                      <a:pt x="499361" y="75459"/>
                    </a:lnTo>
                    <a:lnTo>
                      <a:pt x="500640" y="76738"/>
                    </a:lnTo>
                    <a:lnTo>
                      <a:pt x="502430" y="75715"/>
                    </a:lnTo>
                    <a:lnTo>
                      <a:pt x="503965" y="75459"/>
                    </a:lnTo>
                    <a:lnTo>
                      <a:pt x="506268" y="76227"/>
                    </a:lnTo>
                    <a:lnTo>
                      <a:pt x="509593" y="79808"/>
                    </a:lnTo>
                    <a:lnTo>
                      <a:pt x="512407" y="80320"/>
                    </a:lnTo>
                    <a:lnTo>
                      <a:pt x="514198" y="79297"/>
                    </a:lnTo>
                    <a:lnTo>
                      <a:pt x="515221" y="77250"/>
                    </a:lnTo>
                    <a:lnTo>
                      <a:pt x="516500" y="76738"/>
                    </a:lnTo>
                    <a:lnTo>
                      <a:pt x="518291" y="76485"/>
                    </a:lnTo>
                    <a:lnTo>
                      <a:pt x="525710" y="78532"/>
                    </a:lnTo>
                    <a:lnTo>
                      <a:pt x="528524" y="79043"/>
                    </a:lnTo>
                    <a:lnTo>
                      <a:pt x="533385" y="78532"/>
                    </a:lnTo>
                    <a:lnTo>
                      <a:pt x="537478" y="76741"/>
                    </a:lnTo>
                    <a:lnTo>
                      <a:pt x="543873" y="73159"/>
                    </a:lnTo>
                    <a:lnTo>
                      <a:pt x="546176" y="71624"/>
                    </a:lnTo>
                    <a:lnTo>
                      <a:pt x="547966" y="70601"/>
                    </a:lnTo>
                    <a:lnTo>
                      <a:pt x="550013" y="70601"/>
                    </a:lnTo>
                    <a:lnTo>
                      <a:pt x="553850" y="71624"/>
                    </a:lnTo>
                    <a:lnTo>
                      <a:pt x="555129" y="71624"/>
                    </a:lnTo>
                    <a:lnTo>
                      <a:pt x="557687" y="69578"/>
                    </a:lnTo>
                    <a:lnTo>
                      <a:pt x="559478" y="69066"/>
                    </a:lnTo>
                    <a:lnTo>
                      <a:pt x="561525" y="69322"/>
                    </a:lnTo>
                    <a:lnTo>
                      <a:pt x="563571" y="69578"/>
                    </a:lnTo>
                    <a:lnTo>
                      <a:pt x="567153" y="71369"/>
                    </a:lnTo>
                    <a:lnTo>
                      <a:pt x="569199" y="70345"/>
                    </a:lnTo>
                    <a:lnTo>
                      <a:pt x="569455" y="68810"/>
                    </a:lnTo>
                    <a:lnTo>
                      <a:pt x="570990" y="66764"/>
                    </a:lnTo>
                    <a:lnTo>
                      <a:pt x="574316" y="65485"/>
                    </a:lnTo>
                    <a:lnTo>
                      <a:pt x="576618" y="64973"/>
                    </a:lnTo>
                    <a:lnTo>
                      <a:pt x="580967" y="62159"/>
                    </a:lnTo>
                    <a:lnTo>
                      <a:pt x="584037" y="61136"/>
                    </a:lnTo>
                    <a:lnTo>
                      <a:pt x="586851" y="60368"/>
                    </a:lnTo>
                    <a:lnTo>
                      <a:pt x="589409" y="61136"/>
                    </a:lnTo>
                    <a:lnTo>
                      <a:pt x="590432" y="60624"/>
                    </a:lnTo>
                    <a:lnTo>
                      <a:pt x="591967" y="59089"/>
                    </a:lnTo>
                    <a:lnTo>
                      <a:pt x="593758" y="59342"/>
                    </a:lnTo>
                    <a:lnTo>
                      <a:pt x="596572" y="65738"/>
                    </a:lnTo>
                    <a:lnTo>
                      <a:pt x="598874" y="66250"/>
                    </a:lnTo>
                    <a:lnTo>
                      <a:pt x="599898" y="65994"/>
                    </a:lnTo>
                    <a:lnTo>
                      <a:pt x="602967" y="63691"/>
                    </a:lnTo>
                    <a:lnTo>
                      <a:pt x="603223" y="62412"/>
                    </a:lnTo>
                    <a:lnTo>
                      <a:pt x="602967" y="61133"/>
                    </a:lnTo>
                    <a:lnTo>
                      <a:pt x="602712" y="56528"/>
                    </a:lnTo>
                    <a:lnTo>
                      <a:pt x="604247" y="54226"/>
                    </a:lnTo>
                    <a:lnTo>
                      <a:pt x="607317" y="51668"/>
                    </a:lnTo>
                    <a:lnTo>
                      <a:pt x="608084" y="49877"/>
                    </a:lnTo>
                    <a:lnTo>
                      <a:pt x="607828" y="48854"/>
                    </a:lnTo>
                    <a:lnTo>
                      <a:pt x="608340" y="45017"/>
                    </a:lnTo>
                    <a:lnTo>
                      <a:pt x="609107" y="42458"/>
                    </a:lnTo>
                    <a:lnTo>
                      <a:pt x="610386" y="40924"/>
                    </a:lnTo>
                    <a:lnTo>
                      <a:pt x="612689" y="40412"/>
                    </a:lnTo>
                    <a:lnTo>
                      <a:pt x="616270" y="43226"/>
                    </a:lnTo>
                    <a:lnTo>
                      <a:pt x="617805" y="43482"/>
                    </a:lnTo>
                    <a:lnTo>
                      <a:pt x="619596" y="42458"/>
                    </a:lnTo>
                    <a:lnTo>
                      <a:pt x="621642" y="42714"/>
                    </a:lnTo>
                    <a:lnTo>
                      <a:pt x="625224" y="46807"/>
                    </a:lnTo>
                    <a:lnTo>
                      <a:pt x="624968" y="48854"/>
                    </a:lnTo>
                    <a:lnTo>
                      <a:pt x="625991" y="49877"/>
                    </a:lnTo>
                    <a:lnTo>
                      <a:pt x="628294" y="50900"/>
                    </a:lnTo>
                    <a:lnTo>
                      <a:pt x="631875" y="51154"/>
                    </a:lnTo>
                    <a:lnTo>
                      <a:pt x="633410" y="51665"/>
                    </a:lnTo>
                    <a:lnTo>
                      <a:pt x="635968" y="52944"/>
                    </a:lnTo>
                    <a:lnTo>
                      <a:pt x="638526" y="53968"/>
                    </a:lnTo>
                    <a:lnTo>
                      <a:pt x="641085" y="53968"/>
                    </a:lnTo>
                    <a:lnTo>
                      <a:pt x="642364" y="53456"/>
                    </a:lnTo>
                    <a:lnTo>
                      <a:pt x="646969" y="51154"/>
                    </a:lnTo>
                    <a:lnTo>
                      <a:pt x="649527" y="50130"/>
                    </a:lnTo>
                    <a:lnTo>
                      <a:pt x="653108" y="49363"/>
                    </a:lnTo>
                    <a:lnTo>
                      <a:pt x="657713" y="48851"/>
                    </a:lnTo>
                    <a:lnTo>
                      <a:pt x="661550" y="49107"/>
                    </a:lnTo>
                    <a:lnTo>
                      <a:pt x="663853" y="49875"/>
                    </a:lnTo>
                    <a:lnTo>
                      <a:pt x="665643" y="49875"/>
                    </a:lnTo>
                    <a:lnTo>
                      <a:pt x="667178" y="49363"/>
                    </a:lnTo>
                    <a:lnTo>
                      <a:pt x="668969" y="48084"/>
                    </a:lnTo>
                    <a:lnTo>
                      <a:pt x="670248" y="47572"/>
                    </a:lnTo>
                    <a:lnTo>
                      <a:pt x="671783" y="47828"/>
                    </a:lnTo>
                    <a:lnTo>
                      <a:pt x="672295" y="48851"/>
                    </a:lnTo>
                    <a:lnTo>
                      <a:pt x="673062" y="51665"/>
                    </a:lnTo>
                    <a:lnTo>
                      <a:pt x="674086" y="53200"/>
                    </a:lnTo>
                    <a:lnTo>
                      <a:pt x="675620" y="54479"/>
                    </a:lnTo>
                    <a:lnTo>
                      <a:pt x="680225" y="57038"/>
                    </a:lnTo>
                    <a:lnTo>
                      <a:pt x="680993" y="58061"/>
                    </a:lnTo>
                    <a:lnTo>
                      <a:pt x="680225" y="59596"/>
                    </a:lnTo>
                    <a:lnTo>
                      <a:pt x="678179" y="60363"/>
                    </a:lnTo>
                    <a:lnTo>
                      <a:pt x="674341" y="63433"/>
                    </a:lnTo>
                    <a:lnTo>
                      <a:pt x="673062" y="64201"/>
                    </a:lnTo>
                    <a:lnTo>
                      <a:pt x="666411" y="64712"/>
                    </a:lnTo>
                    <a:lnTo>
                      <a:pt x="664108" y="64968"/>
                    </a:lnTo>
                    <a:lnTo>
                      <a:pt x="661295" y="66503"/>
                    </a:lnTo>
                    <a:lnTo>
                      <a:pt x="658481" y="68549"/>
                    </a:lnTo>
                    <a:lnTo>
                      <a:pt x="655411" y="71364"/>
                    </a:lnTo>
                    <a:lnTo>
                      <a:pt x="652852" y="75201"/>
                    </a:lnTo>
                    <a:lnTo>
                      <a:pt x="651829" y="78782"/>
                    </a:lnTo>
                    <a:lnTo>
                      <a:pt x="651829" y="81085"/>
                    </a:lnTo>
                    <a:lnTo>
                      <a:pt x="652341" y="83131"/>
                    </a:lnTo>
                    <a:lnTo>
                      <a:pt x="653620" y="84155"/>
                    </a:lnTo>
                    <a:lnTo>
                      <a:pt x="658992" y="85434"/>
                    </a:lnTo>
                    <a:lnTo>
                      <a:pt x="666411" y="87736"/>
                    </a:lnTo>
                    <a:lnTo>
                      <a:pt x="668713" y="88503"/>
                    </a:lnTo>
                    <a:lnTo>
                      <a:pt x="671016" y="90806"/>
                    </a:lnTo>
                    <a:lnTo>
                      <a:pt x="673318" y="98225"/>
                    </a:lnTo>
                    <a:lnTo>
                      <a:pt x="675109" y="107178"/>
                    </a:lnTo>
                    <a:lnTo>
                      <a:pt x="676132" y="108713"/>
                    </a:lnTo>
                    <a:lnTo>
                      <a:pt x="680481" y="112551"/>
                    </a:lnTo>
                    <a:lnTo>
                      <a:pt x="684063" y="114853"/>
                    </a:lnTo>
                    <a:lnTo>
                      <a:pt x="685342" y="116132"/>
                    </a:lnTo>
                    <a:lnTo>
                      <a:pt x="686621" y="116644"/>
                    </a:lnTo>
                    <a:lnTo>
                      <a:pt x="689179" y="115106"/>
                    </a:lnTo>
                    <a:lnTo>
                      <a:pt x="690458" y="115106"/>
                    </a:lnTo>
                    <a:lnTo>
                      <a:pt x="697621" y="117409"/>
                    </a:lnTo>
                    <a:lnTo>
                      <a:pt x="702737" y="118943"/>
                    </a:lnTo>
                    <a:lnTo>
                      <a:pt x="704528" y="120223"/>
                    </a:lnTo>
                    <a:lnTo>
                      <a:pt x="705807" y="122781"/>
                    </a:lnTo>
                    <a:lnTo>
                      <a:pt x="705807" y="127130"/>
                    </a:lnTo>
                    <a:lnTo>
                      <a:pt x="706319" y="129688"/>
                    </a:lnTo>
                    <a:lnTo>
                      <a:pt x="706830" y="131223"/>
                    </a:lnTo>
                    <a:lnTo>
                      <a:pt x="707854" y="132246"/>
                    </a:lnTo>
                    <a:lnTo>
                      <a:pt x="713482" y="133781"/>
                    </a:lnTo>
                    <a:lnTo>
                      <a:pt x="715272" y="135060"/>
                    </a:lnTo>
                    <a:lnTo>
                      <a:pt x="717319" y="137362"/>
                    </a:lnTo>
                    <a:lnTo>
                      <a:pt x="720900" y="138386"/>
                    </a:lnTo>
                    <a:lnTo>
                      <a:pt x="728319" y="139665"/>
                    </a:lnTo>
                    <a:lnTo>
                      <a:pt x="732157" y="140432"/>
                    </a:lnTo>
                    <a:lnTo>
                      <a:pt x="735738" y="140686"/>
                    </a:lnTo>
                    <a:lnTo>
                      <a:pt x="737017" y="140432"/>
                    </a:lnTo>
                    <a:lnTo>
                      <a:pt x="738808" y="138897"/>
                    </a:lnTo>
                    <a:lnTo>
                      <a:pt x="742645" y="134548"/>
                    </a:lnTo>
                    <a:lnTo>
                      <a:pt x="744948" y="133269"/>
                    </a:lnTo>
                    <a:lnTo>
                      <a:pt x="749808" y="135316"/>
                    </a:lnTo>
                    <a:lnTo>
                      <a:pt x="751087" y="135572"/>
                    </a:lnTo>
                    <a:lnTo>
                      <a:pt x="756715" y="133269"/>
                    </a:lnTo>
                    <a:lnTo>
                      <a:pt x="759529" y="131734"/>
                    </a:lnTo>
                    <a:lnTo>
                      <a:pt x="761576" y="130200"/>
                    </a:lnTo>
                    <a:lnTo>
                      <a:pt x="762855" y="128665"/>
                    </a:lnTo>
                    <a:lnTo>
                      <a:pt x="765157" y="124060"/>
                    </a:lnTo>
                    <a:lnTo>
                      <a:pt x="765669" y="122269"/>
                    </a:lnTo>
                    <a:lnTo>
                      <a:pt x="767460" y="118943"/>
                    </a:lnTo>
                    <a:lnTo>
                      <a:pt x="768995" y="114850"/>
                    </a:lnTo>
                    <a:lnTo>
                      <a:pt x="770785" y="111780"/>
                    </a:lnTo>
                    <a:lnTo>
                      <a:pt x="772576" y="110246"/>
                    </a:lnTo>
                    <a:lnTo>
                      <a:pt x="775902" y="108199"/>
                    </a:lnTo>
                    <a:lnTo>
                      <a:pt x="781018" y="107176"/>
                    </a:lnTo>
                    <a:lnTo>
                      <a:pt x="786646" y="107176"/>
                    </a:lnTo>
                    <a:lnTo>
                      <a:pt x="790228" y="108199"/>
                    </a:lnTo>
                    <a:lnTo>
                      <a:pt x="792274" y="109222"/>
                    </a:lnTo>
                    <a:lnTo>
                      <a:pt x="794832" y="110757"/>
                    </a:lnTo>
                    <a:lnTo>
                      <a:pt x="795088" y="112036"/>
                    </a:lnTo>
                    <a:lnTo>
                      <a:pt x="793553" y="114339"/>
                    </a:lnTo>
                    <a:lnTo>
                      <a:pt x="793553" y="116385"/>
                    </a:lnTo>
                    <a:lnTo>
                      <a:pt x="796879" y="117920"/>
                    </a:lnTo>
                    <a:lnTo>
                      <a:pt x="798926" y="120734"/>
                    </a:lnTo>
                    <a:lnTo>
                      <a:pt x="801484" y="121757"/>
                    </a:lnTo>
                    <a:lnTo>
                      <a:pt x="803786" y="124316"/>
                    </a:lnTo>
                    <a:lnTo>
                      <a:pt x="806600" y="128665"/>
                    </a:lnTo>
                    <a:lnTo>
                      <a:pt x="807623" y="129176"/>
                    </a:lnTo>
                    <a:lnTo>
                      <a:pt x="809926" y="129432"/>
                    </a:lnTo>
                    <a:lnTo>
                      <a:pt x="813507" y="130455"/>
                    </a:lnTo>
                    <a:lnTo>
                      <a:pt x="815810" y="132758"/>
                    </a:lnTo>
                    <a:lnTo>
                      <a:pt x="817089" y="135316"/>
                    </a:lnTo>
                    <a:lnTo>
                      <a:pt x="819391" y="139153"/>
                    </a:lnTo>
                    <a:lnTo>
                      <a:pt x="820926" y="140177"/>
                    </a:lnTo>
                    <a:lnTo>
                      <a:pt x="822205" y="140177"/>
                    </a:lnTo>
                    <a:lnTo>
                      <a:pt x="830136" y="139665"/>
                    </a:lnTo>
                    <a:lnTo>
                      <a:pt x="831415" y="139665"/>
                    </a:lnTo>
                    <a:lnTo>
                      <a:pt x="835508" y="140688"/>
                    </a:lnTo>
                    <a:lnTo>
                      <a:pt x="842159" y="143761"/>
                    </a:lnTo>
                    <a:lnTo>
                      <a:pt x="845229" y="145807"/>
                    </a:lnTo>
                    <a:lnTo>
                      <a:pt x="846252" y="145551"/>
                    </a:lnTo>
                    <a:lnTo>
                      <a:pt x="849069" y="143249"/>
                    </a:lnTo>
                    <a:lnTo>
                      <a:pt x="850348" y="143249"/>
                    </a:lnTo>
                    <a:lnTo>
                      <a:pt x="852395" y="144016"/>
                    </a:lnTo>
                    <a:lnTo>
                      <a:pt x="854953" y="144016"/>
                    </a:lnTo>
                    <a:lnTo>
                      <a:pt x="857767" y="146575"/>
                    </a:lnTo>
                    <a:lnTo>
                      <a:pt x="859046" y="150156"/>
                    </a:lnTo>
                    <a:lnTo>
                      <a:pt x="859813" y="150924"/>
                    </a:lnTo>
                    <a:lnTo>
                      <a:pt x="861348" y="150924"/>
                    </a:lnTo>
                    <a:lnTo>
                      <a:pt x="862883" y="150156"/>
                    </a:lnTo>
                    <a:lnTo>
                      <a:pt x="864930" y="147854"/>
                    </a:lnTo>
                    <a:lnTo>
                      <a:pt x="866465" y="147086"/>
                    </a:lnTo>
                    <a:lnTo>
                      <a:pt x="869279" y="147086"/>
                    </a:lnTo>
                    <a:lnTo>
                      <a:pt x="874651" y="148110"/>
                    </a:lnTo>
                    <a:lnTo>
                      <a:pt x="877209" y="148877"/>
                    </a:lnTo>
                    <a:lnTo>
                      <a:pt x="879767" y="149900"/>
                    </a:lnTo>
                    <a:lnTo>
                      <a:pt x="882070" y="150156"/>
                    </a:lnTo>
                    <a:lnTo>
                      <a:pt x="884884" y="148621"/>
                    </a:lnTo>
                    <a:lnTo>
                      <a:pt x="890768" y="144528"/>
                    </a:lnTo>
                    <a:lnTo>
                      <a:pt x="893326" y="144528"/>
                    </a:lnTo>
                    <a:lnTo>
                      <a:pt x="895884" y="147854"/>
                    </a:lnTo>
                    <a:lnTo>
                      <a:pt x="897675" y="152203"/>
                    </a:lnTo>
                    <a:lnTo>
                      <a:pt x="898442" y="152714"/>
                    </a:lnTo>
                    <a:lnTo>
                      <a:pt x="904070" y="156296"/>
                    </a:lnTo>
                    <a:lnTo>
                      <a:pt x="907396" y="159110"/>
                    </a:lnTo>
                    <a:lnTo>
                      <a:pt x="910466" y="161412"/>
                    </a:lnTo>
                    <a:lnTo>
                      <a:pt x="916861" y="167296"/>
                    </a:lnTo>
                    <a:lnTo>
                      <a:pt x="920187" y="169087"/>
                    </a:lnTo>
                    <a:lnTo>
                      <a:pt x="925559" y="170622"/>
                    </a:lnTo>
                    <a:lnTo>
                      <a:pt x="927861" y="171645"/>
                    </a:lnTo>
                    <a:lnTo>
                      <a:pt x="931954" y="174971"/>
                    </a:lnTo>
                    <a:lnTo>
                      <a:pt x="933745" y="176761"/>
                    </a:lnTo>
                    <a:lnTo>
                      <a:pt x="934257" y="177785"/>
                    </a:lnTo>
                    <a:lnTo>
                      <a:pt x="934513" y="182389"/>
                    </a:lnTo>
                    <a:lnTo>
                      <a:pt x="935536" y="184948"/>
                    </a:lnTo>
                    <a:lnTo>
                      <a:pt x="937838" y="186738"/>
                    </a:lnTo>
                    <a:lnTo>
                      <a:pt x="940141" y="186994"/>
                    </a:lnTo>
                    <a:lnTo>
                      <a:pt x="941420" y="187506"/>
                    </a:lnTo>
                    <a:lnTo>
                      <a:pt x="941932" y="188785"/>
                    </a:lnTo>
                    <a:lnTo>
                      <a:pt x="940141" y="193134"/>
                    </a:lnTo>
                    <a:lnTo>
                      <a:pt x="940396" y="194413"/>
                    </a:lnTo>
                    <a:lnTo>
                      <a:pt x="943722" y="195692"/>
                    </a:lnTo>
                    <a:lnTo>
                      <a:pt x="945257" y="198506"/>
                    </a:lnTo>
                    <a:lnTo>
                      <a:pt x="946792" y="203367"/>
                    </a:lnTo>
                    <a:lnTo>
                      <a:pt x="947815" y="204646"/>
                    </a:lnTo>
                    <a:lnTo>
                      <a:pt x="950118" y="205925"/>
                    </a:lnTo>
                    <a:lnTo>
                      <a:pt x="952420" y="206181"/>
                    </a:lnTo>
                    <a:lnTo>
                      <a:pt x="954211" y="205413"/>
                    </a:lnTo>
                    <a:lnTo>
                      <a:pt x="955490" y="204134"/>
                    </a:lnTo>
                    <a:lnTo>
                      <a:pt x="957025" y="200041"/>
                    </a:lnTo>
                    <a:lnTo>
                      <a:pt x="958304" y="197739"/>
                    </a:lnTo>
                    <a:lnTo>
                      <a:pt x="959839" y="196459"/>
                    </a:lnTo>
                    <a:lnTo>
                      <a:pt x="961374" y="195948"/>
                    </a:lnTo>
                    <a:lnTo>
                      <a:pt x="963676" y="195948"/>
                    </a:lnTo>
                    <a:lnTo>
                      <a:pt x="967514" y="196715"/>
                    </a:lnTo>
                    <a:lnTo>
                      <a:pt x="974165" y="199529"/>
                    </a:lnTo>
                    <a:lnTo>
                      <a:pt x="977235" y="200297"/>
                    </a:lnTo>
                    <a:lnTo>
                      <a:pt x="981328" y="200808"/>
                    </a:lnTo>
                    <a:lnTo>
                      <a:pt x="985165" y="200041"/>
                    </a:lnTo>
                    <a:lnTo>
                      <a:pt x="990281" y="197994"/>
                    </a:lnTo>
                    <a:lnTo>
                      <a:pt x="993096" y="197227"/>
                    </a:lnTo>
                    <a:lnTo>
                      <a:pt x="995909" y="197227"/>
                    </a:lnTo>
                    <a:lnTo>
                      <a:pt x="1003584" y="192622"/>
                    </a:lnTo>
                    <a:lnTo>
                      <a:pt x="1005119" y="191855"/>
                    </a:lnTo>
                    <a:lnTo>
                      <a:pt x="1006398" y="190831"/>
                    </a:lnTo>
                    <a:lnTo>
                      <a:pt x="1009468" y="185715"/>
                    </a:lnTo>
                    <a:lnTo>
                      <a:pt x="1015352" y="181110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10C86FF-948D-49A9-79DC-801BC1D78A80}"/>
                  </a:ext>
                </a:extLst>
              </p:cNvPr>
              <p:cNvSpPr/>
              <p:nvPr/>
            </p:nvSpPr>
            <p:spPr>
              <a:xfrm>
                <a:off x="7912858" y="4641608"/>
                <a:ext cx="524686" cy="723228"/>
              </a:xfrm>
              <a:custGeom>
                <a:avLst/>
                <a:gdLst>
                  <a:gd name="connsiteX0" fmla="*/ 364032 w 524686"/>
                  <a:gd name="connsiteY0" fmla="*/ 90586 h 723228"/>
                  <a:gd name="connsiteX1" fmla="*/ 367869 w 524686"/>
                  <a:gd name="connsiteY1" fmla="*/ 90586 h 723228"/>
                  <a:gd name="connsiteX2" fmla="*/ 371195 w 524686"/>
                  <a:gd name="connsiteY2" fmla="*/ 91609 h 723228"/>
                  <a:gd name="connsiteX3" fmla="*/ 378869 w 524686"/>
                  <a:gd name="connsiteY3" fmla="*/ 96981 h 723228"/>
                  <a:gd name="connsiteX4" fmla="*/ 381428 w 524686"/>
                  <a:gd name="connsiteY4" fmla="*/ 98005 h 723228"/>
                  <a:gd name="connsiteX5" fmla="*/ 384497 w 524686"/>
                  <a:gd name="connsiteY5" fmla="*/ 97749 h 723228"/>
                  <a:gd name="connsiteX6" fmla="*/ 388079 w 524686"/>
                  <a:gd name="connsiteY6" fmla="*/ 96470 h 723228"/>
                  <a:gd name="connsiteX7" fmla="*/ 392428 w 524686"/>
                  <a:gd name="connsiteY7" fmla="*/ 96470 h 723228"/>
                  <a:gd name="connsiteX8" fmla="*/ 394474 w 524686"/>
                  <a:gd name="connsiteY8" fmla="*/ 97493 h 723228"/>
                  <a:gd name="connsiteX9" fmla="*/ 396521 w 524686"/>
                  <a:gd name="connsiteY9" fmla="*/ 99284 h 723228"/>
                  <a:gd name="connsiteX10" fmla="*/ 401125 w 524686"/>
                  <a:gd name="connsiteY10" fmla="*/ 99540 h 723228"/>
                  <a:gd name="connsiteX11" fmla="*/ 403684 w 524686"/>
                  <a:gd name="connsiteY11" fmla="*/ 98517 h 723228"/>
                  <a:gd name="connsiteX12" fmla="*/ 406242 w 524686"/>
                  <a:gd name="connsiteY12" fmla="*/ 98261 h 723228"/>
                  <a:gd name="connsiteX13" fmla="*/ 408544 w 524686"/>
                  <a:gd name="connsiteY13" fmla="*/ 98261 h 723228"/>
                  <a:gd name="connsiteX14" fmla="*/ 412126 w 524686"/>
                  <a:gd name="connsiteY14" fmla="*/ 99540 h 723228"/>
                  <a:gd name="connsiteX15" fmla="*/ 417498 w 524686"/>
                  <a:gd name="connsiteY15" fmla="*/ 103889 h 723228"/>
                  <a:gd name="connsiteX16" fmla="*/ 418777 w 524686"/>
                  <a:gd name="connsiteY16" fmla="*/ 105168 h 723228"/>
                  <a:gd name="connsiteX17" fmla="*/ 421591 w 524686"/>
                  <a:gd name="connsiteY17" fmla="*/ 107214 h 723228"/>
                  <a:gd name="connsiteX18" fmla="*/ 424149 w 524686"/>
                  <a:gd name="connsiteY18" fmla="*/ 108494 h 723228"/>
                  <a:gd name="connsiteX19" fmla="*/ 426196 w 524686"/>
                  <a:gd name="connsiteY19" fmla="*/ 109772 h 723228"/>
                  <a:gd name="connsiteX20" fmla="*/ 427987 w 524686"/>
                  <a:gd name="connsiteY20" fmla="*/ 111819 h 723228"/>
                  <a:gd name="connsiteX21" fmla="*/ 428754 w 524686"/>
                  <a:gd name="connsiteY21" fmla="*/ 112331 h 723228"/>
                  <a:gd name="connsiteX22" fmla="*/ 433359 w 524686"/>
                  <a:gd name="connsiteY22" fmla="*/ 113354 h 723228"/>
                  <a:gd name="connsiteX23" fmla="*/ 434382 w 524686"/>
                  <a:gd name="connsiteY23" fmla="*/ 113866 h 723228"/>
                  <a:gd name="connsiteX24" fmla="*/ 437196 w 524686"/>
                  <a:gd name="connsiteY24" fmla="*/ 116168 h 723228"/>
                  <a:gd name="connsiteX25" fmla="*/ 446406 w 524686"/>
                  <a:gd name="connsiteY25" fmla="*/ 118982 h 723228"/>
                  <a:gd name="connsiteX26" fmla="*/ 447940 w 524686"/>
                  <a:gd name="connsiteY26" fmla="*/ 119749 h 723228"/>
                  <a:gd name="connsiteX27" fmla="*/ 449987 w 524686"/>
                  <a:gd name="connsiteY27" fmla="*/ 122563 h 723228"/>
                  <a:gd name="connsiteX28" fmla="*/ 449987 w 524686"/>
                  <a:gd name="connsiteY28" fmla="*/ 127168 h 723228"/>
                  <a:gd name="connsiteX29" fmla="*/ 449731 w 524686"/>
                  <a:gd name="connsiteY29" fmla="*/ 128191 h 723228"/>
                  <a:gd name="connsiteX30" fmla="*/ 448197 w 524686"/>
                  <a:gd name="connsiteY30" fmla="*/ 128959 h 723228"/>
                  <a:gd name="connsiteX31" fmla="*/ 448452 w 524686"/>
                  <a:gd name="connsiteY31" fmla="*/ 132796 h 723228"/>
                  <a:gd name="connsiteX32" fmla="*/ 448964 w 524686"/>
                  <a:gd name="connsiteY32" fmla="*/ 135610 h 723228"/>
                  <a:gd name="connsiteX33" fmla="*/ 449731 w 524686"/>
                  <a:gd name="connsiteY33" fmla="*/ 136122 h 723228"/>
                  <a:gd name="connsiteX34" fmla="*/ 450499 w 524686"/>
                  <a:gd name="connsiteY34" fmla="*/ 140215 h 723228"/>
                  <a:gd name="connsiteX35" fmla="*/ 449476 w 524686"/>
                  <a:gd name="connsiteY35" fmla="*/ 140471 h 723228"/>
                  <a:gd name="connsiteX36" fmla="*/ 449987 w 524686"/>
                  <a:gd name="connsiteY36" fmla="*/ 143285 h 723228"/>
                  <a:gd name="connsiteX37" fmla="*/ 448197 w 524686"/>
                  <a:gd name="connsiteY37" fmla="*/ 143541 h 723228"/>
                  <a:gd name="connsiteX38" fmla="*/ 446917 w 524686"/>
                  <a:gd name="connsiteY38" fmla="*/ 142773 h 723228"/>
                  <a:gd name="connsiteX39" fmla="*/ 444103 w 524686"/>
                  <a:gd name="connsiteY39" fmla="*/ 143541 h 723228"/>
                  <a:gd name="connsiteX40" fmla="*/ 445383 w 524686"/>
                  <a:gd name="connsiteY40" fmla="*/ 150959 h 723228"/>
                  <a:gd name="connsiteX41" fmla="*/ 441801 w 524686"/>
                  <a:gd name="connsiteY41" fmla="*/ 151983 h 723228"/>
                  <a:gd name="connsiteX42" fmla="*/ 442312 w 524686"/>
                  <a:gd name="connsiteY42" fmla="*/ 155308 h 723228"/>
                  <a:gd name="connsiteX43" fmla="*/ 440010 w 524686"/>
                  <a:gd name="connsiteY43" fmla="*/ 155564 h 723228"/>
                  <a:gd name="connsiteX44" fmla="*/ 438987 w 524686"/>
                  <a:gd name="connsiteY44" fmla="*/ 156587 h 723228"/>
                  <a:gd name="connsiteX45" fmla="*/ 435149 w 524686"/>
                  <a:gd name="connsiteY45" fmla="*/ 156843 h 723228"/>
                  <a:gd name="connsiteX46" fmla="*/ 430545 w 524686"/>
                  <a:gd name="connsiteY46" fmla="*/ 158378 h 723228"/>
                  <a:gd name="connsiteX47" fmla="*/ 432847 w 524686"/>
                  <a:gd name="connsiteY47" fmla="*/ 166564 h 723228"/>
                  <a:gd name="connsiteX48" fmla="*/ 429521 w 524686"/>
                  <a:gd name="connsiteY48" fmla="*/ 167844 h 723228"/>
                  <a:gd name="connsiteX49" fmla="*/ 429521 w 524686"/>
                  <a:gd name="connsiteY49" fmla="*/ 169378 h 723228"/>
                  <a:gd name="connsiteX50" fmla="*/ 425940 w 524686"/>
                  <a:gd name="connsiteY50" fmla="*/ 170146 h 723228"/>
                  <a:gd name="connsiteX51" fmla="*/ 426196 w 524686"/>
                  <a:gd name="connsiteY51" fmla="*/ 173472 h 723228"/>
                  <a:gd name="connsiteX52" fmla="*/ 420056 w 524686"/>
                  <a:gd name="connsiteY52" fmla="*/ 172704 h 723228"/>
                  <a:gd name="connsiteX53" fmla="*/ 420568 w 524686"/>
                  <a:gd name="connsiteY53" fmla="*/ 176541 h 723228"/>
                  <a:gd name="connsiteX54" fmla="*/ 423894 w 524686"/>
                  <a:gd name="connsiteY54" fmla="*/ 184216 h 723228"/>
                  <a:gd name="connsiteX55" fmla="*/ 418010 w 524686"/>
                  <a:gd name="connsiteY55" fmla="*/ 187030 h 723228"/>
                  <a:gd name="connsiteX56" fmla="*/ 420568 w 524686"/>
                  <a:gd name="connsiteY56" fmla="*/ 190100 h 723228"/>
                  <a:gd name="connsiteX57" fmla="*/ 420568 w 524686"/>
                  <a:gd name="connsiteY57" fmla="*/ 193681 h 723228"/>
                  <a:gd name="connsiteX58" fmla="*/ 419289 w 524686"/>
                  <a:gd name="connsiteY58" fmla="*/ 195728 h 723228"/>
                  <a:gd name="connsiteX59" fmla="*/ 416475 w 524686"/>
                  <a:gd name="connsiteY59" fmla="*/ 199821 h 723228"/>
                  <a:gd name="connsiteX60" fmla="*/ 415196 w 524686"/>
                  <a:gd name="connsiteY60" fmla="*/ 203403 h 723228"/>
                  <a:gd name="connsiteX61" fmla="*/ 415452 w 524686"/>
                  <a:gd name="connsiteY61" fmla="*/ 206472 h 723228"/>
                  <a:gd name="connsiteX62" fmla="*/ 414428 w 524686"/>
                  <a:gd name="connsiteY62" fmla="*/ 209798 h 723228"/>
                  <a:gd name="connsiteX63" fmla="*/ 414428 w 524686"/>
                  <a:gd name="connsiteY63" fmla="*/ 213124 h 723228"/>
                  <a:gd name="connsiteX64" fmla="*/ 417754 w 524686"/>
                  <a:gd name="connsiteY64" fmla="*/ 215682 h 723228"/>
                  <a:gd name="connsiteX65" fmla="*/ 419544 w 524686"/>
                  <a:gd name="connsiteY65" fmla="*/ 217984 h 723228"/>
                  <a:gd name="connsiteX66" fmla="*/ 417498 w 524686"/>
                  <a:gd name="connsiteY66" fmla="*/ 219775 h 723228"/>
                  <a:gd name="connsiteX67" fmla="*/ 414684 w 524686"/>
                  <a:gd name="connsiteY67" fmla="*/ 220542 h 723228"/>
                  <a:gd name="connsiteX68" fmla="*/ 413661 w 524686"/>
                  <a:gd name="connsiteY68" fmla="*/ 221822 h 723228"/>
                  <a:gd name="connsiteX69" fmla="*/ 413661 w 524686"/>
                  <a:gd name="connsiteY69" fmla="*/ 224124 h 723228"/>
                  <a:gd name="connsiteX70" fmla="*/ 413149 w 524686"/>
                  <a:gd name="connsiteY70" fmla="*/ 227194 h 723228"/>
                  <a:gd name="connsiteX71" fmla="*/ 413405 w 524686"/>
                  <a:gd name="connsiteY71" fmla="*/ 230775 h 723228"/>
                  <a:gd name="connsiteX72" fmla="*/ 412126 w 524686"/>
                  <a:gd name="connsiteY72" fmla="*/ 234101 h 723228"/>
                  <a:gd name="connsiteX73" fmla="*/ 412126 w 524686"/>
                  <a:gd name="connsiteY73" fmla="*/ 235892 h 723228"/>
                  <a:gd name="connsiteX74" fmla="*/ 410591 w 524686"/>
                  <a:gd name="connsiteY74" fmla="*/ 238961 h 723228"/>
                  <a:gd name="connsiteX75" fmla="*/ 410335 w 524686"/>
                  <a:gd name="connsiteY75" fmla="*/ 241008 h 723228"/>
                  <a:gd name="connsiteX76" fmla="*/ 408800 w 524686"/>
                  <a:gd name="connsiteY76" fmla="*/ 242032 h 723228"/>
                  <a:gd name="connsiteX77" fmla="*/ 404963 w 524686"/>
                  <a:gd name="connsiteY77" fmla="*/ 247148 h 723228"/>
                  <a:gd name="connsiteX78" fmla="*/ 401125 w 524686"/>
                  <a:gd name="connsiteY78" fmla="*/ 252776 h 723228"/>
                  <a:gd name="connsiteX79" fmla="*/ 403172 w 524686"/>
                  <a:gd name="connsiteY79" fmla="*/ 253799 h 723228"/>
                  <a:gd name="connsiteX80" fmla="*/ 406753 w 524686"/>
                  <a:gd name="connsiteY80" fmla="*/ 255334 h 723228"/>
                  <a:gd name="connsiteX81" fmla="*/ 407010 w 524686"/>
                  <a:gd name="connsiteY81" fmla="*/ 258660 h 723228"/>
                  <a:gd name="connsiteX82" fmla="*/ 406753 w 524686"/>
                  <a:gd name="connsiteY82" fmla="*/ 260962 h 723228"/>
                  <a:gd name="connsiteX83" fmla="*/ 408800 w 524686"/>
                  <a:gd name="connsiteY83" fmla="*/ 265567 h 723228"/>
                  <a:gd name="connsiteX84" fmla="*/ 411870 w 524686"/>
                  <a:gd name="connsiteY84" fmla="*/ 270939 h 723228"/>
                  <a:gd name="connsiteX85" fmla="*/ 417242 w 524686"/>
                  <a:gd name="connsiteY85" fmla="*/ 277591 h 723228"/>
                  <a:gd name="connsiteX86" fmla="*/ 421847 w 524686"/>
                  <a:gd name="connsiteY86" fmla="*/ 282707 h 723228"/>
                  <a:gd name="connsiteX87" fmla="*/ 425940 w 524686"/>
                  <a:gd name="connsiteY87" fmla="*/ 288335 h 723228"/>
                  <a:gd name="connsiteX88" fmla="*/ 426707 w 524686"/>
                  <a:gd name="connsiteY88" fmla="*/ 289870 h 723228"/>
                  <a:gd name="connsiteX89" fmla="*/ 430801 w 524686"/>
                  <a:gd name="connsiteY89" fmla="*/ 288335 h 723228"/>
                  <a:gd name="connsiteX90" fmla="*/ 433615 w 524686"/>
                  <a:gd name="connsiteY90" fmla="*/ 288591 h 723228"/>
                  <a:gd name="connsiteX91" fmla="*/ 435917 w 524686"/>
                  <a:gd name="connsiteY91" fmla="*/ 289358 h 723228"/>
                  <a:gd name="connsiteX92" fmla="*/ 437196 w 524686"/>
                  <a:gd name="connsiteY92" fmla="*/ 290637 h 723228"/>
                  <a:gd name="connsiteX93" fmla="*/ 438987 w 524686"/>
                  <a:gd name="connsiteY93" fmla="*/ 295754 h 723228"/>
                  <a:gd name="connsiteX94" fmla="*/ 439243 w 524686"/>
                  <a:gd name="connsiteY94" fmla="*/ 297544 h 723228"/>
                  <a:gd name="connsiteX95" fmla="*/ 438987 w 524686"/>
                  <a:gd name="connsiteY95" fmla="*/ 298568 h 723228"/>
                  <a:gd name="connsiteX96" fmla="*/ 439754 w 524686"/>
                  <a:gd name="connsiteY96" fmla="*/ 299335 h 723228"/>
                  <a:gd name="connsiteX97" fmla="*/ 441801 w 524686"/>
                  <a:gd name="connsiteY97" fmla="*/ 307010 h 723228"/>
                  <a:gd name="connsiteX98" fmla="*/ 442312 w 524686"/>
                  <a:gd name="connsiteY98" fmla="*/ 308033 h 723228"/>
                  <a:gd name="connsiteX99" fmla="*/ 446406 w 524686"/>
                  <a:gd name="connsiteY99" fmla="*/ 312893 h 723228"/>
                  <a:gd name="connsiteX100" fmla="*/ 452801 w 524686"/>
                  <a:gd name="connsiteY100" fmla="*/ 322103 h 723228"/>
                  <a:gd name="connsiteX101" fmla="*/ 454080 w 524686"/>
                  <a:gd name="connsiteY101" fmla="*/ 324150 h 723228"/>
                  <a:gd name="connsiteX102" fmla="*/ 457662 w 524686"/>
                  <a:gd name="connsiteY102" fmla="*/ 331312 h 723228"/>
                  <a:gd name="connsiteX103" fmla="*/ 458941 w 524686"/>
                  <a:gd name="connsiteY103" fmla="*/ 332847 h 723228"/>
                  <a:gd name="connsiteX104" fmla="*/ 462011 w 524686"/>
                  <a:gd name="connsiteY104" fmla="*/ 335917 h 723228"/>
                  <a:gd name="connsiteX105" fmla="*/ 465336 w 524686"/>
                  <a:gd name="connsiteY105" fmla="*/ 335406 h 723228"/>
                  <a:gd name="connsiteX106" fmla="*/ 470197 w 524686"/>
                  <a:gd name="connsiteY106" fmla="*/ 335406 h 723228"/>
                  <a:gd name="connsiteX107" fmla="*/ 471732 w 524686"/>
                  <a:gd name="connsiteY107" fmla="*/ 334894 h 723228"/>
                  <a:gd name="connsiteX108" fmla="*/ 473779 w 524686"/>
                  <a:gd name="connsiteY108" fmla="*/ 333103 h 723228"/>
                  <a:gd name="connsiteX109" fmla="*/ 477104 w 524686"/>
                  <a:gd name="connsiteY109" fmla="*/ 332080 h 723228"/>
                  <a:gd name="connsiteX110" fmla="*/ 479662 w 524686"/>
                  <a:gd name="connsiteY110" fmla="*/ 331824 h 723228"/>
                  <a:gd name="connsiteX111" fmla="*/ 481453 w 524686"/>
                  <a:gd name="connsiteY111" fmla="*/ 331312 h 723228"/>
                  <a:gd name="connsiteX112" fmla="*/ 484011 w 524686"/>
                  <a:gd name="connsiteY112" fmla="*/ 331312 h 723228"/>
                  <a:gd name="connsiteX113" fmla="*/ 488104 w 524686"/>
                  <a:gd name="connsiteY113" fmla="*/ 331824 h 723228"/>
                  <a:gd name="connsiteX114" fmla="*/ 489639 w 524686"/>
                  <a:gd name="connsiteY114" fmla="*/ 332847 h 723228"/>
                  <a:gd name="connsiteX115" fmla="*/ 495523 w 524686"/>
                  <a:gd name="connsiteY115" fmla="*/ 337196 h 723228"/>
                  <a:gd name="connsiteX116" fmla="*/ 498081 w 524686"/>
                  <a:gd name="connsiteY116" fmla="*/ 338987 h 723228"/>
                  <a:gd name="connsiteX117" fmla="*/ 502175 w 524686"/>
                  <a:gd name="connsiteY117" fmla="*/ 340010 h 723228"/>
                  <a:gd name="connsiteX118" fmla="*/ 506012 w 524686"/>
                  <a:gd name="connsiteY118" fmla="*/ 341034 h 723228"/>
                  <a:gd name="connsiteX119" fmla="*/ 510361 w 524686"/>
                  <a:gd name="connsiteY119" fmla="*/ 342569 h 723228"/>
                  <a:gd name="connsiteX120" fmla="*/ 514966 w 524686"/>
                  <a:gd name="connsiteY120" fmla="*/ 343080 h 723228"/>
                  <a:gd name="connsiteX121" fmla="*/ 515989 w 524686"/>
                  <a:gd name="connsiteY121" fmla="*/ 344103 h 723228"/>
                  <a:gd name="connsiteX122" fmla="*/ 515733 w 524686"/>
                  <a:gd name="connsiteY122" fmla="*/ 345127 h 723228"/>
                  <a:gd name="connsiteX123" fmla="*/ 517012 w 524686"/>
                  <a:gd name="connsiteY123" fmla="*/ 348197 h 723228"/>
                  <a:gd name="connsiteX124" fmla="*/ 515733 w 524686"/>
                  <a:gd name="connsiteY124" fmla="*/ 349732 h 723228"/>
                  <a:gd name="connsiteX125" fmla="*/ 513686 w 524686"/>
                  <a:gd name="connsiteY125" fmla="*/ 350499 h 723228"/>
                  <a:gd name="connsiteX126" fmla="*/ 512152 w 524686"/>
                  <a:gd name="connsiteY126" fmla="*/ 351778 h 723228"/>
                  <a:gd name="connsiteX127" fmla="*/ 512407 w 524686"/>
                  <a:gd name="connsiteY127" fmla="*/ 353057 h 723228"/>
                  <a:gd name="connsiteX128" fmla="*/ 514454 w 524686"/>
                  <a:gd name="connsiteY128" fmla="*/ 355871 h 723228"/>
                  <a:gd name="connsiteX129" fmla="*/ 516244 w 524686"/>
                  <a:gd name="connsiteY129" fmla="*/ 358941 h 723228"/>
                  <a:gd name="connsiteX130" fmla="*/ 520594 w 524686"/>
                  <a:gd name="connsiteY130" fmla="*/ 363290 h 723228"/>
                  <a:gd name="connsiteX131" fmla="*/ 523663 w 524686"/>
                  <a:gd name="connsiteY131" fmla="*/ 366360 h 723228"/>
                  <a:gd name="connsiteX132" fmla="*/ 524686 w 524686"/>
                  <a:gd name="connsiteY132" fmla="*/ 368662 h 723228"/>
                  <a:gd name="connsiteX133" fmla="*/ 524175 w 524686"/>
                  <a:gd name="connsiteY133" fmla="*/ 370965 h 723228"/>
                  <a:gd name="connsiteX134" fmla="*/ 522384 w 524686"/>
                  <a:gd name="connsiteY134" fmla="*/ 372244 h 723228"/>
                  <a:gd name="connsiteX135" fmla="*/ 519314 w 524686"/>
                  <a:gd name="connsiteY135" fmla="*/ 373267 h 723228"/>
                  <a:gd name="connsiteX136" fmla="*/ 521361 w 524686"/>
                  <a:gd name="connsiteY136" fmla="*/ 377360 h 723228"/>
                  <a:gd name="connsiteX137" fmla="*/ 521105 w 524686"/>
                  <a:gd name="connsiteY137" fmla="*/ 377872 h 723228"/>
                  <a:gd name="connsiteX138" fmla="*/ 514454 w 524686"/>
                  <a:gd name="connsiteY138" fmla="*/ 382221 h 723228"/>
                  <a:gd name="connsiteX139" fmla="*/ 512663 w 524686"/>
                  <a:gd name="connsiteY139" fmla="*/ 384267 h 723228"/>
                  <a:gd name="connsiteX140" fmla="*/ 510617 w 524686"/>
                  <a:gd name="connsiteY140" fmla="*/ 387337 h 723228"/>
                  <a:gd name="connsiteX141" fmla="*/ 504733 w 524686"/>
                  <a:gd name="connsiteY141" fmla="*/ 395524 h 723228"/>
                  <a:gd name="connsiteX142" fmla="*/ 495267 w 524686"/>
                  <a:gd name="connsiteY142" fmla="*/ 408826 h 723228"/>
                  <a:gd name="connsiteX143" fmla="*/ 491942 w 524686"/>
                  <a:gd name="connsiteY143" fmla="*/ 415221 h 723228"/>
                  <a:gd name="connsiteX144" fmla="*/ 488616 w 524686"/>
                  <a:gd name="connsiteY144" fmla="*/ 422896 h 723228"/>
                  <a:gd name="connsiteX145" fmla="*/ 487081 w 524686"/>
                  <a:gd name="connsiteY145" fmla="*/ 425710 h 723228"/>
                  <a:gd name="connsiteX146" fmla="*/ 477616 w 524686"/>
                  <a:gd name="connsiteY146" fmla="*/ 441059 h 723228"/>
                  <a:gd name="connsiteX147" fmla="*/ 476848 w 524686"/>
                  <a:gd name="connsiteY147" fmla="*/ 443362 h 723228"/>
                  <a:gd name="connsiteX148" fmla="*/ 477360 w 524686"/>
                  <a:gd name="connsiteY148" fmla="*/ 447711 h 723228"/>
                  <a:gd name="connsiteX149" fmla="*/ 473522 w 524686"/>
                  <a:gd name="connsiteY149" fmla="*/ 446431 h 723228"/>
                  <a:gd name="connsiteX150" fmla="*/ 472499 w 524686"/>
                  <a:gd name="connsiteY150" fmla="*/ 448734 h 723228"/>
                  <a:gd name="connsiteX151" fmla="*/ 469685 w 524686"/>
                  <a:gd name="connsiteY151" fmla="*/ 452315 h 723228"/>
                  <a:gd name="connsiteX152" fmla="*/ 469174 w 524686"/>
                  <a:gd name="connsiteY152" fmla="*/ 453850 h 723228"/>
                  <a:gd name="connsiteX153" fmla="*/ 467894 w 524686"/>
                  <a:gd name="connsiteY153" fmla="*/ 453594 h 723228"/>
                  <a:gd name="connsiteX154" fmla="*/ 467127 w 524686"/>
                  <a:gd name="connsiteY154" fmla="*/ 455129 h 723228"/>
                  <a:gd name="connsiteX155" fmla="*/ 465848 w 524686"/>
                  <a:gd name="connsiteY155" fmla="*/ 455641 h 723228"/>
                  <a:gd name="connsiteX156" fmla="*/ 463034 w 524686"/>
                  <a:gd name="connsiteY156" fmla="*/ 455641 h 723228"/>
                  <a:gd name="connsiteX157" fmla="*/ 463034 w 524686"/>
                  <a:gd name="connsiteY157" fmla="*/ 459222 h 723228"/>
                  <a:gd name="connsiteX158" fmla="*/ 462267 w 524686"/>
                  <a:gd name="connsiteY158" fmla="*/ 462036 h 723228"/>
                  <a:gd name="connsiteX159" fmla="*/ 462522 w 524686"/>
                  <a:gd name="connsiteY159" fmla="*/ 466641 h 723228"/>
                  <a:gd name="connsiteX160" fmla="*/ 462267 w 524686"/>
                  <a:gd name="connsiteY160" fmla="*/ 469199 h 723228"/>
                  <a:gd name="connsiteX161" fmla="*/ 462522 w 524686"/>
                  <a:gd name="connsiteY161" fmla="*/ 469455 h 723228"/>
                  <a:gd name="connsiteX162" fmla="*/ 462011 w 524686"/>
                  <a:gd name="connsiteY162" fmla="*/ 473037 h 723228"/>
                  <a:gd name="connsiteX163" fmla="*/ 459708 w 524686"/>
                  <a:gd name="connsiteY163" fmla="*/ 473548 h 723228"/>
                  <a:gd name="connsiteX164" fmla="*/ 458429 w 524686"/>
                  <a:gd name="connsiteY164" fmla="*/ 474827 h 723228"/>
                  <a:gd name="connsiteX165" fmla="*/ 457406 w 524686"/>
                  <a:gd name="connsiteY165" fmla="*/ 474827 h 723228"/>
                  <a:gd name="connsiteX166" fmla="*/ 455103 w 524686"/>
                  <a:gd name="connsiteY166" fmla="*/ 477130 h 723228"/>
                  <a:gd name="connsiteX167" fmla="*/ 452545 w 524686"/>
                  <a:gd name="connsiteY167" fmla="*/ 477386 h 723228"/>
                  <a:gd name="connsiteX168" fmla="*/ 452289 w 524686"/>
                  <a:gd name="connsiteY168" fmla="*/ 479432 h 723228"/>
                  <a:gd name="connsiteX169" fmla="*/ 452289 w 524686"/>
                  <a:gd name="connsiteY169" fmla="*/ 481223 h 723228"/>
                  <a:gd name="connsiteX170" fmla="*/ 451522 w 524686"/>
                  <a:gd name="connsiteY170" fmla="*/ 483781 h 723228"/>
                  <a:gd name="connsiteX171" fmla="*/ 449987 w 524686"/>
                  <a:gd name="connsiteY171" fmla="*/ 484037 h 723228"/>
                  <a:gd name="connsiteX172" fmla="*/ 449476 w 524686"/>
                  <a:gd name="connsiteY172" fmla="*/ 484804 h 723228"/>
                  <a:gd name="connsiteX173" fmla="*/ 450499 w 524686"/>
                  <a:gd name="connsiteY173" fmla="*/ 487874 h 723228"/>
                  <a:gd name="connsiteX174" fmla="*/ 451011 w 524686"/>
                  <a:gd name="connsiteY174" fmla="*/ 491712 h 723228"/>
                  <a:gd name="connsiteX175" fmla="*/ 448197 w 524686"/>
                  <a:gd name="connsiteY175" fmla="*/ 493247 h 723228"/>
                  <a:gd name="connsiteX176" fmla="*/ 448964 w 524686"/>
                  <a:gd name="connsiteY176" fmla="*/ 500154 h 723228"/>
                  <a:gd name="connsiteX177" fmla="*/ 448452 w 524686"/>
                  <a:gd name="connsiteY177" fmla="*/ 502712 h 723228"/>
                  <a:gd name="connsiteX178" fmla="*/ 448452 w 524686"/>
                  <a:gd name="connsiteY178" fmla="*/ 504247 h 723228"/>
                  <a:gd name="connsiteX179" fmla="*/ 447173 w 524686"/>
                  <a:gd name="connsiteY179" fmla="*/ 504503 h 723228"/>
                  <a:gd name="connsiteX180" fmla="*/ 445383 w 524686"/>
                  <a:gd name="connsiteY180" fmla="*/ 505782 h 723228"/>
                  <a:gd name="connsiteX181" fmla="*/ 443336 w 524686"/>
                  <a:gd name="connsiteY181" fmla="*/ 509363 h 723228"/>
                  <a:gd name="connsiteX182" fmla="*/ 440778 w 524686"/>
                  <a:gd name="connsiteY182" fmla="*/ 510386 h 723228"/>
                  <a:gd name="connsiteX183" fmla="*/ 438731 w 524686"/>
                  <a:gd name="connsiteY183" fmla="*/ 510131 h 723228"/>
                  <a:gd name="connsiteX184" fmla="*/ 438987 w 524686"/>
                  <a:gd name="connsiteY184" fmla="*/ 511666 h 723228"/>
                  <a:gd name="connsiteX185" fmla="*/ 438475 w 524686"/>
                  <a:gd name="connsiteY185" fmla="*/ 514224 h 723228"/>
                  <a:gd name="connsiteX186" fmla="*/ 437708 w 524686"/>
                  <a:gd name="connsiteY186" fmla="*/ 516782 h 723228"/>
                  <a:gd name="connsiteX187" fmla="*/ 437964 w 524686"/>
                  <a:gd name="connsiteY187" fmla="*/ 518061 h 723228"/>
                  <a:gd name="connsiteX188" fmla="*/ 441289 w 524686"/>
                  <a:gd name="connsiteY188" fmla="*/ 521898 h 723228"/>
                  <a:gd name="connsiteX189" fmla="*/ 440778 w 524686"/>
                  <a:gd name="connsiteY189" fmla="*/ 522922 h 723228"/>
                  <a:gd name="connsiteX190" fmla="*/ 441289 w 524686"/>
                  <a:gd name="connsiteY190" fmla="*/ 524457 h 723228"/>
                  <a:gd name="connsiteX191" fmla="*/ 441545 w 524686"/>
                  <a:gd name="connsiteY191" fmla="*/ 528294 h 723228"/>
                  <a:gd name="connsiteX192" fmla="*/ 441289 w 524686"/>
                  <a:gd name="connsiteY192" fmla="*/ 531875 h 723228"/>
                  <a:gd name="connsiteX193" fmla="*/ 438220 w 524686"/>
                  <a:gd name="connsiteY193" fmla="*/ 533922 h 723228"/>
                  <a:gd name="connsiteX194" fmla="*/ 437196 w 524686"/>
                  <a:gd name="connsiteY194" fmla="*/ 535201 h 723228"/>
                  <a:gd name="connsiteX195" fmla="*/ 436173 w 524686"/>
                  <a:gd name="connsiteY195" fmla="*/ 537759 h 723228"/>
                  <a:gd name="connsiteX196" fmla="*/ 434894 w 524686"/>
                  <a:gd name="connsiteY196" fmla="*/ 539038 h 723228"/>
                  <a:gd name="connsiteX197" fmla="*/ 432335 w 524686"/>
                  <a:gd name="connsiteY197" fmla="*/ 544155 h 723228"/>
                  <a:gd name="connsiteX198" fmla="*/ 431312 w 524686"/>
                  <a:gd name="connsiteY198" fmla="*/ 549015 h 723228"/>
                  <a:gd name="connsiteX199" fmla="*/ 429521 w 524686"/>
                  <a:gd name="connsiteY199" fmla="*/ 548759 h 723228"/>
                  <a:gd name="connsiteX200" fmla="*/ 427219 w 524686"/>
                  <a:gd name="connsiteY200" fmla="*/ 554387 h 723228"/>
                  <a:gd name="connsiteX201" fmla="*/ 425940 w 524686"/>
                  <a:gd name="connsiteY201" fmla="*/ 556690 h 723228"/>
                  <a:gd name="connsiteX202" fmla="*/ 424405 w 524686"/>
                  <a:gd name="connsiteY202" fmla="*/ 557201 h 723228"/>
                  <a:gd name="connsiteX203" fmla="*/ 423638 w 524686"/>
                  <a:gd name="connsiteY203" fmla="*/ 557969 h 723228"/>
                  <a:gd name="connsiteX204" fmla="*/ 421591 w 524686"/>
                  <a:gd name="connsiteY204" fmla="*/ 562830 h 723228"/>
                  <a:gd name="connsiteX205" fmla="*/ 420568 w 524686"/>
                  <a:gd name="connsiteY205" fmla="*/ 574853 h 723228"/>
                  <a:gd name="connsiteX206" fmla="*/ 420568 w 524686"/>
                  <a:gd name="connsiteY206" fmla="*/ 577667 h 723228"/>
                  <a:gd name="connsiteX207" fmla="*/ 419289 w 524686"/>
                  <a:gd name="connsiteY207" fmla="*/ 579458 h 723228"/>
                  <a:gd name="connsiteX208" fmla="*/ 417242 w 524686"/>
                  <a:gd name="connsiteY208" fmla="*/ 577923 h 723228"/>
                  <a:gd name="connsiteX209" fmla="*/ 415707 w 524686"/>
                  <a:gd name="connsiteY209" fmla="*/ 575621 h 723228"/>
                  <a:gd name="connsiteX210" fmla="*/ 413916 w 524686"/>
                  <a:gd name="connsiteY210" fmla="*/ 577155 h 723228"/>
                  <a:gd name="connsiteX211" fmla="*/ 409312 w 524686"/>
                  <a:gd name="connsiteY211" fmla="*/ 575365 h 723228"/>
                  <a:gd name="connsiteX212" fmla="*/ 406242 w 524686"/>
                  <a:gd name="connsiteY212" fmla="*/ 574597 h 723228"/>
                  <a:gd name="connsiteX213" fmla="*/ 403172 w 524686"/>
                  <a:gd name="connsiteY213" fmla="*/ 571783 h 723228"/>
                  <a:gd name="connsiteX214" fmla="*/ 401893 w 524686"/>
                  <a:gd name="connsiteY214" fmla="*/ 569992 h 723228"/>
                  <a:gd name="connsiteX215" fmla="*/ 399591 w 524686"/>
                  <a:gd name="connsiteY215" fmla="*/ 571272 h 723228"/>
                  <a:gd name="connsiteX216" fmla="*/ 397800 w 524686"/>
                  <a:gd name="connsiteY216" fmla="*/ 570248 h 723228"/>
                  <a:gd name="connsiteX217" fmla="*/ 395498 w 524686"/>
                  <a:gd name="connsiteY217" fmla="*/ 572039 h 723228"/>
                  <a:gd name="connsiteX218" fmla="*/ 392172 w 524686"/>
                  <a:gd name="connsiteY218" fmla="*/ 573318 h 723228"/>
                  <a:gd name="connsiteX219" fmla="*/ 392684 w 524686"/>
                  <a:gd name="connsiteY219" fmla="*/ 574341 h 723228"/>
                  <a:gd name="connsiteX220" fmla="*/ 388846 w 524686"/>
                  <a:gd name="connsiteY220" fmla="*/ 576900 h 723228"/>
                  <a:gd name="connsiteX221" fmla="*/ 383474 w 524686"/>
                  <a:gd name="connsiteY221" fmla="*/ 580481 h 723228"/>
                  <a:gd name="connsiteX222" fmla="*/ 378869 w 524686"/>
                  <a:gd name="connsiteY222" fmla="*/ 582016 h 723228"/>
                  <a:gd name="connsiteX223" fmla="*/ 379637 w 524686"/>
                  <a:gd name="connsiteY223" fmla="*/ 593272 h 723228"/>
                  <a:gd name="connsiteX224" fmla="*/ 380916 w 524686"/>
                  <a:gd name="connsiteY224" fmla="*/ 597109 h 723228"/>
                  <a:gd name="connsiteX225" fmla="*/ 381683 w 524686"/>
                  <a:gd name="connsiteY225" fmla="*/ 598644 h 723228"/>
                  <a:gd name="connsiteX226" fmla="*/ 376055 w 524686"/>
                  <a:gd name="connsiteY226" fmla="*/ 599156 h 723228"/>
                  <a:gd name="connsiteX227" fmla="*/ 374009 w 524686"/>
                  <a:gd name="connsiteY227" fmla="*/ 600179 h 723228"/>
                  <a:gd name="connsiteX228" fmla="*/ 373497 w 524686"/>
                  <a:gd name="connsiteY228" fmla="*/ 601203 h 723228"/>
                  <a:gd name="connsiteX229" fmla="*/ 372474 w 524686"/>
                  <a:gd name="connsiteY229" fmla="*/ 605807 h 723228"/>
                  <a:gd name="connsiteX230" fmla="*/ 373753 w 524686"/>
                  <a:gd name="connsiteY230" fmla="*/ 606575 h 723228"/>
                  <a:gd name="connsiteX231" fmla="*/ 372985 w 524686"/>
                  <a:gd name="connsiteY231" fmla="*/ 608110 h 723228"/>
                  <a:gd name="connsiteX232" fmla="*/ 370939 w 524686"/>
                  <a:gd name="connsiteY232" fmla="*/ 610668 h 723228"/>
                  <a:gd name="connsiteX233" fmla="*/ 372218 w 524686"/>
                  <a:gd name="connsiteY233" fmla="*/ 613738 h 723228"/>
                  <a:gd name="connsiteX234" fmla="*/ 373753 w 524686"/>
                  <a:gd name="connsiteY234" fmla="*/ 615017 h 723228"/>
                  <a:gd name="connsiteX235" fmla="*/ 376055 w 524686"/>
                  <a:gd name="connsiteY235" fmla="*/ 616040 h 723228"/>
                  <a:gd name="connsiteX236" fmla="*/ 380660 w 524686"/>
                  <a:gd name="connsiteY236" fmla="*/ 617831 h 723228"/>
                  <a:gd name="connsiteX237" fmla="*/ 379637 w 524686"/>
                  <a:gd name="connsiteY237" fmla="*/ 620645 h 723228"/>
                  <a:gd name="connsiteX238" fmla="*/ 378614 w 524686"/>
                  <a:gd name="connsiteY238" fmla="*/ 621156 h 723228"/>
                  <a:gd name="connsiteX239" fmla="*/ 377079 w 524686"/>
                  <a:gd name="connsiteY239" fmla="*/ 620901 h 723228"/>
                  <a:gd name="connsiteX240" fmla="*/ 375543 w 524686"/>
                  <a:gd name="connsiteY240" fmla="*/ 621412 h 723228"/>
                  <a:gd name="connsiteX241" fmla="*/ 375288 w 524686"/>
                  <a:gd name="connsiteY241" fmla="*/ 623203 h 723228"/>
                  <a:gd name="connsiteX242" fmla="*/ 371962 w 524686"/>
                  <a:gd name="connsiteY242" fmla="*/ 625505 h 723228"/>
                  <a:gd name="connsiteX243" fmla="*/ 370427 w 524686"/>
                  <a:gd name="connsiteY243" fmla="*/ 628319 h 723228"/>
                  <a:gd name="connsiteX244" fmla="*/ 368125 w 524686"/>
                  <a:gd name="connsiteY244" fmla="*/ 634715 h 723228"/>
                  <a:gd name="connsiteX245" fmla="*/ 368125 w 524686"/>
                  <a:gd name="connsiteY245" fmla="*/ 638296 h 723228"/>
                  <a:gd name="connsiteX246" fmla="*/ 367869 w 524686"/>
                  <a:gd name="connsiteY246" fmla="*/ 641110 h 723228"/>
                  <a:gd name="connsiteX247" fmla="*/ 368637 w 524686"/>
                  <a:gd name="connsiteY247" fmla="*/ 643413 h 723228"/>
                  <a:gd name="connsiteX248" fmla="*/ 368380 w 524686"/>
                  <a:gd name="connsiteY248" fmla="*/ 645459 h 723228"/>
                  <a:gd name="connsiteX249" fmla="*/ 368892 w 524686"/>
                  <a:gd name="connsiteY249" fmla="*/ 648273 h 723228"/>
                  <a:gd name="connsiteX250" fmla="*/ 368637 w 524686"/>
                  <a:gd name="connsiteY250" fmla="*/ 649808 h 723228"/>
                  <a:gd name="connsiteX251" fmla="*/ 368892 w 524686"/>
                  <a:gd name="connsiteY251" fmla="*/ 651343 h 723228"/>
                  <a:gd name="connsiteX252" fmla="*/ 367613 w 524686"/>
                  <a:gd name="connsiteY252" fmla="*/ 654157 h 723228"/>
                  <a:gd name="connsiteX253" fmla="*/ 366846 w 524686"/>
                  <a:gd name="connsiteY253" fmla="*/ 656971 h 723228"/>
                  <a:gd name="connsiteX254" fmla="*/ 364799 w 524686"/>
                  <a:gd name="connsiteY254" fmla="*/ 660809 h 723228"/>
                  <a:gd name="connsiteX255" fmla="*/ 366590 w 524686"/>
                  <a:gd name="connsiteY255" fmla="*/ 662855 h 723228"/>
                  <a:gd name="connsiteX256" fmla="*/ 366334 w 524686"/>
                  <a:gd name="connsiteY256" fmla="*/ 663878 h 723228"/>
                  <a:gd name="connsiteX257" fmla="*/ 367869 w 524686"/>
                  <a:gd name="connsiteY257" fmla="*/ 666948 h 723228"/>
                  <a:gd name="connsiteX258" fmla="*/ 370683 w 524686"/>
                  <a:gd name="connsiteY258" fmla="*/ 670786 h 723228"/>
                  <a:gd name="connsiteX259" fmla="*/ 373497 w 524686"/>
                  <a:gd name="connsiteY259" fmla="*/ 673088 h 723228"/>
                  <a:gd name="connsiteX260" fmla="*/ 376567 w 524686"/>
                  <a:gd name="connsiteY260" fmla="*/ 674623 h 723228"/>
                  <a:gd name="connsiteX261" fmla="*/ 376567 w 524686"/>
                  <a:gd name="connsiteY261" fmla="*/ 675902 h 723228"/>
                  <a:gd name="connsiteX262" fmla="*/ 375032 w 524686"/>
                  <a:gd name="connsiteY262" fmla="*/ 677437 h 723228"/>
                  <a:gd name="connsiteX263" fmla="*/ 372474 w 524686"/>
                  <a:gd name="connsiteY263" fmla="*/ 678972 h 723228"/>
                  <a:gd name="connsiteX264" fmla="*/ 370683 w 524686"/>
                  <a:gd name="connsiteY264" fmla="*/ 681018 h 723228"/>
                  <a:gd name="connsiteX265" fmla="*/ 368892 w 524686"/>
                  <a:gd name="connsiteY265" fmla="*/ 682042 h 723228"/>
                  <a:gd name="connsiteX266" fmla="*/ 367613 w 524686"/>
                  <a:gd name="connsiteY266" fmla="*/ 684088 h 723228"/>
                  <a:gd name="connsiteX267" fmla="*/ 365311 w 524686"/>
                  <a:gd name="connsiteY267" fmla="*/ 682553 h 723228"/>
                  <a:gd name="connsiteX268" fmla="*/ 363520 w 524686"/>
                  <a:gd name="connsiteY268" fmla="*/ 682809 h 723228"/>
                  <a:gd name="connsiteX269" fmla="*/ 360706 w 524686"/>
                  <a:gd name="connsiteY269" fmla="*/ 682553 h 723228"/>
                  <a:gd name="connsiteX270" fmla="*/ 356101 w 524686"/>
                  <a:gd name="connsiteY270" fmla="*/ 681786 h 723228"/>
                  <a:gd name="connsiteX271" fmla="*/ 354311 w 524686"/>
                  <a:gd name="connsiteY271" fmla="*/ 681018 h 723228"/>
                  <a:gd name="connsiteX272" fmla="*/ 353032 w 524686"/>
                  <a:gd name="connsiteY272" fmla="*/ 679739 h 723228"/>
                  <a:gd name="connsiteX273" fmla="*/ 350985 w 524686"/>
                  <a:gd name="connsiteY273" fmla="*/ 678460 h 723228"/>
                  <a:gd name="connsiteX274" fmla="*/ 347148 w 524686"/>
                  <a:gd name="connsiteY274" fmla="*/ 680507 h 723228"/>
                  <a:gd name="connsiteX275" fmla="*/ 345613 w 524686"/>
                  <a:gd name="connsiteY275" fmla="*/ 680507 h 723228"/>
                  <a:gd name="connsiteX276" fmla="*/ 344589 w 524686"/>
                  <a:gd name="connsiteY276" fmla="*/ 681530 h 723228"/>
                  <a:gd name="connsiteX277" fmla="*/ 342798 w 524686"/>
                  <a:gd name="connsiteY277" fmla="*/ 682042 h 723228"/>
                  <a:gd name="connsiteX278" fmla="*/ 339729 w 524686"/>
                  <a:gd name="connsiteY278" fmla="*/ 682042 h 723228"/>
                  <a:gd name="connsiteX279" fmla="*/ 338706 w 524686"/>
                  <a:gd name="connsiteY279" fmla="*/ 679228 h 723228"/>
                  <a:gd name="connsiteX280" fmla="*/ 335892 w 524686"/>
                  <a:gd name="connsiteY280" fmla="*/ 680251 h 723228"/>
                  <a:gd name="connsiteX281" fmla="*/ 334357 w 524686"/>
                  <a:gd name="connsiteY281" fmla="*/ 677437 h 723228"/>
                  <a:gd name="connsiteX282" fmla="*/ 331543 w 524686"/>
                  <a:gd name="connsiteY282" fmla="*/ 679228 h 723228"/>
                  <a:gd name="connsiteX283" fmla="*/ 332310 w 524686"/>
                  <a:gd name="connsiteY283" fmla="*/ 682042 h 723228"/>
                  <a:gd name="connsiteX284" fmla="*/ 333589 w 524686"/>
                  <a:gd name="connsiteY284" fmla="*/ 681530 h 723228"/>
                  <a:gd name="connsiteX285" fmla="*/ 334612 w 524686"/>
                  <a:gd name="connsiteY285" fmla="*/ 684344 h 723228"/>
                  <a:gd name="connsiteX286" fmla="*/ 334101 w 524686"/>
                  <a:gd name="connsiteY286" fmla="*/ 685111 h 723228"/>
                  <a:gd name="connsiteX287" fmla="*/ 334612 w 524686"/>
                  <a:gd name="connsiteY287" fmla="*/ 686902 h 723228"/>
                  <a:gd name="connsiteX288" fmla="*/ 335892 w 524686"/>
                  <a:gd name="connsiteY288" fmla="*/ 688693 h 723228"/>
                  <a:gd name="connsiteX289" fmla="*/ 337426 w 524686"/>
                  <a:gd name="connsiteY289" fmla="*/ 689716 h 723228"/>
                  <a:gd name="connsiteX290" fmla="*/ 338961 w 524686"/>
                  <a:gd name="connsiteY290" fmla="*/ 688693 h 723228"/>
                  <a:gd name="connsiteX291" fmla="*/ 342287 w 524686"/>
                  <a:gd name="connsiteY291" fmla="*/ 688181 h 723228"/>
                  <a:gd name="connsiteX292" fmla="*/ 343310 w 524686"/>
                  <a:gd name="connsiteY292" fmla="*/ 690228 h 723228"/>
                  <a:gd name="connsiteX293" fmla="*/ 345101 w 524686"/>
                  <a:gd name="connsiteY293" fmla="*/ 690484 h 723228"/>
                  <a:gd name="connsiteX294" fmla="*/ 345101 w 524686"/>
                  <a:gd name="connsiteY294" fmla="*/ 692530 h 723228"/>
                  <a:gd name="connsiteX295" fmla="*/ 346892 w 524686"/>
                  <a:gd name="connsiteY295" fmla="*/ 693809 h 723228"/>
                  <a:gd name="connsiteX296" fmla="*/ 348171 w 524686"/>
                  <a:gd name="connsiteY296" fmla="*/ 693809 h 723228"/>
                  <a:gd name="connsiteX297" fmla="*/ 349450 w 524686"/>
                  <a:gd name="connsiteY297" fmla="*/ 695088 h 723228"/>
                  <a:gd name="connsiteX298" fmla="*/ 352008 w 524686"/>
                  <a:gd name="connsiteY298" fmla="*/ 695088 h 723228"/>
                  <a:gd name="connsiteX299" fmla="*/ 354822 w 524686"/>
                  <a:gd name="connsiteY299" fmla="*/ 695344 h 723228"/>
                  <a:gd name="connsiteX300" fmla="*/ 357636 w 524686"/>
                  <a:gd name="connsiteY300" fmla="*/ 697391 h 723228"/>
                  <a:gd name="connsiteX301" fmla="*/ 358148 w 524686"/>
                  <a:gd name="connsiteY301" fmla="*/ 698926 h 723228"/>
                  <a:gd name="connsiteX302" fmla="*/ 358915 w 524686"/>
                  <a:gd name="connsiteY302" fmla="*/ 698926 h 723228"/>
                  <a:gd name="connsiteX303" fmla="*/ 357892 w 524686"/>
                  <a:gd name="connsiteY303" fmla="*/ 705833 h 723228"/>
                  <a:gd name="connsiteX304" fmla="*/ 357636 w 524686"/>
                  <a:gd name="connsiteY304" fmla="*/ 709159 h 723228"/>
                  <a:gd name="connsiteX305" fmla="*/ 357380 w 524686"/>
                  <a:gd name="connsiteY305" fmla="*/ 710182 h 723228"/>
                  <a:gd name="connsiteX306" fmla="*/ 356869 w 524686"/>
                  <a:gd name="connsiteY306" fmla="*/ 713252 h 723228"/>
                  <a:gd name="connsiteX307" fmla="*/ 357125 w 524686"/>
                  <a:gd name="connsiteY307" fmla="*/ 714787 h 723228"/>
                  <a:gd name="connsiteX308" fmla="*/ 354566 w 524686"/>
                  <a:gd name="connsiteY308" fmla="*/ 714531 h 723228"/>
                  <a:gd name="connsiteX309" fmla="*/ 352520 w 524686"/>
                  <a:gd name="connsiteY309" fmla="*/ 715298 h 723228"/>
                  <a:gd name="connsiteX310" fmla="*/ 351497 w 524686"/>
                  <a:gd name="connsiteY310" fmla="*/ 717856 h 723228"/>
                  <a:gd name="connsiteX311" fmla="*/ 344845 w 524686"/>
                  <a:gd name="connsiteY311" fmla="*/ 716066 h 723228"/>
                  <a:gd name="connsiteX312" fmla="*/ 346124 w 524686"/>
                  <a:gd name="connsiteY312" fmla="*/ 717601 h 723228"/>
                  <a:gd name="connsiteX313" fmla="*/ 344845 w 524686"/>
                  <a:gd name="connsiteY313" fmla="*/ 718368 h 723228"/>
                  <a:gd name="connsiteX314" fmla="*/ 343055 w 524686"/>
                  <a:gd name="connsiteY314" fmla="*/ 720926 h 723228"/>
                  <a:gd name="connsiteX315" fmla="*/ 341775 w 524686"/>
                  <a:gd name="connsiteY315" fmla="*/ 721694 h 723228"/>
                  <a:gd name="connsiteX316" fmla="*/ 338706 w 524686"/>
                  <a:gd name="connsiteY316" fmla="*/ 722717 h 723228"/>
                  <a:gd name="connsiteX317" fmla="*/ 337170 w 524686"/>
                  <a:gd name="connsiteY317" fmla="*/ 723229 h 723228"/>
                  <a:gd name="connsiteX318" fmla="*/ 334868 w 524686"/>
                  <a:gd name="connsiteY318" fmla="*/ 722717 h 723228"/>
                  <a:gd name="connsiteX319" fmla="*/ 334612 w 524686"/>
                  <a:gd name="connsiteY319" fmla="*/ 719903 h 723228"/>
                  <a:gd name="connsiteX320" fmla="*/ 332822 w 524686"/>
                  <a:gd name="connsiteY320" fmla="*/ 719136 h 723228"/>
                  <a:gd name="connsiteX321" fmla="*/ 334357 w 524686"/>
                  <a:gd name="connsiteY321" fmla="*/ 713507 h 723228"/>
                  <a:gd name="connsiteX322" fmla="*/ 332310 w 524686"/>
                  <a:gd name="connsiteY322" fmla="*/ 712484 h 723228"/>
                  <a:gd name="connsiteX323" fmla="*/ 330775 w 524686"/>
                  <a:gd name="connsiteY323" fmla="*/ 710949 h 723228"/>
                  <a:gd name="connsiteX324" fmla="*/ 325659 w 524686"/>
                  <a:gd name="connsiteY324" fmla="*/ 704298 h 723228"/>
                  <a:gd name="connsiteX325" fmla="*/ 319263 w 524686"/>
                  <a:gd name="connsiteY325" fmla="*/ 695344 h 723228"/>
                  <a:gd name="connsiteX326" fmla="*/ 317473 w 524686"/>
                  <a:gd name="connsiteY326" fmla="*/ 695856 h 723228"/>
                  <a:gd name="connsiteX327" fmla="*/ 314914 w 524686"/>
                  <a:gd name="connsiteY327" fmla="*/ 695600 h 723228"/>
                  <a:gd name="connsiteX328" fmla="*/ 309030 w 524686"/>
                  <a:gd name="connsiteY328" fmla="*/ 693554 h 723228"/>
                  <a:gd name="connsiteX329" fmla="*/ 308263 w 524686"/>
                  <a:gd name="connsiteY329" fmla="*/ 693554 h 723228"/>
                  <a:gd name="connsiteX330" fmla="*/ 302635 w 524686"/>
                  <a:gd name="connsiteY330" fmla="*/ 695600 h 723228"/>
                  <a:gd name="connsiteX331" fmla="*/ 301868 w 524686"/>
                  <a:gd name="connsiteY331" fmla="*/ 693298 h 723228"/>
                  <a:gd name="connsiteX332" fmla="*/ 301100 w 524686"/>
                  <a:gd name="connsiteY332" fmla="*/ 691763 h 723228"/>
                  <a:gd name="connsiteX333" fmla="*/ 293937 w 524686"/>
                  <a:gd name="connsiteY333" fmla="*/ 687925 h 723228"/>
                  <a:gd name="connsiteX334" fmla="*/ 289844 w 524686"/>
                  <a:gd name="connsiteY334" fmla="*/ 685879 h 723228"/>
                  <a:gd name="connsiteX335" fmla="*/ 280890 w 524686"/>
                  <a:gd name="connsiteY335" fmla="*/ 685879 h 723228"/>
                  <a:gd name="connsiteX336" fmla="*/ 279867 w 524686"/>
                  <a:gd name="connsiteY336" fmla="*/ 684344 h 723228"/>
                  <a:gd name="connsiteX337" fmla="*/ 278332 w 524686"/>
                  <a:gd name="connsiteY337" fmla="*/ 683577 h 723228"/>
                  <a:gd name="connsiteX338" fmla="*/ 275262 w 524686"/>
                  <a:gd name="connsiteY338" fmla="*/ 683832 h 723228"/>
                  <a:gd name="connsiteX339" fmla="*/ 270657 w 524686"/>
                  <a:gd name="connsiteY339" fmla="*/ 683321 h 723228"/>
                  <a:gd name="connsiteX340" fmla="*/ 268355 w 524686"/>
                  <a:gd name="connsiteY340" fmla="*/ 684088 h 723228"/>
                  <a:gd name="connsiteX341" fmla="*/ 261960 w 524686"/>
                  <a:gd name="connsiteY341" fmla="*/ 687158 h 723228"/>
                  <a:gd name="connsiteX342" fmla="*/ 261192 w 524686"/>
                  <a:gd name="connsiteY342" fmla="*/ 687670 h 723228"/>
                  <a:gd name="connsiteX343" fmla="*/ 257611 w 524686"/>
                  <a:gd name="connsiteY343" fmla="*/ 688949 h 723228"/>
                  <a:gd name="connsiteX344" fmla="*/ 256332 w 524686"/>
                  <a:gd name="connsiteY344" fmla="*/ 686646 h 723228"/>
                  <a:gd name="connsiteX345" fmla="*/ 254797 w 524686"/>
                  <a:gd name="connsiteY345" fmla="*/ 687158 h 723228"/>
                  <a:gd name="connsiteX346" fmla="*/ 252238 w 524686"/>
                  <a:gd name="connsiteY346" fmla="*/ 684600 h 723228"/>
                  <a:gd name="connsiteX347" fmla="*/ 250192 w 524686"/>
                  <a:gd name="connsiteY347" fmla="*/ 682809 h 723228"/>
                  <a:gd name="connsiteX348" fmla="*/ 248145 w 524686"/>
                  <a:gd name="connsiteY348" fmla="*/ 684344 h 723228"/>
                  <a:gd name="connsiteX349" fmla="*/ 244820 w 524686"/>
                  <a:gd name="connsiteY349" fmla="*/ 681274 h 723228"/>
                  <a:gd name="connsiteX350" fmla="*/ 242006 w 524686"/>
                  <a:gd name="connsiteY350" fmla="*/ 681018 h 723228"/>
                  <a:gd name="connsiteX351" fmla="*/ 240982 w 524686"/>
                  <a:gd name="connsiteY351" fmla="*/ 682297 h 723228"/>
                  <a:gd name="connsiteX352" fmla="*/ 240215 w 524686"/>
                  <a:gd name="connsiteY352" fmla="*/ 683577 h 723228"/>
                  <a:gd name="connsiteX353" fmla="*/ 234331 w 524686"/>
                  <a:gd name="connsiteY353" fmla="*/ 683065 h 723228"/>
                  <a:gd name="connsiteX354" fmla="*/ 234331 w 524686"/>
                  <a:gd name="connsiteY354" fmla="*/ 682553 h 723228"/>
                  <a:gd name="connsiteX355" fmla="*/ 231517 w 524686"/>
                  <a:gd name="connsiteY355" fmla="*/ 681786 h 723228"/>
                  <a:gd name="connsiteX356" fmla="*/ 228191 w 524686"/>
                  <a:gd name="connsiteY356" fmla="*/ 681274 h 723228"/>
                  <a:gd name="connsiteX357" fmla="*/ 227168 w 524686"/>
                  <a:gd name="connsiteY357" fmla="*/ 681786 h 723228"/>
                  <a:gd name="connsiteX358" fmla="*/ 219494 w 524686"/>
                  <a:gd name="connsiteY358" fmla="*/ 683321 h 723228"/>
                  <a:gd name="connsiteX359" fmla="*/ 215145 w 524686"/>
                  <a:gd name="connsiteY359" fmla="*/ 684088 h 723228"/>
                  <a:gd name="connsiteX360" fmla="*/ 214633 w 524686"/>
                  <a:gd name="connsiteY360" fmla="*/ 686135 h 723228"/>
                  <a:gd name="connsiteX361" fmla="*/ 213354 w 524686"/>
                  <a:gd name="connsiteY361" fmla="*/ 687158 h 723228"/>
                  <a:gd name="connsiteX362" fmla="*/ 212331 w 524686"/>
                  <a:gd name="connsiteY362" fmla="*/ 689205 h 723228"/>
                  <a:gd name="connsiteX363" fmla="*/ 211051 w 524686"/>
                  <a:gd name="connsiteY363" fmla="*/ 689716 h 723228"/>
                  <a:gd name="connsiteX364" fmla="*/ 205935 w 524686"/>
                  <a:gd name="connsiteY364" fmla="*/ 689460 h 723228"/>
                  <a:gd name="connsiteX365" fmla="*/ 203888 w 524686"/>
                  <a:gd name="connsiteY365" fmla="*/ 689972 h 723228"/>
                  <a:gd name="connsiteX366" fmla="*/ 204144 w 524686"/>
                  <a:gd name="connsiteY366" fmla="*/ 691507 h 723228"/>
                  <a:gd name="connsiteX367" fmla="*/ 199284 w 524686"/>
                  <a:gd name="connsiteY367" fmla="*/ 692274 h 723228"/>
                  <a:gd name="connsiteX368" fmla="*/ 196981 w 524686"/>
                  <a:gd name="connsiteY368" fmla="*/ 687158 h 723228"/>
                  <a:gd name="connsiteX369" fmla="*/ 195958 w 524686"/>
                  <a:gd name="connsiteY369" fmla="*/ 684856 h 723228"/>
                  <a:gd name="connsiteX370" fmla="*/ 188283 w 524686"/>
                  <a:gd name="connsiteY370" fmla="*/ 684088 h 723228"/>
                  <a:gd name="connsiteX371" fmla="*/ 187772 w 524686"/>
                  <a:gd name="connsiteY371" fmla="*/ 683577 h 723228"/>
                  <a:gd name="connsiteX372" fmla="*/ 185981 w 524686"/>
                  <a:gd name="connsiteY372" fmla="*/ 677949 h 723228"/>
                  <a:gd name="connsiteX373" fmla="*/ 181376 w 524686"/>
                  <a:gd name="connsiteY373" fmla="*/ 678460 h 723228"/>
                  <a:gd name="connsiteX374" fmla="*/ 175748 w 524686"/>
                  <a:gd name="connsiteY374" fmla="*/ 675902 h 723228"/>
                  <a:gd name="connsiteX375" fmla="*/ 170887 w 524686"/>
                  <a:gd name="connsiteY375" fmla="*/ 676925 h 723228"/>
                  <a:gd name="connsiteX376" fmla="*/ 170632 w 524686"/>
                  <a:gd name="connsiteY376" fmla="*/ 677437 h 723228"/>
                  <a:gd name="connsiteX377" fmla="*/ 167050 w 524686"/>
                  <a:gd name="connsiteY377" fmla="*/ 674623 h 723228"/>
                  <a:gd name="connsiteX378" fmla="*/ 165004 w 524686"/>
                  <a:gd name="connsiteY378" fmla="*/ 673344 h 723228"/>
                  <a:gd name="connsiteX379" fmla="*/ 162957 w 524686"/>
                  <a:gd name="connsiteY379" fmla="*/ 672576 h 723228"/>
                  <a:gd name="connsiteX380" fmla="*/ 157841 w 524686"/>
                  <a:gd name="connsiteY380" fmla="*/ 671809 h 723228"/>
                  <a:gd name="connsiteX381" fmla="*/ 156818 w 524686"/>
                  <a:gd name="connsiteY381" fmla="*/ 674367 h 723228"/>
                  <a:gd name="connsiteX382" fmla="*/ 154771 w 524686"/>
                  <a:gd name="connsiteY382" fmla="*/ 674111 h 723228"/>
                  <a:gd name="connsiteX383" fmla="*/ 151701 w 524686"/>
                  <a:gd name="connsiteY383" fmla="*/ 672320 h 723228"/>
                  <a:gd name="connsiteX384" fmla="*/ 151190 w 524686"/>
                  <a:gd name="connsiteY384" fmla="*/ 672320 h 723228"/>
                  <a:gd name="connsiteX385" fmla="*/ 149143 w 524686"/>
                  <a:gd name="connsiteY385" fmla="*/ 674367 h 723228"/>
                  <a:gd name="connsiteX386" fmla="*/ 143003 w 524686"/>
                  <a:gd name="connsiteY386" fmla="*/ 678204 h 723228"/>
                  <a:gd name="connsiteX387" fmla="*/ 141213 w 524686"/>
                  <a:gd name="connsiteY387" fmla="*/ 678716 h 723228"/>
                  <a:gd name="connsiteX388" fmla="*/ 138654 w 524686"/>
                  <a:gd name="connsiteY388" fmla="*/ 678460 h 723228"/>
                  <a:gd name="connsiteX389" fmla="*/ 135329 w 524686"/>
                  <a:gd name="connsiteY389" fmla="*/ 678460 h 723228"/>
                  <a:gd name="connsiteX390" fmla="*/ 132003 w 524686"/>
                  <a:gd name="connsiteY390" fmla="*/ 679483 h 723228"/>
                  <a:gd name="connsiteX391" fmla="*/ 129701 w 524686"/>
                  <a:gd name="connsiteY391" fmla="*/ 679995 h 723228"/>
                  <a:gd name="connsiteX392" fmla="*/ 128422 w 524686"/>
                  <a:gd name="connsiteY392" fmla="*/ 681786 h 723228"/>
                  <a:gd name="connsiteX393" fmla="*/ 126887 w 524686"/>
                  <a:gd name="connsiteY393" fmla="*/ 681786 h 723228"/>
                  <a:gd name="connsiteX394" fmla="*/ 121770 w 524686"/>
                  <a:gd name="connsiteY394" fmla="*/ 680763 h 723228"/>
                  <a:gd name="connsiteX395" fmla="*/ 119724 w 524686"/>
                  <a:gd name="connsiteY395" fmla="*/ 679739 h 723228"/>
                  <a:gd name="connsiteX396" fmla="*/ 115631 w 524686"/>
                  <a:gd name="connsiteY396" fmla="*/ 679483 h 723228"/>
                  <a:gd name="connsiteX397" fmla="*/ 114607 w 524686"/>
                  <a:gd name="connsiteY397" fmla="*/ 679739 h 723228"/>
                  <a:gd name="connsiteX398" fmla="*/ 110514 w 524686"/>
                  <a:gd name="connsiteY398" fmla="*/ 678460 h 723228"/>
                  <a:gd name="connsiteX399" fmla="*/ 106165 w 524686"/>
                  <a:gd name="connsiteY399" fmla="*/ 678204 h 723228"/>
                  <a:gd name="connsiteX400" fmla="*/ 104375 w 524686"/>
                  <a:gd name="connsiteY400" fmla="*/ 676669 h 723228"/>
                  <a:gd name="connsiteX401" fmla="*/ 102584 w 524686"/>
                  <a:gd name="connsiteY401" fmla="*/ 672576 h 723228"/>
                  <a:gd name="connsiteX402" fmla="*/ 101816 w 524686"/>
                  <a:gd name="connsiteY402" fmla="*/ 672065 h 723228"/>
                  <a:gd name="connsiteX403" fmla="*/ 100281 w 524686"/>
                  <a:gd name="connsiteY403" fmla="*/ 672832 h 723228"/>
                  <a:gd name="connsiteX404" fmla="*/ 99002 w 524686"/>
                  <a:gd name="connsiteY404" fmla="*/ 672832 h 723228"/>
                  <a:gd name="connsiteX405" fmla="*/ 95165 w 524686"/>
                  <a:gd name="connsiteY405" fmla="*/ 671553 h 723228"/>
                  <a:gd name="connsiteX406" fmla="*/ 93118 w 524686"/>
                  <a:gd name="connsiteY406" fmla="*/ 670018 h 723228"/>
                  <a:gd name="connsiteX407" fmla="*/ 91584 w 524686"/>
                  <a:gd name="connsiteY407" fmla="*/ 667204 h 723228"/>
                  <a:gd name="connsiteX408" fmla="*/ 90816 w 524686"/>
                  <a:gd name="connsiteY408" fmla="*/ 666437 h 723228"/>
                  <a:gd name="connsiteX409" fmla="*/ 87235 w 524686"/>
                  <a:gd name="connsiteY409" fmla="*/ 664646 h 723228"/>
                  <a:gd name="connsiteX410" fmla="*/ 86467 w 524686"/>
                  <a:gd name="connsiteY410" fmla="*/ 663878 h 723228"/>
                  <a:gd name="connsiteX411" fmla="*/ 83909 w 524686"/>
                  <a:gd name="connsiteY411" fmla="*/ 657995 h 723228"/>
                  <a:gd name="connsiteX412" fmla="*/ 75723 w 524686"/>
                  <a:gd name="connsiteY412" fmla="*/ 653646 h 723228"/>
                  <a:gd name="connsiteX413" fmla="*/ 74444 w 524686"/>
                  <a:gd name="connsiteY413" fmla="*/ 652367 h 723228"/>
                  <a:gd name="connsiteX414" fmla="*/ 72653 w 524686"/>
                  <a:gd name="connsiteY414" fmla="*/ 651343 h 723228"/>
                  <a:gd name="connsiteX415" fmla="*/ 67536 w 524686"/>
                  <a:gd name="connsiteY415" fmla="*/ 649808 h 723228"/>
                  <a:gd name="connsiteX416" fmla="*/ 58071 w 524686"/>
                  <a:gd name="connsiteY416" fmla="*/ 645204 h 723228"/>
                  <a:gd name="connsiteX417" fmla="*/ 55001 w 524686"/>
                  <a:gd name="connsiteY417" fmla="*/ 645204 h 723228"/>
                  <a:gd name="connsiteX418" fmla="*/ 54234 w 524686"/>
                  <a:gd name="connsiteY418" fmla="*/ 644436 h 723228"/>
                  <a:gd name="connsiteX419" fmla="*/ 51164 w 524686"/>
                  <a:gd name="connsiteY419" fmla="*/ 643669 h 723228"/>
                  <a:gd name="connsiteX420" fmla="*/ 49885 w 524686"/>
                  <a:gd name="connsiteY420" fmla="*/ 643924 h 723228"/>
                  <a:gd name="connsiteX421" fmla="*/ 45024 w 524686"/>
                  <a:gd name="connsiteY421" fmla="*/ 644948 h 723228"/>
                  <a:gd name="connsiteX422" fmla="*/ 43489 w 524686"/>
                  <a:gd name="connsiteY422" fmla="*/ 644948 h 723228"/>
                  <a:gd name="connsiteX423" fmla="*/ 43234 w 524686"/>
                  <a:gd name="connsiteY423" fmla="*/ 643413 h 723228"/>
                  <a:gd name="connsiteX424" fmla="*/ 38885 w 524686"/>
                  <a:gd name="connsiteY424" fmla="*/ 644436 h 723228"/>
                  <a:gd name="connsiteX425" fmla="*/ 37606 w 524686"/>
                  <a:gd name="connsiteY425" fmla="*/ 643413 h 723228"/>
                  <a:gd name="connsiteX426" fmla="*/ 35559 w 524686"/>
                  <a:gd name="connsiteY426" fmla="*/ 643413 h 723228"/>
                  <a:gd name="connsiteX427" fmla="*/ 33512 w 524686"/>
                  <a:gd name="connsiteY427" fmla="*/ 642645 h 723228"/>
                  <a:gd name="connsiteX428" fmla="*/ 33001 w 524686"/>
                  <a:gd name="connsiteY428" fmla="*/ 641622 h 723228"/>
                  <a:gd name="connsiteX429" fmla="*/ 31210 w 524686"/>
                  <a:gd name="connsiteY429" fmla="*/ 640855 h 723228"/>
                  <a:gd name="connsiteX430" fmla="*/ 30698 w 524686"/>
                  <a:gd name="connsiteY430" fmla="*/ 642134 h 723228"/>
                  <a:gd name="connsiteX431" fmla="*/ 24815 w 524686"/>
                  <a:gd name="connsiteY431" fmla="*/ 642645 h 723228"/>
                  <a:gd name="connsiteX432" fmla="*/ 22001 w 524686"/>
                  <a:gd name="connsiteY432" fmla="*/ 643157 h 723228"/>
                  <a:gd name="connsiteX433" fmla="*/ 20977 w 524686"/>
                  <a:gd name="connsiteY433" fmla="*/ 641878 h 723228"/>
                  <a:gd name="connsiteX434" fmla="*/ 17907 w 524686"/>
                  <a:gd name="connsiteY434" fmla="*/ 640087 h 723228"/>
                  <a:gd name="connsiteX435" fmla="*/ 17140 w 524686"/>
                  <a:gd name="connsiteY435" fmla="*/ 638808 h 723228"/>
                  <a:gd name="connsiteX436" fmla="*/ 13047 w 524686"/>
                  <a:gd name="connsiteY436" fmla="*/ 640087 h 723228"/>
                  <a:gd name="connsiteX437" fmla="*/ 12024 w 524686"/>
                  <a:gd name="connsiteY437" fmla="*/ 640087 h 723228"/>
                  <a:gd name="connsiteX438" fmla="*/ 10233 w 524686"/>
                  <a:gd name="connsiteY438" fmla="*/ 638808 h 723228"/>
                  <a:gd name="connsiteX439" fmla="*/ 7419 w 524686"/>
                  <a:gd name="connsiteY439" fmla="*/ 634971 h 723228"/>
                  <a:gd name="connsiteX440" fmla="*/ 3070 w 524686"/>
                  <a:gd name="connsiteY440" fmla="*/ 628575 h 723228"/>
                  <a:gd name="connsiteX441" fmla="*/ 1535 w 524686"/>
                  <a:gd name="connsiteY441" fmla="*/ 627296 h 723228"/>
                  <a:gd name="connsiteX442" fmla="*/ 256 w 524686"/>
                  <a:gd name="connsiteY442" fmla="*/ 627040 h 723228"/>
                  <a:gd name="connsiteX443" fmla="*/ 0 w 524686"/>
                  <a:gd name="connsiteY443" fmla="*/ 625761 h 723228"/>
                  <a:gd name="connsiteX444" fmla="*/ 7675 w 524686"/>
                  <a:gd name="connsiteY444" fmla="*/ 624482 h 723228"/>
                  <a:gd name="connsiteX445" fmla="*/ 9210 w 524686"/>
                  <a:gd name="connsiteY445" fmla="*/ 623970 h 723228"/>
                  <a:gd name="connsiteX446" fmla="*/ 10489 w 524686"/>
                  <a:gd name="connsiteY446" fmla="*/ 622436 h 723228"/>
                  <a:gd name="connsiteX447" fmla="*/ 11512 w 524686"/>
                  <a:gd name="connsiteY447" fmla="*/ 620133 h 723228"/>
                  <a:gd name="connsiteX448" fmla="*/ 12791 w 524686"/>
                  <a:gd name="connsiteY448" fmla="*/ 618342 h 723228"/>
                  <a:gd name="connsiteX449" fmla="*/ 15093 w 524686"/>
                  <a:gd name="connsiteY449" fmla="*/ 617575 h 723228"/>
                  <a:gd name="connsiteX450" fmla="*/ 16372 w 524686"/>
                  <a:gd name="connsiteY450" fmla="*/ 616552 h 723228"/>
                  <a:gd name="connsiteX451" fmla="*/ 18163 w 524686"/>
                  <a:gd name="connsiteY451" fmla="*/ 614505 h 723228"/>
                  <a:gd name="connsiteX452" fmla="*/ 17652 w 524686"/>
                  <a:gd name="connsiteY452" fmla="*/ 612459 h 723228"/>
                  <a:gd name="connsiteX453" fmla="*/ 16372 w 524686"/>
                  <a:gd name="connsiteY453" fmla="*/ 609900 h 723228"/>
                  <a:gd name="connsiteX454" fmla="*/ 16117 w 524686"/>
                  <a:gd name="connsiteY454" fmla="*/ 607342 h 723228"/>
                  <a:gd name="connsiteX455" fmla="*/ 18931 w 524686"/>
                  <a:gd name="connsiteY455" fmla="*/ 604784 h 723228"/>
                  <a:gd name="connsiteX456" fmla="*/ 20721 w 524686"/>
                  <a:gd name="connsiteY456" fmla="*/ 605040 h 723228"/>
                  <a:gd name="connsiteX457" fmla="*/ 22512 w 524686"/>
                  <a:gd name="connsiteY457" fmla="*/ 604784 h 723228"/>
                  <a:gd name="connsiteX458" fmla="*/ 25070 w 524686"/>
                  <a:gd name="connsiteY458" fmla="*/ 602737 h 723228"/>
                  <a:gd name="connsiteX459" fmla="*/ 27117 w 524686"/>
                  <a:gd name="connsiteY459" fmla="*/ 601970 h 723228"/>
                  <a:gd name="connsiteX460" fmla="*/ 29931 w 524686"/>
                  <a:gd name="connsiteY460" fmla="*/ 601970 h 723228"/>
                  <a:gd name="connsiteX461" fmla="*/ 31210 w 524686"/>
                  <a:gd name="connsiteY461" fmla="*/ 601714 h 723228"/>
                  <a:gd name="connsiteX462" fmla="*/ 31977 w 524686"/>
                  <a:gd name="connsiteY462" fmla="*/ 600691 h 723228"/>
                  <a:gd name="connsiteX463" fmla="*/ 34024 w 524686"/>
                  <a:gd name="connsiteY463" fmla="*/ 599668 h 723228"/>
                  <a:gd name="connsiteX464" fmla="*/ 35047 w 524686"/>
                  <a:gd name="connsiteY464" fmla="*/ 598389 h 723228"/>
                  <a:gd name="connsiteX465" fmla="*/ 37094 w 524686"/>
                  <a:gd name="connsiteY465" fmla="*/ 597621 h 723228"/>
                  <a:gd name="connsiteX466" fmla="*/ 37861 w 524686"/>
                  <a:gd name="connsiteY466" fmla="*/ 596598 h 723228"/>
                  <a:gd name="connsiteX467" fmla="*/ 40164 w 524686"/>
                  <a:gd name="connsiteY467" fmla="*/ 595319 h 723228"/>
                  <a:gd name="connsiteX468" fmla="*/ 41187 w 524686"/>
                  <a:gd name="connsiteY468" fmla="*/ 595574 h 723228"/>
                  <a:gd name="connsiteX469" fmla="*/ 42210 w 524686"/>
                  <a:gd name="connsiteY469" fmla="*/ 595063 h 723228"/>
                  <a:gd name="connsiteX470" fmla="*/ 44768 w 524686"/>
                  <a:gd name="connsiteY470" fmla="*/ 591993 h 723228"/>
                  <a:gd name="connsiteX471" fmla="*/ 44768 w 524686"/>
                  <a:gd name="connsiteY471" fmla="*/ 590202 h 723228"/>
                  <a:gd name="connsiteX472" fmla="*/ 45280 w 524686"/>
                  <a:gd name="connsiteY472" fmla="*/ 587132 h 723228"/>
                  <a:gd name="connsiteX473" fmla="*/ 45792 w 524686"/>
                  <a:gd name="connsiteY473" fmla="*/ 585853 h 723228"/>
                  <a:gd name="connsiteX474" fmla="*/ 47583 w 524686"/>
                  <a:gd name="connsiteY474" fmla="*/ 584318 h 723228"/>
                  <a:gd name="connsiteX475" fmla="*/ 49885 w 524686"/>
                  <a:gd name="connsiteY475" fmla="*/ 582783 h 723228"/>
                  <a:gd name="connsiteX476" fmla="*/ 50397 w 524686"/>
                  <a:gd name="connsiteY476" fmla="*/ 582272 h 723228"/>
                  <a:gd name="connsiteX477" fmla="*/ 51676 w 524686"/>
                  <a:gd name="connsiteY477" fmla="*/ 582783 h 723228"/>
                  <a:gd name="connsiteX478" fmla="*/ 52699 w 524686"/>
                  <a:gd name="connsiteY478" fmla="*/ 582272 h 723228"/>
                  <a:gd name="connsiteX479" fmla="*/ 53466 w 524686"/>
                  <a:gd name="connsiteY479" fmla="*/ 580225 h 723228"/>
                  <a:gd name="connsiteX480" fmla="*/ 54234 w 524686"/>
                  <a:gd name="connsiteY480" fmla="*/ 579969 h 723228"/>
                  <a:gd name="connsiteX481" fmla="*/ 60374 w 524686"/>
                  <a:gd name="connsiteY481" fmla="*/ 583807 h 723228"/>
                  <a:gd name="connsiteX482" fmla="*/ 62420 w 524686"/>
                  <a:gd name="connsiteY482" fmla="*/ 584574 h 723228"/>
                  <a:gd name="connsiteX483" fmla="*/ 64467 w 524686"/>
                  <a:gd name="connsiteY483" fmla="*/ 584830 h 723228"/>
                  <a:gd name="connsiteX484" fmla="*/ 66513 w 524686"/>
                  <a:gd name="connsiteY484" fmla="*/ 580993 h 723228"/>
                  <a:gd name="connsiteX485" fmla="*/ 69327 w 524686"/>
                  <a:gd name="connsiteY485" fmla="*/ 577923 h 723228"/>
                  <a:gd name="connsiteX486" fmla="*/ 70095 w 524686"/>
                  <a:gd name="connsiteY486" fmla="*/ 577923 h 723228"/>
                  <a:gd name="connsiteX487" fmla="*/ 71885 w 524686"/>
                  <a:gd name="connsiteY487" fmla="*/ 579458 h 723228"/>
                  <a:gd name="connsiteX488" fmla="*/ 73932 w 524686"/>
                  <a:gd name="connsiteY488" fmla="*/ 579458 h 723228"/>
                  <a:gd name="connsiteX489" fmla="*/ 74955 w 524686"/>
                  <a:gd name="connsiteY489" fmla="*/ 577923 h 723228"/>
                  <a:gd name="connsiteX490" fmla="*/ 75723 w 524686"/>
                  <a:gd name="connsiteY490" fmla="*/ 575109 h 723228"/>
                  <a:gd name="connsiteX491" fmla="*/ 77258 w 524686"/>
                  <a:gd name="connsiteY491" fmla="*/ 573318 h 723228"/>
                  <a:gd name="connsiteX492" fmla="*/ 77769 w 524686"/>
                  <a:gd name="connsiteY492" fmla="*/ 571783 h 723228"/>
                  <a:gd name="connsiteX493" fmla="*/ 79560 w 524686"/>
                  <a:gd name="connsiteY493" fmla="*/ 570248 h 723228"/>
                  <a:gd name="connsiteX494" fmla="*/ 81862 w 524686"/>
                  <a:gd name="connsiteY494" fmla="*/ 565644 h 723228"/>
                  <a:gd name="connsiteX495" fmla="*/ 86467 w 524686"/>
                  <a:gd name="connsiteY495" fmla="*/ 564109 h 723228"/>
                  <a:gd name="connsiteX496" fmla="*/ 88002 w 524686"/>
                  <a:gd name="connsiteY496" fmla="*/ 563341 h 723228"/>
                  <a:gd name="connsiteX497" fmla="*/ 89793 w 524686"/>
                  <a:gd name="connsiteY497" fmla="*/ 563597 h 723228"/>
                  <a:gd name="connsiteX498" fmla="*/ 91584 w 524686"/>
                  <a:gd name="connsiteY498" fmla="*/ 561295 h 723228"/>
                  <a:gd name="connsiteX499" fmla="*/ 93886 w 524686"/>
                  <a:gd name="connsiteY499" fmla="*/ 560271 h 723228"/>
                  <a:gd name="connsiteX500" fmla="*/ 94398 w 524686"/>
                  <a:gd name="connsiteY500" fmla="*/ 559504 h 723228"/>
                  <a:gd name="connsiteX501" fmla="*/ 95677 w 524686"/>
                  <a:gd name="connsiteY501" fmla="*/ 555922 h 723228"/>
                  <a:gd name="connsiteX502" fmla="*/ 96700 w 524686"/>
                  <a:gd name="connsiteY502" fmla="*/ 554387 h 723228"/>
                  <a:gd name="connsiteX503" fmla="*/ 101561 w 524686"/>
                  <a:gd name="connsiteY503" fmla="*/ 553108 h 723228"/>
                  <a:gd name="connsiteX504" fmla="*/ 103095 w 524686"/>
                  <a:gd name="connsiteY504" fmla="*/ 551829 h 723228"/>
                  <a:gd name="connsiteX505" fmla="*/ 103351 w 524686"/>
                  <a:gd name="connsiteY505" fmla="*/ 548759 h 723228"/>
                  <a:gd name="connsiteX506" fmla="*/ 104119 w 524686"/>
                  <a:gd name="connsiteY506" fmla="*/ 542876 h 723228"/>
                  <a:gd name="connsiteX507" fmla="*/ 104630 w 524686"/>
                  <a:gd name="connsiteY507" fmla="*/ 540829 h 723228"/>
                  <a:gd name="connsiteX508" fmla="*/ 101561 w 524686"/>
                  <a:gd name="connsiteY508" fmla="*/ 539806 h 723228"/>
                  <a:gd name="connsiteX509" fmla="*/ 101049 w 524686"/>
                  <a:gd name="connsiteY509" fmla="*/ 534945 h 723228"/>
                  <a:gd name="connsiteX510" fmla="*/ 101816 w 524686"/>
                  <a:gd name="connsiteY510" fmla="*/ 533666 h 723228"/>
                  <a:gd name="connsiteX511" fmla="*/ 102072 w 524686"/>
                  <a:gd name="connsiteY511" fmla="*/ 531364 h 723228"/>
                  <a:gd name="connsiteX512" fmla="*/ 102840 w 524686"/>
                  <a:gd name="connsiteY512" fmla="*/ 530085 h 723228"/>
                  <a:gd name="connsiteX513" fmla="*/ 105398 w 524686"/>
                  <a:gd name="connsiteY513" fmla="*/ 528805 h 723228"/>
                  <a:gd name="connsiteX514" fmla="*/ 107444 w 524686"/>
                  <a:gd name="connsiteY514" fmla="*/ 527526 h 723228"/>
                  <a:gd name="connsiteX515" fmla="*/ 110258 w 524686"/>
                  <a:gd name="connsiteY515" fmla="*/ 524712 h 723228"/>
                  <a:gd name="connsiteX516" fmla="*/ 110770 w 524686"/>
                  <a:gd name="connsiteY516" fmla="*/ 523689 h 723228"/>
                  <a:gd name="connsiteX517" fmla="*/ 111026 w 524686"/>
                  <a:gd name="connsiteY517" fmla="*/ 520363 h 723228"/>
                  <a:gd name="connsiteX518" fmla="*/ 115119 w 524686"/>
                  <a:gd name="connsiteY518" fmla="*/ 519084 h 723228"/>
                  <a:gd name="connsiteX519" fmla="*/ 119980 w 524686"/>
                  <a:gd name="connsiteY519" fmla="*/ 516014 h 723228"/>
                  <a:gd name="connsiteX520" fmla="*/ 120747 w 524686"/>
                  <a:gd name="connsiteY520" fmla="*/ 515503 h 723228"/>
                  <a:gd name="connsiteX521" fmla="*/ 120491 w 524686"/>
                  <a:gd name="connsiteY521" fmla="*/ 512433 h 723228"/>
                  <a:gd name="connsiteX522" fmla="*/ 120747 w 524686"/>
                  <a:gd name="connsiteY522" fmla="*/ 509875 h 723228"/>
                  <a:gd name="connsiteX523" fmla="*/ 121003 w 524686"/>
                  <a:gd name="connsiteY523" fmla="*/ 509619 h 723228"/>
                  <a:gd name="connsiteX524" fmla="*/ 121259 w 524686"/>
                  <a:gd name="connsiteY524" fmla="*/ 506293 h 723228"/>
                  <a:gd name="connsiteX525" fmla="*/ 120491 w 524686"/>
                  <a:gd name="connsiteY525" fmla="*/ 503223 h 723228"/>
                  <a:gd name="connsiteX526" fmla="*/ 119724 w 524686"/>
                  <a:gd name="connsiteY526" fmla="*/ 502968 h 723228"/>
                  <a:gd name="connsiteX527" fmla="*/ 121259 w 524686"/>
                  <a:gd name="connsiteY527" fmla="*/ 499898 h 723228"/>
                  <a:gd name="connsiteX528" fmla="*/ 123305 w 524686"/>
                  <a:gd name="connsiteY528" fmla="*/ 498619 h 723228"/>
                  <a:gd name="connsiteX529" fmla="*/ 124584 w 524686"/>
                  <a:gd name="connsiteY529" fmla="*/ 498619 h 723228"/>
                  <a:gd name="connsiteX530" fmla="*/ 127398 w 524686"/>
                  <a:gd name="connsiteY530" fmla="*/ 499386 h 723228"/>
                  <a:gd name="connsiteX531" fmla="*/ 128677 w 524686"/>
                  <a:gd name="connsiteY531" fmla="*/ 498875 h 723228"/>
                  <a:gd name="connsiteX532" fmla="*/ 130724 w 524686"/>
                  <a:gd name="connsiteY532" fmla="*/ 495549 h 723228"/>
                  <a:gd name="connsiteX533" fmla="*/ 132003 w 524686"/>
                  <a:gd name="connsiteY533" fmla="*/ 494781 h 723228"/>
                  <a:gd name="connsiteX534" fmla="*/ 132003 w 524686"/>
                  <a:gd name="connsiteY534" fmla="*/ 493247 h 723228"/>
                  <a:gd name="connsiteX535" fmla="*/ 131491 w 524686"/>
                  <a:gd name="connsiteY535" fmla="*/ 489921 h 723228"/>
                  <a:gd name="connsiteX536" fmla="*/ 132259 w 524686"/>
                  <a:gd name="connsiteY536" fmla="*/ 484549 h 723228"/>
                  <a:gd name="connsiteX537" fmla="*/ 132259 w 524686"/>
                  <a:gd name="connsiteY537" fmla="*/ 478153 h 723228"/>
                  <a:gd name="connsiteX538" fmla="*/ 134561 w 524686"/>
                  <a:gd name="connsiteY538" fmla="*/ 462292 h 723228"/>
                  <a:gd name="connsiteX539" fmla="*/ 134305 w 524686"/>
                  <a:gd name="connsiteY539" fmla="*/ 455385 h 723228"/>
                  <a:gd name="connsiteX540" fmla="*/ 132515 w 524686"/>
                  <a:gd name="connsiteY540" fmla="*/ 450269 h 723228"/>
                  <a:gd name="connsiteX541" fmla="*/ 132003 w 524686"/>
                  <a:gd name="connsiteY541" fmla="*/ 446943 h 723228"/>
                  <a:gd name="connsiteX542" fmla="*/ 129445 w 524686"/>
                  <a:gd name="connsiteY542" fmla="*/ 441571 h 723228"/>
                  <a:gd name="connsiteX543" fmla="*/ 126631 w 524686"/>
                  <a:gd name="connsiteY543" fmla="*/ 437478 h 723228"/>
                  <a:gd name="connsiteX544" fmla="*/ 124584 w 524686"/>
                  <a:gd name="connsiteY544" fmla="*/ 435175 h 723228"/>
                  <a:gd name="connsiteX545" fmla="*/ 123561 w 524686"/>
                  <a:gd name="connsiteY545" fmla="*/ 433129 h 723228"/>
                  <a:gd name="connsiteX546" fmla="*/ 123305 w 524686"/>
                  <a:gd name="connsiteY546" fmla="*/ 430571 h 723228"/>
                  <a:gd name="connsiteX547" fmla="*/ 123817 w 524686"/>
                  <a:gd name="connsiteY547" fmla="*/ 425454 h 723228"/>
                  <a:gd name="connsiteX548" fmla="*/ 123817 w 524686"/>
                  <a:gd name="connsiteY548" fmla="*/ 420338 h 723228"/>
                  <a:gd name="connsiteX549" fmla="*/ 123049 w 524686"/>
                  <a:gd name="connsiteY549" fmla="*/ 417780 h 723228"/>
                  <a:gd name="connsiteX550" fmla="*/ 124073 w 524686"/>
                  <a:gd name="connsiteY550" fmla="*/ 416501 h 723228"/>
                  <a:gd name="connsiteX551" fmla="*/ 124073 w 524686"/>
                  <a:gd name="connsiteY551" fmla="*/ 413175 h 723228"/>
                  <a:gd name="connsiteX552" fmla="*/ 123561 w 524686"/>
                  <a:gd name="connsiteY552" fmla="*/ 412919 h 723228"/>
                  <a:gd name="connsiteX553" fmla="*/ 120747 w 524686"/>
                  <a:gd name="connsiteY553" fmla="*/ 413431 h 723228"/>
                  <a:gd name="connsiteX554" fmla="*/ 119724 w 524686"/>
                  <a:gd name="connsiteY554" fmla="*/ 411384 h 723228"/>
                  <a:gd name="connsiteX555" fmla="*/ 118956 w 524686"/>
                  <a:gd name="connsiteY555" fmla="*/ 411128 h 723228"/>
                  <a:gd name="connsiteX556" fmla="*/ 117166 w 524686"/>
                  <a:gd name="connsiteY556" fmla="*/ 404477 h 723228"/>
                  <a:gd name="connsiteX557" fmla="*/ 118700 w 524686"/>
                  <a:gd name="connsiteY557" fmla="*/ 403710 h 723228"/>
                  <a:gd name="connsiteX558" fmla="*/ 117933 w 524686"/>
                  <a:gd name="connsiteY558" fmla="*/ 401919 h 723228"/>
                  <a:gd name="connsiteX559" fmla="*/ 118189 w 524686"/>
                  <a:gd name="connsiteY559" fmla="*/ 398849 h 723228"/>
                  <a:gd name="connsiteX560" fmla="*/ 125863 w 524686"/>
                  <a:gd name="connsiteY560" fmla="*/ 392453 h 723228"/>
                  <a:gd name="connsiteX561" fmla="*/ 129445 w 524686"/>
                  <a:gd name="connsiteY561" fmla="*/ 389384 h 723228"/>
                  <a:gd name="connsiteX562" fmla="*/ 130980 w 524686"/>
                  <a:gd name="connsiteY562" fmla="*/ 387337 h 723228"/>
                  <a:gd name="connsiteX563" fmla="*/ 134305 w 524686"/>
                  <a:gd name="connsiteY563" fmla="*/ 382221 h 723228"/>
                  <a:gd name="connsiteX564" fmla="*/ 135585 w 524686"/>
                  <a:gd name="connsiteY564" fmla="*/ 380942 h 723228"/>
                  <a:gd name="connsiteX565" fmla="*/ 138910 w 524686"/>
                  <a:gd name="connsiteY565" fmla="*/ 378128 h 723228"/>
                  <a:gd name="connsiteX566" fmla="*/ 149143 w 524686"/>
                  <a:gd name="connsiteY566" fmla="*/ 371988 h 723228"/>
                  <a:gd name="connsiteX567" fmla="*/ 151445 w 524686"/>
                  <a:gd name="connsiteY567" fmla="*/ 370453 h 723228"/>
                  <a:gd name="connsiteX568" fmla="*/ 156818 w 524686"/>
                  <a:gd name="connsiteY568" fmla="*/ 366104 h 723228"/>
                  <a:gd name="connsiteX569" fmla="*/ 162446 w 524686"/>
                  <a:gd name="connsiteY569" fmla="*/ 358685 h 723228"/>
                  <a:gd name="connsiteX570" fmla="*/ 160655 w 524686"/>
                  <a:gd name="connsiteY570" fmla="*/ 356383 h 723228"/>
                  <a:gd name="connsiteX571" fmla="*/ 158864 w 524686"/>
                  <a:gd name="connsiteY571" fmla="*/ 354592 h 723228"/>
                  <a:gd name="connsiteX572" fmla="*/ 154004 w 524686"/>
                  <a:gd name="connsiteY572" fmla="*/ 350755 h 723228"/>
                  <a:gd name="connsiteX573" fmla="*/ 149399 w 524686"/>
                  <a:gd name="connsiteY573" fmla="*/ 346150 h 723228"/>
                  <a:gd name="connsiteX574" fmla="*/ 147608 w 524686"/>
                  <a:gd name="connsiteY574" fmla="*/ 344871 h 723228"/>
                  <a:gd name="connsiteX575" fmla="*/ 144282 w 524686"/>
                  <a:gd name="connsiteY575" fmla="*/ 344360 h 723228"/>
                  <a:gd name="connsiteX576" fmla="*/ 143003 w 524686"/>
                  <a:gd name="connsiteY576" fmla="*/ 343592 h 723228"/>
                  <a:gd name="connsiteX577" fmla="*/ 140701 w 524686"/>
                  <a:gd name="connsiteY577" fmla="*/ 341289 h 723228"/>
                  <a:gd name="connsiteX578" fmla="*/ 140445 w 524686"/>
                  <a:gd name="connsiteY578" fmla="*/ 339755 h 723228"/>
                  <a:gd name="connsiteX579" fmla="*/ 139422 w 524686"/>
                  <a:gd name="connsiteY579" fmla="*/ 338220 h 723228"/>
                  <a:gd name="connsiteX580" fmla="*/ 138399 w 524686"/>
                  <a:gd name="connsiteY580" fmla="*/ 331312 h 723228"/>
                  <a:gd name="connsiteX581" fmla="*/ 138143 w 524686"/>
                  <a:gd name="connsiteY581" fmla="*/ 329266 h 723228"/>
                  <a:gd name="connsiteX582" fmla="*/ 133282 w 524686"/>
                  <a:gd name="connsiteY582" fmla="*/ 328498 h 723228"/>
                  <a:gd name="connsiteX583" fmla="*/ 131236 w 524686"/>
                  <a:gd name="connsiteY583" fmla="*/ 328243 h 723228"/>
                  <a:gd name="connsiteX584" fmla="*/ 128166 w 524686"/>
                  <a:gd name="connsiteY584" fmla="*/ 326708 h 723228"/>
                  <a:gd name="connsiteX585" fmla="*/ 127654 w 524686"/>
                  <a:gd name="connsiteY585" fmla="*/ 325940 h 723228"/>
                  <a:gd name="connsiteX586" fmla="*/ 127654 w 524686"/>
                  <a:gd name="connsiteY586" fmla="*/ 322615 h 723228"/>
                  <a:gd name="connsiteX587" fmla="*/ 127143 w 524686"/>
                  <a:gd name="connsiteY587" fmla="*/ 321847 h 723228"/>
                  <a:gd name="connsiteX588" fmla="*/ 124584 w 524686"/>
                  <a:gd name="connsiteY588" fmla="*/ 320824 h 723228"/>
                  <a:gd name="connsiteX589" fmla="*/ 124073 w 524686"/>
                  <a:gd name="connsiteY589" fmla="*/ 320312 h 723228"/>
                  <a:gd name="connsiteX590" fmla="*/ 123561 w 524686"/>
                  <a:gd name="connsiteY590" fmla="*/ 312382 h 723228"/>
                  <a:gd name="connsiteX591" fmla="*/ 120235 w 524686"/>
                  <a:gd name="connsiteY591" fmla="*/ 309312 h 723228"/>
                  <a:gd name="connsiteX592" fmla="*/ 114863 w 524686"/>
                  <a:gd name="connsiteY592" fmla="*/ 304963 h 723228"/>
                  <a:gd name="connsiteX593" fmla="*/ 113840 w 524686"/>
                  <a:gd name="connsiteY593" fmla="*/ 303173 h 723228"/>
                  <a:gd name="connsiteX594" fmla="*/ 111793 w 524686"/>
                  <a:gd name="connsiteY594" fmla="*/ 296777 h 723228"/>
                  <a:gd name="connsiteX595" fmla="*/ 109491 w 524686"/>
                  <a:gd name="connsiteY595" fmla="*/ 293963 h 723228"/>
                  <a:gd name="connsiteX596" fmla="*/ 108212 w 524686"/>
                  <a:gd name="connsiteY596" fmla="*/ 289870 h 723228"/>
                  <a:gd name="connsiteX597" fmla="*/ 106677 w 524686"/>
                  <a:gd name="connsiteY597" fmla="*/ 286032 h 723228"/>
                  <a:gd name="connsiteX598" fmla="*/ 108212 w 524686"/>
                  <a:gd name="connsiteY598" fmla="*/ 281683 h 723228"/>
                  <a:gd name="connsiteX599" fmla="*/ 109491 w 524686"/>
                  <a:gd name="connsiteY599" fmla="*/ 276567 h 723228"/>
                  <a:gd name="connsiteX600" fmla="*/ 110003 w 524686"/>
                  <a:gd name="connsiteY600" fmla="*/ 276567 h 723228"/>
                  <a:gd name="connsiteX601" fmla="*/ 110514 w 524686"/>
                  <a:gd name="connsiteY601" fmla="*/ 271195 h 723228"/>
                  <a:gd name="connsiteX602" fmla="*/ 110258 w 524686"/>
                  <a:gd name="connsiteY602" fmla="*/ 266590 h 723228"/>
                  <a:gd name="connsiteX603" fmla="*/ 110003 w 524686"/>
                  <a:gd name="connsiteY603" fmla="*/ 266078 h 723228"/>
                  <a:gd name="connsiteX604" fmla="*/ 110258 w 524686"/>
                  <a:gd name="connsiteY604" fmla="*/ 264032 h 723228"/>
                  <a:gd name="connsiteX605" fmla="*/ 112305 w 524686"/>
                  <a:gd name="connsiteY605" fmla="*/ 262241 h 723228"/>
                  <a:gd name="connsiteX606" fmla="*/ 114352 w 524686"/>
                  <a:gd name="connsiteY606" fmla="*/ 258915 h 723228"/>
                  <a:gd name="connsiteX607" fmla="*/ 114607 w 524686"/>
                  <a:gd name="connsiteY607" fmla="*/ 254311 h 723228"/>
                  <a:gd name="connsiteX608" fmla="*/ 119468 w 524686"/>
                  <a:gd name="connsiteY608" fmla="*/ 249962 h 723228"/>
                  <a:gd name="connsiteX609" fmla="*/ 122538 w 524686"/>
                  <a:gd name="connsiteY609" fmla="*/ 248427 h 723228"/>
                  <a:gd name="connsiteX610" fmla="*/ 124584 w 524686"/>
                  <a:gd name="connsiteY610" fmla="*/ 248171 h 723228"/>
                  <a:gd name="connsiteX611" fmla="*/ 125863 w 524686"/>
                  <a:gd name="connsiteY611" fmla="*/ 244334 h 723228"/>
                  <a:gd name="connsiteX612" fmla="*/ 122026 w 524686"/>
                  <a:gd name="connsiteY612" fmla="*/ 242799 h 723228"/>
                  <a:gd name="connsiteX613" fmla="*/ 112817 w 524686"/>
                  <a:gd name="connsiteY613" fmla="*/ 237682 h 723228"/>
                  <a:gd name="connsiteX614" fmla="*/ 108212 w 524686"/>
                  <a:gd name="connsiteY614" fmla="*/ 235124 h 723228"/>
                  <a:gd name="connsiteX615" fmla="*/ 102328 w 524686"/>
                  <a:gd name="connsiteY615" fmla="*/ 233333 h 723228"/>
                  <a:gd name="connsiteX616" fmla="*/ 96444 w 524686"/>
                  <a:gd name="connsiteY616" fmla="*/ 232054 h 723228"/>
                  <a:gd name="connsiteX617" fmla="*/ 91584 w 524686"/>
                  <a:gd name="connsiteY617" fmla="*/ 231031 h 723228"/>
                  <a:gd name="connsiteX618" fmla="*/ 89537 w 524686"/>
                  <a:gd name="connsiteY618" fmla="*/ 230264 h 723228"/>
                  <a:gd name="connsiteX619" fmla="*/ 85444 w 524686"/>
                  <a:gd name="connsiteY619" fmla="*/ 227961 h 723228"/>
                  <a:gd name="connsiteX620" fmla="*/ 81351 w 524686"/>
                  <a:gd name="connsiteY620" fmla="*/ 225915 h 723228"/>
                  <a:gd name="connsiteX621" fmla="*/ 77769 w 524686"/>
                  <a:gd name="connsiteY621" fmla="*/ 224891 h 723228"/>
                  <a:gd name="connsiteX622" fmla="*/ 77769 w 524686"/>
                  <a:gd name="connsiteY622" fmla="*/ 220798 h 723228"/>
                  <a:gd name="connsiteX623" fmla="*/ 76234 w 524686"/>
                  <a:gd name="connsiteY623" fmla="*/ 217984 h 723228"/>
                  <a:gd name="connsiteX624" fmla="*/ 73932 w 524686"/>
                  <a:gd name="connsiteY624" fmla="*/ 216194 h 723228"/>
                  <a:gd name="connsiteX625" fmla="*/ 73676 w 524686"/>
                  <a:gd name="connsiteY625" fmla="*/ 211845 h 723228"/>
                  <a:gd name="connsiteX626" fmla="*/ 73676 w 524686"/>
                  <a:gd name="connsiteY626" fmla="*/ 205705 h 723228"/>
                  <a:gd name="connsiteX627" fmla="*/ 76234 w 524686"/>
                  <a:gd name="connsiteY627" fmla="*/ 197263 h 723228"/>
                  <a:gd name="connsiteX628" fmla="*/ 77258 w 524686"/>
                  <a:gd name="connsiteY628" fmla="*/ 194705 h 723228"/>
                  <a:gd name="connsiteX629" fmla="*/ 79304 w 524686"/>
                  <a:gd name="connsiteY629" fmla="*/ 191891 h 723228"/>
                  <a:gd name="connsiteX630" fmla="*/ 82630 w 524686"/>
                  <a:gd name="connsiteY630" fmla="*/ 188821 h 723228"/>
                  <a:gd name="connsiteX631" fmla="*/ 87235 w 524686"/>
                  <a:gd name="connsiteY631" fmla="*/ 185751 h 723228"/>
                  <a:gd name="connsiteX632" fmla="*/ 92351 w 524686"/>
                  <a:gd name="connsiteY632" fmla="*/ 182937 h 723228"/>
                  <a:gd name="connsiteX633" fmla="*/ 93118 w 524686"/>
                  <a:gd name="connsiteY633" fmla="*/ 182425 h 723228"/>
                  <a:gd name="connsiteX634" fmla="*/ 94653 w 524686"/>
                  <a:gd name="connsiteY634" fmla="*/ 179355 h 723228"/>
                  <a:gd name="connsiteX635" fmla="*/ 96956 w 524686"/>
                  <a:gd name="connsiteY635" fmla="*/ 177309 h 723228"/>
                  <a:gd name="connsiteX636" fmla="*/ 100537 w 524686"/>
                  <a:gd name="connsiteY636" fmla="*/ 176541 h 723228"/>
                  <a:gd name="connsiteX637" fmla="*/ 104375 w 524686"/>
                  <a:gd name="connsiteY637" fmla="*/ 174495 h 723228"/>
                  <a:gd name="connsiteX638" fmla="*/ 106677 w 524686"/>
                  <a:gd name="connsiteY638" fmla="*/ 171937 h 723228"/>
                  <a:gd name="connsiteX639" fmla="*/ 109235 w 524686"/>
                  <a:gd name="connsiteY639" fmla="*/ 168611 h 723228"/>
                  <a:gd name="connsiteX640" fmla="*/ 111793 w 524686"/>
                  <a:gd name="connsiteY640" fmla="*/ 162727 h 723228"/>
                  <a:gd name="connsiteX641" fmla="*/ 114096 w 524686"/>
                  <a:gd name="connsiteY641" fmla="*/ 155053 h 723228"/>
                  <a:gd name="connsiteX642" fmla="*/ 115631 w 524686"/>
                  <a:gd name="connsiteY642" fmla="*/ 150192 h 723228"/>
                  <a:gd name="connsiteX643" fmla="*/ 123561 w 524686"/>
                  <a:gd name="connsiteY643" fmla="*/ 157099 h 723228"/>
                  <a:gd name="connsiteX644" fmla="*/ 124328 w 524686"/>
                  <a:gd name="connsiteY644" fmla="*/ 157355 h 723228"/>
                  <a:gd name="connsiteX645" fmla="*/ 127398 w 524686"/>
                  <a:gd name="connsiteY645" fmla="*/ 158122 h 723228"/>
                  <a:gd name="connsiteX646" fmla="*/ 132259 w 524686"/>
                  <a:gd name="connsiteY646" fmla="*/ 160425 h 723228"/>
                  <a:gd name="connsiteX647" fmla="*/ 136864 w 524686"/>
                  <a:gd name="connsiteY647" fmla="*/ 163469 h 723228"/>
                  <a:gd name="connsiteX648" fmla="*/ 138910 w 524686"/>
                  <a:gd name="connsiteY648" fmla="*/ 166053 h 723228"/>
                  <a:gd name="connsiteX649" fmla="*/ 140189 w 524686"/>
                  <a:gd name="connsiteY649" fmla="*/ 167818 h 723228"/>
                  <a:gd name="connsiteX650" fmla="*/ 150166 w 524686"/>
                  <a:gd name="connsiteY650" fmla="*/ 169864 h 723228"/>
                  <a:gd name="connsiteX651" fmla="*/ 152469 w 524686"/>
                  <a:gd name="connsiteY651" fmla="*/ 170120 h 723228"/>
                  <a:gd name="connsiteX652" fmla="*/ 157073 w 524686"/>
                  <a:gd name="connsiteY652" fmla="*/ 168841 h 723228"/>
                  <a:gd name="connsiteX653" fmla="*/ 159632 w 524686"/>
                  <a:gd name="connsiteY653" fmla="*/ 168586 h 723228"/>
                  <a:gd name="connsiteX654" fmla="*/ 162701 w 524686"/>
                  <a:gd name="connsiteY654" fmla="*/ 169097 h 723228"/>
                  <a:gd name="connsiteX655" fmla="*/ 165004 w 524686"/>
                  <a:gd name="connsiteY655" fmla="*/ 169864 h 723228"/>
                  <a:gd name="connsiteX656" fmla="*/ 167306 w 524686"/>
                  <a:gd name="connsiteY656" fmla="*/ 170888 h 723228"/>
                  <a:gd name="connsiteX657" fmla="*/ 169097 w 524686"/>
                  <a:gd name="connsiteY657" fmla="*/ 170120 h 723228"/>
                  <a:gd name="connsiteX658" fmla="*/ 168330 w 524686"/>
                  <a:gd name="connsiteY658" fmla="*/ 162958 h 723228"/>
                  <a:gd name="connsiteX659" fmla="*/ 170887 w 524686"/>
                  <a:gd name="connsiteY659" fmla="*/ 161678 h 723228"/>
                  <a:gd name="connsiteX660" fmla="*/ 171399 w 524686"/>
                  <a:gd name="connsiteY660" fmla="*/ 160655 h 723228"/>
                  <a:gd name="connsiteX661" fmla="*/ 169353 w 524686"/>
                  <a:gd name="connsiteY661" fmla="*/ 154515 h 723228"/>
                  <a:gd name="connsiteX662" fmla="*/ 167050 w 524686"/>
                  <a:gd name="connsiteY662" fmla="*/ 150678 h 723228"/>
                  <a:gd name="connsiteX663" fmla="*/ 166027 w 524686"/>
                  <a:gd name="connsiteY663" fmla="*/ 145562 h 723228"/>
                  <a:gd name="connsiteX664" fmla="*/ 165516 w 524686"/>
                  <a:gd name="connsiteY664" fmla="*/ 141724 h 723228"/>
                  <a:gd name="connsiteX665" fmla="*/ 165516 w 524686"/>
                  <a:gd name="connsiteY665" fmla="*/ 137119 h 723228"/>
                  <a:gd name="connsiteX666" fmla="*/ 165771 w 524686"/>
                  <a:gd name="connsiteY666" fmla="*/ 134562 h 723228"/>
                  <a:gd name="connsiteX667" fmla="*/ 166539 w 524686"/>
                  <a:gd name="connsiteY667" fmla="*/ 132003 h 723228"/>
                  <a:gd name="connsiteX668" fmla="*/ 168585 w 524686"/>
                  <a:gd name="connsiteY668" fmla="*/ 127654 h 723228"/>
                  <a:gd name="connsiteX669" fmla="*/ 169097 w 524686"/>
                  <a:gd name="connsiteY669" fmla="*/ 124328 h 723228"/>
                  <a:gd name="connsiteX670" fmla="*/ 168585 w 524686"/>
                  <a:gd name="connsiteY670" fmla="*/ 119724 h 723228"/>
                  <a:gd name="connsiteX671" fmla="*/ 168585 w 524686"/>
                  <a:gd name="connsiteY671" fmla="*/ 117166 h 723228"/>
                  <a:gd name="connsiteX672" fmla="*/ 169353 w 524686"/>
                  <a:gd name="connsiteY672" fmla="*/ 115887 h 723228"/>
                  <a:gd name="connsiteX673" fmla="*/ 170887 w 524686"/>
                  <a:gd name="connsiteY673" fmla="*/ 114352 h 723228"/>
                  <a:gd name="connsiteX674" fmla="*/ 172423 w 524686"/>
                  <a:gd name="connsiteY674" fmla="*/ 113584 h 723228"/>
                  <a:gd name="connsiteX675" fmla="*/ 178051 w 524686"/>
                  <a:gd name="connsiteY675" fmla="*/ 111537 h 723228"/>
                  <a:gd name="connsiteX676" fmla="*/ 181888 w 524686"/>
                  <a:gd name="connsiteY676" fmla="*/ 111537 h 723228"/>
                  <a:gd name="connsiteX677" fmla="*/ 184446 w 524686"/>
                  <a:gd name="connsiteY677" fmla="*/ 111794 h 723228"/>
                  <a:gd name="connsiteX678" fmla="*/ 185981 w 524686"/>
                  <a:gd name="connsiteY678" fmla="*/ 112049 h 723228"/>
                  <a:gd name="connsiteX679" fmla="*/ 189307 w 524686"/>
                  <a:gd name="connsiteY679" fmla="*/ 114096 h 723228"/>
                  <a:gd name="connsiteX680" fmla="*/ 194167 w 524686"/>
                  <a:gd name="connsiteY680" fmla="*/ 118189 h 723228"/>
                  <a:gd name="connsiteX681" fmla="*/ 199540 w 524686"/>
                  <a:gd name="connsiteY681" fmla="*/ 126119 h 723228"/>
                  <a:gd name="connsiteX682" fmla="*/ 201586 w 524686"/>
                  <a:gd name="connsiteY682" fmla="*/ 127143 h 723228"/>
                  <a:gd name="connsiteX683" fmla="*/ 203888 w 524686"/>
                  <a:gd name="connsiteY683" fmla="*/ 127143 h 723228"/>
                  <a:gd name="connsiteX684" fmla="*/ 206958 w 524686"/>
                  <a:gd name="connsiteY684" fmla="*/ 124073 h 723228"/>
                  <a:gd name="connsiteX685" fmla="*/ 209005 w 524686"/>
                  <a:gd name="connsiteY685" fmla="*/ 121003 h 723228"/>
                  <a:gd name="connsiteX686" fmla="*/ 210028 w 524686"/>
                  <a:gd name="connsiteY686" fmla="*/ 117422 h 723228"/>
                  <a:gd name="connsiteX687" fmla="*/ 210284 w 524686"/>
                  <a:gd name="connsiteY687" fmla="*/ 113840 h 723228"/>
                  <a:gd name="connsiteX688" fmla="*/ 210028 w 524686"/>
                  <a:gd name="connsiteY688" fmla="*/ 111794 h 723228"/>
                  <a:gd name="connsiteX689" fmla="*/ 209517 w 524686"/>
                  <a:gd name="connsiteY689" fmla="*/ 110259 h 723228"/>
                  <a:gd name="connsiteX690" fmla="*/ 208493 w 524686"/>
                  <a:gd name="connsiteY690" fmla="*/ 106165 h 723228"/>
                  <a:gd name="connsiteX691" fmla="*/ 207470 w 524686"/>
                  <a:gd name="connsiteY691" fmla="*/ 103863 h 723228"/>
                  <a:gd name="connsiteX692" fmla="*/ 206191 w 524686"/>
                  <a:gd name="connsiteY692" fmla="*/ 101817 h 723228"/>
                  <a:gd name="connsiteX693" fmla="*/ 203633 w 524686"/>
                  <a:gd name="connsiteY693" fmla="*/ 97212 h 723228"/>
                  <a:gd name="connsiteX694" fmla="*/ 203377 w 524686"/>
                  <a:gd name="connsiteY694" fmla="*/ 96189 h 723228"/>
                  <a:gd name="connsiteX695" fmla="*/ 203377 w 524686"/>
                  <a:gd name="connsiteY695" fmla="*/ 93118 h 723228"/>
                  <a:gd name="connsiteX696" fmla="*/ 204400 w 524686"/>
                  <a:gd name="connsiteY696" fmla="*/ 89026 h 723228"/>
                  <a:gd name="connsiteX697" fmla="*/ 205679 w 524686"/>
                  <a:gd name="connsiteY697" fmla="*/ 85700 h 723228"/>
                  <a:gd name="connsiteX698" fmla="*/ 207726 w 524686"/>
                  <a:gd name="connsiteY698" fmla="*/ 82886 h 723228"/>
                  <a:gd name="connsiteX699" fmla="*/ 212075 w 524686"/>
                  <a:gd name="connsiteY699" fmla="*/ 78281 h 723228"/>
                  <a:gd name="connsiteX700" fmla="*/ 215400 w 524686"/>
                  <a:gd name="connsiteY700" fmla="*/ 76235 h 723228"/>
                  <a:gd name="connsiteX701" fmla="*/ 217447 w 524686"/>
                  <a:gd name="connsiteY701" fmla="*/ 73932 h 723228"/>
                  <a:gd name="connsiteX702" fmla="*/ 218726 w 524686"/>
                  <a:gd name="connsiteY702" fmla="*/ 71118 h 723228"/>
                  <a:gd name="connsiteX703" fmla="*/ 218982 w 524686"/>
                  <a:gd name="connsiteY703" fmla="*/ 69583 h 723228"/>
                  <a:gd name="connsiteX704" fmla="*/ 218470 w 524686"/>
                  <a:gd name="connsiteY704" fmla="*/ 65234 h 723228"/>
                  <a:gd name="connsiteX705" fmla="*/ 217959 w 524686"/>
                  <a:gd name="connsiteY705" fmla="*/ 59862 h 723228"/>
                  <a:gd name="connsiteX706" fmla="*/ 217191 w 524686"/>
                  <a:gd name="connsiteY706" fmla="*/ 56281 h 723228"/>
                  <a:gd name="connsiteX707" fmla="*/ 215656 w 524686"/>
                  <a:gd name="connsiteY707" fmla="*/ 51420 h 723228"/>
                  <a:gd name="connsiteX708" fmla="*/ 215145 w 524686"/>
                  <a:gd name="connsiteY708" fmla="*/ 48606 h 723228"/>
                  <a:gd name="connsiteX709" fmla="*/ 215400 w 524686"/>
                  <a:gd name="connsiteY709" fmla="*/ 46048 h 723228"/>
                  <a:gd name="connsiteX710" fmla="*/ 216679 w 524686"/>
                  <a:gd name="connsiteY710" fmla="*/ 42466 h 723228"/>
                  <a:gd name="connsiteX711" fmla="*/ 217703 w 524686"/>
                  <a:gd name="connsiteY711" fmla="*/ 40676 h 723228"/>
                  <a:gd name="connsiteX712" fmla="*/ 220773 w 524686"/>
                  <a:gd name="connsiteY712" fmla="*/ 37094 h 723228"/>
                  <a:gd name="connsiteX713" fmla="*/ 224610 w 524686"/>
                  <a:gd name="connsiteY713" fmla="*/ 34792 h 723228"/>
                  <a:gd name="connsiteX714" fmla="*/ 231517 w 524686"/>
                  <a:gd name="connsiteY714" fmla="*/ 32489 h 723228"/>
                  <a:gd name="connsiteX715" fmla="*/ 233819 w 524686"/>
                  <a:gd name="connsiteY715" fmla="*/ 32489 h 723228"/>
                  <a:gd name="connsiteX716" fmla="*/ 235866 w 524686"/>
                  <a:gd name="connsiteY716" fmla="*/ 33257 h 723228"/>
                  <a:gd name="connsiteX717" fmla="*/ 241494 w 524686"/>
                  <a:gd name="connsiteY717" fmla="*/ 35815 h 723228"/>
                  <a:gd name="connsiteX718" fmla="*/ 246610 w 524686"/>
                  <a:gd name="connsiteY718" fmla="*/ 38117 h 723228"/>
                  <a:gd name="connsiteX719" fmla="*/ 250959 w 524686"/>
                  <a:gd name="connsiteY719" fmla="*/ 39141 h 723228"/>
                  <a:gd name="connsiteX720" fmla="*/ 253262 w 524686"/>
                  <a:gd name="connsiteY720" fmla="*/ 40164 h 723228"/>
                  <a:gd name="connsiteX721" fmla="*/ 254541 w 524686"/>
                  <a:gd name="connsiteY721" fmla="*/ 40164 h 723228"/>
                  <a:gd name="connsiteX722" fmla="*/ 257866 w 524686"/>
                  <a:gd name="connsiteY722" fmla="*/ 38117 h 723228"/>
                  <a:gd name="connsiteX723" fmla="*/ 258634 w 524686"/>
                  <a:gd name="connsiteY723" fmla="*/ 34792 h 723228"/>
                  <a:gd name="connsiteX724" fmla="*/ 258634 w 524686"/>
                  <a:gd name="connsiteY724" fmla="*/ 32234 h 723228"/>
                  <a:gd name="connsiteX725" fmla="*/ 256843 w 524686"/>
                  <a:gd name="connsiteY725" fmla="*/ 29420 h 723228"/>
                  <a:gd name="connsiteX726" fmla="*/ 254285 w 524686"/>
                  <a:gd name="connsiteY726" fmla="*/ 26120 h 723228"/>
                  <a:gd name="connsiteX727" fmla="*/ 254029 w 524686"/>
                  <a:gd name="connsiteY727" fmla="*/ 24815 h 723228"/>
                  <a:gd name="connsiteX728" fmla="*/ 251983 w 524686"/>
                  <a:gd name="connsiteY728" fmla="*/ 21771 h 723228"/>
                  <a:gd name="connsiteX729" fmla="*/ 251215 w 524686"/>
                  <a:gd name="connsiteY729" fmla="*/ 20235 h 723228"/>
                  <a:gd name="connsiteX730" fmla="*/ 252238 w 524686"/>
                  <a:gd name="connsiteY730" fmla="*/ 18189 h 723228"/>
                  <a:gd name="connsiteX731" fmla="*/ 253773 w 524686"/>
                  <a:gd name="connsiteY731" fmla="*/ 16629 h 723228"/>
                  <a:gd name="connsiteX732" fmla="*/ 256076 w 524686"/>
                  <a:gd name="connsiteY732" fmla="*/ 16629 h 723228"/>
                  <a:gd name="connsiteX733" fmla="*/ 260936 w 524686"/>
                  <a:gd name="connsiteY733" fmla="*/ 17140 h 723228"/>
                  <a:gd name="connsiteX734" fmla="*/ 264518 w 524686"/>
                  <a:gd name="connsiteY734" fmla="*/ 18675 h 723228"/>
                  <a:gd name="connsiteX735" fmla="*/ 268867 w 524686"/>
                  <a:gd name="connsiteY735" fmla="*/ 19954 h 723228"/>
                  <a:gd name="connsiteX736" fmla="*/ 269634 w 524686"/>
                  <a:gd name="connsiteY736" fmla="*/ 19186 h 723228"/>
                  <a:gd name="connsiteX737" fmla="*/ 272448 w 524686"/>
                  <a:gd name="connsiteY737" fmla="*/ 19186 h 723228"/>
                  <a:gd name="connsiteX738" fmla="*/ 273983 w 524686"/>
                  <a:gd name="connsiteY738" fmla="*/ 18675 h 723228"/>
                  <a:gd name="connsiteX739" fmla="*/ 274495 w 524686"/>
                  <a:gd name="connsiteY739" fmla="*/ 20466 h 723228"/>
                  <a:gd name="connsiteX740" fmla="*/ 286518 w 524686"/>
                  <a:gd name="connsiteY740" fmla="*/ 16372 h 723228"/>
                  <a:gd name="connsiteX741" fmla="*/ 289588 w 524686"/>
                  <a:gd name="connsiteY741" fmla="*/ 15094 h 723228"/>
                  <a:gd name="connsiteX742" fmla="*/ 291891 w 524686"/>
                  <a:gd name="connsiteY742" fmla="*/ 13047 h 723228"/>
                  <a:gd name="connsiteX743" fmla="*/ 297519 w 524686"/>
                  <a:gd name="connsiteY743" fmla="*/ 7675 h 723228"/>
                  <a:gd name="connsiteX744" fmla="*/ 299054 w 524686"/>
                  <a:gd name="connsiteY744" fmla="*/ 4349 h 723228"/>
                  <a:gd name="connsiteX745" fmla="*/ 299309 w 524686"/>
                  <a:gd name="connsiteY745" fmla="*/ 2047 h 723228"/>
                  <a:gd name="connsiteX746" fmla="*/ 304170 w 524686"/>
                  <a:gd name="connsiteY746" fmla="*/ 256 h 723228"/>
                  <a:gd name="connsiteX747" fmla="*/ 305449 w 524686"/>
                  <a:gd name="connsiteY747" fmla="*/ 0 h 723228"/>
                  <a:gd name="connsiteX748" fmla="*/ 307496 w 524686"/>
                  <a:gd name="connsiteY748" fmla="*/ 768 h 723228"/>
                  <a:gd name="connsiteX749" fmla="*/ 309798 w 524686"/>
                  <a:gd name="connsiteY749" fmla="*/ 4093 h 723228"/>
                  <a:gd name="connsiteX750" fmla="*/ 310565 w 524686"/>
                  <a:gd name="connsiteY750" fmla="*/ 7675 h 723228"/>
                  <a:gd name="connsiteX751" fmla="*/ 312612 w 524686"/>
                  <a:gd name="connsiteY751" fmla="*/ 12535 h 723228"/>
                  <a:gd name="connsiteX752" fmla="*/ 313379 w 524686"/>
                  <a:gd name="connsiteY752" fmla="*/ 15094 h 723228"/>
                  <a:gd name="connsiteX753" fmla="*/ 312868 w 524686"/>
                  <a:gd name="connsiteY753" fmla="*/ 17652 h 723228"/>
                  <a:gd name="connsiteX754" fmla="*/ 313379 w 524686"/>
                  <a:gd name="connsiteY754" fmla="*/ 20722 h 723228"/>
                  <a:gd name="connsiteX755" fmla="*/ 314914 w 524686"/>
                  <a:gd name="connsiteY755" fmla="*/ 23280 h 723228"/>
                  <a:gd name="connsiteX756" fmla="*/ 315938 w 524686"/>
                  <a:gd name="connsiteY756" fmla="*/ 26094 h 723228"/>
                  <a:gd name="connsiteX757" fmla="*/ 317984 w 524686"/>
                  <a:gd name="connsiteY757" fmla="*/ 28908 h 723228"/>
                  <a:gd name="connsiteX758" fmla="*/ 318496 w 524686"/>
                  <a:gd name="connsiteY758" fmla="*/ 30187 h 723228"/>
                  <a:gd name="connsiteX759" fmla="*/ 319519 w 524686"/>
                  <a:gd name="connsiteY759" fmla="*/ 33768 h 723228"/>
                  <a:gd name="connsiteX760" fmla="*/ 321310 w 524686"/>
                  <a:gd name="connsiteY760" fmla="*/ 36582 h 723228"/>
                  <a:gd name="connsiteX761" fmla="*/ 324891 w 524686"/>
                  <a:gd name="connsiteY761" fmla="*/ 39908 h 723228"/>
                  <a:gd name="connsiteX762" fmla="*/ 326682 w 524686"/>
                  <a:gd name="connsiteY762" fmla="*/ 40676 h 723228"/>
                  <a:gd name="connsiteX763" fmla="*/ 333589 w 524686"/>
                  <a:gd name="connsiteY763" fmla="*/ 42722 h 723228"/>
                  <a:gd name="connsiteX764" fmla="*/ 337170 w 524686"/>
                  <a:gd name="connsiteY764" fmla="*/ 43234 h 723228"/>
                  <a:gd name="connsiteX765" fmla="*/ 338961 w 524686"/>
                  <a:gd name="connsiteY765" fmla="*/ 43234 h 723228"/>
                  <a:gd name="connsiteX766" fmla="*/ 341775 w 524686"/>
                  <a:gd name="connsiteY766" fmla="*/ 42722 h 723228"/>
                  <a:gd name="connsiteX767" fmla="*/ 345101 w 524686"/>
                  <a:gd name="connsiteY767" fmla="*/ 42722 h 723228"/>
                  <a:gd name="connsiteX768" fmla="*/ 347148 w 524686"/>
                  <a:gd name="connsiteY768" fmla="*/ 42978 h 723228"/>
                  <a:gd name="connsiteX769" fmla="*/ 349450 w 524686"/>
                  <a:gd name="connsiteY769" fmla="*/ 44001 h 723228"/>
                  <a:gd name="connsiteX770" fmla="*/ 350473 w 524686"/>
                  <a:gd name="connsiteY770" fmla="*/ 45280 h 723228"/>
                  <a:gd name="connsiteX771" fmla="*/ 353032 w 524686"/>
                  <a:gd name="connsiteY771" fmla="*/ 49629 h 723228"/>
                  <a:gd name="connsiteX772" fmla="*/ 354311 w 524686"/>
                  <a:gd name="connsiteY772" fmla="*/ 50908 h 723228"/>
                  <a:gd name="connsiteX773" fmla="*/ 354566 w 524686"/>
                  <a:gd name="connsiteY773" fmla="*/ 52187 h 723228"/>
                  <a:gd name="connsiteX774" fmla="*/ 356357 w 524686"/>
                  <a:gd name="connsiteY774" fmla="*/ 54234 h 723228"/>
                  <a:gd name="connsiteX775" fmla="*/ 358404 w 524686"/>
                  <a:gd name="connsiteY775" fmla="*/ 57816 h 723228"/>
                  <a:gd name="connsiteX776" fmla="*/ 357892 w 524686"/>
                  <a:gd name="connsiteY776" fmla="*/ 60885 h 723228"/>
                  <a:gd name="connsiteX777" fmla="*/ 356101 w 524686"/>
                  <a:gd name="connsiteY777" fmla="*/ 65490 h 723228"/>
                  <a:gd name="connsiteX778" fmla="*/ 354055 w 524686"/>
                  <a:gd name="connsiteY778" fmla="*/ 67793 h 723228"/>
                  <a:gd name="connsiteX779" fmla="*/ 352008 w 524686"/>
                  <a:gd name="connsiteY779" fmla="*/ 69072 h 723228"/>
                  <a:gd name="connsiteX780" fmla="*/ 350729 w 524686"/>
                  <a:gd name="connsiteY780" fmla="*/ 70607 h 723228"/>
                  <a:gd name="connsiteX781" fmla="*/ 349450 w 524686"/>
                  <a:gd name="connsiteY781" fmla="*/ 75211 h 723228"/>
                  <a:gd name="connsiteX782" fmla="*/ 349706 w 524686"/>
                  <a:gd name="connsiteY782" fmla="*/ 78793 h 723228"/>
                  <a:gd name="connsiteX783" fmla="*/ 350729 w 524686"/>
                  <a:gd name="connsiteY783" fmla="*/ 81607 h 723228"/>
                  <a:gd name="connsiteX784" fmla="*/ 351497 w 524686"/>
                  <a:gd name="connsiteY784" fmla="*/ 82886 h 723228"/>
                  <a:gd name="connsiteX785" fmla="*/ 352775 w 524686"/>
                  <a:gd name="connsiteY785" fmla="*/ 84165 h 723228"/>
                  <a:gd name="connsiteX786" fmla="*/ 357892 w 524686"/>
                  <a:gd name="connsiteY786" fmla="*/ 88770 h 723228"/>
                  <a:gd name="connsiteX787" fmla="*/ 360706 w 524686"/>
                  <a:gd name="connsiteY787" fmla="*/ 90049 h 723228"/>
                  <a:gd name="connsiteX788" fmla="*/ 364032 w 524686"/>
                  <a:gd name="connsiteY788" fmla="*/ 90560 h 72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</a:cxnLst>
                <a:rect l="l" t="t" r="r" b="b"/>
                <a:pathLst>
                  <a:path w="524686" h="723228">
                    <a:moveTo>
                      <a:pt x="364032" y="90586"/>
                    </a:moveTo>
                    <a:lnTo>
                      <a:pt x="367869" y="90586"/>
                    </a:lnTo>
                    <a:lnTo>
                      <a:pt x="371195" y="91609"/>
                    </a:lnTo>
                    <a:lnTo>
                      <a:pt x="378869" y="96981"/>
                    </a:lnTo>
                    <a:lnTo>
                      <a:pt x="381428" y="98005"/>
                    </a:lnTo>
                    <a:lnTo>
                      <a:pt x="384497" y="97749"/>
                    </a:lnTo>
                    <a:lnTo>
                      <a:pt x="388079" y="96470"/>
                    </a:lnTo>
                    <a:lnTo>
                      <a:pt x="392428" y="96470"/>
                    </a:lnTo>
                    <a:lnTo>
                      <a:pt x="394474" y="97493"/>
                    </a:lnTo>
                    <a:lnTo>
                      <a:pt x="396521" y="99284"/>
                    </a:lnTo>
                    <a:lnTo>
                      <a:pt x="401125" y="99540"/>
                    </a:lnTo>
                    <a:lnTo>
                      <a:pt x="403684" y="98517"/>
                    </a:lnTo>
                    <a:lnTo>
                      <a:pt x="406242" y="98261"/>
                    </a:lnTo>
                    <a:lnTo>
                      <a:pt x="408544" y="98261"/>
                    </a:lnTo>
                    <a:lnTo>
                      <a:pt x="412126" y="99540"/>
                    </a:lnTo>
                    <a:lnTo>
                      <a:pt x="417498" y="103889"/>
                    </a:lnTo>
                    <a:lnTo>
                      <a:pt x="418777" y="105168"/>
                    </a:lnTo>
                    <a:lnTo>
                      <a:pt x="421591" y="107214"/>
                    </a:lnTo>
                    <a:lnTo>
                      <a:pt x="424149" y="108494"/>
                    </a:lnTo>
                    <a:lnTo>
                      <a:pt x="426196" y="109772"/>
                    </a:lnTo>
                    <a:lnTo>
                      <a:pt x="427987" y="111819"/>
                    </a:lnTo>
                    <a:lnTo>
                      <a:pt x="428754" y="112331"/>
                    </a:lnTo>
                    <a:lnTo>
                      <a:pt x="433359" y="113354"/>
                    </a:lnTo>
                    <a:lnTo>
                      <a:pt x="434382" y="113866"/>
                    </a:lnTo>
                    <a:lnTo>
                      <a:pt x="437196" y="116168"/>
                    </a:lnTo>
                    <a:lnTo>
                      <a:pt x="446406" y="118982"/>
                    </a:lnTo>
                    <a:lnTo>
                      <a:pt x="447940" y="119749"/>
                    </a:lnTo>
                    <a:lnTo>
                      <a:pt x="449987" y="122563"/>
                    </a:lnTo>
                    <a:lnTo>
                      <a:pt x="449987" y="127168"/>
                    </a:lnTo>
                    <a:lnTo>
                      <a:pt x="449731" y="128191"/>
                    </a:lnTo>
                    <a:lnTo>
                      <a:pt x="448197" y="128959"/>
                    </a:lnTo>
                    <a:lnTo>
                      <a:pt x="448452" y="132796"/>
                    </a:lnTo>
                    <a:lnTo>
                      <a:pt x="448964" y="135610"/>
                    </a:lnTo>
                    <a:lnTo>
                      <a:pt x="449731" y="136122"/>
                    </a:lnTo>
                    <a:lnTo>
                      <a:pt x="450499" y="140215"/>
                    </a:lnTo>
                    <a:lnTo>
                      <a:pt x="449476" y="140471"/>
                    </a:lnTo>
                    <a:lnTo>
                      <a:pt x="449987" y="143285"/>
                    </a:lnTo>
                    <a:lnTo>
                      <a:pt x="448197" y="143541"/>
                    </a:lnTo>
                    <a:lnTo>
                      <a:pt x="446917" y="142773"/>
                    </a:lnTo>
                    <a:lnTo>
                      <a:pt x="444103" y="143541"/>
                    </a:lnTo>
                    <a:lnTo>
                      <a:pt x="445383" y="150959"/>
                    </a:lnTo>
                    <a:lnTo>
                      <a:pt x="441801" y="151983"/>
                    </a:lnTo>
                    <a:lnTo>
                      <a:pt x="442312" y="155308"/>
                    </a:lnTo>
                    <a:lnTo>
                      <a:pt x="440010" y="155564"/>
                    </a:lnTo>
                    <a:lnTo>
                      <a:pt x="438987" y="156587"/>
                    </a:lnTo>
                    <a:lnTo>
                      <a:pt x="435149" y="156843"/>
                    </a:lnTo>
                    <a:lnTo>
                      <a:pt x="430545" y="158378"/>
                    </a:lnTo>
                    <a:lnTo>
                      <a:pt x="432847" y="166564"/>
                    </a:lnTo>
                    <a:lnTo>
                      <a:pt x="429521" y="167844"/>
                    </a:lnTo>
                    <a:lnTo>
                      <a:pt x="429521" y="169378"/>
                    </a:lnTo>
                    <a:lnTo>
                      <a:pt x="425940" y="170146"/>
                    </a:lnTo>
                    <a:lnTo>
                      <a:pt x="426196" y="173472"/>
                    </a:lnTo>
                    <a:lnTo>
                      <a:pt x="420056" y="172704"/>
                    </a:lnTo>
                    <a:lnTo>
                      <a:pt x="420568" y="176541"/>
                    </a:lnTo>
                    <a:lnTo>
                      <a:pt x="423894" y="184216"/>
                    </a:lnTo>
                    <a:lnTo>
                      <a:pt x="418010" y="187030"/>
                    </a:lnTo>
                    <a:lnTo>
                      <a:pt x="420568" y="190100"/>
                    </a:lnTo>
                    <a:lnTo>
                      <a:pt x="420568" y="193681"/>
                    </a:lnTo>
                    <a:lnTo>
                      <a:pt x="419289" y="195728"/>
                    </a:lnTo>
                    <a:lnTo>
                      <a:pt x="416475" y="199821"/>
                    </a:lnTo>
                    <a:lnTo>
                      <a:pt x="415196" y="203403"/>
                    </a:lnTo>
                    <a:lnTo>
                      <a:pt x="415452" y="206472"/>
                    </a:lnTo>
                    <a:lnTo>
                      <a:pt x="414428" y="209798"/>
                    </a:lnTo>
                    <a:lnTo>
                      <a:pt x="414428" y="213124"/>
                    </a:lnTo>
                    <a:lnTo>
                      <a:pt x="417754" y="215682"/>
                    </a:lnTo>
                    <a:lnTo>
                      <a:pt x="419544" y="217984"/>
                    </a:lnTo>
                    <a:lnTo>
                      <a:pt x="417498" y="219775"/>
                    </a:lnTo>
                    <a:lnTo>
                      <a:pt x="414684" y="220542"/>
                    </a:lnTo>
                    <a:lnTo>
                      <a:pt x="413661" y="221822"/>
                    </a:lnTo>
                    <a:lnTo>
                      <a:pt x="413661" y="224124"/>
                    </a:lnTo>
                    <a:lnTo>
                      <a:pt x="413149" y="227194"/>
                    </a:lnTo>
                    <a:lnTo>
                      <a:pt x="413405" y="230775"/>
                    </a:lnTo>
                    <a:lnTo>
                      <a:pt x="412126" y="234101"/>
                    </a:lnTo>
                    <a:lnTo>
                      <a:pt x="412126" y="235892"/>
                    </a:lnTo>
                    <a:lnTo>
                      <a:pt x="410591" y="238961"/>
                    </a:lnTo>
                    <a:lnTo>
                      <a:pt x="410335" y="241008"/>
                    </a:lnTo>
                    <a:lnTo>
                      <a:pt x="408800" y="242032"/>
                    </a:lnTo>
                    <a:lnTo>
                      <a:pt x="404963" y="247148"/>
                    </a:lnTo>
                    <a:lnTo>
                      <a:pt x="401125" y="252776"/>
                    </a:lnTo>
                    <a:lnTo>
                      <a:pt x="403172" y="253799"/>
                    </a:lnTo>
                    <a:lnTo>
                      <a:pt x="406753" y="255334"/>
                    </a:lnTo>
                    <a:lnTo>
                      <a:pt x="407010" y="258660"/>
                    </a:lnTo>
                    <a:lnTo>
                      <a:pt x="406753" y="260962"/>
                    </a:lnTo>
                    <a:lnTo>
                      <a:pt x="408800" y="265567"/>
                    </a:lnTo>
                    <a:lnTo>
                      <a:pt x="411870" y="270939"/>
                    </a:lnTo>
                    <a:lnTo>
                      <a:pt x="417242" y="277591"/>
                    </a:lnTo>
                    <a:lnTo>
                      <a:pt x="421847" y="282707"/>
                    </a:lnTo>
                    <a:lnTo>
                      <a:pt x="425940" y="288335"/>
                    </a:lnTo>
                    <a:lnTo>
                      <a:pt x="426707" y="289870"/>
                    </a:lnTo>
                    <a:lnTo>
                      <a:pt x="430801" y="288335"/>
                    </a:lnTo>
                    <a:lnTo>
                      <a:pt x="433615" y="288591"/>
                    </a:lnTo>
                    <a:lnTo>
                      <a:pt x="435917" y="289358"/>
                    </a:lnTo>
                    <a:lnTo>
                      <a:pt x="437196" y="290637"/>
                    </a:lnTo>
                    <a:lnTo>
                      <a:pt x="438987" y="295754"/>
                    </a:lnTo>
                    <a:lnTo>
                      <a:pt x="439243" y="297544"/>
                    </a:lnTo>
                    <a:lnTo>
                      <a:pt x="438987" y="298568"/>
                    </a:lnTo>
                    <a:lnTo>
                      <a:pt x="439754" y="299335"/>
                    </a:lnTo>
                    <a:lnTo>
                      <a:pt x="441801" y="307010"/>
                    </a:lnTo>
                    <a:lnTo>
                      <a:pt x="442312" y="308033"/>
                    </a:lnTo>
                    <a:lnTo>
                      <a:pt x="446406" y="312893"/>
                    </a:lnTo>
                    <a:lnTo>
                      <a:pt x="452801" y="322103"/>
                    </a:lnTo>
                    <a:lnTo>
                      <a:pt x="454080" y="324150"/>
                    </a:lnTo>
                    <a:lnTo>
                      <a:pt x="457662" y="331312"/>
                    </a:lnTo>
                    <a:lnTo>
                      <a:pt x="458941" y="332847"/>
                    </a:lnTo>
                    <a:lnTo>
                      <a:pt x="462011" y="335917"/>
                    </a:lnTo>
                    <a:lnTo>
                      <a:pt x="465336" y="335406"/>
                    </a:lnTo>
                    <a:lnTo>
                      <a:pt x="470197" y="335406"/>
                    </a:lnTo>
                    <a:lnTo>
                      <a:pt x="471732" y="334894"/>
                    </a:lnTo>
                    <a:lnTo>
                      <a:pt x="473779" y="333103"/>
                    </a:lnTo>
                    <a:lnTo>
                      <a:pt x="477104" y="332080"/>
                    </a:lnTo>
                    <a:lnTo>
                      <a:pt x="479662" y="331824"/>
                    </a:lnTo>
                    <a:lnTo>
                      <a:pt x="481453" y="331312"/>
                    </a:lnTo>
                    <a:lnTo>
                      <a:pt x="484011" y="331312"/>
                    </a:lnTo>
                    <a:lnTo>
                      <a:pt x="488104" y="331824"/>
                    </a:lnTo>
                    <a:lnTo>
                      <a:pt x="489639" y="332847"/>
                    </a:lnTo>
                    <a:lnTo>
                      <a:pt x="495523" y="337196"/>
                    </a:lnTo>
                    <a:lnTo>
                      <a:pt x="498081" y="338987"/>
                    </a:lnTo>
                    <a:lnTo>
                      <a:pt x="502175" y="340010"/>
                    </a:lnTo>
                    <a:lnTo>
                      <a:pt x="506012" y="341034"/>
                    </a:lnTo>
                    <a:lnTo>
                      <a:pt x="510361" y="342569"/>
                    </a:lnTo>
                    <a:lnTo>
                      <a:pt x="514966" y="343080"/>
                    </a:lnTo>
                    <a:lnTo>
                      <a:pt x="515989" y="344103"/>
                    </a:lnTo>
                    <a:lnTo>
                      <a:pt x="515733" y="345127"/>
                    </a:lnTo>
                    <a:lnTo>
                      <a:pt x="517012" y="348197"/>
                    </a:lnTo>
                    <a:lnTo>
                      <a:pt x="515733" y="349732"/>
                    </a:lnTo>
                    <a:lnTo>
                      <a:pt x="513686" y="350499"/>
                    </a:lnTo>
                    <a:lnTo>
                      <a:pt x="512152" y="351778"/>
                    </a:lnTo>
                    <a:lnTo>
                      <a:pt x="512407" y="353057"/>
                    </a:lnTo>
                    <a:lnTo>
                      <a:pt x="514454" y="355871"/>
                    </a:lnTo>
                    <a:lnTo>
                      <a:pt x="516244" y="358941"/>
                    </a:lnTo>
                    <a:lnTo>
                      <a:pt x="520594" y="363290"/>
                    </a:lnTo>
                    <a:lnTo>
                      <a:pt x="523663" y="366360"/>
                    </a:lnTo>
                    <a:lnTo>
                      <a:pt x="524686" y="368662"/>
                    </a:lnTo>
                    <a:lnTo>
                      <a:pt x="524175" y="370965"/>
                    </a:lnTo>
                    <a:lnTo>
                      <a:pt x="522384" y="372244"/>
                    </a:lnTo>
                    <a:lnTo>
                      <a:pt x="519314" y="373267"/>
                    </a:lnTo>
                    <a:lnTo>
                      <a:pt x="521361" y="377360"/>
                    </a:lnTo>
                    <a:lnTo>
                      <a:pt x="521105" y="377872"/>
                    </a:lnTo>
                    <a:lnTo>
                      <a:pt x="514454" y="382221"/>
                    </a:lnTo>
                    <a:lnTo>
                      <a:pt x="512663" y="384267"/>
                    </a:lnTo>
                    <a:lnTo>
                      <a:pt x="510617" y="387337"/>
                    </a:lnTo>
                    <a:lnTo>
                      <a:pt x="504733" y="395524"/>
                    </a:lnTo>
                    <a:lnTo>
                      <a:pt x="495267" y="408826"/>
                    </a:lnTo>
                    <a:lnTo>
                      <a:pt x="491942" y="415221"/>
                    </a:lnTo>
                    <a:lnTo>
                      <a:pt x="488616" y="422896"/>
                    </a:lnTo>
                    <a:lnTo>
                      <a:pt x="487081" y="425710"/>
                    </a:lnTo>
                    <a:lnTo>
                      <a:pt x="477616" y="441059"/>
                    </a:lnTo>
                    <a:lnTo>
                      <a:pt x="476848" y="443362"/>
                    </a:lnTo>
                    <a:lnTo>
                      <a:pt x="477360" y="447711"/>
                    </a:lnTo>
                    <a:lnTo>
                      <a:pt x="473522" y="446431"/>
                    </a:lnTo>
                    <a:lnTo>
                      <a:pt x="472499" y="448734"/>
                    </a:lnTo>
                    <a:lnTo>
                      <a:pt x="469685" y="452315"/>
                    </a:lnTo>
                    <a:lnTo>
                      <a:pt x="469174" y="453850"/>
                    </a:lnTo>
                    <a:lnTo>
                      <a:pt x="467894" y="453594"/>
                    </a:lnTo>
                    <a:lnTo>
                      <a:pt x="467127" y="455129"/>
                    </a:lnTo>
                    <a:lnTo>
                      <a:pt x="465848" y="455641"/>
                    </a:lnTo>
                    <a:lnTo>
                      <a:pt x="463034" y="455641"/>
                    </a:lnTo>
                    <a:lnTo>
                      <a:pt x="463034" y="459222"/>
                    </a:lnTo>
                    <a:lnTo>
                      <a:pt x="462267" y="462036"/>
                    </a:lnTo>
                    <a:lnTo>
                      <a:pt x="462522" y="466641"/>
                    </a:lnTo>
                    <a:lnTo>
                      <a:pt x="462267" y="469199"/>
                    </a:lnTo>
                    <a:lnTo>
                      <a:pt x="462522" y="469455"/>
                    </a:lnTo>
                    <a:lnTo>
                      <a:pt x="462011" y="473037"/>
                    </a:lnTo>
                    <a:lnTo>
                      <a:pt x="459708" y="473548"/>
                    </a:lnTo>
                    <a:lnTo>
                      <a:pt x="458429" y="474827"/>
                    </a:lnTo>
                    <a:lnTo>
                      <a:pt x="457406" y="474827"/>
                    </a:lnTo>
                    <a:lnTo>
                      <a:pt x="455103" y="477130"/>
                    </a:lnTo>
                    <a:lnTo>
                      <a:pt x="452545" y="477386"/>
                    </a:lnTo>
                    <a:lnTo>
                      <a:pt x="452289" y="479432"/>
                    </a:lnTo>
                    <a:lnTo>
                      <a:pt x="452289" y="481223"/>
                    </a:lnTo>
                    <a:lnTo>
                      <a:pt x="451522" y="483781"/>
                    </a:lnTo>
                    <a:lnTo>
                      <a:pt x="449987" y="484037"/>
                    </a:lnTo>
                    <a:lnTo>
                      <a:pt x="449476" y="484804"/>
                    </a:lnTo>
                    <a:lnTo>
                      <a:pt x="450499" y="487874"/>
                    </a:lnTo>
                    <a:lnTo>
                      <a:pt x="451011" y="491712"/>
                    </a:lnTo>
                    <a:lnTo>
                      <a:pt x="448197" y="493247"/>
                    </a:lnTo>
                    <a:lnTo>
                      <a:pt x="448964" y="500154"/>
                    </a:lnTo>
                    <a:lnTo>
                      <a:pt x="448452" y="502712"/>
                    </a:lnTo>
                    <a:lnTo>
                      <a:pt x="448452" y="504247"/>
                    </a:lnTo>
                    <a:lnTo>
                      <a:pt x="447173" y="504503"/>
                    </a:lnTo>
                    <a:lnTo>
                      <a:pt x="445383" y="505782"/>
                    </a:lnTo>
                    <a:lnTo>
                      <a:pt x="443336" y="509363"/>
                    </a:lnTo>
                    <a:lnTo>
                      <a:pt x="440778" y="510386"/>
                    </a:lnTo>
                    <a:lnTo>
                      <a:pt x="438731" y="510131"/>
                    </a:lnTo>
                    <a:lnTo>
                      <a:pt x="438987" y="511666"/>
                    </a:lnTo>
                    <a:lnTo>
                      <a:pt x="438475" y="514224"/>
                    </a:lnTo>
                    <a:lnTo>
                      <a:pt x="437708" y="516782"/>
                    </a:lnTo>
                    <a:lnTo>
                      <a:pt x="437964" y="518061"/>
                    </a:lnTo>
                    <a:lnTo>
                      <a:pt x="441289" y="521898"/>
                    </a:lnTo>
                    <a:lnTo>
                      <a:pt x="440778" y="522922"/>
                    </a:lnTo>
                    <a:lnTo>
                      <a:pt x="441289" y="524457"/>
                    </a:lnTo>
                    <a:lnTo>
                      <a:pt x="441545" y="528294"/>
                    </a:lnTo>
                    <a:lnTo>
                      <a:pt x="441289" y="531875"/>
                    </a:lnTo>
                    <a:lnTo>
                      <a:pt x="438220" y="533922"/>
                    </a:lnTo>
                    <a:lnTo>
                      <a:pt x="437196" y="535201"/>
                    </a:lnTo>
                    <a:lnTo>
                      <a:pt x="436173" y="537759"/>
                    </a:lnTo>
                    <a:lnTo>
                      <a:pt x="434894" y="539038"/>
                    </a:lnTo>
                    <a:lnTo>
                      <a:pt x="432335" y="544155"/>
                    </a:lnTo>
                    <a:lnTo>
                      <a:pt x="431312" y="549015"/>
                    </a:lnTo>
                    <a:lnTo>
                      <a:pt x="429521" y="548759"/>
                    </a:lnTo>
                    <a:lnTo>
                      <a:pt x="427219" y="554387"/>
                    </a:lnTo>
                    <a:lnTo>
                      <a:pt x="425940" y="556690"/>
                    </a:lnTo>
                    <a:lnTo>
                      <a:pt x="424405" y="557201"/>
                    </a:lnTo>
                    <a:lnTo>
                      <a:pt x="423638" y="557969"/>
                    </a:lnTo>
                    <a:lnTo>
                      <a:pt x="421591" y="562830"/>
                    </a:lnTo>
                    <a:lnTo>
                      <a:pt x="420568" y="574853"/>
                    </a:lnTo>
                    <a:lnTo>
                      <a:pt x="420568" y="577667"/>
                    </a:lnTo>
                    <a:lnTo>
                      <a:pt x="419289" y="579458"/>
                    </a:lnTo>
                    <a:lnTo>
                      <a:pt x="417242" y="577923"/>
                    </a:lnTo>
                    <a:lnTo>
                      <a:pt x="415707" y="575621"/>
                    </a:lnTo>
                    <a:lnTo>
                      <a:pt x="413916" y="577155"/>
                    </a:lnTo>
                    <a:lnTo>
                      <a:pt x="409312" y="575365"/>
                    </a:lnTo>
                    <a:lnTo>
                      <a:pt x="406242" y="574597"/>
                    </a:lnTo>
                    <a:lnTo>
                      <a:pt x="403172" y="571783"/>
                    </a:lnTo>
                    <a:lnTo>
                      <a:pt x="401893" y="569992"/>
                    </a:lnTo>
                    <a:lnTo>
                      <a:pt x="399591" y="571272"/>
                    </a:lnTo>
                    <a:lnTo>
                      <a:pt x="397800" y="570248"/>
                    </a:lnTo>
                    <a:lnTo>
                      <a:pt x="395498" y="572039"/>
                    </a:lnTo>
                    <a:lnTo>
                      <a:pt x="392172" y="573318"/>
                    </a:lnTo>
                    <a:lnTo>
                      <a:pt x="392684" y="574341"/>
                    </a:lnTo>
                    <a:lnTo>
                      <a:pt x="388846" y="576900"/>
                    </a:lnTo>
                    <a:lnTo>
                      <a:pt x="383474" y="580481"/>
                    </a:lnTo>
                    <a:lnTo>
                      <a:pt x="378869" y="582016"/>
                    </a:lnTo>
                    <a:lnTo>
                      <a:pt x="379637" y="593272"/>
                    </a:lnTo>
                    <a:lnTo>
                      <a:pt x="380916" y="597109"/>
                    </a:lnTo>
                    <a:lnTo>
                      <a:pt x="381683" y="598644"/>
                    </a:lnTo>
                    <a:lnTo>
                      <a:pt x="376055" y="599156"/>
                    </a:lnTo>
                    <a:lnTo>
                      <a:pt x="374009" y="600179"/>
                    </a:lnTo>
                    <a:lnTo>
                      <a:pt x="373497" y="601203"/>
                    </a:lnTo>
                    <a:lnTo>
                      <a:pt x="372474" y="605807"/>
                    </a:lnTo>
                    <a:lnTo>
                      <a:pt x="373753" y="606575"/>
                    </a:lnTo>
                    <a:lnTo>
                      <a:pt x="372985" y="608110"/>
                    </a:lnTo>
                    <a:lnTo>
                      <a:pt x="370939" y="610668"/>
                    </a:lnTo>
                    <a:lnTo>
                      <a:pt x="372218" y="613738"/>
                    </a:lnTo>
                    <a:lnTo>
                      <a:pt x="373753" y="615017"/>
                    </a:lnTo>
                    <a:lnTo>
                      <a:pt x="376055" y="616040"/>
                    </a:lnTo>
                    <a:lnTo>
                      <a:pt x="380660" y="617831"/>
                    </a:lnTo>
                    <a:lnTo>
                      <a:pt x="379637" y="620645"/>
                    </a:lnTo>
                    <a:lnTo>
                      <a:pt x="378614" y="621156"/>
                    </a:lnTo>
                    <a:lnTo>
                      <a:pt x="377079" y="620901"/>
                    </a:lnTo>
                    <a:lnTo>
                      <a:pt x="375543" y="621412"/>
                    </a:lnTo>
                    <a:lnTo>
                      <a:pt x="375288" y="623203"/>
                    </a:lnTo>
                    <a:lnTo>
                      <a:pt x="371962" y="625505"/>
                    </a:lnTo>
                    <a:lnTo>
                      <a:pt x="370427" y="628319"/>
                    </a:lnTo>
                    <a:lnTo>
                      <a:pt x="368125" y="634715"/>
                    </a:lnTo>
                    <a:lnTo>
                      <a:pt x="368125" y="638296"/>
                    </a:lnTo>
                    <a:lnTo>
                      <a:pt x="367869" y="641110"/>
                    </a:lnTo>
                    <a:lnTo>
                      <a:pt x="368637" y="643413"/>
                    </a:lnTo>
                    <a:lnTo>
                      <a:pt x="368380" y="645459"/>
                    </a:lnTo>
                    <a:lnTo>
                      <a:pt x="368892" y="648273"/>
                    </a:lnTo>
                    <a:lnTo>
                      <a:pt x="368637" y="649808"/>
                    </a:lnTo>
                    <a:lnTo>
                      <a:pt x="368892" y="651343"/>
                    </a:lnTo>
                    <a:lnTo>
                      <a:pt x="367613" y="654157"/>
                    </a:lnTo>
                    <a:lnTo>
                      <a:pt x="366846" y="656971"/>
                    </a:lnTo>
                    <a:lnTo>
                      <a:pt x="364799" y="660809"/>
                    </a:lnTo>
                    <a:lnTo>
                      <a:pt x="366590" y="662855"/>
                    </a:lnTo>
                    <a:lnTo>
                      <a:pt x="366334" y="663878"/>
                    </a:lnTo>
                    <a:lnTo>
                      <a:pt x="367869" y="666948"/>
                    </a:lnTo>
                    <a:lnTo>
                      <a:pt x="370683" y="670786"/>
                    </a:lnTo>
                    <a:lnTo>
                      <a:pt x="373497" y="673088"/>
                    </a:lnTo>
                    <a:lnTo>
                      <a:pt x="376567" y="674623"/>
                    </a:lnTo>
                    <a:lnTo>
                      <a:pt x="376567" y="675902"/>
                    </a:lnTo>
                    <a:lnTo>
                      <a:pt x="375032" y="677437"/>
                    </a:lnTo>
                    <a:lnTo>
                      <a:pt x="372474" y="678972"/>
                    </a:lnTo>
                    <a:lnTo>
                      <a:pt x="370683" y="681018"/>
                    </a:lnTo>
                    <a:lnTo>
                      <a:pt x="368892" y="682042"/>
                    </a:lnTo>
                    <a:lnTo>
                      <a:pt x="367613" y="684088"/>
                    </a:lnTo>
                    <a:lnTo>
                      <a:pt x="365311" y="682553"/>
                    </a:lnTo>
                    <a:lnTo>
                      <a:pt x="363520" y="682809"/>
                    </a:lnTo>
                    <a:lnTo>
                      <a:pt x="360706" y="682553"/>
                    </a:lnTo>
                    <a:lnTo>
                      <a:pt x="356101" y="681786"/>
                    </a:lnTo>
                    <a:lnTo>
                      <a:pt x="354311" y="681018"/>
                    </a:lnTo>
                    <a:lnTo>
                      <a:pt x="353032" y="679739"/>
                    </a:lnTo>
                    <a:lnTo>
                      <a:pt x="350985" y="678460"/>
                    </a:lnTo>
                    <a:lnTo>
                      <a:pt x="347148" y="680507"/>
                    </a:lnTo>
                    <a:lnTo>
                      <a:pt x="345613" y="680507"/>
                    </a:lnTo>
                    <a:lnTo>
                      <a:pt x="344589" y="681530"/>
                    </a:lnTo>
                    <a:lnTo>
                      <a:pt x="342798" y="682042"/>
                    </a:lnTo>
                    <a:lnTo>
                      <a:pt x="339729" y="682042"/>
                    </a:lnTo>
                    <a:lnTo>
                      <a:pt x="338706" y="679228"/>
                    </a:lnTo>
                    <a:lnTo>
                      <a:pt x="335892" y="680251"/>
                    </a:lnTo>
                    <a:lnTo>
                      <a:pt x="334357" y="677437"/>
                    </a:lnTo>
                    <a:lnTo>
                      <a:pt x="331543" y="679228"/>
                    </a:lnTo>
                    <a:lnTo>
                      <a:pt x="332310" y="682042"/>
                    </a:lnTo>
                    <a:lnTo>
                      <a:pt x="333589" y="681530"/>
                    </a:lnTo>
                    <a:lnTo>
                      <a:pt x="334612" y="684344"/>
                    </a:lnTo>
                    <a:lnTo>
                      <a:pt x="334101" y="685111"/>
                    </a:lnTo>
                    <a:lnTo>
                      <a:pt x="334612" y="686902"/>
                    </a:lnTo>
                    <a:lnTo>
                      <a:pt x="335892" y="688693"/>
                    </a:lnTo>
                    <a:lnTo>
                      <a:pt x="337426" y="689716"/>
                    </a:lnTo>
                    <a:lnTo>
                      <a:pt x="338961" y="688693"/>
                    </a:lnTo>
                    <a:lnTo>
                      <a:pt x="342287" y="688181"/>
                    </a:lnTo>
                    <a:lnTo>
                      <a:pt x="343310" y="690228"/>
                    </a:lnTo>
                    <a:lnTo>
                      <a:pt x="345101" y="690484"/>
                    </a:lnTo>
                    <a:lnTo>
                      <a:pt x="345101" y="692530"/>
                    </a:lnTo>
                    <a:lnTo>
                      <a:pt x="346892" y="693809"/>
                    </a:lnTo>
                    <a:lnTo>
                      <a:pt x="348171" y="693809"/>
                    </a:lnTo>
                    <a:lnTo>
                      <a:pt x="349450" y="695088"/>
                    </a:lnTo>
                    <a:lnTo>
                      <a:pt x="352008" y="695088"/>
                    </a:lnTo>
                    <a:lnTo>
                      <a:pt x="354822" y="695344"/>
                    </a:lnTo>
                    <a:lnTo>
                      <a:pt x="357636" y="697391"/>
                    </a:lnTo>
                    <a:lnTo>
                      <a:pt x="358148" y="698926"/>
                    </a:lnTo>
                    <a:lnTo>
                      <a:pt x="358915" y="698926"/>
                    </a:lnTo>
                    <a:lnTo>
                      <a:pt x="357892" y="705833"/>
                    </a:lnTo>
                    <a:lnTo>
                      <a:pt x="357636" y="709159"/>
                    </a:lnTo>
                    <a:lnTo>
                      <a:pt x="357380" y="710182"/>
                    </a:lnTo>
                    <a:lnTo>
                      <a:pt x="356869" y="713252"/>
                    </a:lnTo>
                    <a:lnTo>
                      <a:pt x="357125" y="714787"/>
                    </a:lnTo>
                    <a:lnTo>
                      <a:pt x="354566" y="714531"/>
                    </a:lnTo>
                    <a:lnTo>
                      <a:pt x="352520" y="715298"/>
                    </a:lnTo>
                    <a:lnTo>
                      <a:pt x="351497" y="717856"/>
                    </a:lnTo>
                    <a:lnTo>
                      <a:pt x="344845" y="716066"/>
                    </a:lnTo>
                    <a:lnTo>
                      <a:pt x="346124" y="717601"/>
                    </a:lnTo>
                    <a:lnTo>
                      <a:pt x="344845" y="718368"/>
                    </a:lnTo>
                    <a:lnTo>
                      <a:pt x="343055" y="720926"/>
                    </a:lnTo>
                    <a:lnTo>
                      <a:pt x="341775" y="721694"/>
                    </a:lnTo>
                    <a:lnTo>
                      <a:pt x="338706" y="722717"/>
                    </a:lnTo>
                    <a:lnTo>
                      <a:pt x="337170" y="723229"/>
                    </a:lnTo>
                    <a:lnTo>
                      <a:pt x="334868" y="722717"/>
                    </a:lnTo>
                    <a:lnTo>
                      <a:pt x="334612" y="719903"/>
                    </a:lnTo>
                    <a:lnTo>
                      <a:pt x="332822" y="719136"/>
                    </a:lnTo>
                    <a:lnTo>
                      <a:pt x="334357" y="713507"/>
                    </a:lnTo>
                    <a:lnTo>
                      <a:pt x="332310" y="712484"/>
                    </a:lnTo>
                    <a:lnTo>
                      <a:pt x="330775" y="710949"/>
                    </a:lnTo>
                    <a:lnTo>
                      <a:pt x="325659" y="704298"/>
                    </a:lnTo>
                    <a:lnTo>
                      <a:pt x="319263" y="695344"/>
                    </a:lnTo>
                    <a:lnTo>
                      <a:pt x="317473" y="695856"/>
                    </a:lnTo>
                    <a:lnTo>
                      <a:pt x="314914" y="695600"/>
                    </a:lnTo>
                    <a:lnTo>
                      <a:pt x="309030" y="693554"/>
                    </a:lnTo>
                    <a:lnTo>
                      <a:pt x="308263" y="693554"/>
                    </a:lnTo>
                    <a:lnTo>
                      <a:pt x="302635" y="695600"/>
                    </a:lnTo>
                    <a:lnTo>
                      <a:pt x="301868" y="693298"/>
                    </a:lnTo>
                    <a:lnTo>
                      <a:pt x="301100" y="691763"/>
                    </a:lnTo>
                    <a:lnTo>
                      <a:pt x="293937" y="687925"/>
                    </a:lnTo>
                    <a:lnTo>
                      <a:pt x="289844" y="685879"/>
                    </a:lnTo>
                    <a:lnTo>
                      <a:pt x="280890" y="685879"/>
                    </a:lnTo>
                    <a:lnTo>
                      <a:pt x="279867" y="684344"/>
                    </a:lnTo>
                    <a:lnTo>
                      <a:pt x="278332" y="683577"/>
                    </a:lnTo>
                    <a:lnTo>
                      <a:pt x="275262" y="683832"/>
                    </a:lnTo>
                    <a:lnTo>
                      <a:pt x="270657" y="683321"/>
                    </a:lnTo>
                    <a:lnTo>
                      <a:pt x="268355" y="684088"/>
                    </a:lnTo>
                    <a:lnTo>
                      <a:pt x="261960" y="687158"/>
                    </a:lnTo>
                    <a:lnTo>
                      <a:pt x="261192" y="687670"/>
                    </a:lnTo>
                    <a:lnTo>
                      <a:pt x="257611" y="688949"/>
                    </a:lnTo>
                    <a:lnTo>
                      <a:pt x="256332" y="686646"/>
                    </a:lnTo>
                    <a:lnTo>
                      <a:pt x="254797" y="687158"/>
                    </a:lnTo>
                    <a:lnTo>
                      <a:pt x="252238" y="684600"/>
                    </a:lnTo>
                    <a:lnTo>
                      <a:pt x="250192" y="682809"/>
                    </a:lnTo>
                    <a:lnTo>
                      <a:pt x="248145" y="684344"/>
                    </a:lnTo>
                    <a:lnTo>
                      <a:pt x="244820" y="681274"/>
                    </a:lnTo>
                    <a:lnTo>
                      <a:pt x="242006" y="681018"/>
                    </a:lnTo>
                    <a:lnTo>
                      <a:pt x="240982" y="682297"/>
                    </a:lnTo>
                    <a:lnTo>
                      <a:pt x="240215" y="683577"/>
                    </a:lnTo>
                    <a:lnTo>
                      <a:pt x="234331" y="683065"/>
                    </a:lnTo>
                    <a:lnTo>
                      <a:pt x="234331" y="682553"/>
                    </a:lnTo>
                    <a:lnTo>
                      <a:pt x="231517" y="681786"/>
                    </a:lnTo>
                    <a:lnTo>
                      <a:pt x="228191" y="681274"/>
                    </a:lnTo>
                    <a:lnTo>
                      <a:pt x="227168" y="681786"/>
                    </a:lnTo>
                    <a:lnTo>
                      <a:pt x="219494" y="683321"/>
                    </a:lnTo>
                    <a:lnTo>
                      <a:pt x="215145" y="684088"/>
                    </a:lnTo>
                    <a:lnTo>
                      <a:pt x="214633" y="686135"/>
                    </a:lnTo>
                    <a:lnTo>
                      <a:pt x="213354" y="687158"/>
                    </a:lnTo>
                    <a:lnTo>
                      <a:pt x="212331" y="689205"/>
                    </a:lnTo>
                    <a:lnTo>
                      <a:pt x="211051" y="689716"/>
                    </a:lnTo>
                    <a:lnTo>
                      <a:pt x="205935" y="689460"/>
                    </a:lnTo>
                    <a:lnTo>
                      <a:pt x="203888" y="689972"/>
                    </a:lnTo>
                    <a:lnTo>
                      <a:pt x="204144" y="691507"/>
                    </a:lnTo>
                    <a:lnTo>
                      <a:pt x="199284" y="692274"/>
                    </a:lnTo>
                    <a:lnTo>
                      <a:pt x="196981" y="687158"/>
                    </a:lnTo>
                    <a:lnTo>
                      <a:pt x="195958" y="684856"/>
                    </a:lnTo>
                    <a:lnTo>
                      <a:pt x="188283" y="684088"/>
                    </a:lnTo>
                    <a:lnTo>
                      <a:pt x="187772" y="683577"/>
                    </a:lnTo>
                    <a:lnTo>
                      <a:pt x="185981" y="677949"/>
                    </a:lnTo>
                    <a:lnTo>
                      <a:pt x="181376" y="678460"/>
                    </a:lnTo>
                    <a:lnTo>
                      <a:pt x="175748" y="675902"/>
                    </a:lnTo>
                    <a:lnTo>
                      <a:pt x="170887" y="676925"/>
                    </a:lnTo>
                    <a:lnTo>
                      <a:pt x="170632" y="677437"/>
                    </a:lnTo>
                    <a:lnTo>
                      <a:pt x="167050" y="674623"/>
                    </a:lnTo>
                    <a:lnTo>
                      <a:pt x="165004" y="673344"/>
                    </a:lnTo>
                    <a:lnTo>
                      <a:pt x="162957" y="672576"/>
                    </a:lnTo>
                    <a:lnTo>
                      <a:pt x="157841" y="671809"/>
                    </a:lnTo>
                    <a:lnTo>
                      <a:pt x="156818" y="674367"/>
                    </a:lnTo>
                    <a:lnTo>
                      <a:pt x="154771" y="674111"/>
                    </a:lnTo>
                    <a:lnTo>
                      <a:pt x="151701" y="672320"/>
                    </a:lnTo>
                    <a:lnTo>
                      <a:pt x="151190" y="672320"/>
                    </a:lnTo>
                    <a:lnTo>
                      <a:pt x="149143" y="674367"/>
                    </a:lnTo>
                    <a:lnTo>
                      <a:pt x="143003" y="678204"/>
                    </a:lnTo>
                    <a:lnTo>
                      <a:pt x="141213" y="678716"/>
                    </a:lnTo>
                    <a:lnTo>
                      <a:pt x="138654" y="678460"/>
                    </a:lnTo>
                    <a:lnTo>
                      <a:pt x="135329" y="678460"/>
                    </a:lnTo>
                    <a:lnTo>
                      <a:pt x="132003" y="679483"/>
                    </a:lnTo>
                    <a:lnTo>
                      <a:pt x="129701" y="679995"/>
                    </a:lnTo>
                    <a:lnTo>
                      <a:pt x="128422" y="681786"/>
                    </a:lnTo>
                    <a:lnTo>
                      <a:pt x="126887" y="681786"/>
                    </a:lnTo>
                    <a:lnTo>
                      <a:pt x="121770" y="680763"/>
                    </a:lnTo>
                    <a:lnTo>
                      <a:pt x="119724" y="679739"/>
                    </a:lnTo>
                    <a:lnTo>
                      <a:pt x="115631" y="679483"/>
                    </a:lnTo>
                    <a:lnTo>
                      <a:pt x="114607" y="679739"/>
                    </a:lnTo>
                    <a:lnTo>
                      <a:pt x="110514" y="678460"/>
                    </a:lnTo>
                    <a:lnTo>
                      <a:pt x="106165" y="678204"/>
                    </a:lnTo>
                    <a:lnTo>
                      <a:pt x="104375" y="676669"/>
                    </a:lnTo>
                    <a:lnTo>
                      <a:pt x="102584" y="672576"/>
                    </a:lnTo>
                    <a:lnTo>
                      <a:pt x="101816" y="672065"/>
                    </a:lnTo>
                    <a:lnTo>
                      <a:pt x="100281" y="672832"/>
                    </a:lnTo>
                    <a:lnTo>
                      <a:pt x="99002" y="672832"/>
                    </a:lnTo>
                    <a:lnTo>
                      <a:pt x="95165" y="671553"/>
                    </a:lnTo>
                    <a:lnTo>
                      <a:pt x="93118" y="670018"/>
                    </a:lnTo>
                    <a:lnTo>
                      <a:pt x="91584" y="667204"/>
                    </a:lnTo>
                    <a:lnTo>
                      <a:pt x="90816" y="666437"/>
                    </a:lnTo>
                    <a:lnTo>
                      <a:pt x="87235" y="664646"/>
                    </a:lnTo>
                    <a:lnTo>
                      <a:pt x="86467" y="663878"/>
                    </a:lnTo>
                    <a:lnTo>
                      <a:pt x="83909" y="657995"/>
                    </a:lnTo>
                    <a:lnTo>
                      <a:pt x="75723" y="653646"/>
                    </a:lnTo>
                    <a:lnTo>
                      <a:pt x="74444" y="652367"/>
                    </a:lnTo>
                    <a:lnTo>
                      <a:pt x="72653" y="651343"/>
                    </a:lnTo>
                    <a:lnTo>
                      <a:pt x="67536" y="649808"/>
                    </a:lnTo>
                    <a:lnTo>
                      <a:pt x="58071" y="645204"/>
                    </a:lnTo>
                    <a:lnTo>
                      <a:pt x="55001" y="645204"/>
                    </a:lnTo>
                    <a:lnTo>
                      <a:pt x="54234" y="644436"/>
                    </a:lnTo>
                    <a:lnTo>
                      <a:pt x="51164" y="643669"/>
                    </a:lnTo>
                    <a:lnTo>
                      <a:pt x="49885" y="643924"/>
                    </a:lnTo>
                    <a:lnTo>
                      <a:pt x="45024" y="644948"/>
                    </a:lnTo>
                    <a:lnTo>
                      <a:pt x="43489" y="644948"/>
                    </a:lnTo>
                    <a:lnTo>
                      <a:pt x="43234" y="643413"/>
                    </a:lnTo>
                    <a:lnTo>
                      <a:pt x="38885" y="644436"/>
                    </a:lnTo>
                    <a:lnTo>
                      <a:pt x="37606" y="643413"/>
                    </a:lnTo>
                    <a:lnTo>
                      <a:pt x="35559" y="643413"/>
                    </a:lnTo>
                    <a:lnTo>
                      <a:pt x="33512" y="642645"/>
                    </a:lnTo>
                    <a:lnTo>
                      <a:pt x="33001" y="641622"/>
                    </a:lnTo>
                    <a:lnTo>
                      <a:pt x="31210" y="640855"/>
                    </a:lnTo>
                    <a:lnTo>
                      <a:pt x="30698" y="642134"/>
                    </a:lnTo>
                    <a:lnTo>
                      <a:pt x="24815" y="642645"/>
                    </a:lnTo>
                    <a:lnTo>
                      <a:pt x="22001" y="643157"/>
                    </a:lnTo>
                    <a:lnTo>
                      <a:pt x="20977" y="641878"/>
                    </a:lnTo>
                    <a:lnTo>
                      <a:pt x="17907" y="640087"/>
                    </a:lnTo>
                    <a:lnTo>
                      <a:pt x="17140" y="638808"/>
                    </a:lnTo>
                    <a:lnTo>
                      <a:pt x="13047" y="640087"/>
                    </a:lnTo>
                    <a:lnTo>
                      <a:pt x="12024" y="640087"/>
                    </a:lnTo>
                    <a:lnTo>
                      <a:pt x="10233" y="638808"/>
                    </a:lnTo>
                    <a:lnTo>
                      <a:pt x="7419" y="634971"/>
                    </a:lnTo>
                    <a:lnTo>
                      <a:pt x="3070" y="628575"/>
                    </a:lnTo>
                    <a:lnTo>
                      <a:pt x="1535" y="627296"/>
                    </a:lnTo>
                    <a:lnTo>
                      <a:pt x="256" y="627040"/>
                    </a:lnTo>
                    <a:lnTo>
                      <a:pt x="0" y="625761"/>
                    </a:lnTo>
                    <a:lnTo>
                      <a:pt x="7675" y="624482"/>
                    </a:lnTo>
                    <a:lnTo>
                      <a:pt x="9210" y="623970"/>
                    </a:lnTo>
                    <a:lnTo>
                      <a:pt x="10489" y="622436"/>
                    </a:lnTo>
                    <a:lnTo>
                      <a:pt x="11512" y="620133"/>
                    </a:lnTo>
                    <a:lnTo>
                      <a:pt x="12791" y="618342"/>
                    </a:lnTo>
                    <a:lnTo>
                      <a:pt x="15093" y="617575"/>
                    </a:lnTo>
                    <a:lnTo>
                      <a:pt x="16372" y="616552"/>
                    </a:lnTo>
                    <a:lnTo>
                      <a:pt x="18163" y="614505"/>
                    </a:lnTo>
                    <a:lnTo>
                      <a:pt x="17652" y="612459"/>
                    </a:lnTo>
                    <a:lnTo>
                      <a:pt x="16372" y="609900"/>
                    </a:lnTo>
                    <a:lnTo>
                      <a:pt x="16117" y="607342"/>
                    </a:lnTo>
                    <a:lnTo>
                      <a:pt x="18931" y="604784"/>
                    </a:lnTo>
                    <a:lnTo>
                      <a:pt x="20721" y="605040"/>
                    </a:lnTo>
                    <a:lnTo>
                      <a:pt x="22512" y="604784"/>
                    </a:lnTo>
                    <a:lnTo>
                      <a:pt x="25070" y="602737"/>
                    </a:lnTo>
                    <a:lnTo>
                      <a:pt x="27117" y="601970"/>
                    </a:lnTo>
                    <a:lnTo>
                      <a:pt x="29931" y="601970"/>
                    </a:lnTo>
                    <a:lnTo>
                      <a:pt x="31210" y="601714"/>
                    </a:lnTo>
                    <a:lnTo>
                      <a:pt x="31977" y="600691"/>
                    </a:lnTo>
                    <a:lnTo>
                      <a:pt x="34024" y="599668"/>
                    </a:lnTo>
                    <a:lnTo>
                      <a:pt x="35047" y="598389"/>
                    </a:lnTo>
                    <a:lnTo>
                      <a:pt x="37094" y="597621"/>
                    </a:lnTo>
                    <a:lnTo>
                      <a:pt x="37861" y="596598"/>
                    </a:lnTo>
                    <a:lnTo>
                      <a:pt x="40164" y="595319"/>
                    </a:lnTo>
                    <a:lnTo>
                      <a:pt x="41187" y="595574"/>
                    </a:lnTo>
                    <a:lnTo>
                      <a:pt x="42210" y="595063"/>
                    </a:lnTo>
                    <a:lnTo>
                      <a:pt x="44768" y="591993"/>
                    </a:lnTo>
                    <a:lnTo>
                      <a:pt x="44768" y="590202"/>
                    </a:lnTo>
                    <a:lnTo>
                      <a:pt x="45280" y="587132"/>
                    </a:lnTo>
                    <a:lnTo>
                      <a:pt x="45792" y="585853"/>
                    </a:lnTo>
                    <a:lnTo>
                      <a:pt x="47583" y="584318"/>
                    </a:lnTo>
                    <a:lnTo>
                      <a:pt x="49885" y="582783"/>
                    </a:lnTo>
                    <a:lnTo>
                      <a:pt x="50397" y="582272"/>
                    </a:lnTo>
                    <a:lnTo>
                      <a:pt x="51676" y="582783"/>
                    </a:lnTo>
                    <a:lnTo>
                      <a:pt x="52699" y="582272"/>
                    </a:lnTo>
                    <a:lnTo>
                      <a:pt x="53466" y="580225"/>
                    </a:lnTo>
                    <a:lnTo>
                      <a:pt x="54234" y="579969"/>
                    </a:lnTo>
                    <a:lnTo>
                      <a:pt x="60374" y="583807"/>
                    </a:lnTo>
                    <a:lnTo>
                      <a:pt x="62420" y="584574"/>
                    </a:lnTo>
                    <a:lnTo>
                      <a:pt x="64467" y="584830"/>
                    </a:lnTo>
                    <a:lnTo>
                      <a:pt x="66513" y="580993"/>
                    </a:lnTo>
                    <a:lnTo>
                      <a:pt x="69327" y="577923"/>
                    </a:lnTo>
                    <a:lnTo>
                      <a:pt x="70095" y="577923"/>
                    </a:lnTo>
                    <a:lnTo>
                      <a:pt x="71885" y="579458"/>
                    </a:lnTo>
                    <a:lnTo>
                      <a:pt x="73932" y="579458"/>
                    </a:lnTo>
                    <a:lnTo>
                      <a:pt x="74955" y="577923"/>
                    </a:lnTo>
                    <a:lnTo>
                      <a:pt x="75723" y="575109"/>
                    </a:lnTo>
                    <a:lnTo>
                      <a:pt x="77258" y="573318"/>
                    </a:lnTo>
                    <a:lnTo>
                      <a:pt x="77769" y="571783"/>
                    </a:lnTo>
                    <a:lnTo>
                      <a:pt x="79560" y="570248"/>
                    </a:lnTo>
                    <a:lnTo>
                      <a:pt x="81862" y="565644"/>
                    </a:lnTo>
                    <a:lnTo>
                      <a:pt x="86467" y="564109"/>
                    </a:lnTo>
                    <a:lnTo>
                      <a:pt x="88002" y="563341"/>
                    </a:lnTo>
                    <a:lnTo>
                      <a:pt x="89793" y="563597"/>
                    </a:lnTo>
                    <a:lnTo>
                      <a:pt x="91584" y="561295"/>
                    </a:lnTo>
                    <a:lnTo>
                      <a:pt x="93886" y="560271"/>
                    </a:lnTo>
                    <a:lnTo>
                      <a:pt x="94398" y="559504"/>
                    </a:lnTo>
                    <a:lnTo>
                      <a:pt x="95677" y="555922"/>
                    </a:lnTo>
                    <a:lnTo>
                      <a:pt x="96700" y="554387"/>
                    </a:lnTo>
                    <a:lnTo>
                      <a:pt x="101561" y="553108"/>
                    </a:lnTo>
                    <a:lnTo>
                      <a:pt x="103095" y="551829"/>
                    </a:lnTo>
                    <a:lnTo>
                      <a:pt x="103351" y="548759"/>
                    </a:lnTo>
                    <a:lnTo>
                      <a:pt x="104119" y="542876"/>
                    </a:lnTo>
                    <a:lnTo>
                      <a:pt x="104630" y="540829"/>
                    </a:lnTo>
                    <a:lnTo>
                      <a:pt x="101561" y="539806"/>
                    </a:lnTo>
                    <a:lnTo>
                      <a:pt x="101049" y="534945"/>
                    </a:lnTo>
                    <a:lnTo>
                      <a:pt x="101816" y="533666"/>
                    </a:lnTo>
                    <a:lnTo>
                      <a:pt x="102072" y="531364"/>
                    </a:lnTo>
                    <a:lnTo>
                      <a:pt x="102840" y="530085"/>
                    </a:lnTo>
                    <a:lnTo>
                      <a:pt x="105398" y="528805"/>
                    </a:lnTo>
                    <a:lnTo>
                      <a:pt x="107444" y="527526"/>
                    </a:lnTo>
                    <a:lnTo>
                      <a:pt x="110258" y="524712"/>
                    </a:lnTo>
                    <a:lnTo>
                      <a:pt x="110770" y="523689"/>
                    </a:lnTo>
                    <a:lnTo>
                      <a:pt x="111026" y="520363"/>
                    </a:lnTo>
                    <a:lnTo>
                      <a:pt x="115119" y="519084"/>
                    </a:lnTo>
                    <a:lnTo>
                      <a:pt x="119980" y="516014"/>
                    </a:lnTo>
                    <a:lnTo>
                      <a:pt x="120747" y="515503"/>
                    </a:lnTo>
                    <a:lnTo>
                      <a:pt x="120491" y="512433"/>
                    </a:lnTo>
                    <a:lnTo>
                      <a:pt x="120747" y="509875"/>
                    </a:lnTo>
                    <a:lnTo>
                      <a:pt x="121003" y="509619"/>
                    </a:lnTo>
                    <a:lnTo>
                      <a:pt x="121259" y="506293"/>
                    </a:lnTo>
                    <a:lnTo>
                      <a:pt x="120491" y="503223"/>
                    </a:lnTo>
                    <a:lnTo>
                      <a:pt x="119724" y="502968"/>
                    </a:lnTo>
                    <a:lnTo>
                      <a:pt x="121259" y="499898"/>
                    </a:lnTo>
                    <a:lnTo>
                      <a:pt x="123305" y="498619"/>
                    </a:lnTo>
                    <a:lnTo>
                      <a:pt x="124584" y="498619"/>
                    </a:lnTo>
                    <a:lnTo>
                      <a:pt x="127398" y="499386"/>
                    </a:lnTo>
                    <a:lnTo>
                      <a:pt x="128677" y="498875"/>
                    </a:lnTo>
                    <a:lnTo>
                      <a:pt x="130724" y="495549"/>
                    </a:lnTo>
                    <a:lnTo>
                      <a:pt x="132003" y="494781"/>
                    </a:lnTo>
                    <a:lnTo>
                      <a:pt x="132003" y="493247"/>
                    </a:lnTo>
                    <a:lnTo>
                      <a:pt x="131491" y="489921"/>
                    </a:lnTo>
                    <a:lnTo>
                      <a:pt x="132259" y="484549"/>
                    </a:lnTo>
                    <a:lnTo>
                      <a:pt x="132259" y="478153"/>
                    </a:lnTo>
                    <a:lnTo>
                      <a:pt x="134561" y="462292"/>
                    </a:lnTo>
                    <a:lnTo>
                      <a:pt x="134305" y="455385"/>
                    </a:lnTo>
                    <a:lnTo>
                      <a:pt x="132515" y="450269"/>
                    </a:lnTo>
                    <a:lnTo>
                      <a:pt x="132003" y="446943"/>
                    </a:lnTo>
                    <a:lnTo>
                      <a:pt x="129445" y="441571"/>
                    </a:lnTo>
                    <a:lnTo>
                      <a:pt x="126631" y="437478"/>
                    </a:lnTo>
                    <a:lnTo>
                      <a:pt x="124584" y="435175"/>
                    </a:lnTo>
                    <a:lnTo>
                      <a:pt x="123561" y="433129"/>
                    </a:lnTo>
                    <a:lnTo>
                      <a:pt x="123305" y="430571"/>
                    </a:lnTo>
                    <a:lnTo>
                      <a:pt x="123817" y="425454"/>
                    </a:lnTo>
                    <a:lnTo>
                      <a:pt x="123817" y="420338"/>
                    </a:lnTo>
                    <a:lnTo>
                      <a:pt x="123049" y="417780"/>
                    </a:lnTo>
                    <a:lnTo>
                      <a:pt x="124073" y="416501"/>
                    </a:lnTo>
                    <a:lnTo>
                      <a:pt x="124073" y="413175"/>
                    </a:lnTo>
                    <a:lnTo>
                      <a:pt x="123561" y="412919"/>
                    </a:lnTo>
                    <a:lnTo>
                      <a:pt x="120747" y="413431"/>
                    </a:lnTo>
                    <a:lnTo>
                      <a:pt x="119724" y="411384"/>
                    </a:lnTo>
                    <a:lnTo>
                      <a:pt x="118956" y="411128"/>
                    </a:lnTo>
                    <a:lnTo>
                      <a:pt x="117166" y="404477"/>
                    </a:lnTo>
                    <a:lnTo>
                      <a:pt x="118700" y="403710"/>
                    </a:lnTo>
                    <a:lnTo>
                      <a:pt x="117933" y="401919"/>
                    </a:lnTo>
                    <a:lnTo>
                      <a:pt x="118189" y="398849"/>
                    </a:lnTo>
                    <a:lnTo>
                      <a:pt x="125863" y="392453"/>
                    </a:lnTo>
                    <a:lnTo>
                      <a:pt x="129445" y="389384"/>
                    </a:lnTo>
                    <a:lnTo>
                      <a:pt x="130980" y="387337"/>
                    </a:lnTo>
                    <a:lnTo>
                      <a:pt x="134305" y="382221"/>
                    </a:lnTo>
                    <a:lnTo>
                      <a:pt x="135585" y="380942"/>
                    </a:lnTo>
                    <a:lnTo>
                      <a:pt x="138910" y="378128"/>
                    </a:lnTo>
                    <a:lnTo>
                      <a:pt x="149143" y="371988"/>
                    </a:lnTo>
                    <a:lnTo>
                      <a:pt x="151445" y="370453"/>
                    </a:lnTo>
                    <a:lnTo>
                      <a:pt x="156818" y="366104"/>
                    </a:lnTo>
                    <a:lnTo>
                      <a:pt x="162446" y="358685"/>
                    </a:lnTo>
                    <a:lnTo>
                      <a:pt x="160655" y="356383"/>
                    </a:lnTo>
                    <a:lnTo>
                      <a:pt x="158864" y="354592"/>
                    </a:lnTo>
                    <a:lnTo>
                      <a:pt x="154004" y="350755"/>
                    </a:lnTo>
                    <a:lnTo>
                      <a:pt x="149399" y="346150"/>
                    </a:lnTo>
                    <a:lnTo>
                      <a:pt x="147608" y="344871"/>
                    </a:lnTo>
                    <a:lnTo>
                      <a:pt x="144282" y="344360"/>
                    </a:lnTo>
                    <a:lnTo>
                      <a:pt x="143003" y="343592"/>
                    </a:lnTo>
                    <a:lnTo>
                      <a:pt x="140701" y="341289"/>
                    </a:lnTo>
                    <a:lnTo>
                      <a:pt x="140445" y="339755"/>
                    </a:lnTo>
                    <a:lnTo>
                      <a:pt x="139422" y="338220"/>
                    </a:lnTo>
                    <a:lnTo>
                      <a:pt x="138399" y="331312"/>
                    </a:lnTo>
                    <a:lnTo>
                      <a:pt x="138143" y="329266"/>
                    </a:lnTo>
                    <a:lnTo>
                      <a:pt x="133282" y="328498"/>
                    </a:lnTo>
                    <a:lnTo>
                      <a:pt x="131236" y="328243"/>
                    </a:lnTo>
                    <a:lnTo>
                      <a:pt x="128166" y="326708"/>
                    </a:lnTo>
                    <a:lnTo>
                      <a:pt x="127654" y="325940"/>
                    </a:lnTo>
                    <a:lnTo>
                      <a:pt x="127654" y="322615"/>
                    </a:lnTo>
                    <a:lnTo>
                      <a:pt x="127143" y="321847"/>
                    </a:lnTo>
                    <a:lnTo>
                      <a:pt x="124584" y="320824"/>
                    </a:lnTo>
                    <a:lnTo>
                      <a:pt x="124073" y="320312"/>
                    </a:lnTo>
                    <a:lnTo>
                      <a:pt x="123561" y="312382"/>
                    </a:lnTo>
                    <a:lnTo>
                      <a:pt x="120235" y="309312"/>
                    </a:lnTo>
                    <a:lnTo>
                      <a:pt x="114863" y="304963"/>
                    </a:lnTo>
                    <a:lnTo>
                      <a:pt x="113840" y="303173"/>
                    </a:lnTo>
                    <a:lnTo>
                      <a:pt x="111793" y="296777"/>
                    </a:lnTo>
                    <a:lnTo>
                      <a:pt x="109491" y="293963"/>
                    </a:lnTo>
                    <a:lnTo>
                      <a:pt x="108212" y="289870"/>
                    </a:lnTo>
                    <a:lnTo>
                      <a:pt x="106677" y="286032"/>
                    </a:lnTo>
                    <a:lnTo>
                      <a:pt x="108212" y="281683"/>
                    </a:lnTo>
                    <a:lnTo>
                      <a:pt x="109491" y="276567"/>
                    </a:lnTo>
                    <a:lnTo>
                      <a:pt x="110003" y="276567"/>
                    </a:lnTo>
                    <a:lnTo>
                      <a:pt x="110514" y="271195"/>
                    </a:lnTo>
                    <a:lnTo>
                      <a:pt x="110258" y="266590"/>
                    </a:lnTo>
                    <a:lnTo>
                      <a:pt x="110003" y="266078"/>
                    </a:lnTo>
                    <a:lnTo>
                      <a:pt x="110258" y="264032"/>
                    </a:lnTo>
                    <a:lnTo>
                      <a:pt x="112305" y="262241"/>
                    </a:lnTo>
                    <a:lnTo>
                      <a:pt x="114352" y="258915"/>
                    </a:lnTo>
                    <a:lnTo>
                      <a:pt x="114607" y="254311"/>
                    </a:lnTo>
                    <a:lnTo>
                      <a:pt x="119468" y="249962"/>
                    </a:lnTo>
                    <a:lnTo>
                      <a:pt x="122538" y="248427"/>
                    </a:lnTo>
                    <a:lnTo>
                      <a:pt x="124584" y="248171"/>
                    </a:lnTo>
                    <a:lnTo>
                      <a:pt x="125863" y="244334"/>
                    </a:lnTo>
                    <a:lnTo>
                      <a:pt x="122026" y="242799"/>
                    </a:lnTo>
                    <a:lnTo>
                      <a:pt x="112817" y="237682"/>
                    </a:lnTo>
                    <a:lnTo>
                      <a:pt x="108212" y="235124"/>
                    </a:lnTo>
                    <a:lnTo>
                      <a:pt x="102328" y="233333"/>
                    </a:lnTo>
                    <a:lnTo>
                      <a:pt x="96444" y="232054"/>
                    </a:lnTo>
                    <a:lnTo>
                      <a:pt x="91584" y="231031"/>
                    </a:lnTo>
                    <a:lnTo>
                      <a:pt x="89537" y="230264"/>
                    </a:lnTo>
                    <a:lnTo>
                      <a:pt x="85444" y="227961"/>
                    </a:lnTo>
                    <a:lnTo>
                      <a:pt x="81351" y="225915"/>
                    </a:lnTo>
                    <a:lnTo>
                      <a:pt x="77769" y="224891"/>
                    </a:lnTo>
                    <a:lnTo>
                      <a:pt x="77769" y="220798"/>
                    </a:lnTo>
                    <a:lnTo>
                      <a:pt x="76234" y="217984"/>
                    </a:lnTo>
                    <a:lnTo>
                      <a:pt x="73932" y="216194"/>
                    </a:lnTo>
                    <a:lnTo>
                      <a:pt x="73676" y="211845"/>
                    </a:lnTo>
                    <a:lnTo>
                      <a:pt x="73676" y="205705"/>
                    </a:lnTo>
                    <a:lnTo>
                      <a:pt x="76234" y="197263"/>
                    </a:lnTo>
                    <a:lnTo>
                      <a:pt x="77258" y="194705"/>
                    </a:lnTo>
                    <a:lnTo>
                      <a:pt x="79304" y="191891"/>
                    </a:lnTo>
                    <a:lnTo>
                      <a:pt x="82630" y="188821"/>
                    </a:lnTo>
                    <a:lnTo>
                      <a:pt x="87235" y="185751"/>
                    </a:lnTo>
                    <a:lnTo>
                      <a:pt x="92351" y="182937"/>
                    </a:lnTo>
                    <a:lnTo>
                      <a:pt x="93118" y="182425"/>
                    </a:lnTo>
                    <a:lnTo>
                      <a:pt x="94653" y="179355"/>
                    </a:lnTo>
                    <a:lnTo>
                      <a:pt x="96956" y="177309"/>
                    </a:lnTo>
                    <a:lnTo>
                      <a:pt x="100537" y="176541"/>
                    </a:lnTo>
                    <a:lnTo>
                      <a:pt x="104375" y="174495"/>
                    </a:lnTo>
                    <a:lnTo>
                      <a:pt x="106677" y="171937"/>
                    </a:lnTo>
                    <a:lnTo>
                      <a:pt x="109235" y="168611"/>
                    </a:lnTo>
                    <a:lnTo>
                      <a:pt x="111793" y="162727"/>
                    </a:lnTo>
                    <a:lnTo>
                      <a:pt x="114096" y="155053"/>
                    </a:lnTo>
                    <a:lnTo>
                      <a:pt x="115631" y="150192"/>
                    </a:lnTo>
                    <a:lnTo>
                      <a:pt x="123561" y="157099"/>
                    </a:lnTo>
                    <a:lnTo>
                      <a:pt x="124328" y="157355"/>
                    </a:lnTo>
                    <a:lnTo>
                      <a:pt x="127398" y="158122"/>
                    </a:lnTo>
                    <a:lnTo>
                      <a:pt x="132259" y="160425"/>
                    </a:lnTo>
                    <a:lnTo>
                      <a:pt x="136864" y="163469"/>
                    </a:lnTo>
                    <a:lnTo>
                      <a:pt x="138910" y="166053"/>
                    </a:lnTo>
                    <a:lnTo>
                      <a:pt x="140189" y="167818"/>
                    </a:lnTo>
                    <a:lnTo>
                      <a:pt x="150166" y="169864"/>
                    </a:lnTo>
                    <a:lnTo>
                      <a:pt x="152469" y="170120"/>
                    </a:lnTo>
                    <a:lnTo>
                      <a:pt x="157073" y="168841"/>
                    </a:lnTo>
                    <a:lnTo>
                      <a:pt x="159632" y="168586"/>
                    </a:lnTo>
                    <a:lnTo>
                      <a:pt x="162701" y="169097"/>
                    </a:lnTo>
                    <a:lnTo>
                      <a:pt x="165004" y="169864"/>
                    </a:lnTo>
                    <a:lnTo>
                      <a:pt x="167306" y="170888"/>
                    </a:lnTo>
                    <a:lnTo>
                      <a:pt x="169097" y="170120"/>
                    </a:lnTo>
                    <a:lnTo>
                      <a:pt x="168330" y="162958"/>
                    </a:lnTo>
                    <a:lnTo>
                      <a:pt x="170887" y="161678"/>
                    </a:lnTo>
                    <a:lnTo>
                      <a:pt x="171399" y="160655"/>
                    </a:lnTo>
                    <a:lnTo>
                      <a:pt x="169353" y="154515"/>
                    </a:lnTo>
                    <a:lnTo>
                      <a:pt x="167050" y="150678"/>
                    </a:lnTo>
                    <a:lnTo>
                      <a:pt x="166027" y="145562"/>
                    </a:lnTo>
                    <a:lnTo>
                      <a:pt x="165516" y="141724"/>
                    </a:lnTo>
                    <a:lnTo>
                      <a:pt x="165516" y="137119"/>
                    </a:lnTo>
                    <a:lnTo>
                      <a:pt x="165771" y="134562"/>
                    </a:lnTo>
                    <a:lnTo>
                      <a:pt x="166539" y="132003"/>
                    </a:lnTo>
                    <a:lnTo>
                      <a:pt x="168585" y="127654"/>
                    </a:lnTo>
                    <a:lnTo>
                      <a:pt x="169097" y="124328"/>
                    </a:lnTo>
                    <a:lnTo>
                      <a:pt x="168585" y="119724"/>
                    </a:lnTo>
                    <a:lnTo>
                      <a:pt x="168585" y="117166"/>
                    </a:lnTo>
                    <a:lnTo>
                      <a:pt x="169353" y="115887"/>
                    </a:lnTo>
                    <a:lnTo>
                      <a:pt x="170887" y="114352"/>
                    </a:lnTo>
                    <a:lnTo>
                      <a:pt x="172423" y="113584"/>
                    </a:lnTo>
                    <a:lnTo>
                      <a:pt x="178051" y="111537"/>
                    </a:lnTo>
                    <a:lnTo>
                      <a:pt x="181888" y="111537"/>
                    </a:lnTo>
                    <a:lnTo>
                      <a:pt x="184446" y="111794"/>
                    </a:lnTo>
                    <a:lnTo>
                      <a:pt x="185981" y="112049"/>
                    </a:lnTo>
                    <a:lnTo>
                      <a:pt x="189307" y="114096"/>
                    </a:lnTo>
                    <a:lnTo>
                      <a:pt x="194167" y="118189"/>
                    </a:lnTo>
                    <a:lnTo>
                      <a:pt x="199540" y="126119"/>
                    </a:lnTo>
                    <a:lnTo>
                      <a:pt x="201586" y="127143"/>
                    </a:lnTo>
                    <a:lnTo>
                      <a:pt x="203888" y="127143"/>
                    </a:lnTo>
                    <a:lnTo>
                      <a:pt x="206958" y="124073"/>
                    </a:lnTo>
                    <a:lnTo>
                      <a:pt x="209005" y="121003"/>
                    </a:lnTo>
                    <a:lnTo>
                      <a:pt x="210028" y="117422"/>
                    </a:lnTo>
                    <a:lnTo>
                      <a:pt x="210284" y="113840"/>
                    </a:lnTo>
                    <a:lnTo>
                      <a:pt x="210028" y="111794"/>
                    </a:lnTo>
                    <a:lnTo>
                      <a:pt x="209517" y="110259"/>
                    </a:lnTo>
                    <a:lnTo>
                      <a:pt x="208493" y="106165"/>
                    </a:lnTo>
                    <a:lnTo>
                      <a:pt x="207470" y="103863"/>
                    </a:lnTo>
                    <a:lnTo>
                      <a:pt x="206191" y="101817"/>
                    </a:lnTo>
                    <a:lnTo>
                      <a:pt x="203633" y="97212"/>
                    </a:lnTo>
                    <a:lnTo>
                      <a:pt x="203377" y="96189"/>
                    </a:lnTo>
                    <a:lnTo>
                      <a:pt x="203377" y="93118"/>
                    </a:lnTo>
                    <a:lnTo>
                      <a:pt x="204400" y="89026"/>
                    </a:lnTo>
                    <a:lnTo>
                      <a:pt x="205679" y="85700"/>
                    </a:lnTo>
                    <a:lnTo>
                      <a:pt x="207726" y="82886"/>
                    </a:lnTo>
                    <a:lnTo>
                      <a:pt x="212075" y="78281"/>
                    </a:lnTo>
                    <a:lnTo>
                      <a:pt x="215400" y="76235"/>
                    </a:lnTo>
                    <a:lnTo>
                      <a:pt x="217447" y="73932"/>
                    </a:lnTo>
                    <a:lnTo>
                      <a:pt x="218726" y="71118"/>
                    </a:lnTo>
                    <a:lnTo>
                      <a:pt x="218982" y="69583"/>
                    </a:lnTo>
                    <a:lnTo>
                      <a:pt x="218470" y="65234"/>
                    </a:lnTo>
                    <a:lnTo>
                      <a:pt x="217959" y="59862"/>
                    </a:lnTo>
                    <a:lnTo>
                      <a:pt x="217191" y="56281"/>
                    </a:lnTo>
                    <a:lnTo>
                      <a:pt x="215656" y="51420"/>
                    </a:lnTo>
                    <a:lnTo>
                      <a:pt x="215145" y="48606"/>
                    </a:lnTo>
                    <a:lnTo>
                      <a:pt x="215400" y="46048"/>
                    </a:lnTo>
                    <a:lnTo>
                      <a:pt x="216679" y="42466"/>
                    </a:lnTo>
                    <a:lnTo>
                      <a:pt x="217703" y="40676"/>
                    </a:lnTo>
                    <a:lnTo>
                      <a:pt x="220773" y="37094"/>
                    </a:lnTo>
                    <a:lnTo>
                      <a:pt x="224610" y="34792"/>
                    </a:lnTo>
                    <a:lnTo>
                      <a:pt x="231517" y="32489"/>
                    </a:lnTo>
                    <a:lnTo>
                      <a:pt x="233819" y="32489"/>
                    </a:lnTo>
                    <a:lnTo>
                      <a:pt x="235866" y="33257"/>
                    </a:lnTo>
                    <a:lnTo>
                      <a:pt x="241494" y="35815"/>
                    </a:lnTo>
                    <a:lnTo>
                      <a:pt x="246610" y="38117"/>
                    </a:lnTo>
                    <a:lnTo>
                      <a:pt x="250959" y="39141"/>
                    </a:lnTo>
                    <a:lnTo>
                      <a:pt x="253262" y="40164"/>
                    </a:lnTo>
                    <a:lnTo>
                      <a:pt x="254541" y="40164"/>
                    </a:lnTo>
                    <a:lnTo>
                      <a:pt x="257866" y="38117"/>
                    </a:lnTo>
                    <a:lnTo>
                      <a:pt x="258634" y="34792"/>
                    </a:lnTo>
                    <a:lnTo>
                      <a:pt x="258634" y="32234"/>
                    </a:lnTo>
                    <a:lnTo>
                      <a:pt x="256843" y="29420"/>
                    </a:lnTo>
                    <a:lnTo>
                      <a:pt x="254285" y="26120"/>
                    </a:lnTo>
                    <a:lnTo>
                      <a:pt x="254029" y="24815"/>
                    </a:lnTo>
                    <a:lnTo>
                      <a:pt x="251983" y="21771"/>
                    </a:lnTo>
                    <a:lnTo>
                      <a:pt x="251215" y="20235"/>
                    </a:lnTo>
                    <a:lnTo>
                      <a:pt x="252238" y="18189"/>
                    </a:lnTo>
                    <a:lnTo>
                      <a:pt x="253773" y="16629"/>
                    </a:lnTo>
                    <a:lnTo>
                      <a:pt x="256076" y="16629"/>
                    </a:lnTo>
                    <a:lnTo>
                      <a:pt x="260936" y="17140"/>
                    </a:lnTo>
                    <a:lnTo>
                      <a:pt x="264518" y="18675"/>
                    </a:lnTo>
                    <a:lnTo>
                      <a:pt x="268867" y="19954"/>
                    </a:lnTo>
                    <a:lnTo>
                      <a:pt x="269634" y="19186"/>
                    </a:lnTo>
                    <a:lnTo>
                      <a:pt x="272448" y="19186"/>
                    </a:lnTo>
                    <a:lnTo>
                      <a:pt x="273983" y="18675"/>
                    </a:lnTo>
                    <a:lnTo>
                      <a:pt x="274495" y="20466"/>
                    </a:lnTo>
                    <a:lnTo>
                      <a:pt x="286518" y="16372"/>
                    </a:lnTo>
                    <a:lnTo>
                      <a:pt x="289588" y="15094"/>
                    </a:lnTo>
                    <a:lnTo>
                      <a:pt x="291891" y="13047"/>
                    </a:lnTo>
                    <a:lnTo>
                      <a:pt x="297519" y="7675"/>
                    </a:lnTo>
                    <a:lnTo>
                      <a:pt x="299054" y="4349"/>
                    </a:lnTo>
                    <a:lnTo>
                      <a:pt x="299309" y="2047"/>
                    </a:lnTo>
                    <a:lnTo>
                      <a:pt x="304170" y="256"/>
                    </a:lnTo>
                    <a:lnTo>
                      <a:pt x="305449" y="0"/>
                    </a:lnTo>
                    <a:lnTo>
                      <a:pt x="307496" y="768"/>
                    </a:lnTo>
                    <a:lnTo>
                      <a:pt x="309798" y="4093"/>
                    </a:lnTo>
                    <a:lnTo>
                      <a:pt x="310565" y="7675"/>
                    </a:lnTo>
                    <a:lnTo>
                      <a:pt x="312612" y="12535"/>
                    </a:lnTo>
                    <a:lnTo>
                      <a:pt x="313379" y="15094"/>
                    </a:lnTo>
                    <a:lnTo>
                      <a:pt x="312868" y="17652"/>
                    </a:lnTo>
                    <a:lnTo>
                      <a:pt x="313379" y="20722"/>
                    </a:lnTo>
                    <a:lnTo>
                      <a:pt x="314914" y="23280"/>
                    </a:lnTo>
                    <a:lnTo>
                      <a:pt x="315938" y="26094"/>
                    </a:lnTo>
                    <a:lnTo>
                      <a:pt x="317984" y="28908"/>
                    </a:lnTo>
                    <a:lnTo>
                      <a:pt x="318496" y="30187"/>
                    </a:lnTo>
                    <a:lnTo>
                      <a:pt x="319519" y="33768"/>
                    </a:lnTo>
                    <a:lnTo>
                      <a:pt x="321310" y="36582"/>
                    </a:lnTo>
                    <a:lnTo>
                      <a:pt x="324891" y="39908"/>
                    </a:lnTo>
                    <a:lnTo>
                      <a:pt x="326682" y="40676"/>
                    </a:lnTo>
                    <a:lnTo>
                      <a:pt x="333589" y="42722"/>
                    </a:lnTo>
                    <a:lnTo>
                      <a:pt x="337170" y="43234"/>
                    </a:lnTo>
                    <a:lnTo>
                      <a:pt x="338961" y="43234"/>
                    </a:lnTo>
                    <a:lnTo>
                      <a:pt x="341775" y="42722"/>
                    </a:lnTo>
                    <a:lnTo>
                      <a:pt x="345101" y="42722"/>
                    </a:lnTo>
                    <a:lnTo>
                      <a:pt x="347148" y="42978"/>
                    </a:lnTo>
                    <a:lnTo>
                      <a:pt x="349450" y="44001"/>
                    </a:lnTo>
                    <a:lnTo>
                      <a:pt x="350473" y="45280"/>
                    </a:lnTo>
                    <a:lnTo>
                      <a:pt x="353032" y="49629"/>
                    </a:lnTo>
                    <a:lnTo>
                      <a:pt x="354311" y="50908"/>
                    </a:lnTo>
                    <a:lnTo>
                      <a:pt x="354566" y="52187"/>
                    </a:lnTo>
                    <a:lnTo>
                      <a:pt x="356357" y="54234"/>
                    </a:lnTo>
                    <a:lnTo>
                      <a:pt x="358404" y="57816"/>
                    </a:lnTo>
                    <a:lnTo>
                      <a:pt x="357892" y="60885"/>
                    </a:lnTo>
                    <a:lnTo>
                      <a:pt x="356101" y="65490"/>
                    </a:lnTo>
                    <a:lnTo>
                      <a:pt x="354055" y="67793"/>
                    </a:lnTo>
                    <a:lnTo>
                      <a:pt x="352008" y="69072"/>
                    </a:lnTo>
                    <a:lnTo>
                      <a:pt x="350729" y="70607"/>
                    </a:lnTo>
                    <a:lnTo>
                      <a:pt x="349450" y="75211"/>
                    </a:lnTo>
                    <a:lnTo>
                      <a:pt x="349706" y="78793"/>
                    </a:lnTo>
                    <a:lnTo>
                      <a:pt x="350729" y="81607"/>
                    </a:lnTo>
                    <a:lnTo>
                      <a:pt x="351497" y="82886"/>
                    </a:lnTo>
                    <a:lnTo>
                      <a:pt x="352775" y="84165"/>
                    </a:lnTo>
                    <a:lnTo>
                      <a:pt x="357892" y="88770"/>
                    </a:lnTo>
                    <a:lnTo>
                      <a:pt x="360706" y="90049"/>
                    </a:lnTo>
                    <a:lnTo>
                      <a:pt x="364032" y="90560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E6FD6BC-3A37-6A4F-6B9B-99FFF53413F9}"/>
                  </a:ext>
                </a:extLst>
              </p:cNvPr>
              <p:cNvSpPr/>
              <p:nvPr/>
            </p:nvSpPr>
            <p:spPr>
              <a:xfrm>
                <a:off x="7408381" y="4607098"/>
                <a:ext cx="677666" cy="864671"/>
              </a:xfrm>
              <a:custGeom>
                <a:avLst/>
                <a:gdLst>
                  <a:gd name="connsiteX0" fmla="*/ 594526 w 677666"/>
                  <a:gd name="connsiteY0" fmla="*/ 214377 h 864671"/>
                  <a:gd name="connsiteX1" fmla="*/ 592479 w 677666"/>
                  <a:gd name="connsiteY1" fmla="*/ 217191 h 864671"/>
                  <a:gd name="connsiteX2" fmla="*/ 591455 w 677666"/>
                  <a:gd name="connsiteY2" fmla="*/ 219750 h 864671"/>
                  <a:gd name="connsiteX3" fmla="*/ 588897 w 677666"/>
                  <a:gd name="connsiteY3" fmla="*/ 228191 h 864671"/>
                  <a:gd name="connsiteX4" fmla="*/ 588897 w 677666"/>
                  <a:gd name="connsiteY4" fmla="*/ 234331 h 864671"/>
                  <a:gd name="connsiteX5" fmla="*/ 589153 w 677666"/>
                  <a:gd name="connsiteY5" fmla="*/ 238680 h 864671"/>
                  <a:gd name="connsiteX6" fmla="*/ 591455 w 677666"/>
                  <a:gd name="connsiteY6" fmla="*/ 240471 h 864671"/>
                  <a:gd name="connsiteX7" fmla="*/ 592991 w 677666"/>
                  <a:gd name="connsiteY7" fmla="*/ 243285 h 864671"/>
                  <a:gd name="connsiteX8" fmla="*/ 592991 w 677666"/>
                  <a:gd name="connsiteY8" fmla="*/ 247378 h 864671"/>
                  <a:gd name="connsiteX9" fmla="*/ 596572 w 677666"/>
                  <a:gd name="connsiteY9" fmla="*/ 248401 h 864671"/>
                  <a:gd name="connsiteX10" fmla="*/ 600665 w 677666"/>
                  <a:gd name="connsiteY10" fmla="*/ 250448 h 864671"/>
                  <a:gd name="connsiteX11" fmla="*/ 604758 w 677666"/>
                  <a:gd name="connsiteY11" fmla="*/ 252750 h 864671"/>
                  <a:gd name="connsiteX12" fmla="*/ 606805 w 677666"/>
                  <a:gd name="connsiteY12" fmla="*/ 253518 h 864671"/>
                  <a:gd name="connsiteX13" fmla="*/ 611665 w 677666"/>
                  <a:gd name="connsiteY13" fmla="*/ 254541 h 864671"/>
                  <a:gd name="connsiteX14" fmla="*/ 617549 w 677666"/>
                  <a:gd name="connsiteY14" fmla="*/ 255820 h 864671"/>
                  <a:gd name="connsiteX15" fmla="*/ 623433 w 677666"/>
                  <a:gd name="connsiteY15" fmla="*/ 257611 h 864671"/>
                  <a:gd name="connsiteX16" fmla="*/ 628038 w 677666"/>
                  <a:gd name="connsiteY16" fmla="*/ 260169 h 864671"/>
                  <a:gd name="connsiteX17" fmla="*/ 637247 w 677666"/>
                  <a:gd name="connsiteY17" fmla="*/ 265286 h 864671"/>
                  <a:gd name="connsiteX18" fmla="*/ 641085 w 677666"/>
                  <a:gd name="connsiteY18" fmla="*/ 266820 h 864671"/>
                  <a:gd name="connsiteX19" fmla="*/ 639805 w 677666"/>
                  <a:gd name="connsiteY19" fmla="*/ 270658 h 864671"/>
                  <a:gd name="connsiteX20" fmla="*/ 637759 w 677666"/>
                  <a:gd name="connsiteY20" fmla="*/ 270914 h 864671"/>
                  <a:gd name="connsiteX21" fmla="*/ 634689 w 677666"/>
                  <a:gd name="connsiteY21" fmla="*/ 272448 h 864671"/>
                  <a:gd name="connsiteX22" fmla="*/ 629828 w 677666"/>
                  <a:gd name="connsiteY22" fmla="*/ 276797 h 864671"/>
                  <a:gd name="connsiteX23" fmla="*/ 629573 w 677666"/>
                  <a:gd name="connsiteY23" fmla="*/ 281402 h 864671"/>
                  <a:gd name="connsiteX24" fmla="*/ 627526 w 677666"/>
                  <a:gd name="connsiteY24" fmla="*/ 284728 h 864671"/>
                  <a:gd name="connsiteX25" fmla="*/ 625480 w 677666"/>
                  <a:gd name="connsiteY25" fmla="*/ 286519 h 864671"/>
                  <a:gd name="connsiteX26" fmla="*/ 625224 w 677666"/>
                  <a:gd name="connsiteY26" fmla="*/ 288565 h 864671"/>
                  <a:gd name="connsiteX27" fmla="*/ 625480 w 677666"/>
                  <a:gd name="connsiteY27" fmla="*/ 289077 h 864671"/>
                  <a:gd name="connsiteX28" fmla="*/ 625736 w 677666"/>
                  <a:gd name="connsiteY28" fmla="*/ 293682 h 864671"/>
                  <a:gd name="connsiteX29" fmla="*/ 625224 w 677666"/>
                  <a:gd name="connsiteY29" fmla="*/ 299054 h 864671"/>
                  <a:gd name="connsiteX30" fmla="*/ 624712 w 677666"/>
                  <a:gd name="connsiteY30" fmla="*/ 299054 h 864671"/>
                  <a:gd name="connsiteX31" fmla="*/ 623433 w 677666"/>
                  <a:gd name="connsiteY31" fmla="*/ 304170 h 864671"/>
                  <a:gd name="connsiteX32" fmla="*/ 621898 w 677666"/>
                  <a:gd name="connsiteY32" fmla="*/ 308519 h 864671"/>
                  <a:gd name="connsiteX33" fmla="*/ 623433 w 677666"/>
                  <a:gd name="connsiteY33" fmla="*/ 312356 h 864671"/>
                  <a:gd name="connsiteX34" fmla="*/ 624712 w 677666"/>
                  <a:gd name="connsiteY34" fmla="*/ 316449 h 864671"/>
                  <a:gd name="connsiteX35" fmla="*/ 627014 w 677666"/>
                  <a:gd name="connsiteY35" fmla="*/ 319264 h 864671"/>
                  <a:gd name="connsiteX36" fmla="*/ 629061 w 677666"/>
                  <a:gd name="connsiteY36" fmla="*/ 325659 h 864671"/>
                  <a:gd name="connsiteX37" fmla="*/ 630085 w 677666"/>
                  <a:gd name="connsiteY37" fmla="*/ 327450 h 864671"/>
                  <a:gd name="connsiteX38" fmla="*/ 635457 w 677666"/>
                  <a:gd name="connsiteY38" fmla="*/ 331798 h 864671"/>
                  <a:gd name="connsiteX39" fmla="*/ 638782 w 677666"/>
                  <a:gd name="connsiteY39" fmla="*/ 334869 h 864671"/>
                  <a:gd name="connsiteX40" fmla="*/ 639294 w 677666"/>
                  <a:gd name="connsiteY40" fmla="*/ 342799 h 864671"/>
                  <a:gd name="connsiteX41" fmla="*/ 639805 w 677666"/>
                  <a:gd name="connsiteY41" fmla="*/ 343310 h 864671"/>
                  <a:gd name="connsiteX42" fmla="*/ 642364 w 677666"/>
                  <a:gd name="connsiteY42" fmla="*/ 344334 h 864671"/>
                  <a:gd name="connsiteX43" fmla="*/ 642876 w 677666"/>
                  <a:gd name="connsiteY43" fmla="*/ 345101 h 864671"/>
                  <a:gd name="connsiteX44" fmla="*/ 642876 w 677666"/>
                  <a:gd name="connsiteY44" fmla="*/ 348427 h 864671"/>
                  <a:gd name="connsiteX45" fmla="*/ 643387 w 677666"/>
                  <a:gd name="connsiteY45" fmla="*/ 349194 h 864671"/>
                  <a:gd name="connsiteX46" fmla="*/ 646457 w 677666"/>
                  <a:gd name="connsiteY46" fmla="*/ 350729 h 864671"/>
                  <a:gd name="connsiteX47" fmla="*/ 648504 w 677666"/>
                  <a:gd name="connsiteY47" fmla="*/ 350985 h 864671"/>
                  <a:gd name="connsiteX48" fmla="*/ 653364 w 677666"/>
                  <a:gd name="connsiteY48" fmla="*/ 351752 h 864671"/>
                  <a:gd name="connsiteX49" fmla="*/ 653620 w 677666"/>
                  <a:gd name="connsiteY49" fmla="*/ 353799 h 864671"/>
                  <a:gd name="connsiteX50" fmla="*/ 654643 w 677666"/>
                  <a:gd name="connsiteY50" fmla="*/ 360706 h 864671"/>
                  <a:gd name="connsiteX51" fmla="*/ 655667 w 677666"/>
                  <a:gd name="connsiteY51" fmla="*/ 362241 h 864671"/>
                  <a:gd name="connsiteX52" fmla="*/ 655922 w 677666"/>
                  <a:gd name="connsiteY52" fmla="*/ 363776 h 864671"/>
                  <a:gd name="connsiteX53" fmla="*/ 658224 w 677666"/>
                  <a:gd name="connsiteY53" fmla="*/ 366079 h 864671"/>
                  <a:gd name="connsiteX54" fmla="*/ 659504 w 677666"/>
                  <a:gd name="connsiteY54" fmla="*/ 366846 h 864671"/>
                  <a:gd name="connsiteX55" fmla="*/ 662829 w 677666"/>
                  <a:gd name="connsiteY55" fmla="*/ 367357 h 864671"/>
                  <a:gd name="connsiteX56" fmla="*/ 664620 w 677666"/>
                  <a:gd name="connsiteY56" fmla="*/ 368637 h 864671"/>
                  <a:gd name="connsiteX57" fmla="*/ 669225 w 677666"/>
                  <a:gd name="connsiteY57" fmla="*/ 373242 h 864671"/>
                  <a:gd name="connsiteX58" fmla="*/ 674086 w 677666"/>
                  <a:gd name="connsiteY58" fmla="*/ 377079 h 864671"/>
                  <a:gd name="connsiteX59" fmla="*/ 675876 w 677666"/>
                  <a:gd name="connsiteY59" fmla="*/ 378870 h 864671"/>
                  <a:gd name="connsiteX60" fmla="*/ 677667 w 677666"/>
                  <a:gd name="connsiteY60" fmla="*/ 381172 h 864671"/>
                  <a:gd name="connsiteX61" fmla="*/ 672039 w 677666"/>
                  <a:gd name="connsiteY61" fmla="*/ 388590 h 864671"/>
                  <a:gd name="connsiteX62" fmla="*/ 666667 w 677666"/>
                  <a:gd name="connsiteY62" fmla="*/ 392939 h 864671"/>
                  <a:gd name="connsiteX63" fmla="*/ 664364 w 677666"/>
                  <a:gd name="connsiteY63" fmla="*/ 394474 h 864671"/>
                  <a:gd name="connsiteX64" fmla="*/ 654132 w 677666"/>
                  <a:gd name="connsiteY64" fmla="*/ 400614 h 864671"/>
                  <a:gd name="connsiteX65" fmla="*/ 650806 w 677666"/>
                  <a:gd name="connsiteY65" fmla="*/ 403428 h 864671"/>
                  <a:gd name="connsiteX66" fmla="*/ 649527 w 677666"/>
                  <a:gd name="connsiteY66" fmla="*/ 404707 h 864671"/>
                  <a:gd name="connsiteX67" fmla="*/ 646201 w 677666"/>
                  <a:gd name="connsiteY67" fmla="*/ 409824 h 864671"/>
                  <a:gd name="connsiteX68" fmla="*/ 644666 w 677666"/>
                  <a:gd name="connsiteY68" fmla="*/ 411870 h 864671"/>
                  <a:gd name="connsiteX69" fmla="*/ 641085 w 677666"/>
                  <a:gd name="connsiteY69" fmla="*/ 414940 h 864671"/>
                  <a:gd name="connsiteX70" fmla="*/ 633410 w 677666"/>
                  <a:gd name="connsiteY70" fmla="*/ 421335 h 864671"/>
                  <a:gd name="connsiteX71" fmla="*/ 633154 w 677666"/>
                  <a:gd name="connsiteY71" fmla="*/ 424406 h 864671"/>
                  <a:gd name="connsiteX72" fmla="*/ 633922 w 677666"/>
                  <a:gd name="connsiteY72" fmla="*/ 426196 h 864671"/>
                  <a:gd name="connsiteX73" fmla="*/ 632387 w 677666"/>
                  <a:gd name="connsiteY73" fmla="*/ 426963 h 864671"/>
                  <a:gd name="connsiteX74" fmla="*/ 634178 w 677666"/>
                  <a:gd name="connsiteY74" fmla="*/ 433615 h 864671"/>
                  <a:gd name="connsiteX75" fmla="*/ 634945 w 677666"/>
                  <a:gd name="connsiteY75" fmla="*/ 433871 h 864671"/>
                  <a:gd name="connsiteX76" fmla="*/ 635968 w 677666"/>
                  <a:gd name="connsiteY76" fmla="*/ 435917 h 864671"/>
                  <a:gd name="connsiteX77" fmla="*/ 638782 w 677666"/>
                  <a:gd name="connsiteY77" fmla="*/ 435406 h 864671"/>
                  <a:gd name="connsiteX78" fmla="*/ 639294 w 677666"/>
                  <a:gd name="connsiteY78" fmla="*/ 435661 h 864671"/>
                  <a:gd name="connsiteX79" fmla="*/ 639294 w 677666"/>
                  <a:gd name="connsiteY79" fmla="*/ 438987 h 864671"/>
                  <a:gd name="connsiteX80" fmla="*/ 638271 w 677666"/>
                  <a:gd name="connsiteY80" fmla="*/ 440266 h 864671"/>
                  <a:gd name="connsiteX81" fmla="*/ 639038 w 677666"/>
                  <a:gd name="connsiteY81" fmla="*/ 442825 h 864671"/>
                  <a:gd name="connsiteX82" fmla="*/ 639038 w 677666"/>
                  <a:gd name="connsiteY82" fmla="*/ 447941 h 864671"/>
                  <a:gd name="connsiteX83" fmla="*/ 638527 w 677666"/>
                  <a:gd name="connsiteY83" fmla="*/ 453057 h 864671"/>
                  <a:gd name="connsiteX84" fmla="*/ 638782 w 677666"/>
                  <a:gd name="connsiteY84" fmla="*/ 455616 h 864671"/>
                  <a:gd name="connsiteX85" fmla="*/ 639805 w 677666"/>
                  <a:gd name="connsiteY85" fmla="*/ 457662 h 864671"/>
                  <a:gd name="connsiteX86" fmla="*/ 641852 w 677666"/>
                  <a:gd name="connsiteY86" fmla="*/ 459964 h 864671"/>
                  <a:gd name="connsiteX87" fmla="*/ 644666 w 677666"/>
                  <a:gd name="connsiteY87" fmla="*/ 464057 h 864671"/>
                  <a:gd name="connsiteX88" fmla="*/ 647224 w 677666"/>
                  <a:gd name="connsiteY88" fmla="*/ 469430 h 864671"/>
                  <a:gd name="connsiteX89" fmla="*/ 647736 w 677666"/>
                  <a:gd name="connsiteY89" fmla="*/ 472755 h 864671"/>
                  <a:gd name="connsiteX90" fmla="*/ 649527 w 677666"/>
                  <a:gd name="connsiteY90" fmla="*/ 477872 h 864671"/>
                  <a:gd name="connsiteX91" fmla="*/ 649782 w 677666"/>
                  <a:gd name="connsiteY91" fmla="*/ 484779 h 864671"/>
                  <a:gd name="connsiteX92" fmla="*/ 647480 w 677666"/>
                  <a:gd name="connsiteY92" fmla="*/ 500640 h 864671"/>
                  <a:gd name="connsiteX93" fmla="*/ 647480 w 677666"/>
                  <a:gd name="connsiteY93" fmla="*/ 507035 h 864671"/>
                  <a:gd name="connsiteX94" fmla="*/ 646713 w 677666"/>
                  <a:gd name="connsiteY94" fmla="*/ 512407 h 864671"/>
                  <a:gd name="connsiteX95" fmla="*/ 647224 w 677666"/>
                  <a:gd name="connsiteY95" fmla="*/ 515733 h 864671"/>
                  <a:gd name="connsiteX96" fmla="*/ 647224 w 677666"/>
                  <a:gd name="connsiteY96" fmla="*/ 517268 h 864671"/>
                  <a:gd name="connsiteX97" fmla="*/ 645945 w 677666"/>
                  <a:gd name="connsiteY97" fmla="*/ 518035 h 864671"/>
                  <a:gd name="connsiteX98" fmla="*/ 643899 w 677666"/>
                  <a:gd name="connsiteY98" fmla="*/ 521361 h 864671"/>
                  <a:gd name="connsiteX99" fmla="*/ 642619 w 677666"/>
                  <a:gd name="connsiteY99" fmla="*/ 521873 h 864671"/>
                  <a:gd name="connsiteX100" fmla="*/ 639805 w 677666"/>
                  <a:gd name="connsiteY100" fmla="*/ 521105 h 864671"/>
                  <a:gd name="connsiteX101" fmla="*/ 638527 w 677666"/>
                  <a:gd name="connsiteY101" fmla="*/ 521105 h 864671"/>
                  <a:gd name="connsiteX102" fmla="*/ 636480 w 677666"/>
                  <a:gd name="connsiteY102" fmla="*/ 522384 h 864671"/>
                  <a:gd name="connsiteX103" fmla="*/ 634945 w 677666"/>
                  <a:gd name="connsiteY103" fmla="*/ 525454 h 864671"/>
                  <a:gd name="connsiteX104" fmla="*/ 635713 w 677666"/>
                  <a:gd name="connsiteY104" fmla="*/ 525710 h 864671"/>
                  <a:gd name="connsiteX105" fmla="*/ 636480 w 677666"/>
                  <a:gd name="connsiteY105" fmla="*/ 528780 h 864671"/>
                  <a:gd name="connsiteX106" fmla="*/ 636224 w 677666"/>
                  <a:gd name="connsiteY106" fmla="*/ 532105 h 864671"/>
                  <a:gd name="connsiteX107" fmla="*/ 635968 w 677666"/>
                  <a:gd name="connsiteY107" fmla="*/ 532362 h 864671"/>
                  <a:gd name="connsiteX108" fmla="*/ 635713 w 677666"/>
                  <a:gd name="connsiteY108" fmla="*/ 534920 h 864671"/>
                  <a:gd name="connsiteX109" fmla="*/ 635968 w 677666"/>
                  <a:gd name="connsiteY109" fmla="*/ 537989 h 864671"/>
                  <a:gd name="connsiteX110" fmla="*/ 635201 w 677666"/>
                  <a:gd name="connsiteY110" fmla="*/ 538501 h 864671"/>
                  <a:gd name="connsiteX111" fmla="*/ 630340 w 677666"/>
                  <a:gd name="connsiteY111" fmla="*/ 541571 h 864671"/>
                  <a:gd name="connsiteX112" fmla="*/ 626247 w 677666"/>
                  <a:gd name="connsiteY112" fmla="*/ 542850 h 864671"/>
                  <a:gd name="connsiteX113" fmla="*/ 625991 w 677666"/>
                  <a:gd name="connsiteY113" fmla="*/ 546176 h 864671"/>
                  <a:gd name="connsiteX114" fmla="*/ 625480 w 677666"/>
                  <a:gd name="connsiteY114" fmla="*/ 547199 h 864671"/>
                  <a:gd name="connsiteX115" fmla="*/ 622666 w 677666"/>
                  <a:gd name="connsiteY115" fmla="*/ 550013 h 864671"/>
                  <a:gd name="connsiteX116" fmla="*/ 620619 w 677666"/>
                  <a:gd name="connsiteY116" fmla="*/ 551292 h 864671"/>
                  <a:gd name="connsiteX117" fmla="*/ 618061 w 677666"/>
                  <a:gd name="connsiteY117" fmla="*/ 552571 h 864671"/>
                  <a:gd name="connsiteX118" fmla="*/ 617294 w 677666"/>
                  <a:gd name="connsiteY118" fmla="*/ 553850 h 864671"/>
                  <a:gd name="connsiteX119" fmla="*/ 617037 w 677666"/>
                  <a:gd name="connsiteY119" fmla="*/ 556153 h 864671"/>
                  <a:gd name="connsiteX120" fmla="*/ 616270 w 677666"/>
                  <a:gd name="connsiteY120" fmla="*/ 557432 h 864671"/>
                  <a:gd name="connsiteX121" fmla="*/ 616782 w 677666"/>
                  <a:gd name="connsiteY121" fmla="*/ 562292 h 864671"/>
                  <a:gd name="connsiteX122" fmla="*/ 619851 w 677666"/>
                  <a:gd name="connsiteY122" fmla="*/ 563316 h 864671"/>
                  <a:gd name="connsiteX123" fmla="*/ 619340 w 677666"/>
                  <a:gd name="connsiteY123" fmla="*/ 565362 h 864671"/>
                  <a:gd name="connsiteX124" fmla="*/ 618573 w 677666"/>
                  <a:gd name="connsiteY124" fmla="*/ 571246 h 864671"/>
                  <a:gd name="connsiteX125" fmla="*/ 618317 w 677666"/>
                  <a:gd name="connsiteY125" fmla="*/ 574316 h 864671"/>
                  <a:gd name="connsiteX126" fmla="*/ 616782 w 677666"/>
                  <a:gd name="connsiteY126" fmla="*/ 575595 h 864671"/>
                  <a:gd name="connsiteX127" fmla="*/ 611921 w 677666"/>
                  <a:gd name="connsiteY127" fmla="*/ 576874 h 864671"/>
                  <a:gd name="connsiteX128" fmla="*/ 610898 w 677666"/>
                  <a:gd name="connsiteY128" fmla="*/ 578409 h 864671"/>
                  <a:gd name="connsiteX129" fmla="*/ 609619 w 677666"/>
                  <a:gd name="connsiteY129" fmla="*/ 581990 h 864671"/>
                  <a:gd name="connsiteX130" fmla="*/ 609107 w 677666"/>
                  <a:gd name="connsiteY130" fmla="*/ 582758 h 864671"/>
                  <a:gd name="connsiteX131" fmla="*/ 606805 w 677666"/>
                  <a:gd name="connsiteY131" fmla="*/ 583781 h 864671"/>
                  <a:gd name="connsiteX132" fmla="*/ 605014 w 677666"/>
                  <a:gd name="connsiteY132" fmla="*/ 586083 h 864671"/>
                  <a:gd name="connsiteX133" fmla="*/ 603223 w 677666"/>
                  <a:gd name="connsiteY133" fmla="*/ 585828 h 864671"/>
                  <a:gd name="connsiteX134" fmla="*/ 601688 w 677666"/>
                  <a:gd name="connsiteY134" fmla="*/ 586595 h 864671"/>
                  <a:gd name="connsiteX135" fmla="*/ 597084 w 677666"/>
                  <a:gd name="connsiteY135" fmla="*/ 588130 h 864671"/>
                  <a:gd name="connsiteX136" fmla="*/ 594781 w 677666"/>
                  <a:gd name="connsiteY136" fmla="*/ 592735 h 864671"/>
                  <a:gd name="connsiteX137" fmla="*/ 592991 w 677666"/>
                  <a:gd name="connsiteY137" fmla="*/ 594270 h 864671"/>
                  <a:gd name="connsiteX138" fmla="*/ 592479 w 677666"/>
                  <a:gd name="connsiteY138" fmla="*/ 595805 h 864671"/>
                  <a:gd name="connsiteX139" fmla="*/ 590944 w 677666"/>
                  <a:gd name="connsiteY139" fmla="*/ 597595 h 864671"/>
                  <a:gd name="connsiteX140" fmla="*/ 590177 w 677666"/>
                  <a:gd name="connsiteY140" fmla="*/ 600409 h 864671"/>
                  <a:gd name="connsiteX141" fmla="*/ 589153 w 677666"/>
                  <a:gd name="connsiteY141" fmla="*/ 601944 h 864671"/>
                  <a:gd name="connsiteX142" fmla="*/ 587107 w 677666"/>
                  <a:gd name="connsiteY142" fmla="*/ 601944 h 864671"/>
                  <a:gd name="connsiteX143" fmla="*/ 585316 w 677666"/>
                  <a:gd name="connsiteY143" fmla="*/ 600409 h 864671"/>
                  <a:gd name="connsiteX144" fmla="*/ 584549 w 677666"/>
                  <a:gd name="connsiteY144" fmla="*/ 600409 h 864671"/>
                  <a:gd name="connsiteX145" fmla="*/ 581735 w 677666"/>
                  <a:gd name="connsiteY145" fmla="*/ 603479 h 864671"/>
                  <a:gd name="connsiteX146" fmla="*/ 579688 w 677666"/>
                  <a:gd name="connsiteY146" fmla="*/ 607317 h 864671"/>
                  <a:gd name="connsiteX147" fmla="*/ 577641 w 677666"/>
                  <a:gd name="connsiteY147" fmla="*/ 607061 h 864671"/>
                  <a:gd name="connsiteX148" fmla="*/ 575595 w 677666"/>
                  <a:gd name="connsiteY148" fmla="*/ 606293 h 864671"/>
                  <a:gd name="connsiteX149" fmla="*/ 569455 w 677666"/>
                  <a:gd name="connsiteY149" fmla="*/ 602456 h 864671"/>
                  <a:gd name="connsiteX150" fmla="*/ 568688 w 677666"/>
                  <a:gd name="connsiteY150" fmla="*/ 602712 h 864671"/>
                  <a:gd name="connsiteX151" fmla="*/ 567920 w 677666"/>
                  <a:gd name="connsiteY151" fmla="*/ 604758 h 864671"/>
                  <a:gd name="connsiteX152" fmla="*/ 566897 w 677666"/>
                  <a:gd name="connsiteY152" fmla="*/ 605270 h 864671"/>
                  <a:gd name="connsiteX153" fmla="*/ 565618 w 677666"/>
                  <a:gd name="connsiteY153" fmla="*/ 604758 h 864671"/>
                  <a:gd name="connsiteX154" fmla="*/ 565106 w 677666"/>
                  <a:gd name="connsiteY154" fmla="*/ 605270 h 864671"/>
                  <a:gd name="connsiteX155" fmla="*/ 562804 w 677666"/>
                  <a:gd name="connsiteY155" fmla="*/ 606805 h 864671"/>
                  <a:gd name="connsiteX156" fmla="*/ 561013 w 677666"/>
                  <a:gd name="connsiteY156" fmla="*/ 608340 h 864671"/>
                  <a:gd name="connsiteX157" fmla="*/ 560501 w 677666"/>
                  <a:gd name="connsiteY157" fmla="*/ 609619 h 864671"/>
                  <a:gd name="connsiteX158" fmla="*/ 559990 w 677666"/>
                  <a:gd name="connsiteY158" fmla="*/ 612689 h 864671"/>
                  <a:gd name="connsiteX159" fmla="*/ 559990 w 677666"/>
                  <a:gd name="connsiteY159" fmla="*/ 614480 h 864671"/>
                  <a:gd name="connsiteX160" fmla="*/ 557432 w 677666"/>
                  <a:gd name="connsiteY160" fmla="*/ 617549 h 864671"/>
                  <a:gd name="connsiteX161" fmla="*/ 556408 w 677666"/>
                  <a:gd name="connsiteY161" fmla="*/ 618061 h 864671"/>
                  <a:gd name="connsiteX162" fmla="*/ 555385 w 677666"/>
                  <a:gd name="connsiteY162" fmla="*/ 617805 h 864671"/>
                  <a:gd name="connsiteX163" fmla="*/ 553082 w 677666"/>
                  <a:gd name="connsiteY163" fmla="*/ 619084 h 864671"/>
                  <a:gd name="connsiteX164" fmla="*/ 552315 w 677666"/>
                  <a:gd name="connsiteY164" fmla="*/ 620108 h 864671"/>
                  <a:gd name="connsiteX165" fmla="*/ 550268 w 677666"/>
                  <a:gd name="connsiteY165" fmla="*/ 620875 h 864671"/>
                  <a:gd name="connsiteX166" fmla="*/ 549245 w 677666"/>
                  <a:gd name="connsiteY166" fmla="*/ 622154 h 864671"/>
                  <a:gd name="connsiteX167" fmla="*/ 547199 w 677666"/>
                  <a:gd name="connsiteY167" fmla="*/ 623177 h 864671"/>
                  <a:gd name="connsiteX168" fmla="*/ 546431 w 677666"/>
                  <a:gd name="connsiteY168" fmla="*/ 624201 h 864671"/>
                  <a:gd name="connsiteX169" fmla="*/ 545152 w 677666"/>
                  <a:gd name="connsiteY169" fmla="*/ 624456 h 864671"/>
                  <a:gd name="connsiteX170" fmla="*/ 542338 w 677666"/>
                  <a:gd name="connsiteY170" fmla="*/ 624456 h 864671"/>
                  <a:gd name="connsiteX171" fmla="*/ 540291 w 677666"/>
                  <a:gd name="connsiteY171" fmla="*/ 625224 h 864671"/>
                  <a:gd name="connsiteX172" fmla="*/ 537734 w 677666"/>
                  <a:gd name="connsiteY172" fmla="*/ 627271 h 864671"/>
                  <a:gd name="connsiteX173" fmla="*/ 535943 w 677666"/>
                  <a:gd name="connsiteY173" fmla="*/ 627526 h 864671"/>
                  <a:gd name="connsiteX174" fmla="*/ 534152 w 677666"/>
                  <a:gd name="connsiteY174" fmla="*/ 627271 h 864671"/>
                  <a:gd name="connsiteX175" fmla="*/ 531338 w 677666"/>
                  <a:gd name="connsiteY175" fmla="*/ 629829 h 864671"/>
                  <a:gd name="connsiteX176" fmla="*/ 531594 w 677666"/>
                  <a:gd name="connsiteY176" fmla="*/ 632387 h 864671"/>
                  <a:gd name="connsiteX177" fmla="*/ 532873 w 677666"/>
                  <a:gd name="connsiteY177" fmla="*/ 634945 h 864671"/>
                  <a:gd name="connsiteX178" fmla="*/ 533385 w 677666"/>
                  <a:gd name="connsiteY178" fmla="*/ 636992 h 864671"/>
                  <a:gd name="connsiteX179" fmla="*/ 531594 w 677666"/>
                  <a:gd name="connsiteY179" fmla="*/ 639038 h 864671"/>
                  <a:gd name="connsiteX180" fmla="*/ 530315 w 677666"/>
                  <a:gd name="connsiteY180" fmla="*/ 640062 h 864671"/>
                  <a:gd name="connsiteX181" fmla="*/ 528012 w 677666"/>
                  <a:gd name="connsiteY181" fmla="*/ 640829 h 864671"/>
                  <a:gd name="connsiteX182" fmla="*/ 526733 w 677666"/>
                  <a:gd name="connsiteY182" fmla="*/ 642620 h 864671"/>
                  <a:gd name="connsiteX183" fmla="*/ 525710 w 677666"/>
                  <a:gd name="connsiteY183" fmla="*/ 644922 h 864671"/>
                  <a:gd name="connsiteX184" fmla="*/ 524431 w 677666"/>
                  <a:gd name="connsiteY184" fmla="*/ 646457 h 864671"/>
                  <a:gd name="connsiteX185" fmla="*/ 522896 w 677666"/>
                  <a:gd name="connsiteY185" fmla="*/ 646969 h 864671"/>
                  <a:gd name="connsiteX186" fmla="*/ 515221 w 677666"/>
                  <a:gd name="connsiteY186" fmla="*/ 648248 h 864671"/>
                  <a:gd name="connsiteX187" fmla="*/ 515477 w 677666"/>
                  <a:gd name="connsiteY187" fmla="*/ 649527 h 864671"/>
                  <a:gd name="connsiteX188" fmla="*/ 512919 w 677666"/>
                  <a:gd name="connsiteY188" fmla="*/ 650806 h 864671"/>
                  <a:gd name="connsiteX189" fmla="*/ 510105 w 677666"/>
                  <a:gd name="connsiteY189" fmla="*/ 653108 h 864671"/>
                  <a:gd name="connsiteX190" fmla="*/ 503454 w 677666"/>
                  <a:gd name="connsiteY190" fmla="*/ 659504 h 864671"/>
                  <a:gd name="connsiteX191" fmla="*/ 500895 w 677666"/>
                  <a:gd name="connsiteY191" fmla="*/ 663597 h 864671"/>
                  <a:gd name="connsiteX192" fmla="*/ 499872 w 677666"/>
                  <a:gd name="connsiteY192" fmla="*/ 664620 h 864671"/>
                  <a:gd name="connsiteX193" fmla="*/ 495779 w 677666"/>
                  <a:gd name="connsiteY193" fmla="*/ 667946 h 864671"/>
                  <a:gd name="connsiteX194" fmla="*/ 495012 w 677666"/>
                  <a:gd name="connsiteY194" fmla="*/ 669481 h 864671"/>
                  <a:gd name="connsiteX195" fmla="*/ 492709 w 677666"/>
                  <a:gd name="connsiteY195" fmla="*/ 670248 h 864671"/>
                  <a:gd name="connsiteX196" fmla="*/ 490407 w 677666"/>
                  <a:gd name="connsiteY196" fmla="*/ 671272 h 864671"/>
                  <a:gd name="connsiteX197" fmla="*/ 488360 w 677666"/>
                  <a:gd name="connsiteY197" fmla="*/ 672806 h 864671"/>
                  <a:gd name="connsiteX198" fmla="*/ 487593 w 677666"/>
                  <a:gd name="connsiteY198" fmla="*/ 672039 h 864671"/>
                  <a:gd name="connsiteX199" fmla="*/ 484267 w 677666"/>
                  <a:gd name="connsiteY199" fmla="*/ 672295 h 864671"/>
                  <a:gd name="connsiteX200" fmla="*/ 483499 w 677666"/>
                  <a:gd name="connsiteY200" fmla="*/ 672806 h 864671"/>
                  <a:gd name="connsiteX201" fmla="*/ 484011 w 677666"/>
                  <a:gd name="connsiteY201" fmla="*/ 675109 h 864671"/>
                  <a:gd name="connsiteX202" fmla="*/ 484011 w 677666"/>
                  <a:gd name="connsiteY202" fmla="*/ 678179 h 864671"/>
                  <a:gd name="connsiteX203" fmla="*/ 485802 w 677666"/>
                  <a:gd name="connsiteY203" fmla="*/ 681249 h 864671"/>
                  <a:gd name="connsiteX204" fmla="*/ 485546 w 677666"/>
                  <a:gd name="connsiteY204" fmla="*/ 682528 h 864671"/>
                  <a:gd name="connsiteX205" fmla="*/ 486570 w 677666"/>
                  <a:gd name="connsiteY205" fmla="*/ 684063 h 864671"/>
                  <a:gd name="connsiteX206" fmla="*/ 486058 w 677666"/>
                  <a:gd name="connsiteY206" fmla="*/ 686365 h 864671"/>
                  <a:gd name="connsiteX207" fmla="*/ 482221 w 677666"/>
                  <a:gd name="connsiteY207" fmla="*/ 685597 h 864671"/>
                  <a:gd name="connsiteX208" fmla="*/ 478127 w 677666"/>
                  <a:gd name="connsiteY208" fmla="*/ 690458 h 864671"/>
                  <a:gd name="connsiteX209" fmla="*/ 476593 w 677666"/>
                  <a:gd name="connsiteY209" fmla="*/ 693016 h 864671"/>
                  <a:gd name="connsiteX210" fmla="*/ 475825 w 677666"/>
                  <a:gd name="connsiteY210" fmla="*/ 695830 h 864671"/>
                  <a:gd name="connsiteX211" fmla="*/ 474290 w 677666"/>
                  <a:gd name="connsiteY211" fmla="*/ 696342 h 864671"/>
                  <a:gd name="connsiteX212" fmla="*/ 471988 w 677666"/>
                  <a:gd name="connsiteY212" fmla="*/ 698133 h 864671"/>
                  <a:gd name="connsiteX213" fmla="*/ 469174 w 677666"/>
                  <a:gd name="connsiteY213" fmla="*/ 699412 h 864671"/>
                  <a:gd name="connsiteX214" fmla="*/ 466871 w 677666"/>
                  <a:gd name="connsiteY214" fmla="*/ 699923 h 864671"/>
                  <a:gd name="connsiteX215" fmla="*/ 461755 w 677666"/>
                  <a:gd name="connsiteY215" fmla="*/ 702993 h 864671"/>
                  <a:gd name="connsiteX216" fmla="*/ 459708 w 677666"/>
                  <a:gd name="connsiteY216" fmla="*/ 705040 h 864671"/>
                  <a:gd name="connsiteX217" fmla="*/ 453569 w 677666"/>
                  <a:gd name="connsiteY217" fmla="*/ 707854 h 864671"/>
                  <a:gd name="connsiteX218" fmla="*/ 450499 w 677666"/>
                  <a:gd name="connsiteY218" fmla="*/ 712714 h 864671"/>
                  <a:gd name="connsiteX219" fmla="*/ 448964 w 677666"/>
                  <a:gd name="connsiteY219" fmla="*/ 715784 h 864671"/>
                  <a:gd name="connsiteX220" fmla="*/ 446406 w 677666"/>
                  <a:gd name="connsiteY220" fmla="*/ 719622 h 864671"/>
                  <a:gd name="connsiteX221" fmla="*/ 441289 w 677666"/>
                  <a:gd name="connsiteY221" fmla="*/ 725505 h 864671"/>
                  <a:gd name="connsiteX222" fmla="*/ 442057 w 677666"/>
                  <a:gd name="connsiteY222" fmla="*/ 726529 h 864671"/>
                  <a:gd name="connsiteX223" fmla="*/ 444359 w 677666"/>
                  <a:gd name="connsiteY223" fmla="*/ 730878 h 864671"/>
                  <a:gd name="connsiteX224" fmla="*/ 436685 w 677666"/>
                  <a:gd name="connsiteY224" fmla="*/ 737273 h 864671"/>
                  <a:gd name="connsiteX225" fmla="*/ 434638 w 677666"/>
                  <a:gd name="connsiteY225" fmla="*/ 738296 h 864671"/>
                  <a:gd name="connsiteX226" fmla="*/ 433103 w 677666"/>
                  <a:gd name="connsiteY226" fmla="*/ 741110 h 864671"/>
                  <a:gd name="connsiteX227" fmla="*/ 433871 w 677666"/>
                  <a:gd name="connsiteY227" fmla="*/ 742134 h 864671"/>
                  <a:gd name="connsiteX228" fmla="*/ 429010 w 677666"/>
                  <a:gd name="connsiteY228" fmla="*/ 748018 h 864671"/>
                  <a:gd name="connsiteX229" fmla="*/ 428243 w 677666"/>
                  <a:gd name="connsiteY229" fmla="*/ 749552 h 864671"/>
                  <a:gd name="connsiteX230" fmla="*/ 426708 w 677666"/>
                  <a:gd name="connsiteY230" fmla="*/ 750576 h 864671"/>
                  <a:gd name="connsiteX231" fmla="*/ 424661 w 677666"/>
                  <a:gd name="connsiteY231" fmla="*/ 750576 h 864671"/>
                  <a:gd name="connsiteX232" fmla="*/ 420312 w 677666"/>
                  <a:gd name="connsiteY232" fmla="*/ 748785 h 864671"/>
                  <a:gd name="connsiteX233" fmla="*/ 414940 w 677666"/>
                  <a:gd name="connsiteY233" fmla="*/ 747762 h 864671"/>
                  <a:gd name="connsiteX234" fmla="*/ 413661 w 677666"/>
                  <a:gd name="connsiteY234" fmla="*/ 748785 h 864671"/>
                  <a:gd name="connsiteX235" fmla="*/ 410335 w 677666"/>
                  <a:gd name="connsiteY235" fmla="*/ 752366 h 864671"/>
                  <a:gd name="connsiteX236" fmla="*/ 407521 w 677666"/>
                  <a:gd name="connsiteY236" fmla="*/ 754925 h 864671"/>
                  <a:gd name="connsiteX237" fmla="*/ 405219 w 677666"/>
                  <a:gd name="connsiteY237" fmla="*/ 756460 h 864671"/>
                  <a:gd name="connsiteX238" fmla="*/ 401126 w 677666"/>
                  <a:gd name="connsiteY238" fmla="*/ 760297 h 864671"/>
                  <a:gd name="connsiteX239" fmla="*/ 399591 w 677666"/>
                  <a:gd name="connsiteY239" fmla="*/ 761064 h 864671"/>
                  <a:gd name="connsiteX240" fmla="*/ 394730 w 677666"/>
                  <a:gd name="connsiteY240" fmla="*/ 763111 h 864671"/>
                  <a:gd name="connsiteX241" fmla="*/ 392939 w 677666"/>
                  <a:gd name="connsiteY241" fmla="*/ 762855 h 864671"/>
                  <a:gd name="connsiteX242" fmla="*/ 392172 w 677666"/>
                  <a:gd name="connsiteY242" fmla="*/ 762088 h 864671"/>
                  <a:gd name="connsiteX243" fmla="*/ 392172 w 677666"/>
                  <a:gd name="connsiteY243" fmla="*/ 759018 h 864671"/>
                  <a:gd name="connsiteX244" fmla="*/ 390893 w 677666"/>
                  <a:gd name="connsiteY244" fmla="*/ 757739 h 864671"/>
                  <a:gd name="connsiteX245" fmla="*/ 390381 w 677666"/>
                  <a:gd name="connsiteY245" fmla="*/ 757739 h 864671"/>
                  <a:gd name="connsiteX246" fmla="*/ 385776 w 677666"/>
                  <a:gd name="connsiteY246" fmla="*/ 759785 h 864671"/>
                  <a:gd name="connsiteX247" fmla="*/ 382195 w 677666"/>
                  <a:gd name="connsiteY247" fmla="*/ 760553 h 864671"/>
                  <a:gd name="connsiteX248" fmla="*/ 368125 w 677666"/>
                  <a:gd name="connsiteY248" fmla="*/ 774367 h 864671"/>
                  <a:gd name="connsiteX249" fmla="*/ 362753 w 677666"/>
                  <a:gd name="connsiteY249" fmla="*/ 781018 h 864671"/>
                  <a:gd name="connsiteX250" fmla="*/ 361218 w 677666"/>
                  <a:gd name="connsiteY250" fmla="*/ 783832 h 864671"/>
                  <a:gd name="connsiteX251" fmla="*/ 356357 w 677666"/>
                  <a:gd name="connsiteY251" fmla="*/ 787414 h 864671"/>
                  <a:gd name="connsiteX252" fmla="*/ 354566 w 677666"/>
                  <a:gd name="connsiteY252" fmla="*/ 790484 h 864671"/>
                  <a:gd name="connsiteX253" fmla="*/ 352008 w 677666"/>
                  <a:gd name="connsiteY253" fmla="*/ 794065 h 864671"/>
                  <a:gd name="connsiteX254" fmla="*/ 348938 w 677666"/>
                  <a:gd name="connsiteY254" fmla="*/ 797135 h 864671"/>
                  <a:gd name="connsiteX255" fmla="*/ 345101 w 677666"/>
                  <a:gd name="connsiteY255" fmla="*/ 799949 h 864671"/>
                  <a:gd name="connsiteX256" fmla="*/ 343566 w 677666"/>
                  <a:gd name="connsiteY256" fmla="*/ 801484 h 864671"/>
                  <a:gd name="connsiteX257" fmla="*/ 342287 w 677666"/>
                  <a:gd name="connsiteY257" fmla="*/ 802251 h 864671"/>
                  <a:gd name="connsiteX258" fmla="*/ 336147 w 677666"/>
                  <a:gd name="connsiteY258" fmla="*/ 803530 h 864671"/>
                  <a:gd name="connsiteX259" fmla="*/ 332310 w 677666"/>
                  <a:gd name="connsiteY259" fmla="*/ 803530 h 864671"/>
                  <a:gd name="connsiteX260" fmla="*/ 326426 w 677666"/>
                  <a:gd name="connsiteY260" fmla="*/ 806856 h 864671"/>
                  <a:gd name="connsiteX261" fmla="*/ 323868 w 677666"/>
                  <a:gd name="connsiteY261" fmla="*/ 808135 h 864671"/>
                  <a:gd name="connsiteX262" fmla="*/ 320542 w 677666"/>
                  <a:gd name="connsiteY262" fmla="*/ 810693 h 864671"/>
                  <a:gd name="connsiteX263" fmla="*/ 319007 w 677666"/>
                  <a:gd name="connsiteY263" fmla="*/ 808647 h 864671"/>
                  <a:gd name="connsiteX264" fmla="*/ 312612 w 677666"/>
                  <a:gd name="connsiteY264" fmla="*/ 810438 h 864671"/>
                  <a:gd name="connsiteX265" fmla="*/ 311333 w 677666"/>
                  <a:gd name="connsiteY265" fmla="*/ 811205 h 864671"/>
                  <a:gd name="connsiteX266" fmla="*/ 307240 w 677666"/>
                  <a:gd name="connsiteY266" fmla="*/ 813252 h 864671"/>
                  <a:gd name="connsiteX267" fmla="*/ 304937 w 677666"/>
                  <a:gd name="connsiteY267" fmla="*/ 815298 h 864671"/>
                  <a:gd name="connsiteX268" fmla="*/ 302379 w 677666"/>
                  <a:gd name="connsiteY268" fmla="*/ 816833 h 864671"/>
                  <a:gd name="connsiteX269" fmla="*/ 300844 w 677666"/>
                  <a:gd name="connsiteY269" fmla="*/ 818368 h 864671"/>
                  <a:gd name="connsiteX270" fmla="*/ 299309 w 677666"/>
                  <a:gd name="connsiteY270" fmla="*/ 819135 h 864671"/>
                  <a:gd name="connsiteX271" fmla="*/ 298798 w 677666"/>
                  <a:gd name="connsiteY271" fmla="*/ 820670 h 864671"/>
                  <a:gd name="connsiteX272" fmla="*/ 296495 w 677666"/>
                  <a:gd name="connsiteY272" fmla="*/ 821438 h 864671"/>
                  <a:gd name="connsiteX273" fmla="*/ 295728 w 677666"/>
                  <a:gd name="connsiteY273" fmla="*/ 822973 h 864671"/>
                  <a:gd name="connsiteX274" fmla="*/ 295472 w 677666"/>
                  <a:gd name="connsiteY274" fmla="*/ 826298 h 864671"/>
                  <a:gd name="connsiteX275" fmla="*/ 294960 w 677666"/>
                  <a:gd name="connsiteY275" fmla="*/ 826810 h 864671"/>
                  <a:gd name="connsiteX276" fmla="*/ 291635 w 677666"/>
                  <a:gd name="connsiteY276" fmla="*/ 829880 h 864671"/>
                  <a:gd name="connsiteX277" fmla="*/ 288821 w 677666"/>
                  <a:gd name="connsiteY277" fmla="*/ 830392 h 864671"/>
                  <a:gd name="connsiteX278" fmla="*/ 286007 w 677666"/>
                  <a:gd name="connsiteY278" fmla="*/ 831671 h 864671"/>
                  <a:gd name="connsiteX279" fmla="*/ 285751 w 677666"/>
                  <a:gd name="connsiteY279" fmla="*/ 832694 h 864671"/>
                  <a:gd name="connsiteX280" fmla="*/ 280123 w 677666"/>
                  <a:gd name="connsiteY280" fmla="*/ 834740 h 864671"/>
                  <a:gd name="connsiteX281" fmla="*/ 277053 w 677666"/>
                  <a:gd name="connsiteY281" fmla="*/ 836020 h 864671"/>
                  <a:gd name="connsiteX282" fmla="*/ 273727 w 677666"/>
                  <a:gd name="connsiteY282" fmla="*/ 838322 h 864671"/>
                  <a:gd name="connsiteX283" fmla="*/ 269378 w 677666"/>
                  <a:gd name="connsiteY283" fmla="*/ 842671 h 864671"/>
                  <a:gd name="connsiteX284" fmla="*/ 265285 w 677666"/>
                  <a:gd name="connsiteY284" fmla="*/ 846508 h 864671"/>
                  <a:gd name="connsiteX285" fmla="*/ 262727 w 677666"/>
                  <a:gd name="connsiteY285" fmla="*/ 849578 h 864671"/>
                  <a:gd name="connsiteX286" fmla="*/ 261448 w 677666"/>
                  <a:gd name="connsiteY286" fmla="*/ 850345 h 864671"/>
                  <a:gd name="connsiteX287" fmla="*/ 256332 w 677666"/>
                  <a:gd name="connsiteY287" fmla="*/ 852392 h 864671"/>
                  <a:gd name="connsiteX288" fmla="*/ 251471 w 677666"/>
                  <a:gd name="connsiteY288" fmla="*/ 853927 h 864671"/>
                  <a:gd name="connsiteX289" fmla="*/ 247634 w 677666"/>
                  <a:gd name="connsiteY289" fmla="*/ 854950 h 864671"/>
                  <a:gd name="connsiteX290" fmla="*/ 244308 w 677666"/>
                  <a:gd name="connsiteY290" fmla="*/ 855462 h 864671"/>
                  <a:gd name="connsiteX291" fmla="*/ 239447 w 677666"/>
                  <a:gd name="connsiteY291" fmla="*/ 856229 h 864671"/>
                  <a:gd name="connsiteX292" fmla="*/ 235610 w 677666"/>
                  <a:gd name="connsiteY292" fmla="*/ 858788 h 864671"/>
                  <a:gd name="connsiteX293" fmla="*/ 232285 w 677666"/>
                  <a:gd name="connsiteY293" fmla="*/ 859299 h 864671"/>
                  <a:gd name="connsiteX294" fmla="*/ 231517 w 677666"/>
                  <a:gd name="connsiteY294" fmla="*/ 859811 h 864671"/>
                  <a:gd name="connsiteX295" fmla="*/ 220517 w 677666"/>
                  <a:gd name="connsiteY295" fmla="*/ 864160 h 864671"/>
                  <a:gd name="connsiteX296" fmla="*/ 217447 w 677666"/>
                  <a:gd name="connsiteY296" fmla="*/ 864671 h 864671"/>
                  <a:gd name="connsiteX297" fmla="*/ 214121 w 677666"/>
                  <a:gd name="connsiteY297" fmla="*/ 864416 h 864671"/>
                  <a:gd name="connsiteX298" fmla="*/ 211563 w 677666"/>
                  <a:gd name="connsiteY298" fmla="*/ 863392 h 864671"/>
                  <a:gd name="connsiteX299" fmla="*/ 202865 w 677666"/>
                  <a:gd name="connsiteY299" fmla="*/ 858020 h 864671"/>
                  <a:gd name="connsiteX300" fmla="*/ 199540 w 677666"/>
                  <a:gd name="connsiteY300" fmla="*/ 856741 h 864671"/>
                  <a:gd name="connsiteX301" fmla="*/ 196726 w 677666"/>
                  <a:gd name="connsiteY301" fmla="*/ 855974 h 864671"/>
                  <a:gd name="connsiteX302" fmla="*/ 194679 w 677666"/>
                  <a:gd name="connsiteY302" fmla="*/ 856229 h 864671"/>
                  <a:gd name="connsiteX303" fmla="*/ 192377 w 677666"/>
                  <a:gd name="connsiteY303" fmla="*/ 856997 h 864671"/>
                  <a:gd name="connsiteX304" fmla="*/ 190842 w 677666"/>
                  <a:gd name="connsiteY304" fmla="*/ 858276 h 864671"/>
                  <a:gd name="connsiteX305" fmla="*/ 187516 w 677666"/>
                  <a:gd name="connsiteY305" fmla="*/ 862369 h 864671"/>
                  <a:gd name="connsiteX306" fmla="*/ 184702 w 677666"/>
                  <a:gd name="connsiteY306" fmla="*/ 860834 h 864671"/>
                  <a:gd name="connsiteX307" fmla="*/ 181121 w 677666"/>
                  <a:gd name="connsiteY307" fmla="*/ 858788 h 864671"/>
                  <a:gd name="connsiteX308" fmla="*/ 179586 w 677666"/>
                  <a:gd name="connsiteY308" fmla="*/ 858788 h 864671"/>
                  <a:gd name="connsiteX309" fmla="*/ 177283 w 677666"/>
                  <a:gd name="connsiteY309" fmla="*/ 860578 h 864671"/>
                  <a:gd name="connsiteX310" fmla="*/ 176516 w 677666"/>
                  <a:gd name="connsiteY310" fmla="*/ 860067 h 864671"/>
                  <a:gd name="connsiteX311" fmla="*/ 176516 w 677666"/>
                  <a:gd name="connsiteY311" fmla="*/ 858532 h 864671"/>
                  <a:gd name="connsiteX312" fmla="*/ 177027 w 677666"/>
                  <a:gd name="connsiteY312" fmla="*/ 851369 h 864671"/>
                  <a:gd name="connsiteX313" fmla="*/ 177027 w 677666"/>
                  <a:gd name="connsiteY313" fmla="*/ 848811 h 864671"/>
                  <a:gd name="connsiteX314" fmla="*/ 176516 w 677666"/>
                  <a:gd name="connsiteY314" fmla="*/ 845741 h 864671"/>
                  <a:gd name="connsiteX315" fmla="*/ 175492 w 677666"/>
                  <a:gd name="connsiteY315" fmla="*/ 845485 h 864671"/>
                  <a:gd name="connsiteX316" fmla="*/ 172423 w 677666"/>
                  <a:gd name="connsiteY316" fmla="*/ 847020 h 864671"/>
                  <a:gd name="connsiteX317" fmla="*/ 170376 w 677666"/>
                  <a:gd name="connsiteY317" fmla="*/ 848811 h 864671"/>
                  <a:gd name="connsiteX318" fmla="*/ 169353 w 677666"/>
                  <a:gd name="connsiteY318" fmla="*/ 849322 h 864671"/>
                  <a:gd name="connsiteX319" fmla="*/ 167306 w 677666"/>
                  <a:gd name="connsiteY319" fmla="*/ 849066 h 864671"/>
                  <a:gd name="connsiteX320" fmla="*/ 166027 w 677666"/>
                  <a:gd name="connsiteY320" fmla="*/ 848555 h 864671"/>
                  <a:gd name="connsiteX321" fmla="*/ 164748 w 677666"/>
                  <a:gd name="connsiteY321" fmla="*/ 846764 h 864671"/>
                  <a:gd name="connsiteX322" fmla="*/ 162701 w 677666"/>
                  <a:gd name="connsiteY322" fmla="*/ 846508 h 864671"/>
                  <a:gd name="connsiteX323" fmla="*/ 161167 w 677666"/>
                  <a:gd name="connsiteY323" fmla="*/ 847276 h 864671"/>
                  <a:gd name="connsiteX324" fmla="*/ 159887 w 677666"/>
                  <a:gd name="connsiteY324" fmla="*/ 847276 h 864671"/>
                  <a:gd name="connsiteX325" fmla="*/ 155794 w 677666"/>
                  <a:gd name="connsiteY325" fmla="*/ 845229 h 864671"/>
                  <a:gd name="connsiteX326" fmla="*/ 154259 w 677666"/>
                  <a:gd name="connsiteY326" fmla="*/ 843694 h 864671"/>
                  <a:gd name="connsiteX327" fmla="*/ 151701 w 677666"/>
                  <a:gd name="connsiteY327" fmla="*/ 843183 h 864671"/>
                  <a:gd name="connsiteX328" fmla="*/ 150934 w 677666"/>
                  <a:gd name="connsiteY328" fmla="*/ 843950 h 864671"/>
                  <a:gd name="connsiteX329" fmla="*/ 150678 w 677666"/>
                  <a:gd name="connsiteY329" fmla="*/ 845741 h 864671"/>
                  <a:gd name="connsiteX330" fmla="*/ 148631 w 677666"/>
                  <a:gd name="connsiteY330" fmla="*/ 848043 h 864671"/>
                  <a:gd name="connsiteX331" fmla="*/ 146585 w 677666"/>
                  <a:gd name="connsiteY331" fmla="*/ 852648 h 864671"/>
                  <a:gd name="connsiteX332" fmla="*/ 145306 w 677666"/>
                  <a:gd name="connsiteY332" fmla="*/ 853415 h 864671"/>
                  <a:gd name="connsiteX333" fmla="*/ 144027 w 677666"/>
                  <a:gd name="connsiteY333" fmla="*/ 853671 h 864671"/>
                  <a:gd name="connsiteX334" fmla="*/ 142492 w 677666"/>
                  <a:gd name="connsiteY334" fmla="*/ 853160 h 864671"/>
                  <a:gd name="connsiteX335" fmla="*/ 140957 w 677666"/>
                  <a:gd name="connsiteY335" fmla="*/ 851369 h 864671"/>
                  <a:gd name="connsiteX336" fmla="*/ 139934 w 677666"/>
                  <a:gd name="connsiteY336" fmla="*/ 849066 h 864671"/>
                  <a:gd name="connsiteX337" fmla="*/ 138654 w 677666"/>
                  <a:gd name="connsiteY337" fmla="*/ 845485 h 864671"/>
                  <a:gd name="connsiteX338" fmla="*/ 137887 w 677666"/>
                  <a:gd name="connsiteY338" fmla="*/ 844462 h 864671"/>
                  <a:gd name="connsiteX339" fmla="*/ 134305 w 677666"/>
                  <a:gd name="connsiteY339" fmla="*/ 842927 h 864671"/>
                  <a:gd name="connsiteX340" fmla="*/ 133026 w 677666"/>
                  <a:gd name="connsiteY340" fmla="*/ 842671 h 864671"/>
                  <a:gd name="connsiteX341" fmla="*/ 130980 w 677666"/>
                  <a:gd name="connsiteY341" fmla="*/ 843438 h 864671"/>
                  <a:gd name="connsiteX342" fmla="*/ 126887 w 677666"/>
                  <a:gd name="connsiteY342" fmla="*/ 845997 h 864671"/>
                  <a:gd name="connsiteX343" fmla="*/ 124073 w 677666"/>
                  <a:gd name="connsiteY343" fmla="*/ 847531 h 864671"/>
                  <a:gd name="connsiteX344" fmla="*/ 121003 w 677666"/>
                  <a:gd name="connsiteY344" fmla="*/ 848043 h 864671"/>
                  <a:gd name="connsiteX345" fmla="*/ 119724 w 677666"/>
                  <a:gd name="connsiteY345" fmla="*/ 847787 h 864671"/>
                  <a:gd name="connsiteX346" fmla="*/ 118189 w 677666"/>
                  <a:gd name="connsiteY346" fmla="*/ 846508 h 864671"/>
                  <a:gd name="connsiteX347" fmla="*/ 117166 w 677666"/>
                  <a:gd name="connsiteY347" fmla="*/ 844717 h 864671"/>
                  <a:gd name="connsiteX348" fmla="*/ 112561 w 677666"/>
                  <a:gd name="connsiteY348" fmla="*/ 833717 h 864671"/>
                  <a:gd name="connsiteX349" fmla="*/ 111026 w 677666"/>
                  <a:gd name="connsiteY349" fmla="*/ 832182 h 864671"/>
                  <a:gd name="connsiteX350" fmla="*/ 108468 w 677666"/>
                  <a:gd name="connsiteY350" fmla="*/ 831415 h 864671"/>
                  <a:gd name="connsiteX351" fmla="*/ 102840 w 677666"/>
                  <a:gd name="connsiteY351" fmla="*/ 831415 h 864671"/>
                  <a:gd name="connsiteX352" fmla="*/ 99770 w 677666"/>
                  <a:gd name="connsiteY352" fmla="*/ 828089 h 864671"/>
                  <a:gd name="connsiteX353" fmla="*/ 98235 w 677666"/>
                  <a:gd name="connsiteY353" fmla="*/ 824252 h 864671"/>
                  <a:gd name="connsiteX354" fmla="*/ 96956 w 677666"/>
                  <a:gd name="connsiteY354" fmla="*/ 819647 h 864671"/>
                  <a:gd name="connsiteX355" fmla="*/ 95421 w 677666"/>
                  <a:gd name="connsiteY355" fmla="*/ 818880 h 864671"/>
                  <a:gd name="connsiteX356" fmla="*/ 94398 w 677666"/>
                  <a:gd name="connsiteY356" fmla="*/ 819391 h 864671"/>
                  <a:gd name="connsiteX357" fmla="*/ 91839 w 677666"/>
                  <a:gd name="connsiteY357" fmla="*/ 819391 h 864671"/>
                  <a:gd name="connsiteX358" fmla="*/ 90049 w 677666"/>
                  <a:gd name="connsiteY358" fmla="*/ 818624 h 864671"/>
                  <a:gd name="connsiteX359" fmla="*/ 88258 w 677666"/>
                  <a:gd name="connsiteY359" fmla="*/ 816321 h 864671"/>
                  <a:gd name="connsiteX360" fmla="*/ 87490 w 677666"/>
                  <a:gd name="connsiteY360" fmla="*/ 812996 h 864671"/>
                  <a:gd name="connsiteX361" fmla="*/ 86723 w 677666"/>
                  <a:gd name="connsiteY361" fmla="*/ 811461 h 864671"/>
                  <a:gd name="connsiteX362" fmla="*/ 84932 w 677666"/>
                  <a:gd name="connsiteY362" fmla="*/ 810182 h 864671"/>
                  <a:gd name="connsiteX363" fmla="*/ 81095 w 677666"/>
                  <a:gd name="connsiteY363" fmla="*/ 808647 h 864671"/>
                  <a:gd name="connsiteX364" fmla="*/ 76746 w 677666"/>
                  <a:gd name="connsiteY364" fmla="*/ 806856 h 864671"/>
                  <a:gd name="connsiteX365" fmla="*/ 74699 w 677666"/>
                  <a:gd name="connsiteY365" fmla="*/ 805577 h 864671"/>
                  <a:gd name="connsiteX366" fmla="*/ 73165 w 677666"/>
                  <a:gd name="connsiteY366" fmla="*/ 803786 h 864671"/>
                  <a:gd name="connsiteX367" fmla="*/ 73165 w 677666"/>
                  <a:gd name="connsiteY367" fmla="*/ 799949 h 864671"/>
                  <a:gd name="connsiteX368" fmla="*/ 72653 w 677666"/>
                  <a:gd name="connsiteY368" fmla="*/ 798414 h 864671"/>
                  <a:gd name="connsiteX369" fmla="*/ 70350 w 677666"/>
                  <a:gd name="connsiteY369" fmla="*/ 793809 h 864671"/>
                  <a:gd name="connsiteX370" fmla="*/ 70606 w 677666"/>
                  <a:gd name="connsiteY370" fmla="*/ 791507 h 864671"/>
                  <a:gd name="connsiteX371" fmla="*/ 70606 w 677666"/>
                  <a:gd name="connsiteY371" fmla="*/ 790228 h 864671"/>
                  <a:gd name="connsiteX372" fmla="*/ 68560 w 677666"/>
                  <a:gd name="connsiteY372" fmla="*/ 787414 h 864671"/>
                  <a:gd name="connsiteX373" fmla="*/ 68304 w 677666"/>
                  <a:gd name="connsiteY373" fmla="*/ 786646 h 864671"/>
                  <a:gd name="connsiteX374" fmla="*/ 68048 w 677666"/>
                  <a:gd name="connsiteY374" fmla="*/ 781786 h 864671"/>
                  <a:gd name="connsiteX375" fmla="*/ 67281 w 677666"/>
                  <a:gd name="connsiteY375" fmla="*/ 779483 h 864671"/>
                  <a:gd name="connsiteX376" fmla="*/ 66513 w 677666"/>
                  <a:gd name="connsiteY376" fmla="*/ 777948 h 864671"/>
                  <a:gd name="connsiteX377" fmla="*/ 65746 w 677666"/>
                  <a:gd name="connsiteY377" fmla="*/ 775390 h 864671"/>
                  <a:gd name="connsiteX378" fmla="*/ 64978 w 677666"/>
                  <a:gd name="connsiteY378" fmla="*/ 771041 h 864671"/>
                  <a:gd name="connsiteX379" fmla="*/ 63699 w 677666"/>
                  <a:gd name="connsiteY379" fmla="*/ 770018 h 864671"/>
                  <a:gd name="connsiteX380" fmla="*/ 62164 w 677666"/>
                  <a:gd name="connsiteY380" fmla="*/ 769251 h 864671"/>
                  <a:gd name="connsiteX381" fmla="*/ 57559 w 677666"/>
                  <a:gd name="connsiteY381" fmla="*/ 768227 h 864671"/>
                  <a:gd name="connsiteX382" fmla="*/ 56792 w 677666"/>
                  <a:gd name="connsiteY382" fmla="*/ 767460 h 864671"/>
                  <a:gd name="connsiteX383" fmla="*/ 56280 w 677666"/>
                  <a:gd name="connsiteY383" fmla="*/ 762088 h 864671"/>
                  <a:gd name="connsiteX384" fmla="*/ 56025 w 677666"/>
                  <a:gd name="connsiteY384" fmla="*/ 758250 h 864671"/>
                  <a:gd name="connsiteX385" fmla="*/ 55513 w 677666"/>
                  <a:gd name="connsiteY385" fmla="*/ 756971 h 864671"/>
                  <a:gd name="connsiteX386" fmla="*/ 52187 w 677666"/>
                  <a:gd name="connsiteY386" fmla="*/ 754413 h 864671"/>
                  <a:gd name="connsiteX387" fmla="*/ 50908 w 677666"/>
                  <a:gd name="connsiteY387" fmla="*/ 753646 h 864671"/>
                  <a:gd name="connsiteX388" fmla="*/ 45792 w 677666"/>
                  <a:gd name="connsiteY388" fmla="*/ 749808 h 864671"/>
                  <a:gd name="connsiteX389" fmla="*/ 44257 w 677666"/>
                  <a:gd name="connsiteY389" fmla="*/ 749552 h 864671"/>
                  <a:gd name="connsiteX390" fmla="*/ 43234 w 677666"/>
                  <a:gd name="connsiteY390" fmla="*/ 750064 h 864671"/>
                  <a:gd name="connsiteX391" fmla="*/ 41954 w 677666"/>
                  <a:gd name="connsiteY391" fmla="*/ 753134 h 864671"/>
                  <a:gd name="connsiteX392" fmla="*/ 40420 w 677666"/>
                  <a:gd name="connsiteY392" fmla="*/ 753390 h 864671"/>
                  <a:gd name="connsiteX393" fmla="*/ 37861 w 677666"/>
                  <a:gd name="connsiteY393" fmla="*/ 752366 h 864671"/>
                  <a:gd name="connsiteX394" fmla="*/ 35303 w 677666"/>
                  <a:gd name="connsiteY394" fmla="*/ 750064 h 864671"/>
                  <a:gd name="connsiteX395" fmla="*/ 34024 w 677666"/>
                  <a:gd name="connsiteY395" fmla="*/ 747250 h 864671"/>
                  <a:gd name="connsiteX396" fmla="*/ 32745 w 677666"/>
                  <a:gd name="connsiteY396" fmla="*/ 747250 h 864671"/>
                  <a:gd name="connsiteX397" fmla="*/ 32233 w 677666"/>
                  <a:gd name="connsiteY397" fmla="*/ 746994 h 864671"/>
                  <a:gd name="connsiteX398" fmla="*/ 30699 w 677666"/>
                  <a:gd name="connsiteY398" fmla="*/ 744692 h 864671"/>
                  <a:gd name="connsiteX399" fmla="*/ 29163 w 677666"/>
                  <a:gd name="connsiteY399" fmla="*/ 741110 h 864671"/>
                  <a:gd name="connsiteX400" fmla="*/ 27884 w 677666"/>
                  <a:gd name="connsiteY400" fmla="*/ 739064 h 864671"/>
                  <a:gd name="connsiteX401" fmla="*/ 23280 w 677666"/>
                  <a:gd name="connsiteY401" fmla="*/ 732413 h 864671"/>
                  <a:gd name="connsiteX402" fmla="*/ 22768 w 677666"/>
                  <a:gd name="connsiteY402" fmla="*/ 728831 h 864671"/>
                  <a:gd name="connsiteX403" fmla="*/ 21745 w 677666"/>
                  <a:gd name="connsiteY403" fmla="*/ 725761 h 864671"/>
                  <a:gd name="connsiteX404" fmla="*/ 21233 w 677666"/>
                  <a:gd name="connsiteY404" fmla="*/ 722436 h 864671"/>
                  <a:gd name="connsiteX405" fmla="*/ 20721 w 677666"/>
                  <a:gd name="connsiteY405" fmla="*/ 721412 h 864671"/>
                  <a:gd name="connsiteX406" fmla="*/ 16884 w 677666"/>
                  <a:gd name="connsiteY406" fmla="*/ 719877 h 864671"/>
                  <a:gd name="connsiteX407" fmla="*/ 16117 w 677666"/>
                  <a:gd name="connsiteY407" fmla="*/ 718854 h 864671"/>
                  <a:gd name="connsiteX408" fmla="*/ 16372 w 677666"/>
                  <a:gd name="connsiteY408" fmla="*/ 713482 h 864671"/>
                  <a:gd name="connsiteX409" fmla="*/ 15861 w 677666"/>
                  <a:gd name="connsiteY409" fmla="*/ 711435 h 864671"/>
                  <a:gd name="connsiteX410" fmla="*/ 14070 w 677666"/>
                  <a:gd name="connsiteY410" fmla="*/ 709389 h 864671"/>
                  <a:gd name="connsiteX411" fmla="*/ 11256 w 677666"/>
                  <a:gd name="connsiteY411" fmla="*/ 707854 h 864671"/>
                  <a:gd name="connsiteX412" fmla="*/ 9210 w 677666"/>
                  <a:gd name="connsiteY412" fmla="*/ 707086 h 864671"/>
                  <a:gd name="connsiteX413" fmla="*/ 7419 w 677666"/>
                  <a:gd name="connsiteY413" fmla="*/ 704272 h 864671"/>
                  <a:gd name="connsiteX414" fmla="*/ 4093 w 677666"/>
                  <a:gd name="connsiteY414" fmla="*/ 702482 h 864671"/>
                  <a:gd name="connsiteX415" fmla="*/ 3326 w 677666"/>
                  <a:gd name="connsiteY415" fmla="*/ 701458 h 864671"/>
                  <a:gd name="connsiteX416" fmla="*/ 3581 w 677666"/>
                  <a:gd name="connsiteY416" fmla="*/ 696342 h 864671"/>
                  <a:gd name="connsiteX417" fmla="*/ 2558 w 677666"/>
                  <a:gd name="connsiteY417" fmla="*/ 693784 h 864671"/>
                  <a:gd name="connsiteX418" fmla="*/ 2047 w 677666"/>
                  <a:gd name="connsiteY418" fmla="*/ 689946 h 864671"/>
                  <a:gd name="connsiteX419" fmla="*/ 0 w 677666"/>
                  <a:gd name="connsiteY419" fmla="*/ 688923 h 864671"/>
                  <a:gd name="connsiteX420" fmla="*/ 4349 w 677666"/>
                  <a:gd name="connsiteY420" fmla="*/ 679458 h 864671"/>
                  <a:gd name="connsiteX421" fmla="*/ 9721 w 677666"/>
                  <a:gd name="connsiteY421" fmla="*/ 677155 h 864671"/>
                  <a:gd name="connsiteX422" fmla="*/ 15349 w 677666"/>
                  <a:gd name="connsiteY422" fmla="*/ 676132 h 864671"/>
                  <a:gd name="connsiteX423" fmla="*/ 19954 w 677666"/>
                  <a:gd name="connsiteY423" fmla="*/ 675620 h 864671"/>
                  <a:gd name="connsiteX424" fmla="*/ 30443 w 677666"/>
                  <a:gd name="connsiteY424" fmla="*/ 674853 h 864671"/>
                  <a:gd name="connsiteX425" fmla="*/ 33512 w 677666"/>
                  <a:gd name="connsiteY425" fmla="*/ 674341 h 864671"/>
                  <a:gd name="connsiteX426" fmla="*/ 38629 w 677666"/>
                  <a:gd name="connsiteY426" fmla="*/ 673574 h 864671"/>
                  <a:gd name="connsiteX427" fmla="*/ 44001 w 677666"/>
                  <a:gd name="connsiteY427" fmla="*/ 675109 h 864671"/>
                  <a:gd name="connsiteX428" fmla="*/ 58071 w 677666"/>
                  <a:gd name="connsiteY428" fmla="*/ 680481 h 864671"/>
                  <a:gd name="connsiteX429" fmla="*/ 61141 w 677666"/>
                  <a:gd name="connsiteY429" fmla="*/ 681249 h 864671"/>
                  <a:gd name="connsiteX430" fmla="*/ 62420 w 677666"/>
                  <a:gd name="connsiteY430" fmla="*/ 681504 h 864671"/>
                  <a:gd name="connsiteX431" fmla="*/ 63443 w 677666"/>
                  <a:gd name="connsiteY431" fmla="*/ 676388 h 864671"/>
                  <a:gd name="connsiteX432" fmla="*/ 64211 w 677666"/>
                  <a:gd name="connsiteY432" fmla="*/ 671527 h 864671"/>
                  <a:gd name="connsiteX433" fmla="*/ 64722 w 677666"/>
                  <a:gd name="connsiteY433" fmla="*/ 665388 h 864671"/>
                  <a:gd name="connsiteX434" fmla="*/ 69071 w 677666"/>
                  <a:gd name="connsiteY434" fmla="*/ 656690 h 864671"/>
                  <a:gd name="connsiteX435" fmla="*/ 73676 w 677666"/>
                  <a:gd name="connsiteY435" fmla="*/ 647481 h 864671"/>
                  <a:gd name="connsiteX436" fmla="*/ 76490 w 677666"/>
                  <a:gd name="connsiteY436" fmla="*/ 648248 h 864671"/>
                  <a:gd name="connsiteX437" fmla="*/ 77002 w 677666"/>
                  <a:gd name="connsiteY437" fmla="*/ 647736 h 864671"/>
                  <a:gd name="connsiteX438" fmla="*/ 78281 w 677666"/>
                  <a:gd name="connsiteY438" fmla="*/ 643899 h 864671"/>
                  <a:gd name="connsiteX439" fmla="*/ 80583 w 677666"/>
                  <a:gd name="connsiteY439" fmla="*/ 638782 h 864671"/>
                  <a:gd name="connsiteX440" fmla="*/ 82630 w 677666"/>
                  <a:gd name="connsiteY440" fmla="*/ 635713 h 864671"/>
                  <a:gd name="connsiteX441" fmla="*/ 90304 w 677666"/>
                  <a:gd name="connsiteY441" fmla="*/ 624712 h 864671"/>
                  <a:gd name="connsiteX442" fmla="*/ 91839 w 677666"/>
                  <a:gd name="connsiteY442" fmla="*/ 622922 h 864671"/>
                  <a:gd name="connsiteX443" fmla="*/ 96700 w 677666"/>
                  <a:gd name="connsiteY443" fmla="*/ 617294 h 864671"/>
                  <a:gd name="connsiteX444" fmla="*/ 98491 w 677666"/>
                  <a:gd name="connsiteY444" fmla="*/ 613200 h 864671"/>
                  <a:gd name="connsiteX445" fmla="*/ 97979 w 677666"/>
                  <a:gd name="connsiteY445" fmla="*/ 612945 h 864671"/>
                  <a:gd name="connsiteX446" fmla="*/ 93630 w 677666"/>
                  <a:gd name="connsiteY446" fmla="*/ 606549 h 864671"/>
                  <a:gd name="connsiteX447" fmla="*/ 89537 w 677666"/>
                  <a:gd name="connsiteY447" fmla="*/ 601433 h 864671"/>
                  <a:gd name="connsiteX448" fmla="*/ 87235 w 677666"/>
                  <a:gd name="connsiteY448" fmla="*/ 601433 h 864671"/>
                  <a:gd name="connsiteX449" fmla="*/ 86979 w 677666"/>
                  <a:gd name="connsiteY449" fmla="*/ 592223 h 864671"/>
                  <a:gd name="connsiteX450" fmla="*/ 86723 w 677666"/>
                  <a:gd name="connsiteY450" fmla="*/ 590688 h 864671"/>
                  <a:gd name="connsiteX451" fmla="*/ 86979 w 677666"/>
                  <a:gd name="connsiteY451" fmla="*/ 586595 h 864671"/>
                  <a:gd name="connsiteX452" fmla="*/ 90304 w 677666"/>
                  <a:gd name="connsiteY452" fmla="*/ 586595 h 864671"/>
                  <a:gd name="connsiteX453" fmla="*/ 90560 w 677666"/>
                  <a:gd name="connsiteY453" fmla="*/ 579944 h 864671"/>
                  <a:gd name="connsiteX454" fmla="*/ 92863 w 677666"/>
                  <a:gd name="connsiteY454" fmla="*/ 579688 h 864671"/>
                  <a:gd name="connsiteX455" fmla="*/ 94142 w 677666"/>
                  <a:gd name="connsiteY455" fmla="*/ 573037 h 864671"/>
                  <a:gd name="connsiteX456" fmla="*/ 95421 w 677666"/>
                  <a:gd name="connsiteY456" fmla="*/ 572781 h 864671"/>
                  <a:gd name="connsiteX457" fmla="*/ 96444 w 677666"/>
                  <a:gd name="connsiteY457" fmla="*/ 565874 h 864671"/>
                  <a:gd name="connsiteX458" fmla="*/ 94653 w 677666"/>
                  <a:gd name="connsiteY458" fmla="*/ 564595 h 864671"/>
                  <a:gd name="connsiteX459" fmla="*/ 97212 w 677666"/>
                  <a:gd name="connsiteY459" fmla="*/ 547711 h 864671"/>
                  <a:gd name="connsiteX460" fmla="*/ 95932 w 677666"/>
                  <a:gd name="connsiteY460" fmla="*/ 546431 h 864671"/>
                  <a:gd name="connsiteX461" fmla="*/ 102328 w 677666"/>
                  <a:gd name="connsiteY461" fmla="*/ 539013 h 864671"/>
                  <a:gd name="connsiteX462" fmla="*/ 102584 w 677666"/>
                  <a:gd name="connsiteY462" fmla="*/ 537478 h 864671"/>
                  <a:gd name="connsiteX463" fmla="*/ 104886 w 677666"/>
                  <a:gd name="connsiteY463" fmla="*/ 532617 h 864671"/>
                  <a:gd name="connsiteX464" fmla="*/ 104119 w 677666"/>
                  <a:gd name="connsiteY464" fmla="*/ 531082 h 864671"/>
                  <a:gd name="connsiteX465" fmla="*/ 114607 w 677666"/>
                  <a:gd name="connsiteY465" fmla="*/ 529803 h 864671"/>
                  <a:gd name="connsiteX466" fmla="*/ 117421 w 677666"/>
                  <a:gd name="connsiteY466" fmla="*/ 530059 h 864671"/>
                  <a:gd name="connsiteX467" fmla="*/ 120235 w 677666"/>
                  <a:gd name="connsiteY467" fmla="*/ 531594 h 864671"/>
                  <a:gd name="connsiteX468" fmla="*/ 120747 w 677666"/>
                  <a:gd name="connsiteY468" fmla="*/ 528012 h 864671"/>
                  <a:gd name="connsiteX469" fmla="*/ 121003 w 677666"/>
                  <a:gd name="connsiteY469" fmla="*/ 523663 h 864671"/>
                  <a:gd name="connsiteX470" fmla="*/ 122026 w 677666"/>
                  <a:gd name="connsiteY470" fmla="*/ 519826 h 864671"/>
                  <a:gd name="connsiteX471" fmla="*/ 124328 w 677666"/>
                  <a:gd name="connsiteY471" fmla="*/ 515989 h 864671"/>
                  <a:gd name="connsiteX472" fmla="*/ 125608 w 677666"/>
                  <a:gd name="connsiteY472" fmla="*/ 512663 h 864671"/>
                  <a:gd name="connsiteX473" fmla="*/ 126631 w 677666"/>
                  <a:gd name="connsiteY473" fmla="*/ 511128 h 864671"/>
                  <a:gd name="connsiteX474" fmla="*/ 127143 w 677666"/>
                  <a:gd name="connsiteY474" fmla="*/ 509082 h 864671"/>
                  <a:gd name="connsiteX475" fmla="*/ 125096 w 677666"/>
                  <a:gd name="connsiteY475" fmla="*/ 507547 h 864671"/>
                  <a:gd name="connsiteX476" fmla="*/ 126887 w 677666"/>
                  <a:gd name="connsiteY476" fmla="*/ 506268 h 864671"/>
                  <a:gd name="connsiteX477" fmla="*/ 126631 w 677666"/>
                  <a:gd name="connsiteY477" fmla="*/ 503966 h 864671"/>
                  <a:gd name="connsiteX478" fmla="*/ 129445 w 677666"/>
                  <a:gd name="connsiteY478" fmla="*/ 500128 h 864671"/>
                  <a:gd name="connsiteX479" fmla="*/ 130212 w 677666"/>
                  <a:gd name="connsiteY479" fmla="*/ 498593 h 864671"/>
                  <a:gd name="connsiteX480" fmla="*/ 130980 w 677666"/>
                  <a:gd name="connsiteY480" fmla="*/ 495779 h 864671"/>
                  <a:gd name="connsiteX481" fmla="*/ 130980 w 677666"/>
                  <a:gd name="connsiteY481" fmla="*/ 494500 h 864671"/>
                  <a:gd name="connsiteX482" fmla="*/ 130212 w 677666"/>
                  <a:gd name="connsiteY482" fmla="*/ 492709 h 864671"/>
                  <a:gd name="connsiteX483" fmla="*/ 134817 w 677666"/>
                  <a:gd name="connsiteY483" fmla="*/ 492198 h 864671"/>
                  <a:gd name="connsiteX484" fmla="*/ 151701 w 677666"/>
                  <a:gd name="connsiteY484" fmla="*/ 491430 h 864671"/>
                  <a:gd name="connsiteX485" fmla="*/ 159632 w 677666"/>
                  <a:gd name="connsiteY485" fmla="*/ 491942 h 864671"/>
                  <a:gd name="connsiteX486" fmla="*/ 166539 w 677666"/>
                  <a:gd name="connsiteY486" fmla="*/ 491686 h 864671"/>
                  <a:gd name="connsiteX487" fmla="*/ 172167 w 677666"/>
                  <a:gd name="connsiteY487" fmla="*/ 491175 h 864671"/>
                  <a:gd name="connsiteX488" fmla="*/ 184446 w 677666"/>
                  <a:gd name="connsiteY488" fmla="*/ 488104 h 864671"/>
                  <a:gd name="connsiteX489" fmla="*/ 193400 w 677666"/>
                  <a:gd name="connsiteY489" fmla="*/ 488616 h 864671"/>
                  <a:gd name="connsiteX490" fmla="*/ 197493 w 677666"/>
                  <a:gd name="connsiteY490" fmla="*/ 487593 h 864671"/>
                  <a:gd name="connsiteX491" fmla="*/ 204144 w 677666"/>
                  <a:gd name="connsiteY491" fmla="*/ 485035 h 864671"/>
                  <a:gd name="connsiteX492" fmla="*/ 217447 w 677666"/>
                  <a:gd name="connsiteY492" fmla="*/ 481453 h 864671"/>
                  <a:gd name="connsiteX493" fmla="*/ 226401 w 677666"/>
                  <a:gd name="connsiteY493" fmla="*/ 478639 h 864671"/>
                  <a:gd name="connsiteX494" fmla="*/ 236378 w 677666"/>
                  <a:gd name="connsiteY494" fmla="*/ 477104 h 864671"/>
                  <a:gd name="connsiteX495" fmla="*/ 243541 w 677666"/>
                  <a:gd name="connsiteY495" fmla="*/ 475313 h 864671"/>
                  <a:gd name="connsiteX496" fmla="*/ 249424 w 677666"/>
                  <a:gd name="connsiteY496" fmla="*/ 473011 h 864671"/>
                  <a:gd name="connsiteX497" fmla="*/ 256843 w 677666"/>
                  <a:gd name="connsiteY497" fmla="*/ 470197 h 864671"/>
                  <a:gd name="connsiteX498" fmla="*/ 266820 w 677666"/>
                  <a:gd name="connsiteY498" fmla="*/ 464313 h 864671"/>
                  <a:gd name="connsiteX499" fmla="*/ 270402 w 677666"/>
                  <a:gd name="connsiteY499" fmla="*/ 461499 h 864671"/>
                  <a:gd name="connsiteX500" fmla="*/ 274751 w 677666"/>
                  <a:gd name="connsiteY500" fmla="*/ 457662 h 864671"/>
                  <a:gd name="connsiteX501" fmla="*/ 277309 w 677666"/>
                  <a:gd name="connsiteY501" fmla="*/ 456639 h 864671"/>
                  <a:gd name="connsiteX502" fmla="*/ 279100 w 677666"/>
                  <a:gd name="connsiteY502" fmla="*/ 455360 h 864671"/>
                  <a:gd name="connsiteX503" fmla="*/ 281146 w 677666"/>
                  <a:gd name="connsiteY503" fmla="*/ 452034 h 864671"/>
                  <a:gd name="connsiteX504" fmla="*/ 285751 w 677666"/>
                  <a:gd name="connsiteY504" fmla="*/ 447429 h 864671"/>
                  <a:gd name="connsiteX505" fmla="*/ 286263 w 677666"/>
                  <a:gd name="connsiteY505" fmla="*/ 445638 h 864671"/>
                  <a:gd name="connsiteX506" fmla="*/ 285495 w 677666"/>
                  <a:gd name="connsiteY506" fmla="*/ 444871 h 864671"/>
                  <a:gd name="connsiteX507" fmla="*/ 282681 w 677666"/>
                  <a:gd name="connsiteY507" fmla="*/ 444359 h 864671"/>
                  <a:gd name="connsiteX508" fmla="*/ 279100 w 677666"/>
                  <a:gd name="connsiteY508" fmla="*/ 442569 h 864671"/>
                  <a:gd name="connsiteX509" fmla="*/ 274751 w 677666"/>
                  <a:gd name="connsiteY509" fmla="*/ 441289 h 864671"/>
                  <a:gd name="connsiteX510" fmla="*/ 271169 w 677666"/>
                  <a:gd name="connsiteY510" fmla="*/ 434638 h 864671"/>
                  <a:gd name="connsiteX511" fmla="*/ 268611 w 677666"/>
                  <a:gd name="connsiteY511" fmla="*/ 431312 h 864671"/>
                  <a:gd name="connsiteX512" fmla="*/ 265285 w 677666"/>
                  <a:gd name="connsiteY512" fmla="*/ 426452 h 864671"/>
                  <a:gd name="connsiteX513" fmla="*/ 260936 w 677666"/>
                  <a:gd name="connsiteY513" fmla="*/ 419801 h 864671"/>
                  <a:gd name="connsiteX514" fmla="*/ 258890 w 677666"/>
                  <a:gd name="connsiteY514" fmla="*/ 416219 h 864671"/>
                  <a:gd name="connsiteX515" fmla="*/ 256076 w 677666"/>
                  <a:gd name="connsiteY515" fmla="*/ 409824 h 864671"/>
                  <a:gd name="connsiteX516" fmla="*/ 252238 w 677666"/>
                  <a:gd name="connsiteY516" fmla="*/ 405986 h 864671"/>
                  <a:gd name="connsiteX517" fmla="*/ 236889 w 677666"/>
                  <a:gd name="connsiteY517" fmla="*/ 367613 h 864671"/>
                  <a:gd name="connsiteX518" fmla="*/ 231773 w 677666"/>
                  <a:gd name="connsiteY518" fmla="*/ 354822 h 864671"/>
                  <a:gd name="connsiteX519" fmla="*/ 230238 w 677666"/>
                  <a:gd name="connsiteY519" fmla="*/ 353288 h 864671"/>
                  <a:gd name="connsiteX520" fmla="*/ 228959 w 677666"/>
                  <a:gd name="connsiteY520" fmla="*/ 352776 h 864671"/>
                  <a:gd name="connsiteX521" fmla="*/ 225633 w 677666"/>
                  <a:gd name="connsiteY521" fmla="*/ 352776 h 864671"/>
                  <a:gd name="connsiteX522" fmla="*/ 224610 w 677666"/>
                  <a:gd name="connsiteY522" fmla="*/ 349962 h 864671"/>
                  <a:gd name="connsiteX523" fmla="*/ 223075 w 677666"/>
                  <a:gd name="connsiteY523" fmla="*/ 348171 h 864671"/>
                  <a:gd name="connsiteX524" fmla="*/ 222308 w 677666"/>
                  <a:gd name="connsiteY524" fmla="*/ 345357 h 864671"/>
                  <a:gd name="connsiteX525" fmla="*/ 221540 w 677666"/>
                  <a:gd name="connsiteY525" fmla="*/ 344078 h 864671"/>
                  <a:gd name="connsiteX526" fmla="*/ 215400 w 677666"/>
                  <a:gd name="connsiteY526" fmla="*/ 339473 h 864671"/>
                  <a:gd name="connsiteX527" fmla="*/ 214633 w 677666"/>
                  <a:gd name="connsiteY527" fmla="*/ 337171 h 864671"/>
                  <a:gd name="connsiteX528" fmla="*/ 214889 w 677666"/>
                  <a:gd name="connsiteY528" fmla="*/ 335124 h 864671"/>
                  <a:gd name="connsiteX529" fmla="*/ 215656 w 677666"/>
                  <a:gd name="connsiteY529" fmla="*/ 332310 h 864671"/>
                  <a:gd name="connsiteX530" fmla="*/ 215145 w 677666"/>
                  <a:gd name="connsiteY530" fmla="*/ 331287 h 864671"/>
                  <a:gd name="connsiteX531" fmla="*/ 214377 w 677666"/>
                  <a:gd name="connsiteY531" fmla="*/ 327706 h 864671"/>
                  <a:gd name="connsiteX532" fmla="*/ 214121 w 677666"/>
                  <a:gd name="connsiteY532" fmla="*/ 323356 h 864671"/>
                  <a:gd name="connsiteX533" fmla="*/ 214889 w 677666"/>
                  <a:gd name="connsiteY533" fmla="*/ 318752 h 864671"/>
                  <a:gd name="connsiteX534" fmla="*/ 216168 w 677666"/>
                  <a:gd name="connsiteY534" fmla="*/ 315170 h 864671"/>
                  <a:gd name="connsiteX535" fmla="*/ 216679 w 677666"/>
                  <a:gd name="connsiteY535" fmla="*/ 314403 h 864671"/>
                  <a:gd name="connsiteX536" fmla="*/ 218726 w 677666"/>
                  <a:gd name="connsiteY536" fmla="*/ 313124 h 864671"/>
                  <a:gd name="connsiteX537" fmla="*/ 222052 w 677666"/>
                  <a:gd name="connsiteY537" fmla="*/ 309287 h 864671"/>
                  <a:gd name="connsiteX538" fmla="*/ 222819 w 677666"/>
                  <a:gd name="connsiteY538" fmla="*/ 307751 h 864671"/>
                  <a:gd name="connsiteX539" fmla="*/ 221796 w 677666"/>
                  <a:gd name="connsiteY539" fmla="*/ 306473 h 864671"/>
                  <a:gd name="connsiteX540" fmla="*/ 222308 w 677666"/>
                  <a:gd name="connsiteY540" fmla="*/ 304937 h 864671"/>
                  <a:gd name="connsiteX541" fmla="*/ 224354 w 677666"/>
                  <a:gd name="connsiteY541" fmla="*/ 303402 h 864671"/>
                  <a:gd name="connsiteX542" fmla="*/ 224354 w 677666"/>
                  <a:gd name="connsiteY542" fmla="*/ 301612 h 864671"/>
                  <a:gd name="connsiteX543" fmla="*/ 228959 w 677666"/>
                  <a:gd name="connsiteY543" fmla="*/ 298030 h 864671"/>
                  <a:gd name="connsiteX544" fmla="*/ 231773 w 677666"/>
                  <a:gd name="connsiteY544" fmla="*/ 295984 h 864671"/>
                  <a:gd name="connsiteX545" fmla="*/ 232540 w 677666"/>
                  <a:gd name="connsiteY545" fmla="*/ 289588 h 864671"/>
                  <a:gd name="connsiteX546" fmla="*/ 232796 w 677666"/>
                  <a:gd name="connsiteY546" fmla="*/ 284728 h 864671"/>
                  <a:gd name="connsiteX547" fmla="*/ 233564 w 677666"/>
                  <a:gd name="connsiteY547" fmla="*/ 282937 h 864671"/>
                  <a:gd name="connsiteX548" fmla="*/ 236378 w 677666"/>
                  <a:gd name="connsiteY548" fmla="*/ 280634 h 864671"/>
                  <a:gd name="connsiteX549" fmla="*/ 237657 w 677666"/>
                  <a:gd name="connsiteY549" fmla="*/ 279100 h 864671"/>
                  <a:gd name="connsiteX550" fmla="*/ 243029 w 677666"/>
                  <a:gd name="connsiteY550" fmla="*/ 273216 h 864671"/>
                  <a:gd name="connsiteX551" fmla="*/ 246610 w 677666"/>
                  <a:gd name="connsiteY551" fmla="*/ 268355 h 864671"/>
                  <a:gd name="connsiteX552" fmla="*/ 249680 w 677666"/>
                  <a:gd name="connsiteY552" fmla="*/ 265029 h 864671"/>
                  <a:gd name="connsiteX553" fmla="*/ 249936 w 677666"/>
                  <a:gd name="connsiteY553" fmla="*/ 264262 h 864671"/>
                  <a:gd name="connsiteX554" fmla="*/ 246866 w 677666"/>
                  <a:gd name="connsiteY554" fmla="*/ 261192 h 864671"/>
                  <a:gd name="connsiteX555" fmla="*/ 251471 w 677666"/>
                  <a:gd name="connsiteY555" fmla="*/ 257611 h 864671"/>
                  <a:gd name="connsiteX556" fmla="*/ 251983 w 677666"/>
                  <a:gd name="connsiteY556" fmla="*/ 258378 h 864671"/>
                  <a:gd name="connsiteX557" fmla="*/ 253518 w 677666"/>
                  <a:gd name="connsiteY557" fmla="*/ 257355 h 864671"/>
                  <a:gd name="connsiteX558" fmla="*/ 258122 w 677666"/>
                  <a:gd name="connsiteY558" fmla="*/ 257611 h 864671"/>
                  <a:gd name="connsiteX559" fmla="*/ 263750 w 677666"/>
                  <a:gd name="connsiteY559" fmla="*/ 258634 h 864671"/>
                  <a:gd name="connsiteX560" fmla="*/ 270402 w 677666"/>
                  <a:gd name="connsiteY560" fmla="*/ 260425 h 864671"/>
                  <a:gd name="connsiteX561" fmla="*/ 271681 w 677666"/>
                  <a:gd name="connsiteY561" fmla="*/ 260937 h 864671"/>
                  <a:gd name="connsiteX562" fmla="*/ 274751 w 677666"/>
                  <a:gd name="connsiteY562" fmla="*/ 263751 h 864671"/>
                  <a:gd name="connsiteX563" fmla="*/ 276030 w 677666"/>
                  <a:gd name="connsiteY563" fmla="*/ 264006 h 864671"/>
                  <a:gd name="connsiteX564" fmla="*/ 278332 w 677666"/>
                  <a:gd name="connsiteY564" fmla="*/ 262215 h 864671"/>
                  <a:gd name="connsiteX565" fmla="*/ 279100 w 677666"/>
                  <a:gd name="connsiteY565" fmla="*/ 261960 h 864671"/>
                  <a:gd name="connsiteX566" fmla="*/ 281658 w 677666"/>
                  <a:gd name="connsiteY566" fmla="*/ 258634 h 864671"/>
                  <a:gd name="connsiteX567" fmla="*/ 283704 w 677666"/>
                  <a:gd name="connsiteY567" fmla="*/ 254541 h 864671"/>
                  <a:gd name="connsiteX568" fmla="*/ 285239 w 677666"/>
                  <a:gd name="connsiteY568" fmla="*/ 254285 h 864671"/>
                  <a:gd name="connsiteX569" fmla="*/ 287797 w 677666"/>
                  <a:gd name="connsiteY569" fmla="*/ 255820 h 864671"/>
                  <a:gd name="connsiteX570" fmla="*/ 291123 w 677666"/>
                  <a:gd name="connsiteY570" fmla="*/ 256332 h 864671"/>
                  <a:gd name="connsiteX571" fmla="*/ 293170 w 677666"/>
                  <a:gd name="connsiteY571" fmla="*/ 255820 h 864671"/>
                  <a:gd name="connsiteX572" fmla="*/ 294449 w 677666"/>
                  <a:gd name="connsiteY572" fmla="*/ 254285 h 864671"/>
                  <a:gd name="connsiteX573" fmla="*/ 296239 w 677666"/>
                  <a:gd name="connsiteY573" fmla="*/ 251983 h 864671"/>
                  <a:gd name="connsiteX574" fmla="*/ 298542 w 677666"/>
                  <a:gd name="connsiteY574" fmla="*/ 247634 h 864671"/>
                  <a:gd name="connsiteX575" fmla="*/ 299054 w 677666"/>
                  <a:gd name="connsiteY575" fmla="*/ 244820 h 864671"/>
                  <a:gd name="connsiteX576" fmla="*/ 298286 w 677666"/>
                  <a:gd name="connsiteY576" fmla="*/ 242261 h 864671"/>
                  <a:gd name="connsiteX577" fmla="*/ 298286 w 677666"/>
                  <a:gd name="connsiteY577" fmla="*/ 240982 h 864671"/>
                  <a:gd name="connsiteX578" fmla="*/ 300077 w 677666"/>
                  <a:gd name="connsiteY578" fmla="*/ 239192 h 864671"/>
                  <a:gd name="connsiteX579" fmla="*/ 301868 w 677666"/>
                  <a:gd name="connsiteY579" fmla="*/ 235355 h 864671"/>
                  <a:gd name="connsiteX580" fmla="*/ 301868 w 677666"/>
                  <a:gd name="connsiteY580" fmla="*/ 232285 h 864671"/>
                  <a:gd name="connsiteX581" fmla="*/ 301100 w 677666"/>
                  <a:gd name="connsiteY581" fmla="*/ 229982 h 864671"/>
                  <a:gd name="connsiteX582" fmla="*/ 301100 w 677666"/>
                  <a:gd name="connsiteY582" fmla="*/ 227168 h 864671"/>
                  <a:gd name="connsiteX583" fmla="*/ 301612 w 677666"/>
                  <a:gd name="connsiteY583" fmla="*/ 226656 h 864671"/>
                  <a:gd name="connsiteX584" fmla="*/ 304682 w 677666"/>
                  <a:gd name="connsiteY584" fmla="*/ 225889 h 864671"/>
                  <a:gd name="connsiteX585" fmla="*/ 305961 w 677666"/>
                  <a:gd name="connsiteY585" fmla="*/ 224098 h 864671"/>
                  <a:gd name="connsiteX586" fmla="*/ 306984 w 677666"/>
                  <a:gd name="connsiteY586" fmla="*/ 221540 h 864671"/>
                  <a:gd name="connsiteX587" fmla="*/ 314147 w 677666"/>
                  <a:gd name="connsiteY587" fmla="*/ 215656 h 864671"/>
                  <a:gd name="connsiteX588" fmla="*/ 316193 w 677666"/>
                  <a:gd name="connsiteY588" fmla="*/ 213610 h 864671"/>
                  <a:gd name="connsiteX589" fmla="*/ 316705 w 677666"/>
                  <a:gd name="connsiteY589" fmla="*/ 212587 h 864671"/>
                  <a:gd name="connsiteX590" fmla="*/ 316449 w 677666"/>
                  <a:gd name="connsiteY590" fmla="*/ 209773 h 864671"/>
                  <a:gd name="connsiteX591" fmla="*/ 316705 w 677666"/>
                  <a:gd name="connsiteY591" fmla="*/ 208493 h 864671"/>
                  <a:gd name="connsiteX592" fmla="*/ 316961 w 677666"/>
                  <a:gd name="connsiteY592" fmla="*/ 205423 h 864671"/>
                  <a:gd name="connsiteX593" fmla="*/ 317473 w 677666"/>
                  <a:gd name="connsiteY593" fmla="*/ 200563 h 864671"/>
                  <a:gd name="connsiteX594" fmla="*/ 318240 w 677666"/>
                  <a:gd name="connsiteY594" fmla="*/ 196470 h 864671"/>
                  <a:gd name="connsiteX595" fmla="*/ 319263 w 677666"/>
                  <a:gd name="connsiteY595" fmla="*/ 195191 h 864671"/>
                  <a:gd name="connsiteX596" fmla="*/ 321566 w 677666"/>
                  <a:gd name="connsiteY596" fmla="*/ 194168 h 864671"/>
                  <a:gd name="connsiteX597" fmla="*/ 323612 w 677666"/>
                  <a:gd name="connsiteY597" fmla="*/ 192377 h 864671"/>
                  <a:gd name="connsiteX598" fmla="*/ 328984 w 677666"/>
                  <a:gd name="connsiteY598" fmla="*/ 189563 h 864671"/>
                  <a:gd name="connsiteX599" fmla="*/ 330775 w 677666"/>
                  <a:gd name="connsiteY599" fmla="*/ 189051 h 864671"/>
                  <a:gd name="connsiteX600" fmla="*/ 332054 w 677666"/>
                  <a:gd name="connsiteY600" fmla="*/ 187516 h 864671"/>
                  <a:gd name="connsiteX601" fmla="*/ 333589 w 677666"/>
                  <a:gd name="connsiteY601" fmla="*/ 184702 h 864671"/>
                  <a:gd name="connsiteX602" fmla="*/ 334612 w 677666"/>
                  <a:gd name="connsiteY602" fmla="*/ 182911 h 864671"/>
                  <a:gd name="connsiteX603" fmla="*/ 327450 w 677666"/>
                  <a:gd name="connsiteY603" fmla="*/ 174725 h 864671"/>
                  <a:gd name="connsiteX604" fmla="*/ 324636 w 677666"/>
                  <a:gd name="connsiteY604" fmla="*/ 173958 h 864671"/>
                  <a:gd name="connsiteX605" fmla="*/ 323101 w 677666"/>
                  <a:gd name="connsiteY605" fmla="*/ 172678 h 864671"/>
                  <a:gd name="connsiteX606" fmla="*/ 319007 w 677666"/>
                  <a:gd name="connsiteY606" fmla="*/ 168841 h 864671"/>
                  <a:gd name="connsiteX607" fmla="*/ 318752 w 677666"/>
                  <a:gd name="connsiteY607" fmla="*/ 166539 h 864671"/>
                  <a:gd name="connsiteX608" fmla="*/ 319775 w 677666"/>
                  <a:gd name="connsiteY608" fmla="*/ 166027 h 864671"/>
                  <a:gd name="connsiteX609" fmla="*/ 319263 w 677666"/>
                  <a:gd name="connsiteY609" fmla="*/ 163725 h 864671"/>
                  <a:gd name="connsiteX610" fmla="*/ 318752 w 677666"/>
                  <a:gd name="connsiteY610" fmla="*/ 159887 h 864671"/>
                  <a:gd name="connsiteX611" fmla="*/ 316705 w 677666"/>
                  <a:gd name="connsiteY611" fmla="*/ 157585 h 864671"/>
                  <a:gd name="connsiteX612" fmla="*/ 313891 w 677666"/>
                  <a:gd name="connsiteY612" fmla="*/ 156562 h 864671"/>
                  <a:gd name="connsiteX613" fmla="*/ 306984 w 677666"/>
                  <a:gd name="connsiteY613" fmla="*/ 154515 h 864671"/>
                  <a:gd name="connsiteX614" fmla="*/ 305193 w 677666"/>
                  <a:gd name="connsiteY614" fmla="*/ 153748 h 864671"/>
                  <a:gd name="connsiteX615" fmla="*/ 302379 w 677666"/>
                  <a:gd name="connsiteY615" fmla="*/ 152469 h 864671"/>
                  <a:gd name="connsiteX616" fmla="*/ 300588 w 677666"/>
                  <a:gd name="connsiteY616" fmla="*/ 151445 h 864671"/>
                  <a:gd name="connsiteX617" fmla="*/ 299821 w 677666"/>
                  <a:gd name="connsiteY617" fmla="*/ 142236 h 864671"/>
                  <a:gd name="connsiteX618" fmla="*/ 298798 w 677666"/>
                  <a:gd name="connsiteY618" fmla="*/ 141468 h 864671"/>
                  <a:gd name="connsiteX619" fmla="*/ 295472 w 677666"/>
                  <a:gd name="connsiteY619" fmla="*/ 141213 h 864671"/>
                  <a:gd name="connsiteX620" fmla="*/ 293681 w 677666"/>
                  <a:gd name="connsiteY620" fmla="*/ 135073 h 864671"/>
                  <a:gd name="connsiteX621" fmla="*/ 292658 w 677666"/>
                  <a:gd name="connsiteY621" fmla="*/ 134817 h 864671"/>
                  <a:gd name="connsiteX622" fmla="*/ 288565 w 677666"/>
                  <a:gd name="connsiteY622" fmla="*/ 134305 h 864671"/>
                  <a:gd name="connsiteX623" fmla="*/ 287542 w 677666"/>
                  <a:gd name="connsiteY623" fmla="*/ 134050 h 864671"/>
                  <a:gd name="connsiteX624" fmla="*/ 285751 w 677666"/>
                  <a:gd name="connsiteY624" fmla="*/ 129957 h 864671"/>
                  <a:gd name="connsiteX625" fmla="*/ 282937 w 677666"/>
                  <a:gd name="connsiteY625" fmla="*/ 128166 h 864671"/>
                  <a:gd name="connsiteX626" fmla="*/ 281914 w 677666"/>
                  <a:gd name="connsiteY626" fmla="*/ 125608 h 864671"/>
                  <a:gd name="connsiteX627" fmla="*/ 280634 w 677666"/>
                  <a:gd name="connsiteY627" fmla="*/ 124073 h 864671"/>
                  <a:gd name="connsiteX628" fmla="*/ 279100 w 677666"/>
                  <a:gd name="connsiteY628" fmla="*/ 122794 h 864671"/>
                  <a:gd name="connsiteX629" fmla="*/ 278588 w 677666"/>
                  <a:gd name="connsiteY629" fmla="*/ 119212 h 864671"/>
                  <a:gd name="connsiteX630" fmla="*/ 278844 w 677666"/>
                  <a:gd name="connsiteY630" fmla="*/ 118189 h 864671"/>
                  <a:gd name="connsiteX631" fmla="*/ 281914 w 677666"/>
                  <a:gd name="connsiteY631" fmla="*/ 112817 h 864671"/>
                  <a:gd name="connsiteX632" fmla="*/ 283704 w 677666"/>
                  <a:gd name="connsiteY632" fmla="*/ 109747 h 864671"/>
                  <a:gd name="connsiteX633" fmla="*/ 283704 w 677666"/>
                  <a:gd name="connsiteY633" fmla="*/ 107700 h 864671"/>
                  <a:gd name="connsiteX634" fmla="*/ 282937 w 677666"/>
                  <a:gd name="connsiteY634" fmla="*/ 105909 h 864671"/>
                  <a:gd name="connsiteX635" fmla="*/ 281146 w 677666"/>
                  <a:gd name="connsiteY635" fmla="*/ 103607 h 864671"/>
                  <a:gd name="connsiteX636" fmla="*/ 274751 w 677666"/>
                  <a:gd name="connsiteY636" fmla="*/ 97723 h 864671"/>
                  <a:gd name="connsiteX637" fmla="*/ 271169 w 677666"/>
                  <a:gd name="connsiteY637" fmla="*/ 94142 h 864671"/>
                  <a:gd name="connsiteX638" fmla="*/ 269890 w 677666"/>
                  <a:gd name="connsiteY638" fmla="*/ 92607 h 864671"/>
                  <a:gd name="connsiteX639" fmla="*/ 269378 w 677666"/>
                  <a:gd name="connsiteY639" fmla="*/ 90816 h 864671"/>
                  <a:gd name="connsiteX640" fmla="*/ 270402 w 677666"/>
                  <a:gd name="connsiteY640" fmla="*/ 87746 h 864671"/>
                  <a:gd name="connsiteX641" fmla="*/ 271937 w 677666"/>
                  <a:gd name="connsiteY641" fmla="*/ 84677 h 864671"/>
                  <a:gd name="connsiteX642" fmla="*/ 270402 w 677666"/>
                  <a:gd name="connsiteY642" fmla="*/ 81351 h 864671"/>
                  <a:gd name="connsiteX643" fmla="*/ 267588 w 677666"/>
                  <a:gd name="connsiteY643" fmla="*/ 80072 h 864671"/>
                  <a:gd name="connsiteX644" fmla="*/ 265285 w 677666"/>
                  <a:gd name="connsiteY644" fmla="*/ 79816 h 864671"/>
                  <a:gd name="connsiteX645" fmla="*/ 257099 w 677666"/>
                  <a:gd name="connsiteY645" fmla="*/ 76235 h 864671"/>
                  <a:gd name="connsiteX646" fmla="*/ 253518 w 677666"/>
                  <a:gd name="connsiteY646" fmla="*/ 74444 h 864671"/>
                  <a:gd name="connsiteX647" fmla="*/ 250704 w 677666"/>
                  <a:gd name="connsiteY647" fmla="*/ 74188 h 864671"/>
                  <a:gd name="connsiteX648" fmla="*/ 249936 w 677666"/>
                  <a:gd name="connsiteY648" fmla="*/ 73676 h 864671"/>
                  <a:gd name="connsiteX649" fmla="*/ 248145 w 677666"/>
                  <a:gd name="connsiteY649" fmla="*/ 71118 h 864671"/>
                  <a:gd name="connsiteX650" fmla="*/ 250959 w 677666"/>
                  <a:gd name="connsiteY650" fmla="*/ 69327 h 864671"/>
                  <a:gd name="connsiteX651" fmla="*/ 252750 w 677666"/>
                  <a:gd name="connsiteY651" fmla="*/ 67793 h 864671"/>
                  <a:gd name="connsiteX652" fmla="*/ 257866 w 677666"/>
                  <a:gd name="connsiteY652" fmla="*/ 60885 h 864671"/>
                  <a:gd name="connsiteX653" fmla="*/ 259913 w 677666"/>
                  <a:gd name="connsiteY653" fmla="*/ 57304 h 864671"/>
                  <a:gd name="connsiteX654" fmla="*/ 262983 w 677666"/>
                  <a:gd name="connsiteY654" fmla="*/ 52955 h 864671"/>
                  <a:gd name="connsiteX655" fmla="*/ 268355 w 677666"/>
                  <a:gd name="connsiteY655" fmla="*/ 48094 h 864671"/>
                  <a:gd name="connsiteX656" fmla="*/ 270913 w 677666"/>
                  <a:gd name="connsiteY656" fmla="*/ 44257 h 864671"/>
                  <a:gd name="connsiteX657" fmla="*/ 271425 w 677666"/>
                  <a:gd name="connsiteY657" fmla="*/ 39396 h 864671"/>
                  <a:gd name="connsiteX658" fmla="*/ 271681 w 677666"/>
                  <a:gd name="connsiteY658" fmla="*/ 38373 h 864671"/>
                  <a:gd name="connsiteX659" fmla="*/ 272960 w 677666"/>
                  <a:gd name="connsiteY659" fmla="*/ 37094 h 864671"/>
                  <a:gd name="connsiteX660" fmla="*/ 274239 w 677666"/>
                  <a:gd name="connsiteY660" fmla="*/ 36838 h 864671"/>
                  <a:gd name="connsiteX661" fmla="*/ 277565 w 677666"/>
                  <a:gd name="connsiteY661" fmla="*/ 37094 h 864671"/>
                  <a:gd name="connsiteX662" fmla="*/ 279100 w 677666"/>
                  <a:gd name="connsiteY662" fmla="*/ 36582 h 864671"/>
                  <a:gd name="connsiteX663" fmla="*/ 280379 w 677666"/>
                  <a:gd name="connsiteY663" fmla="*/ 35048 h 864671"/>
                  <a:gd name="connsiteX664" fmla="*/ 281402 w 677666"/>
                  <a:gd name="connsiteY664" fmla="*/ 32234 h 864671"/>
                  <a:gd name="connsiteX665" fmla="*/ 281402 w 677666"/>
                  <a:gd name="connsiteY665" fmla="*/ 28652 h 864671"/>
                  <a:gd name="connsiteX666" fmla="*/ 281914 w 677666"/>
                  <a:gd name="connsiteY666" fmla="*/ 26605 h 864671"/>
                  <a:gd name="connsiteX667" fmla="*/ 283193 w 677666"/>
                  <a:gd name="connsiteY667" fmla="*/ 23791 h 864671"/>
                  <a:gd name="connsiteX668" fmla="*/ 283193 w 677666"/>
                  <a:gd name="connsiteY668" fmla="*/ 23024 h 864671"/>
                  <a:gd name="connsiteX669" fmla="*/ 283960 w 677666"/>
                  <a:gd name="connsiteY669" fmla="*/ 22001 h 864671"/>
                  <a:gd name="connsiteX670" fmla="*/ 283960 w 677666"/>
                  <a:gd name="connsiteY670" fmla="*/ 18419 h 864671"/>
                  <a:gd name="connsiteX671" fmla="*/ 286518 w 677666"/>
                  <a:gd name="connsiteY671" fmla="*/ 16654 h 864671"/>
                  <a:gd name="connsiteX672" fmla="*/ 288053 w 677666"/>
                  <a:gd name="connsiteY672" fmla="*/ 14096 h 864671"/>
                  <a:gd name="connsiteX673" fmla="*/ 290867 w 677666"/>
                  <a:gd name="connsiteY673" fmla="*/ 14096 h 864671"/>
                  <a:gd name="connsiteX674" fmla="*/ 292146 w 677666"/>
                  <a:gd name="connsiteY674" fmla="*/ 13558 h 864671"/>
                  <a:gd name="connsiteX675" fmla="*/ 293681 w 677666"/>
                  <a:gd name="connsiteY675" fmla="*/ 12280 h 864671"/>
                  <a:gd name="connsiteX676" fmla="*/ 295984 w 677666"/>
                  <a:gd name="connsiteY676" fmla="*/ 12280 h 864671"/>
                  <a:gd name="connsiteX677" fmla="*/ 297007 w 677666"/>
                  <a:gd name="connsiteY677" fmla="*/ 10744 h 864671"/>
                  <a:gd name="connsiteX678" fmla="*/ 296751 w 677666"/>
                  <a:gd name="connsiteY678" fmla="*/ 8980 h 864671"/>
                  <a:gd name="connsiteX679" fmla="*/ 298286 w 677666"/>
                  <a:gd name="connsiteY679" fmla="*/ 7163 h 864671"/>
                  <a:gd name="connsiteX680" fmla="*/ 299309 w 677666"/>
                  <a:gd name="connsiteY680" fmla="*/ 5628 h 864671"/>
                  <a:gd name="connsiteX681" fmla="*/ 300077 w 677666"/>
                  <a:gd name="connsiteY681" fmla="*/ 3070 h 864671"/>
                  <a:gd name="connsiteX682" fmla="*/ 302635 w 677666"/>
                  <a:gd name="connsiteY682" fmla="*/ 1305 h 864671"/>
                  <a:gd name="connsiteX683" fmla="*/ 306472 w 677666"/>
                  <a:gd name="connsiteY683" fmla="*/ 281 h 864671"/>
                  <a:gd name="connsiteX684" fmla="*/ 312868 w 677666"/>
                  <a:gd name="connsiteY684" fmla="*/ 0 h 864671"/>
                  <a:gd name="connsiteX685" fmla="*/ 315170 w 677666"/>
                  <a:gd name="connsiteY685" fmla="*/ 538 h 864671"/>
                  <a:gd name="connsiteX686" fmla="*/ 316705 w 677666"/>
                  <a:gd name="connsiteY686" fmla="*/ 1049 h 864671"/>
                  <a:gd name="connsiteX687" fmla="*/ 318496 w 677666"/>
                  <a:gd name="connsiteY687" fmla="*/ 1305 h 864671"/>
                  <a:gd name="connsiteX688" fmla="*/ 322077 w 677666"/>
                  <a:gd name="connsiteY688" fmla="*/ 2584 h 864671"/>
                  <a:gd name="connsiteX689" fmla="*/ 322845 w 677666"/>
                  <a:gd name="connsiteY689" fmla="*/ 4119 h 864671"/>
                  <a:gd name="connsiteX690" fmla="*/ 324891 w 677666"/>
                  <a:gd name="connsiteY690" fmla="*/ 5117 h 864671"/>
                  <a:gd name="connsiteX691" fmla="*/ 325403 w 677666"/>
                  <a:gd name="connsiteY691" fmla="*/ 6677 h 864671"/>
                  <a:gd name="connsiteX692" fmla="*/ 328217 w 677666"/>
                  <a:gd name="connsiteY692" fmla="*/ 10744 h 864671"/>
                  <a:gd name="connsiteX693" fmla="*/ 329752 w 677666"/>
                  <a:gd name="connsiteY693" fmla="*/ 12280 h 864671"/>
                  <a:gd name="connsiteX694" fmla="*/ 331031 w 677666"/>
                  <a:gd name="connsiteY694" fmla="*/ 14838 h 864671"/>
                  <a:gd name="connsiteX695" fmla="*/ 333589 w 677666"/>
                  <a:gd name="connsiteY695" fmla="*/ 15605 h 864671"/>
                  <a:gd name="connsiteX696" fmla="*/ 334357 w 677666"/>
                  <a:gd name="connsiteY696" fmla="*/ 15094 h 864671"/>
                  <a:gd name="connsiteX697" fmla="*/ 335892 w 677666"/>
                  <a:gd name="connsiteY697" fmla="*/ 14838 h 864671"/>
                  <a:gd name="connsiteX698" fmla="*/ 336659 w 677666"/>
                  <a:gd name="connsiteY698" fmla="*/ 13329 h 864671"/>
                  <a:gd name="connsiteX699" fmla="*/ 338706 w 677666"/>
                  <a:gd name="connsiteY699" fmla="*/ 13072 h 864671"/>
                  <a:gd name="connsiteX700" fmla="*/ 340752 w 677666"/>
                  <a:gd name="connsiteY700" fmla="*/ 13840 h 864671"/>
                  <a:gd name="connsiteX701" fmla="*/ 342543 w 677666"/>
                  <a:gd name="connsiteY701" fmla="*/ 13558 h 864671"/>
                  <a:gd name="connsiteX702" fmla="*/ 344078 w 677666"/>
                  <a:gd name="connsiteY702" fmla="*/ 14096 h 864671"/>
                  <a:gd name="connsiteX703" fmla="*/ 345357 w 677666"/>
                  <a:gd name="connsiteY703" fmla="*/ 14096 h 864671"/>
                  <a:gd name="connsiteX704" fmla="*/ 346636 w 677666"/>
                  <a:gd name="connsiteY704" fmla="*/ 12791 h 864671"/>
                  <a:gd name="connsiteX705" fmla="*/ 347403 w 677666"/>
                  <a:gd name="connsiteY705" fmla="*/ 12791 h 864671"/>
                  <a:gd name="connsiteX706" fmla="*/ 348938 w 677666"/>
                  <a:gd name="connsiteY706" fmla="*/ 14607 h 864671"/>
                  <a:gd name="connsiteX707" fmla="*/ 351752 w 677666"/>
                  <a:gd name="connsiteY707" fmla="*/ 15375 h 864671"/>
                  <a:gd name="connsiteX708" fmla="*/ 354566 w 677666"/>
                  <a:gd name="connsiteY708" fmla="*/ 14607 h 864671"/>
                  <a:gd name="connsiteX709" fmla="*/ 355846 w 677666"/>
                  <a:gd name="connsiteY709" fmla="*/ 14607 h 864671"/>
                  <a:gd name="connsiteX710" fmla="*/ 357125 w 677666"/>
                  <a:gd name="connsiteY710" fmla="*/ 15605 h 864671"/>
                  <a:gd name="connsiteX711" fmla="*/ 359427 w 677666"/>
                  <a:gd name="connsiteY711" fmla="*/ 15605 h 864671"/>
                  <a:gd name="connsiteX712" fmla="*/ 360706 w 677666"/>
                  <a:gd name="connsiteY712" fmla="*/ 14326 h 864671"/>
                  <a:gd name="connsiteX713" fmla="*/ 361985 w 677666"/>
                  <a:gd name="connsiteY713" fmla="*/ 14607 h 864671"/>
                  <a:gd name="connsiteX714" fmla="*/ 363520 w 677666"/>
                  <a:gd name="connsiteY714" fmla="*/ 16372 h 864671"/>
                  <a:gd name="connsiteX715" fmla="*/ 365055 w 677666"/>
                  <a:gd name="connsiteY715" fmla="*/ 16910 h 864671"/>
                  <a:gd name="connsiteX716" fmla="*/ 365823 w 677666"/>
                  <a:gd name="connsiteY716" fmla="*/ 16372 h 864671"/>
                  <a:gd name="connsiteX717" fmla="*/ 367102 w 677666"/>
                  <a:gd name="connsiteY717" fmla="*/ 14326 h 864671"/>
                  <a:gd name="connsiteX718" fmla="*/ 368637 w 677666"/>
                  <a:gd name="connsiteY718" fmla="*/ 13329 h 864671"/>
                  <a:gd name="connsiteX719" fmla="*/ 368892 w 677666"/>
                  <a:gd name="connsiteY719" fmla="*/ 12280 h 864671"/>
                  <a:gd name="connsiteX720" fmla="*/ 372218 w 677666"/>
                  <a:gd name="connsiteY720" fmla="*/ 9466 h 864671"/>
                  <a:gd name="connsiteX721" fmla="*/ 379637 w 677666"/>
                  <a:gd name="connsiteY721" fmla="*/ 9210 h 864671"/>
                  <a:gd name="connsiteX722" fmla="*/ 381171 w 677666"/>
                  <a:gd name="connsiteY722" fmla="*/ 8698 h 864671"/>
                  <a:gd name="connsiteX723" fmla="*/ 383474 w 677666"/>
                  <a:gd name="connsiteY723" fmla="*/ 9210 h 864671"/>
                  <a:gd name="connsiteX724" fmla="*/ 389614 w 677666"/>
                  <a:gd name="connsiteY724" fmla="*/ 9747 h 864671"/>
                  <a:gd name="connsiteX725" fmla="*/ 391916 w 677666"/>
                  <a:gd name="connsiteY725" fmla="*/ 11026 h 864671"/>
                  <a:gd name="connsiteX726" fmla="*/ 393195 w 677666"/>
                  <a:gd name="connsiteY726" fmla="*/ 15094 h 864671"/>
                  <a:gd name="connsiteX727" fmla="*/ 393962 w 677666"/>
                  <a:gd name="connsiteY727" fmla="*/ 16143 h 864671"/>
                  <a:gd name="connsiteX728" fmla="*/ 396009 w 677666"/>
                  <a:gd name="connsiteY728" fmla="*/ 15605 h 864671"/>
                  <a:gd name="connsiteX729" fmla="*/ 401381 w 677666"/>
                  <a:gd name="connsiteY729" fmla="*/ 16910 h 864671"/>
                  <a:gd name="connsiteX730" fmla="*/ 402916 w 677666"/>
                  <a:gd name="connsiteY730" fmla="*/ 17908 h 864671"/>
                  <a:gd name="connsiteX731" fmla="*/ 404451 w 677666"/>
                  <a:gd name="connsiteY731" fmla="*/ 19954 h 864671"/>
                  <a:gd name="connsiteX732" fmla="*/ 408544 w 677666"/>
                  <a:gd name="connsiteY732" fmla="*/ 22001 h 864671"/>
                  <a:gd name="connsiteX733" fmla="*/ 410591 w 677666"/>
                  <a:gd name="connsiteY733" fmla="*/ 23535 h 864671"/>
                  <a:gd name="connsiteX734" fmla="*/ 412638 w 677666"/>
                  <a:gd name="connsiteY734" fmla="*/ 27885 h 864671"/>
                  <a:gd name="connsiteX735" fmla="*/ 412638 w 677666"/>
                  <a:gd name="connsiteY735" fmla="*/ 29675 h 864671"/>
                  <a:gd name="connsiteX736" fmla="*/ 417242 w 677666"/>
                  <a:gd name="connsiteY736" fmla="*/ 32234 h 864671"/>
                  <a:gd name="connsiteX737" fmla="*/ 418777 w 677666"/>
                  <a:gd name="connsiteY737" fmla="*/ 33257 h 864671"/>
                  <a:gd name="connsiteX738" fmla="*/ 422103 w 677666"/>
                  <a:gd name="connsiteY738" fmla="*/ 34792 h 864671"/>
                  <a:gd name="connsiteX739" fmla="*/ 426452 w 677666"/>
                  <a:gd name="connsiteY739" fmla="*/ 38629 h 864671"/>
                  <a:gd name="connsiteX740" fmla="*/ 427731 w 677666"/>
                  <a:gd name="connsiteY740" fmla="*/ 39652 h 864671"/>
                  <a:gd name="connsiteX741" fmla="*/ 431824 w 677666"/>
                  <a:gd name="connsiteY741" fmla="*/ 41187 h 864671"/>
                  <a:gd name="connsiteX742" fmla="*/ 431824 w 677666"/>
                  <a:gd name="connsiteY742" fmla="*/ 42978 h 864671"/>
                  <a:gd name="connsiteX743" fmla="*/ 434894 w 677666"/>
                  <a:gd name="connsiteY743" fmla="*/ 45025 h 864671"/>
                  <a:gd name="connsiteX744" fmla="*/ 436685 w 677666"/>
                  <a:gd name="connsiteY744" fmla="*/ 45280 h 864671"/>
                  <a:gd name="connsiteX745" fmla="*/ 437708 w 677666"/>
                  <a:gd name="connsiteY745" fmla="*/ 47839 h 864671"/>
                  <a:gd name="connsiteX746" fmla="*/ 440266 w 677666"/>
                  <a:gd name="connsiteY746" fmla="*/ 49885 h 864671"/>
                  <a:gd name="connsiteX747" fmla="*/ 441289 w 677666"/>
                  <a:gd name="connsiteY747" fmla="*/ 51420 h 864671"/>
                  <a:gd name="connsiteX748" fmla="*/ 442824 w 677666"/>
                  <a:gd name="connsiteY748" fmla="*/ 52187 h 864671"/>
                  <a:gd name="connsiteX749" fmla="*/ 446150 w 677666"/>
                  <a:gd name="connsiteY749" fmla="*/ 52955 h 864671"/>
                  <a:gd name="connsiteX750" fmla="*/ 447940 w 677666"/>
                  <a:gd name="connsiteY750" fmla="*/ 52443 h 864671"/>
                  <a:gd name="connsiteX751" fmla="*/ 448708 w 677666"/>
                  <a:gd name="connsiteY751" fmla="*/ 53978 h 864671"/>
                  <a:gd name="connsiteX752" fmla="*/ 447940 w 677666"/>
                  <a:gd name="connsiteY752" fmla="*/ 58327 h 864671"/>
                  <a:gd name="connsiteX753" fmla="*/ 448708 w 677666"/>
                  <a:gd name="connsiteY753" fmla="*/ 59606 h 864671"/>
                  <a:gd name="connsiteX754" fmla="*/ 447940 w 677666"/>
                  <a:gd name="connsiteY754" fmla="*/ 60374 h 864671"/>
                  <a:gd name="connsiteX755" fmla="*/ 447685 w 677666"/>
                  <a:gd name="connsiteY755" fmla="*/ 64211 h 864671"/>
                  <a:gd name="connsiteX756" fmla="*/ 447940 w 677666"/>
                  <a:gd name="connsiteY756" fmla="*/ 65490 h 864671"/>
                  <a:gd name="connsiteX757" fmla="*/ 447685 w 677666"/>
                  <a:gd name="connsiteY757" fmla="*/ 68304 h 864671"/>
                  <a:gd name="connsiteX758" fmla="*/ 452545 w 677666"/>
                  <a:gd name="connsiteY758" fmla="*/ 71118 h 864671"/>
                  <a:gd name="connsiteX759" fmla="*/ 454080 w 677666"/>
                  <a:gd name="connsiteY759" fmla="*/ 74213 h 864671"/>
                  <a:gd name="connsiteX760" fmla="*/ 455615 w 677666"/>
                  <a:gd name="connsiteY760" fmla="*/ 75748 h 864671"/>
                  <a:gd name="connsiteX761" fmla="*/ 456639 w 677666"/>
                  <a:gd name="connsiteY761" fmla="*/ 75237 h 864671"/>
                  <a:gd name="connsiteX762" fmla="*/ 458685 w 677666"/>
                  <a:gd name="connsiteY762" fmla="*/ 75979 h 864671"/>
                  <a:gd name="connsiteX763" fmla="*/ 460220 w 677666"/>
                  <a:gd name="connsiteY763" fmla="*/ 77513 h 864671"/>
                  <a:gd name="connsiteX764" fmla="*/ 462011 w 677666"/>
                  <a:gd name="connsiteY764" fmla="*/ 78562 h 864671"/>
                  <a:gd name="connsiteX765" fmla="*/ 462011 w 677666"/>
                  <a:gd name="connsiteY765" fmla="*/ 80609 h 864671"/>
                  <a:gd name="connsiteX766" fmla="*/ 463034 w 677666"/>
                  <a:gd name="connsiteY766" fmla="*/ 80839 h 864671"/>
                  <a:gd name="connsiteX767" fmla="*/ 464057 w 677666"/>
                  <a:gd name="connsiteY767" fmla="*/ 82630 h 864671"/>
                  <a:gd name="connsiteX768" fmla="*/ 465592 w 677666"/>
                  <a:gd name="connsiteY768" fmla="*/ 83141 h 864671"/>
                  <a:gd name="connsiteX769" fmla="*/ 465848 w 677666"/>
                  <a:gd name="connsiteY769" fmla="*/ 84677 h 864671"/>
                  <a:gd name="connsiteX770" fmla="*/ 466871 w 677666"/>
                  <a:gd name="connsiteY770" fmla="*/ 86979 h 864671"/>
                  <a:gd name="connsiteX771" fmla="*/ 467639 w 677666"/>
                  <a:gd name="connsiteY771" fmla="*/ 87746 h 864671"/>
                  <a:gd name="connsiteX772" fmla="*/ 466871 w 677666"/>
                  <a:gd name="connsiteY772" fmla="*/ 89537 h 864671"/>
                  <a:gd name="connsiteX773" fmla="*/ 467127 w 677666"/>
                  <a:gd name="connsiteY773" fmla="*/ 91072 h 864671"/>
                  <a:gd name="connsiteX774" fmla="*/ 468662 w 677666"/>
                  <a:gd name="connsiteY774" fmla="*/ 91840 h 864671"/>
                  <a:gd name="connsiteX775" fmla="*/ 470197 w 677666"/>
                  <a:gd name="connsiteY775" fmla="*/ 92095 h 864671"/>
                  <a:gd name="connsiteX776" fmla="*/ 472244 w 677666"/>
                  <a:gd name="connsiteY776" fmla="*/ 95677 h 864671"/>
                  <a:gd name="connsiteX777" fmla="*/ 472755 w 677666"/>
                  <a:gd name="connsiteY777" fmla="*/ 98746 h 864671"/>
                  <a:gd name="connsiteX778" fmla="*/ 471476 w 677666"/>
                  <a:gd name="connsiteY778" fmla="*/ 101049 h 864671"/>
                  <a:gd name="connsiteX779" fmla="*/ 472755 w 677666"/>
                  <a:gd name="connsiteY779" fmla="*/ 102072 h 864671"/>
                  <a:gd name="connsiteX780" fmla="*/ 477360 w 677666"/>
                  <a:gd name="connsiteY780" fmla="*/ 104375 h 864671"/>
                  <a:gd name="connsiteX781" fmla="*/ 477872 w 677666"/>
                  <a:gd name="connsiteY781" fmla="*/ 105398 h 864671"/>
                  <a:gd name="connsiteX782" fmla="*/ 479151 w 677666"/>
                  <a:gd name="connsiteY782" fmla="*/ 105398 h 864671"/>
                  <a:gd name="connsiteX783" fmla="*/ 482221 w 677666"/>
                  <a:gd name="connsiteY783" fmla="*/ 106421 h 864671"/>
                  <a:gd name="connsiteX784" fmla="*/ 484267 w 677666"/>
                  <a:gd name="connsiteY784" fmla="*/ 107445 h 864671"/>
                  <a:gd name="connsiteX785" fmla="*/ 487593 w 677666"/>
                  <a:gd name="connsiteY785" fmla="*/ 110770 h 864671"/>
                  <a:gd name="connsiteX786" fmla="*/ 491174 w 677666"/>
                  <a:gd name="connsiteY786" fmla="*/ 114096 h 864671"/>
                  <a:gd name="connsiteX787" fmla="*/ 498081 w 677666"/>
                  <a:gd name="connsiteY787" fmla="*/ 119468 h 864671"/>
                  <a:gd name="connsiteX788" fmla="*/ 500128 w 677666"/>
                  <a:gd name="connsiteY788" fmla="*/ 121771 h 864671"/>
                  <a:gd name="connsiteX789" fmla="*/ 502175 w 677666"/>
                  <a:gd name="connsiteY789" fmla="*/ 124073 h 864671"/>
                  <a:gd name="connsiteX790" fmla="*/ 504989 w 677666"/>
                  <a:gd name="connsiteY790" fmla="*/ 127143 h 864671"/>
                  <a:gd name="connsiteX791" fmla="*/ 504733 w 677666"/>
                  <a:gd name="connsiteY791" fmla="*/ 127910 h 864671"/>
                  <a:gd name="connsiteX792" fmla="*/ 499872 w 677666"/>
                  <a:gd name="connsiteY792" fmla="*/ 147864 h 864671"/>
                  <a:gd name="connsiteX793" fmla="*/ 497314 w 677666"/>
                  <a:gd name="connsiteY793" fmla="*/ 158353 h 864671"/>
                  <a:gd name="connsiteX794" fmla="*/ 496802 w 677666"/>
                  <a:gd name="connsiteY794" fmla="*/ 161934 h 864671"/>
                  <a:gd name="connsiteX795" fmla="*/ 496546 w 677666"/>
                  <a:gd name="connsiteY795" fmla="*/ 165516 h 864671"/>
                  <a:gd name="connsiteX796" fmla="*/ 497058 w 677666"/>
                  <a:gd name="connsiteY796" fmla="*/ 171400 h 864671"/>
                  <a:gd name="connsiteX797" fmla="*/ 497570 w 677666"/>
                  <a:gd name="connsiteY797" fmla="*/ 176004 h 864671"/>
                  <a:gd name="connsiteX798" fmla="*/ 499104 w 677666"/>
                  <a:gd name="connsiteY798" fmla="*/ 181632 h 864671"/>
                  <a:gd name="connsiteX799" fmla="*/ 500384 w 677666"/>
                  <a:gd name="connsiteY799" fmla="*/ 186237 h 864671"/>
                  <a:gd name="connsiteX800" fmla="*/ 502430 w 677666"/>
                  <a:gd name="connsiteY800" fmla="*/ 194168 h 864671"/>
                  <a:gd name="connsiteX801" fmla="*/ 503965 w 677666"/>
                  <a:gd name="connsiteY801" fmla="*/ 201074 h 864671"/>
                  <a:gd name="connsiteX802" fmla="*/ 505756 w 677666"/>
                  <a:gd name="connsiteY802" fmla="*/ 205679 h 864671"/>
                  <a:gd name="connsiteX803" fmla="*/ 513942 w 677666"/>
                  <a:gd name="connsiteY803" fmla="*/ 208493 h 864671"/>
                  <a:gd name="connsiteX804" fmla="*/ 515989 w 677666"/>
                  <a:gd name="connsiteY804" fmla="*/ 209773 h 864671"/>
                  <a:gd name="connsiteX805" fmla="*/ 515989 w 677666"/>
                  <a:gd name="connsiteY805" fmla="*/ 210540 h 864671"/>
                  <a:gd name="connsiteX806" fmla="*/ 521617 w 677666"/>
                  <a:gd name="connsiteY806" fmla="*/ 213865 h 864671"/>
                  <a:gd name="connsiteX807" fmla="*/ 525710 w 677666"/>
                  <a:gd name="connsiteY807" fmla="*/ 216168 h 864671"/>
                  <a:gd name="connsiteX808" fmla="*/ 524175 w 677666"/>
                  <a:gd name="connsiteY808" fmla="*/ 220005 h 864671"/>
                  <a:gd name="connsiteX809" fmla="*/ 527500 w 677666"/>
                  <a:gd name="connsiteY809" fmla="*/ 222819 h 864671"/>
                  <a:gd name="connsiteX810" fmla="*/ 530826 w 677666"/>
                  <a:gd name="connsiteY810" fmla="*/ 226401 h 864671"/>
                  <a:gd name="connsiteX811" fmla="*/ 536199 w 677666"/>
                  <a:gd name="connsiteY811" fmla="*/ 227680 h 864671"/>
                  <a:gd name="connsiteX812" fmla="*/ 539524 w 677666"/>
                  <a:gd name="connsiteY812" fmla="*/ 228191 h 864671"/>
                  <a:gd name="connsiteX813" fmla="*/ 542594 w 677666"/>
                  <a:gd name="connsiteY813" fmla="*/ 228447 h 864671"/>
                  <a:gd name="connsiteX814" fmla="*/ 545920 w 677666"/>
                  <a:gd name="connsiteY814" fmla="*/ 227936 h 864671"/>
                  <a:gd name="connsiteX815" fmla="*/ 552827 w 677666"/>
                  <a:gd name="connsiteY815" fmla="*/ 225633 h 864671"/>
                  <a:gd name="connsiteX816" fmla="*/ 558455 w 677666"/>
                  <a:gd name="connsiteY816" fmla="*/ 223842 h 864671"/>
                  <a:gd name="connsiteX817" fmla="*/ 560245 w 677666"/>
                  <a:gd name="connsiteY817" fmla="*/ 223587 h 864671"/>
                  <a:gd name="connsiteX818" fmla="*/ 563316 w 677666"/>
                  <a:gd name="connsiteY818" fmla="*/ 223587 h 864671"/>
                  <a:gd name="connsiteX819" fmla="*/ 568688 w 677666"/>
                  <a:gd name="connsiteY819" fmla="*/ 223075 h 864671"/>
                  <a:gd name="connsiteX820" fmla="*/ 571758 w 677666"/>
                  <a:gd name="connsiteY820" fmla="*/ 222308 h 864671"/>
                  <a:gd name="connsiteX821" fmla="*/ 573804 w 677666"/>
                  <a:gd name="connsiteY821" fmla="*/ 222052 h 864671"/>
                  <a:gd name="connsiteX822" fmla="*/ 578153 w 677666"/>
                  <a:gd name="connsiteY822" fmla="*/ 222052 h 864671"/>
                  <a:gd name="connsiteX823" fmla="*/ 580200 w 677666"/>
                  <a:gd name="connsiteY823" fmla="*/ 221284 h 864671"/>
                  <a:gd name="connsiteX824" fmla="*/ 584037 w 677666"/>
                  <a:gd name="connsiteY824" fmla="*/ 220773 h 864671"/>
                  <a:gd name="connsiteX825" fmla="*/ 586851 w 677666"/>
                  <a:gd name="connsiteY825" fmla="*/ 220005 h 864671"/>
                  <a:gd name="connsiteX826" fmla="*/ 589409 w 677666"/>
                  <a:gd name="connsiteY826" fmla="*/ 217191 h 864671"/>
                  <a:gd name="connsiteX827" fmla="*/ 591200 w 677666"/>
                  <a:gd name="connsiteY827" fmla="*/ 216424 h 864671"/>
                  <a:gd name="connsiteX828" fmla="*/ 592479 w 677666"/>
                  <a:gd name="connsiteY828" fmla="*/ 215400 h 864671"/>
                  <a:gd name="connsiteX829" fmla="*/ 594526 w 677666"/>
                  <a:gd name="connsiteY829" fmla="*/ 214377 h 86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</a:cxnLst>
                <a:rect l="l" t="t" r="r" b="b"/>
                <a:pathLst>
                  <a:path w="677666" h="864671">
                    <a:moveTo>
                      <a:pt x="594526" y="214377"/>
                    </a:moveTo>
                    <a:lnTo>
                      <a:pt x="592479" y="217191"/>
                    </a:lnTo>
                    <a:lnTo>
                      <a:pt x="591455" y="219750"/>
                    </a:lnTo>
                    <a:lnTo>
                      <a:pt x="588897" y="228191"/>
                    </a:lnTo>
                    <a:lnTo>
                      <a:pt x="588897" y="234331"/>
                    </a:lnTo>
                    <a:lnTo>
                      <a:pt x="589153" y="238680"/>
                    </a:lnTo>
                    <a:lnTo>
                      <a:pt x="591455" y="240471"/>
                    </a:lnTo>
                    <a:lnTo>
                      <a:pt x="592991" y="243285"/>
                    </a:lnTo>
                    <a:lnTo>
                      <a:pt x="592991" y="247378"/>
                    </a:lnTo>
                    <a:lnTo>
                      <a:pt x="596572" y="248401"/>
                    </a:lnTo>
                    <a:lnTo>
                      <a:pt x="600665" y="250448"/>
                    </a:lnTo>
                    <a:lnTo>
                      <a:pt x="604758" y="252750"/>
                    </a:lnTo>
                    <a:lnTo>
                      <a:pt x="606805" y="253518"/>
                    </a:lnTo>
                    <a:lnTo>
                      <a:pt x="611665" y="254541"/>
                    </a:lnTo>
                    <a:lnTo>
                      <a:pt x="617549" y="255820"/>
                    </a:lnTo>
                    <a:lnTo>
                      <a:pt x="623433" y="257611"/>
                    </a:lnTo>
                    <a:lnTo>
                      <a:pt x="628038" y="260169"/>
                    </a:lnTo>
                    <a:lnTo>
                      <a:pt x="637247" y="265286"/>
                    </a:lnTo>
                    <a:lnTo>
                      <a:pt x="641085" y="266820"/>
                    </a:lnTo>
                    <a:lnTo>
                      <a:pt x="639805" y="270658"/>
                    </a:lnTo>
                    <a:lnTo>
                      <a:pt x="637759" y="270914"/>
                    </a:lnTo>
                    <a:lnTo>
                      <a:pt x="634689" y="272448"/>
                    </a:lnTo>
                    <a:lnTo>
                      <a:pt x="629828" y="276797"/>
                    </a:lnTo>
                    <a:lnTo>
                      <a:pt x="629573" y="281402"/>
                    </a:lnTo>
                    <a:lnTo>
                      <a:pt x="627526" y="284728"/>
                    </a:lnTo>
                    <a:lnTo>
                      <a:pt x="625480" y="286519"/>
                    </a:lnTo>
                    <a:lnTo>
                      <a:pt x="625224" y="288565"/>
                    </a:lnTo>
                    <a:lnTo>
                      <a:pt x="625480" y="289077"/>
                    </a:lnTo>
                    <a:lnTo>
                      <a:pt x="625736" y="293682"/>
                    </a:lnTo>
                    <a:lnTo>
                      <a:pt x="625224" y="299054"/>
                    </a:lnTo>
                    <a:lnTo>
                      <a:pt x="624712" y="299054"/>
                    </a:lnTo>
                    <a:lnTo>
                      <a:pt x="623433" y="304170"/>
                    </a:lnTo>
                    <a:lnTo>
                      <a:pt x="621898" y="308519"/>
                    </a:lnTo>
                    <a:lnTo>
                      <a:pt x="623433" y="312356"/>
                    </a:lnTo>
                    <a:lnTo>
                      <a:pt x="624712" y="316449"/>
                    </a:lnTo>
                    <a:lnTo>
                      <a:pt x="627014" y="319264"/>
                    </a:lnTo>
                    <a:lnTo>
                      <a:pt x="629061" y="325659"/>
                    </a:lnTo>
                    <a:lnTo>
                      <a:pt x="630085" y="327450"/>
                    </a:lnTo>
                    <a:lnTo>
                      <a:pt x="635457" y="331798"/>
                    </a:lnTo>
                    <a:lnTo>
                      <a:pt x="638782" y="334869"/>
                    </a:lnTo>
                    <a:lnTo>
                      <a:pt x="639294" y="342799"/>
                    </a:lnTo>
                    <a:lnTo>
                      <a:pt x="639805" y="343310"/>
                    </a:lnTo>
                    <a:lnTo>
                      <a:pt x="642364" y="344334"/>
                    </a:lnTo>
                    <a:lnTo>
                      <a:pt x="642876" y="345101"/>
                    </a:lnTo>
                    <a:lnTo>
                      <a:pt x="642876" y="348427"/>
                    </a:lnTo>
                    <a:lnTo>
                      <a:pt x="643387" y="349194"/>
                    </a:lnTo>
                    <a:lnTo>
                      <a:pt x="646457" y="350729"/>
                    </a:lnTo>
                    <a:lnTo>
                      <a:pt x="648504" y="350985"/>
                    </a:lnTo>
                    <a:lnTo>
                      <a:pt x="653364" y="351752"/>
                    </a:lnTo>
                    <a:lnTo>
                      <a:pt x="653620" y="353799"/>
                    </a:lnTo>
                    <a:lnTo>
                      <a:pt x="654643" y="360706"/>
                    </a:lnTo>
                    <a:lnTo>
                      <a:pt x="655667" y="362241"/>
                    </a:lnTo>
                    <a:lnTo>
                      <a:pt x="655922" y="363776"/>
                    </a:lnTo>
                    <a:lnTo>
                      <a:pt x="658224" y="366079"/>
                    </a:lnTo>
                    <a:lnTo>
                      <a:pt x="659504" y="366846"/>
                    </a:lnTo>
                    <a:lnTo>
                      <a:pt x="662829" y="367357"/>
                    </a:lnTo>
                    <a:lnTo>
                      <a:pt x="664620" y="368637"/>
                    </a:lnTo>
                    <a:lnTo>
                      <a:pt x="669225" y="373242"/>
                    </a:lnTo>
                    <a:lnTo>
                      <a:pt x="674086" y="377079"/>
                    </a:lnTo>
                    <a:lnTo>
                      <a:pt x="675876" y="378870"/>
                    </a:lnTo>
                    <a:lnTo>
                      <a:pt x="677667" y="381172"/>
                    </a:lnTo>
                    <a:lnTo>
                      <a:pt x="672039" y="388590"/>
                    </a:lnTo>
                    <a:lnTo>
                      <a:pt x="666667" y="392939"/>
                    </a:lnTo>
                    <a:lnTo>
                      <a:pt x="664364" y="394474"/>
                    </a:lnTo>
                    <a:lnTo>
                      <a:pt x="654132" y="400614"/>
                    </a:lnTo>
                    <a:lnTo>
                      <a:pt x="650806" y="403428"/>
                    </a:lnTo>
                    <a:lnTo>
                      <a:pt x="649527" y="404707"/>
                    </a:lnTo>
                    <a:lnTo>
                      <a:pt x="646201" y="409824"/>
                    </a:lnTo>
                    <a:lnTo>
                      <a:pt x="644666" y="411870"/>
                    </a:lnTo>
                    <a:lnTo>
                      <a:pt x="641085" y="414940"/>
                    </a:lnTo>
                    <a:lnTo>
                      <a:pt x="633410" y="421335"/>
                    </a:lnTo>
                    <a:lnTo>
                      <a:pt x="633154" y="424406"/>
                    </a:lnTo>
                    <a:lnTo>
                      <a:pt x="633922" y="426196"/>
                    </a:lnTo>
                    <a:lnTo>
                      <a:pt x="632387" y="426963"/>
                    </a:lnTo>
                    <a:lnTo>
                      <a:pt x="634178" y="433615"/>
                    </a:lnTo>
                    <a:lnTo>
                      <a:pt x="634945" y="433871"/>
                    </a:lnTo>
                    <a:lnTo>
                      <a:pt x="635968" y="435917"/>
                    </a:lnTo>
                    <a:lnTo>
                      <a:pt x="638782" y="435406"/>
                    </a:lnTo>
                    <a:lnTo>
                      <a:pt x="639294" y="435661"/>
                    </a:lnTo>
                    <a:lnTo>
                      <a:pt x="639294" y="438987"/>
                    </a:lnTo>
                    <a:lnTo>
                      <a:pt x="638271" y="440266"/>
                    </a:lnTo>
                    <a:lnTo>
                      <a:pt x="639038" y="442825"/>
                    </a:lnTo>
                    <a:lnTo>
                      <a:pt x="639038" y="447941"/>
                    </a:lnTo>
                    <a:lnTo>
                      <a:pt x="638527" y="453057"/>
                    </a:lnTo>
                    <a:lnTo>
                      <a:pt x="638782" y="455616"/>
                    </a:lnTo>
                    <a:lnTo>
                      <a:pt x="639805" y="457662"/>
                    </a:lnTo>
                    <a:lnTo>
                      <a:pt x="641852" y="459964"/>
                    </a:lnTo>
                    <a:lnTo>
                      <a:pt x="644666" y="464057"/>
                    </a:lnTo>
                    <a:lnTo>
                      <a:pt x="647224" y="469430"/>
                    </a:lnTo>
                    <a:lnTo>
                      <a:pt x="647736" y="472755"/>
                    </a:lnTo>
                    <a:lnTo>
                      <a:pt x="649527" y="477872"/>
                    </a:lnTo>
                    <a:lnTo>
                      <a:pt x="649782" y="484779"/>
                    </a:lnTo>
                    <a:lnTo>
                      <a:pt x="647480" y="500640"/>
                    </a:lnTo>
                    <a:lnTo>
                      <a:pt x="647480" y="507035"/>
                    </a:lnTo>
                    <a:lnTo>
                      <a:pt x="646713" y="512407"/>
                    </a:lnTo>
                    <a:lnTo>
                      <a:pt x="647224" y="515733"/>
                    </a:lnTo>
                    <a:lnTo>
                      <a:pt x="647224" y="517268"/>
                    </a:lnTo>
                    <a:lnTo>
                      <a:pt x="645945" y="518035"/>
                    </a:lnTo>
                    <a:lnTo>
                      <a:pt x="643899" y="521361"/>
                    </a:lnTo>
                    <a:lnTo>
                      <a:pt x="642619" y="521873"/>
                    </a:lnTo>
                    <a:lnTo>
                      <a:pt x="639805" y="521105"/>
                    </a:lnTo>
                    <a:lnTo>
                      <a:pt x="638527" y="521105"/>
                    </a:lnTo>
                    <a:lnTo>
                      <a:pt x="636480" y="522384"/>
                    </a:lnTo>
                    <a:lnTo>
                      <a:pt x="634945" y="525454"/>
                    </a:lnTo>
                    <a:lnTo>
                      <a:pt x="635713" y="525710"/>
                    </a:lnTo>
                    <a:lnTo>
                      <a:pt x="636480" y="528780"/>
                    </a:lnTo>
                    <a:lnTo>
                      <a:pt x="636224" y="532105"/>
                    </a:lnTo>
                    <a:lnTo>
                      <a:pt x="635968" y="532362"/>
                    </a:lnTo>
                    <a:lnTo>
                      <a:pt x="635713" y="534920"/>
                    </a:lnTo>
                    <a:lnTo>
                      <a:pt x="635968" y="537989"/>
                    </a:lnTo>
                    <a:lnTo>
                      <a:pt x="635201" y="538501"/>
                    </a:lnTo>
                    <a:lnTo>
                      <a:pt x="630340" y="541571"/>
                    </a:lnTo>
                    <a:lnTo>
                      <a:pt x="626247" y="542850"/>
                    </a:lnTo>
                    <a:lnTo>
                      <a:pt x="625991" y="546176"/>
                    </a:lnTo>
                    <a:lnTo>
                      <a:pt x="625480" y="547199"/>
                    </a:lnTo>
                    <a:lnTo>
                      <a:pt x="622666" y="550013"/>
                    </a:lnTo>
                    <a:lnTo>
                      <a:pt x="620619" y="551292"/>
                    </a:lnTo>
                    <a:lnTo>
                      <a:pt x="618061" y="552571"/>
                    </a:lnTo>
                    <a:lnTo>
                      <a:pt x="617294" y="553850"/>
                    </a:lnTo>
                    <a:lnTo>
                      <a:pt x="617037" y="556153"/>
                    </a:lnTo>
                    <a:lnTo>
                      <a:pt x="616270" y="557432"/>
                    </a:lnTo>
                    <a:lnTo>
                      <a:pt x="616782" y="562292"/>
                    </a:lnTo>
                    <a:lnTo>
                      <a:pt x="619851" y="563316"/>
                    </a:lnTo>
                    <a:lnTo>
                      <a:pt x="619340" y="565362"/>
                    </a:lnTo>
                    <a:lnTo>
                      <a:pt x="618573" y="571246"/>
                    </a:lnTo>
                    <a:lnTo>
                      <a:pt x="618317" y="574316"/>
                    </a:lnTo>
                    <a:lnTo>
                      <a:pt x="616782" y="575595"/>
                    </a:lnTo>
                    <a:lnTo>
                      <a:pt x="611921" y="576874"/>
                    </a:lnTo>
                    <a:lnTo>
                      <a:pt x="610898" y="578409"/>
                    </a:lnTo>
                    <a:lnTo>
                      <a:pt x="609619" y="581990"/>
                    </a:lnTo>
                    <a:lnTo>
                      <a:pt x="609107" y="582758"/>
                    </a:lnTo>
                    <a:lnTo>
                      <a:pt x="606805" y="583781"/>
                    </a:lnTo>
                    <a:lnTo>
                      <a:pt x="605014" y="586083"/>
                    </a:lnTo>
                    <a:lnTo>
                      <a:pt x="603223" y="585828"/>
                    </a:lnTo>
                    <a:lnTo>
                      <a:pt x="601688" y="586595"/>
                    </a:lnTo>
                    <a:lnTo>
                      <a:pt x="597084" y="588130"/>
                    </a:lnTo>
                    <a:lnTo>
                      <a:pt x="594781" y="592735"/>
                    </a:lnTo>
                    <a:lnTo>
                      <a:pt x="592991" y="594270"/>
                    </a:lnTo>
                    <a:lnTo>
                      <a:pt x="592479" y="595805"/>
                    </a:lnTo>
                    <a:lnTo>
                      <a:pt x="590944" y="597595"/>
                    </a:lnTo>
                    <a:lnTo>
                      <a:pt x="590177" y="600409"/>
                    </a:lnTo>
                    <a:lnTo>
                      <a:pt x="589153" y="601944"/>
                    </a:lnTo>
                    <a:lnTo>
                      <a:pt x="587107" y="601944"/>
                    </a:lnTo>
                    <a:lnTo>
                      <a:pt x="585316" y="600409"/>
                    </a:lnTo>
                    <a:lnTo>
                      <a:pt x="584549" y="600409"/>
                    </a:lnTo>
                    <a:lnTo>
                      <a:pt x="581735" y="603479"/>
                    </a:lnTo>
                    <a:lnTo>
                      <a:pt x="579688" y="607317"/>
                    </a:lnTo>
                    <a:lnTo>
                      <a:pt x="577641" y="607061"/>
                    </a:lnTo>
                    <a:lnTo>
                      <a:pt x="575595" y="606293"/>
                    </a:lnTo>
                    <a:lnTo>
                      <a:pt x="569455" y="602456"/>
                    </a:lnTo>
                    <a:lnTo>
                      <a:pt x="568688" y="602712"/>
                    </a:lnTo>
                    <a:lnTo>
                      <a:pt x="567920" y="604758"/>
                    </a:lnTo>
                    <a:lnTo>
                      <a:pt x="566897" y="605270"/>
                    </a:lnTo>
                    <a:lnTo>
                      <a:pt x="565618" y="604758"/>
                    </a:lnTo>
                    <a:lnTo>
                      <a:pt x="565106" y="605270"/>
                    </a:lnTo>
                    <a:lnTo>
                      <a:pt x="562804" y="606805"/>
                    </a:lnTo>
                    <a:lnTo>
                      <a:pt x="561013" y="608340"/>
                    </a:lnTo>
                    <a:lnTo>
                      <a:pt x="560501" y="609619"/>
                    </a:lnTo>
                    <a:lnTo>
                      <a:pt x="559990" y="612689"/>
                    </a:lnTo>
                    <a:lnTo>
                      <a:pt x="559990" y="614480"/>
                    </a:lnTo>
                    <a:lnTo>
                      <a:pt x="557432" y="617549"/>
                    </a:lnTo>
                    <a:lnTo>
                      <a:pt x="556408" y="618061"/>
                    </a:lnTo>
                    <a:lnTo>
                      <a:pt x="555385" y="617805"/>
                    </a:lnTo>
                    <a:lnTo>
                      <a:pt x="553082" y="619084"/>
                    </a:lnTo>
                    <a:lnTo>
                      <a:pt x="552315" y="620108"/>
                    </a:lnTo>
                    <a:lnTo>
                      <a:pt x="550268" y="620875"/>
                    </a:lnTo>
                    <a:lnTo>
                      <a:pt x="549245" y="622154"/>
                    </a:lnTo>
                    <a:lnTo>
                      <a:pt x="547199" y="623177"/>
                    </a:lnTo>
                    <a:lnTo>
                      <a:pt x="546431" y="624201"/>
                    </a:lnTo>
                    <a:lnTo>
                      <a:pt x="545152" y="624456"/>
                    </a:lnTo>
                    <a:lnTo>
                      <a:pt x="542338" y="624456"/>
                    </a:lnTo>
                    <a:lnTo>
                      <a:pt x="540291" y="625224"/>
                    </a:lnTo>
                    <a:lnTo>
                      <a:pt x="537734" y="627271"/>
                    </a:lnTo>
                    <a:lnTo>
                      <a:pt x="535943" y="627526"/>
                    </a:lnTo>
                    <a:lnTo>
                      <a:pt x="534152" y="627271"/>
                    </a:lnTo>
                    <a:lnTo>
                      <a:pt x="531338" y="629829"/>
                    </a:lnTo>
                    <a:lnTo>
                      <a:pt x="531594" y="632387"/>
                    </a:lnTo>
                    <a:lnTo>
                      <a:pt x="532873" y="634945"/>
                    </a:lnTo>
                    <a:lnTo>
                      <a:pt x="533385" y="636992"/>
                    </a:lnTo>
                    <a:lnTo>
                      <a:pt x="531594" y="639038"/>
                    </a:lnTo>
                    <a:lnTo>
                      <a:pt x="530315" y="640062"/>
                    </a:lnTo>
                    <a:lnTo>
                      <a:pt x="528012" y="640829"/>
                    </a:lnTo>
                    <a:lnTo>
                      <a:pt x="526733" y="642620"/>
                    </a:lnTo>
                    <a:lnTo>
                      <a:pt x="525710" y="644922"/>
                    </a:lnTo>
                    <a:lnTo>
                      <a:pt x="524431" y="646457"/>
                    </a:lnTo>
                    <a:lnTo>
                      <a:pt x="522896" y="646969"/>
                    </a:lnTo>
                    <a:lnTo>
                      <a:pt x="515221" y="648248"/>
                    </a:lnTo>
                    <a:lnTo>
                      <a:pt x="515477" y="649527"/>
                    </a:lnTo>
                    <a:lnTo>
                      <a:pt x="512919" y="650806"/>
                    </a:lnTo>
                    <a:lnTo>
                      <a:pt x="510105" y="653108"/>
                    </a:lnTo>
                    <a:lnTo>
                      <a:pt x="503454" y="659504"/>
                    </a:lnTo>
                    <a:lnTo>
                      <a:pt x="500895" y="663597"/>
                    </a:lnTo>
                    <a:lnTo>
                      <a:pt x="499872" y="664620"/>
                    </a:lnTo>
                    <a:lnTo>
                      <a:pt x="495779" y="667946"/>
                    </a:lnTo>
                    <a:lnTo>
                      <a:pt x="495012" y="669481"/>
                    </a:lnTo>
                    <a:lnTo>
                      <a:pt x="492709" y="670248"/>
                    </a:lnTo>
                    <a:lnTo>
                      <a:pt x="490407" y="671272"/>
                    </a:lnTo>
                    <a:lnTo>
                      <a:pt x="488360" y="672806"/>
                    </a:lnTo>
                    <a:lnTo>
                      <a:pt x="487593" y="672039"/>
                    </a:lnTo>
                    <a:lnTo>
                      <a:pt x="484267" y="672295"/>
                    </a:lnTo>
                    <a:lnTo>
                      <a:pt x="483499" y="672806"/>
                    </a:lnTo>
                    <a:lnTo>
                      <a:pt x="484011" y="675109"/>
                    </a:lnTo>
                    <a:lnTo>
                      <a:pt x="484011" y="678179"/>
                    </a:lnTo>
                    <a:lnTo>
                      <a:pt x="485802" y="681249"/>
                    </a:lnTo>
                    <a:lnTo>
                      <a:pt x="485546" y="682528"/>
                    </a:lnTo>
                    <a:lnTo>
                      <a:pt x="486570" y="684063"/>
                    </a:lnTo>
                    <a:lnTo>
                      <a:pt x="486058" y="686365"/>
                    </a:lnTo>
                    <a:lnTo>
                      <a:pt x="482221" y="685597"/>
                    </a:lnTo>
                    <a:lnTo>
                      <a:pt x="478127" y="690458"/>
                    </a:lnTo>
                    <a:lnTo>
                      <a:pt x="476593" y="693016"/>
                    </a:lnTo>
                    <a:lnTo>
                      <a:pt x="475825" y="695830"/>
                    </a:lnTo>
                    <a:lnTo>
                      <a:pt x="474290" y="696342"/>
                    </a:lnTo>
                    <a:lnTo>
                      <a:pt x="471988" y="698133"/>
                    </a:lnTo>
                    <a:lnTo>
                      <a:pt x="469174" y="699412"/>
                    </a:lnTo>
                    <a:lnTo>
                      <a:pt x="466871" y="699923"/>
                    </a:lnTo>
                    <a:lnTo>
                      <a:pt x="461755" y="702993"/>
                    </a:lnTo>
                    <a:lnTo>
                      <a:pt x="459708" y="705040"/>
                    </a:lnTo>
                    <a:lnTo>
                      <a:pt x="453569" y="707854"/>
                    </a:lnTo>
                    <a:lnTo>
                      <a:pt x="450499" y="712714"/>
                    </a:lnTo>
                    <a:lnTo>
                      <a:pt x="448964" y="715784"/>
                    </a:lnTo>
                    <a:lnTo>
                      <a:pt x="446406" y="719622"/>
                    </a:lnTo>
                    <a:lnTo>
                      <a:pt x="441289" y="725505"/>
                    </a:lnTo>
                    <a:lnTo>
                      <a:pt x="442057" y="726529"/>
                    </a:lnTo>
                    <a:lnTo>
                      <a:pt x="444359" y="730878"/>
                    </a:lnTo>
                    <a:lnTo>
                      <a:pt x="436685" y="737273"/>
                    </a:lnTo>
                    <a:lnTo>
                      <a:pt x="434638" y="738296"/>
                    </a:lnTo>
                    <a:lnTo>
                      <a:pt x="433103" y="741110"/>
                    </a:lnTo>
                    <a:lnTo>
                      <a:pt x="433871" y="742134"/>
                    </a:lnTo>
                    <a:lnTo>
                      <a:pt x="429010" y="748018"/>
                    </a:lnTo>
                    <a:lnTo>
                      <a:pt x="428243" y="749552"/>
                    </a:lnTo>
                    <a:lnTo>
                      <a:pt x="426708" y="750576"/>
                    </a:lnTo>
                    <a:lnTo>
                      <a:pt x="424661" y="750576"/>
                    </a:lnTo>
                    <a:lnTo>
                      <a:pt x="420312" y="748785"/>
                    </a:lnTo>
                    <a:lnTo>
                      <a:pt x="414940" y="747762"/>
                    </a:lnTo>
                    <a:lnTo>
                      <a:pt x="413661" y="748785"/>
                    </a:lnTo>
                    <a:lnTo>
                      <a:pt x="410335" y="752366"/>
                    </a:lnTo>
                    <a:lnTo>
                      <a:pt x="407521" y="754925"/>
                    </a:lnTo>
                    <a:lnTo>
                      <a:pt x="405219" y="756460"/>
                    </a:lnTo>
                    <a:lnTo>
                      <a:pt x="401126" y="760297"/>
                    </a:lnTo>
                    <a:lnTo>
                      <a:pt x="399591" y="761064"/>
                    </a:lnTo>
                    <a:lnTo>
                      <a:pt x="394730" y="763111"/>
                    </a:lnTo>
                    <a:lnTo>
                      <a:pt x="392939" y="762855"/>
                    </a:lnTo>
                    <a:lnTo>
                      <a:pt x="392172" y="762088"/>
                    </a:lnTo>
                    <a:lnTo>
                      <a:pt x="392172" y="759018"/>
                    </a:lnTo>
                    <a:lnTo>
                      <a:pt x="390893" y="757739"/>
                    </a:lnTo>
                    <a:lnTo>
                      <a:pt x="390381" y="757739"/>
                    </a:lnTo>
                    <a:lnTo>
                      <a:pt x="385776" y="759785"/>
                    </a:lnTo>
                    <a:lnTo>
                      <a:pt x="382195" y="760553"/>
                    </a:lnTo>
                    <a:lnTo>
                      <a:pt x="368125" y="774367"/>
                    </a:lnTo>
                    <a:lnTo>
                      <a:pt x="362753" y="781018"/>
                    </a:lnTo>
                    <a:lnTo>
                      <a:pt x="361218" y="783832"/>
                    </a:lnTo>
                    <a:lnTo>
                      <a:pt x="356357" y="787414"/>
                    </a:lnTo>
                    <a:lnTo>
                      <a:pt x="354566" y="790484"/>
                    </a:lnTo>
                    <a:lnTo>
                      <a:pt x="352008" y="794065"/>
                    </a:lnTo>
                    <a:lnTo>
                      <a:pt x="348938" y="797135"/>
                    </a:lnTo>
                    <a:lnTo>
                      <a:pt x="345101" y="799949"/>
                    </a:lnTo>
                    <a:lnTo>
                      <a:pt x="343566" y="801484"/>
                    </a:lnTo>
                    <a:lnTo>
                      <a:pt x="342287" y="802251"/>
                    </a:lnTo>
                    <a:lnTo>
                      <a:pt x="336147" y="803530"/>
                    </a:lnTo>
                    <a:lnTo>
                      <a:pt x="332310" y="803530"/>
                    </a:lnTo>
                    <a:lnTo>
                      <a:pt x="326426" y="806856"/>
                    </a:lnTo>
                    <a:lnTo>
                      <a:pt x="323868" y="808135"/>
                    </a:lnTo>
                    <a:lnTo>
                      <a:pt x="320542" y="810693"/>
                    </a:lnTo>
                    <a:lnTo>
                      <a:pt x="319007" y="808647"/>
                    </a:lnTo>
                    <a:lnTo>
                      <a:pt x="312612" y="810438"/>
                    </a:lnTo>
                    <a:lnTo>
                      <a:pt x="311333" y="811205"/>
                    </a:lnTo>
                    <a:lnTo>
                      <a:pt x="307240" y="813252"/>
                    </a:lnTo>
                    <a:lnTo>
                      <a:pt x="304937" y="815298"/>
                    </a:lnTo>
                    <a:lnTo>
                      <a:pt x="302379" y="816833"/>
                    </a:lnTo>
                    <a:lnTo>
                      <a:pt x="300844" y="818368"/>
                    </a:lnTo>
                    <a:lnTo>
                      <a:pt x="299309" y="819135"/>
                    </a:lnTo>
                    <a:lnTo>
                      <a:pt x="298798" y="820670"/>
                    </a:lnTo>
                    <a:lnTo>
                      <a:pt x="296495" y="821438"/>
                    </a:lnTo>
                    <a:lnTo>
                      <a:pt x="295728" y="822973"/>
                    </a:lnTo>
                    <a:lnTo>
                      <a:pt x="295472" y="826298"/>
                    </a:lnTo>
                    <a:lnTo>
                      <a:pt x="294960" y="826810"/>
                    </a:lnTo>
                    <a:lnTo>
                      <a:pt x="291635" y="829880"/>
                    </a:lnTo>
                    <a:lnTo>
                      <a:pt x="288821" y="830392"/>
                    </a:lnTo>
                    <a:lnTo>
                      <a:pt x="286007" y="831671"/>
                    </a:lnTo>
                    <a:lnTo>
                      <a:pt x="285751" y="832694"/>
                    </a:lnTo>
                    <a:lnTo>
                      <a:pt x="280123" y="834740"/>
                    </a:lnTo>
                    <a:lnTo>
                      <a:pt x="277053" y="836020"/>
                    </a:lnTo>
                    <a:lnTo>
                      <a:pt x="273727" y="838322"/>
                    </a:lnTo>
                    <a:lnTo>
                      <a:pt x="269378" y="842671"/>
                    </a:lnTo>
                    <a:lnTo>
                      <a:pt x="265285" y="846508"/>
                    </a:lnTo>
                    <a:lnTo>
                      <a:pt x="262727" y="849578"/>
                    </a:lnTo>
                    <a:lnTo>
                      <a:pt x="261448" y="850345"/>
                    </a:lnTo>
                    <a:lnTo>
                      <a:pt x="256332" y="852392"/>
                    </a:lnTo>
                    <a:lnTo>
                      <a:pt x="251471" y="853927"/>
                    </a:lnTo>
                    <a:lnTo>
                      <a:pt x="247634" y="854950"/>
                    </a:lnTo>
                    <a:lnTo>
                      <a:pt x="244308" y="855462"/>
                    </a:lnTo>
                    <a:lnTo>
                      <a:pt x="239447" y="856229"/>
                    </a:lnTo>
                    <a:lnTo>
                      <a:pt x="235610" y="858788"/>
                    </a:lnTo>
                    <a:lnTo>
                      <a:pt x="232285" y="859299"/>
                    </a:lnTo>
                    <a:lnTo>
                      <a:pt x="231517" y="859811"/>
                    </a:lnTo>
                    <a:lnTo>
                      <a:pt x="220517" y="864160"/>
                    </a:lnTo>
                    <a:lnTo>
                      <a:pt x="217447" y="864671"/>
                    </a:lnTo>
                    <a:lnTo>
                      <a:pt x="214121" y="864416"/>
                    </a:lnTo>
                    <a:lnTo>
                      <a:pt x="211563" y="863392"/>
                    </a:lnTo>
                    <a:lnTo>
                      <a:pt x="202865" y="858020"/>
                    </a:lnTo>
                    <a:lnTo>
                      <a:pt x="199540" y="856741"/>
                    </a:lnTo>
                    <a:lnTo>
                      <a:pt x="196726" y="855974"/>
                    </a:lnTo>
                    <a:lnTo>
                      <a:pt x="194679" y="856229"/>
                    </a:lnTo>
                    <a:lnTo>
                      <a:pt x="192377" y="856997"/>
                    </a:lnTo>
                    <a:lnTo>
                      <a:pt x="190842" y="858276"/>
                    </a:lnTo>
                    <a:lnTo>
                      <a:pt x="187516" y="862369"/>
                    </a:lnTo>
                    <a:lnTo>
                      <a:pt x="184702" y="860834"/>
                    </a:lnTo>
                    <a:lnTo>
                      <a:pt x="181121" y="858788"/>
                    </a:lnTo>
                    <a:lnTo>
                      <a:pt x="179586" y="858788"/>
                    </a:lnTo>
                    <a:lnTo>
                      <a:pt x="177283" y="860578"/>
                    </a:lnTo>
                    <a:lnTo>
                      <a:pt x="176516" y="860067"/>
                    </a:lnTo>
                    <a:lnTo>
                      <a:pt x="176516" y="858532"/>
                    </a:lnTo>
                    <a:lnTo>
                      <a:pt x="177027" y="851369"/>
                    </a:lnTo>
                    <a:lnTo>
                      <a:pt x="177027" y="848811"/>
                    </a:lnTo>
                    <a:lnTo>
                      <a:pt x="176516" y="845741"/>
                    </a:lnTo>
                    <a:lnTo>
                      <a:pt x="175492" y="845485"/>
                    </a:lnTo>
                    <a:lnTo>
                      <a:pt x="172423" y="847020"/>
                    </a:lnTo>
                    <a:lnTo>
                      <a:pt x="170376" y="848811"/>
                    </a:lnTo>
                    <a:lnTo>
                      <a:pt x="169353" y="849322"/>
                    </a:lnTo>
                    <a:lnTo>
                      <a:pt x="167306" y="849066"/>
                    </a:lnTo>
                    <a:lnTo>
                      <a:pt x="166027" y="848555"/>
                    </a:lnTo>
                    <a:lnTo>
                      <a:pt x="164748" y="846764"/>
                    </a:lnTo>
                    <a:lnTo>
                      <a:pt x="162701" y="846508"/>
                    </a:lnTo>
                    <a:lnTo>
                      <a:pt x="161167" y="847276"/>
                    </a:lnTo>
                    <a:lnTo>
                      <a:pt x="159887" y="847276"/>
                    </a:lnTo>
                    <a:lnTo>
                      <a:pt x="155794" y="845229"/>
                    </a:lnTo>
                    <a:lnTo>
                      <a:pt x="154259" y="843694"/>
                    </a:lnTo>
                    <a:lnTo>
                      <a:pt x="151701" y="843183"/>
                    </a:lnTo>
                    <a:lnTo>
                      <a:pt x="150934" y="843950"/>
                    </a:lnTo>
                    <a:lnTo>
                      <a:pt x="150678" y="845741"/>
                    </a:lnTo>
                    <a:lnTo>
                      <a:pt x="148631" y="848043"/>
                    </a:lnTo>
                    <a:lnTo>
                      <a:pt x="146585" y="852648"/>
                    </a:lnTo>
                    <a:lnTo>
                      <a:pt x="145306" y="853415"/>
                    </a:lnTo>
                    <a:lnTo>
                      <a:pt x="144027" y="853671"/>
                    </a:lnTo>
                    <a:lnTo>
                      <a:pt x="142492" y="853160"/>
                    </a:lnTo>
                    <a:lnTo>
                      <a:pt x="140957" y="851369"/>
                    </a:lnTo>
                    <a:lnTo>
                      <a:pt x="139934" y="849066"/>
                    </a:lnTo>
                    <a:lnTo>
                      <a:pt x="138654" y="845485"/>
                    </a:lnTo>
                    <a:lnTo>
                      <a:pt x="137887" y="844462"/>
                    </a:lnTo>
                    <a:lnTo>
                      <a:pt x="134305" y="842927"/>
                    </a:lnTo>
                    <a:lnTo>
                      <a:pt x="133026" y="842671"/>
                    </a:lnTo>
                    <a:lnTo>
                      <a:pt x="130980" y="843438"/>
                    </a:lnTo>
                    <a:lnTo>
                      <a:pt x="126887" y="845997"/>
                    </a:lnTo>
                    <a:lnTo>
                      <a:pt x="124073" y="847531"/>
                    </a:lnTo>
                    <a:lnTo>
                      <a:pt x="121003" y="848043"/>
                    </a:lnTo>
                    <a:lnTo>
                      <a:pt x="119724" y="847787"/>
                    </a:lnTo>
                    <a:lnTo>
                      <a:pt x="118189" y="846508"/>
                    </a:lnTo>
                    <a:lnTo>
                      <a:pt x="117166" y="844717"/>
                    </a:lnTo>
                    <a:lnTo>
                      <a:pt x="112561" y="833717"/>
                    </a:lnTo>
                    <a:lnTo>
                      <a:pt x="111026" y="832182"/>
                    </a:lnTo>
                    <a:lnTo>
                      <a:pt x="108468" y="831415"/>
                    </a:lnTo>
                    <a:lnTo>
                      <a:pt x="102840" y="831415"/>
                    </a:lnTo>
                    <a:lnTo>
                      <a:pt x="99770" y="828089"/>
                    </a:lnTo>
                    <a:lnTo>
                      <a:pt x="98235" y="824252"/>
                    </a:lnTo>
                    <a:lnTo>
                      <a:pt x="96956" y="819647"/>
                    </a:lnTo>
                    <a:lnTo>
                      <a:pt x="95421" y="818880"/>
                    </a:lnTo>
                    <a:lnTo>
                      <a:pt x="94398" y="819391"/>
                    </a:lnTo>
                    <a:lnTo>
                      <a:pt x="91839" y="819391"/>
                    </a:lnTo>
                    <a:lnTo>
                      <a:pt x="90049" y="818624"/>
                    </a:lnTo>
                    <a:lnTo>
                      <a:pt x="88258" y="816321"/>
                    </a:lnTo>
                    <a:lnTo>
                      <a:pt x="87490" y="812996"/>
                    </a:lnTo>
                    <a:lnTo>
                      <a:pt x="86723" y="811461"/>
                    </a:lnTo>
                    <a:lnTo>
                      <a:pt x="84932" y="810182"/>
                    </a:lnTo>
                    <a:lnTo>
                      <a:pt x="81095" y="808647"/>
                    </a:lnTo>
                    <a:lnTo>
                      <a:pt x="76746" y="806856"/>
                    </a:lnTo>
                    <a:lnTo>
                      <a:pt x="74699" y="805577"/>
                    </a:lnTo>
                    <a:lnTo>
                      <a:pt x="73165" y="803786"/>
                    </a:lnTo>
                    <a:lnTo>
                      <a:pt x="73165" y="799949"/>
                    </a:lnTo>
                    <a:lnTo>
                      <a:pt x="72653" y="798414"/>
                    </a:lnTo>
                    <a:lnTo>
                      <a:pt x="70350" y="793809"/>
                    </a:lnTo>
                    <a:lnTo>
                      <a:pt x="70606" y="791507"/>
                    </a:lnTo>
                    <a:lnTo>
                      <a:pt x="70606" y="790228"/>
                    </a:lnTo>
                    <a:lnTo>
                      <a:pt x="68560" y="787414"/>
                    </a:lnTo>
                    <a:lnTo>
                      <a:pt x="68304" y="786646"/>
                    </a:lnTo>
                    <a:lnTo>
                      <a:pt x="68048" y="781786"/>
                    </a:lnTo>
                    <a:lnTo>
                      <a:pt x="67281" y="779483"/>
                    </a:lnTo>
                    <a:lnTo>
                      <a:pt x="66513" y="777948"/>
                    </a:lnTo>
                    <a:lnTo>
                      <a:pt x="65746" y="775390"/>
                    </a:lnTo>
                    <a:lnTo>
                      <a:pt x="64978" y="771041"/>
                    </a:lnTo>
                    <a:lnTo>
                      <a:pt x="63699" y="770018"/>
                    </a:lnTo>
                    <a:lnTo>
                      <a:pt x="62164" y="769251"/>
                    </a:lnTo>
                    <a:lnTo>
                      <a:pt x="57559" y="768227"/>
                    </a:lnTo>
                    <a:lnTo>
                      <a:pt x="56792" y="767460"/>
                    </a:lnTo>
                    <a:lnTo>
                      <a:pt x="56280" y="762088"/>
                    </a:lnTo>
                    <a:lnTo>
                      <a:pt x="56025" y="758250"/>
                    </a:lnTo>
                    <a:lnTo>
                      <a:pt x="55513" y="756971"/>
                    </a:lnTo>
                    <a:lnTo>
                      <a:pt x="52187" y="754413"/>
                    </a:lnTo>
                    <a:lnTo>
                      <a:pt x="50908" y="753646"/>
                    </a:lnTo>
                    <a:lnTo>
                      <a:pt x="45792" y="749808"/>
                    </a:lnTo>
                    <a:lnTo>
                      <a:pt x="44257" y="749552"/>
                    </a:lnTo>
                    <a:lnTo>
                      <a:pt x="43234" y="750064"/>
                    </a:lnTo>
                    <a:lnTo>
                      <a:pt x="41954" y="753134"/>
                    </a:lnTo>
                    <a:lnTo>
                      <a:pt x="40420" y="753390"/>
                    </a:lnTo>
                    <a:lnTo>
                      <a:pt x="37861" y="752366"/>
                    </a:lnTo>
                    <a:lnTo>
                      <a:pt x="35303" y="750064"/>
                    </a:lnTo>
                    <a:lnTo>
                      <a:pt x="34024" y="747250"/>
                    </a:lnTo>
                    <a:lnTo>
                      <a:pt x="32745" y="747250"/>
                    </a:lnTo>
                    <a:lnTo>
                      <a:pt x="32233" y="746994"/>
                    </a:lnTo>
                    <a:lnTo>
                      <a:pt x="30699" y="744692"/>
                    </a:lnTo>
                    <a:lnTo>
                      <a:pt x="29163" y="741110"/>
                    </a:lnTo>
                    <a:lnTo>
                      <a:pt x="27884" y="739064"/>
                    </a:lnTo>
                    <a:lnTo>
                      <a:pt x="23280" y="732413"/>
                    </a:lnTo>
                    <a:lnTo>
                      <a:pt x="22768" y="728831"/>
                    </a:lnTo>
                    <a:lnTo>
                      <a:pt x="21745" y="725761"/>
                    </a:lnTo>
                    <a:lnTo>
                      <a:pt x="21233" y="722436"/>
                    </a:lnTo>
                    <a:lnTo>
                      <a:pt x="20721" y="721412"/>
                    </a:lnTo>
                    <a:lnTo>
                      <a:pt x="16884" y="719877"/>
                    </a:lnTo>
                    <a:lnTo>
                      <a:pt x="16117" y="718854"/>
                    </a:lnTo>
                    <a:lnTo>
                      <a:pt x="16372" y="713482"/>
                    </a:lnTo>
                    <a:lnTo>
                      <a:pt x="15861" y="711435"/>
                    </a:lnTo>
                    <a:lnTo>
                      <a:pt x="14070" y="709389"/>
                    </a:lnTo>
                    <a:lnTo>
                      <a:pt x="11256" y="707854"/>
                    </a:lnTo>
                    <a:lnTo>
                      <a:pt x="9210" y="707086"/>
                    </a:lnTo>
                    <a:lnTo>
                      <a:pt x="7419" y="704272"/>
                    </a:lnTo>
                    <a:lnTo>
                      <a:pt x="4093" y="702482"/>
                    </a:lnTo>
                    <a:lnTo>
                      <a:pt x="3326" y="701458"/>
                    </a:lnTo>
                    <a:lnTo>
                      <a:pt x="3581" y="696342"/>
                    </a:lnTo>
                    <a:lnTo>
                      <a:pt x="2558" y="693784"/>
                    </a:lnTo>
                    <a:lnTo>
                      <a:pt x="2047" y="689946"/>
                    </a:lnTo>
                    <a:lnTo>
                      <a:pt x="0" y="688923"/>
                    </a:lnTo>
                    <a:lnTo>
                      <a:pt x="4349" y="679458"/>
                    </a:lnTo>
                    <a:lnTo>
                      <a:pt x="9721" y="677155"/>
                    </a:lnTo>
                    <a:lnTo>
                      <a:pt x="15349" y="676132"/>
                    </a:lnTo>
                    <a:lnTo>
                      <a:pt x="19954" y="675620"/>
                    </a:lnTo>
                    <a:lnTo>
                      <a:pt x="30443" y="674853"/>
                    </a:lnTo>
                    <a:lnTo>
                      <a:pt x="33512" y="674341"/>
                    </a:lnTo>
                    <a:lnTo>
                      <a:pt x="38629" y="673574"/>
                    </a:lnTo>
                    <a:lnTo>
                      <a:pt x="44001" y="675109"/>
                    </a:lnTo>
                    <a:lnTo>
                      <a:pt x="58071" y="680481"/>
                    </a:lnTo>
                    <a:lnTo>
                      <a:pt x="61141" y="681249"/>
                    </a:lnTo>
                    <a:lnTo>
                      <a:pt x="62420" y="681504"/>
                    </a:lnTo>
                    <a:lnTo>
                      <a:pt x="63443" y="676388"/>
                    </a:lnTo>
                    <a:lnTo>
                      <a:pt x="64211" y="671527"/>
                    </a:lnTo>
                    <a:lnTo>
                      <a:pt x="64722" y="665388"/>
                    </a:lnTo>
                    <a:lnTo>
                      <a:pt x="69071" y="656690"/>
                    </a:lnTo>
                    <a:lnTo>
                      <a:pt x="73676" y="647481"/>
                    </a:lnTo>
                    <a:lnTo>
                      <a:pt x="76490" y="648248"/>
                    </a:lnTo>
                    <a:lnTo>
                      <a:pt x="77002" y="647736"/>
                    </a:lnTo>
                    <a:lnTo>
                      <a:pt x="78281" y="643899"/>
                    </a:lnTo>
                    <a:lnTo>
                      <a:pt x="80583" y="638782"/>
                    </a:lnTo>
                    <a:lnTo>
                      <a:pt x="82630" y="635713"/>
                    </a:lnTo>
                    <a:lnTo>
                      <a:pt x="90304" y="624712"/>
                    </a:lnTo>
                    <a:lnTo>
                      <a:pt x="91839" y="622922"/>
                    </a:lnTo>
                    <a:lnTo>
                      <a:pt x="96700" y="617294"/>
                    </a:lnTo>
                    <a:lnTo>
                      <a:pt x="98491" y="613200"/>
                    </a:lnTo>
                    <a:lnTo>
                      <a:pt x="97979" y="612945"/>
                    </a:lnTo>
                    <a:lnTo>
                      <a:pt x="93630" y="606549"/>
                    </a:lnTo>
                    <a:lnTo>
                      <a:pt x="89537" y="601433"/>
                    </a:lnTo>
                    <a:lnTo>
                      <a:pt x="87235" y="601433"/>
                    </a:lnTo>
                    <a:lnTo>
                      <a:pt x="86979" y="592223"/>
                    </a:lnTo>
                    <a:lnTo>
                      <a:pt x="86723" y="590688"/>
                    </a:lnTo>
                    <a:lnTo>
                      <a:pt x="86979" y="586595"/>
                    </a:lnTo>
                    <a:lnTo>
                      <a:pt x="90304" y="586595"/>
                    </a:lnTo>
                    <a:lnTo>
                      <a:pt x="90560" y="579944"/>
                    </a:lnTo>
                    <a:lnTo>
                      <a:pt x="92863" y="579688"/>
                    </a:lnTo>
                    <a:lnTo>
                      <a:pt x="94142" y="573037"/>
                    </a:lnTo>
                    <a:lnTo>
                      <a:pt x="95421" y="572781"/>
                    </a:lnTo>
                    <a:lnTo>
                      <a:pt x="96444" y="565874"/>
                    </a:lnTo>
                    <a:lnTo>
                      <a:pt x="94653" y="564595"/>
                    </a:lnTo>
                    <a:lnTo>
                      <a:pt x="97212" y="547711"/>
                    </a:lnTo>
                    <a:lnTo>
                      <a:pt x="95932" y="546431"/>
                    </a:lnTo>
                    <a:lnTo>
                      <a:pt x="102328" y="539013"/>
                    </a:lnTo>
                    <a:lnTo>
                      <a:pt x="102584" y="537478"/>
                    </a:lnTo>
                    <a:lnTo>
                      <a:pt x="104886" y="532617"/>
                    </a:lnTo>
                    <a:lnTo>
                      <a:pt x="104119" y="531082"/>
                    </a:lnTo>
                    <a:lnTo>
                      <a:pt x="114607" y="529803"/>
                    </a:lnTo>
                    <a:lnTo>
                      <a:pt x="117421" y="530059"/>
                    </a:lnTo>
                    <a:lnTo>
                      <a:pt x="120235" y="531594"/>
                    </a:lnTo>
                    <a:lnTo>
                      <a:pt x="120747" y="528012"/>
                    </a:lnTo>
                    <a:lnTo>
                      <a:pt x="121003" y="523663"/>
                    </a:lnTo>
                    <a:lnTo>
                      <a:pt x="122026" y="519826"/>
                    </a:lnTo>
                    <a:lnTo>
                      <a:pt x="124328" y="515989"/>
                    </a:lnTo>
                    <a:lnTo>
                      <a:pt x="125608" y="512663"/>
                    </a:lnTo>
                    <a:lnTo>
                      <a:pt x="126631" y="511128"/>
                    </a:lnTo>
                    <a:lnTo>
                      <a:pt x="127143" y="509082"/>
                    </a:lnTo>
                    <a:lnTo>
                      <a:pt x="125096" y="507547"/>
                    </a:lnTo>
                    <a:lnTo>
                      <a:pt x="126887" y="506268"/>
                    </a:lnTo>
                    <a:lnTo>
                      <a:pt x="126631" y="503966"/>
                    </a:lnTo>
                    <a:lnTo>
                      <a:pt x="129445" y="500128"/>
                    </a:lnTo>
                    <a:lnTo>
                      <a:pt x="130212" y="498593"/>
                    </a:lnTo>
                    <a:lnTo>
                      <a:pt x="130980" y="495779"/>
                    </a:lnTo>
                    <a:lnTo>
                      <a:pt x="130980" y="494500"/>
                    </a:lnTo>
                    <a:lnTo>
                      <a:pt x="130212" y="492709"/>
                    </a:lnTo>
                    <a:lnTo>
                      <a:pt x="134817" y="492198"/>
                    </a:lnTo>
                    <a:lnTo>
                      <a:pt x="151701" y="491430"/>
                    </a:lnTo>
                    <a:lnTo>
                      <a:pt x="159632" y="491942"/>
                    </a:lnTo>
                    <a:lnTo>
                      <a:pt x="166539" y="491686"/>
                    </a:lnTo>
                    <a:lnTo>
                      <a:pt x="172167" y="491175"/>
                    </a:lnTo>
                    <a:lnTo>
                      <a:pt x="184446" y="488104"/>
                    </a:lnTo>
                    <a:lnTo>
                      <a:pt x="193400" y="488616"/>
                    </a:lnTo>
                    <a:lnTo>
                      <a:pt x="197493" y="487593"/>
                    </a:lnTo>
                    <a:lnTo>
                      <a:pt x="204144" y="485035"/>
                    </a:lnTo>
                    <a:lnTo>
                      <a:pt x="217447" y="481453"/>
                    </a:lnTo>
                    <a:lnTo>
                      <a:pt x="226401" y="478639"/>
                    </a:lnTo>
                    <a:lnTo>
                      <a:pt x="236378" y="477104"/>
                    </a:lnTo>
                    <a:lnTo>
                      <a:pt x="243541" y="475313"/>
                    </a:lnTo>
                    <a:lnTo>
                      <a:pt x="249424" y="473011"/>
                    </a:lnTo>
                    <a:lnTo>
                      <a:pt x="256843" y="470197"/>
                    </a:lnTo>
                    <a:lnTo>
                      <a:pt x="266820" y="464313"/>
                    </a:lnTo>
                    <a:lnTo>
                      <a:pt x="270402" y="461499"/>
                    </a:lnTo>
                    <a:lnTo>
                      <a:pt x="274751" y="457662"/>
                    </a:lnTo>
                    <a:lnTo>
                      <a:pt x="277309" y="456639"/>
                    </a:lnTo>
                    <a:lnTo>
                      <a:pt x="279100" y="455360"/>
                    </a:lnTo>
                    <a:lnTo>
                      <a:pt x="281146" y="452034"/>
                    </a:lnTo>
                    <a:lnTo>
                      <a:pt x="285751" y="447429"/>
                    </a:lnTo>
                    <a:lnTo>
                      <a:pt x="286263" y="445638"/>
                    </a:lnTo>
                    <a:lnTo>
                      <a:pt x="285495" y="444871"/>
                    </a:lnTo>
                    <a:lnTo>
                      <a:pt x="282681" y="444359"/>
                    </a:lnTo>
                    <a:lnTo>
                      <a:pt x="279100" y="442569"/>
                    </a:lnTo>
                    <a:lnTo>
                      <a:pt x="274751" y="441289"/>
                    </a:lnTo>
                    <a:lnTo>
                      <a:pt x="271169" y="434638"/>
                    </a:lnTo>
                    <a:lnTo>
                      <a:pt x="268611" y="431312"/>
                    </a:lnTo>
                    <a:lnTo>
                      <a:pt x="265285" y="426452"/>
                    </a:lnTo>
                    <a:lnTo>
                      <a:pt x="260936" y="419801"/>
                    </a:lnTo>
                    <a:lnTo>
                      <a:pt x="258890" y="416219"/>
                    </a:lnTo>
                    <a:lnTo>
                      <a:pt x="256076" y="409824"/>
                    </a:lnTo>
                    <a:lnTo>
                      <a:pt x="252238" y="405986"/>
                    </a:lnTo>
                    <a:lnTo>
                      <a:pt x="236889" y="367613"/>
                    </a:lnTo>
                    <a:lnTo>
                      <a:pt x="231773" y="354822"/>
                    </a:lnTo>
                    <a:lnTo>
                      <a:pt x="230238" y="353288"/>
                    </a:lnTo>
                    <a:lnTo>
                      <a:pt x="228959" y="352776"/>
                    </a:lnTo>
                    <a:lnTo>
                      <a:pt x="225633" y="352776"/>
                    </a:lnTo>
                    <a:lnTo>
                      <a:pt x="224610" y="349962"/>
                    </a:lnTo>
                    <a:lnTo>
                      <a:pt x="223075" y="348171"/>
                    </a:lnTo>
                    <a:lnTo>
                      <a:pt x="222308" y="345357"/>
                    </a:lnTo>
                    <a:lnTo>
                      <a:pt x="221540" y="344078"/>
                    </a:lnTo>
                    <a:lnTo>
                      <a:pt x="215400" y="339473"/>
                    </a:lnTo>
                    <a:lnTo>
                      <a:pt x="214633" y="337171"/>
                    </a:lnTo>
                    <a:lnTo>
                      <a:pt x="214889" y="335124"/>
                    </a:lnTo>
                    <a:lnTo>
                      <a:pt x="215656" y="332310"/>
                    </a:lnTo>
                    <a:lnTo>
                      <a:pt x="215145" y="331287"/>
                    </a:lnTo>
                    <a:lnTo>
                      <a:pt x="214377" y="327706"/>
                    </a:lnTo>
                    <a:lnTo>
                      <a:pt x="214121" y="323356"/>
                    </a:lnTo>
                    <a:lnTo>
                      <a:pt x="214889" y="318752"/>
                    </a:lnTo>
                    <a:lnTo>
                      <a:pt x="216168" y="315170"/>
                    </a:lnTo>
                    <a:lnTo>
                      <a:pt x="216679" y="314403"/>
                    </a:lnTo>
                    <a:lnTo>
                      <a:pt x="218726" y="313124"/>
                    </a:lnTo>
                    <a:lnTo>
                      <a:pt x="222052" y="309287"/>
                    </a:lnTo>
                    <a:lnTo>
                      <a:pt x="222819" y="307751"/>
                    </a:lnTo>
                    <a:lnTo>
                      <a:pt x="221796" y="306473"/>
                    </a:lnTo>
                    <a:lnTo>
                      <a:pt x="222308" y="304937"/>
                    </a:lnTo>
                    <a:lnTo>
                      <a:pt x="224354" y="303402"/>
                    </a:lnTo>
                    <a:lnTo>
                      <a:pt x="224354" y="301612"/>
                    </a:lnTo>
                    <a:lnTo>
                      <a:pt x="228959" y="298030"/>
                    </a:lnTo>
                    <a:lnTo>
                      <a:pt x="231773" y="295984"/>
                    </a:lnTo>
                    <a:lnTo>
                      <a:pt x="232540" y="289588"/>
                    </a:lnTo>
                    <a:lnTo>
                      <a:pt x="232796" y="284728"/>
                    </a:lnTo>
                    <a:lnTo>
                      <a:pt x="233564" y="282937"/>
                    </a:lnTo>
                    <a:lnTo>
                      <a:pt x="236378" y="280634"/>
                    </a:lnTo>
                    <a:lnTo>
                      <a:pt x="237657" y="279100"/>
                    </a:lnTo>
                    <a:lnTo>
                      <a:pt x="243029" y="273216"/>
                    </a:lnTo>
                    <a:lnTo>
                      <a:pt x="246610" y="268355"/>
                    </a:lnTo>
                    <a:lnTo>
                      <a:pt x="249680" y="265029"/>
                    </a:lnTo>
                    <a:lnTo>
                      <a:pt x="249936" y="264262"/>
                    </a:lnTo>
                    <a:lnTo>
                      <a:pt x="246866" y="261192"/>
                    </a:lnTo>
                    <a:lnTo>
                      <a:pt x="251471" y="257611"/>
                    </a:lnTo>
                    <a:lnTo>
                      <a:pt x="251983" y="258378"/>
                    </a:lnTo>
                    <a:lnTo>
                      <a:pt x="253518" y="257355"/>
                    </a:lnTo>
                    <a:lnTo>
                      <a:pt x="258122" y="257611"/>
                    </a:lnTo>
                    <a:lnTo>
                      <a:pt x="263750" y="258634"/>
                    </a:lnTo>
                    <a:lnTo>
                      <a:pt x="270402" y="260425"/>
                    </a:lnTo>
                    <a:lnTo>
                      <a:pt x="271681" y="260937"/>
                    </a:lnTo>
                    <a:lnTo>
                      <a:pt x="274751" y="263751"/>
                    </a:lnTo>
                    <a:lnTo>
                      <a:pt x="276030" y="264006"/>
                    </a:lnTo>
                    <a:lnTo>
                      <a:pt x="278332" y="262215"/>
                    </a:lnTo>
                    <a:lnTo>
                      <a:pt x="279100" y="261960"/>
                    </a:lnTo>
                    <a:lnTo>
                      <a:pt x="281658" y="258634"/>
                    </a:lnTo>
                    <a:lnTo>
                      <a:pt x="283704" y="254541"/>
                    </a:lnTo>
                    <a:lnTo>
                      <a:pt x="285239" y="254285"/>
                    </a:lnTo>
                    <a:lnTo>
                      <a:pt x="287797" y="255820"/>
                    </a:lnTo>
                    <a:lnTo>
                      <a:pt x="291123" y="256332"/>
                    </a:lnTo>
                    <a:lnTo>
                      <a:pt x="293170" y="255820"/>
                    </a:lnTo>
                    <a:lnTo>
                      <a:pt x="294449" y="254285"/>
                    </a:lnTo>
                    <a:lnTo>
                      <a:pt x="296239" y="251983"/>
                    </a:lnTo>
                    <a:lnTo>
                      <a:pt x="298542" y="247634"/>
                    </a:lnTo>
                    <a:lnTo>
                      <a:pt x="299054" y="244820"/>
                    </a:lnTo>
                    <a:lnTo>
                      <a:pt x="298286" y="242261"/>
                    </a:lnTo>
                    <a:lnTo>
                      <a:pt x="298286" y="240982"/>
                    </a:lnTo>
                    <a:lnTo>
                      <a:pt x="300077" y="239192"/>
                    </a:lnTo>
                    <a:lnTo>
                      <a:pt x="301868" y="235355"/>
                    </a:lnTo>
                    <a:lnTo>
                      <a:pt x="301868" y="232285"/>
                    </a:lnTo>
                    <a:lnTo>
                      <a:pt x="301100" y="229982"/>
                    </a:lnTo>
                    <a:lnTo>
                      <a:pt x="301100" y="227168"/>
                    </a:lnTo>
                    <a:lnTo>
                      <a:pt x="301612" y="226656"/>
                    </a:lnTo>
                    <a:lnTo>
                      <a:pt x="304682" y="225889"/>
                    </a:lnTo>
                    <a:lnTo>
                      <a:pt x="305961" y="224098"/>
                    </a:lnTo>
                    <a:lnTo>
                      <a:pt x="306984" y="221540"/>
                    </a:lnTo>
                    <a:lnTo>
                      <a:pt x="314147" y="215656"/>
                    </a:lnTo>
                    <a:lnTo>
                      <a:pt x="316193" y="213610"/>
                    </a:lnTo>
                    <a:lnTo>
                      <a:pt x="316705" y="212587"/>
                    </a:lnTo>
                    <a:lnTo>
                      <a:pt x="316449" y="209773"/>
                    </a:lnTo>
                    <a:lnTo>
                      <a:pt x="316705" y="208493"/>
                    </a:lnTo>
                    <a:lnTo>
                      <a:pt x="316961" y="205423"/>
                    </a:lnTo>
                    <a:lnTo>
                      <a:pt x="317473" y="200563"/>
                    </a:lnTo>
                    <a:lnTo>
                      <a:pt x="318240" y="196470"/>
                    </a:lnTo>
                    <a:lnTo>
                      <a:pt x="319263" y="195191"/>
                    </a:lnTo>
                    <a:lnTo>
                      <a:pt x="321566" y="194168"/>
                    </a:lnTo>
                    <a:lnTo>
                      <a:pt x="323612" y="192377"/>
                    </a:lnTo>
                    <a:lnTo>
                      <a:pt x="328984" y="189563"/>
                    </a:lnTo>
                    <a:lnTo>
                      <a:pt x="330775" y="189051"/>
                    </a:lnTo>
                    <a:lnTo>
                      <a:pt x="332054" y="187516"/>
                    </a:lnTo>
                    <a:lnTo>
                      <a:pt x="333589" y="184702"/>
                    </a:lnTo>
                    <a:lnTo>
                      <a:pt x="334612" y="182911"/>
                    </a:lnTo>
                    <a:lnTo>
                      <a:pt x="327450" y="174725"/>
                    </a:lnTo>
                    <a:lnTo>
                      <a:pt x="324636" y="173958"/>
                    </a:lnTo>
                    <a:lnTo>
                      <a:pt x="323101" y="172678"/>
                    </a:lnTo>
                    <a:lnTo>
                      <a:pt x="319007" y="168841"/>
                    </a:lnTo>
                    <a:lnTo>
                      <a:pt x="318752" y="166539"/>
                    </a:lnTo>
                    <a:lnTo>
                      <a:pt x="319775" y="166027"/>
                    </a:lnTo>
                    <a:lnTo>
                      <a:pt x="319263" y="163725"/>
                    </a:lnTo>
                    <a:lnTo>
                      <a:pt x="318752" y="159887"/>
                    </a:lnTo>
                    <a:lnTo>
                      <a:pt x="316705" y="157585"/>
                    </a:lnTo>
                    <a:lnTo>
                      <a:pt x="313891" y="156562"/>
                    </a:lnTo>
                    <a:lnTo>
                      <a:pt x="306984" y="154515"/>
                    </a:lnTo>
                    <a:lnTo>
                      <a:pt x="305193" y="153748"/>
                    </a:lnTo>
                    <a:lnTo>
                      <a:pt x="302379" y="152469"/>
                    </a:lnTo>
                    <a:lnTo>
                      <a:pt x="300588" y="151445"/>
                    </a:lnTo>
                    <a:lnTo>
                      <a:pt x="299821" y="142236"/>
                    </a:lnTo>
                    <a:lnTo>
                      <a:pt x="298798" y="141468"/>
                    </a:lnTo>
                    <a:lnTo>
                      <a:pt x="295472" y="141213"/>
                    </a:lnTo>
                    <a:lnTo>
                      <a:pt x="293681" y="135073"/>
                    </a:lnTo>
                    <a:lnTo>
                      <a:pt x="292658" y="134817"/>
                    </a:lnTo>
                    <a:lnTo>
                      <a:pt x="288565" y="134305"/>
                    </a:lnTo>
                    <a:lnTo>
                      <a:pt x="287542" y="134050"/>
                    </a:lnTo>
                    <a:lnTo>
                      <a:pt x="285751" y="129957"/>
                    </a:lnTo>
                    <a:lnTo>
                      <a:pt x="282937" y="128166"/>
                    </a:lnTo>
                    <a:lnTo>
                      <a:pt x="281914" y="125608"/>
                    </a:lnTo>
                    <a:lnTo>
                      <a:pt x="280634" y="124073"/>
                    </a:lnTo>
                    <a:lnTo>
                      <a:pt x="279100" y="122794"/>
                    </a:lnTo>
                    <a:lnTo>
                      <a:pt x="278588" y="119212"/>
                    </a:lnTo>
                    <a:lnTo>
                      <a:pt x="278844" y="118189"/>
                    </a:lnTo>
                    <a:lnTo>
                      <a:pt x="281914" y="112817"/>
                    </a:lnTo>
                    <a:lnTo>
                      <a:pt x="283704" y="109747"/>
                    </a:lnTo>
                    <a:lnTo>
                      <a:pt x="283704" y="107700"/>
                    </a:lnTo>
                    <a:lnTo>
                      <a:pt x="282937" y="105909"/>
                    </a:lnTo>
                    <a:lnTo>
                      <a:pt x="281146" y="103607"/>
                    </a:lnTo>
                    <a:lnTo>
                      <a:pt x="274751" y="97723"/>
                    </a:lnTo>
                    <a:lnTo>
                      <a:pt x="271169" y="94142"/>
                    </a:lnTo>
                    <a:lnTo>
                      <a:pt x="269890" y="92607"/>
                    </a:lnTo>
                    <a:lnTo>
                      <a:pt x="269378" y="90816"/>
                    </a:lnTo>
                    <a:lnTo>
                      <a:pt x="270402" y="87746"/>
                    </a:lnTo>
                    <a:lnTo>
                      <a:pt x="271937" y="84677"/>
                    </a:lnTo>
                    <a:lnTo>
                      <a:pt x="270402" y="81351"/>
                    </a:lnTo>
                    <a:lnTo>
                      <a:pt x="267588" y="80072"/>
                    </a:lnTo>
                    <a:lnTo>
                      <a:pt x="265285" y="79816"/>
                    </a:lnTo>
                    <a:lnTo>
                      <a:pt x="257099" y="76235"/>
                    </a:lnTo>
                    <a:lnTo>
                      <a:pt x="253518" y="74444"/>
                    </a:lnTo>
                    <a:lnTo>
                      <a:pt x="250704" y="74188"/>
                    </a:lnTo>
                    <a:lnTo>
                      <a:pt x="249936" y="73676"/>
                    </a:lnTo>
                    <a:lnTo>
                      <a:pt x="248145" y="71118"/>
                    </a:lnTo>
                    <a:lnTo>
                      <a:pt x="250959" y="69327"/>
                    </a:lnTo>
                    <a:lnTo>
                      <a:pt x="252750" y="67793"/>
                    </a:lnTo>
                    <a:lnTo>
                      <a:pt x="257866" y="60885"/>
                    </a:lnTo>
                    <a:lnTo>
                      <a:pt x="259913" y="57304"/>
                    </a:lnTo>
                    <a:lnTo>
                      <a:pt x="262983" y="52955"/>
                    </a:lnTo>
                    <a:lnTo>
                      <a:pt x="268355" y="48094"/>
                    </a:lnTo>
                    <a:lnTo>
                      <a:pt x="270913" y="44257"/>
                    </a:lnTo>
                    <a:lnTo>
                      <a:pt x="271425" y="39396"/>
                    </a:lnTo>
                    <a:lnTo>
                      <a:pt x="271681" y="38373"/>
                    </a:lnTo>
                    <a:lnTo>
                      <a:pt x="272960" y="37094"/>
                    </a:lnTo>
                    <a:lnTo>
                      <a:pt x="274239" y="36838"/>
                    </a:lnTo>
                    <a:lnTo>
                      <a:pt x="277565" y="37094"/>
                    </a:lnTo>
                    <a:lnTo>
                      <a:pt x="279100" y="36582"/>
                    </a:lnTo>
                    <a:lnTo>
                      <a:pt x="280379" y="35048"/>
                    </a:lnTo>
                    <a:lnTo>
                      <a:pt x="281402" y="32234"/>
                    </a:lnTo>
                    <a:lnTo>
                      <a:pt x="281402" y="28652"/>
                    </a:lnTo>
                    <a:lnTo>
                      <a:pt x="281914" y="26605"/>
                    </a:lnTo>
                    <a:lnTo>
                      <a:pt x="283193" y="23791"/>
                    </a:lnTo>
                    <a:lnTo>
                      <a:pt x="283193" y="23024"/>
                    </a:lnTo>
                    <a:lnTo>
                      <a:pt x="283960" y="22001"/>
                    </a:lnTo>
                    <a:lnTo>
                      <a:pt x="283960" y="18419"/>
                    </a:lnTo>
                    <a:lnTo>
                      <a:pt x="286518" y="16654"/>
                    </a:lnTo>
                    <a:lnTo>
                      <a:pt x="288053" y="14096"/>
                    </a:lnTo>
                    <a:lnTo>
                      <a:pt x="290867" y="14096"/>
                    </a:lnTo>
                    <a:lnTo>
                      <a:pt x="292146" y="13558"/>
                    </a:lnTo>
                    <a:lnTo>
                      <a:pt x="293681" y="12280"/>
                    </a:lnTo>
                    <a:lnTo>
                      <a:pt x="295984" y="12280"/>
                    </a:lnTo>
                    <a:lnTo>
                      <a:pt x="297007" y="10744"/>
                    </a:lnTo>
                    <a:lnTo>
                      <a:pt x="296751" y="8980"/>
                    </a:lnTo>
                    <a:lnTo>
                      <a:pt x="298286" y="7163"/>
                    </a:lnTo>
                    <a:lnTo>
                      <a:pt x="299309" y="5628"/>
                    </a:lnTo>
                    <a:lnTo>
                      <a:pt x="300077" y="3070"/>
                    </a:lnTo>
                    <a:lnTo>
                      <a:pt x="302635" y="1305"/>
                    </a:lnTo>
                    <a:lnTo>
                      <a:pt x="306472" y="281"/>
                    </a:lnTo>
                    <a:lnTo>
                      <a:pt x="312868" y="0"/>
                    </a:lnTo>
                    <a:lnTo>
                      <a:pt x="315170" y="538"/>
                    </a:lnTo>
                    <a:lnTo>
                      <a:pt x="316705" y="1049"/>
                    </a:lnTo>
                    <a:lnTo>
                      <a:pt x="318496" y="1305"/>
                    </a:lnTo>
                    <a:lnTo>
                      <a:pt x="322077" y="2584"/>
                    </a:lnTo>
                    <a:lnTo>
                      <a:pt x="322845" y="4119"/>
                    </a:lnTo>
                    <a:lnTo>
                      <a:pt x="324891" y="5117"/>
                    </a:lnTo>
                    <a:lnTo>
                      <a:pt x="325403" y="6677"/>
                    </a:lnTo>
                    <a:lnTo>
                      <a:pt x="328217" y="10744"/>
                    </a:lnTo>
                    <a:lnTo>
                      <a:pt x="329752" y="12280"/>
                    </a:lnTo>
                    <a:lnTo>
                      <a:pt x="331031" y="14838"/>
                    </a:lnTo>
                    <a:lnTo>
                      <a:pt x="333589" y="15605"/>
                    </a:lnTo>
                    <a:lnTo>
                      <a:pt x="334357" y="15094"/>
                    </a:lnTo>
                    <a:lnTo>
                      <a:pt x="335892" y="14838"/>
                    </a:lnTo>
                    <a:lnTo>
                      <a:pt x="336659" y="13329"/>
                    </a:lnTo>
                    <a:lnTo>
                      <a:pt x="338706" y="13072"/>
                    </a:lnTo>
                    <a:lnTo>
                      <a:pt x="340752" y="13840"/>
                    </a:lnTo>
                    <a:lnTo>
                      <a:pt x="342543" y="13558"/>
                    </a:lnTo>
                    <a:lnTo>
                      <a:pt x="344078" y="14096"/>
                    </a:lnTo>
                    <a:lnTo>
                      <a:pt x="345357" y="14096"/>
                    </a:lnTo>
                    <a:lnTo>
                      <a:pt x="346636" y="12791"/>
                    </a:lnTo>
                    <a:lnTo>
                      <a:pt x="347403" y="12791"/>
                    </a:lnTo>
                    <a:lnTo>
                      <a:pt x="348938" y="14607"/>
                    </a:lnTo>
                    <a:lnTo>
                      <a:pt x="351752" y="15375"/>
                    </a:lnTo>
                    <a:lnTo>
                      <a:pt x="354566" y="14607"/>
                    </a:lnTo>
                    <a:lnTo>
                      <a:pt x="355846" y="14607"/>
                    </a:lnTo>
                    <a:lnTo>
                      <a:pt x="357125" y="15605"/>
                    </a:lnTo>
                    <a:lnTo>
                      <a:pt x="359427" y="15605"/>
                    </a:lnTo>
                    <a:lnTo>
                      <a:pt x="360706" y="14326"/>
                    </a:lnTo>
                    <a:lnTo>
                      <a:pt x="361985" y="14607"/>
                    </a:lnTo>
                    <a:lnTo>
                      <a:pt x="363520" y="16372"/>
                    </a:lnTo>
                    <a:lnTo>
                      <a:pt x="365055" y="16910"/>
                    </a:lnTo>
                    <a:lnTo>
                      <a:pt x="365823" y="16372"/>
                    </a:lnTo>
                    <a:lnTo>
                      <a:pt x="367102" y="14326"/>
                    </a:lnTo>
                    <a:lnTo>
                      <a:pt x="368637" y="13329"/>
                    </a:lnTo>
                    <a:lnTo>
                      <a:pt x="368892" y="12280"/>
                    </a:lnTo>
                    <a:lnTo>
                      <a:pt x="372218" y="9466"/>
                    </a:lnTo>
                    <a:lnTo>
                      <a:pt x="379637" y="9210"/>
                    </a:lnTo>
                    <a:lnTo>
                      <a:pt x="381171" y="8698"/>
                    </a:lnTo>
                    <a:lnTo>
                      <a:pt x="383474" y="9210"/>
                    </a:lnTo>
                    <a:lnTo>
                      <a:pt x="389614" y="9747"/>
                    </a:lnTo>
                    <a:lnTo>
                      <a:pt x="391916" y="11026"/>
                    </a:lnTo>
                    <a:lnTo>
                      <a:pt x="393195" y="15094"/>
                    </a:lnTo>
                    <a:lnTo>
                      <a:pt x="393962" y="16143"/>
                    </a:lnTo>
                    <a:lnTo>
                      <a:pt x="396009" y="15605"/>
                    </a:lnTo>
                    <a:lnTo>
                      <a:pt x="401381" y="16910"/>
                    </a:lnTo>
                    <a:lnTo>
                      <a:pt x="402916" y="17908"/>
                    </a:lnTo>
                    <a:lnTo>
                      <a:pt x="404451" y="19954"/>
                    </a:lnTo>
                    <a:lnTo>
                      <a:pt x="408544" y="22001"/>
                    </a:lnTo>
                    <a:lnTo>
                      <a:pt x="410591" y="23535"/>
                    </a:lnTo>
                    <a:lnTo>
                      <a:pt x="412638" y="27885"/>
                    </a:lnTo>
                    <a:lnTo>
                      <a:pt x="412638" y="29675"/>
                    </a:lnTo>
                    <a:lnTo>
                      <a:pt x="417242" y="32234"/>
                    </a:lnTo>
                    <a:lnTo>
                      <a:pt x="418777" y="33257"/>
                    </a:lnTo>
                    <a:lnTo>
                      <a:pt x="422103" y="34792"/>
                    </a:lnTo>
                    <a:lnTo>
                      <a:pt x="426452" y="38629"/>
                    </a:lnTo>
                    <a:lnTo>
                      <a:pt x="427731" y="39652"/>
                    </a:lnTo>
                    <a:lnTo>
                      <a:pt x="431824" y="41187"/>
                    </a:lnTo>
                    <a:lnTo>
                      <a:pt x="431824" y="42978"/>
                    </a:lnTo>
                    <a:lnTo>
                      <a:pt x="434894" y="45025"/>
                    </a:lnTo>
                    <a:lnTo>
                      <a:pt x="436685" y="45280"/>
                    </a:lnTo>
                    <a:lnTo>
                      <a:pt x="437708" y="47839"/>
                    </a:lnTo>
                    <a:lnTo>
                      <a:pt x="440266" y="49885"/>
                    </a:lnTo>
                    <a:lnTo>
                      <a:pt x="441289" y="51420"/>
                    </a:lnTo>
                    <a:lnTo>
                      <a:pt x="442824" y="52187"/>
                    </a:lnTo>
                    <a:lnTo>
                      <a:pt x="446150" y="52955"/>
                    </a:lnTo>
                    <a:lnTo>
                      <a:pt x="447940" y="52443"/>
                    </a:lnTo>
                    <a:lnTo>
                      <a:pt x="448708" y="53978"/>
                    </a:lnTo>
                    <a:lnTo>
                      <a:pt x="447940" y="58327"/>
                    </a:lnTo>
                    <a:lnTo>
                      <a:pt x="448708" y="59606"/>
                    </a:lnTo>
                    <a:lnTo>
                      <a:pt x="447940" y="60374"/>
                    </a:lnTo>
                    <a:lnTo>
                      <a:pt x="447685" y="64211"/>
                    </a:lnTo>
                    <a:lnTo>
                      <a:pt x="447940" y="65490"/>
                    </a:lnTo>
                    <a:lnTo>
                      <a:pt x="447685" y="68304"/>
                    </a:lnTo>
                    <a:lnTo>
                      <a:pt x="452545" y="71118"/>
                    </a:lnTo>
                    <a:lnTo>
                      <a:pt x="454080" y="74213"/>
                    </a:lnTo>
                    <a:lnTo>
                      <a:pt x="455615" y="75748"/>
                    </a:lnTo>
                    <a:lnTo>
                      <a:pt x="456639" y="75237"/>
                    </a:lnTo>
                    <a:lnTo>
                      <a:pt x="458685" y="75979"/>
                    </a:lnTo>
                    <a:lnTo>
                      <a:pt x="460220" y="77513"/>
                    </a:lnTo>
                    <a:lnTo>
                      <a:pt x="462011" y="78562"/>
                    </a:lnTo>
                    <a:lnTo>
                      <a:pt x="462011" y="80609"/>
                    </a:lnTo>
                    <a:lnTo>
                      <a:pt x="463034" y="80839"/>
                    </a:lnTo>
                    <a:lnTo>
                      <a:pt x="464057" y="82630"/>
                    </a:lnTo>
                    <a:lnTo>
                      <a:pt x="465592" y="83141"/>
                    </a:lnTo>
                    <a:lnTo>
                      <a:pt x="465848" y="84677"/>
                    </a:lnTo>
                    <a:lnTo>
                      <a:pt x="466871" y="86979"/>
                    </a:lnTo>
                    <a:lnTo>
                      <a:pt x="467639" y="87746"/>
                    </a:lnTo>
                    <a:lnTo>
                      <a:pt x="466871" y="89537"/>
                    </a:lnTo>
                    <a:lnTo>
                      <a:pt x="467127" y="91072"/>
                    </a:lnTo>
                    <a:lnTo>
                      <a:pt x="468662" y="91840"/>
                    </a:lnTo>
                    <a:lnTo>
                      <a:pt x="470197" y="92095"/>
                    </a:lnTo>
                    <a:lnTo>
                      <a:pt x="472244" y="95677"/>
                    </a:lnTo>
                    <a:lnTo>
                      <a:pt x="472755" y="98746"/>
                    </a:lnTo>
                    <a:lnTo>
                      <a:pt x="471476" y="101049"/>
                    </a:lnTo>
                    <a:lnTo>
                      <a:pt x="472755" y="102072"/>
                    </a:lnTo>
                    <a:lnTo>
                      <a:pt x="477360" y="104375"/>
                    </a:lnTo>
                    <a:lnTo>
                      <a:pt x="477872" y="105398"/>
                    </a:lnTo>
                    <a:lnTo>
                      <a:pt x="479151" y="105398"/>
                    </a:lnTo>
                    <a:lnTo>
                      <a:pt x="482221" y="106421"/>
                    </a:lnTo>
                    <a:lnTo>
                      <a:pt x="484267" y="107445"/>
                    </a:lnTo>
                    <a:lnTo>
                      <a:pt x="487593" y="110770"/>
                    </a:lnTo>
                    <a:lnTo>
                      <a:pt x="491174" y="114096"/>
                    </a:lnTo>
                    <a:lnTo>
                      <a:pt x="498081" y="119468"/>
                    </a:lnTo>
                    <a:lnTo>
                      <a:pt x="500128" y="121771"/>
                    </a:lnTo>
                    <a:lnTo>
                      <a:pt x="502175" y="124073"/>
                    </a:lnTo>
                    <a:lnTo>
                      <a:pt x="504989" y="127143"/>
                    </a:lnTo>
                    <a:lnTo>
                      <a:pt x="504733" y="127910"/>
                    </a:lnTo>
                    <a:lnTo>
                      <a:pt x="499872" y="147864"/>
                    </a:lnTo>
                    <a:lnTo>
                      <a:pt x="497314" y="158353"/>
                    </a:lnTo>
                    <a:lnTo>
                      <a:pt x="496802" y="161934"/>
                    </a:lnTo>
                    <a:lnTo>
                      <a:pt x="496546" y="165516"/>
                    </a:lnTo>
                    <a:lnTo>
                      <a:pt x="497058" y="171400"/>
                    </a:lnTo>
                    <a:lnTo>
                      <a:pt x="497570" y="176004"/>
                    </a:lnTo>
                    <a:lnTo>
                      <a:pt x="499104" y="181632"/>
                    </a:lnTo>
                    <a:lnTo>
                      <a:pt x="500384" y="186237"/>
                    </a:lnTo>
                    <a:lnTo>
                      <a:pt x="502430" y="194168"/>
                    </a:lnTo>
                    <a:lnTo>
                      <a:pt x="503965" y="201074"/>
                    </a:lnTo>
                    <a:lnTo>
                      <a:pt x="505756" y="205679"/>
                    </a:lnTo>
                    <a:lnTo>
                      <a:pt x="513942" y="208493"/>
                    </a:lnTo>
                    <a:lnTo>
                      <a:pt x="515989" y="209773"/>
                    </a:lnTo>
                    <a:lnTo>
                      <a:pt x="515989" y="210540"/>
                    </a:lnTo>
                    <a:lnTo>
                      <a:pt x="521617" y="213865"/>
                    </a:lnTo>
                    <a:lnTo>
                      <a:pt x="525710" y="216168"/>
                    </a:lnTo>
                    <a:lnTo>
                      <a:pt x="524175" y="220005"/>
                    </a:lnTo>
                    <a:lnTo>
                      <a:pt x="527500" y="222819"/>
                    </a:lnTo>
                    <a:lnTo>
                      <a:pt x="530826" y="226401"/>
                    </a:lnTo>
                    <a:lnTo>
                      <a:pt x="536199" y="227680"/>
                    </a:lnTo>
                    <a:lnTo>
                      <a:pt x="539524" y="228191"/>
                    </a:lnTo>
                    <a:lnTo>
                      <a:pt x="542594" y="228447"/>
                    </a:lnTo>
                    <a:lnTo>
                      <a:pt x="545920" y="227936"/>
                    </a:lnTo>
                    <a:lnTo>
                      <a:pt x="552827" y="225633"/>
                    </a:lnTo>
                    <a:lnTo>
                      <a:pt x="558455" y="223842"/>
                    </a:lnTo>
                    <a:lnTo>
                      <a:pt x="560245" y="223587"/>
                    </a:lnTo>
                    <a:lnTo>
                      <a:pt x="563316" y="223587"/>
                    </a:lnTo>
                    <a:lnTo>
                      <a:pt x="568688" y="223075"/>
                    </a:lnTo>
                    <a:lnTo>
                      <a:pt x="571758" y="222308"/>
                    </a:lnTo>
                    <a:lnTo>
                      <a:pt x="573804" y="222052"/>
                    </a:lnTo>
                    <a:lnTo>
                      <a:pt x="578153" y="222052"/>
                    </a:lnTo>
                    <a:lnTo>
                      <a:pt x="580200" y="221284"/>
                    </a:lnTo>
                    <a:lnTo>
                      <a:pt x="584037" y="220773"/>
                    </a:lnTo>
                    <a:lnTo>
                      <a:pt x="586851" y="220005"/>
                    </a:lnTo>
                    <a:lnTo>
                      <a:pt x="589409" y="217191"/>
                    </a:lnTo>
                    <a:lnTo>
                      <a:pt x="591200" y="216424"/>
                    </a:lnTo>
                    <a:lnTo>
                      <a:pt x="592479" y="215400"/>
                    </a:lnTo>
                    <a:lnTo>
                      <a:pt x="594526" y="214377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18133A6-67F5-C444-0A88-8FA5261A4AE8}"/>
                  </a:ext>
                </a:extLst>
              </p:cNvPr>
              <p:cNvSpPr/>
              <p:nvPr/>
            </p:nvSpPr>
            <p:spPr>
              <a:xfrm>
                <a:off x="4387913" y="1739618"/>
                <a:ext cx="1925044" cy="2048575"/>
              </a:xfrm>
              <a:custGeom>
                <a:avLst/>
                <a:gdLst>
                  <a:gd name="connsiteX0" fmla="*/ 1856485 w 1925044"/>
                  <a:gd name="connsiteY0" fmla="*/ 234326 h 2048575"/>
                  <a:gd name="connsiteX1" fmla="*/ 1859299 w 1925044"/>
                  <a:gd name="connsiteY1" fmla="*/ 236117 h 2048575"/>
                  <a:gd name="connsiteX2" fmla="*/ 1862625 w 1925044"/>
                  <a:gd name="connsiteY2" fmla="*/ 239442 h 2048575"/>
                  <a:gd name="connsiteX3" fmla="*/ 1864671 w 1925044"/>
                  <a:gd name="connsiteY3" fmla="*/ 240721 h 2048575"/>
                  <a:gd name="connsiteX4" fmla="*/ 1866974 w 1925044"/>
                  <a:gd name="connsiteY4" fmla="*/ 240721 h 2048575"/>
                  <a:gd name="connsiteX5" fmla="*/ 1869276 w 1925044"/>
                  <a:gd name="connsiteY5" fmla="*/ 242512 h 2048575"/>
                  <a:gd name="connsiteX6" fmla="*/ 1870299 w 1925044"/>
                  <a:gd name="connsiteY6" fmla="*/ 245838 h 2048575"/>
                  <a:gd name="connsiteX7" fmla="*/ 1871067 w 1925044"/>
                  <a:gd name="connsiteY7" fmla="*/ 247117 h 2048575"/>
                  <a:gd name="connsiteX8" fmla="*/ 1872601 w 1925044"/>
                  <a:gd name="connsiteY8" fmla="*/ 248396 h 2048575"/>
                  <a:gd name="connsiteX9" fmla="*/ 1873625 w 1925044"/>
                  <a:gd name="connsiteY9" fmla="*/ 250698 h 2048575"/>
                  <a:gd name="connsiteX10" fmla="*/ 1876695 w 1925044"/>
                  <a:gd name="connsiteY10" fmla="*/ 254792 h 2048575"/>
                  <a:gd name="connsiteX11" fmla="*/ 1877974 w 1925044"/>
                  <a:gd name="connsiteY11" fmla="*/ 258117 h 2048575"/>
                  <a:gd name="connsiteX12" fmla="*/ 1878741 w 1925044"/>
                  <a:gd name="connsiteY12" fmla="*/ 262722 h 2048575"/>
                  <a:gd name="connsiteX13" fmla="*/ 1879765 w 1925044"/>
                  <a:gd name="connsiteY13" fmla="*/ 266303 h 2048575"/>
                  <a:gd name="connsiteX14" fmla="*/ 1881044 w 1925044"/>
                  <a:gd name="connsiteY14" fmla="*/ 269373 h 2048575"/>
                  <a:gd name="connsiteX15" fmla="*/ 1882067 w 1925044"/>
                  <a:gd name="connsiteY15" fmla="*/ 270652 h 2048575"/>
                  <a:gd name="connsiteX16" fmla="*/ 1883090 w 1925044"/>
                  <a:gd name="connsiteY16" fmla="*/ 271164 h 2048575"/>
                  <a:gd name="connsiteX17" fmla="*/ 1885904 w 1925044"/>
                  <a:gd name="connsiteY17" fmla="*/ 271676 h 2048575"/>
                  <a:gd name="connsiteX18" fmla="*/ 1892300 w 1925044"/>
                  <a:gd name="connsiteY18" fmla="*/ 271676 h 2048575"/>
                  <a:gd name="connsiteX19" fmla="*/ 1893835 w 1925044"/>
                  <a:gd name="connsiteY19" fmla="*/ 271931 h 2048575"/>
                  <a:gd name="connsiteX20" fmla="*/ 1895369 w 1925044"/>
                  <a:gd name="connsiteY20" fmla="*/ 272699 h 2048575"/>
                  <a:gd name="connsiteX21" fmla="*/ 1896904 w 1925044"/>
                  <a:gd name="connsiteY21" fmla="*/ 274234 h 2048575"/>
                  <a:gd name="connsiteX22" fmla="*/ 1899719 w 1925044"/>
                  <a:gd name="connsiteY22" fmla="*/ 278327 h 2048575"/>
                  <a:gd name="connsiteX23" fmla="*/ 1900742 w 1925044"/>
                  <a:gd name="connsiteY23" fmla="*/ 280885 h 2048575"/>
                  <a:gd name="connsiteX24" fmla="*/ 1900742 w 1925044"/>
                  <a:gd name="connsiteY24" fmla="*/ 282420 h 2048575"/>
                  <a:gd name="connsiteX25" fmla="*/ 1899719 w 1925044"/>
                  <a:gd name="connsiteY25" fmla="*/ 283955 h 2048575"/>
                  <a:gd name="connsiteX26" fmla="*/ 1898183 w 1925044"/>
                  <a:gd name="connsiteY26" fmla="*/ 285746 h 2048575"/>
                  <a:gd name="connsiteX27" fmla="*/ 1897416 w 1925044"/>
                  <a:gd name="connsiteY27" fmla="*/ 287281 h 2048575"/>
                  <a:gd name="connsiteX28" fmla="*/ 1897672 w 1925044"/>
                  <a:gd name="connsiteY28" fmla="*/ 288816 h 2048575"/>
                  <a:gd name="connsiteX29" fmla="*/ 1899463 w 1925044"/>
                  <a:gd name="connsiteY29" fmla="*/ 290606 h 2048575"/>
                  <a:gd name="connsiteX30" fmla="*/ 1900742 w 1925044"/>
                  <a:gd name="connsiteY30" fmla="*/ 292653 h 2048575"/>
                  <a:gd name="connsiteX31" fmla="*/ 1901509 w 1925044"/>
                  <a:gd name="connsiteY31" fmla="*/ 296234 h 2048575"/>
                  <a:gd name="connsiteX32" fmla="*/ 1903812 w 1925044"/>
                  <a:gd name="connsiteY32" fmla="*/ 300072 h 2048575"/>
                  <a:gd name="connsiteX33" fmla="*/ 1903300 w 1925044"/>
                  <a:gd name="connsiteY33" fmla="*/ 302374 h 2048575"/>
                  <a:gd name="connsiteX34" fmla="*/ 1904579 w 1925044"/>
                  <a:gd name="connsiteY34" fmla="*/ 304165 h 2048575"/>
                  <a:gd name="connsiteX35" fmla="*/ 1904835 w 1925044"/>
                  <a:gd name="connsiteY35" fmla="*/ 304932 h 2048575"/>
                  <a:gd name="connsiteX36" fmla="*/ 1903812 w 1925044"/>
                  <a:gd name="connsiteY36" fmla="*/ 306211 h 2048575"/>
                  <a:gd name="connsiteX37" fmla="*/ 1903812 w 1925044"/>
                  <a:gd name="connsiteY37" fmla="*/ 308514 h 2048575"/>
                  <a:gd name="connsiteX38" fmla="*/ 1904579 w 1925044"/>
                  <a:gd name="connsiteY38" fmla="*/ 309793 h 2048575"/>
                  <a:gd name="connsiteX39" fmla="*/ 1906370 w 1925044"/>
                  <a:gd name="connsiteY39" fmla="*/ 311072 h 2048575"/>
                  <a:gd name="connsiteX40" fmla="*/ 1909440 w 1925044"/>
                  <a:gd name="connsiteY40" fmla="*/ 312607 h 2048575"/>
                  <a:gd name="connsiteX41" fmla="*/ 1910207 w 1925044"/>
                  <a:gd name="connsiteY41" fmla="*/ 313630 h 2048575"/>
                  <a:gd name="connsiteX42" fmla="*/ 1909951 w 1925044"/>
                  <a:gd name="connsiteY42" fmla="*/ 316444 h 2048575"/>
                  <a:gd name="connsiteX43" fmla="*/ 1914300 w 1925044"/>
                  <a:gd name="connsiteY43" fmla="*/ 321561 h 2048575"/>
                  <a:gd name="connsiteX44" fmla="*/ 1914556 w 1925044"/>
                  <a:gd name="connsiteY44" fmla="*/ 322328 h 2048575"/>
                  <a:gd name="connsiteX45" fmla="*/ 1913021 w 1925044"/>
                  <a:gd name="connsiteY45" fmla="*/ 322840 h 2048575"/>
                  <a:gd name="connsiteX46" fmla="*/ 1911742 w 1925044"/>
                  <a:gd name="connsiteY46" fmla="*/ 324886 h 2048575"/>
                  <a:gd name="connsiteX47" fmla="*/ 1906370 w 1925044"/>
                  <a:gd name="connsiteY47" fmla="*/ 327700 h 2048575"/>
                  <a:gd name="connsiteX48" fmla="*/ 1905091 w 1925044"/>
                  <a:gd name="connsiteY48" fmla="*/ 328723 h 2048575"/>
                  <a:gd name="connsiteX49" fmla="*/ 1904323 w 1925044"/>
                  <a:gd name="connsiteY49" fmla="*/ 330258 h 2048575"/>
                  <a:gd name="connsiteX50" fmla="*/ 1903812 w 1925044"/>
                  <a:gd name="connsiteY50" fmla="*/ 332049 h 2048575"/>
                  <a:gd name="connsiteX51" fmla="*/ 1903044 w 1925044"/>
                  <a:gd name="connsiteY51" fmla="*/ 333584 h 2048575"/>
                  <a:gd name="connsiteX52" fmla="*/ 1900486 w 1925044"/>
                  <a:gd name="connsiteY52" fmla="*/ 334863 h 2048575"/>
                  <a:gd name="connsiteX53" fmla="*/ 1898951 w 1925044"/>
                  <a:gd name="connsiteY53" fmla="*/ 336398 h 2048575"/>
                  <a:gd name="connsiteX54" fmla="*/ 1895881 w 1925044"/>
                  <a:gd name="connsiteY54" fmla="*/ 338189 h 2048575"/>
                  <a:gd name="connsiteX55" fmla="*/ 1895881 w 1925044"/>
                  <a:gd name="connsiteY55" fmla="*/ 340235 h 2048575"/>
                  <a:gd name="connsiteX56" fmla="*/ 1894346 w 1925044"/>
                  <a:gd name="connsiteY56" fmla="*/ 343305 h 2048575"/>
                  <a:gd name="connsiteX57" fmla="*/ 1894346 w 1925044"/>
                  <a:gd name="connsiteY57" fmla="*/ 344073 h 2048575"/>
                  <a:gd name="connsiteX58" fmla="*/ 1895881 w 1925044"/>
                  <a:gd name="connsiteY58" fmla="*/ 345608 h 2048575"/>
                  <a:gd name="connsiteX59" fmla="*/ 1898695 w 1925044"/>
                  <a:gd name="connsiteY59" fmla="*/ 347143 h 2048575"/>
                  <a:gd name="connsiteX60" fmla="*/ 1900230 w 1925044"/>
                  <a:gd name="connsiteY60" fmla="*/ 348422 h 2048575"/>
                  <a:gd name="connsiteX61" fmla="*/ 1900486 w 1925044"/>
                  <a:gd name="connsiteY61" fmla="*/ 350724 h 2048575"/>
                  <a:gd name="connsiteX62" fmla="*/ 1899463 w 1925044"/>
                  <a:gd name="connsiteY62" fmla="*/ 352770 h 2048575"/>
                  <a:gd name="connsiteX63" fmla="*/ 1897672 w 1925044"/>
                  <a:gd name="connsiteY63" fmla="*/ 353282 h 2048575"/>
                  <a:gd name="connsiteX64" fmla="*/ 1896393 w 1925044"/>
                  <a:gd name="connsiteY64" fmla="*/ 354561 h 2048575"/>
                  <a:gd name="connsiteX65" fmla="*/ 1897416 w 1925044"/>
                  <a:gd name="connsiteY65" fmla="*/ 356864 h 2048575"/>
                  <a:gd name="connsiteX66" fmla="*/ 1897416 w 1925044"/>
                  <a:gd name="connsiteY66" fmla="*/ 358143 h 2048575"/>
                  <a:gd name="connsiteX67" fmla="*/ 1895881 w 1925044"/>
                  <a:gd name="connsiteY67" fmla="*/ 360189 h 2048575"/>
                  <a:gd name="connsiteX68" fmla="*/ 1895625 w 1925044"/>
                  <a:gd name="connsiteY68" fmla="*/ 361980 h 2048575"/>
                  <a:gd name="connsiteX69" fmla="*/ 1896904 w 1925044"/>
                  <a:gd name="connsiteY69" fmla="*/ 363259 h 2048575"/>
                  <a:gd name="connsiteX70" fmla="*/ 1897160 w 1925044"/>
                  <a:gd name="connsiteY70" fmla="*/ 364538 h 2048575"/>
                  <a:gd name="connsiteX71" fmla="*/ 1896393 w 1925044"/>
                  <a:gd name="connsiteY71" fmla="*/ 366073 h 2048575"/>
                  <a:gd name="connsiteX72" fmla="*/ 1896649 w 1925044"/>
                  <a:gd name="connsiteY72" fmla="*/ 368120 h 2048575"/>
                  <a:gd name="connsiteX73" fmla="*/ 1894858 w 1925044"/>
                  <a:gd name="connsiteY73" fmla="*/ 369655 h 2048575"/>
                  <a:gd name="connsiteX74" fmla="*/ 1893835 w 1925044"/>
                  <a:gd name="connsiteY74" fmla="*/ 370934 h 2048575"/>
                  <a:gd name="connsiteX75" fmla="*/ 1894602 w 1925044"/>
                  <a:gd name="connsiteY75" fmla="*/ 373492 h 2048575"/>
                  <a:gd name="connsiteX76" fmla="*/ 1895625 w 1925044"/>
                  <a:gd name="connsiteY76" fmla="*/ 375283 h 2048575"/>
                  <a:gd name="connsiteX77" fmla="*/ 1897928 w 1925044"/>
                  <a:gd name="connsiteY77" fmla="*/ 380143 h 2048575"/>
                  <a:gd name="connsiteX78" fmla="*/ 1897928 w 1925044"/>
                  <a:gd name="connsiteY78" fmla="*/ 381167 h 2048575"/>
                  <a:gd name="connsiteX79" fmla="*/ 1896904 w 1925044"/>
                  <a:gd name="connsiteY79" fmla="*/ 383469 h 2048575"/>
                  <a:gd name="connsiteX80" fmla="*/ 1897416 w 1925044"/>
                  <a:gd name="connsiteY80" fmla="*/ 386027 h 2048575"/>
                  <a:gd name="connsiteX81" fmla="*/ 1896393 w 1925044"/>
                  <a:gd name="connsiteY81" fmla="*/ 388585 h 2048575"/>
                  <a:gd name="connsiteX82" fmla="*/ 1895881 w 1925044"/>
                  <a:gd name="connsiteY82" fmla="*/ 395748 h 2048575"/>
                  <a:gd name="connsiteX83" fmla="*/ 1895369 w 1925044"/>
                  <a:gd name="connsiteY83" fmla="*/ 397027 h 2048575"/>
                  <a:gd name="connsiteX84" fmla="*/ 1893835 w 1925044"/>
                  <a:gd name="connsiteY84" fmla="*/ 399330 h 2048575"/>
                  <a:gd name="connsiteX85" fmla="*/ 1892811 w 1925044"/>
                  <a:gd name="connsiteY85" fmla="*/ 400865 h 2048575"/>
                  <a:gd name="connsiteX86" fmla="*/ 1892811 w 1925044"/>
                  <a:gd name="connsiteY86" fmla="*/ 402144 h 2048575"/>
                  <a:gd name="connsiteX87" fmla="*/ 1894346 w 1925044"/>
                  <a:gd name="connsiteY87" fmla="*/ 404446 h 2048575"/>
                  <a:gd name="connsiteX88" fmla="*/ 1894346 w 1925044"/>
                  <a:gd name="connsiteY88" fmla="*/ 405469 h 2048575"/>
                  <a:gd name="connsiteX89" fmla="*/ 1892044 w 1925044"/>
                  <a:gd name="connsiteY89" fmla="*/ 408795 h 2048575"/>
                  <a:gd name="connsiteX90" fmla="*/ 1890765 w 1925044"/>
                  <a:gd name="connsiteY90" fmla="*/ 411353 h 2048575"/>
                  <a:gd name="connsiteX91" fmla="*/ 1889230 w 1925044"/>
                  <a:gd name="connsiteY91" fmla="*/ 415958 h 2048575"/>
                  <a:gd name="connsiteX92" fmla="*/ 1889230 w 1925044"/>
                  <a:gd name="connsiteY92" fmla="*/ 419795 h 2048575"/>
                  <a:gd name="connsiteX93" fmla="*/ 1889742 w 1925044"/>
                  <a:gd name="connsiteY93" fmla="*/ 420819 h 2048575"/>
                  <a:gd name="connsiteX94" fmla="*/ 1891788 w 1925044"/>
                  <a:gd name="connsiteY94" fmla="*/ 422354 h 2048575"/>
                  <a:gd name="connsiteX95" fmla="*/ 1892811 w 1925044"/>
                  <a:gd name="connsiteY95" fmla="*/ 423633 h 2048575"/>
                  <a:gd name="connsiteX96" fmla="*/ 1896137 w 1925044"/>
                  <a:gd name="connsiteY96" fmla="*/ 425168 h 2048575"/>
                  <a:gd name="connsiteX97" fmla="*/ 1898695 w 1925044"/>
                  <a:gd name="connsiteY97" fmla="*/ 424656 h 2048575"/>
                  <a:gd name="connsiteX98" fmla="*/ 1901509 w 1925044"/>
                  <a:gd name="connsiteY98" fmla="*/ 424400 h 2048575"/>
                  <a:gd name="connsiteX99" fmla="*/ 1903300 w 1925044"/>
                  <a:gd name="connsiteY99" fmla="*/ 424912 h 2048575"/>
                  <a:gd name="connsiteX100" fmla="*/ 1906626 w 1925044"/>
                  <a:gd name="connsiteY100" fmla="*/ 428237 h 2048575"/>
                  <a:gd name="connsiteX101" fmla="*/ 1907649 w 1925044"/>
                  <a:gd name="connsiteY101" fmla="*/ 431051 h 2048575"/>
                  <a:gd name="connsiteX102" fmla="*/ 1908160 w 1925044"/>
                  <a:gd name="connsiteY102" fmla="*/ 431819 h 2048575"/>
                  <a:gd name="connsiteX103" fmla="*/ 1910719 w 1925044"/>
                  <a:gd name="connsiteY103" fmla="*/ 432842 h 2048575"/>
                  <a:gd name="connsiteX104" fmla="*/ 1913533 w 1925044"/>
                  <a:gd name="connsiteY104" fmla="*/ 435912 h 2048575"/>
                  <a:gd name="connsiteX105" fmla="*/ 1915068 w 1925044"/>
                  <a:gd name="connsiteY105" fmla="*/ 439238 h 2048575"/>
                  <a:gd name="connsiteX106" fmla="*/ 1915324 w 1925044"/>
                  <a:gd name="connsiteY106" fmla="*/ 441540 h 2048575"/>
                  <a:gd name="connsiteX107" fmla="*/ 1916347 w 1925044"/>
                  <a:gd name="connsiteY107" fmla="*/ 442563 h 2048575"/>
                  <a:gd name="connsiteX108" fmla="*/ 1919161 w 1925044"/>
                  <a:gd name="connsiteY108" fmla="*/ 443587 h 2048575"/>
                  <a:gd name="connsiteX109" fmla="*/ 1920440 w 1925044"/>
                  <a:gd name="connsiteY109" fmla="*/ 444610 h 2048575"/>
                  <a:gd name="connsiteX110" fmla="*/ 1921463 w 1925044"/>
                  <a:gd name="connsiteY110" fmla="*/ 446401 h 2048575"/>
                  <a:gd name="connsiteX111" fmla="*/ 1923510 w 1925044"/>
                  <a:gd name="connsiteY111" fmla="*/ 452029 h 2048575"/>
                  <a:gd name="connsiteX112" fmla="*/ 1924789 w 1925044"/>
                  <a:gd name="connsiteY112" fmla="*/ 457145 h 2048575"/>
                  <a:gd name="connsiteX113" fmla="*/ 1925045 w 1925044"/>
                  <a:gd name="connsiteY113" fmla="*/ 461238 h 2048575"/>
                  <a:gd name="connsiteX114" fmla="*/ 1924789 w 1925044"/>
                  <a:gd name="connsiteY114" fmla="*/ 464820 h 2048575"/>
                  <a:gd name="connsiteX115" fmla="*/ 1922231 w 1925044"/>
                  <a:gd name="connsiteY115" fmla="*/ 466610 h 2048575"/>
                  <a:gd name="connsiteX116" fmla="*/ 1919161 w 1925044"/>
                  <a:gd name="connsiteY116" fmla="*/ 468145 h 2048575"/>
                  <a:gd name="connsiteX117" fmla="*/ 1917626 w 1925044"/>
                  <a:gd name="connsiteY117" fmla="*/ 469169 h 2048575"/>
                  <a:gd name="connsiteX118" fmla="*/ 1916858 w 1925044"/>
                  <a:gd name="connsiteY118" fmla="*/ 471727 h 2048575"/>
                  <a:gd name="connsiteX119" fmla="*/ 1917114 w 1925044"/>
                  <a:gd name="connsiteY119" fmla="*/ 474541 h 2048575"/>
                  <a:gd name="connsiteX120" fmla="*/ 1916858 w 1925044"/>
                  <a:gd name="connsiteY120" fmla="*/ 476329 h 2048575"/>
                  <a:gd name="connsiteX121" fmla="*/ 1915835 w 1925044"/>
                  <a:gd name="connsiteY121" fmla="*/ 477096 h 2048575"/>
                  <a:gd name="connsiteX122" fmla="*/ 1914044 w 1925044"/>
                  <a:gd name="connsiteY122" fmla="*/ 477096 h 2048575"/>
                  <a:gd name="connsiteX123" fmla="*/ 1912765 w 1925044"/>
                  <a:gd name="connsiteY123" fmla="*/ 477864 h 2048575"/>
                  <a:gd name="connsiteX124" fmla="*/ 1910719 w 1925044"/>
                  <a:gd name="connsiteY124" fmla="*/ 480934 h 2048575"/>
                  <a:gd name="connsiteX125" fmla="*/ 1910974 w 1925044"/>
                  <a:gd name="connsiteY125" fmla="*/ 482469 h 2048575"/>
                  <a:gd name="connsiteX126" fmla="*/ 1912510 w 1925044"/>
                  <a:gd name="connsiteY126" fmla="*/ 483236 h 2048575"/>
                  <a:gd name="connsiteX127" fmla="*/ 1912510 w 1925044"/>
                  <a:gd name="connsiteY127" fmla="*/ 484259 h 2048575"/>
                  <a:gd name="connsiteX128" fmla="*/ 1910974 w 1925044"/>
                  <a:gd name="connsiteY128" fmla="*/ 485027 h 2048575"/>
                  <a:gd name="connsiteX129" fmla="*/ 1909440 w 1925044"/>
                  <a:gd name="connsiteY129" fmla="*/ 487841 h 2048575"/>
                  <a:gd name="connsiteX130" fmla="*/ 1908416 w 1925044"/>
                  <a:gd name="connsiteY130" fmla="*/ 489120 h 2048575"/>
                  <a:gd name="connsiteX131" fmla="*/ 1906626 w 1925044"/>
                  <a:gd name="connsiteY131" fmla="*/ 490143 h 2048575"/>
                  <a:gd name="connsiteX132" fmla="*/ 1903556 w 1925044"/>
                  <a:gd name="connsiteY132" fmla="*/ 490655 h 2048575"/>
                  <a:gd name="connsiteX133" fmla="*/ 1900742 w 1925044"/>
                  <a:gd name="connsiteY133" fmla="*/ 493213 h 2048575"/>
                  <a:gd name="connsiteX134" fmla="*/ 1897928 w 1925044"/>
                  <a:gd name="connsiteY134" fmla="*/ 496539 h 2048575"/>
                  <a:gd name="connsiteX135" fmla="*/ 1895625 w 1925044"/>
                  <a:gd name="connsiteY135" fmla="*/ 500632 h 2048575"/>
                  <a:gd name="connsiteX136" fmla="*/ 1895114 w 1925044"/>
                  <a:gd name="connsiteY136" fmla="*/ 502423 h 2048575"/>
                  <a:gd name="connsiteX137" fmla="*/ 1894858 w 1925044"/>
                  <a:gd name="connsiteY137" fmla="*/ 503958 h 2048575"/>
                  <a:gd name="connsiteX138" fmla="*/ 1895625 w 1925044"/>
                  <a:gd name="connsiteY138" fmla="*/ 508307 h 2048575"/>
                  <a:gd name="connsiteX139" fmla="*/ 1894090 w 1925044"/>
                  <a:gd name="connsiteY139" fmla="*/ 510353 h 2048575"/>
                  <a:gd name="connsiteX140" fmla="*/ 1894090 w 1925044"/>
                  <a:gd name="connsiteY140" fmla="*/ 514190 h 2048575"/>
                  <a:gd name="connsiteX141" fmla="*/ 1894858 w 1925044"/>
                  <a:gd name="connsiteY141" fmla="*/ 515725 h 2048575"/>
                  <a:gd name="connsiteX142" fmla="*/ 1896137 w 1925044"/>
                  <a:gd name="connsiteY142" fmla="*/ 521609 h 2048575"/>
                  <a:gd name="connsiteX143" fmla="*/ 1896904 w 1925044"/>
                  <a:gd name="connsiteY143" fmla="*/ 525191 h 2048575"/>
                  <a:gd name="connsiteX144" fmla="*/ 1894090 w 1925044"/>
                  <a:gd name="connsiteY144" fmla="*/ 537470 h 2048575"/>
                  <a:gd name="connsiteX145" fmla="*/ 1892811 w 1925044"/>
                  <a:gd name="connsiteY145" fmla="*/ 542075 h 2048575"/>
                  <a:gd name="connsiteX146" fmla="*/ 1891532 w 1925044"/>
                  <a:gd name="connsiteY146" fmla="*/ 546168 h 2048575"/>
                  <a:gd name="connsiteX147" fmla="*/ 1890253 w 1925044"/>
                  <a:gd name="connsiteY147" fmla="*/ 551028 h 2048575"/>
                  <a:gd name="connsiteX148" fmla="*/ 1886672 w 1925044"/>
                  <a:gd name="connsiteY148" fmla="*/ 557936 h 2048575"/>
                  <a:gd name="connsiteX149" fmla="*/ 1886160 w 1925044"/>
                  <a:gd name="connsiteY149" fmla="*/ 559470 h 2048575"/>
                  <a:gd name="connsiteX150" fmla="*/ 1886416 w 1925044"/>
                  <a:gd name="connsiteY150" fmla="*/ 561261 h 2048575"/>
                  <a:gd name="connsiteX151" fmla="*/ 1887439 w 1925044"/>
                  <a:gd name="connsiteY151" fmla="*/ 563052 h 2048575"/>
                  <a:gd name="connsiteX152" fmla="*/ 1887695 w 1925044"/>
                  <a:gd name="connsiteY152" fmla="*/ 564075 h 2048575"/>
                  <a:gd name="connsiteX153" fmla="*/ 1885137 w 1925044"/>
                  <a:gd name="connsiteY153" fmla="*/ 566378 h 2048575"/>
                  <a:gd name="connsiteX154" fmla="*/ 1884625 w 1925044"/>
                  <a:gd name="connsiteY154" fmla="*/ 567401 h 2048575"/>
                  <a:gd name="connsiteX155" fmla="*/ 1884625 w 1925044"/>
                  <a:gd name="connsiteY155" fmla="*/ 568936 h 2048575"/>
                  <a:gd name="connsiteX156" fmla="*/ 1883602 w 1925044"/>
                  <a:gd name="connsiteY156" fmla="*/ 570982 h 2048575"/>
                  <a:gd name="connsiteX157" fmla="*/ 1883090 w 1925044"/>
                  <a:gd name="connsiteY157" fmla="*/ 572517 h 2048575"/>
                  <a:gd name="connsiteX158" fmla="*/ 1883858 w 1925044"/>
                  <a:gd name="connsiteY158" fmla="*/ 575587 h 2048575"/>
                  <a:gd name="connsiteX159" fmla="*/ 1883346 w 1925044"/>
                  <a:gd name="connsiteY159" fmla="*/ 576866 h 2048575"/>
                  <a:gd name="connsiteX160" fmla="*/ 1879509 w 1925044"/>
                  <a:gd name="connsiteY160" fmla="*/ 580192 h 2048575"/>
                  <a:gd name="connsiteX161" fmla="*/ 1878997 w 1925044"/>
                  <a:gd name="connsiteY161" fmla="*/ 581727 h 2048575"/>
                  <a:gd name="connsiteX162" fmla="*/ 1879253 w 1925044"/>
                  <a:gd name="connsiteY162" fmla="*/ 586076 h 2048575"/>
                  <a:gd name="connsiteX163" fmla="*/ 1878741 w 1925044"/>
                  <a:gd name="connsiteY163" fmla="*/ 589401 h 2048575"/>
                  <a:gd name="connsiteX164" fmla="*/ 1877718 w 1925044"/>
                  <a:gd name="connsiteY164" fmla="*/ 592983 h 2048575"/>
                  <a:gd name="connsiteX165" fmla="*/ 1876439 w 1925044"/>
                  <a:gd name="connsiteY165" fmla="*/ 595285 h 2048575"/>
                  <a:gd name="connsiteX166" fmla="*/ 1874137 w 1925044"/>
                  <a:gd name="connsiteY166" fmla="*/ 598611 h 2048575"/>
                  <a:gd name="connsiteX167" fmla="*/ 1871578 w 1925044"/>
                  <a:gd name="connsiteY167" fmla="*/ 601425 h 2048575"/>
                  <a:gd name="connsiteX168" fmla="*/ 1865950 w 1925044"/>
                  <a:gd name="connsiteY168" fmla="*/ 606541 h 2048575"/>
                  <a:gd name="connsiteX169" fmla="*/ 1860066 w 1925044"/>
                  <a:gd name="connsiteY169" fmla="*/ 610634 h 2048575"/>
                  <a:gd name="connsiteX170" fmla="*/ 1856996 w 1925044"/>
                  <a:gd name="connsiteY170" fmla="*/ 612172 h 2048575"/>
                  <a:gd name="connsiteX171" fmla="*/ 1850089 w 1925044"/>
                  <a:gd name="connsiteY171" fmla="*/ 614986 h 2048575"/>
                  <a:gd name="connsiteX172" fmla="*/ 1847275 w 1925044"/>
                  <a:gd name="connsiteY172" fmla="*/ 615242 h 2048575"/>
                  <a:gd name="connsiteX173" fmla="*/ 1845741 w 1925044"/>
                  <a:gd name="connsiteY173" fmla="*/ 616009 h 2048575"/>
                  <a:gd name="connsiteX174" fmla="*/ 1838578 w 1925044"/>
                  <a:gd name="connsiteY174" fmla="*/ 617288 h 2048575"/>
                  <a:gd name="connsiteX175" fmla="*/ 1835252 w 1925044"/>
                  <a:gd name="connsiteY175" fmla="*/ 618567 h 2048575"/>
                  <a:gd name="connsiteX176" fmla="*/ 1832438 w 1925044"/>
                  <a:gd name="connsiteY176" fmla="*/ 620870 h 2048575"/>
                  <a:gd name="connsiteX177" fmla="*/ 1831670 w 1925044"/>
                  <a:gd name="connsiteY177" fmla="*/ 623172 h 2048575"/>
                  <a:gd name="connsiteX178" fmla="*/ 1831926 w 1925044"/>
                  <a:gd name="connsiteY178" fmla="*/ 623940 h 2048575"/>
                  <a:gd name="connsiteX179" fmla="*/ 1834484 w 1925044"/>
                  <a:gd name="connsiteY179" fmla="*/ 626754 h 2048575"/>
                  <a:gd name="connsiteX180" fmla="*/ 1840880 w 1925044"/>
                  <a:gd name="connsiteY180" fmla="*/ 629568 h 2048575"/>
                  <a:gd name="connsiteX181" fmla="*/ 1841903 w 1925044"/>
                  <a:gd name="connsiteY181" fmla="*/ 630847 h 2048575"/>
                  <a:gd name="connsiteX182" fmla="*/ 1842159 w 1925044"/>
                  <a:gd name="connsiteY182" fmla="*/ 632126 h 2048575"/>
                  <a:gd name="connsiteX183" fmla="*/ 1841647 w 1925044"/>
                  <a:gd name="connsiteY183" fmla="*/ 636219 h 2048575"/>
                  <a:gd name="connsiteX184" fmla="*/ 1840368 w 1925044"/>
                  <a:gd name="connsiteY184" fmla="*/ 638777 h 2048575"/>
                  <a:gd name="connsiteX185" fmla="*/ 1838322 w 1925044"/>
                  <a:gd name="connsiteY185" fmla="*/ 641591 h 2048575"/>
                  <a:gd name="connsiteX186" fmla="*/ 1834740 w 1925044"/>
                  <a:gd name="connsiteY186" fmla="*/ 645173 h 2048575"/>
                  <a:gd name="connsiteX187" fmla="*/ 1830647 w 1925044"/>
                  <a:gd name="connsiteY187" fmla="*/ 649777 h 2048575"/>
                  <a:gd name="connsiteX188" fmla="*/ 1825275 w 1925044"/>
                  <a:gd name="connsiteY188" fmla="*/ 657196 h 2048575"/>
                  <a:gd name="connsiteX189" fmla="*/ 1816577 w 1925044"/>
                  <a:gd name="connsiteY189" fmla="*/ 672290 h 2048575"/>
                  <a:gd name="connsiteX190" fmla="*/ 1816577 w 1925044"/>
                  <a:gd name="connsiteY190" fmla="*/ 673569 h 2048575"/>
                  <a:gd name="connsiteX191" fmla="*/ 1815298 w 1925044"/>
                  <a:gd name="connsiteY191" fmla="*/ 676639 h 2048575"/>
                  <a:gd name="connsiteX192" fmla="*/ 1816065 w 1925044"/>
                  <a:gd name="connsiteY192" fmla="*/ 678429 h 2048575"/>
                  <a:gd name="connsiteX193" fmla="*/ 1820414 w 1925044"/>
                  <a:gd name="connsiteY193" fmla="*/ 680220 h 2048575"/>
                  <a:gd name="connsiteX194" fmla="*/ 1821182 w 1925044"/>
                  <a:gd name="connsiteY194" fmla="*/ 680732 h 2048575"/>
                  <a:gd name="connsiteX195" fmla="*/ 1821693 w 1925044"/>
                  <a:gd name="connsiteY195" fmla="*/ 683802 h 2048575"/>
                  <a:gd name="connsiteX196" fmla="*/ 1821693 w 1925044"/>
                  <a:gd name="connsiteY196" fmla="*/ 686104 h 2048575"/>
                  <a:gd name="connsiteX197" fmla="*/ 1819647 w 1925044"/>
                  <a:gd name="connsiteY197" fmla="*/ 689174 h 2048575"/>
                  <a:gd name="connsiteX198" fmla="*/ 1820159 w 1925044"/>
                  <a:gd name="connsiteY198" fmla="*/ 689941 h 2048575"/>
                  <a:gd name="connsiteX199" fmla="*/ 1822973 w 1925044"/>
                  <a:gd name="connsiteY199" fmla="*/ 692244 h 2048575"/>
                  <a:gd name="connsiteX200" fmla="*/ 1823484 w 1925044"/>
                  <a:gd name="connsiteY200" fmla="*/ 693267 h 2048575"/>
                  <a:gd name="connsiteX201" fmla="*/ 1823484 w 1925044"/>
                  <a:gd name="connsiteY201" fmla="*/ 695058 h 2048575"/>
                  <a:gd name="connsiteX202" fmla="*/ 1819391 w 1925044"/>
                  <a:gd name="connsiteY202" fmla="*/ 696593 h 2048575"/>
                  <a:gd name="connsiteX203" fmla="*/ 1818623 w 1925044"/>
                  <a:gd name="connsiteY203" fmla="*/ 697871 h 2048575"/>
                  <a:gd name="connsiteX204" fmla="*/ 1818623 w 1925044"/>
                  <a:gd name="connsiteY204" fmla="*/ 700174 h 2048575"/>
                  <a:gd name="connsiteX205" fmla="*/ 1819903 w 1925044"/>
                  <a:gd name="connsiteY205" fmla="*/ 701453 h 2048575"/>
                  <a:gd name="connsiteX206" fmla="*/ 1819903 w 1925044"/>
                  <a:gd name="connsiteY206" fmla="*/ 702732 h 2048575"/>
                  <a:gd name="connsiteX207" fmla="*/ 1819391 w 1925044"/>
                  <a:gd name="connsiteY207" fmla="*/ 704267 h 2048575"/>
                  <a:gd name="connsiteX208" fmla="*/ 1817600 w 1925044"/>
                  <a:gd name="connsiteY208" fmla="*/ 705546 h 2048575"/>
                  <a:gd name="connsiteX209" fmla="*/ 1815554 w 1925044"/>
                  <a:gd name="connsiteY209" fmla="*/ 706825 h 2048575"/>
                  <a:gd name="connsiteX210" fmla="*/ 1814019 w 1925044"/>
                  <a:gd name="connsiteY210" fmla="*/ 708104 h 2048575"/>
                  <a:gd name="connsiteX211" fmla="*/ 1813251 w 1925044"/>
                  <a:gd name="connsiteY211" fmla="*/ 709639 h 2048575"/>
                  <a:gd name="connsiteX212" fmla="*/ 1813507 w 1925044"/>
                  <a:gd name="connsiteY212" fmla="*/ 711174 h 2048575"/>
                  <a:gd name="connsiteX213" fmla="*/ 1814786 w 1925044"/>
                  <a:gd name="connsiteY213" fmla="*/ 713988 h 2048575"/>
                  <a:gd name="connsiteX214" fmla="*/ 1816065 w 1925044"/>
                  <a:gd name="connsiteY214" fmla="*/ 715012 h 2048575"/>
                  <a:gd name="connsiteX215" fmla="*/ 1818879 w 1925044"/>
                  <a:gd name="connsiteY215" fmla="*/ 717058 h 2048575"/>
                  <a:gd name="connsiteX216" fmla="*/ 1819391 w 1925044"/>
                  <a:gd name="connsiteY216" fmla="*/ 717570 h 2048575"/>
                  <a:gd name="connsiteX217" fmla="*/ 1819903 w 1925044"/>
                  <a:gd name="connsiteY217" fmla="*/ 722175 h 2048575"/>
                  <a:gd name="connsiteX218" fmla="*/ 1820414 w 1925044"/>
                  <a:gd name="connsiteY218" fmla="*/ 723453 h 2048575"/>
                  <a:gd name="connsiteX219" fmla="*/ 1824252 w 1925044"/>
                  <a:gd name="connsiteY219" fmla="*/ 724477 h 2048575"/>
                  <a:gd name="connsiteX220" fmla="*/ 1826042 w 1925044"/>
                  <a:gd name="connsiteY220" fmla="*/ 725756 h 2048575"/>
                  <a:gd name="connsiteX221" fmla="*/ 1826810 w 1925044"/>
                  <a:gd name="connsiteY221" fmla="*/ 727293 h 2048575"/>
                  <a:gd name="connsiteX222" fmla="*/ 1827321 w 1925044"/>
                  <a:gd name="connsiteY222" fmla="*/ 729340 h 2048575"/>
                  <a:gd name="connsiteX223" fmla="*/ 1827577 w 1925044"/>
                  <a:gd name="connsiteY223" fmla="*/ 734201 h 2048575"/>
                  <a:gd name="connsiteX224" fmla="*/ 1826810 w 1925044"/>
                  <a:gd name="connsiteY224" fmla="*/ 737270 h 2048575"/>
                  <a:gd name="connsiteX225" fmla="*/ 1826042 w 1925044"/>
                  <a:gd name="connsiteY225" fmla="*/ 738549 h 2048575"/>
                  <a:gd name="connsiteX226" fmla="*/ 1824252 w 1925044"/>
                  <a:gd name="connsiteY226" fmla="*/ 739573 h 2048575"/>
                  <a:gd name="connsiteX227" fmla="*/ 1818879 w 1925044"/>
                  <a:gd name="connsiteY227" fmla="*/ 741364 h 2048575"/>
                  <a:gd name="connsiteX228" fmla="*/ 1815298 w 1925044"/>
                  <a:gd name="connsiteY228" fmla="*/ 740596 h 2048575"/>
                  <a:gd name="connsiteX229" fmla="*/ 1813763 w 1925044"/>
                  <a:gd name="connsiteY229" fmla="*/ 740596 h 2048575"/>
                  <a:gd name="connsiteX230" fmla="*/ 1812996 w 1925044"/>
                  <a:gd name="connsiteY230" fmla="*/ 741364 h 2048575"/>
                  <a:gd name="connsiteX231" fmla="*/ 1812228 w 1925044"/>
                  <a:gd name="connsiteY231" fmla="*/ 744689 h 2048575"/>
                  <a:gd name="connsiteX232" fmla="*/ 1810693 w 1925044"/>
                  <a:gd name="connsiteY232" fmla="*/ 746736 h 2048575"/>
                  <a:gd name="connsiteX233" fmla="*/ 1808647 w 1925044"/>
                  <a:gd name="connsiteY233" fmla="*/ 748271 h 2048575"/>
                  <a:gd name="connsiteX234" fmla="*/ 1807879 w 1925044"/>
                  <a:gd name="connsiteY234" fmla="*/ 748526 h 2048575"/>
                  <a:gd name="connsiteX235" fmla="*/ 1804042 w 1925044"/>
                  <a:gd name="connsiteY235" fmla="*/ 748015 h 2048575"/>
                  <a:gd name="connsiteX236" fmla="*/ 1802251 w 1925044"/>
                  <a:gd name="connsiteY236" fmla="*/ 748526 h 2048575"/>
                  <a:gd name="connsiteX237" fmla="*/ 1800972 w 1925044"/>
                  <a:gd name="connsiteY237" fmla="*/ 750061 h 2048575"/>
                  <a:gd name="connsiteX238" fmla="*/ 1800460 w 1925044"/>
                  <a:gd name="connsiteY238" fmla="*/ 752364 h 2048575"/>
                  <a:gd name="connsiteX239" fmla="*/ 1800716 w 1925044"/>
                  <a:gd name="connsiteY239" fmla="*/ 753899 h 2048575"/>
                  <a:gd name="connsiteX240" fmla="*/ 1802251 w 1925044"/>
                  <a:gd name="connsiteY240" fmla="*/ 757736 h 2048575"/>
                  <a:gd name="connsiteX241" fmla="*/ 1809414 w 1925044"/>
                  <a:gd name="connsiteY241" fmla="*/ 760808 h 2048575"/>
                  <a:gd name="connsiteX242" fmla="*/ 1813251 w 1925044"/>
                  <a:gd name="connsiteY242" fmla="*/ 762855 h 2048575"/>
                  <a:gd name="connsiteX243" fmla="*/ 1813763 w 1925044"/>
                  <a:gd name="connsiteY243" fmla="*/ 763622 h 2048575"/>
                  <a:gd name="connsiteX244" fmla="*/ 1813507 w 1925044"/>
                  <a:gd name="connsiteY244" fmla="*/ 765669 h 2048575"/>
                  <a:gd name="connsiteX245" fmla="*/ 1811205 w 1925044"/>
                  <a:gd name="connsiteY245" fmla="*/ 767204 h 2048575"/>
                  <a:gd name="connsiteX246" fmla="*/ 1808902 w 1925044"/>
                  <a:gd name="connsiteY246" fmla="*/ 770527 h 2048575"/>
                  <a:gd name="connsiteX247" fmla="*/ 1808135 w 1925044"/>
                  <a:gd name="connsiteY247" fmla="*/ 772064 h 2048575"/>
                  <a:gd name="connsiteX248" fmla="*/ 1807623 w 1925044"/>
                  <a:gd name="connsiteY248" fmla="*/ 774111 h 2048575"/>
                  <a:gd name="connsiteX249" fmla="*/ 1807879 w 1925044"/>
                  <a:gd name="connsiteY249" fmla="*/ 776158 h 2048575"/>
                  <a:gd name="connsiteX250" fmla="*/ 1808391 w 1925044"/>
                  <a:gd name="connsiteY250" fmla="*/ 776925 h 2048575"/>
                  <a:gd name="connsiteX251" fmla="*/ 1809926 w 1925044"/>
                  <a:gd name="connsiteY251" fmla="*/ 777948 h 2048575"/>
                  <a:gd name="connsiteX252" fmla="*/ 1813251 w 1925044"/>
                  <a:gd name="connsiteY252" fmla="*/ 778460 h 2048575"/>
                  <a:gd name="connsiteX253" fmla="*/ 1814530 w 1925044"/>
                  <a:gd name="connsiteY253" fmla="*/ 780248 h 2048575"/>
                  <a:gd name="connsiteX254" fmla="*/ 1814530 w 1925044"/>
                  <a:gd name="connsiteY254" fmla="*/ 782806 h 2048575"/>
                  <a:gd name="connsiteX255" fmla="*/ 1812484 w 1925044"/>
                  <a:gd name="connsiteY255" fmla="*/ 784085 h 2048575"/>
                  <a:gd name="connsiteX256" fmla="*/ 1811461 w 1925044"/>
                  <a:gd name="connsiteY256" fmla="*/ 785620 h 2048575"/>
                  <a:gd name="connsiteX257" fmla="*/ 1811205 w 1925044"/>
                  <a:gd name="connsiteY257" fmla="*/ 788690 h 2048575"/>
                  <a:gd name="connsiteX258" fmla="*/ 1809414 w 1925044"/>
                  <a:gd name="connsiteY258" fmla="*/ 791760 h 2048575"/>
                  <a:gd name="connsiteX259" fmla="*/ 1809158 w 1925044"/>
                  <a:gd name="connsiteY259" fmla="*/ 794574 h 2048575"/>
                  <a:gd name="connsiteX260" fmla="*/ 1810182 w 1925044"/>
                  <a:gd name="connsiteY260" fmla="*/ 795853 h 2048575"/>
                  <a:gd name="connsiteX261" fmla="*/ 1812996 w 1925044"/>
                  <a:gd name="connsiteY261" fmla="*/ 796876 h 2048575"/>
                  <a:gd name="connsiteX262" fmla="*/ 1817089 w 1925044"/>
                  <a:gd name="connsiteY262" fmla="*/ 797900 h 2048575"/>
                  <a:gd name="connsiteX263" fmla="*/ 1817856 w 1925044"/>
                  <a:gd name="connsiteY263" fmla="*/ 798923 h 2048575"/>
                  <a:gd name="connsiteX264" fmla="*/ 1817856 w 1925044"/>
                  <a:gd name="connsiteY264" fmla="*/ 800458 h 2048575"/>
                  <a:gd name="connsiteX265" fmla="*/ 1817344 w 1925044"/>
                  <a:gd name="connsiteY265" fmla="*/ 801993 h 2048575"/>
                  <a:gd name="connsiteX266" fmla="*/ 1813507 w 1925044"/>
                  <a:gd name="connsiteY266" fmla="*/ 806342 h 2048575"/>
                  <a:gd name="connsiteX267" fmla="*/ 1812484 w 1925044"/>
                  <a:gd name="connsiteY267" fmla="*/ 808133 h 2048575"/>
                  <a:gd name="connsiteX268" fmla="*/ 1812228 w 1925044"/>
                  <a:gd name="connsiteY268" fmla="*/ 815807 h 2048575"/>
                  <a:gd name="connsiteX269" fmla="*/ 1812484 w 1925044"/>
                  <a:gd name="connsiteY269" fmla="*/ 819644 h 2048575"/>
                  <a:gd name="connsiteX270" fmla="*/ 1813763 w 1925044"/>
                  <a:gd name="connsiteY270" fmla="*/ 824249 h 2048575"/>
                  <a:gd name="connsiteX271" fmla="*/ 1813507 w 1925044"/>
                  <a:gd name="connsiteY271" fmla="*/ 827319 h 2048575"/>
                  <a:gd name="connsiteX272" fmla="*/ 1813763 w 1925044"/>
                  <a:gd name="connsiteY272" fmla="*/ 830645 h 2048575"/>
                  <a:gd name="connsiteX273" fmla="*/ 1814530 w 1925044"/>
                  <a:gd name="connsiteY273" fmla="*/ 833203 h 2048575"/>
                  <a:gd name="connsiteX274" fmla="*/ 1815810 w 1925044"/>
                  <a:gd name="connsiteY274" fmla="*/ 835249 h 2048575"/>
                  <a:gd name="connsiteX275" fmla="*/ 1817089 w 1925044"/>
                  <a:gd name="connsiteY275" fmla="*/ 835761 h 2048575"/>
                  <a:gd name="connsiteX276" fmla="*/ 1817344 w 1925044"/>
                  <a:gd name="connsiteY276" fmla="*/ 838575 h 2048575"/>
                  <a:gd name="connsiteX277" fmla="*/ 1815554 w 1925044"/>
                  <a:gd name="connsiteY277" fmla="*/ 841645 h 2048575"/>
                  <a:gd name="connsiteX278" fmla="*/ 1812740 w 1925044"/>
                  <a:gd name="connsiteY278" fmla="*/ 843947 h 2048575"/>
                  <a:gd name="connsiteX279" fmla="*/ 1812228 w 1925044"/>
                  <a:gd name="connsiteY279" fmla="*/ 845736 h 2048575"/>
                  <a:gd name="connsiteX280" fmla="*/ 1812740 w 1925044"/>
                  <a:gd name="connsiteY280" fmla="*/ 848550 h 2048575"/>
                  <a:gd name="connsiteX281" fmla="*/ 1813763 w 1925044"/>
                  <a:gd name="connsiteY281" fmla="*/ 849573 h 2048575"/>
                  <a:gd name="connsiteX282" fmla="*/ 1824763 w 1925044"/>
                  <a:gd name="connsiteY282" fmla="*/ 853154 h 2048575"/>
                  <a:gd name="connsiteX283" fmla="*/ 1827321 w 1925044"/>
                  <a:gd name="connsiteY283" fmla="*/ 854433 h 2048575"/>
                  <a:gd name="connsiteX284" fmla="*/ 1829112 w 1925044"/>
                  <a:gd name="connsiteY284" fmla="*/ 855713 h 2048575"/>
                  <a:gd name="connsiteX285" fmla="*/ 1830135 w 1925044"/>
                  <a:gd name="connsiteY285" fmla="*/ 857247 h 2048575"/>
                  <a:gd name="connsiteX286" fmla="*/ 1831670 w 1925044"/>
                  <a:gd name="connsiteY286" fmla="*/ 860829 h 2048575"/>
                  <a:gd name="connsiteX287" fmla="*/ 1831926 w 1925044"/>
                  <a:gd name="connsiteY287" fmla="*/ 862108 h 2048575"/>
                  <a:gd name="connsiteX288" fmla="*/ 1831414 w 1925044"/>
                  <a:gd name="connsiteY288" fmla="*/ 863899 h 2048575"/>
                  <a:gd name="connsiteX289" fmla="*/ 1831414 w 1925044"/>
                  <a:gd name="connsiteY289" fmla="*/ 865689 h 2048575"/>
                  <a:gd name="connsiteX290" fmla="*/ 1831926 w 1925044"/>
                  <a:gd name="connsiteY290" fmla="*/ 870294 h 2048575"/>
                  <a:gd name="connsiteX291" fmla="*/ 1831414 w 1925044"/>
                  <a:gd name="connsiteY291" fmla="*/ 872597 h 2048575"/>
                  <a:gd name="connsiteX292" fmla="*/ 1830391 w 1925044"/>
                  <a:gd name="connsiteY292" fmla="*/ 875411 h 2048575"/>
                  <a:gd name="connsiteX293" fmla="*/ 1830647 w 1925044"/>
                  <a:gd name="connsiteY293" fmla="*/ 876690 h 2048575"/>
                  <a:gd name="connsiteX294" fmla="*/ 1832694 w 1925044"/>
                  <a:gd name="connsiteY294" fmla="*/ 878225 h 2048575"/>
                  <a:gd name="connsiteX295" fmla="*/ 1832950 w 1925044"/>
                  <a:gd name="connsiteY295" fmla="*/ 880527 h 2048575"/>
                  <a:gd name="connsiteX296" fmla="*/ 1831159 w 1925044"/>
                  <a:gd name="connsiteY296" fmla="*/ 882829 h 2048575"/>
                  <a:gd name="connsiteX297" fmla="*/ 1829112 w 1925044"/>
                  <a:gd name="connsiteY297" fmla="*/ 884876 h 2048575"/>
                  <a:gd name="connsiteX298" fmla="*/ 1828345 w 1925044"/>
                  <a:gd name="connsiteY298" fmla="*/ 886155 h 2048575"/>
                  <a:gd name="connsiteX299" fmla="*/ 1827833 w 1925044"/>
                  <a:gd name="connsiteY299" fmla="*/ 887946 h 2048575"/>
                  <a:gd name="connsiteX300" fmla="*/ 1827833 w 1925044"/>
                  <a:gd name="connsiteY300" fmla="*/ 889225 h 2048575"/>
                  <a:gd name="connsiteX301" fmla="*/ 1829368 w 1925044"/>
                  <a:gd name="connsiteY301" fmla="*/ 892550 h 2048575"/>
                  <a:gd name="connsiteX302" fmla="*/ 1829368 w 1925044"/>
                  <a:gd name="connsiteY302" fmla="*/ 893318 h 2048575"/>
                  <a:gd name="connsiteX303" fmla="*/ 1828089 w 1925044"/>
                  <a:gd name="connsiteY303" fmla="*/ 895620 h 2048575"/>
                  <a:gd name="connsiteX304" fmla="*/ 1828345 w 1925044"/>
                  <a:gd name="connsiteY304" fmla="*/ 899714 h 2048575"/>
                  <a:gd name="connsiteX305" fmla="*/ 1827833 w 1925044"/>
                  <a:gd name="connsiteY305" fmla="*/ 900737 h 2048575"/>
                  <a:gd name="connsiteX306" fmla="*/ 1825787 w 1925044"/>
                  <a:gd name="connsiteY306" fmla="*/ 901760 h 2048575"/>
                  <a:gd name="connsiteX307" fmla="*/ 1823996 w 1925044"/>
                  <a:gd name="connsiteY307" fmla="*/ 904318 h 2048575"/>
                  <a:gd name="connsiteX308" fmla="*/ 1824252 w 1925044"/>
                  <a:gd name="connsiteY308" fmla="*/ 905597 h 2048575"/>
                  <a:gd name="connsiteX309" fmla="*/ 1825275 w 1925044"/>
                  <a:gd name="connsiteY309" fmla="*/ 907900 h 2048575"/>
                  <a:gd name="connsiteX310" fmla="*/ 1825275 w 1925044"/>
                  <a:gd name="connsiteY310" fmla="*/ 909435 h 2048575"/>
                  <a:gd name="connsiteX311" fmla="*/ 1824763 w 1925044"/>
                  <a:gd name="connsiteY311" fmla="*/ 911481 h 2048575"/>
                  <a:gd name="connsiteX312" fmla="*/ 1824507 w 1925044"/>
                  <a:gd name="connsiteY312" fmla="*/ 913016 h 2048575"/>
                  <a:gd name="connsiteX313" fmla="*/ 1825275 w 1925044"/>
                  <a:gd name="connsiteY313" fmla="*/ 916853 h 2048575"/>
                  <a:gd name="connsiteX314" fmla="*/ 1826042 w 1925044"/>
                  <a:gd name="connsiteY314" fmla="*/ 917877 h 2048575"/>
                  <a:gd name="connsiteX315" fmla="*/ 1827577 w 1925044"/>
                  <a:gd name="connsiteY315" fmla="*/ 918900 h 2048575"/>
                  <a:gd name="connsiteX316" fmla="*/ 1829624 w 1925044"/>
                  <a:gd name="connsiteY316" fmla="*/ 919667 h 2048575"/>
                  <a:gd name="connsiteX317" fmla="*/ 1834229 w 1925044"/>
                  <a:gd name="connsiteY317" fmla="*/ 918644 h 2048575"/>
                  <a:gd name="connsiteX318" fmla="*/ 1835764 w 1925044"/>
                  <a:gd name="connsiteY318" fmla="*/ 919667 h 2048575"/>
                  <a:gd name="connsiteX319" fmla="*/ 1834740 w 1925044"/>
                  <a:gd name="connsiteY319" fmla="*/ 920946 h 2048575"/>
                  <a:gd name="connsiteX320" fmla="*/ 1830903 w 1925044"/>
                  <a:gd name="connsiteY320" fmla="*/ 922737 h 2048575"/>
                  <a:gd name="connsiteX321" fmla="*/ 1829368 w 1925044"/>
                  <a:gd name="connsiteY321" fmla="*/ 924272 h 2048575"/>
                  <a:gd name="connsiteX322" fmla="*/ 1829112 w 1925044"/>
                  <a:gd name="connsiteY322" fmla="*/ 925551 h 2048575"/>
                  <a:gd name="connsiteX323" fmla="*/ 1829624 w 1925044"/>
                  <a:gd name="connsiteY323" fmla="*/ 927339 h 2048575"/>
                  <a:gd name="connsiteX324" fmla="*/ 1829880 w 1925044"/>
                  <a:gd name="connsiteY324" fmla="*/ 929130 h 2048575"/>
                  <a:gd name="connsiteX325" fmla="*/ 1828856 w 1925044"/>
                  <a:gd name="connsiteY325" fmla="*/ 931688 h 2048575"/>
                  <a:gd name="connsiteX326" fmla="*/ 1827577 w 1925044"/>
                  <a:gd name="connsiteY326" fmla="*/ 933735 h 2048575"/>
                  <a:gd name="connsiteX327" fmla="*/ 1827577 w 1925044"/>
                  <a:gd name="connsiteY327" fmla="*/ 934758 h 2048575"/>
                  <a:gd name="connsiteX328" fmla="*/ 1829368 w 1925044"/>
                  <a:gd name="connsiteY328" fmla="*/ 937828 h 2048575"/>
                  <a:gd name="connsiteX329" fmla="*/ 1830647 w 1925044"/>
                  <a:gd name="connsiteY329" fmla="*/ 943968 h 2048575"/>
                  <a:gd name="connsiteX330" fmla="*/ 1831414 w 1925044"/>
                  <a:gd name="connsiteY330" fmla="*/ 946014 h 2048575"/>
                  <a:gd name="connsiteX331" fmla="*/ 1831414 w 1925044"/>
                  <a:gd name="connsiteY331" fmla="*/ 948573 h 2048575"/>
                  <a:gd name="connsiteX332" fmla="*/ 1829880 w 1925044"/>
                  <a:gd name="connsiteY332" fmla="*/ 953177 h 2048575"/>
                  <a:gd name="connsiteX333" fmla="*/ 1829112 w 1925044"/>
                  <a:gd name="connsiteY333" fmla="*/ 953689 h 2048575"/>
                  <a:gd name="connsiteX334" fmla="*/ 1826554 w 1925044"/>
                  <a:gd name="connsiteY334" fmla="*/ 955224 h 2048575"/>
                  <a:gd name="connsiteX335" fmla="*/ 1825275 w 1925044"/>
                  <a:gd name="connsiteY335" fmla="*/ 958038 h 2048575"/>
                  <a:gd name="connsiteX336" fmla="*/ 1825531 w 1925044"/>
                  <a:gd name="connsiteY336" fmla="*/ 960596 h 2048575"/>
                  <a:gd name="connsiteX337" fmla="*/ 1827833 w 1925044"/>
                  <a:gd name="connsiteY337" fmla="*/ 966480 h 2048575"/>
                  <a:gd name="connsiteX338" fmla="*/ 1827833 w 1925044"/>
                  <a:gd name="connsiteY338" fmla="*/ 968271 h 2048575"/>
                  <a:gd name="connsiteX339" fmla="*/ 1826554 w 1925044"/>
                  <a:gd name="connsiteY339" fmla="*/ 972875 h 2048575"/>
                  <a:gd name="connsiteX340" fmla="*/ 1826554 w 1925044"/>
                  <a:gd name="connsiteY340" fmla="*/ 974410 h 2048575"/>
                  <a:gd name="connsiteX341" fmla="*/ 1827066 w 1925044"/>
                  <a:gd name="connsiteY341" fmla="*/ 976969 h 2048575"/>
                  <a:gd name="connsiteX342" fmla="*/ 1827066 w 1925044"/>
                  <a:gd name="connsiteY342" fmla="*/ 978503 h 2048575"/>
                  <a:gd name="connsiteX343" fmla="*/ 1825787 w 1925044"/>
                  <a:gd name="connsiteY343" fmla="*/ 981573 h 2048575"/>
                  <a:gd name="connsiteX344" fmla="*/ 1825787 w 1925044"/>
                  <a:gd name="connsiteY344" fmla="*/ 982852 h 2048575"/>
                  <a:gd name="connsiteX345" fmla="*/ 1826810 w 1925044"/>
                  <a:gd name="connsiteY345" fmla="*/ 984643 h 2048575"/>
                  <a:gd name="connsiteX346" fmla="*/ 1831414 w 1925044"/>
                  <a:gd name="connsiteY346" fmla="*/ 987966 h 2048575"/>
                  <a:gd name="connsiteX347" fmla="*/ 1831670 w 1925044"/>
                  <a:gd name="connsiteY347" fmla="*/ 989245 h 2048575"/>
                  <a:gd name="connsiteX348" fmla="*/ 1830647 w 1925044"/>
                  <a:gd name="connsiteY348" fmla="*/ 992571 h 2048575"/>
                  <a:gd name="connsiteX349" fmla="*/ 1830135 w 1925044"/>
                  <a:gd name="connsiteY349" fmla="*/ 993083 h 2048575"/>
                  <a:gd name="connsiteX350" fmla="*/ 1827066 w 1925044"/>
                  <a:gd name="connsiteY350" fmla="*/ 993850 h 2048575"/>
                  <a:gd name="connsiteX351" fmla="*/ 1825275 w 1925044"/>
                  <a:gd name="connsiteY351" fmla="*/ 995129 h 2048575"/>
                  <a:gd name="connsiteX352" fmla="*/ 1824763 w 1925044"/>
                  <a:gd name="connsiteY352" fmla="*/ 996408 h 2048575"/>
                  <a:gd name="connsiteX353" fmla="*/ 1824763 w 1925044"/>
                  <a:gd name="connsiteY353" fmla="*/ 1002804 h 2048575"/>
                  <a:gd name="connsiteX354" fmla="*/ 1824507 w 1925044"/>
                  <a:gd name="connsiteY354" fmla="*/ 1004850 h 2048575"/>
                  <a:gd name="connsiteX355" fmla="*/ 1823228 w 1925044"/>
                  <a:gd name="connsiteY355" fmla="*/ 1007153 h 2048575"/>
                  <a:gd name="connsiteX356" fmla="*/ 1822973 w 1925044"/>
                  <a:gd name="connsiteY356" fmla="*/ 1011246 h 2048575"/>
                  <a:gd name="connsiteX357" fmla="*/ 1823996 w 1925044"/>
                  <a:gd name="connsiteY357" fmla="*/ 1013548 h 2048575"/>
                  <a:gd name="connsiteX358" fmla="*/ 1825787 w 1925044"/>
                  <a:gd name="connsiteY358" fmla="*/ 1014316 h 2048575"/>
                  <a:gd name="connsiteX359" fmla="*/ 1827833 w 1925044"/>
                  <a:gd name="connsiteY359" fmla="*/ 1014316 h 2048575"/>
                  <a:gd name="connsiteX360" fmla="*/ 1829880 w 1925044"/>
                  <a:gd name="connsiteY360" fmla="*/ 1015083 h 2048575"/>
                  <a:gd name="connsiteX361" fmla="*/ 1831414 w 1925044"/>
                  <a:gd name="connsiteY361" fmla="*/ 1016362 h 2048575"/>
                  <a:gd name="connsiteX362" fmla="*/ 1834229 w 1925044"/>
                  <a:gd name="connsiteY362" fmla="*/ 1016618 h 2048575"/>
                  <a:gd name="connsiteX363" fmla="*/ 1836019 w 1925044"/>
                  <a:gd name="connsiteY363" fmla="*/ 1015851 h 2048575"/>
                  <a:gd name="connsiteX364" fmla="*/ 1837810 w 1925044"/>
                  <a:gd name="connsiteY364" fmla="*/ 1015851 h 2048575"/>
                  <a:gd name="connsiteX365" fmla="*/ 1838578 w 1925044"/>
                  <a:gd name="connsiteY365" fmla="*/ 1016362 h 2048575"/>
                  <a:gd name="connsiteX366" fmla="*/ 1839857 w 1925044"/>
                  <a:gd name="connsiteY366" fmla="*/ 1018153 h 2048575"/>
                  <a:gd name="connsiteX367" fmla="*/ 1840880 w 1925044"/>
                  <a:gd name="connsiteY367" fmla="*/ 1021223 h 2048575"/>
                  <a:gd name="connsiteX368" fmla="*/ 1840112 w 1925044"/>
                  <a:gd name="connsiteY368" fmla="*/ 1023781 h 2048575"/>
                  <a:gd name="connsiteX369" fmla="*/ 1837298 w 1925044"/>
                  <a:gd name="connsiteY369" fmla="*/ 1026595 h 2048575"/>
                  <a:gd name="connsiteX370" fmla="*/ 1837554 w 1925044"/>
                  <a:gd name="connsiteY370" fmla="*/ 1028642 h 2048575"/>
                  <a:gd name="connsiteX371" fmla="*/ 1838578 w 1925044"/>
                  <a:gd name="connsiteY371" fmla="*/ 1030176 h 2048575"/>
                  <a:gd name="connsiteX372" fmla="*/ 1839089 w 1925044"/>
                  <a:gd name="connsiteY372" fmla="*/ 1031711 h 2048575"/>
                  <a:gd name="connsiteX373" fmla="*/ 1839089 w 1925044"/>
                  <a:gd name="connsiteY373" fmla="*/ 1034525 h 2048575"/>
                  <a:gd name="connsiteX374" fmla="*/ 1839601 w 1925044"/>
                  <a:gd name="connsiteY374" fmla="*/ 1036572 h 2048575"/>
                  <a:gd name="connsiteX375" fmla="*/ 1839089 w 1925044"/>
                  <a:gd name="connsiteY375" fmla="*/ 1037851 h 2048575"/>
                  <a:gd name="connsiteX376" fmla="*/ 1831670 w 1925044"/>
                  <a:gd name="connsiteY376" fmla="*/ 1042712 h 2048575"/>
                  <a:gd name="connsiteX377" fmla="*/ 1830135 w 1925044"/>
                  <a:gd name="connsiteY377" fmla="*/ 1044758 h 2048575"/>
                  <a:gd name="connsiteX378" fmla="*/ 1829624 w 1925044"/>
                  <a:gd name="connsiteY378" fmla="*/ 1046549 h 2048575"/>
                  <a:gd name="connsiteX379" fmla="*/ 1827321 w 1925044"/>
                  <a:gd name="connsiteY379" fmla="*/ 1048084 h 2048575"/>
                  <a:gd name="connsiteX380" fmla="*/ 1826554 w 1925044"/>
                  <a:gd name="connsiteY380" fmla="*/ 1049363 h 2048575"/>
                  <a:gd name="connsiteX381" fmla="*/ 1826810 w 1925044"/>
                  <a:gd name="connsiteY381" fmla="*/ 1052177 h 2048575"/>
                  <a:gd name="connsiteX382" fmla="*/ 1827066 w 1925044"/>
                  <a:gd name="connsiteY382" fmla="*/ 1054224 h 2048575"/>
                  <a:gd name="connsiteX383" fmla="*/ 1827833 w 1925044"/>
                  <a:gd name="connsiteY383" fmla="*/ 1055247 h 2048575"/>
                  <a:gd name="connsiteX384" fmla="*/ 1834484 w 1925044"/>
                  <a:gd name="connsiteY384" fmla="*/ 1062410 h 2048575"/>
                  <a:gd name="connsiteX385" fmla="*/ 1834996 w 1925044"/>
                  <a:gd name="connsiteY385" fmla="*/ 1064712 h 2048575"/>
                  <a:gd name="connsiteX386" fmla="*/ 1833717 w 1925044"/>
                  <a:gd name="connsiteY386" fmla="*/ 1068038 h 2048575"/>
                  <a:gd name="connsiteX387" fmla="*/ 1833973 w 1925044"/>
                  <a:gd name="connsiteY387" fmla="*/ 1070596 h 2048575"/>
                  <a:gd name="connsiteX388" fmla="*/ 1835508 w 1925044"/>
                  <a:gd name="connsiteY388" fmla="*/ 1072899 h 2048575"/>
                  <a:gd name="connsiteX389" fmla="*/ 1834996 w 1925044"/>
                  <a:gd name="connsiteY389" fmla="*/ 1075201 h 2048575"/>
                  <a:gd name="connsiteX390" fmla="*/ 1831926 w 1925044"/>
                  <a:gd name="connsiteY390" fmla="*/ 1078782 h 2048575"/>
                  <a:gd name="connsiteX391" fmla="*/ 1830391 w 1925044"/>
                  <a:gd name="connsiteY391" fmla="*/ 1081852 h 2048575"/>
                  <a:gd name="connsiteX392" fmla="*/ 1828856 w 1925044"/>
                  <a:gd name="connsiteY392" fmla="*/ 1082620 h 2048575"/>
                  <a:gd name="connsiteX393" fmla="*/ 1827577 w 1925044"/>
                  <a:gd name="connsiteY393" fmla="*/ 1084154 h 2048575"/>
                  <a:gd name="connsiteX394" fmla="*/ 1827066 w 1925044"/>
                  <a:gd name="connsiteY394" fmla="*/ 1086201 h 2048575"/>
                  <a:gd name="connsiteX395" fmla="*/ 1828089 w 1925044"/>
                  <a:gd name="connsiteY395" fmla="*/ 1089015 h 2048575"/>
                  <a:gd name="connsiteX396" fmla="*/ 1828089 w 1925044"/>
                  <a:gd name="connsiteY396" fmla="*/ 1091062 h 2048575"/>
                  <a:gd name="connsiteX397" fmla="*/ 1826810 w 1925044"/>
                  <a:gd name="connsiteY397" fmla="*/ 1092085 h 2048575"/>
                  <a:gd name="connsiteX398" fmla="*/ 1824507 w 1925044"/>
                  <a:gd name="connsiteY398" fmla="*/ 1092341 h 2048575"/>
                  <a:gd name="connsiteX399" fmla="*/ 1821949 w 1925044"/>
                  <a:gd name="connsiteY399" fmla="*/ 1091318 h 2048575"/>
                  <a:gd name="connsiteX400" fmla="*/ 1819135 w 1925044"/>
                  <a:gd name="connsiteY400" fmla="*/ 1091318 h 2048575"/>
                  <a:gd name="connsiteX401" fmla="*/ 1817856 w 1925044"/>
                  <a:gd name="connsiteY401" fmla="*/ 1091829 h 2048575"/>
                  <a:gd name="connsiteX402" fmla="*/ 1814786 w 1925044"/>
                  <a:gd name="connsiteY402" fmla="*/ 1093876 h 2048575"/>
                  <a:gd name="connsiteX403" fmla="*/ 1812228 w 1925044"/>
                  <a:gd name="connsiteY403" fmla="*/ 1097457 h 2048575"/>
                  <a:gd name="connsiteX404" fmla="*/ 1811716 w 1925044"/>
                  <a:gd name="connsiteY404" fmla="*/ 1099248 h 2048575"/>
                  <a:gd name="connsiteX405" fmla="*/ 1811716 w 1925044"/>
                  <a:gd name="connsiteY405" fmla="*/ 1101550 h 2048575"/>
                  <a:gd name="connsiteX406" fmla="*/ 1812996 w 1925044"/>
                  <a:gd name="connsiteY406" fmla="*/ 1103085 h 2048575"/>
                  <a:gd name="connsiteX407" fmla="*/ 1817600 w 1925044"/>
                  <a:gd name="connsiteY407" fmla="*/ 1103085 h 2048575"/>
                  <a:gd name="connsiteX408" fmla="*/ 1819903 w 1925044"/>
                  <a:gd name="connsiteY408" fmla="*/ 1103341 h 2048575"/>
                  <a:gd name="connsiteX409" fmla="*/ 1821438 w 1925044"/>
                  <a:gd name="connsiteY409" fmla="*/ 1104109 h 2048575"/>
                  <a:gd name="connsiteX410" fmla="*/ 1822973 w 1925044"/>
                  <a:gd name="connsiteY410" fmla="*/ 1105899 h 2048575"/>
                  <a:gd name="connsiteX411" fmla="*/ 1823484 w 1925044"/>
                  <a:gd name="connsiteY411" fmla="*/ 1107946 h 2048575"/>
                  <a:gd name="connsiteX412" fmla="*/ 1823484 w 1925044"/>
                  <a:gd name="connsiteY412" fmla="*/ 1111527 h 2048575"/>
                  <a:gd name="connsiteX413" fmla="*/ 1821693 w 1925044"/>
                  <a:gd name="connsiteY413" fmla="*/ 1115365 h 2048575"/>
                  <a:gd name="connsiteX414" fmla="*/ 1821949 w 1925044"/>
                  <a:gd name="connsiteY414" fmla="*/ 1117667 h 2048575"/>
                  <a:gd name="connsiteX415" fmla="*/ 1822973 w 1925044"/>
                  <a:gd name="connsiteY415" fmla="*/ 1123809 h 2048575"/>
                  <a:gd name="connsiteX416" fmla="*/ 1822973 w 1925044"/>
                  <a:gd name="connsiteY416" fmla="*/ 1125088 h 2048575"/>
                  <a:gd name="connsiteX417" fmla="*/ 1822205 w 1925044"/>
                  <a:gd name="connsiteY417" fmla="*/ 1126112 h 2048575"/>
                  <a:gd name="connsiteX418" fmla="*/ 1818623 w 1925044"/>
                  <a:gd name="connsiteY418" fmla="*/ 1126623 h 2048575"/>
                  <a:gd name="connsiteX419" fmla="*/ 1818368 w 1925044"/>
                  <a:gd name="connsiteY419" fmla="*/ 1127391 h 2048575"/>
                  <a:gd name="connsiteX420" fmla="*/ 1818368 w 1925044"/>
                  <a:gd name="connsiteY420" fmla="*/ 1130716 h 2048575"/>
                  <a:gd name="connsiteX421" fmla="*/ 1817856 w 1925044"/>
                  <a:gd name="connsiteY421" fmla="*/ 1133530 h 2048575"/>
                  <a:gd name="connsiteX422" fmla="*/ 1817089 w 1925044"/>
                  <a:gd name="connsiteY422" fmla="*/ 1136089 h 2048575"/>
                  <a:gd name="connsiteX423" fmla="*/ 1814019 w 1925044"/>
                  <a:gd name="connsiteY423" fmla="*/ 1138647 h 2048575"/>
                  <a:gd name="connsiteX424" fmla="*/ 1813507 w 1925044"/>
                  <a:gd name="connsiteY424" fmla="*/ 1140949 h 2048575"/>
                  <a:gd name="connsiteX425" fmla="*/ 1814019 w 1925044"/>
                  <a:gd name="connsiteY425" fmla="*/ 1144019 h 2048575"/>
                  <a:gd name="connsiteX426" fmla="*/ 1814019 w 1925044"/>
                  <a:gd name="connsiteY426" fmla="*/ 1145554 h 2048575"/>
                  <a:gd name="connsiteX427" fmla="*/ 1813251 w 1925044"/>
                  <a:gd name="connsiteY427" fmla="*/ 1147345 h 2048575"/>
                  <a:gd name="connsiteX428" fmla="*/ 1813251 w 1925044"/>
                  <a:gd name="connsiteY428" fmla="*/ 1148624 h 2048575"/>
                  <a:gd name="connsiteX429" fmla="*/ 1815298 w 1925044"/>
                  <a:gd name="connsiteY429" fmla="*/ 1150414 h 2048575"/>
                  <a:gd name="connsiteX430" fmla="*/ 1814530 w 1925044"/>
                  <a:gd name="connsiteY430" fmla="*/ 1152717 h 2048575"/>
                  <a:gd name="connsiteX431" fmla="*/ 1811205 w 1925044"/>
                  <a:gd name="connsiteY431" fmla="*/ 1153996 h 2048575"/>
                  <a:gd name="connsiteX432" fmla="*/ 1806088 w 1925044"/>
                  <a:gd name="connsiteY432" fmla="*/ 1155275 h 2048575"/>
                  <a:gd name="connsiteX433" fmla="*/ 1805065 w 1925044"/>
                  <a:gd name="connsiteY433" fmla="*/ 1155787 h 2048575"/>
                  <a:gd name="connsiteX434" fmla="*/ 1802507 w 1925044"/>
                  <a:gd name="connsiteY434" fmla="*/ 1158601 h 2048575"/>
                  <a:gd name="connsiteX435" fmla="*/ 1799437 w 1925044"/>
                  <a:gd name="connsiteY435" fmla="*/ 1160391 h 2048575"/>
                  <a:gd name="connsiteX436" fmla="*/ 1799181 w 1925044"/>
                  <a:gd name="connsiteY436" fmla="*/ 1162438 h 2048575"/>
                  <a:gd name="connsiteX437" fmla="*/ 1798670 w 1925044"/>
                  <a:gd name="connsiteY437" fmla="*/ 1163205 h 2048575"/>
                  <a:gd name="connsiteX438" fmla="*/ 1797135 w 1925044"/>
                  <a:gd name="connsiteY438" fmla="*/ 1164485 h 2048575"/>
                  <a:gd name="connsiteX439" fmla="*/ 1796879 w 1925044"/>
                  <a:gd name="connsiteY439" fmla="*/ 1166275 h 2048575"/>
                  <a:gd name="connsiteX440" fmla="*/ 1797646 w 1925044"/>
                  <a:gd name="connsiteY440" fmla="*/ 1167554 h 2048575"/>
                  <a:gd name="connsiteX441" fmla="*/ 1799437 w 1925044"/>
                  <a:gd name="connsiteY441" fmla="*/ 1169345 h 2048575"/>
                  <a:gd name="connsiteX442" fmla="*/ 1800205 w 1925044"/>
                  <a:gd name="connsiteY442" fmla="*/ 1170880 h 2048575"/>
                  <a:gd name="connsiteX443" fmla="*/ 1800460 w 1925044"/>
                  <a:gd name="connsiteY443" fmla="*/ 1173694 h 2048575"/>
                  <a:gd name="connsiteX444" fmla="*/ 1799693 w 1925044"/>
                  <a:gd name="connsiteY444" fmla="*/ 1180090 h 2048575"/>
                  <a:gd name="connsiteX445" fmla="*/ 1799949 w 1925044"/>
                  <a:gd name="connsiteY445" fmla="*/ 1184183 h 2048575"/>
                  <a:gd name="connsiteX446" fmla="*/ 1801995 w 1925044"/>
                  <a:gd name="connsiteY446" fmla="*/ 1188276 h 2048575"/>
                  <a:gd name="connsiteX447" fmla="*/ 1808391 w 1925044"/>
                  <a:gd name="connsiteY447" fmla="*/ 1193136 h 2048575"/>
                  <a:gd name="connsiteX448" fmla="*/ 1810182 w 1925044"/>
                  <a:gd name="connsiteY448" fmla="*/ 1194927 h 2048575"/>
                  <a:gd name="connsiteX449" fmla="*/ 1810949 w 1925044"/>
                  <a:gd name="connsiteY449" fmla="*/ 1196718 h 2048575"/>
                  <a:gd name="connsiteX450" fmla="*/ 1810949 w 1925044"/>
                  <a:gd name="connsiteY450" fmla="*/ 1198764 h 2048575"/>
                  <a:gd name="connsiteX451" fmla="*/ 1809158 w 1925044"/>
                  <a:gd name="connsiteY451" fmla="*/ 1200299 h 2048575"/>
                  <a:gd name="connsiteX452" fmla="*/ 1806856 w 1925044"/>
                  <a:gd name="connsiteY452" fmla="*/ 1200299 h 2048575"/>
                  <a:gd name="connsiteX453" fmla="*/ 1805832 w 1925044"/>
                  <a:gd name="connsiteY453" fmla="*/ 1200811 h 2048575"/>
                  <a:gd name="connsiteX454" fmla="*/ 1804042 w 1925044"/>
                  <a:gd name="connsiteY454" fmla="*/ 1202858 h 2048575"/>
                  <a:gd name="connsiteX455" fmla="*/ 1803786 w 1925044"/>
                  <a:gd name="connsiteY455" fmla="*/ 1204648 h 2048575"/>
                  <a:gd name="connsiteX456" fmla="*/ 1803019 w 1925044"/>
                  <a:gd name="connsiteY456" fmla="*/ 1206183 h 2048575"/>
                  <a:gd name="connsiteX457" fmla="*/ 1803274 w 1925044"/>
                  <a:gd name="connsiteY457" fmla="*/ 1208230 h 2048575"/>
                  <a:gd name="connsiteX458" fmla="*/ 1804809 w 1925044"/>
                  <a:gd name="connsiteY458" fmla="*/ 1212579 h 2048575"/>
                  <a:gd name="connsiteX459" fmla="*/ 1805832 w 1925044"/>
                  <a:gd name="connsiteY459" fmla="*/ 1216672 h 2048575"/>
                  <a:gd name="connsiteX460" fmla="*/ 1805832 w 1925044"/>
                  <a:gd name="connsiteY460" fmla="*/ 1223835 h 2048575"/>
                  <a:gd name="connsiteX461" fmla="*/ 1805577 w 1925044"/>
                  <a:gd name="connsiteY461" fmla="*/ 1225114 h 2048575"/>
                  <a:gd name="connsiteX462" fmla="*/ 1804298 w 1925044"/>
                  <a:gd name="connsiteY462" fmla="*/ 1227160 h 2048575"/>
                  <a:gd name="connsiteX463" fmla="*/ 1802507 w 1925044"/>
                  <a:gd name="connsiteY463" fmla="*/ 1231509 h 2048575"/>
                  <a:gd name="connsiteX464" fmla="*/ 1799949 w 1925044"/>
                  <a:gd name="connsiteY464" fmla="*/ 1235091 h 2048575"/>
                  <a:gd name="connsiteX465" fmla="*/ 1797646 w 1925044"/>
                  <a:gd name="connsiteY465" fmla="*/ 1237649 h 2048575"/>
                  <a:gd name="connsiteX466" fmla="*/ 1793297 w 1925044"/>
                  <a:gd name="connsiteY466" fmla="*/ 1240463 h 2048575"/>
                  <a:gd name="connsiteX467" fmla="*/ 1791507 w 1925044"/>
                  <a:gd name="connsiteY467" fmla="*/ 1241998 h 2048575"/>
                  <a:gd name="connsiteX468" fmla="*/ 1791251 w 1925044"/>
                  <a:gd name="connsiteY468" fmla="*/ 1243021 h 2048575"/>
                  <a:gd name="connsiteX469" fmla="*/ 1792530 w 1925044"/>
                  <a:gd name="connsiteY469" fmla="*/ 1245068 h 2048575"/>
                  <a:gd name="connsiteX470" fmla="*/ 1792786 w 1925044"/>
                  <a:gd name="connsiteY470" fmla="*/ 1246603 h 2048575"/>
                  <a:gd name="connsiteX471" fmla="*/ 1792530 w 1925044"/>
                  <a:gd name="connsiteY471" fmla="*/ 1247882 h 2048575"/>
                  <a:gd name="connsiteX472" fmla="*/ 1790228 w 1925044"/>
                  <a:gd name="connsiteY472" fmla="*/ 1250184 h 2048575"/>
                  <a:gd name="connsiteX473" fmla="*/ 1789972 w 1925044"/>
                  <a:gd name="connsiteY473" fmla="*/ 1251722 h 2048575"/>
                  <a:gd name="connsiteX474" fmla="*/ 1788437 w 1925044"/>
                  <a:gd name="connsiteY474" fmla="*/ 1254536 h 2048575"/>
                  <a:gd name="connsiteX475" fmla="*/ 1786134 w 1925044"/>
                  <a:gd name="connsiteY475" fmla="*/ 1256838 h 2048575"/>
                  <a:gd name="connsiteX476" fmla="*/ 1783576 w 1925044"/>
                  <a:gd name="connsiteY476" fmla="*/ 1258885 h 2048575"/>
                  <a:gd name="connsiteX477" fmla="*/ 1781274 w 1925044"/>
                  <a:gd name="connsiteY477" fmla="*/ 1261187 h 2048575"/>
                  <a:gd name="connsiteX478" fmla="*/ 1778204 w 1925044"/>
                  <a:gd name="connsiteY478" fmla="*/ 1264769 h 2048575"/>
                  <a:gd name="connsiteX479" fmla="*/ 1776413 w 1925044"/>
                  <a:gd name="connsiteY479" fmla="*/ 1265280 h 2048575"/>
                  <a:gd name="connsiteX480" fmla="*/ 1768483 w 1925044"/>
                  <a:gd name="connsiteY480" fmla="*/ 1265792 h 2048575"/>
                  <a:gd name="connsiteX481" fmla="*/ 1763366 w 1925044"/>
                  <a:gd name="connsiteY481" fmla="*/ 1265792 h 2048575"/>
                  <a:gd name="connsiteX482" fmla="*/ 1761320 w 1925044"/>
                  <a:gd name="connsiteY482" fmla="*/ 1266048 h 2048575"/>
                  <a:gd name="connsiteX483" fmla="*/ 1758762 w 1925044"/>
                  <a:gd name="connsiteY483" fmla="*/ 1266815 h 2048575"/>
                  <a:gd name="connsiteX484" fmla="*/ 1755692 w 1925044"/>
                  <a:gd name="connsiteY484" fmla="*/ 1268862 h 2048575"/>
                  <a:gd name="connsiteX485" fmla="*/ 1753901 w 1925044"/>
                  <a:gd name="connsiteY485" fmla="*/ 1269373 h 2048575"/>
                  <a:gd name="connsiteX486" fmla="*/ 1744180 w 1925044"/>
                  <a:gd name="connsiteY486" fmla="*/ 1271676 h 2048575"/>
                  <a:gd name="connsiteX487" fmla="*/ 1740854 w 1925044"/>
                  <a:gd name="connsiteY487" fmla="*/ 1271420 h 2048575"/>
                  <a:gd name="connsiteX488" fmla="*/ 1736761 w 1925044"/>
                  <a:gd name="connsiteY488" fmla="*/ 1270397 h 2048575"/>
                  <a:gd name="connsiteX489" fmla="*/ 1727040 w 1925044"/>
                  <a:gd name="connsiteY489" fmla="*/ 1269373 h 2048575"/>
                  <a:gd name="connsiteX490" fmla="*/ 1724994 w 1925044"/>
                  <a:gd name="connsiteY490" fmla="*/ 1269120 h 2048575"/>
                  <a:gd name="connsiteX491" fmla="*/ 1721924 w 1925044"/>
                  <a:gd name="connsiteY491" fmla="*/ 1267841 h 2048575"/>
                  <a:gd name="connsiteX492" fmla="*/ 1720389 w 1925044"/>
                  <a:gd name="connsiteY492" fmla="*/ 1267074 h 2048575"/>
                  <a:gd name="connsiteX493" fmla="*/ 1718854 w 1925044"/>
                  <a:gd name="connsiteY493" fmla="*/ 1265538 h 2048575"/>
                  <a:gd name="connsiteX494" fmla="*/ 1714249 w 1925044"/>
                  <a:gd name="connsiteY494" fmla="*/ 1263492 h 2048575"/>
                  <a:gd name="connsiteX495" fmla="*/ 1711179 w 1925044"/>
                  <a:gd name="connsiteY495" fmla="*/ 1262980 h 2048575"/>
                  <a:gd name="connsiteX496" fmla="*/ 1707854 w 1925044"/>
                  <a:gd name="connsiteY496" fmla="*/ 1262727 h 2048575"/>
                  <a:gd name="connsiteX497" fmla="*/ 1704528 w 1925044"/>
                  <a:gd name="connsiteY497" fmla="*/ 1261704 h 2048575"/>
                  <a:gd name="connsiteX498" fmla="*/ 1702481 w 1925044"/>
                  <a:gd name="connsiteY498" fmla="*/ 1259913 h 2048575"/>
                  <a:gd name="connsiteX499" fmla="*/ 1699923 w 1925044"/>
                  <a:gd name="connsiteY499" fmla="*/ 1255820 h 2048575"/>
                  <a:gd name="connsiteX500" fmla="*/ 1697365 w 1925044"/>
                  <a:gd name="connsiteY500" fmla="*/ 1251983 h 2048575"/>
                  <a:gd name="connsiteX501" fmla="*/ 1693272 w 1925044"/>
                  <a:gd name="connsiteY501" fmla="*/ 1247122 h 2048575"/>
                  <a:gd name="connsiteX502" fmla="*/ 1690969 w 1925044"/>
                  <a:gd name="connsiteY502" fmla="*/ 1246869 h 2048575"/>
                  <a:gd name="connsiteX503" fmla="*/ 1687644 w 1925044"/>
                  <a:gd name="connsiteY503" fmla="*/ 1247636 h 2048575"/>
                  <a:gd name="connsiteX504" fmla="*/ 1686876 w 1925044"/>
                  <a:gd name="connsiteY504" fmla="*/ 1247380 h 2048575"/>
                  <a:gd name="connsiteX505" fmla="*/ 1682783 w 1925044"/>
                  <a:gd name="connsiteY505" fmla="*/ 1244566 h 2048575"/>
                  <a:gd name="connsiteX506" fmla="*/ 1680481 w 1925044"/>
                  <a:gd name="connsiteY506" fmla="*/ 1243799 h 2048575"/>
                  <a:gd name="connsiteX507" fmla="*/ 1678434 w 1925044"/>
                  <a:gd name="connsiteY507" fmla="*/ 1243799 h 2048575"/>
                  <a:gd name="connsiteX508" fmla="*/ 1676388 w 1925044"/>
                  <a:gd name="connsiteY508" fmla="*/ 1244822 h 2048575"/>
                  <a:gd name="connsiteX509" fmla="*/ 1674341 w 1925044"/>
                  <a:gd name="connsiteY509" fmla="*/ 1247636 h 2048575"/>
                  <a:gd name="connsiteX510" fmla="*/ 1671271 w 1925044"/>
                  <a:gd name="connsiteY510" fmla="*/ 1250450 h 2048575"/>
                  <a:gd name="connsiteX511" fmla="*/ 1669736 w 1925044"/>
                  <a:gd name="connsiteY511" fmla="*/ 1251474 h 2048575"/>
                  <a:gd name="connsiteX512" fmla="*/ 1664364 w 1925044"/>
                  <a:gd name="connsiteY512" fmla="*/ 1253264 h 2048575"/>
                  <a:gd name="connsiteX513" fmla="*/ 1660527 w 1925044"/>
                  <a:gd name="connsiteY513" fmla="*/ 1255052 h 2048575"/>
                  <a:gd name="connsiteX514" fmla="*/ 1658736 w 1925044"/>
                  <a:gd name="connsiteY514" fmla="*/ 1256331 h 2048575"/>
                  <a:gd name="connsiteX515" fmla="*/ 1657713 w 1925044"/>
                  <a:gd name="connsiteY515" fmla="*/ 1258634 h 2048575"/>
                  <a:gd name="connsiteX516" fmla="*/ 1658225 w 1925044"/>
                  <a:gd name="connsiteY516" fmla="*/ 1261192 h 2048575"/>
                  <a:gd name="connsiteX517" fmla="*/ 1662062 w 1925044"/>
                  <a:gd name="connsiteY517" fmla="*/ 1267332 h 2048575"/>
                  <a:gd name="connsiteX518" fmla="*/ 1663341 w 1925044"/>
                  <a:gd name="connsiteY518" fmla="*/ 1270402 h 2048575"/>
                  <a:gd name="connsiteX519" fmla="*/ 1664876 w 1925044"/>
                  <a:gd name="connsiteY519" fmla="*/ 1272704 h 2048575"/>
                  <a:gd name="connsiteX520" fmla="*/ 1666667 w 1925044"/>
                  <a:gd name="connsiteY520" fmla="*/ 1278076 h 2048575"/>
                  <a:gd name="connsiteX521" fmla="*/ 1672806 w 1925044"/>
                  <a:gd name="connsiteY521" fmla="*/ 1285495 h 2048575"/>
                  <a:gd name="connsiteX522" fmla="*/ 1674085 w 1925044"/>
                  <a:gd name="connsiteY522" fmla="*/ 1287797 h 2048575"/>
                  <a:gd name="connsiteX523" fmla="*/ 1674085 w 1925044"/>
                  <a:gd name="connsiteY523" fmla="*/ 1289844 h 2048575"/>
                  <a:gd name="connsiteX524" fmla="*/ 1673318 w 1925044"/>
                  <a:gd name="connsiteY524" fmla="*/ 1290867 h 2048575"/>
                  <a:gd name="connsiteX525" fmla="*/ 1670248 w 1925044"/>
                  <a:gd name="connsiteY525" fmla="*/ 1292146 h 2048575"/>
                  <a:gd name="connsiteX526" fmla="*/ 1669992 w 1925044"/>
                  <a:gd name="connsiteY526" fmla="*/ 1292914 h 2048575"/>
                  <a:gd name="connsiteX527" fmla="*/ 1671015 w 1925044"/>
                  <a:gd name="connsiteY527" fmla="*/ 1296240 h 2048575"/>
                  <a:gd name="connsiteX528" fmla="*/ 1670504 w 1925044"/>
                  <a:gd name="connsiteY528" fmla="*/ 1297774 h 2048575"/>
                  <a:gd name="connsiteX529" fmla="*/ 1668201 w 1925044"/>
                  <a:gd name="connsiteY529" fmla="*/ 1298798 h 2048575"/>
                  <a:gd name="connsiteX530" fmla="*/ 1666155 w 1925044"/>
                  <a:gd name="connsiteY530" fmla="*/ 1298798 h 2048575"/>
                  <a:gd name="connsiteX531" fmla="*/ 1663597 w 1925044"/>
                  <a:gd name="connsiteY531" fmla="*/ 1297774 h 2048575"/>
                  <a:gd name="connsiteX532" fmla="*/ 1661806 w 1925044"/>
                  <a:gd name="connsiteY532" fmla="*/ 1296751 h 2048575"/>
                  <a:gd name="connsiteX533" fmla="*/ 1660527 w 1925044"/>
                  <a:gd name="connsiteY533" fmla="*/ 1296240 h 2048575"/>
                  <a:gd name="connsiteX534" fmla="*/ 1658480 w 1925044"/>
                  <a:gd name="connsiteY534" fmla="*/ 1296751 h 2048575"/>
                  <a:gd name="connsiteX535" fmla="*/ 1655922 w 1925044"/>
                  <a:gd name="connsiteY535" fmla="*/ 1298798 h 2048575"/>
                  <a:gd name="connsiteX536" fmla="*/ 1655155 w 1925044"/>
                  <a:gd name="connsiteY536" fmla="*/ 1300077 h 2048575"/>
                  <a:gd name="connsiteX537" fmla="*/ 1653364 w 1925044"/>
                  <a:gd name="connsiteY537" fmla="*/ 1304170 h 2048575"/>
                  <a:gd name="connsiteX538" fmla="*/ 1652085 w 1925044"/>
                  <a:gd name="connsiteY538" fmla="*/ 1307240 h 2048575"/>
                  <a:gd name="connsiteX539" fmla="*/ 1650550 w 1925044"/>
                  <a:gd name="connsiteY539" fmla="*/ 1309542 h 2048575"/>
                  <a:gd name="connsiteX540" fmla="*/ 1645689 w 1925044"/>
                  <a:gd name="connsiteY540" fmla="*/ 1314659 h 2048575"/>
                  <a:gd name="connsiteX541" fmla="*/ 1641852 w 1925044"/>
                  <a:gd name="connsiteY541" fmla="*/ 1320031 h 2048575"/>
                  <a:gd name="connsiteX542" fmla="*/ 1641340 w 1925044"/>
                  <a:gd name="connsiteY542" fmla="*/ 1322077 h 2048575"/>
                  <a:gd name="connsiteX543" fmla="*/ 1639294 w 1925044"/>
                  <a:gd name="connsiteY543" fmla="*/ 1332054 h 2048575"/>
                  <a:gd name="connsiteX544" fmla="*/ 1637759 w 1925044"/>
                  <a:gd name="connsiteY544" fmla="*/ 1335124 h 2048575"/>
                  <a:gd name="connsiteX545" fmla="*/ 1635712 w 1925044"/>
                  <a:gd name="connsiteY545" fmla="*/ 1337427 h 2048575"/>
                  <a:gd name="connsiteX546" fmla="*/ 1629828 w 1925044"/>
                  <a:gd name="connsiteY546" fmla="*/ 1341520 h 2048575"/>
                  <a:gd name="connsiteX547" fmla="*/ 1623177 w 1925044"/>
                  <a:gd name="connsiteY547" fmla="*/ 1345357 h 2048575"/>
                  <a:gd name="connsiteX548" fmla="*/ 1621386 w 1925044"/>
                  <a:gd name="connsiteY548" fmla="*/ 1348171 h 2048575"/>
                  <a:gd name="connsiteX549" fmla="*/ 1620363 w 1925044"/>
                  <a:gd name="connsiteY549" fmla="*/ 1357125 h 2048575"/>
                  <a:gd name="connsiteX550" fmla="*/ 1619852 w 1925044"/>
                  <a:gd name="connsiteY550" fmla="*/ 1359683 h 2048575"/>
                  <a:gd name="connsiteX551" fmla="*/ 1618828 w 1925044"/>
                  <a:gd name="connsiteY551" fmla="*/ 1361729 h 2048575"/>
                  <a:gd name="connsiteX552" fmla="*/ 1616014 w 1925044"/>
                  <a:gd name="connsiteY552" fmla="*/ 1364032 h 2048575"/>
                  <a:gd name="connsiteX553" fmla="*/ 1610386 w 1925044"/>
                  <a:gd name="connsiteY553" fmla="*/ 1367102 h 2048575"/>
                  <a:gd name="connsiteX554" fmla="*/ 1607061 w 1925044"/>
                  <a:gd name="connsiteY554" fmla="*/ 1368381 h 2048575"/>
                  <a:gd name="connsiteX555" fmla="*/ 1602712 w 1925044"/>
                  <a:gd name="connsiteY555" fmla="*/ 1370169 h 2048575"/>
                  <a:gd name="connsiteX556" fmla="*/ 1600153 w 1925044"/>
                  <a:gd name="connsiteY556" fmla="*/ 1370936 h 2048575"/>
                  <a:gd name="connsiteX557" fmla="*/ 1596828 w 1925044"/>
                  <a:gd name="connsiteY557" fmla="*/ 1372983 h 2048575"/>
                  <a:gd name="connsiteX558" fmla="*/ 1593502 w 1925044"/>
                  <a:gd name="connsiteY558" fmla="*/ 1375541 h 2048575"/>
                  <a:gd name="connsiteX559" fmla="*/ 1593502 w 1925044"/>
                  <a:gd name="connsiteY559" fmla="*/ 1378611 h 2048575"/>
                  <a:gd name="connsiteX560" fmla="*/ 1595037 w 1925044"/>
                  <a:gd name="connsiteY560" fmla="*/ 1380913 h 2048575"/>
                  <a:gd name="connsiteX561" fmla="*/ 1595037 w 1925044"/>
                  <a:gd name="connsiteY561" fmla="*/ 1381681 h 2048575"/>
                  <a:gd name="connsiteX562" fmla="*/ 1594014 w 1925044"/>
                  <a:gd name="connsiteY562" fmla="*/ 1384239 h 2048575"/>
                  <a:gd name="connsiteX563" fmla="*/ 1595549 w 1925044"/>
                  <a:gd name="connsiteY563" fmla="*/ 1390888 h 2048575"/>
                  <a:gd name="connsiteX564" fmla="*/ 1596060 w 1925044"/>
                  <a:gd name="connsiteY564" fmla="*/ 1394213 h 2048575"/>
                  <a:gd name="connsiteX565" fmla="*/ 1595804 w 1925044"/>
                  <a:gd name="connsiteY565" fmla="*/ 1397795 h 2048575"/>
                  <a:gd name="connsiteX566" fmla="*/ 1595037 w 1925044"/>
                  <a:gd name="connsiteY566" fmla="*/ 1401632 h 2048575"/>
                  <a:gd name="connsiteX567" fmla="*/ 1595293 w 1925044"/>
                  <a:gd name="connsiteY567" fmla="*/ 1405214 h 2048575"/>
                  <a:gd name="connsiteX568" fmla="*/ 1592990 w 1925044"/>
                  <a:gd name="connsiteY568" fmla="*/ 1408283 h 2048575"/>
                  <a:gd name="connsiteX569" fmla="*/ 1588641 w 1925044"/>
                  <a:gd name="connsiteY569" fmla="*/ 1411353 h 2048575"/>
                  <a:gd name="connsiteX570" fmla="*/ 1587107 w 1925044"/>
                  <a:gd name="connsiteY570" fmla="*/ 1412121 h 2048575"/>
                  <a:gd name="connsiteX571" fmla="*/ 1584804 w 1925044"/>
                  <a:gd name="connsiteY571" fmla="*/ 1412632 h 2048575"/>
                  <a:gd name="connsiteX572" fmla="*/ 1578409 w 1925044"/>
                  <a:gd name="connsiteY572" fmla="*/ 1412632 h 2048575"/>
                  <a:gd name="connsiteX573" fmla="*/ 1576618 w 1925044"/>
                  <a:gd name="connsiteY573" fmla="*/ 1413656 h 2048575"/>
                  <a:gd name="connsiteX574" fmla="*/ 1576618 w 1925044"/>
                  <a:gd name="connsiteY574" fmla="*/ 1414423 h 2048575"/>
                  <a:gd name="connsiteX575" fmla="*/ 1578920 w 1925044"/>
                  <a:gd name="connsiteY575" fmla="*/ 1416214 h 2048575"/>
                  <a:gd name="connsiteX576" fmla="*/ 1579944 w 1925044"/>
                  <a:gd name="connsiteY576" fmla="*/ 1418260 h 2048575"/>
                  <a:gd name="connsiteX577" fmla="*/ 1580967 w 1925044"/>
                  <a:gd name="connsiteY577" fmla="*/ 1419284 h 2048575"/>
                  <a:gd name="connsiteX578" fmla="*/ 1583525 w 1925044"/>
                  <a:gd name="connsiteY578" fmla="*/ 1419540 h 2048575"/>
                  <a:gd name="connsiteX579" fmla="*/ 1584804 w 1925044"/>
                  <a:gd name="connsiteY579" fmla="*/ 1421842 h 2048575"/>
                  <a:gd name="connsiteX580" fmla="*/ 1585316 w 1925044"/>
                  <a:gd name="connsiteY580" fmla="*/ 1423633 h 2048575"/>
                  <a:gd name="connsiteX581" fmla="*/ 1587618 w 1925044"/>
                  <a:gd name="connsiteY581" fmla="*/ 1425679 h 2048575"/>
                  <a:gd name="connsiteX582" fmla="*/ 1588641 w 1925044"/>
                  <a:gd name="connsiteY582" fmla="*/ 1427982 h 2048575"/>
                  <a:gd name="connsiteX583" fmla="*/ 1589665 w 1925044"/>
                  <a:gd name="connsiteY583" fmla="*/ 1432586 h 2048575"/>
                  <a:gd name="connsiteX584" fmla="*/ 1590944 w 1925044"/>
                  <a:gd name="connsiteY584" fmla="*/ 1435144 h 2048575"/>
                  <a:gd name="connsiteX585" fmla="*/ 1591711 w 1925044"/>
                  <a:gd name="connsiteY585" fmla="*/ 1437191 h 2048575"/>
                  <a:gd name="connsiteX586" fmla="*/ 1591967 w 1925044"/>
                  <a:gd name="connsiteY586" fmla="*/ 1441284 h 2048575"/>
                  <a:gd name="connsiteX587" fmla="*/ 1592735 w 1925044"/>
                  <a:gd name="connsiteY587" fmla="*/ 1443331 h 2048575"/>
                  <a:gd name="connsiteX588" fmla="*/ 1594014 w 1925044"/>
                  <a:gd name="connsiteY588" fmla="*/ 1445377 h 2048575"/>
                  <a:gd name="connsiteX589" fmla="*/ 1594014 w 1925044"/>
                  <a:gd name="connsiteY589" fmla="*/ 1447935 h 2048575"/>
                  <a:gd name="connsiteX590" fmla="*/ 1592990 w 1925044"/>
                  <a:gd name="connsiteY590" fmla="*/ 1449726 h 2048575"/>
                  <a:gd name="connsiteX591" fmla="*/ 1592735 w 1925044"/>
                  <a:gd name="connsiteY591" fmla="*/ 1451005 h 2048575"/>
                  <a:gd name="connsiteX592" fmla="*/ 1593502 w 1925044"/>
                  <a:gd name="connsiteY592" fmla="*/ 1452540 h 2048575"/>
                  <a:gd name="connsiteX593" fmla="*/ 1596316 w 1925044"/>
                  <a:gd name="connsiteY593" fmla="*/ 1453819 h 2048575"/>
                  <a:gd name="connsiteX594" fmla="*/ 1598874 w 1925044"/>
                  <a:gd name="connsiteY594" fmla="*/ 1456122 h 2048575"/>
                  <a:gd name="connsiteX595" fmla="*/ 1601688 w 1925044"/>
                  <a:gd name="connsiteY595" fmla="*/ 1457657 h 2048575"/>
                  <a:gd name="connsiteX596" fmla="*/ 1602712 w 1925044"/>
                  <a:gd name="connsiteY596" fmla="*/ 1459192 h 2048575"/>
                  <a:gd name="connsiteX597" fmla="*/ 1603479 w 1925044"/>
                  <a:gd name="connsiteY597" fmla="*/ 1461750 h 2048575"/>
                  <a:gd name="connsiteX598" fmla="*/ 1603479 w 1925044"/>
                  <a:gd name="connsiteY598" fmla="*/ 1464308 h 2048575"/>
                  <a:gd name="connsiteX599" fmla="*/ 1602712 w 1925044"/>
                  <a:gd name="connsiteY599" fmla="*/ 1465843 h 2048575"/>
                  <a:gd name="connsiteX600" fmla="*/ 1600409 w 1925044"/>
                  <a:gd name="connsiteY600" fmla="*/ 1468913 h 2048575"/>
                  <a:gd name="connsiteX601" fmla="*/ 1599130 w 1925044"/>
                  <a:gd name="connsiteY601" fmla="*/ 1470959 h 2048575"/>
                  <a:gd name="connsiteX602" fmla="*/ 1599130 w 1925044"/>
                  <a:gd name="connsiteY602" fmla="*/ 1472238 h 2048575"/>
                  <a:gd name="connsiteX603" fmla="*/ 1600409 w 1925044"/>
                  <a:gd name="connsiteY603" fmla="*/ 1475052 h 2048575"/>
                  <a:gd name="connsiteX604" fmla="*/ 1601688 w 1925044"/>
                  <a:gd name="connsiteY604" fmla="*/ 1477099 h 2048575"/>
                  <a:gd name="connsiteX605" fmla="*/ 1601688 w 1925044"/>
                  <a:gd name="connsiteY605" fmla="*/ 1478634 h 2048575"/>
                  <a:gd name="connsiteX606" fmla="*/ 1600409 w 1925044"/>
                  <a:gd name="connsiteY606" fmla="*/ 1480169 h 2048575"/>
                  <a:gd name="connsiteX607" fmla="*/ 1600153 w 1925044"/>
                  <a:gd name="connsiteY607" fmla="*/ 1481448 h 2048575"/>
                  <a:gd name="connsiteX608" fmla="*/ 1600409 w 1925044"/>
                  <a:gd name="connsiteY608" fmla="*/ 1485541 h 2048575"/>
                  <a:gd name="connsiteX609" fmla="*/ 1600409 w 1925044"/>
                  <a:gd name="connsiteY609" fmla="*/ 1486820 h 2048575"/>
                  <a:gd name="connsiteX610" fmla="*/ 1600921 w 1925044"/>
                  <a:gd name="connsiteY610" fmla="*/ 1488099 h 2048575"/>
                  <a:gd name="connsiteX611" fmla="*/ 1603735 w 1925044"/>
                  <a:gd name="connsiteY611" fmla="*/ 1490146 h 2048575"/>
                  <a:gd name="connsiteX612" fmla="*/ 1603479 w 1925044"/>
                  <a:gd name="connsiteY612" fmla="*/ 1491681 h 2048575"/>
                  <a:gd name="connsiteX613" fmla="*/ 1602712 w 1925044"/>
                  <a:gd name="connsiteY613" fmla="*/ 1494239 h 2048575"/>
                  <a:gd name="connsiteX614" fmla="*/ 1602968 w 1925044"/>
                  <a:gd name="connsiteY614" fmla="*/ 1495262 h 2048575"/>
                  <a:gd name="connsiteX615" fmla="*/ 1606549 w 1925044"/>
                  <a:gd name="connsiteY615" fmla="*/ 1498332 h 2048575"/>
                  <a:gd name="connsiteX616" fmla="*/ 1608084 w 1925044"/>
                  <a:gd name="connsiteY616" fmla="*/ 1499867 h 2048575"/>
                  <a:gd name="connsiteX617" fmla="*/ 1610386 w 1925044"/>
                  <a:gd name="connsiteY617" fmla="*/ 1504472 h 2048575"/>
                  <a:gd name="connsiteX618" fmla="*/ 1610386 w 1925044"/>
                  <a:gd name="connsiteY618" fmla="*/ 1508053 h 2048575"/>
                  <a:gd name="connsiteX619" fmla="*/ 1608340 w 1925044"/>
                  <a:gd name="connsiteY619" fmla="*/ 1512658 h 2048575"/>
                  <a:gd name="connsiteX620" fmla="*/ 1607828 w 1925044"/>
                  <a:gd name="connsiteY620" fmla="*/ 1514193 h 2048575"/>
                  <a:gd name="connsiteX621" fmla="*/ 1608084 w 1925044"/>
                  <a:gd name="connsiteY621" fmla="*/ 1516751 h 2048575"/>
                  <a:gd name="connsiteX622" fmla="*/ 1609107 w 1925044"/>
                  <a:gd name="connsiteY622" fmla="*/ 1518542 h 2048575"/>
                  <a:gd name="connsiteX623" fmla="*/ 1613200 w 1925044"/>
                  <a:gd name="connsiteY623" fmla="*/ 1520333 h 2048575"/>
                  <a:gd name="connsiteX624" fmla="*/ 1615503 w 1925044"/>
                  <a:gd name="connsiteY624" fmla="*/ 1520586 h 2048575"/>
                  <a:gd name="connsiteX625" fmla="*/ 1616782 w 1925044"/>
                  <a:gd name="connsiteY625" fmla="*/ 1521353 h 2048575"/>
                  <a:gd name="connsiteX626" fmla="*/ 1618317 w 1925044"/>
                  <a:gd name="connsiteY626" fmla="*/ 1523400 h 2048575"/>
                  <a:gd name="connsiteX627" fmla="*/ 1618317 w 1925044"/>
                  <a:gd name="connsiteY627" fmla="*/ 1527493 h 2048575"/>
                  <a:gd name="connsiteX628" fmla="*/ 1617293 w 1925044"/>
                  <a:gd name="connsiteY628" fmla="*/ 1535168 h 2048575"/>
                  <a:gd name="connsiteX629" fmla="*/ 1616270 w 1925044"/>
                  <a:gd name="connsiteY629" fmla="*/ 1538749 h 2048575"/>
                  <a:gd name="connsiteX630" fmla="*/ 1614735 w 1925044"/>
                  <a:gd name="connsiteY630" fmla="*/ 1542331 h 2048575"/>
                  <a:gd name="connsiteX631" fmla="*/ 1611921 w 1925044"/>
                  <a:gd name="connsiteY631" fmla="*/ 1548214 h 2048575"/>
                  <a:gd name="connsiteX632" fmla="*/ 1611921 w 1925044"/>
                  <a:gd name="connsiteY632" fmla="*/ 1550261 h 2048575"/>
                  <a:gd name="connsiteX633" fmla="*/ 1612177 w 1925044"/>
                  <a:gd name="connsiteY633" fmla="*/ 1551028 h 2048575"/>
                  <a:gd name="connsiteX634" fmla="*/ 1614223 w 1925044"/>
                  <a:gd name="connsiteY634" fmla="*/ 1552307 h 2048575"/>
                  <a:gd name="connsiteX635" fmla="*/ 1616270 w 1925044"/>
                  <a:gd name="connsiteY635" fmla="*/ 1554866 h 2048575"/>
                  <a:gd name="connsiteX636" fmla="*/ 1616782 w 1925044"/>
                  <a:gd name="connsiteY636" fmla="*/ 1556912 h 2048575"/>
                  <a:gd name="connsiteX637" fmla="*/ 1616526 w 1925044"/>
                  <a:gd name="connsiteY637" fmla="*/ 1558447 h 2048575"/>
                  <a:gd name="connsiteX638" fmla="*/ 1614991 w 1925044"/>
                  <a:gd name="connsiteY638" fmla="*/ 1564587 h 2048575"/>
                  <a:gd name="connsiteX639" fmla="*/ 1615503 w 1925044"/>
                  <a:gd name="connsiteY639" fmla="*/ 1568168 h 2048575"/>
                  <a:gd name="connsiteX640" fmla="*/ 1617293 w 1925044"/>
                  <a:gd name="connsiteY640" fmla="*/ 1569447 h 2048575"/>
                  <a:gd name="connsiteX641" fmla="*/ 1621898 w 1925044"/>
                  <a:gd name="connsiteY641" fmla="*/ 1569959 h 2048575"/>
                  <a:gd name="connsiteX642" fmla="*/ 1624456 w 1925044"/>
                  <a:gd name="connsiteY642" fmla="*/ 1570215 h 2048575"/>
                  <a:gd name="connsiteX643" fmla="*/ 1626247 w 1925044"/>
                  <a:gd name="connsiteY643" fmla="*/ 1571238 h 2048575"/>
                  <a:gd name="connsiteX644" fmla="*/ 1628038 w 1925044"/>
                  <a:gd name="connsiteY644" fmla="*/ 1572773 h 2048575"/>
                  <a:gd name="connsiteX645" fmla="*/ 1630852 w 1925044"/>
                  <a:gd name="connsiteY645" fmla="*/ 1576866 h 2048575"/>
                  <a:gd name="connsiteX646" fmla="*/ 1631619 w 1925044"/>
                  <a:gd name="connsiteY646" fmla="*/ 1580192 h 2048575"/>
                  <a:gd name="connsiteX647" fmla="*/ 1631363 w 1925044"/>
                  <a:gd name="connsiteY647" fmla="*/ 1582238 h 2048575"/>
                  <a:gd name="connsiteX648" fmla="*/ 1632131 w 1925044"/>
                  <a:gd name="connsiteY648" fmla="*/ 1583006 h 2048575"/>
                  <a:gd name="connsiteX649" fmla="*/ 1633666 w 1925044"/>
                  <a:gd name="connsiteY649" fmla="*/ 1582750 h 2048575"/>
                  <a:gd name="connsiteX650" fmla="*/ 1634433 w 1925044"/>
                  <a:gd name="connsiteY650" fmla="*/ 1583518 h 2048575"/>
                  <a:gd name="connsiteX651" fmla="*/ 1634433 w 1925044"/>
                  <a:gd name="connsiteY651" fmla="*/ 1585052 h 2048575"/>
                  <a:gd name="connsiteX652" fmla="*/ 1633666 w 1925044"/>
                  <a:gd name="connsiteY652" fmla="*/ 1586843 h 2048575"/>
                  <a:gd name="connsiteX653" fmla="*/ 1635201 w 1925044"/>
                  <a:gd name="connsiteY653" fmla="*/ 1588634 h 2048575"/>
                  <a:gd name="connsiteX654" fmla="*/ 1638271 w 1925044"/>
                  <a:gd name="connsiteY654" fmla="*/ 1589401 h 2048575"/>
                  <a:gd name="connsiteX655" fmla="*/ 1641596 w 1925044"/>
                  <a:gd name="connsiteY655" fmla="*/ 1589657 h 2048575"/>
                  <a:gd name="connsiteX656" fmla="*/ 1641852 w 1925044"/>
                  <a:gd name="connsiteY656" fmla="*/ 1591960 h 2048575"/>
                  <a:gd name="connsiteX657" fmla="*/ 1643899 w 1925044"/>
                  <a:gd name="connsiteY657" fmla="*/ 1594262 h 2048575"/>
                  <a:gd name="connsiteX658" fmla="*/ 1647224 w 1925044"/>
                  <a:gd name="connsiteY658" fmla="*/ 1597590 h 2048575"/>
                  <a:gd name="connsiteX659" fmla="*/ 1651062 w 1925044"/>
                  <a:gd name="connsiteY659" fmla="*/ 1599637 h 2048575"/>
                  <a:gd name="connsiteX660" fmla="*/ 1652852 w 1925044"/>
                  <a:gd name="connsiteY660" fmla="*/ 1599637 h 2048575"/>
                  <a:gd name="connsiteX661" fmla="*/ 1653620 w 1925044"/>
                  <a:gd name="connsiteY661" fmla="*/ 1600148 h 2048575"/>
                  <a:gd name="connsiteX662" fmla="*/ 1654131 w 1925044"/>
                  <a:gd name="connsiteY662" fmla="*/ 1602195 h 2048575"/>
                  <a:gd name="connsiteX663" fmla="*/ 1656690 w 1925044"/>
                  <a:gd name="connsiteY663" fmla="*/ 1604241 h 2048575"/>
                  <a:gd name="connsiteX664" fmla="*/ 1661806 w 1925044"/>
                  <a:gd name="connsiteY664" fmla="*/ 1607055 h 2048575"/>
                  <a:gd name="connsiteX665" fmla="*/ 1665132 w 1925044"/>
                  <a:gd name="connsiteY665" fmla="*/ 1607567 h 2048575"/>
                  <a:gd name="connsiteX666" fmla="*/ 1666155 w 1925044"/>
                  <a:gd name="connsiteY666" fmla="*/ 1608335 h 2048575"/>
                  <a:gd name="connsiteX667" fmla="*/ 1667946 w 1925044"/>
                  <a:gd name="connsiteY667" fmla="*/ 1611405 h 2048575"/>
                  <a:gd name="connsiteX668" fmla="*/ 1667434 w 1925044"/>
                  <a:gd name="connsiteY668" fmla="*/ 1614474 h 2048575"/>
                  <a:gd name="connsiteX669" fmla="*/ 1666667 w 1925044"/>
                  <a:gd name="connsiteY669" fmla="*/ 1616265 h 2048575"/>
                  <a:gd name="connsiteX670" fmla="*/ 1663341 w 1925044"/>
                  <a:gd name="connsiteY670" fmla="*/ 1620870 h 2048575"/>
                  <a:gd name="connsiteX671" fmla="*/ 1663341 w 1925044"/>
                  <a:gd name="connsiteY671" fmla="*/ 1622660 h 2048575"/>
                  <a:gd name="connsiteX672" fmla="*/ 1663853 w 1925044"/>
                  <a:gd name="connsiteY672" fmla="*/ 1623428 h 2048575"/>
                  <a:gd name="connsiteX673" fmla="*/ 1666155 w 1925044"/>
                  <a:gd name="connsiteY673" fmla="*/ 1624196 h 2048575"/>
                  <a:gd name="connsiteX674" fmla="*/ 1667178 w 1925044"/>
                  <a:gd name="connsiteY674" fmla="*/ 1625219 h 2048575"/>
                  <a:gd name="connsiteX675" fmla="*/ 1668713 w 1925044"/>
                  <a:gd name="connsiteY675" fmla="*/ 1627265 h 2048575"/>
                  <a:gd name="connsiteX676" fmla="*/ 1668713 w 1925044"/>
                  <a:gd name="connsiteY676" fmla="*/ 1630079 h 2048575"/>
                  <a:gd name="connsiteX677" fmla="*/ 1669481 w 1925044"/>
                  <a:gd name="connsiteY677" fmla="*/ 1631614 h 2048575"/>
                  <a:gd name="connsiteX678" fmla="*/ 1673318 w 1925044"/>
                  <a:gd name="connsiteY678" fmla="*/ 1634684 h 2048575"/>
                  <a:gd name="connsiteX679" fmla="*/ 1674597 w 1925044"/>
                  <a:gd name="connsiteY679" fmla="*/ 1635963 h 2048575"/>
                  <a:gd name="connsiteX680" fmla="*/ 1678434 w 1925044"/>
                  <a:gd name="connsiteY680" fmla="*/ 1641847 h 2048575"/>
                  <a:gd name="connsiteX681" fmla="*/ 1680737 w 1925044"/>
                  <a:gd name="connsiteY681" fmla="*/ 1644405 h 2048575"/>
                  <a:gd name="connsiteX682" fmla="*/ 1684062 w 1925044"/>
                  <a:gd name="connsiteY682" fmla="*/ 1647219 h 2048575"/>
                  <a:gd name="connsiteX683" fmla="*/ 1687644 w 1925044"/>
                  <a:gd name="connsiteY683" fmla="*/ 1651568 h 2048575"/>
                  <a:gd name="connsiteX684" fmla="*/ 1689946 w 1925044"/>
                  <a:gd name="connsiteY684" fmla="*/ 1653103 h 2048575"/>
                  <a:gd name="connsiteX685" fmla="*/ 1696086 w 1925044"/>
                  <a:gd name="connsiteY685" fmla="*/ 1655661 h 2048575"/>
                  <a:gd name="connsiteX686" fmla="*/ 1702737 w 1925044"/>
                  <a:gd name="connsiteY686" fmla="*/ 1657964 h 2048575"/>
                  <a:gd name="connsiteX687" fmla="*/ 1709644 w 1925044"/>
                  <a:gd name="connsiteY687" fmla="*/ 1659243 h 2048575"/>
                  <a:gd name="connsiteX688" fmla="*/ 1712203 w 1925044"/>
                  <a:gd name="connsiteY688" fmla="*/ 1660522 h 2048575"/>
                  <a:gd name="connsiteX689" fmla="*/ 1713993 w 1925044"/>
                  <a:gd name="connsiteY689" fmla="*/ 1663592 h 2048575"/>
                  <a:gd name="connsiteX690" fmla="*/ 1715017 w 1925044"/>
                  <a:gd name="connsiteY690" fmla="*/ 1665638 h 2048575"/>
                  <a:gd name="connsiteX691" fmla="*/ 1715784 w 1925044"/>
                  <a:gd name="connsiteY691" fmla="*/ 1666406 h 2048575"/>
                  <a:gd name="connsiteX692" fmla="*/ 1717831 w 1925044"/>
                  <a:gd name="connsiteY692" fmla="*/ 1666662 h 2048575"/>
                  <a:gd name="connsiteX693" fmla="*/ 1720645 w 1925044"/>
                  <a:gd name="connsiteY693" fmla="*/ 1666406 h 2048575"/>
                  <a:gd name="connsiteX694" fmla="*/ 1722947 w 1925044"/>
                  <a:gd name="connsiteY694" fmla="*/ 1664871 h 2048575"/>
                  <a:gd name="connsiteX695" fmla="*/ 1727808 w 1925044"/>
                  <a:gd name="connsiteY695" fmla="*/ 1660010 h 2048575"/>
                  <a:gd name="connsiteX696" fmla="*/ 1729598 w 1925044"/>
                  <a:gd name="connsiteY696" fmla="*/ 1659754 h 2048575"/>
                  <a:gd name="connsiteX697" fmla="*/ 1732156 w 1925044"/>
                  <a:gd name="connsiteY697" fmla="*/ 1660010 h 2048575"/>
                  <a:gd name="connsiteX698" fmla="*/ 1734203 w 1925044"/>
                  <a:gd name="connsiteY698" fmla="*/ 1661289 h 2048575"/>
                  <a:gd name="connsiteX699" fmla="*/ 1736250 w 1925044"/>
                  <a:gd name="connsiteY699" fmla="*/ 1663592 h 2048575"/>
                  <a:gd name="connsiteX700" fmla="*/ 1737785 w 1925044"/>
                  <a:gd name="connsiteY700" fmla="*/ 1667429 h 2048575"/>
                  <a:gd name="connsiteX701" fmla="*/ 1738040 w 1925044"/>
                  <a:gd name="connsiteY701" fmla="*/ 1668452 h 2048575"/>
                  <a:gd name="connsiteX702" fmla="*/ 1736505 w 1925044"/>
                  <a:gd name="connsiteY702" fmla="*/ 1672545 h 2048575"/>
                  <a:gd name="connsiteX703" fmla="*/ 1735226 w 1925044"/>
                  <a:gd name="connsiteY703" fmla="*/ 1673569 h 2048575"/>
                  <a:gd name="connsiteX704" fmla="*/ 1734459 w 1925044"/>
                  <a:gd name="connsiteY704" fmla="*/ 1675104 h 2048575"/>
                  <a:gd name="connsiteX705" fmla="*/ 1735482 w 1925044"/>
                  <a:gd name="connsiteY705" fmla="*/ 1676894 h 2048575"/>
                  <a:gd name="connsiteX706" fmla="*/ 1735738 w 1925044"/>
                  <a:gd name="connsiteY706" fmla="*/ 1679197 h 2048575"/>
                  <a:gd name="connsiteX707" fmla="*/ 1733691 w 1925044"/>
                  <a:gd name="connsiteY707" fmla="*/ 1682778 h 2048575"/>
                  <a:gd name="connsiteX708" fmla="*/ 1731645 w 1925044"/>
                  <a:gd name="connsiteY708" fmla="*/ 1685081 h 2048575"/>
                  <a:gd name="connsiteX709" fmla="*/ 1729598 w 1925044"/>
                  <a:gd name="connsiteY709" fmla="*/ 1686871 h 2048575"/>
                  <a:gd name="connsiteX710" fmla="*/ 1726273 w 1925044"/>
                  <a:gd name="connsiteY710" fmla="*/ 1689429 h 2048575"/>
                  <a:gd name="connsiteX711" fmla="*/ 1724994 w 1925044"/>
                  <a:gd name="connsiteY711" fmla="*/ 1691220 h 2048575"/>
                  <a:gd name="connsiteX712" fmla="*/ 1723714 w 1925044"/>
                  <a:gd name="connsiteY712" fmla="*/ 1694034 h 2048575"/>
                  <a:gd name="connsiteX713" fmla="*/ 1722947 w 1925044"/>
                  <a:gd name="connsiteY713" fmla="*/ 1697616 h 2048575"/>
                  <a:gd name="connsiteX714" fmla="*/ 1723970 w 1925044"/>
                  <a:gd name="connsiteY714" fmla="*/ 1699151 h 2048575"/>
                  <a:gd name="connsiteX715" fmla="*/ 1730622 w 1925044"/>
                  <a:gd name="connsiteY715" fmla="*/ 1701709 h 2048575"/>
                  <a:gd name="connsiteX716" fmla="*/ 1731901 w 1925044"/>
                  <a:gd name="connsiteY716" fmla="*/ 1702732 h 2048575"/>
                  <a:gd name="connsiteX717" fmla="*/ 1732412 w 1925044"/>
                  <a:gd name="connsiteY717" fmla="*/ 1704011 h 2048575"/>
                  <a:gd name="connsiteX718" fmla="*/ 1731901 w 1925044"/>
                  <a:gd name="connsiteY718" fmla="*/ 1707337 h 2048575"/>
                  <a:gd name="connsiteX719" fmla="*/ 1730622 w 1925044"/>
                  <a:gd name="connsiteY719" fmla="*/ 1709383 h 2048575"/>
                  <a:gd name="connsiteX720" fmla="*/ 1730622 w 1925044"/>
                  <a:gd name="connsiteY720" fmla="*/ 1710151 h 2048575"/>
                  <a:gd name="connsiteX721" fmla="*/ 1732412 w 1925044"/>
                  <a:gd name="connsiteY721" fmla="*/ 1711174 h 2048575"/>
                  <a:gd name="connsiteX722" fmla="*/ 1732668 w 1925044"/>
                  <a:gd name="connsiteY722" fmla="*/ 1712965 h 2048575"/>
                  <a:gd name="connsiteX723" fmla="*/ 1731901 w 1925044"/>
                  <a:gd name="connsiteY723" fmla="*/ 1714244 h 2048575"/>
                  <a:gd name="connsiteX724" fmla="*/ 1731901 w 1925044"/>
                  <a:gd name="connsiteY724" fmla="*/ 1718337 h 2048575"/>
                  <a:gd name="connsiteX725" fmla="*/ 1732156 w 1925044"/>
                  <a:gd name="connsiteY725" fmla="*/ 1719616 h 2048575"/>
                  <a:gd name="connsiteX726" fmla="*/ 1731645 w 1925044"/>
                  <a:gd name="connsiteY726" fmla="*/ 1720384 h 2048575"/>
                  <a:gd name="connsiteX727" fmla="*/ 1731645 w 1925044"/>
                  <a:gd name="connsiteY727" fmla="*/ 1724733 h 2048575"/>
                  <a:gd name="connsiteX728" fmla="*/ 1733180 w 1925044"/>
                  <a:gd name="connsiteY728" fmla="*/ 1725756 h 2048575"/>
                  <a:gd name="connsiteX729" fmla="*/ 1734459 w 1925044"/>
                  <a:gd name="connsiteY729" fmla="*/ 1727547 h 2048575"/>
                  <a:gd name="connsiteX730" fmla="*/ 1735482 w 1925044"/>
                  <a:gd name="connsiteY730" fmla="*/ 1728314 h 2048575"/>
                  <a:gd name="connsiteX731" fmla="*/ 1735994 w 1925044"/>
                  <a:gd name="connsiteY731" fmla="*/ 1731384 h 2048575"/>
                  <a:gd name="connsiteX732" fmla="*/ 1733947 w 1925044"/>
                  <a:gd name="connsiteY732" fmla="*/ 1734454 h 2048575"/>
                  <a:gd name="connsiteX733" fmla="*/ 1733436 w 1925044"/>
                  <a:gd name="connsiteY733" fmla="*/ 1736245 h 2048575"/>
                  <a:gd name="connsiteX734" fmla="*/ 1730877 w 1925044"/>
                  <a:gd name="connsiteY734" fmla="*/ 1738291 h 2048575"/>
                  <a:gd name="connsiteX735" fmla="*/ 1729854 w 1925044"/>
                  <a:gd name="connsiteY735" fmla="*/ 1738803 h 2048575"/>
                  <a:gd name="connsiteX736" fmla="*/ 1727040 w 1925044"/>
                  <a:gd name="connsiteY736" fmla="*/ 1739059 h 2048575"/>
                  <a:gd name="connsiteX737" fmla="*/ 1726273 w 1925044"/>
                  <a:gd name="connsiteY737" fmla="*/ 1740593 h 2048575"/>
                  <a:gd name="connsiteX738" fmla="*/ 1722691 w 1925044"/>
                  <a:gd name="connsiteY738" fmla="*/ 1743152 h 2048575"/>
                  <a:gd name="connsiteX739" fmla="*/ 1721156 w 1925044"/>
                  <a:gd name="connsiteY739" fmla="*/ 1743408 h 2048575"/>
                  <a:gd name="connsiteX740" fmla="*/ 1718086 w 1925044"/>
                  <a:gd name="connsiteY740" fmla="*/ 1743408 h 2048575"/>
                  <a:gd name="connsiteX741" fmla="*/ 1716296 w 1925044"/>
                  <a:gd name="connsiteY741" fmla="*/ 1744431 h 2048575"/>
                  <a:gd name="connsiteX742" fmla="*/ 1714249 w 1925044"/>
                  <a:gd name="connsiteY742" fmla="*/ 1746989 h 2048575"/>
                  <a:gd name="connsiteX743" fmla="*/ 1712458 w 1925044"/>
                  <a:gd name="connsiteY743" fmla="*/ 1748012 h 2048575"/>
                  <a:gd name="connsiteX744" fmla="*/ 1711435 w 1925044"/>
                  <a:gd name="connsiteY744" fmla="*/ 1750826 h 2048575"/>
                  <a:gd name="connsiteX745" fmla="*/ 1709900 w 1925044"/>
                  <a:gd name="connsiteY745" fmla="*/ 1753896 h 2048575"/>
                  <a:gd name="connsiteX746" fmla="*/ 1708365 w 1925044"/>
                  <a:gd name="connsiteY746" fmla="*/ 1755687 h 2048575"/>
                  <a:gd name="connsiteX747" fmla="*/ 1705807 w 1925044"/>
                  <a:gd name="connsiteY747" fmla="*/ 1759780 h 2048575"/>
                  <a:gd name="connsiteX748" fmla="*/ 1704272 w 1925044"/>
                  <a:gd name="connsiteY748" fmla="*/ 1763361 h 2048575"/>
                  <a:gd name="connsiteX749" fmla="*/ 1702226 w 1925044"/>
                  <a:gd name="connsiteY749" fmla="*/ 1764641 h 2048575"/>
                  <a:gd name="connsiteX750" fmla="*/ 1701714 w 1925044"/>
                  <a:gd name="connsiteY750" fmla="*/ 1765664 h 2048575"/>
                  <a:gd name="connsiteX751" fmla="*/ 1702226 w 1925044"/>
                  <a:gd name="connsiteY751" fmla="*/ 1767710 h 2048575"/>
                  <a:gd name="connsiteX752" fmla="*/ 1703249 w 1925044"/>
                  <a:gd name="connsiteY752" fmla="*/ 1768734 h 2048575"/>
                  <a:gd name="connsiteX753" fmla="*/ 1706830 w 1925044"/>
                  <a:gd name="connsiteY753" fmla="*/ 1771292 h 2048575"/>
                  <a:gd name="connsiteX754" fmla="*/ 1710668 w 1925044"/>
                  <a:gd name="connsiteY754" fmla="*/ 1772827 h 2048575"/>
                  <a:gd name="connsiteX755" fmla="*/ 1714761 w 1925044"/>
                  <a:gd name="connsiteY755" fmla="*/ 1775129 h 2048575"/>
                  <a:gd name="connsiteX756" fmla="*/ 1717063 w 1925044"/>
                  <a:gd name="connsiteY756" fmla="*/ 1775897 h 2048575"/>
                  <a:gd name="connsiteX757" fmla="*/ 1719365 w 1925044"/>
                  <a:gd name="connsiteY757" fmla="*/ 1777943 h 2048575"/>
                  <a:gd name="connsiteX758" fmla="*/ 1723459 w 1925044"/>
                  <a:gd name="connsiteY758" fmla="*/ 1779222 h 2048575"/>
                  <a:gd name="connsiteX759" fmla="*/ 1724738 w 1925044"/>
                  <a:gd name="connsiteY759" fmla="*/ 1780757 h 2048575"/>
                  <a:gd name="connsiteX760" fmla="*/ 1725505 w 1925044"/>
                  <a:gd name="connsiteY760" fmla="*/ 1783060 h 2048575"/>
                  <a:gd name="connsiteX761" fmla="*/ 1725761 w 1925044"/>
                  <a:gd name="connsiteY761" fmla="*/ 1785874 h 2048575"/>
                  <a:gd name="connsiteX762" fmla="*/ 1725505 w 1925044"/>
                  <a:gd name="connsiteY762" fmla="*/ 1786897 h 2048575"/>
                  <a:gd name="connsiteX763" fmla="*/ 1724482 w 1925044"/>
                  <a:gd name="connsiteY763" fmla="*/ 1789199 h 2048575"/>
                  <a:gd name="connsiteX764" fmla="*/ 1724226 w 1925044"/>
                  <a:gd name="connsiteY764" fmla="*/ 1791246 h 2048575"/>
                  <a:gd name="connsiteX765" fmla="*/ 1724226 w 1925044"/>
                  <a:gd name="connsiteY765" fmla="*/ 1793548 h 2048575"/>
                  <a:gd name="connsiteX766" fmla="*/ 1724994 w 1925044"/>
                  <a:gd name="connsiteY766" fmla="*/ 1795595 h 2048575"/>
                  <a:gd name="connsiteX767" fmla="*/ 1727296 w 1925044"/>
                  <a:gd name="connsiteY767" fmla="*/ 1798409 h 2048575"/>
                  <a:gd name="connsiteX768" fmla="*/ 1730877 w 1925044"/>
                  <a:gd name="connsiteY768" fmla="*/ 1800200 h 2048575"/>
                  <a:gd name="connsiteX769" fmla="*/ 1731389 w 1925044"/>
                  <a:gd name="connsiteY769" fmla="*/ 1803014 h 2048575"/>
                  <a:gd name="connsiteX770" fmla="*/ 1733691 w 1925044"/>
                  <a:gd name="connsiteY770" fmla="*/ 1804037 h 2048575"/>
                  <a:gd name="connsiteX771" fmla="*/ 1734203 w 1925044"/>
                  <a:gd name="connsiteY771" fmla="*/ 1805316 h 2048575"/>
                  <a:gd name="connsiteX772" fmla="*/ 1733691 w 1925044"/>
                  <a:gd name="connsiteY772" fmla="*/ 1807618 h 2048575"/>
                  <a:gd name="connsiteX773" fmla="*/ 1734203 w 1925044"/>
                  <a:gd name="connsiteY773" fmla="*/ 1811967 h 2048575"/>
                  <a:gd name="connsiteX774" fmla="*/ 1734715 w 1925044"/>
                  <a:gd name="connsiteY774" fmla="*/ 1813246 h 2048575"/>
                  <a:gd name="connsiteX775" fmla="*/ 1734715 w 1925044"/>
                  <a:gd name="connsiteY775" fmla="*/ 1814781 h 2048575"/>
                  <a:gd name="connsiteX776" fmla="*/ 1735482 w 1925044"/>
                  <a:gd name="connsiteY776" fmla="*/ 1815805 h 2048575"/>
                  <a:gd name="connsiteX777" fmla="*/ 1737785 w 1925044"/>
                  <a:gd name="connsiteY777" fmla="*/ 1817595 h 2048575"/>
                  <a:gd name="connsiteX778" fmla="*/ 1738808 w 1925044"/>
                  <a:gd name="connsiteY778" fmla="*/ 1820921 h 2048575"/>
                  <a:gd name="connsiteX779" fmla="*/ 1740343 w 1925044"/>
                  <a:gd name="connsiteY779" fmla="*/ 1822456 h 2048575"/>
                  <a:gd name="connsiteX780" fmla="*/ 1742645 w 1925044"/>
                  <a:gd name="connsiteY780" fmla="*/ 1823735 h 2048575"/>
                  <a:gd name="connsiteX781" fmla="*/ 1742645 w 1925044"/>
                  <a:gd name="connsiteY781" fmla="*/ 1825782 h 2048575"/>
                  <a:gd name="connsiteX782" fmla="*/ 1741622 w 1925044"/>
                  <a:gd name="connsiteY782" fmla="*/ 1827572 h 2048575"/>
                  <a:gd name="connsiteX783" fmla="*/ 1739575 w 1925044"/>
                  <a:gd name="connsiteY783" fmla="*/ 1828596 h 2048575"/>
                  <a:gd name="connsiteX784" fmla="*/ 1738552 w 1925044"/>
                  <a:gd name="connsiteY784" fmla="*/ 1831154 h 2048575"/>
                  <a:gd name="connsiteX785" fmla="*/ 1737017 w 1925044"/>
                  <a:gd name="connsiteY785" fmla="*/ 1832177 h 2048575"/>
                  <a:gd name="connsiteX786" fmla="*/ 1734203 w 1925044"/>
                  <a:gd name="connsiteY786" fmla="*/ 1831410 h 2048575"/>
                  <a:gd name="connsiteX787" fmla="*/ 1731133 w 1925044"/>
                  <a:gd name="connsiteY787" fmla="*/ 1832689 h 2048575"/>
                  <a:gd name="connsiteX788" fmla="*/ 1730366 w 1925044"/>
                  <a:gd name="connsiteY788" fmla="*/ 1833456 h 2048575"/>
                  <a:gd name="connsiteX789" fmla="*/ 1726273 w 1925044"/>
                  <a:gd name="connsiteY789" fmla="*/ 1833200 h 2048575"/>
                  <a:gd name="connsiteX790" fmla="*/ 1724994 w 1925044"/>
                  <a:gd name="connsiteY790" fmla="*/ 1833712 h 2048575"/>
                  <a:gd name="connsiteX791" fmla="*/ 1723714 w 1925044"/>
                  <a:gd name="connsiteY791" fmla="*/ 1835758 h 2048575"/>
                  <a:gd name="connsiteX792" fmla="*/ 1718854 w 1925044"/>
                  <a:gd name="connsiteY792" fmla="*/ 1838573 h 2048575"/>
                  <a:gd name="connsiteX793" fmla="*/ 1714505 w 1925044"/>
                  <a:gd name="connsiteY793" fmla="*/ 1839084 h 2048575"/>
                  <a:gd name="connsiteX794" fmla="*/ 1713226 w 1925044"/>
                  <a:gd name="connsiteY794" fmla="*/ 1838828 h 2048575"/>
                  <a:gd name="connsiteX795" fmla="*/ 1712714 w 1925044"/>
                  <a:gd name="connsiteY795" fmla="*/ 1837038 h 2048575"/>
                  <a:gd name="connsiteX796" fmla="*/ 1709644 w 1925044"/>
                  <a:gd name="connsiteY796" fmla="*/ 1836014 h 2048575"/>
                  <a:gd name="connsiteX797" fmla="*/ 1708109 w 1925044"/>
                  <a:gd name="connsiteY797" fmla="*/ 1836014 h 2048575"/>
                  <a:gd name="connsiteX798" fmla="*/ 1706319 w 1925044"/>
                  <a:gd name="connsiteY798" fmla="*/ 1836270 h 2048575"/>
                  <a:gd name="connsiteX799" fmla="*/ 1705295 w 1925044"/>
                  <a:gd name="connsiteY799" fmla="*/ 1837293 h 2048575"/>
                  <a:gd name="connsiteX800" fmla="*/ 1704528 w 1925044"/>
                  <a:gd name="connsiteY800" fmla="*/ 1838828 h 2048575"/>
                  <a:gd name="connsiteX801" fmla="*/ 1698644 w 1925044"/>
                  <a:gd name="connsiteY801" fmla="*/ 1843177 h 2048575"/>
                  <a:gd name="connsiteX802" fmla="*/ 1697109 w 1925044"/>
                  <a:gd name="connsiteY802" fmla="*/ 1843433 h 2048575"/>
                  <a:gd name="connsiteX803" fmla="*/ 1695830 w 1925044"/>
                  <a:gd name="connsiteY803" fmla="*/ 1844456 h 2048575"/>
                  <a:gd name="connsiteX804" fmla="*/ 1692249 w 1925044"/>
                  <a:gd name="connsiteY804" fmla="*/ 1846247 h 2048575"/>
                  <a:gd name="connsiteX805" fmla="*/ 1689946 w 1925044"/>
                  <a:gd name="connsiteY805" fmla="*/ 1847015 h 2048575"/>
                  <a:gd name="connsiteX806" fmla="*/ 1688411 w 1925044"/>
                  <a:gd name="connsiteY806" fmla="*/ 1848549 h 2048575"/>
                  <a:gd name="connsiteX807" fmla="*/ 1688411 w 1925044"/>
                  <a:gd name="connsiteY807" fmla="*/ 1851364 h 2048575"/>
                  <a:gd name="connsiteX808" fmla="*/ 1687132 w 1925044"/>
                  <a:gd name="connsiteY808" fmla="*/ 1855457 h 2048575"/>
                  <a:gd name="connsiteX809" fmla="*/ 1685853 w 1925044"/>
                  <a:gd name="connsiteY809" fmla="*/ 1856480 h 2048575"/>
                  <a:gd name="connsiteX810" fmla="*/ 1680737 w 1925044"/>
                  <a:gd name="connsiteY810" fmla="*/ 1859294 h 2048575"/>
                  <a:gd name="connsiteX811" fmla="*/ 1678178 w 1925044"/>
                  <a:gd name="connsiteY811" fmla="*/ 1860061 h 2048575"/>
                  <a:gd name="connsiteX812" fmla="*/ 1677411 w 1925044"/>
                  <a:gd name="connsiteY812" fmla="*/ 1860061 h 2048575"/>
                  <a:gd name="connsiteX813" fmla="*/ 1674597 w 1925044"/>
                  <a:gd name="connsiteY813" fmla="*/ 1859294 h 2048575"/>
                  <a:gd name="connsiteX814" fmla="*/ 1669992 w 1925044"/>
                  <a:gd name="connsiteY814" fmla="*/ 1859038 h 2048575"/>
                  <a:gd name="connsiteX815" fmla="*/ 1666922 w 1925044"/>
                  <a:gd name="connsiteY815" fmla="*/ 1859550 h 2048575"/>
                  <a:gd name="connsiteX816" fmla="*/ 1665132 w 1925044"/>
                  <a:gd name="connsiteY816" fmla="*/ 1861340 h 2048575"/>
                  <a:gd name="connsiteX817" fmla="*/ 1663597 w 1925044"/>
                  <a:gd name="connsiteY817" fmla="*/ 1864666 h 2048575"/>
                  <a:gd name="connsiteX818" fmla="*/ 1661294 w 1925044"/>
                  <a:gd name="connsiteY818" fmla="*/ 1866969 h 2048575"/>
                  <a:gd name="connsiteX819" fmla="*/ 1658480 w 1925044"/>
                  <a:gd name="connsiteY819" fmla="*/ 1870806 h 2048575"/>
                  <a:gd name="connsiteX820" fmla="*/ 1656178 w 1925044"/>
                  <a:gd name="connsiteY820" fmla="*/ 1872085 h 2048575"/>
                  <a:gd name="connsiteX821" fmla="*/ 1654387 w 1925044"/>
                  <a:gd name="connsiteY821" fmla="*/ 1874387 h 2048575"/>
                  <a:gd name="connsiteX822" fmla="*/ 1653364 w 1925044"/>
                  <a:gd name="connsiteY822" fmla="*/ 1877969 h 2048575"/>
                  <a:gd name="connsiteX823" fmla="*/ 1653364 w 1925044"/>
                  <a:gd name="connsiteY823" fmla="*/ 1880527 h 2048575"/>
                  <a:gd name="connsiteX824" fmla="*/ 1652085 w 1925044"/>
                  <a:gd name="connsiteY824" fmla="*/ 1882318 h 2048575"/>
                  <a:gd name="connsiteX825" fmla="*/ 1650294 w 1925044"/>
                  <a:gd name="connsiteY825" fmla="*/ 1882829 h 2048575"/>
                  <a:gd name="connsiteX826" fmla="*/ 1647992 w 1925044"/>
                  <a:gd name="connsiteY826" fmla="*/ 1883085 h 2048575"/>
                  <a:gd name="connsiteX827" fmla="*/ 1645689 w 1925044"/>
                  <a:gd name="connsiteY827" fmla="*/ 1882062 h 2048575"/>
                  <a:gd name="connsiteX828" fmla="*/ 1639038 w 1925044"/>
                  <a:gd name="connsiteY828" fmla="*/ 1876434 h 2048575"/>
                  <a:gd name="connsiteX829" fmla="*/ 1637759 w 1925044"/>
                  <a:gd name="connsiteY829" fmla="*/ 1875666 h 2048575"/>
                  <a:gd name="connsiteX830" fmla="*/ 1633410 w 1925044"/>
                  <a:gd name="connsiteY830" fmla="*/ 1875155 h 2048575"/>
                  <a:gd name="connsiteX831" fmla="*/ 1632131 w 1925044"/>
                  <a:gd name="connsiteY831" fmla="*/ 1874387 h 2048575"/>
                  <a:gd name="connsiteX832" fmla="*/ 1631363 w 1925044"/>
                  <a:gd name="connsiteY832" fmla="*/ 1873364 h 2048575"/>
                  <a:gd name="connsiteX833" fmla="*/ 1631875 w 1925044"/>
                  <a:gd name="connsiteY833" fmla="*/ 1872085 h 2048575"/>
                  <a:gd name="connsiteX834" fmla="*/ 1633922 w 1925044"/>
                  <a:gd name="connsiteY834" fmla="*/ 1870550 h 2048575"/>
                  <a:gd name="connsiteX835" fmla="*/ 1633922 w 1925044"/>
                  <a:gd name="connsiteY835" fmla="*/ 1869015 h 2048575"/>
                  <a:gd name="connsiteX836" fmla="*/ 1631363 w 1925044"/>
                  <a:gd name="connsiteY836" fmla="*/ 1866201 h 2048575"/>
                  <a:gd name="connsiteX837" fmla="*/ 1629317 w 1925044"/>
                  <a:gd name="connsiteY837" fmla="*/ 1864922 h 2048575"/>
                  <a:gd name="connsiteX838" fmla="*/ 1626247 w 1925044"/>
                  <a:gd name="connsiteY838" fmla="*/ 1863899 h 2048575"/>
                  <a:gd name="connsiteX839" fmla="*/ 1623433 w 1925044"/>
                  <a:gd name="connsiteY839" fmla="*/ 1863899 h 2048575"/>
                  <a:gd name="connsiteX840" fmla="*/ 1619340 w 1925044"/>
                  <a:gd name="connsiteY840" fmla="*/ 1861852 h 2048575"/>
                  <a:gd name="connsiteX841" fmla="*/ 1609875 w 1925044"/>
                  <a:gd name="connsiteY841" fmla="*/ 1855968 h 2048575"/>
                  <a:gd name="connsiteX842" fmla="*/ 1604758 w 1925044"/>
                  <a:gd name="connsiteY842" fmla="*/ 1852387 h 2048575"/>
                  <a:gd name="connsiteX843" fmla="*/ 1599898 w 1925044"/>
                  <a:gd name="connsiteY843" fmla="*/ 1848549 h 2048575"/>
                  <a:gd name="connsiteX844" fmla="*/ 1597084 w 1925044"/>
                  <a:gd name="connsiteY844" fmla="*/ 1845991 h 2048575"/>
                  <a:gd name="connsiteX845" fmla="*/ 1596060 w 1925044"/>
                  <a:gd name="connsiteY845" fmla="*/ 1843689 h 2048575"/>
                  <a:gd name="connsiteX846" fmla="*/ 1594270 w 1925044"/>
                  <a:gd name="connsiteY846" fmla="*/ 1842410 h 2048575"/>
                  <a:gd name="connsiteX847" fmla="*/ 1590432 w 1925044"/>
                  <a:gd name="connsiteY847" fmla="*/ 1838573 h 2048575"/>
                  <a:gd name="connsiteX848" fmla="*/ 1586851 w 1925044"/>
                  <a:gd name="connsiteY848" fmla="*/ 1834479 h 2048575"/>
                  <a:gd name="connsiteX849" fmla="*/ 1583269 w 1925044"/>
                  <a:gd name="connsiteY849" fmla="*/ 1832177 h 2048575"/>
                  <a:gd name="connsiteX850" fmla="*/ 1578153 w 1925044"/>
                  <a:gd name="connsiteY850" fmla="*/ 1832433 h 2048575"/>
                  <a:gd name="connsiteX851" fmla="*/ 1576362 w 1925044"/>
                  <a:gd name="connsiteY851" fmla="*/ 1831154 h 2048575"/>
                  <a:gd name="connsiteX852" fmla="*/ 1573804 w 1925044"/>
                  <a:gd name="connsiteY852" fmla="*/ 1825526 h 2048575"/>
                  <a:gd name="connsiteX853" fmla="*/ 1571502 w 1925044"/>
                  <a:gd name="connsiteY853" fmla="*/ 1822712 h 2048575"/>
                  <a:gd name="connsiteX854" fmla="*/ 1568688 w 1925044"/>
                  <a:gd name="connsiteY854" fmla="*/ 1822456 h 2048575"/>
                  <a:gd name="connsiteX855" fmla="*/ 1565874 w 1925044"/>
                  <a:gd name="connsiteY855" fmla="*/ 1822968 h 2048575"/>
                  <a:gd name="connsiteX856" fmla="*/ 1564083 w 1925044"/>
                  <a:gd name="connsiteY856" fmla="*/ 1823223 h 2048575"/>
                  <a:gd name="connsiteX857" fmla="*/ 1561013 w 1925044"/>
                  <a:gd name="connsiteY857" fmla="*/ 1822712 h 2048575"/>
                  <a:gd name="connsiteX858" fmla="*/ 1559478 w 1925044"/>
                  <a:gd name="connsiteY858" fmla="*/ 1822200 h 2048575"/>
                  <a:gd name="connsiteX859" fmla="*/ 1557176 w 1925044"/>
                  <a:gd name="connsiteY859" fmla="*/ 1815037 h 2048575"/>
                  <a:gd name="connsiteX860" fmla="*/ 1556408 w 1925044"/>
                  <a:gd name="connsiteY860" fmla="*/ 1814270 h 2048575"/>
                  <a:gd name="connsiteX861" fmla="*/ 1552827 w 1925044"/>
                  <a:gd name="connsiteY861" fmla="*/ 1813246 h 2048575"/>
                  <a:gd name="connsiteX862" fmla="*/ 1548734 w 1925044"/>
                  <a:gd name="connsiteY862" fmla="*/ 1809665 h 2048575"/>
                  <a:gd name="connsiteX863" fmla="*/ 1543873 w 1925044"/>
                  <a:gd name="connsiteY863" fmla="*/ 1807874 h 2048575"/>
                  <a:gd name="connsiteX864" fmla="*/ 1537222 w 1925044"/>
                  <a:gd name="connsiteY864" fmla="*/ 1806339 h 2048575"/>
                  <a:gd name="connsiteX865" fmla="*/ 1533896 w 1925044"/>
                  <a:gd name="connsiteY865" fmla="*/ 1805060 h 2048575"/>
                  <a:gd name="connsiteX866" fmla="*/ 1533384 w 1925044"/>
                  <a:gd name="connsiteY866" fmla="*/ 1804548 h 2048575"/>
                  <a:gd name="connsiteX867" fmla="*/ 1533129 w 1925044"/>
                  <a:gd name="connsiteY867" fmla="*/ 1801734 h 2048575"/>
                  <a:gd name="connsiteX868" fmla="*/ 1534152 w 1925044"/>
                  <a:gd name="connsiteY868" fmla="*/ 1800455 h 2048575"/>
                  <a:gd name="connsiteX869" fmla="*/ 1534152 w 1925044"/>
                  <a:gd name="connsiteY869" fmla="*/ 1798665 h 2048575"/>
                  <a:gd name="connsiteX870" fmla="*/ 1535175 w 1925044"/>
                  <a:gd name="connsiteY870" fmla="*/ 1797130 h 2048575"/>
                  <a:gd name="connsiteX871" fmla="*/ 1535175 w 1925044"/>
                  <a:gd name="connsiteY871" fmla="*/ 1794571 h 2048575"/>
                  <a:gd name="connsiteX872" fmla="*/ 1534408 w 1925044"/>
                  <a:gd name="connsiteY872" fmla="*/ 1793804 h 2048575"/>
                  <a:gd name="connsiteX873" fmla="*/ 1529547 w 1925044"/>
                  <a:gd name="connsiteY873" fmla="*/ 1791246 h 2048575"/>
                  <a:gd name="connsiteX874" fmla="*/ 1525454 w 1925044"/>
                  <a:gd name="connsiteY874" fmla="*/ 1788176 h 2048575"/>
                  <a:gd name="connsiteX875" fmla="*/ 1522384 w 1925044"/>
                  <a:gd name="connsiteY875" fmla="*/ 1785362 h 2048575"/>
                  <a:gd name="connsiteX876" fmla="*/ 1520338 w 1925044"/>
                  <a:gd name="connsiteY876" fmla="*/ 1784595 h 2048575"/>
                  <a:gd name="connsiteX877" fmla="*/ 1516244 w 1925044"/>
                  <a:gd name="connsiteY877" fmla="*/ 1781269 h 2048575"/>
                  <a:gd name="connsiteX878" fmla="*/ 1513686 w 1925044"/>
                  <a:gd name="connsiteY878" fmla="*/ 1778966 h 2048575"/>
                  <a:gd name="connsiteX879" fmla="*/ 1512151 w 1925044"/>
                  <a:gd name="connsiteY879" fmla="*/ 1778199 h 2048575"/>
                  <a:gd name="connsiteX880" fmla="*/ 1510361 w 1925044"/>
                  <a:gd name="connsiteY880" fmla="*/ 1778455 h 2048575"/>
                  <a:gd name="connsiteX881" fmla="*/ 1508570 w 1925044"/>
                  <a:gd name="connsiteY881" fmla="*/ 1777943 h 2048575"/>
                  <a:gd name="connsiteX882" fmla="*/ 1506523 w 1925044"/>
                  <a:gd name="connsiteY882" fmla="*/ 1776408 h 2048575"/>
                  <a:gd name="connsiteX883" fmla="*/ 1503453 w 1925044"/>
                  <a:gd name="connsiteY883" fmla="*/ 1772059 h 2048575"/>
                  <a:gd name="connsiteX884" fmla="*/ 1501919 w 1925044"/>
                  <a:gd name="connsiteY884" fmla="*/ 1768734 h 2048575"/>
                  <a:gd name="connsiteX885" fmla="*/ 1501151 w 1925044"/>
                  <a:gd name="connsiteY885" fmla="*/ 1768222 h 2048575"/>
                  <a:gd name="connsiteX886" fmla="*/ 1498081 w 1925044"/>
                  <a:gd name="connsiteY886" fmla="*/ 1767710 h 2048575"/>
                  <a:gd name="connsiteX887" fmla="*/ 1495779 w 1925044"/>
                  <a:gd name="connsiteY887" fmla="*/ 1766175 h 2048575"/>
                  <a:gd name="connsiteX888" fmla="*/ 1491942 w 1925044"/>
                  <a:gd name="connsiteY888" fmla="*/ 1764129 h 2048575"/>
                  <a:gd name="connsiteX889" fmla="*/ 1489639 w 1925044"/>
                  <a:gd name="connsiteY889" fmla="*/ 1764896 h 2048575"/>
                  <a:gd name="connsiteX890" fmla="*/ 1484011 w 1925044"/>
                  <a:gd name="connsiteY890" fmla="*/ 1769501 h 2048575"/>
                  <a:gd name="connsiteX891" fmla="*/ 1482988 w 1925044"/>
                  <a:gd name="connsiteY891" fmla="*/ 1770013 h 2048575"/>
                  <a:gd name="connsiteX892" fmla="*/ 1479918 w 1925044"/>
                  <a:gd name="connsiteY892" fmla="*/ 1770524 h 2048575"/>
                  <a:gd name="connsiteX893" fmla="*/ 1473011 w 1925044"/>
                  <a:gd name="connsiteY893" fmla="*/ 1774873 h 2048575"/>
                  <a:gd name="connsiteX894" fmla="*/ 1471732 w 1925044"/>
                  <a:gd name="connsiteY894" fmla="*/ 1775385 h 2048575"/>
                  <a:gd name="connsiteX895" fmla="*/ 1469941 w 1925044"/>
                  <a:gd name="connsiteY895" fmla="*/ 1776920 h 2048575"/>
                  <a:gd name="connsiteX896" fmla="*/ 1467383 w 1925044"/>
                  <a:gd name="connsiteY896" fmla="*/ 1777943 h 2048575"/>
                  <a:gd name="connsiteX897" fmla="*/ 1463290 w 1925044"/>
                  <a:gd name="connsiteY897" fmla="*/ 1781525 h 2048575"/>
                  <a:gd name="connsiteX898" fmla="*/ 1462266 w 1925044"/>
                  <a:gd name="connsiteY898" fmla="*/ 1782036 h 2048575"/>
                  <a:gd name="connsiteX899" fmla="*/ 1459452 w 1925044"/>
                  <a:gd name="connsiteY899" fmla="*/ 1785362 h 2048575"/>
                  <a:gd name="connsiteX900" fmla="*/ 1458429 w 1925044"/>
                  <a:gd name="connsiteY900" fmla="*/ 1786897 h 2048575"/>
                  <a:gd name="connsiteX901" fmla="*/ 1455359 w 1925044"/>
                  <a:gd name="connsiteY901" fmla="*/ 1788432 h 2048575"/>
                  <a:gd name="connsiteX902" fmla="*/ 1453057 w 1925044"/>
                  <a:gd name="connsiteY902" fmla="*/ 1790990 h 2048575"/>
                  <a:gd name="connsiteX903" fmla="*/ 1451778 w 1925044"/>
                  <a:gd name="connsiteY903" fmla="*/ 1794060 h 2048575"/>
                  <a:gd name="connsiteX904" fmla="*/ 1452290 w 1925044"/>
                  <a:gd name="connsiteY904" fmla="*/ 1795339 h 2048575"/>
                  <a:gd name="connsiteX905" fmla="*/ 1451522 w 1925044"/>
                  <a:gd name="connsiteY905" fmla="*/ 1796362 h 2048575"/>
                  <a:gd name="connsiteX906" fmla="*/ 1447685 w 1925044"/>
                  <a:gd name="connsiteY906" fmla="*/ 1799176 h 2048575"/>
                  <a:gd name="connsiteX907" fmla="*/ 1441801 w 1925044"/>
                  <a:gd name="connsiteY907" fmla="*/ 1802246 h 2048575"/>
                  <a:gd name="connsiteX908" fmla="*/ 1440522 w 1925044"/>
                  <a:gd name="connsiteY908" fmla="*/ 1804804 h 2048575"/>
                  <a:gd name="connsiteX909" fmla="*/ 1439243 w 1925044"/>
                  <a:gd name="connsiteY909" fmla="*/ 1806083 h 2048575"/>
                  <a:gd name="connsiteX910" fmla="*/ 1437196 w 1925044"/>
                  <a:gd name="connsiteY910" fmla="*/ 1806851 h 2048575"/>
                  <a:gd name="connsiteX911" fmla="*/ 1431824 w 1925044"/>
                  <a:gd name="connsiteY911" fmla="*/ 1808386 h 2048575"/>
                  <a:gd name="connsiteX912" fmla="*/ 1429266 w 1925044"/>
                  <a:gd name="connsiteY912" fmla="*/ 1809921 h 2048575"/>
                  <a:gd name="connsiteX913" fmla="*/ 1426963 w 1925044"/>
                  <a:gd name="connsiteY913" fmla="*/ 1812479 h 2048575"/>
                  <a:gd name="connsiteX914" fmla="*/ 1425428 w 1925044"/>
                  <a:gd name="connsiteY914" fmla="*/ 1813502 h 2048575"/>
                  <a:gd name="connsiteX915" fmla="*/ 1420056 w 1925044"/>
                  <a:gd name="connsiteY915" fmla="*/ 1815805 h 2048575"/>
                  <a:gd name="connsiteX916" fmla="*/ 1415707 w 1925044"/>
                  <a:gd name="connsiteY916" fmla="*/ 1819130 h 2048575"/>
                  <a:gd name="connsiteX917" fmla="*/ 1412637 w 1925044"/>
                  <a:gd name="connsiteY917" fmla="*/ 1820921 h 2048575"/>
                  <a:gd name="connsiteX918" fmla="*/ 1407009 w 1925044"/>
                  <a:gd name="connsiteY918" fmla="*/ 1827061 h 2048575"/>
                  <a:gd name="connsiteX919" fmla="*/ 1405986 w 1925044"/>
                  <a:gd name="connsiteY919" fmla="*/ 1828596 h 2048575"/>
                  <a:gd name="connsiteX920" fmla="*/ 1403940 w 1925044"/>
                  <a:gd name="connsiteY920" fmla="*/ 1833200 h 2048575"/>
                  <a:gd name="connsiteX921" fmla="*/ 1401637 w 1925044"/>
                  <a:gd name="connsiteY921" fmla="*/ 1836014 h 2048575"/>
                  <a:gd name="connsiteX922" fmla="*/ 1397800 w 1925044"/>
                  <a:gd name="connsiteY922" fmla="*/ 1837293 h 2048575"/>
                  <a:gd name="connsiteX923" fmla="*/ 1396521 w 1925044"/>
                  <a:gd name="connsiteY923" fmla="*/ 1838317 h 2048575"/>
                  <a:gd name="connsiteX924" fmla="*/ 1393451 w 1925044"/>
                  <a:gd name="connsiteY924" fmla="*/ 1841898 h 2048575"/>
                  <a:gd name="connsiteX925" fmla="*/ 1389614 w 1925044"/>
                  <a:gd name="connsiteY925" fmla="*/ 1844712 h 2048575"/>
                  <a:gd name="connsiteX926" fmla="*/ 1384753 w 1925044"/>
                  <a:gd name="connsiteY926" fmla="*/ 1849573 h 2048575"/>
                  <a:gd name="connsiteX927" fmla="*/ 1376311 w 1925044"/>
                  <a:gd name="connsiteY927" fmla="*/ 1849061 h 2048575"/>
                  <a:gd name="connsiteX928" fmla="*/ 1370939 w 1925044"/>
                  <a:gd name="connsiteY928" fmla="*/ 1849061 h 2048575"/>
                  <a:gd name="connsiteX929" fmla="*/ 1370427 w 1925044"/>
                  <a:gd name="connsiteY929" fmla="*/ 1848038 h 2048575"/>
                  <a:gd name="connsiteX930" fmla="*/ 1370427 w 1925044"/>
                  <a:gd name="connsiteY930" fmla="*/ 1845991 h 2048575"/>
                  <a:gd name="connsiteX931" fmla="*/ 1369148 w 1925044"/>
                  <a:gd name="connsiteY931" fmla="*/ 1844456 h 2048575"/>
                  <a:gd name="connsiteX932" fmla="*/ 1364543 w 1925044"/>
                  <a:gd name="connsiteY932" fmla="*/ 1842410 h 2048575"/>
                  <a:gd name="connsiteX933" fmla="*/ 1363008 w 1925044"/>
                  <a:gd name="connsiteY933" fmla="*/ 1840619 h 2048575"/>
                  <a:gd name="connsiteX934" fmla="*/ 1360962 w 1925044"/>
                  <a:gd name="connsiteY934" fmla="*/ 1840363 h 2048575"/>
                  <a:gd name="connsiteX935" fmla="*/ 1357636 w 1925044"/>
                  <a:gd name="connsiteY935" fmla="*/ 1838828 h 2048575"/>
                  <a:gd name="connsiteX936" fmla="*/ 1357380 w 1925044"/>
                  <a:gd name="connsiteY936" fmla="*/ 1837805 h 2048575"/>
                  <a:gd name="connsiteX937" fmla="*/ 1356101 w 1925044"/>
                  <a:gd name="connsiteY937" fmla="*/ 1836526 h 2048575"/>
                  <a:gd name="connsiteX938" fmla="*/ 1352264 w 1925044"/>
                  <a:gd name="connsiteY938" fmla="*/ 1834479 h 2048575"/>
                  <a:gd name="connsiteX939" fmla="*/ 1351497 w 1925044"/>
                  <a:gd name="connsiteY939" fmla="*/ 1834991 h 2048575"/>
                  <a:gd name="connsiteX940" fmla="*/ 1350473 w 1925044"/>
                  <a:gd name="connsiteY940" fmla="*/ 1834479 h 2048575"/>
                  <a:gd name="connsiteX941" fmla="*/ 1348682 w 1925044"/>
                  <a:gd name="connsiteY941" fmla="*/ 1836014 h 2048575"/>
                  <a:gd name="connsiteX942" fmla="*/ 1346636 w 1925044"/>
                  <a:gd name="connsiteY942" fmla="*/ 1836270 h 2048575"/>
                  <a:gd name="connsiteX943" fmla="*/ 1345101 w 1925044"/>
                  <a:gd name="connsiteY943" fmla="*/ 1837038 h 2048575"/>
                  <a:gd name="connsiteX944" fmla="*/ 1335124 w 1925044"/>
                  <a:gd name="connsiteY944" fmla="*/ 1835758 h 2048575"/>
                  <a:gd name="connsiteX945" fmla="*/ 1333589 w 1925044"/>
                  <a:gd name="connsiteY945" fmla="*/ 1836526 h 2048575"/>
                  <a:gd name="connsiteX946" fmla="*/ 1332822 w 1925044"/>
                  <a:gd name="connsiteY946" fmla="*/ 1837805 h 2048575"/>
                  <a:gd name="connsiteX947" fmla="*/ 1331543 w 1925044"/>
                  <a:gd name="connsiteY947" fmla="*/ 1838317 h 2048575"/>
                  <a:gd name="connsiteX948" fmla="*/ 1330008 w 1925044"/>
                  <a:gd name="connsiteY948" fmla="*/ 1837805 h 2048575"/>
                  <a:gd name="connsiteX949" fmla="*/ 1328217 w 1925044"/>
                  <a:gd name="connsiteY949" fmla="*/ 1839852 h 2048575"/>
                  <a:gd name="connsiteX950" fmla="*/ 1328728 w 1925044"/>
                  <a:gd name="connsiteY950" fmla="*/ 1841898 h 2048575"/>
                  <a:gd name="connsiteX951" fmla="*/ 1327194 w 1925044"/>
                  <a:gd name="connsiteY951" fmla="*/ 1845224 h 2048575"/>
                  <a:gd name="connsiteX952" fmla="*/ 1326170 w 1925044"/>
                  <a:gd name="connsiteY952" fmla="*/ 1845991 h 2048575"/>
                  <a:gd name="connsiteX953" fmla="*/ 1325147 w 1925044"/>
                  <a:gd name="connsiteY953" fmla="*/ 1848294 h 2048575"/>
                  <a:gd name="connsiteX954" fmla="*/ 1323612 w 1925044"/>
                  <a:gd name="connsiteY954" fmla="*/ 1849317 h 2048575"/>
                  <a:gd name="connsiteX955" fmla="*/ 1323101 w 1925044"/>
                  <a:gd name="connsiteY955" fmla="*/ 1851875 h 2048575"/>
                  <a:gd name="connsiteX956" fmla="*/ 1324635 w 1925044"/>
                  <a:gd name="connsiteY956" fmla="*/ 1853922 h 2048575"/>
                  <a:gd name="connsiteX957" fmla="*/ 1324891 w 1925044"/>
                  <a:gd name="connsiteY957" fmla="*/ 1855968 h 2048575"/>
                  <a:gd name="connsiteX958" fmla="*/ 1325915 w 1925044"/>
                  <a:gd name="connsiteY958" fmla="*/ 1857503 h 2048575"/>
                  <a:gd name="connsiteX959" fmla="*/ 1325915 w 1925044"/>
                  <a:gd name="connsiteY959" fmla="*/ 1859294 h 2048575"/>
                  <a:gd name="connsiteX960" fmla="*/ 1326170 w 1925044"/>
                  <a:gd name="connsiteY960" fmla="*/ 1861340 h 2048575"/>
                  <a:gd name="connsiteX961" fmla="*/ 1323868 w 1925044"/>
                  <a:gd name="connsiteY961" fmla="*/ 1862620 h 2048575"/>
                  <a:gd name="connsiteX962" fmla="*/ 1321566 w 1925044"/>
                  <a:gd name="connsiteY962" fmla="*/ 1866457 h 2048575"/>
                  <a:gd name="connsiteX963" fmla="*/ 1319775 w 1925044"/>
                  <a:gd name="connsiteY963" fmla="*/ 1867224 h 2048575"/>
                  <a:gd name="connsiteX964" fmla="*/ 1317472 w 1925044"/>
                  <a:gd name="connsiteY964" fmla="*/ 1866201 h 2048575"/>
                  <a:gd name="connsiteX965" fmla="*/ 1316193 w 1925044"/>
                  <a:gd name="connsiteY965" fmla="*/ 1866201 h 2048575"/>
                  <a:gd name="connsiteX966" fmla="*/ 1314658 w 1925044"/>
                  <a:gd name="connsiteY966" fmla="*/ 1867480 h 2048575"/>
                  <a:gd name="connsiteX967" fmla="*/ 1312356 w 1925044"/>
                  <a:gd name="connsiteY967" fmla="*/ 1866969 h 2048575"/>
                  <a:gd name="connsiteX968" fmla="*/ 1309286 w 1925044"/>
                  <a:gd name="connsiteY968" fmla="*/ 1866969 h 2048575"/>
                  <a:gd name="connsiteX969" fmla="*/ 1307495 w 1925044"/>
                  <a:gd name="connsiteY969" fmla="*/ 1865689 h 2048575"/>
                  <a:gd name="connsiteX970" fmla="*/ 1303914 w 1925044"/>
                  <a:gd name="connsiteY970" fmla="*/ 1865945 h 2048575"/>
                  <a:gd name="connsiteX971" fmla="*/ 1295472 w 1925044"/>
                  <a:gd name="connsiteY971" fmla="*/ 1866969 h 2048575"/>
                  <a:gd name="connsiteX972" fmla="*/ 1295472 w 1925044"/>
                  <a:gd name="connsiteY972" fmla="*/ 1863643 h 2048575"/>
                  <a:gd name="connsiteX973" fmla="*/ 1293937 w 1925044"/>
                  <a:gd name="connsiteY973" fmla="*/ 1861852 h 2048575"/>
                  <a:gd name="connsiteX974" fmla="*/ 1292914 w 1925044"/>
                  <a:gd name="connsiteY974" fmla="*/ 1861340 h 2048575"/>
                  <a:gd name="connsiteX975" fmla="*/ 1290611 w 1925044"/>
                  <a:gd name="connsiteY975" fmla="*/ 1861596 h 2048575"/>
                  <a:gd name="connsiteX976" fmla="*/ 1289588 w 1925044"/>
                  <a:gd name="connsiteY976" fmla="*/ 1862620 h 2048575"/>
                  <a:gd name="connsiteX977" fmla="*/ 1289588 w 1925044"/>
                  <a:gd name="connsiteY977" fmla="*/ 1866201 h 2048575"/>
                  <a:gd name="connsiteX978" fmla="*/ 1287797 w 1925044"/>
                  <a:gd name="connsiteY978" fmla="*/ 1867480 h 2048575"/>
                  <a:gd name="connsiteX979" fmla="*/ 1286518 w 1925044"/>
                  <a:gd name="connsiteY979" fmla="*/ 1869783 h 2048575"/>
                  <a:gd name="connsiteX980" fmla="*/ 1282425 w 1925044"/>
                  <a:gd name="connsiteY980" fmla="*/ 1869015 h 2048575"/>
                  <a:gd name="connsiteX981" fmla="*/ 1280123 w 1925044"/>
                  <a:gd name="connsiteY981" fmla="*/ 1867736 h 2048575"/>
                  <a:gd name="connsiteX982" fmla="*/ 1278076 w 1925044"/>
                  <a:gd name="connsiteY982" fmla="*/ 1866457 h 2048575"/>
                  <a:gd name="connsiteX983" fmla="*/ 1277564 w 1925044"/>
                  <a:gd name="connsiteY983" fmla="*/ 1864155 h 2048575"/>
                  <a:gd name="connsiteX984" fmla="*/ 1280123 w 1925044"/>
                  <a:gd name="connsiteY984" fmla="*/ 1859806 h 2048575"/>
                  <a:gd name="connsiteX985" fmla="*/ 1280379 w 1925044"/>
                  <a:gd name="connsiteY985" fmla="*/ 1858271 h 2048575"/>
                  <a:gd name="connsiteX986" fmla="*/ 1278332 w 1925044"/>
                  <a:gd name="connsiteY986" fmla="*/ 1856992 h 2048575"/>
                  <a:gd name="connsiteX987" fmla="*/ 1275518 w 1925044"/>
                  <a:gd name="connsiteY987" fmla="*/ 1856736 h 2048575"/>
                  <a:gd name="connsiteX988" fmla="*/ 1269890 w 1925044"/>
                  <a:gd name="connsiteY988" fmla="*/ 1856480 h 2048575"/>
                  <a:gd name="connsiteX989" fmla="*/ 1266308 w 1925044"/>
                  <a:gd name="connsiteY989" fmla="*/ 1855968 h 2048575"/>
                  <a:gd name="connsiteX990" fmla="*/ 1264006 w 1925044"/>
                  <a:gd name="connsiteY990" fmla="*/ 1856224 h 2048575"/>
                  <a:gd name="connsiteX991" fmla="*/ 1256331 w 1925044"/>
                  <a:gd name="connsiteY991" fmla="*/ 1858526 h 2048575"/>
                  <a:gd name="connsiteX992" fmla="*/ 1252238 w 1925044"/>
                  <a:gd name="connsiteY992" fmla="*/ 1857247 h 2048575"/>
                  <a:gd name="connsiteX993" fmla="*/ 1249680 w 1925044"/>
                  <a:gd name="connsiteY993" fmla="*/ 1858015 h 2048575"/>
                  <a:gd name="connsiteX994" fmla="*/ 1247634 w 1925044"/>
                  <a:gd name="connsiteY994" fmla="*/ 1860573 h 2048575"/>
                  <a:gd name="connsiteX995" fmla="*/ 1247122 w 1925044"/>
                  <a:gd name="connsiteY995" fmla="*/ 1862364 h 2048575"/>
                  <a:gd name="connsiteX996" fmla="*/ 1247378 w 1925044"/>
                  <a:gd name="connsiteY996" fmla="*/ 1864922 h 2048575"/>
                  <a:gd name="connsiteX997" fmla="*/ 1248145 w 1925044"/>
                  <a:gd name="connsiteY997" fmla="*/ 1869783 h 2048575"/>
                  <a:gd name="connsiteX998" fmla="*/ 1247122 w 1925044"/>
                  <a:gd name="connsiteY998" fmla="*/ 1872085 h 2048575"/>
                  <a:gd name="connsiteX999" fmla="*/ 1243029 w 1925044"/>
                  <a:gd name="connsiteY999" fmla="*/ 1875666 h 2048575"/>
                  <a:gd name="connsiteX1000" fmla="*/ 1240982 w 1925044"/>
                  <a:gd name="connsiteY1000" fmla="*/ 1877969 h 2048575"/>
                  <a:gd name="connsiteX1001" fmla="*/ 1239959 w 1925044"/>
                  <a:gd name="connsiteY1001" fmla="*/ 1881039 h 2048575"/>
                  <a:gd name="connsiteX1002" fmla="*/ 1239192 w 1925044"/>
                  <a:gd name="connsiteY1002" fmla="*/ 1885643 h 2048575"/>
                  <a:gd name="connsiteX1003" fmla="*/ 1238424 w 1925044"/>
                  <a:gd name="connsiteY1003" fmla="*/ 1886667 h 2048575"/>
                  <a:gd name="connsiteX1004" fmla="*/ 1235866 w 1925044"/>
                  <a:gd name="connsiteY1004" fmla="*/ 1889225 h 2048575"/>
                  <a:gd name="connsiteX1005" fmla="*/ 1223331 w 1925044"/>
                  <a:gd name="connsiteY1005" fmla="*/ 1896132 h 2048575"/>
                  <a:gd name="connsiteX1006" fmla="*/ 1221796 w 1925044"/>
                  <a:gd name="connsiteY1006" fmla="*/ 1896899 h 2048575"/>
                  <a:gd name="connsiteX1007" fmla="*/ 1219493 w 1925044"/>
                  <a:gd name="connsiteY1007" fmla="*/ 1898946 h 2048575"/>
                  <a:gd name="connsiteX1008" fmla="*/ 1218470 w 1925044"/>
                  <a:gd name="connsiteY1008" fmla="*/ 1899458 h 2048575"/>
                  <a:gd name="connsiteX1009" fmla="*/ 1215400 w 1925044"/>
                  <a:gd name="connsiteY1009" fmla="*/ 1899202 h 2048575"/>
                  <a:gd name="connsiteX1010" fmla="*/ 1213865 w 1925044"/>
                  <a:gd name="connsiteY1010" fmla="*/ 1899458 h 2048575"/>
                  <a:gd name="connsiteX1011" fmla="*/ 1211563 w 1925044"/>
                  <a:gd name="connsiteY1011" fmla="*/ 1901248 h 2048575"/>
                  <a:gd name="connsiteX1012" fmla="*/ 1207470 w 1925044"/>
                  <a:gd name="connsiteY1012" fmla="*/ 1902783 h 2048575"/>
                  <a:gd name="connsiteX1013" fmla="*/ 1206191 w 1925044"/>
                  <a:gd name="connsiteY1013" fmla="*/ 1903039 h 2048575"/>
                  <a:gd name="connsiteX1014" fmla="*/ 1198260 w 1925044"/>
                  <a:gd name="connsiteY1014" fmla="*/ 1898690 h 2048575"/>
                  <a:gd name="connsiteX1015" fmla="*/ 1197493 w 1925044"/>
                  <a:gd name="connsiteY1015" fmla="*/ 1897923 h 2048575"/>
                  <a:gd name="connsiteX1016" fmla="*/ 1197493 w 1925044"/>
                  <a:gd name="connsiteY1016" fmla="*/ 1896388 h 2048575"/>
                  <a:gd name="connsiteX1017" fmla="*/ 1198772 w 1925044"/>
                  <a:gd name="connsiteY1017" fmla="*/ 1893318 h 2048575"/>
                  <a:gd name="connsiteX1018" fmla="*/ 1198516 w 1925044"/>
                  <a:gd name="connsiteY1018" fmla="*/ 1891783 h 2048575"/>
                  <a:gd name="connsiteX1019" fmla="*/ 1193400 w 1925044"/>
                  <a:gd name="connsiteY1019" fmla="*/ 1888969 h 2048575"/>
                  <a:gd name="connsiteX1020" fmla="*/ 1192121 w 1925044"/>
                  <a:gd name="connsiteY1020" fmla="*/ 1887946 h 2048575"/>
                  <a:gd name="connsiteX1021" fmla="*/ 1190330 w 1925044"/>
                  <a:gd name="connsiteY1021" fmla="*/ 1885132 h 2048575"/>
                  <a:gd name="connsiteX1022" fmla="*/ 1190586 w 1925044"/>
                  <a:gd name="connsiteY1022" fmla="*/ 1883341 h 2048575"/>
                  <a:gd name="connsiteX1023" fmla="*/ 1190330 w 1925044"/>
                  <a:gd name="connsiteY1023" fmla="*/ 1880015 h 2048575"/>
                  <a:gd name="connsiteX1024" fmla="*/ 1191609 w 1925044"/>
                  <a:gd name="connsiteY1024" fmla="*/ 1877969 h 2048575"/>
                  <a:gd name="connsiteX1025" fmla="*/ 1190842 w 1925044"/>
                  <a:gd name="connsiteY1025" fmla="*/ 1871573 h 2048575"/>
                  <a:gd name="connsiteX1026" fmla="*/ 1190074 w 1925044"/>
                  <a:gd name="connsiteY1026" fmla="*/ 1870550 h 2048575"/>
                  <a:gd name="connsiteX1027" fmla="*/ 1188283 w 1925044"/>
                  <a:gd name="connsiteY1027" fmla="*/ 1869271 h 2048575"/>
                  <a:gd name="connsiteX1028" fmla="*/ 1184702 w 1925044"/>
                  <a:gd name="connsiteY1028" fmla="*/ 1866201 h 2048575"/>
                  <a:gd name="connsiteX1029" fmla="*/ 1182911 w 1925044"/>
                  <a:gd name="connsiteY1029" fmla="*/ 1865689 h 2048575"/>
                  <a:gd name="connsiteX1030" fmla="*/ 1180865 w 1925044"/>
                  <a:gd name="connsiteY1030" fmla="*/ 1864155 h 2048575"/>
                  <a:gd name="connsiteX1031" fmla="*/ 1178562 w 1925044"/>
                  <a:gd name="connsiteY1031" fmla="*/ 1862620 h 2048575"/>
                  <a:gd name="connsiteX1032" fmla="*/ 1177795 w 1925044"/>
                  <a:gd name="connsiteY1032" fmla="*/ 1861596 h 2048575"/>
                  <a:gd name="connsiteX1033" fmla="*/ 1175748 w 1925044"/>
                  <a:gd name="connsiteY1033" fmla="*/ 1861085 h 2048575"/>
                  <a:gd name="connsiteX1034" fmla="*/ 1172934 w 1925044"/>
                  <a:gd name="connsiteY1034" fmla="*/ 1861085 h 2048575"/>
                  <a:gd name="connsiteX1035" fmla="*/ 1171655 w 1925044"/>
                  <a:gd name="connsiteY1035" fmla="*/ 1860317 h 2048575"/>
                  <a:gd name="connsiteX1036" fmla="*/ 1169097 w 1925044"/>
                  <a:gd name="connsiteY1036" fmla="*/ 1859294 h 2048575"/>
                  <a:gd name="connsiteX1037" fmla="*/ 1168329 w 1925044"/>
                  <a:gd name="connsiteY1037" fmla="*/ 1858526 h 2048575"/>
                  <a:gd name="connsiteX1038" fmla="*/ 1163469 w 1925044"/>
                  <a:gd name="connsiteY1038" fmla="*/ 1857247 h 2048575"/>
                  <a:gd name="connsiteX1039" fmla="*/ 1161422 w 1925044"/>
                  <a:gd name="connsiteY1039" fmla="*/ 1858015 h 2048575"/>
                  <a:gd name="connsiteX1040" fmla="*/ 1159120 w 1925044"/>
                  <a:gd name="connsiteY1040" fmla="*/ 1857503 h 2048575"/>
                  <a:gd name="connsiteX1041" fmla="*/ 1157073 w 1925044"/>
                  <a:gd name="connsiteY1041" fmla="*/ 1858526 h 2048575"/>
                  <a:gd name="connsiteX1042" fmla="*/ 1154004 w 1925044"/>
                  <a:gd name="connsiteY1042" fmla="*/ 1858782 h 2048575"/>
                  <a:gd name="connsiteX1043" fmla="*/ 1152469 w 1925044"/>
                  <a:gd name="connsiteY1043" fmla="*/ 1859294 h 2048575"/>
                  <a:gd name="connsiteX1044" fmla="*/ 1150166 w 1925044"/>
                  <a:gd name="connsiteY1044" fmla="*/ 1858782 h 2048575"/>
                  <a:gd name="connsiteX1045" fmla="*/ 1148887 w 1925044"/>
                  <a:gd name="connsiteY1045" fmla="*/ 1857759 h 2048575"/>
                  <a:gd name="connsiteX1046" fmla="*/ 1145817 w 1925044"/>
                  <a:gd name="connsiteY1046" fmla="*/ 1856480 h 2048575"/>
                  <a:gd name="connsiteX1047" fmla="*/ 1141724 w 1925044"/>
                  <a:gd name="connsiteY1047" fmla="*/ 1852643 h 2048575"/>
                  <a:gd name="connsiteX1048" fmla="*/ 1139933 w 1925044"/>
                  <a:gd name="connsiteY1048" fmla="*/ 1851875 h 2048575"/>
                  <a:gd name="connsiteX1049" fmla="*/ 1137375 w 1925044"/>
                  <a:gd name="connsiteY1049" fmla="*/ 1851108 h 2048575"/>
                  <a:gd name="connsiteX1050" fmla="*/ 1132770 w 1925044"/>
                  <a:gd name="connsiteY1050" fmla="*/ 1851875 h 2048575"/>
                  <a:gd name="connsiteX1051" fmla="*/ 1131236 w 1925044"/>
                  <a:gd name="connsiteY1051" fmla="*/ 1851364 h 2048575"/>
                  <a:gd name="connsiteX1052" fmla="*/ 1128166 w 1925044"/>
                  <a:gd name="connsiteY1052" fmla="*/ 1849829 h 2048575"/>
                  <a:gd name="connsiteX1053" fmla="*/ 1124584 w 1925044"/>
                  <a:gd name="connsiteY1053" fmla="*/ 1849829 h 2048575"/>
                  <a:gd name="connsiteX1054" fmla="*/ 1121259 w 1925044"/>
                  <a:gd name="connsiteY1054" fmla="*/ 1850340 h 2048575"/>
                  <a:gd name="connsiteX1055" fmla="*/ 1118956 w 1925044"/>
                  <a:gd name="connsiteY1055" fmla="*/ 1850340 h 2048575"/>
                  <a:gd name="connsiteX1056" fmla="*/ 1116654 w 1925044"/>
                  <a:gd name="connsiteY1056" fmla="*/ 1848549 h 2048575"/>
                  <a:gd name="connsiteX1057" fmla="*/ 1115375 w 1925044"/>
                  <a:gd name="connsiteY1057" fmla="*/ 1847015 h 2048575"/>
                  <a:gd name="connsiteX1058" fmla="*/ 1113840 w 1925044"/>
                  <a:gd name="connsiteY1058" fmla="*/ 1844456 h 2048575"/>
                  <a:gd name="connsiteX1059" fmla="*/ 1112817 w 1925044"/>
                  <a:gd name="connsiteY1059" fmla="*/ 1841642 h 2048575"/>
                  <a:gd name="connsiteX1060" fmla="*/ 1111537 w 1925044"/>
                  <a:gd name="connsiteY1060" fmla="*/ 1836782 h 2048575"/>
                  <a:gd name="connsiteX1061" fmla="*/ 1109235 w 1925044"/>
                  <a:gd name="connsiteY1061" fmla="*/ 1831921 h 2048575"/>
                  <a:gd name="connsiteX1062" fmla="*/ 1103351 w 1925044"/>
                  <a:gd name="connsiteY1062" fmla="*/ 1828596 h 2048575"/>
                  <a:gd name="connsiteX1063" fmla="*/ 1096700 w 1925044"/>
                  <a:gd name="connsiteY1063" fmla="*/ 1823479 h 2048575"/>
                  <a:gd name="connsiteX1064" fmla="*/ 1094653 w 1925044"/>
                  <a:gd name="connsiteY1064" fmla="*/ 1822200 h 2048575"/>
                  <a:gd name="connsiteX1065" fmla="*/ 1092095 w 1925044"/>
                  <a:gd name="connsiteY1065" fmla="*/ 1821433 h 2048575"/>
                  <a:gd name="connsiteX1066" fmla="*/ 1086723 w 1925044"/>
                  <a:gd name="connsiteY1066" fmla="*/ 1821944 h 2048575"/>
                  <a:gd name="connsiteX1067" fmla="*/ 1081862 w 1925044"/>
                  <a:gd name="connsiteY1067" fmla="*/ 1821433 h 2048575"/>
                  <a:gd name="connsiteX1068" fmla="*/ 1080839 w 1925044"/>
                  <a:gd name="connsiteY1068" fmla="*/ 1820921 h 2048575"/>
                  <a:gd name="connsiteX1069" fmla="*/ 1077002 w 1925044"/>
                  <a:gd name="connsiteY1069" fmla="*/ 1818363 h 2048575"/>
                  <a:gd name="connsiteX1070" fmla="*/ 1074444 w 1925044"/>
                  <a:gd name="connsiteY1070" fmla="*/ 1817084 h 2048575"/>
                  <a:gd name="connsiteX1071" fmla="*/ 1073420 w 1925044"/>
                  <a:gd name="connsiteY1071" fmla="*/ 1816060 h 2048575"/>
                  <a:gd name="connsiteX1072" fmla="*/ 1072653 w 1925044"/>
                  <a:gd name="connsiteY1072" fmla="*/ 1814014 h 2048575"/>
                  <a:gd name="connsiteX1073" fmla="*/ 1069839 w 1925044"/>
                  <a:gd name="connsiteY1073" fmla="*/ 1812223 h 2048575"/>
                  <a:gd name="connsiteX1074" fmla="*/ 1066513 w 1925044"/>
                  <a:gd name="connsiteY1074" fmla="*/ 1811456 h 2048575"/>
                  <a:gd name="connsiteX1075" fmla="*/ 1065490 w 1925044"/>
                  <a:gd name="connsiteY1075" fmla="*/ 1810688 h 2048575"/>
                  <a:gd name="connsiteX1076" fmla="*/ 1063699 w 1925044"/>
                  <a:gd name="connsiteY1076" fmla="*/ 1808130 h 2048575"/>
                  <a:gd name="connsiteX1077" fmla="*/ 1062932 w 1925044"/>
                  <a:gd name="connsiteY1077" fmla="*/ 1807107 h 2048575"/>
                  <a:gd name="connsiteX1078" fmla="*/ 1059606 w 1925044"/>
                  <a:gd name="connsiteY1078" fmla="*/ 1806595 h 2048575"/>
                  <a:gd name="connsiteX1079" fmla="*/ 1058583 w 1925044"/>
                  <a:gd name="connsiteY1079" fmla="*/ 1806339 h 2048575"/>
                  <a:gd name="connsiteX1080" fmla="*/ 1054234 w 1925044"/>
                  <a:gd name="connsiteY1080" fmla="*/ 1801990 h 2048575"/>
                  <a:gd name="connsiteX1081" fmla="*/ 1052699 w 1925044"/>
                  <a:gd name="connsiteY1081" fmla="*/ 1801479 h 2048575"/>
                  <a:gd name="connsiteX1082" fmla="*/ 1045792 w 1925044"/>
                  <a:gd name="connsiteY1082" fmla="*/ 1801223 h 2048575"/>
                  <a:gd name="connsiteX1083" fmla="*/ 1044257 w 1925044"/>
                  <a:gd name="connsiteY1083" fmla="*/ 1801990 h 2048575"/>
                  <a:gd name="connsiteX1084" fmla="*/ 1040931 w 1925044"/>
                  <a:gd name="connsiteY1084" fmla="*/ 1805060 h 2048575"/>
                  <a:gd name="connsiteX1085" fmla="*/ 1038117 w 1925044"/>
                  <a:gd name="connsiteY1085" fmla="*/ 1806595 h 2048575"/>
                  <a:gd name="connsiteX1086" fmla="*/ 1035815 w 1925044"/>
                  <a:gd name="connsiteY1086" fmla="*/ 1806339 h 2048575"/>
                  <a:gd name="connsiteX1087" fmla="*/ 1033512 w 1925044"/>
                  <a:gd name="connsiteY1087" fmla="*/ 1806595 h 2048575"/>
                  <a:gd name="connsiteX1088" fmla="*/ 1026605 w 1925044"/>
                  <a:gd name="connsiteY1088" fmla="*/ 1811200 h 2048575"/>
                  <a:gd name="connsiteX1089" fmla="*/ 1019954 w 1925044"/>
                  <a:gd name="connsiteY1089" fmla="*/ 1813502 h 2048575"/>
                  <a:gd name="connsiteX1090" fmla="*/ 1017907 w 1925044"/>
                  <a:gd name="connsiteY1090" fmla="*/ 1814781 h 2048575"/>
                  <a:gd name="connsiteX1091" fmla="*/ 1017140 w 1925044"/>
                  <a:gd name="connsiteY1091" fmla="*/ 1817339 h 2048575"/>
                  <a:gd name="connsiteX1092" fmla="*/ 1017396 w 1925044"/>
                  <a:gd name="connsiteY1092" fmla="*/ 1819642 h 2048575"/>
                  <a:gd name="connsiteX1093" fmla="*/ 1018675 w 1925044"/>
                  <a:gd name="connsiteY1093" fmla="*/ 1821433 h 2048575"/>
                  <a:gd name="connsiteX1094" fmla="*/ 1020721 w 1925044"/>
                  <a:gd name="connsiteY1094" fmla="*/ 1823479 h 2048575"/>
                  <a:gd name="connsiteX1095" fmla="*/ 1023024 w 1925044"/>
                  <a:gd name="connsiteY1095" fmla="*/ 1824502 h 2048575"/>
                  <a:gd name="connsiteX1096" fmla="*/ 1026094 w 1925044"/>
                  <a:gd name="connsiteY1096" fmla="*/ 1825782 h 2048575"/>
                  <a:gd name="connsiteX1097" fmla="*/ 1030442 w 1925044"/>
                  <a:gd name="connsiteY1097" fmla="*/ 1827316 h 2048575"/>
                  <a:gd name="connsiteX1098" fmla="*/ 1035815 w 1925044"/>
                  <a:gd name="connsiteY1098" fmla="*/ 1828084 h 2048575"/>
                  <a:gd name="connsiteX1099" fmla="*/ 1038885 w 1925044"/>
                  <a:gd name="connsiteY1099" fmla="*/ 1829619 h 2048575"/>
                  <a:gd name="connsiteX1100" fmla="*/ 1039908 w 1925044"/>
                  <a:gd name="connsiteY1100" fmla="*/ 1831154 h 2048575"/>
                  <a:gd name="connsiteX1101" fmla="*/ 1039908 w 1925044"/>
                  <a:gd name="connsiteY1101" fmla="*/ 1832433 h 2048575"/>
                  <a:gd name="connsiteX1102" fmla="*/ 1039396 w 1925044"/>
                  <a:gd name="connsiteY1102" fmla="*/ 1834735 h 2048575"/>
                  <a:gd name="connsiteX1103" fmla="*/ 1038117 w 1925044"/>
                  <a:gd name="connsiteY1103" fmla="*/ 1836526 h 2048575"/>
                  <a:gd name="connsiteX1104" fmla="*/ 1034280 w 1925044"/>
                  <a:gd name="connsiteY1104" fmla="*/ 1839852 h 2048575"/>
                  <a:gd name="connsiteX1105" fmla="*/ 1032233 w 1925044"/>
                  <a:gd name="connsiteY1105" fmla="*/ 1841642 h 2048575"/>
                  <a:gd name="connsiteX1106" fmla="*/ 1029419 w 1925044"/>
                  <a:gd name="connsiteY1106" fmla="*/ 1843433 h 2048575"/>
                  <a:gd name="connsiteX1107" fmla="*/ 1026605 w 1925044"/>
                  <a:gd name="connsiteY1107" fmla="*/ 1843945 h 2048575"/>
                  <a:gd name="connsiteX1108" fmla="*/ 1022768 w 1925044"/>
                  <a:gd name="connsiteY1108" fmla="*/ 1843177 h 2048575"/>
                  <a:gd name="connsiteX1109" fmla="*/ 1017396 w 1925044"/>
                  <a:gd name="connsiteY1109" fmla="*/ 1841898 h 2048575"/>
                  <a:gd name="connsiteX1110" fmla="*/ 1014838 w 1925044"/>
                  <a:gd name="connsiteY1110" fmla="*/ 1843433 h 2048575"/>
                  <a:gd name="connsiteX1111" fmla="*/ 1015349 w 1925044"/>
                  <a:gd name="connsiteY1111" fmla="*/ 1845735 h 2048575"/>
                  <a:gd name="connsiteX1112" fmla="*/ 1013558 w 1925044"/>
                  <a:gd name="connsiteY1112" fmla="*/ 1848805 h 2048575"/>
                  <a:gd name="connsiteX1113" fmla="*/ 1011000 w 1925044"/>
                  <a:gd name="connsiteY1113" fmla="*/ 1850596 h 2048575"/>
                  <a:gd name="connsiteX1114" fmla="*/ 1011000 w 1925044"/>
                  <a:gd name="connsiteY1114" fmla="*/ 1853154 h 2048575"/>
                  <a:gd name="connsiteX1115" fmla="*/ 1010489 w 1925044"/>
                  <a:gd name="connsiteY1115" fmla="*/ 1853922 h 2048575"/>
                  <a:gd name="connsiteX1116" fmla="*/ 1008698 w 1925044"/>
                  <a:gd name="connsiteY1116" fmla="*/ 1855201 h 2048575"/>
                  <a:gd name="connsiteX1117" fmla="*/ 1008698 w 1925044"/>
                  <a:gd name="connsiteY1117" fmla="*/ 1856736 h 2048575"/>
                  <a:gd name="connsiteX1118" fmla="*/ 1006907 w 1925044"/>
                  <a:gd name="connsiteY1118" fmla="*/ 1859294 h 2048575"/>
                  <a:gd name="connsiteX1119" fmla="*/ 1006907 w 1925044"/>
                  <a:gd name="connsiteY1119" fmla="*/ 1860061 h 2048575"/>
                  <a:gd name="connsiteX1120" fmla="*/ 1003837 w 1925044"/>
                  <a:gd name="connsiteY1120" fmla="*/ 1861596 h 2048575"/>
                  <a:gd name="connsiteX1121" fmla="*/ 1001791 w 1925044"/>
                  <a:gd name="connsiteY1121" fmla="*/ 1861596 h 2048575"/>
                  <a:gd name="connsiteX1122" fmla="*/ 1000512 w 1925044"/>
                  <a:gd name="connsiteY1122" fmla="*/ 1862620 h 2048575"/>
                  <a:gd name="connsiteX1123" fmla="*/ 999488 w 1925044"/>
                  <a:gd name="connsiteY1123" fmla="*/ 1862620 h 2048575"/>
                  <a:gd name="connsiteX1124" fmla="*/ 995907 w 1925044"/>
                  <a:gd name="connsiteY1124" fmla="*/ 1862108 h 2048575"/>
                  <a:gd name="connsiteX1125" fmla="*/ 991302 w 1925044"/>
                  <a:gd name="connsiteY1125" fmla="*/ 1861596 h 2048575"/>
                  <a:gd name="connsiteX1126" fmla="*/ 991302 w 1925044"/>
                  <a:gd name="connsiteY1126" fmla="*/ 1860317 h 2048575"/>
                  <a:gd name="connsiteX1127" fmla="*/ 996163 w 1925044"/>
                  <a:gd name="connsiteY1127" fmla="*/ 1858782 h 2048575"/>
                  <a:gd name="connsiteX1128" fmla="*/ 998721 w 1925044"/>
                  <a:gd name="connsiteY1128" fmla="*/ 1856992 h 2048575"/>
                  <a:gd name="connsiteX1129" fmla="*/ 998977 w 1925044"/>
                  <a:gd name="connsiteY1129" fmla="*/ 1855201 h 2048575"/>
                  <a:gd name="connsiteX1130" fmla="*/ 997698 w 1925044"/>
                  <a:gd name="connsiteY1130" fmla="*/ 1853154 h 2048575"/>
                  <a:gd name="connsiteX1131" fmla="*/ 997698 w 1925044"/>
                  <a:gd name="connsiteY1131" fmla="*/ 1851364 h 2048575"/>
                  <a:gd name="connsiteX1132" fmla="*/ 995395 w 1925044"/>
                  <a:gd name="connsiteY1132" fmla="*/ 1849061 h 2048575"/>
                  <a:gd name="connsiteX1133" fmla="*/ 993093 w 1925044"/>
                  <a:gd name="connsiteY1133" fmla="*/ 1849317 h 2048575"/>
                  <a:gd name="connsiteX1134" fmla="*/ 990279 w 1925044"/>
                  <a:gd name="connsiteY1134" fmla="*/ 1848549 h 2048575"/>
                  <a:gd name="connsiteX1135" fmla="*/ 990535 w 1925044"/>
                  <a:gd name="connsiteY1135" fmla="*/ 1846759 h 2048575"/>
                  <a:gd name="connsiteX1136" fmla="*/ 992325 w 1925044"/>
                  <a:gd name="connsiteY1136" fmla="*/ 1842410 h 2048575"/>
                  <a:gd name="connsiteX1137" fmla="*/ 991302 w 1925044"/>
                  <a:gd name="connsiteY1137" fmla="*/ 1841131 h 2048575"/>
                  <a:gd name="connsiteX1138" fmla="*/ 987976 w 1925044"/>
                  <a:gd name="connsiteY1138" fmla="*/ 1843945 h 2048575"/>
                  <a:gd name="connsiteX1139" fmla="*/ 985674 w 1925044"/>
                  <a:gd name="connsiteY1139" fmla="*/ 1844456 h 2048575"/>
                  <a:gd name="connsiteX1140" fmla="*/ 984395 w 1925044"/>
                  <a:gd name="connsiteY1140" fmla="*/ 1843689 h 2048575"/>
                  <a:gd name="connsiteX1141" fmla="*/ 982348 w 1925044"/>
                  <a:gd name="connsiteY1141" fmla="*/ 1843689 h 2048575"/>
                  <a:gd name="connsiteX1142" fmla="*/ 978767 w 1925044"/>
                  <a:gd name="connsiteY1142" fmla="*/ 1844201 h 2048575"/>
                  <a:gd name="connsiteX1143" fmla="*/ 977488 w 1925044"/>
                  <a:gd name="connsiteY1143" fmla="*/ 1844968 h 2048575"/>
                  <a:gd name="connsiteX1144" fmla="*/ 977999 w 1925044"/>
                  <a:gd name="connsiteY1144" fmla="*/ 1846503 h 2048575"/>
                  <a:gd name="connsiteX1145" fmla="*/ 978511 w 1925044"/>
                  <a:gd name="connsiteY1145" fmla="*/ 1850084 h 2048575"/>
                  <a:gd name="connsiteX1146" fmla="*/ 978511 w 1925044"/>
                  <a:gd name="connsiteY1146" fmla="*/ 1851875 h 2048575"/>
                  <a:gd name="connsiteX1147" fmla="*/ 976465 w 1925044"/>
                  <a:gd name="connsiteY1147" fmla="*/ 1852387 h 2048575"/>
                  <a:gd name="connsiteX1148" fmla="*/ 974674 w 1925044"/>
                  <a:gd name="connsiteY1148" fmla="*/ 1851875 h 2048575"/>
                  <a:gd name="connsiteX1149" fmla="*/ 972116 w 1925044"/>
                  <a:gd name="connsiteY1149" fmla="*/ 1850596 h 2048575"/>
                  <a:gd name="connsiteX1150" fmla="*/ 971860 w 1925044"/>
                  <a:gd name="connsiteY1150" fmla="*/ 1849061 h 2048575"/>
                  <a:gd name="connsiteX1151" fmla="*/ 974674 w 1925044"/>
                  <a:gd name="connsiteY1151" fmla="*/ 1847526 h 2048575"/>
                  <a:gd name="connsiteX1152" fmla="*/ 973651 w 1925044"/>
                  <a:gd name="connsiteY1152" fmla="*/ 1845991 h 2048575"/>
                  <a:gd name="connsiteX1153" fmla="*/ 972371 w 1925044"/>
                  <a:gd name="connsiteY1153" fmla="*/ 1845735 h 2048575"/>
                  <a:gd name="connsiteX1154" fmla="*/ 967511 w 1925044"/>
                  <a:gd name="connsiteY1154" fmla="*/ 1846247 h 2048575"/>
                  <a:gd name="connsiteX1155" fmla="*/ 967255 w 1925044"/>
                  <a:gd name="connsiteY1155" fmla="*/ 1845224 h 2048575"/>
                  <a:gd name="connsiteX1156" fmla="*/ 969813 w 1925044"/>
                  <a:gd name="connsiteY1156" fmla="*/ 1839084 h 2048575"/>
                  <a:gd name="connsiteX1157" fmla="*/ 969813 w 1925044"/>
                  <a:gd name="connsiteY1157" fmla="*/ 1837549 h 2048575"/>
                  <a:gd name="connsiteX1158" fmla="*/ 968278 w 1925044"/>
                  <a:gd name="connsiteY1158" fmla="*/ 1837293 h 2048575"/>
                  <a:gd name="connsiteX1159" fmla="*/ 965720 w 1925044"/>
                  <a:gd name="connsiteY1159" fmla="*/ 1839340 h 2048575"/>
                  <a:gd name="connsiteX1160" fmla="*/ 964953 w 1925044"/>
                  <a:gd name="connsiteY1160" fmla="*/ 1841387 h 2048575"/>
                  <a:gd name="connsiteX1161" fmla="*/ 964697 w 1925044"/>
                  <a:gd name="connsiteY1161" fmla="*/ 1843177 h 2048575"/>
                  <a:gd name="connsiteX1162" fmla="*/ 962906 w 1925044"/>
                  <a:gd name="connsiteY1162" fmla="*/ 1845735 h 2048575"/>
                  <a:gd name="connsiteX1163" fmla="*/ 962906 w 1925044"/>
                  <a:gd name="connsiteY1163" fmla="*/ 1847782 h 2048575"/>
                  <a:gd name="connsiteX1164" fmla="*/ 961883 w 1925044"/>
                  <a:gd name="connsiteY1164" fmla="*/ 1851875 h 2048575"/>
                  <a:gd name="connsiteX1165" fmla="*/ 960604 w 1925044"/>
                  <a:gd name="connsiteY1165" fmla="*/ 1852387 h 2048575"/>
                  <a:gd name="connsiteX1166" fmla="*/ 958557 w 1925044"/>
                  <a:gd name="connsiteY1166" fmla="*/ 1852131 h 2048575"/>
                  <a:gd name="connsiteX1167" fmla="*/ 956511 w 1925044"/>
                  <a:gd name="connsiteY1167" fmla="*/ 1853410 h 2048575"/>
                  <a:gd name="connsiteX1168" fmla="*/ 955231 w 1925044"/>
                  <a:gd name="connsiteY1168" fmla="*/ 1853666 h 2048575"/>
                  <a:gd name="connsiteX1169" fmla="*/ 953185 w 1925044"/>
                  <a:gd name="connsiteY1169" fmla="*/ 1852131 h 2048575"/>
                  <a:gd name="connsiteX1170" fmla="*/ 950115 w 1925044"/>
                  <a:gd name="connsiteY1170" fmla="*/ 1851364 h 2048575"/>
                  <a:gd name="connsiteX1171" fmla="*/ 946789 w 1925044"/>
                  <a:gd name="connsiteY1171" fmla="*/ 1851364 h 2048575"/>
                  <a:gd name="connsiteX1172" fmla="*/ 945766 w 1925044"/>
                  <a:gd name="connsiteY1172" fmla="*/ 1851875 h 2048575"/>
                  <a:gd name="connsiteX1173" fmla="*/ 944999 w 1925044"/>
                  <a:gd name="connsiteY1173" fmla="*/ 1853922 h 2048575"/>
                  <a:gd name="connsiteX1174" fmla="*/ 945766 w 1925044"/>
                  <a:gd name="connsiteY1174" fmla="*/ 1854945 h 2048575"/>
                  <a:gd name="connsiteX1175" fmla="*/ 945255 w 1925044"/>
                  <a:gd name="connsiteY1175" fmla="*/ 1856736 h 2048575"/>
                  <a:gd name="connsiteX1176" fmla="*/ 942440 w 1925044"/>
                  <a:gd name="connsiteY1176" fmla="*/ 1859038 h 2048575"/>
                  <a:gd name="connsiteX1177" fmla="*/ 937580 w 1925044"/>
                  <a:gd name="connsiteY1177" fmla="*/ 1857503 h 2048575"/>
                  <a:gd name="connsiteX1178" fmla="*/ 936557 w 1925044"/>
                  <a:gd name="connsiteY1178" fmla="*/ 1857503 h 2048575"/>
                  <a:gd name="connsiteX1179" fmla="*/ 936301 w 1925044"/>
                  <a:gd name="connsiteY1179" fmla="*/ 1860061 h 2048575"/>
                  <a:gd name="connsiteX1180" fmla="*/ 936301 w 1925044"/>
                  <a:gd name="connsiteY1180" fmla="*/ 1861596 h 2048575"/>
                  <a:gd name="connsiteX1181" fmla="*/ 935533 w 1925044"/>
                  <a:gd name="connsiteY1181" fmla="*/ 1863899 h 2048575"/>
                  <a:gd name="connsiteX1182" fmla="*/ 932208 w 1925044"/>
                  <a:gd name="connsiteY1182" fmla="*/ 1865689 h 2048575"/>
                  <a:gd name="connsiteX1183" fmla="*/ 930161 w 1925044"/>
                  <a:gd name="connsiteY1183" fmla="*/ 1867736 h 2048575"/>
                  <a:gd name="connsiteX1184" fmla="*/ 931184 w 1925044"/>
                  <a:gd name="connsiteY1184" fmla="*/ 1869527 h 2048575"/>
                  <a:gd name="connsiteX1185" fmla="*/ 934254 w 1925044"/>
                  <a:gd name="connsiteY1185" fmla="*/ 1870550 h 2048575"/>
                  <a:gd name="connsiteX1186" fmla="*/ 935278 w 1925044"/>
                  <a:gd name="connsiteY1186" fmla="*/ 1871317 h 2048575"/>
                  <a:gd name="connsiteX1187" fmla="*/ 935278 w 1925044"/>
                  <a:gd name="connsiteY1187" fmla="*/ 1872597 h 2048575"/>
                  <a:gd name="connsiteX1188" fmla="*/ 932975 w 1925044"/>
                  <a:gd name="connsiteY1188" fmla="*/ 1873620 h 2048575"/>
                  <a:gd name="connsiteX1189" fmla="*/ 929649 w 1925044"/>
                  <a:gd name="connsiteY1189" fmla="*/ 1873364 h 2048575"/>
                  <a:gd name="connsiteX1190" fmla="*/ 925301 w 1925044"/>
                  <a:gd name="connsiteY1190" fmla="*/ 1873364 h 2048575"/>
                  <a:gd name="connsiteX1191" fmla="*/ 924533 w 1925044"/>
                  <a:gd name="connsiteY1191" fmla="*/ 1872341 h 2048575"/>
                  <a:gd name="connsiteX1192" fmla="*/ 923766 w 1925044"/>
                  <a:gd name="connsiteY1192" fmla="*/ 1870038 h 2048575"/>
                  <a:gd name="connsiteX1193" fmla="*/ 922742 w 1925044"/>
                  <a:gd name="connsiteY1193" fmla="*/ 1867480 h 2048575"/>
                  <a:gd name="connsiteX1194" fmla="*/ 920696 w 1925044"/>
                  <a:gd name="connsiteY1194" fmla="*/ 1864922 h 2048575"/>
                  <a:gd name="connsiteX1195" fmla="*/ 917882 w 1925044"/>
                  <a:gd name="connsiteY1195" fmla="*/ 1864922 h 2048575"/>
                  <a:gd name="connsiteX1196" fmla="*/ 916347 w 1925044"/>
                  <a:gd name="connsiteY1196" fmla="*/ 1865434 h 2048575"/>
                  <a:gd name="connsiteX1197" fmla="*/ 914812 w 1925044"/>
                  <a:gd name="connsiteY1197" fmla="*/ 1866457 h 2048575"/>
                  <a:gd name="connsiteX1198" fmla="*/ 915324 w 1925044"/>
                  <a:gd name="connsiteY1198" fmla="*/ 1868503 h 2048575"/>
                  <a:gd name="connsiteX1199" fmla="*/ 918905 w 1925044"/>
                  <a:gd name="connsiteY1199" fmla="*/ 1869783 h 2048575"/>
                  <a:gd name="connsiteX1200" fmla="*/ 920184 w 1925044"/>
                  <a:gd name="connsiteY1200" fmla="*/ 1871317 h 2048575"/>
                  <a:gd name="connsiteX1201" fmla="*/ 920184 w 1925044"/>
                  <a:gd name="connsiteY1201" fmla="*/ 1874131 h 2048575"/>
                  <a:gd name="connsiteX1202" fmla="*/ 919417 w 1925044"/>
                  <a:gd name="connsiteY1202" fmla="*/ 1874643 h 2048575"/>
                  <a:gd name="connsiteX1203" fmla="*/ 917370 w 1925044"/>
                  <a:gd name="connsiteY1203" fmla="*/ 1874387 h 2048575"/>
                  <a:gd name="connsiteX1204" fmla="*/ 915579 w 1925044"/>
                  <a:gd name="connsiteY1204" fmla="*/ 1874387 h 2048575"/>
                  <a:gd name="connsiteX1205" fmla="*/ 913277 w 1925044"/>
                  <a:gd name="connsiteY1205" fmla="*/ 1875155 h 2048575"/>
                  <a:gd name="connsiteX1206" fmla="*/ 913533 w 1925044"/>
                  <a:gd name="connsiteY1206" fmla="*/ 1876690 h 2048575"/>
                  <a:gd name="connsiteX1207" fmla="*/ 915835 w 1925044"/>
                  <a:gd name="connsiteY1207" fmla="*/ 1876434 h 2048575"/>
                  <a:gd name="connsiteX1208" fmla="*/ 916858 w 1925044"/>
                  <a:gd name="connsiteY1208" fmla="*/ 1877713 h 2048575"/>
                  <a:gd name="connsiteX1209" fmla="*/ 914300 w 1925044"/>
                  <a:gd name="connsiteY1209" fmla="*/ 1879248 h 2048575"/>
                  <a:gd name="connsiteX1210" fmla="*/ 913789 w 1925044"/>
                  <a:gd name="connsiteY1210" fmla="*/ 1880271 h 2048575"/>
                  <a:gd name="connsiteX1211" fmla="*/ 911742 w 1925044"/>
                  <a:gd name="connsiteY1211" fmla="*/ 1882062 h 2048575"/>
                  <a:gd name="connsiteX1212" fmla="*/ 913533 w 1925044"/>
                  <a:gd name="connsiteY1212" fmla="*/ 1884620 h 2048575"/>
                  <a:gd name="connsiteX1213" fmla="*/ 913277 w 1925044"/>
                  <a:gd name="connsiteY1213" fmla="*/ 1885388 h 2048575"/>
                  <a:gd name="connsiteX1214" fmla="*/ 911486 w 1925044"/>
                  <a:gd name="connsiteY1214" fmla="*/ 1885899 h 2048575"/>
                  <a:gd name="connsiteX1215" fmla="*/ 911230 w 1925044"/>
                  <a:gd name="connsiteY1215" fmla="*/ 1886667 h 2048575"/>
                  <a:gd name="connsiteX1216" fmla="*/ 913021 w 1925044"/>
                  <a:gd name="connsiteY1216" fmla="*/ 1887946 h 2048575"/>
                  <a:gd name="connsiteX1217" fmla="*/ 911998 w 1925044"/>
                  <a:gd name="connsiteY1217" fmla="*/ 1888969 h 2048575"/>
                  <a:gd name="connsiteX1218" fmla="*/ 907649 w 1925044"/>
                  <a:gd name="connsiteY1218" fmla="*/ 1888969 h 2048575"/>
                  <a:gd name="connsiteX1219" fmla="*/ 907393 w 1925044"/>
                  <a:gd name="connsiteY1219" fmla="*/ 1890248 h 2048575"/>
                  <a:gd name="connsiteX1220" fmla="*/ 908928 w 1925044"/>
                  <a:gd name="connsiteY1220" fmla="*/ 1890504 h 2048575"/>
                  <a:gd name="connsiteX1221" fmla="*/ 909184 w 1925044"/>
                  <a:gd name="connsiteY1221" fmla="*/ 1891527 h 2048575"/>
                  <a:gd name="connsiteX1222" fmla="*/ 906114 w 1925044"/>
                  <a:gd name="connsiteY1222" fmla="*/ 1892039 h 2048575"/>
                  <a:gd name="connsiteX1223" fmla="*/ 904323 w 1925044"/>
                  <a:gd name="connsiteY1223" fmla="*/ 1893574 h 2048575"/>
                  <a:gd name="connsiteX1224" fmla="*/ 902788 w 1925044"/>
                  <a:gd name="connsiteY1224" fmla="*/ 1893318 h 2048575"/>
                  <a:gd name="connsiteX1225" fmla="*/ 902277 w 1925044"/>
                  <a:gd name="connsiteY1225" fmla="*/ 1892295 h 2048575"/>
                  <a:gd name="connsiteX1226" fmla="*/ 900486 w 1925044"/>
                  <a:gd name="connsiteY1226" fmla="*/ 1892295 h 2048575"/>
                  <a:gd name="connsiteX1227" fmla="*/ 899207 w 1925044"/>
                  <a:gd name="connsiteY1227" fmla="*/ 1892806 h 2048575"/>
                  <a:gd name="connsiteX1228" fmla="*/ 898439 w 1925044"/>
                  <a:gd name="connsiteY1228" fmla="*/ 1894853 h 2048575"/>
                  <a:gd name="connsiteX1229" fmla="*/ 898184 w 1925044"/>
                  <a:gd name="connsiteY1229" fmla="*/ 1898690 h 2048575"/>
                  <a:gd name="connsiteX1230" fmla="*/ 897928 w 1925044"/>
                  <a:gd name="connsiteY1230" fmla="*/ 1899969 h 2048575"/>
                  <a:gd name="connsiteX1231" fmla="*/ 896905 w 1925044"/>
                  <a:gd name="connsiteY1231" fmla="*/ 1900481 h 2048575"/>
                  <a:gd name="connsiteX1232" fmla="*/ 895625 w 1925044"/>
                  <a:gd name="connsiteY1232" fmla="*/ 1899458 h 2048575"/>
                  <a:gd name="connsiteX1233" fmla="*/ 893579 w 1925044"/>
                  <a:gd name="connsiteY1233" fmla="*/ 1897411 h 2048575"/>
                  <a:gd name="connsiteX1234" fmla="*/ 892300 w 1925044"/>
                  <a:gd name="connsiteY1234" fmla="*/ 1896899 h 2048575"/>
                  <a:gd name="connsiteX1235" fmla="*/ 890509 w 1925044"/>
                  <a:gd name="connsiteY1235" fmla="*/ 1896899 h 2048575"/>
                  <a:gd name="connsiteX1236" fmla="*/ 887951 w 1925044"/>
                  <a:gd name="connsiteY1236" fmla="*/ 1896132 h 2048575"/>
                  <a:gd name="connsiteX1237" fmla="*/ 882323 w 1925044"/>
                  <a:gd name="connsiteY1237" fmla="*/ 1899202 h 2048575"/>
                  <a:gd name="connsiteX1238" fmla="*/ 882323 w 1925044"/>
                  <a:gd name="connsiteY1238" fmla="*/ 1900225 h 2048575"/>
                  <a:gd name="connsiteX1239" fmla="*/ 883858 w 1925044"/>
                  <a:gd name="connsiteY1239" fmla="*/ 1901504 h 2048575"/>
                  <a:gd name="connsiteX1240" fmla="*/ 885648 w 1925044"/>
                  <a:gd name="connsiteY1240" fmla="*/ 1906109 h 2048575"/>
                  <a:gd name="connsiteX1241" fmla="*/ 885648 w 1925044"/>
                  <a:gd name="connsiteY1241" fmla="*/ 1910970 h 2048575"/>
                  <a:gd name="connsiteX1242" fmla="*/ 884881 w 1925044"/>
                  <a:gd name="connsiteY1242" fmla="*/ 1911993 h 2048575"/>
                  <a:gd name="connsiteX1243" fmla="*/ 881300 w 1925044"/>
                  <a:gd name="connsiteY1243" fmla="*/ 1912249 h 2048575"/>
                  <a:gd name="connsiteX1244" fmla="*/ 879765 w 1925044"/>
                  <a:gd name="connsiteY1244" fmla="*/ 1912504 h 2048575"/>
                  <a:gd name="connsiteX1245" fmla="*/ 878997 w 1925044"/>
                  <a:gd name="connsiteY1245" fmla="*/ 1913528 h 2048575"/>
                  <a:gd name="connsiteX1246" fmla="*/ 875416 w 1925044"/>
                  <a:gd name="connsiteY1246" fmla="*/ 1914039 h 2048575"/>
                  <a:gd name="connsiteX1247" fmla="*/ 875160 w 1925044"/>
                  <a:gd name="connsiteY1247" fmla="*/ 1915063 h 2048575"/>
                  <a:gd name="connsiteX1248" fmla="*/ 877206 w 1925044"/>
                  <a:gd name="connsiteY1248" fmla="*/ 1915318 h 2048575"/>
                  <a:gd name="connsiteX1249" fmla="*/ 878741 w 1925044"/>
                  <a:gd name="connsiteY1249" fmla="*/ 1917621 h 2048575"/>
                  <a:gd name="connsiteX1250" fmla="*/ 878485 w 1925044"/>
                  <a:gd name="connsiteY1250" fmla="*/ 1919412 h 2048575"/>
                  <a:gd name="connsiteX1251" fmla="*/ 875927 w 1925044"/>
                  <a:gd name="connsiteY1251" fmla="*/ 1919412 h 2048575"/>
                  <a:gd name="connsiteX1252" fmla="*/ 873625 w 1925044"/>
                  <a:gd name="connsiteY1252" fmla="*/ 1918388 h 2048575"/>
                  <a:gd name="connsiteX1253" fmla="*/ 873113 w 1925044"/>
                  <a:gd name="connsiteY1253" fmla="*/ 1918388 h 2048575"/>
                  <a:gd name="connsiteX1254" fmla="*/ 871323 w 1925044"/>
                  <a:gd name="connsiteY1254" fmla="*/ 1919923 h 2048575"/>
                  <a:gd name="connsiteX1255" fmla="*/ 870299 w 1925044"/>
                  <a:gd name="connsiteY1255" fmla="*/ 1919923 h 2048575"/>
                  <a:gd name="connsiteX1256" fmla="*/ 867741 w 1925044"/>
                  <a:gd name="connsiteY1256" fmla="*/ 1917365 h 2048575"/>
                  <a:gd name="connsiteX1257" fmla="*/ 864671 w 1925044"/>
                  <a:gd name="connsiteY1257" fmla="*/ 1915574 h 2048575"/>
                  <a:gd name="connsiteX1258" fmla="*/ 863392 w 1925044"/>
                  <a:gd name="connsiteY1258" fmla="*/ 1915830 h 2048575"/>
                  <a:gd name="connsiteX1259" fmla="*/ 863648 w 1925044"/>
                  <a:gd name="connsiteY1259" fmla="*/ 1917621 h 2048575"/>
                  <a:gd name="connsiteX1260" fmla="*/ 862880 w 1925044"/>
                  <a:gd name="connsiteY1260" fmla="*/ 1918133 h 2048575"/>
                  <a:gd name="connsiteX1261" fmla="*/ 860322 w 1925044"/>
                  <a:gd name="connsiteY1261" fmla="*/ 1918900 h 2048575"/>
                  <a:gd name="connsiteX1262" fmla="*/ 859043 w 1925044"/>
                  <a:gd name="connsiteY1262" fmla="*/ 1918900 h 2048575"/>
                  <a:gd name="connsiteX1263" fmla="*/ 856741 w 1925044"/>
                  <a:gd name="connsiteY1263" fmla="*/ 1918388 h 2048575"/>
                  <a:gd name="connsiteX1264" fmla="*/ 856229 w 1925044"/>
                  <a:gd name="connsiteY1264" fmla="*/ 1916853 h 2048575"/>
                  <a:gd name="connsiteX1265" fmla="*/ 856997 w 1925044"/>
                  <a:gd name="connsiteY1265" fmla="*/ 1914039 h 2048575"/>
                  <a:gd name="connsiteX1266" fmla="*/ 857508 w 1925044"/>
                  <a:gd name="connsiteY1266" fmla="*/ 1911225 h 2048575"/>
                  <a:gd name="connsiteX1267" fmla="*/ 856485 w 1925044"/>
                  <a:gd name="connsiteY1267" fmla="*/ 1909690 h 2048575"/>
                  <a:gd name="connsiteX1268" fmla="*/ 855206 w 1925044"/>
                  <a:gd name="connsiteY1268" fmla="*/ 1911481 h 2048575"/>
                  <a:gd name="connsiteX1269" fmla="*/ 853671 w 1925044"/>
                  <a:gd name="connsiteY1269" fmla="*/ 1911225 h 2048575"/>
                  <a:gd name="connsiteX1270" fmla="*/ 852648 w 1925044"/>
                  <a:gd name="connsiteY1270" fmla="*/ 1911481 h 2048575"/>
                  <a:gd name="connsiteX1271" fmla="*/ 851624 w 1925044"/>
                  <a:gd name="connsiteY1271" fmla="*/ 1910714 h 2048575"/>
                  <a:gd name="connsiteX1272" fmla="*/ 849322 w 1925044"/>
                  <a:gd name="connsiteY1272" fmla="*/ 1908156 h 2048575"/>
                  <a:gd name="connsiteX1273" fmla="*/ 847531 w 1925044"/>
                  <a:gd name="connsiteY1273" fmla="*/ 1906621 h 2048575"/>
                  <a:gd name="connsiteX1274" fmla="*/ 845485 w 1925044"/>
                  <a:gd name="connsiteY1274" fmla="*/ 1906621 h 2048575"/>
                  <a:gd name="connsiteX1275" fmla="*/ 843950 w 1925044"/>
                  <a:gd name="connsiteY1275" fmla="*/ 1907644 h 2048575"/>
                  <a:gd name="connsiteX1276" fmla="*/ 842159 w 1925044"/>
                  <a:gd name="connsiteY1276" fmla="*/ 1907132 h 2048575"/>
                  <a:gd name="connsiteX1277" fmla="*/ 841136 w 1925044"/>
                  <a:gd name="connsiteY1277" fmla="*/ 1908411 h 2048575"/>
                  <a:gd name="connsiteX1278" fmla="*/ 839857 w 1925044"/>
                  <a:gd name="connsiteY1278" fmla="*/ 1910970 h 2048575"/>
                  <a:gd name="connsiteX1279" fmla="*/ 838066 w 1925044"/>
                  <a:gd name="connsiteY1279" fmla="*/ 1912504 h 2048575"/>
                  <a:gd name="connsiteX1280" fmla="*/ 836787 w 1925044"/>
                  <a:gd name="connsiteY1280" fmla="*/ 1913016 h 2048575"/>
                  <a:gd name="connsiteX1281" fmla="*/ 833973 w 1925044"/>
                  <a:gd name="connsiteY1281" fmla="*/ 1913272 h 2048575"/>
                  <a:gd name="connsiteX1282" fmla="*/ 831159 w 1925044"/>
                  <a:gd name="connsiteY1282" fmla="*/ 1913016 h 2048575"/>
                  <a:gd name="connsiteX1283" fmla="*/ 829624 w 1925044"/>
                  <a:gd name="connsiteY1283" fmla="*/ 1912249 h 2048575"/>
                  <a:gd name="connsiteX1284" fmla="*/ 827577 w 1925044"/>
                  <a:gd name="connsiteY1284" fmla="*/ 1912249 h 2048575"/>
                  <a:gd name="connsiteX1285" fmla="*/ 826810 w 1925044"/>
                  <a:gd name="connsiteY1285" fmla="*/ 1913016 h 2048575"/>
                  <a:gd name="connsiteX1286" fmla="*/ 827322 w 1925044"/>
                  <a:gd name="connsiteY1286" fmla="*/ 1914551 h 2048575"/>
                  <a:gd name="connsiteX1287" fmla="*/ 827066 w 1925044"/>
                  <a:gd name="connsiteY1287" fmla="*/ 1915830 h 2048575"/>
                  <a:gd name="connsiteX1288" fmla="*/ 825531 w 1925044"/>
                  <a:gd name="connsiteY1288" fmla="*/ 1919412 h 2048575"/>
                  <a:gd name="connsiteX1289" fmla="*/ 825531 w 1925044"/>
                  <a:gd name="connsiteY1289" fmla="*/ 1920691 h 2048575"/>
                  <a:gd name="connsiteX1290" fmla="*/ 824763 w 1925044"/>
                  <a:gd name="connsiteY1290" fmla="*/ 1921714 h 2048575"/>
                  <a:gd name="connsiteX1291" fmla="*/ 821949 w 1925044"/>
                  <a:gd name="connsiteY1291" fmla="*/ 1922226 h 2048575"/>
                  <a:gd name="connsiteX1292" fmla="*/ 818879 w 1925044"/>
                  <a:gd name="connsiteY1292" fmla="*/ 1924016 h 2048575"/>
                  <a:gd name="connsiteX1293" fmla="*/ 816321 w 1925044"/>
                  <a:gd name="connsiteY1293" fmla="*/ 1924784 h 2048575"/>
                  <a:gd name="connsiteX1294" fmla="*/ 815298 w 1925044"/>
                  <a:gd name="connsiteY1294" fmla="*/ 1926063 h 2048575"/>
                  <a:gd name="connsiteX1295" fmla="*/ 815042 w 1925044"/>
                  <a:gd name="connsiteY1295" fmla="*/ 1927342 h 2048575"/>
                  <a:gd name="connsiteX1296" fmla="*/ 812228 w 1925044"/>
                  <a:gd name="connsiteY1296" fmla="*/ 1928877 h 2048575"/>
                  <a:gd name="connsiteX1297" fmla="*/ 810949 w 1925044"/>
                  <a:gd name="connsiteY1297" fmla="*/ 1930156 h 2048575"/>
                  <a:gd name="connsiteX1298" fmla="*/ 810693 w 1925044"/>
                  <a:gd name="connsiteY1298" fmla="*/ 1931435 h 2048575"/>
                  <a:gd name="connsiteX1299" fmla="*/ 811461 w 1925044"/>
                  <a:gd name="connsiteY1299" fmla="*/ 1933226 h 2048575"/>
                  <a:gd name="connsiteX1300" fmla="*/ 811205 w 1925044"/>
                  <a:gd name="connsiteY1300" fmla="*/ 1934249 h 2048575"/>
                  <a:gd name="connsiteX1301" fmla="*/ 808135 w 1925044"/>
                  <a:gd name="connsiteY1301" fmla="*/ 1937575 h 2048575"/>
                  <a:gd name="connsiteX1302" fmla="*/ 806856 w 1925044"/>
                  <a:gd name="connsiteY1302" fmla="*/ 1940900 h 2048575"/>
                  <a:gd name="connsiteX1303" fmla="*/ 807623 w 1925044"/>
                  <a:gd name="connsiteY1303" fmla="*/ 1947040 h 2048575"/>
                  <a:gd name="connsiteX1304" fmla="*/ 806600 w 1925044"/>
                  <a:gd name="connsiteY1304" fmla="*/ 1948831 h 2048575"/>
                  <a:gd name="connsiteX1305" fmla="*/ 805321 w 1925044"/>
                  <a:gd name="connsiteY1305" fmla="*/ 1949087 h 2048575"/>
                  <a:gd name="connsiteX1306" fmla="*/ 803530 w 1925044"/>
                  <a:gd name="connsiteY1306" fmla="*/ 1948319 h 2048575"/>
                  <a:gd name="connsiteX1307" fmla="*/ 803019 w 1925044"/>
                  <a:gd name="connsiteY1307" fmla="*/ 1946529 h 2048575"/>
                  <a:gd name="connsiteX1308" fmla="*/ 802507 w 1925044"/>
                  <a:gd name="connsiteY1308" fmla="*/ 1946273 h 2048575"/>
                  <a:gd name="connsiteX1309" fmla="*/ 800716 w 1925044"/>
                  <a:gd name="connsiteY1309" fmla="*/ 1950110 h 2048575"/>
                  <a:gd name="connsiteX1310" fmla="*/ 800205 w 1925044"/>
                  <a:gd name="connsiteY1310" fmla="*/ 1951901 h 2048575"/>
                  <a:gd name="connsiteX1311" fmla="*/ 799693 w 1925044"/>
                  <a:gd name="connsiteY1311" fmla="*/ 1957273 h 2048575"/>
                  <a:gd name="connsiteX1312" fmla="*/ 798670 w 1925044"/>
                  <a:gd name="connsiteY1312" fmla="*/ 1958040 h 2048575"/>
                  <a:gd name="connsiteX1313" fmla="*/ 796367 w 1925044"/>
                  <a:gd name="connsiteY1313" fmla="*/ 1958296 h 2048575"/>
                  <a:gd name="connsiteX1314" fmla="*/ 795344 w 1925044"/>
                  <a:gd name="connsiteY1314" fmla="*/ 1958808 h 2048575"/>
                  <a:gd name="connsiteX1315" fmla="*/ 794065 w 1925044"/>
                  <a:gd name="connsiteY1315" fmla="*/ 1960087 h 2048575"/>
                  <a:gd name="connsiteX1316" fmla="*/ 791763 w 1925044"/>
                  <a:gd name="connsiteY1316" fmla="*/ 1961110 h 2048575"/>
                  <a:gd name="connsiteX1317" fmla="*/ 789972 w 1925044"/>
                  <a:gd name="connsiteY1317" fmla="*/ 1963157 h 2048575"/>
                  <a:gd name="connsiteX1318" fmla="*/ 787669 w 1925044"/>
                  <a:gd name="connsiteY1318" fmla="*/ 1966994 h 2048575"/>
                  <a:gd name="connsiteX1319" fmla="*/ 785623 w 1925044"/>
                  <a:gd name="connsiteY1319" fmla="*/ 1968785 h 2048575"/>
                  <a:gd name="connsiteX1320" fmla="*/ 784600 w 1925044"/>
                  <a:gd name="connsiteY1320" fmla="*/ 1970320 h 2048575"/>
                  <a:gd name="connsiteX1321" fmla="*/ 784344 w 1925044"/>
                  <a:gd name="connsiteY1321" fmla="*/ 1972622 h 2048575"/>
                  <a:gd name="connsiteX1322" fmla="*/ 783576 w 1925044"/>
                  <a:gd name="connsiteY1322" fmla="*/ 1974413 h 2048575"/>
                  <a:gd name="connsiteX1323" fmla="*/ 783576 w 1925044"/>
                  <a:gd name="connsiteY1323" fmla="*/ 1976204 h 2048575"/>
                  <a:gd name="connsiteX1324" fmla="*/ 782809 w 1925044"/>
                  <a:gd name="connsiteY1324" fmla="*/ 1978250 h 2048575"/>
                  <a:gd name="connsiteX1325" fmla="*/ 782809 w 1925044"/>
                  <a:gd name="connsiteY1325" fmla="*/ 1981064 h 2048575"/>
                  <a:gd name="connsiteX1326" fmla="*/ 781018 w 1925044"/>
                  <a:gd name="connsiteY1326" fmla="*/ 1984902 h 2048575"/>
                  <a:gd name="connsiteX1327" fmla="*/ 780251 w 1925044"/>
                  <a:gd name="connsiteY1327" fmla="*/ 1987971 h 2048575"/>
                  <a:gd name="connsiteX1328" fmla="*/ 779483 w 1925044"/>
                  <a:gd name="connsiteY1328" fmla="*/ 1988995 h 2048575"/>
                  <a:gd name="connsiteX1329" fmla="*/ 779995 w 1925044"/>
                  <a:gd name="connsiteY1329" fmla="*/ 1990785 h 2048575"/>
                  <a:gd name="connsiteX1330" fmla="*/ 778972 w 1925044"/>
                  <a:gd name="connsiteY1330" fmla="*/ 1994367 h 2048575"/>
                  <a:gd name="connsiteX1331" fmla="*/ 778972 w 1925044"/>
                  <a:gd name="connsiteY1331" fmla="*/ 1997181 h 2048575"/>
                  <a:gd name="connsiteX1332" fmla="*/ 777437 w 1925044"/>
                  <a:gd name="connsiteY1332" fmla="*/ 2000251 h 2048575"/>
                  <a:gd name="connsiteX1333" fmla="*/ 775134 w 1925044"/>
                  <a:gd name="connsiteY1333" fmla="*/ 2001530 h 2048575"/>
                  <a:gd name="connsiteX1334" fmla="*/ 774878 w 1925044"/>
                  <a:gd name="connsiteY1334" fmla="*/ 2003295 h 2048575"/>
                  <a:gd name="connsiteX1335" fmla="*/ 773855 w 1925044"/>
                  <a:gd name="connsiteY1335" fmla="*/ 2004062 h 2048575"/>
                  <a:gd name="connsiteX1336" fmla="*/ 771553 w 1925044"/>
                  <a:gd name="connsiteY1336" fmla="*/ 2004600 h 2048575"/>
                  <a:gd name="connsiteX1337" fmla="*/ 771809 w 1925044"/>
                  <a:gd name="connsiteY1337" fmla="*/ 2009435 h 2048575"/>
                  <a:gd name="connsiteX1338" fmla="*/ 770529 w 1925044"/>
                  <a:gd name="connsiteY1338" fmla="*/ 2011225 h 2048575"/>
                  <a:gd name="connsiteX1339" fmla="*/ 769506 w 1925044"/>
                  <a:gd name="connsiteY1339" fmla="*/ 2011737 h 2048575"/>
                  <a:gd name="connsiteX1340" fmla="*/ 768739 w 1925044"/>
                  <a:gd name="connsiteY1340" fmla="*/ 2013528 h 2048575"/>
                  <a:gd name="connsiteX1341" fmla="*/ 767715 w 1925044"/>
                  <a:gd name="connsiteY1341" fmla="*/ 2013784 h 2048575"/>
                  <a:gd name="connsiteX1342" fmla="*/ 766436 w 1925044"/>
                  <a:gd name="connsiteY1342" fmla="*/ 2015830 h 2048575"/>
                  <a:gd name="connsiteX1343" fmla="*/ 767460 w 1925044"/>
                  <a:gd name="connsiteY1343" fmla="*/ 2022226 h 2048575"/>
                  <a:gd name="connsiteX1344" fmla="*/ 763367 w 1925044"/>
                  <a:gd name="connsiteY1344" fmla="*/ 2024784 h 2048575"/>
                  <a:gd name="connsiteX1345" fmla="*/ 761832 w 1925044"/>
                  <a:gd name="connsiteY1345" fmla="*/ 2027086 h 2048575"/>
                  <a:gd name="connsiteX1346" fmla="*/ 759018 w 1925044"/>
                  <a:gd name="connsiteY1346" fmla="*/ 2029133 h 2048575"/>
                  <a:gd name="connsiteX1347" fmla="*/ 758506 w 1925044"/>
                  <a:gd name="connsiteY1347" fmla="*/ 2030923 h 2048575"/>
                  <a:gd name="connsiteX1348" fmla="*/ 756715 w 1925044"/>
                  <a:gd name="connsiteY1348" fmla="*/ 2032970 h 2048575"/>
                  <a:gd name="connsiteX1349" fmla="*/ 755436 w 1925044"/>
                  <a:gd name="connsiteY1349" fmla="*/ 2033482 h 2048575"/>
                  <a:gd name="connsiteX1350" fmla="*/ 755180 w 1925044"/>
                  <a:gd name="connsiteY1350" fmla="*/ 2034761 h 2048575"/>
                  <a:gd name="connsiteX1351" fmla="*/ 753901 w 1925044"/>
                  <a:gd name="connsiteY1351" fmla="*/ 2036296 h 2048575"/>
                  <a:gd name="connsiteX1352" fmla="*/ 754669 w 1925044"/>
                  <a:gd name="connsiteY1352" fmla="*/ 2038342 h 2048575"/>
                  <a:gd name="connsiteX1353" fmla="*/ 754157 w 1925044"/>
                  <a:gd name="connsiteY1353" fmla="*/ 2039877 h 2048575"/>
                  <a:gd name="connsiteX1354" fmla="*/ 752878 w 1925044"/>
                  <a:gd name="connsiteY1354" fmla="*/ 2041412 h 2048575"/>
                  <a:gd name="connsiteX1355" fmla="*/ 751599 w 1925044"/>
                  <a:gd name="connsiteY1355" fmla="*/ 2041924 h 2048575"/>
                  <a:gd name="connsiteX1356" fmla="*/ 750320 w 1925044"/>
                  <a:gd name="connsiteY1356" fmla="*/ 2044226 h 2048575"/>
                  <a:gd name="connsiteX1357" fmla="*/ 749041 w 1925044"/>
                  <a:gd name="connsiteY1357" fmla="*/ 2044738 h 2048575"/>
                  <a:gd name="connsiteX1358" fmla="*/ 747250 w 1925044"/>
                  <a:gd name="connsiteY1358" fmla="*/ 2048575 h 2048575"/>
                  <a:gd name="connsiteX1359" fmla="*/ 746482 w 1925044"/>
                  <a:gd name="connsiteY1359" fmla="*/ 2047808 h 2048575"/>
                  <a:gd name="connsiteX1360" fmla="*/ 745971 w 1925044"/>
                  <a:gd name="connsiteY1360" fmla="*/ 2046017 h 2048575"/>
                  <a:gd name="connsiteX1361" fmla="*/ 746227 w 1925044"/>
                  <a:gd name="connsiteY1361" fmla="*/ 2041924 h 2048575"/>
                  <a:gd name="connsiteX1362" fmla="*/ 744692 w 1925044"/>
                  <a:gd name="connsiteY1362" fmla="*/ 2037575 h 2048575"/>
                  <a:gd name="connsiteX1363" fmla="*/ 743668 w 1925044"/>
                  <a:gd name="connsiteY1363" fmla="*/ 2035784 h 2048575"/>
                  <a:gd name="connsiteX1364" fmla="*/ 741622 w 1925044"/>
                  <a:gd name="connsiteY1364" fmla="*/ 2032970 h 2048575"/>
                  <a:gd name="connsiteX1365" fmla="*/ 739064 w 1925044"/>
                  <a:gd name="connsiteY1365" fmla="*/ 2030412 h 2048575"/>
                  <a:gd name="connsiteX1366" fmla="*/ 734459 w 1925044"/>
                  <a:gd name="connsiteY1366" fmla="*/ 2027598 h 2048575"/>
                  <a:gd name="connsiteX1367" fmla="*/ 731901 w 1925044"/>
                  <a:gd name="connsiteY1367" fmla="*/ 2025040 h 2048575"/>
                  <a:gd name="connsiteX1368" fmla="*/ 728575 w 1925044"/>
                  <a:gd name="connsiteY1368" fmla="*/ 2020691 h 2048575"/>
                  <a:gd name="connsiteX1369" fmla="*/ 725505 w 1925044"/>
                  <a:gd name="connsiteY1369" fmla="*/ 2018644 h 2048575"/>
                  <a:gd name="connsiteX1370" fmla="*/ 724738 w 1925044"/>
                  <a:gd name="connsiteY1370" fmla="*/ 2017621 h 2048575"/>
                  <a:gd name="connsiteX1371" fmla="*/ 724738 w 1925044"/>
                  <a:gd name="connsiteY1371" fmla="*/ 2015830 h 2048575"/>
                  <a:gd name="connsiteX1372" fmla="*/ 722180 w 1925044"/>
                  <a:gd name="connsiteY1372" fmla="*/ 2003039 h 2048575"/>
                  <a:gd name="connsiteX1373" fmla="*/ 720900 w 1925044"/>
                  <a:gd name="connsiteY1373" fmla="*/ 2000481 h 2048575"/>
                  <a:gd name="connsiteX1374" fmla="*/ 720389 w 1925044"/>
                  <a:gd name="connsiteY1374" fmla="*/ 1995876 h 2048575"/>
                  <a:gd name="connsiteX1375" fmla="*/ 717575 w 1925044"/>
                  <a:gd name="connsiteY1375" fmla="*/ 1993062 h 2048575"/>
                  <a:gd name="connsiteX1376" fmla="*/ 717319 w 1925044"/>
                  <a:gd name="connsiteY1376" fmla="*/ 1991809 h 2048575"/>
                  <a:gd name="connsiteX1377" fmla="*/ 717831 w 1925044"/>
                  <a:gd name="connsiteY1377" fmla="*/ 1988713 h 2048575"/>
                  <a:gd name="connsiteX1378" fmla="*/ 717575 w 1925044"/>
                  <a:gd name="connsiteY1378" fmla="*/ 1987204 h 2048575"/>
                  <a:gd name="connsiteX1379" fmla="*/ 715528 w 1925044"/>
                  <a:gd name="connsiteY1379" fmla="*/ 1983622 h 2048575"/>
                  <a:gd name="connsiteX1380" fmla="*/ 715017 w 1925044"/>
                  <a:gd name="connsiteY1380" fmla="*/ 1981039 h 2048575"/>
                  <a:gd name="connsiteX1381" fmla="*/ 713738 w 1925044"/>
                  <a:gd name="connsiteY1381" fmla="*/ 1980041 h 2048575"/>
                  <a:gd name="connsiteX1382" fmla="*/ 712203 w 1925044"/>
                  <a:gd name="connsiteY1382" fmla="*/ 1979785 h 2048575"/>
                  <a:gd name="connsiteX1383" fmla="*/ 708365 w 1925044"/>
                  <a:gd name="connsiteY1383" fmla="*/ 1980808 h 2048575"/>
                  <a:gd name="connsiteX1384" fmla="*/ 707086 w 1925044"/>
                  <a:gd name="connsiteY1384" fmla="*/ 1980271 h 2048575"/>
                  <a:gd name="connsiteX1385" fmla="*/ 706830 w 1925044"/>
                  <a:gd name="connsiteY1385" fmla="*/ 1978762 h 2048575"/>
                  <a:gd name="connsiteX1386" fmla="*/ 707598 w 1925044"/>
                  <a:gd name="connsiteY1386" fmla="*/ 1973390 h 2048575"/>
                  <a:gd name="connsiteX1387" fmla="*/ 705807 w 1925044"/>
                  <a:gd name="connsiteY1387" fmla="*/ 1971599 h 2048575"/>
                  <a:gd name="connsiteX1388" fmla="*/ 704528 w 1925044"/>
                  <a:gd name="connsiteY1388" fmla="*/ 1971062 h 2048575"/>
                  <a:gd name="connsiteX1389" fmla="*/ 702481 w 1925044"/>
                  <a:gd name="connsiteY1389" fmla="*/ 1971062 h 2048575"/>
                  <a:gd name="connsiteX1390" fmla="*/ 700947 w 1925044"/>
                  <a:gd name="connsiteY1390" fmla="*/ 1971599 h 2048575"/>
                  <a:gd name="connsiteX1391" fmla="*/ 699412 w 1925044"/>
                  <a:gd name="connsiteY1391" fmla="*/ 1971599 h 2048575"/>
                  <a:gd name="connsiteX1392" fmla="*/ 698388 w 1925044"/>
                  <a:gd name="connsiteY1392" fmla="*/ 1970575 h 2048575"/>
                  <a:gd name="connsiteX1393" fmla="*/ 698133 w 1925044"/>
                  <a:gd name="connsiteY1393" fmla="*/ 1968785 h 2048575"/>
                  <a:gd name="connsiteX1394" fmla="*/ 693784 w 1925044"/>
                  <a:gd name="connsiteY1394" fmla="*/ 1964666 h 2048575"/>
                  <a:gd name="connsiteX1395" fmla="*/ 692504 w 1925044"/>
                  <a:gd name="connsiteY1395" fmla="*/ 1961852 h 2048575"/>
                  <a:gd name="connsiteX1396" fmla="*/ 691481 w 1925044"/>
                  <a:gd name="connsiteY1396" fmla="*/ 1958527 h 2048575"/>
                  <a:gd name="connsiteX1397" fmla="*/ 691481 w 1925044"/>
                  <a:gd name="connsiteY1397" fmla="*/ 1957247 h 2048575"/>
                  <a:gd name="connsiteX1398" fmla="*/ 692504 w 1925044"/>
                  <a:gd name="connsiteY1398" fmla="*/ 1953922 h 2048575"/>
                  <a:gd name="connsiteX1399" fmla="*/ 692504 w 1925044"/>
                  <a:gd name="connsiteY1399" fmla="*/ 1953180 h 2048575"/>
                  <a:gd name="connsiteX1400" fmla="*/ 689690 w 1925044"/>
                  <a:gd name="connsiteY1400" fmla="*/ 1951875 h 2048575"/>
                  <a:gd name="connsiteX1401" fmla="*/ 688411 w 1925044"/>
                  <a:gd name="connsiteY1401" fmla="*/ 1950622 h 2048575"/>
                  <a:gd name="connsiteX1402" fmla="*/ 687132 w 1925044"/>
                  <a:gd name="connsiteY1402" fmla="*/ 1944456 h 2048575"/>
                  <a:gd name="connsiteX1403" fmla="*/ 687132 w 1925044"/>
                  <a:gd name="connsiteY1403" fmla="*/ 1941898 h 2048575"/>
                  <a:gd name="connsiteX1404" fmla="*/ 688156 w 1925044"/>
                  <a:gd name="connsiteY1404" fmla="*/ 1940107 h 2048575"/>
                  <a:gd name="connsiteX1405" fmla="*/ 690202 w 1925044"/>
                  <a:gd name="connsiteY1405" fmla="*/ 1937063 h 2048575"/>
                  <a:gd name="connsiteX1406" fmla="*/ 690458 w 1925044"/>
                  <a:gd name="connsiteY1406" fmla="*/ 1935272 h 2048575"/>
                  <a:gd name="connsiteX1407" fmla="*/ 689690 w 1925044"/>
                  <a:gd name="connsiteY1407" fmla="*/ 1931921 h 2048575"/>
                  <a:gd name="connsiteX1408" fmla="*/ 688411 w 1925044"/>
                  <a:gd name="connsiteY1408" fmla="*/ 1929875 h 2048575"/>
                  <a:gd name="connsiteX1409" fmla="*/ 683807 w 1925044"/>
                  <a:gd name="connsiteY1409" fmla="*/ 1925040 h 2048575"/>
                  <a:gd name="connsiteX1410" fmla="*/ 680737 w 1925044"/>
                  <a:gd name="connsiteY1410" fmla="*/ 1923479 h 2048575"/>
                  <a:gd name="connsiteX1411" fmla="*/ 678434 w 1925044"/>
                  <a:gd name="connsiteY1411" fmla="*/ 1920921 h 2048575"/>
                  <a:gd name="connsiteX1412" fmla="*/ 676899 w 1925044"/>
                  <a:gd name="connsiteY1412" fmla="*/ 1919667 h 2048575"/>
                  <a:gd name="connsiteX1413" fmla="*/ 675620 w 1925044"/>
                  <a:gd name="connsiteY1413" fmla="*/ 1917621 h 2048575"/>
                  <a:gd name="connsiteX1414" fmla="*/ 675876 w 1925044"/>
                  <a:gd name="connsiteY1414" fmla="*/ 1913758 h 2048575"/>
                  <a:gd name="connsiteX1415" fmla="*/ 675620 w 1925044"/>
                  <a:gd name="connsiteY1415" fmla="*/ 1910944 h 2048575"/>
                  <a:gd name="connsiteX1416" fmla="*/ 676388 w 1925044"/>
                  <a:gd name="connsiteY1416" fmla="*/ 1909435 h 2048575"/>
                  <a:gd name="connsiteX1417" fmla="*/ 676388 w 1925044"/>
                  <a:gd name="connsiteY1417" fmla="*/ 1907107 h 2048575"/>
                  <a:gd name="connsiteX1418" fmla="*/ 675876 w 1925044"/>
                  <a:gd name="connsiteY1418" fmla="*/ 1901248 h 2048575"/>
                  <a:gd name="connsiteX1419" fmla="*/ 676644 w 1925044"/>
                  <a:gd name="connsiteY1419" fmla="*/ 1898153 h 2048575"/>
                  <a:gd name="connsiteX1420" fmla="*/ 676644 w 1925044"/>
                  <a:gd name="connsiteY1420" fmla="*/ 1895876 h 2048575"/>
                  <a:gd name="connsiteX1421" fmla="*/ 675876 w 1925044"/>
                  <a:gd name="connsiteY1421" fmla="*/ 1892525 h 2048575"/>
                  <a:gd name="connsiteX1422" fmla="*/ 677667 w 1925044"/>
                  <a:gd name="connsiteY1422" fmla="*/ 1890248 h 2048575"/>
                  <a:gd name="connsiteX1423" fmla="*/ 677923 w 1925044"/>
                  <a:gd name="connsiteY1423" fmla="*/ 1887690 h 2048575"/>
                  <a:gd name="connsiteX1424" fmla="*/ 674597 w 1925044"/>
                  <a:gd name="connsiteY1424" fmla="*/ 1882548 h 2048575"/>
                  <a:gd name="connsiteX1425" fmla="*/ 674085 w 1925044"/>
                  <a:gd name="connsiteY1425" fmla="*/ 1881294 h 2048575"/>
                  <a:gd name="connsiteX1426" fmla="*/ 673318 w 1925044"/>
                  <a:gd name="connsiteY1426" fmla="*/ 1881039 h 2048575"/>
                  <a:gd name="connsiteX1427" fmla="*/ 671783 w 1925044"/>
                  <a:gd name="connsiteY1427" fmla="*/ 1882292 h 2048575"/>
                  <a:gd name="connsiteX1428" fmla="*/ 669992 w 1925044"/>
                  <a:gd name="connsiteY1428" fmla="*/ 1882829 h 2048575"/>
                  <a:gd name="connsiteX1429" fmla="*/ 667690 w 1925044"/>
                  <a:gd name="connsiteY1429" fmla="*/ 1882829 h 2048575"/>
                  <a:gd name="connsiteX1430" fmla="*/ 667178 w 1925044"/>
                  <a:gd name="connsiteY1430" fmla="*/ 1882062 h 2048575"/>
                  <a:gd name="connsiteX1431" fmla="*/ 666411 w 1925044"/>
                  <a:gd name="connsiteY1431" fmla="*/ 1879990 h 2048575"/>
                  <a:gd name="connsiteX1432" fmla="*/ 665388 w 1925044"/>
                  <a:gd name="connsiteY1432" fmla="*/ 1879248 h 2048575"/>
                  <a:gd name="connsiteX1433" fmla="*/ 662829 w 1925044"/>
                  <a:gd name="connsiteY1433" fmla="*/ 1878967 h 2048575"/>
                  <a:gd name="connsiteX1434" fmla="*/ 659504 w 1925044"/>
                  <a:gd name="connsiteY1434" fmla="*/ 1879734 h 2048575"/>
                  <a:gd name="connsiteX1435" fmla="*/ 658992 w 1925044"/>
                  <a:gd name="connsiteY1435" fmla="*/ 1879248 h 2048575"/>
                  <a:gd name="connsiteX1436" fmla="*/ 660015 w 1925044"/>
                  <a:gd name="connsiteY1436" fmla="*/ 1877713 h 2048575"/>
                  <a:gd name="connsiteX1437" fmla="*/ 660271 w 1925044"/>
                  <a:gd name="connsiteY1437" fmla="*/ 1875897 h 2048575"/>
                  <a:gd name="connsiteX1438" fmla="*/ 661294 w 1925044"/>
                  <a:gd name="connsiteY1438" fmla="*/ 1871829 h 2048575"/>
                  <a:gd name="connsiteX1439" fmla="*/ 660783 w 1925044"/>
                  <a:gd name="connsiteY1439" fmla="*/ 1868248 h 2048575"/>
                  <a:gd name="connsiteX1440" fmla="*/ 659248 w 1925044"/>
                  <a:gd name="connsiteY1440" fmla="*/ 1864385 h 2048575"/>
                  <a:gd name="connsiteX1441" fmla="*/ 655411 w 1925044"/>
                  <a:gd name="connsiteY1441" fmla="*/ 1859038 h 2048575"/>
                  <a:gd name="connsiteX1442" fmla="*/ 654899 w 1925044"/>
                  <a:gd name="connsiteY1442" fmla="*/ 1856966 h 2048575"/>
                  <a:gd name="connsiteX1443" fmla="*/ 654899 w 1925044"/>
                  <a:gd name="connsiteY1443" fmla="*/ 1854689 h 2048575"/>
                  <a:gd name="connsiteX1444" fmla="*/ 656434 w 1925044"/>
                  <a:gd name="connsiteY1444" fmla="*/ 1850315 h 2048575"/>
                  <a:gd name="connsiteX1445" fmla="*/ 656178 w 1925044"/>
                  <a:gd name="connsiteY1445" fmla="*/ 1845735 h 2048575"/>
                  <a:gd name="connsiteX1446" fmla="*/ 655922 w 1925044"/>
                  <a:gd name="connsiteY1446" fmla="*/ 1843689 h 2048575"/>
                  <a:gd name="connsiteX1447" fmla="*/ 653876 w 1925044"/>
                  <a:gd name="connsiteY1447" fmla="*/ 1839852 h 2048575"/>
                  <a:gd name="connsiteX1448" fmla="*/ 651829 w 1925044"/>
                  <a:gd name="connsiteY1448" fmla="*/ 1834966 h 2048575"/>
                  <a:gd name="connsiteX1449" fmla="*/ 650806 w 1925044"/>
                  <a:gd name="connsiteY1449" fmla="*/ 1830361 h 2048575"/>
                  <a:gd name="connsiteX1450" fmla="*/ 651317 w 1925044"/>
                  <a:gd name="connsiteY1450" fmla="*/ 1825270 h 2048575"/>
                  <a:gd name="connsiteX1451" fmla="*/ 649271 w 1925044"/>
                  <a:gd name="connsiteY1451" fmla="*/ 1819130 h 2048575"/>
                  <a:gd name="connsiteX1452" fmla="*/ 648503 w 1925044"/>
                  <a:gd name="connsiteY1452" fmla="*/ 1815549 h 2048575"/>
                  <a:gd name="connsiteX1453" fmla="*/ 646969 w 1925044"/>
                  <a:gd name="connsiteY1453" fmla="*/ 1811711 h 2048575"/>
                  <a:gd name="connsiteX1454" fmla="*/ 644922 w 1925044"/>
                  <a:gd name="connsiteY1454" fmla="*/ 1808360 h 2048575"/>
                  <a:gd name="connsiteX1455" fmla="*/ 642364 w 1925044"/>
                  <a:gd name="connsiteY1455" fmla="*/ 1807874 h 2048575"/>
                  <a:gd name="connsiteX1456" fmla="*/ 640317 w 1925044"/>
                  <a:gd name="connsiteY1456" fmla="*/ 1808360 h 2048575"/>
                  <a:gd name="connsiteX1457" fmla="*/ 637247 w 1925044"/>
                  <a:gd name="connsiteY1457" fmla="*/ 1810688 h 2048575"/>
                  <a:gd name="connsiteX1458" fmla="*/ 634945 w 1925044"/>
                  <a:gd name="connsiteY1458" fmla="*/ 1814270 h 2048575"/>
                  <a:gd name="connsiteX1459" fmla="*/ 634178 w 1925044"/>
                  <a:gd name="connsiteY1459" fmla="*/ 1816546 h 2048575"/>
                  <a:gd name="connsiteX1460" fmla="*/ 632643 w 1925044"/>
                  <a:gd name="connsiteY1460" fmla="*/ 1820153 h 2048575"/>
                  <a:gd name="connsiteX1461" fmla="*/ 626503 w 1925044"/>
                  <a:gd name="connsiteY1461" fmla="*/ 1823735 h 2048575"/>
                  <a:gd name="connsiteX1462" fmla="*/ 621642 w 1925044"/>
                  <a:gd name="connsiteY1462" fmla="*/ 1823965 h 2048575"/>
                  <a:gd name="connsiteX1463" fmla="*/ 616782 w 1925044"/>
                  <a:gd name="connsiteY1463" fmla="*/ 1823479 h 2048575"/>
                  <a:gd name="connsiteX1464" fmla="*/ 610386 w 1925044"/>
                  <a:gd name="connsiteY1464" fmla="*/ 1818593 h 2048575"/>
                  <a:gd name="connsiteX1465" fmla="*/ 605526 w 1925044"/>
                  <a:gd name="connsiteY1465" fmla="*/ 1818874 h 2048575"/>
                  <a:gd name="connsiteX1466" fmla="*/ 601177 w 1925044"/>
                  <a:gd name="connsiteY1466" fmla="*/ 1818337 h 2048575"/>
                  <a:gd name="connsiteX1467" fmla="*/ 595293 w 1925044"/>
                  <a:gd name="connsiteY1467" fmla="*/ 1818107 h 2048575"/>
                  <a:gd name="connsiteX1468" fmla="*/ 589665 w 1925044"/>
                  <a:gd name="connsiteY1468" fmla="*/ 1820665 h 2048575"/>
                  <a:gd name="connsiteX1469" fmla="*/ 586339 w 1925044"/>
                  <a:gd name="connsiteY1469" fmla="*/ 1824733 h 2048575"/>
                  <a:gd name="connsiteX1470" fmla="*/ 583525 w 1925044"/>
                  <a:gd name="connsiteY1470" fmla="*/ 1828084 h 2048575"/>
                  <a:gd name="connsiteX1471" fmla="*/ 579944 w 1925044"/>
                  <a:gd name="connsiteY1471" fmla="*/ 1831128 h 2048575"/>
                  <a:gd name="connsiteX1472" fmla="*/ 575851 w 1925044"/>
                  <a:gd name="connsiteY1472" fmla="*/ 1833456 h 2048575"/>
                  <a:gd name="connsiteX1473" fmla="*/ 574572 w 1925044"/>
                  <a:gd name="connsiteY1473" fmla="*/ 1833942 h 2048575"/>
                  <a:gd name="connsiteX1474" fmla="*/ 571757 w 1925044"/>
                  <a:gd name="connsiteY1474" fmla="*/ 1833175 h 2048575"/>
                  <a:gd name="connsiteX1475" fmla="*/ 569967 w 1925044"/>
                  <a:gd name="connsiteY1475" fmla="*/ 1831384 h 2048575"/>
                  <a:gd name="connsiteX1476" fmla="*/ 569199 w 1925044"/>
                  <a:gd name="connsiteY1476" fmla="*/ 1828084 h 2048575"/>
                  <a:gd name="connsiteX1477" fmla="*/ 569455 w 1925044"/>
                  <a:gd name="connsiteY1477" fmla="*/ 1825756 h 2048575"/>
                  <a:gd name="connsiteX1478" fmla="*/ 568176 w 1925044"/>
                  <a:gd name="connsiteY1478" fmla="*/ 1817595 h 2048575"/>
                  <a:gd name="connsiteX1479" fmla="*/ 569199 w 1925044"/>
                  <a:gd name="connsiteY1479" fmla="*/ 1813758 h 2048575"/>
                  <a:gd name="connsiteX1480" fmla="*/ 569199 w 1925044"/>
                  <a:gd name="connsiteY1480" fmla="*/ 1812735 h 2048575"/>
                  <a:gd name="connsiteX1481" fmla="*/ 566385 w 1925044"/>
                  <a:gd name="connsiteY1481" fmla="*/ 1805828 h 2048575"/>
                  <a:gd name="connsiteX1482" fmla="*/ 567153 w 1925044"/>
                  <a:gd name="connsiteY1482" fmla="*/ 1805060 h 2048575"/>
                  <a:gd name="connsiteX1483" fmla="*/ 566897 w 1925044"/>
                  <a:gd name="connsiteY1483" fmla="*/ 1800967 h 2048575"/>
                  <a:gd name="connsiteX1484" fmla="*/ 565362 w 1925044"/>
                  <a:gd name="connsiteY1484" fmla="*/ 1798920 h 2048575"/>
                  <a:gd name="connsiteX1485" fmla="*/ 562804 w 1925044"/>
                  <a:gd name="connsiteY1485" fmla="*/ 1797130 h 2048575"/>
                  <a:gd name="connsiteX1486" fmla="*/ 562804 w 1925044"/>
                  <a:gd name="connsiteY1486" fmla="*/ 1796106 h 2048575"/>
                  <a:gd name="connsiteX1487" fmla="*/ 563827 w 1925044"/>
                  <a:gd name="connsiteY1487" fmla="*/ 1793804 h 2048575"/>
                  <a:gd name="connsiteX1488" fmla="*/ 565106 w 1925044"/>
                  <a:gd name="connsiteY1488" fmla="*/ 1790478 h 2048575"/>
                  <a:gd name="connsiteX1489" fmla="*/ 564850 w 1925044"/>
                  <a:gd name="connsiteY1489" fmla="*/ 1788688 h 2048575"/>
                  <a:gd name="connsiteX1490" fmla="*/ 563827 w 1925044"/>
                  <a:gd name="connsiteY1490" fmla="*/ 1786897 h 2048575"/>
                  <a:gd name="connsiteX1491" fmla="*/ 561525 w 1925044"/>
                  <a:gd name="connsiteY1491" fmla="*/ 1783827 h 2048575"/>
                  <a:gd name="connsiteX1492" fmla="*/ 559990 w 1925044"/>
                  <a:gd name="connsiteY1492" fmla="*/ 1779990 h 2048575"/>
                  <a:gd name="connsiteX1493" fmla="*/ 558966 w 1925044"/>
                  <a:gd name="connsiteY1493" fmla="*/ 1775385 h 2048575"/>
                  <a:gd name="connsiteX1494" fmla="*/ 555897 w 1925044"/>
                  <a:gd name="connsiteY1494" fmla="*/ 1770524 h 2048575"/>
                  <a:gd name="connsiteX1495" fmla="*/ 555897 w 1925044"/>
                  <a:gd name="connsiteY1495" fmla="*/ 1768478 h 2048575"/>
                  <a:gd name="connsiteX1496" fmla="*/ 558199 w 1925044"/>
                  <a:gd name="connsiteY1496" fmla="*/ 1765664 h 2048575"/>
                  <a:gd name="connsiteX1497" fmla="*/ 559478 w 1925044"/>
                  <a:gd name="connsiteY1497" fmla="*/ 1762338 h 2048575"/>
                  <a:gd name="connsiteX1498" fmla="*/ 561525 w 1925044"/>
                  <a:gd name="connsiteY1498" fmla="*/ 1760036 h 2048575"/>
                  <a:gd name="connsiteX1499" fmla="*/ 562548 w 1925044"/>
                  <a:gd name="connsiteY1499" fmla="*/ 1758501 h 2048575"/>
                  <a:gd name="connsiteX1500" fmla="*/ 561525 w 1925044"/>
                  <a:gd name="connsiteY1500" fmla="*/ 1756454 h 2048575"/>
                  <a:gd name="connsiteX1501" fmla="*/ 561781 w 1925044"/>
                  <a:gd name="connsiteY1501" fmla="*/ 1752617 h 2048575"/>
                  <a:gd name="connsiteX1502" fmla="*/ 560757 w 1925044"/>
                  <a:gd name="connsiteY1502" fmla="*/ 1749803 h 2048575"/>
                  <a:gd name="connsiteX1503" fmla="*/ 560757 w 1925044"/>
                  <a:gd name="connsiteY1503" fmla="*/ 1748268 h 2048575"/>
                  <a:gd name="connsiteX1504" fmla="*/ 561781 w 1925044"/>
                  <a:gd name="connsiteY1504" fmla="*/ 1745454 h 2048575"/>
                  <a:gd name="connsiteX1505" fmla="*/ 561781 w 1925044"/>
                  <a:gd name="connsiteY1505" fmla="*/ 1744175 h 2048575"/>
                  <a:gd name="connsiteX1506" fmla="*/ 563060 w 1925044"/>
                  <a:gd name="connsiteY1506" fmla="*/ 1738547 h 2048575"/>
                  <a:gd name="connsiteX1507" fmla="*/ 563060 w 1925044"/>
                  <a:gd name="connsiteY1507" fmla="*/ 1734198 h 2048575"/>
                  <a:gd name="connsiteX1508" fmla="*/ 564339 w 1925044"/>
                  <a:gd name="connsiteY1508" fmla="*/ 1730105 h 2048575"/>
                  <a:gd name="connsiteX1509" fmla="*/ 563315 w 1925044"/>
                  <a:gd name="connsiteY1509" fmla="*/ 1726523 h 2048575"/>
                  <a:gd name="connsiteX1510" fmla="*/ 563060 w 1925044"/>
                  <a:gd name="connsiteY1510" fmla="*/ 1723965 h 2048575"/>
                  <a:gd name="connsiteX1511" fmla="*/ 563315 w 1925044"/>
                  <a:gd name="connsiteY1511" fmla="*/ 1721407 h 2048575"/>
                  <a:gd name="connsiteX1512" fmla="*/ 565106 w 1925044"/>
                  <a:gd name="connsiteY1512" fmla="*/ 1719105 h 2048575"/>
                  <a:gd name="connsiteX1513" fmla="*/ 565106 w 1925044"/>
                  <a:gd name="connsiteY1513" fmla="*/ 1717058 h 2048575"/>
                  <a:gd name="connsiteX1514" fmla="*/ 564339 w 1925044"/>
                  <a:gd name="connsiteY1514" fmla="*/ 1715267 h 2048575"/>
                  <a:gd name="connsiteX1515" fmla="*/ 560757 w 1925044"/>
                  <a:gd name="connsiteY1515" fmla="*/ 1709383 h 2048575"/>
                  <a:gd name="connsiteX1516" fmla="*/ 558455 w 1925044"/>
                  <a:gd name="connsiteY1516" fmla="*/ 1706825 h 2048575"/>
                  <a:gd name="connsiteX1517" fmla="*/ 556920 w 1925044"/>
                  <a:gd name="connsiteY1517" fmla="*/ 1706314 h 2048575"/>
                  <a:gd name="connsiteX1518" fmla="*/ 553594 w 1925044"/>
                  <a:gd name="connsiteY1518" fmla="*/ 1705802 h 2048575"/>
                  <a:gd name="connsiteX1519" fmla="*/ 551548 w 1925044"/>
                  <a:gd name="connsiteY1519" fmla="*/ 1706825 h 2048575"/>
                  <a:gd name="connsiteX1520" fmla="*/ 550269 w 1925044"/>
                  <a:gd name="connsiteY1520" fmla="*/ 1707081 h 2048575"/>
                  <a:gd name="connsiteX1521" fmla="*/ 548478 w 1925044"/>
                  <a:gd name="connsiteY1521" fmla="*/ 1706825 h 2048575"/>
                  <a:gd name="connsiteX1522" fmla="*/ 546175 w 1925044"/>
                  <a:gd name="connsiteY1522" fmla="*/ 1704523 h 2048575"/>
                  <a:gd name="connsiteX1523" fmla="*/ 544641 w 1925044"/>
                  <a:gd name="connsiteY1523" fmla="*/ 1702476 h 2048575"/>
                  <a:gd name="connsiteX1524" fmla="*/ 540803 w 1925044"/>
                  <a:gd name="connsiteY1524" fmla="*/ 1696592 h 2048575"/>
                  <a:gd name="connsiteX1525" fmla="*/ 539013 w 1925044"/>
                  <a:gd name="connsiteY1525" fmla="*/ 1693523 h 2048575"/>
                  <a:gd name="connsiteX1526" fmla="*/ 537733 w 1925044"/>
                  <a:gd name="connsiteY1526" fmla="*/ 1689429 h 2048575"/>
                  <a:gd name="connsiteX1527" fmla="*/ 536710 w 1925044"/>
                  <a:gd name="connsiteY1527" fmla="*/ 1687895 h 2048575"/>
                  <a:gd name="connsiteX1528" fmla="*/ 533384 w 1925044"/>
                  <a:gd name="connsiteY1528" fmla="*/ 1685081 h 2048575"/>
                  <a:gd name="connsiteX1529" fmla="*/ 532873 w 1925044"/>
                  <a:gd name="connsiteY1529" fmla="*/ 1682522 h 2048575"/>
                  <a:gd name="connsiteX1530" fmla="*/ 527501 w 1925044"/>
                  <a:gd name="connsiteY1530" fmla="*/ 1679197 h 2048575"/>
                  <a:gd name="connsiteX1531" fmla="*/ 526989 w 1925044"/>
                  <a:gd name="connsiteY1531" fmla="*/ 1676894 h 2048575"/>
                  <a:gd name="connsiteX1532" fmla="*/ 525710 w 1925044"/>
                  <a:gd name="connsiteY1532" fmla="*/ 1673569 h 2048575"/>
                  <a:gd name="connsiteX1533" fmla="*/ 523919 w 1925044"/>
                  <a:gd name="connsiteY1533" fmla="*/ 1671778 h 2048575"/>
                  <a:gd name="connsiteX1534" fmla="*/ 522384 w 1925044"/>
                  <a:gd name="connsiteY1534" fmla="*/ 1669220 h 2048575"/>
                  <a:gd name="connsiteX1535" fmla="*/ 521873 w 1925044"/>
                  <a:gd name="connsiteY1535" fmla="*/ 1667173 h 2048575"/>
                  <a:gd name="connsiteX1536" fmla="*/ 519059 w 1925044"/>
                  <a:gd name="connsiteY1536" fmla="*/ 1662824 h 2048575"/>
                  <a:gd name="connsiteX1537" fmla="*/ 516245 w 1925044"/>
                  <a:gd name="connsiteY1537" fmla="*/ 1658987 h 2048575"/>
                  <a:gd name="connsiteX1538" fmla="*/ 515221 w 1925044"/>
                  <a:gd name="connsiteY1538" fmla="*/ 1657196 h 2048575"/>
                  <a:gd name="connsiteX1539" fmla="*/ 514710 w 1925044"/>
                  <a:gd name="connsiteY1539" fmla="*/ 1655150 h 2048575"/>
                  <a:gd name="connsiteX1540" fmla="*/ 515477 w 1925044"/>
                  <a:gd name="connsiteY1540" fmla="*/ 1650801 h 2048575"/>
                  <a:gd name="connsiteX1541" fmla="*/ 515221 w 1925044"/>
                  <a:gd name="connsiteY1541" fmla="*/ 1648754 h 2048575"/>
                  <a:gd name="connsiteX1542" fmla="*/ 514454 w 1925044"/>
                  <a:gd name="connsiteY1542" fmla="*/ 1646963 h 2048575"/>
                  <a:gd name="connsiteX1543" fmla="*/ 511640 w 1925044"/>
                  <a:gd name="connsiteY1543" fmla="*/ 1644149 h 2048575"/>
                  <a:gd name="connsiteX1544" fmla="*/ 509593 w 1925044"/>
                  <a:gd name="connsiteY1544" fmla="*/ 1642870 h 2048575"/>
                  <a:gd name="connsiteX1545" fmla="*/ 509337 w 1925044"/>
                  <a:gd name="connsiteY1545" fmla="*/ 1641847 h 2048575"/>
                  <a:gd name="connsiteX1546" fmla="*/ 507802 w 1925044"/>
                  <a:gd name="connsiteY1546" fmla="*/ 1641080 h 2048575"/>
                  <a:gd name="connsiteX1547" fmla="*/ 508314 w 1925044"/>
                  <a:gd name="connsiteY1547" fmla="*/ 1639033 h 2048575"/>
                  <a:gd name="connsiteX1548" fmla="*/ 509593 w 1925044"/>
                  <a:gd name="connsiteY1548" fmla="*/ 1636219 h 2048575"/>
                  <a:gd name="connsiteX1549" fmla="*/ 509849 w 1925044"/>
                  <a:gd name="connsiteY1549" fmla="*/ 1634428 h 2048575"/>
                  <a:gd name="connsiteX1550" fmla="*/ 510617 w 1925044"/>
                  <a:gd name="connsiteY1550" fmla="*/ 1630079 h 2048575"/>
                  <a:gd name="connsiteX1551" fmla="*/ 509849 w 1925044"/>
                  <a:gd name="connsiteY1551" fmla="*/ 1629312 h 2048575"/>
                  <a:gd name="connsiteX1552" fmla="*/ 502430 w 1925044"/>
                  <a:gd name="connsiteY1552" fmla="*/ 1629056 h 2048575"/>
                  <a:gd name="connsiteX1553" fmla="*/ 501151 w 1925044"/>
                  <a:gd name="connsiteY1553" fmla="*/ 1629056 h 2048575"/>
                  <a:gd name="connsiteX1554" fmla="*/ 499616 w 1925044"/>
                  <a:gd name="connsiteY1554" fmla="*/ 1627777 h 2048575"/>
                  <a:gd name="connsiteX1555" fmla="*/ 498849 w 1925044"/>
                  <a:gd name="connsiteY1555" fmla="*/ 1625475 h 2048575"/>
                  <a:gd name="connsiteX1556" fmla="*/ 497314 w 1925044"/>
                  <a:gd name="connsiteY1556" fmla="*/ 1622916 h 2048575"/>
                  <a:gd name="connsiteX1557" fmla="*/ 490918 w 1925044"/>
                  <a:gd name="connsiteY1557" fmla="*/ 1618056 h 2048575"/>
                  <a:gd name="connsiteX1558" fmla="*/ 487849 w 1925044"/>
                  <a:gd name="connsiteY1558" fmla="*/ 1616009 h 2048575"/>
                  <a:gd name="connsiteX1559" fmla="*/ 484011 w 1925044"/>
                  <a:gd name="connsiteY1559" fmla="*/ 1615498 h 2048575"/>
                  <a:gd name="connsiteX1560" fmla="*/ 482476 w 1925044"/>
                  <a:gd name="connsiteY1560" fmla="*/ 1615498 h 2048575"/>
                  <a:gd name="connsiteX1561" fmla="*/ 479918 w 1925044"/>
                  <a:gd name="connsiteY1561" fmla="*/ 1614730 h 2048575"/>
                  <a:gd name="connsiteX1562" fmla="*/ 478895 w 1925044"/>
                  <a:gd name="connsiteY1562" fmla="*/ 1612172 h 2048575"/>
                  <a:gd name="connsiteX1563" fmla="*/ 479151 w 1925044"/>
                  <a:gd name="connsiteY1563" fmla="*/ 1608079 h 2048575"/>
                  <a:gd name="connsiteX1564" fmla="*/ 478639 w 1925044"/>
                  <a:gd name="connsiteY1564" fmla="*/ 1607055 h 2048575"/>
                  <a:gd name="connsiteX1565" fmla="*/ 471988 w 1925044"/>
                  <a:gd name="connsiteY1565" fmla="*/ 1606800 h 2048575"/>
                  <a:gd name="connsiteX1566" fmla="*/ 469941 w 1925044"/>
                  <a:gd name="connsiteY1566" fmla="*/ 1606032 h 2048575"/>
                  <a:gd name="connsiteX1567" fmla="*/ 466871 w 1925044"/>
                  <a:gd name="connsiteY1567" fmla="*/ 1603474 h 2048575"/>
                  <a:gd name="connsiteX1568" fmla="*/ 465081 w 1925044"/>
                  <a:gd name="connsiteY1568" fmla="*/ 1600404 h 2048575"/>
                  <a:gd name="connsiteX1569" fmla="*/ 464825 w 1925044"/>
                  <a:gd name="connsiteY1569" fmla="*/ 1596823 h 2048575"/>
                  <a:gd name="connsiteX1570" fmla="*/ 464313 w 1925044"/>
                  <a:gd name="connsiteY1570" fmla="*/ 1596050 h 2048575"/>
                  <a:gd name="connsiteX1571" fmla="*/ 462522 w 1925044"/>
                  <a:gd name="connsiteY1571" fmla="*/ 1595283 h 2048575"/>
                  <a:gd name="connsiteX1572" fmla="*/ 461243 w 1925044"/>
                  <a:gd name="connsiteY1572" fmla="*/ 1593748 h 2048575"/>
                  <a:gd name="connsiteX1573" fmla="*/ 459708 w 1925044"/>
                  <a:gd name="connsiteY1573" fmla="*/ 1589655 h 2048575"/>
                  <a:gd name="connsiteX1574" fmla="*/ 457150 w 1925044"/>
                  <a:gd name="connsiteY1574" fmla="*/ 1586841 h 2048575"/>
                  <a:gd name="connsiteX1575" fmla="*/ 455615 w 1925044"/>
                  <a:gd name="connsiteY1575" fmla="*/ 1585817 h 2048575"/>
                  <a:gd name="connsiteX1576" fmla="*/ 453824 w 1925044"/>
                  <a:gd name="connsiteY1576" fmla="*/ 1585050 h 2048575"/>
                  <a:gd name="connsiteX1577" fmla="*/ 448964 w 1925044"/>
                  <a:gd name="connsiteY1577" fmla="*/ 1584282 h 2048575"/>
                  <a:gd name="connsiteX1578" fmla="*/ 445127 w 1925044"/>
                  <a:gd name="connsiteY1578" fmla="*/ 1583259 h 2048575"/>
                  <a:gd name="connsiteX1579" fmla="*/ 438219 w 1925044"/>
                  <a:gd name="connsiteY1579" fmla="*/ 1580701 h 2048575"/>
                  <a:gd name="connsiteX1580" fmla="*/ 436173 w 1925044"/>
                  <a:gd name="connsiteY1580" fmla="*/ 1579166 h 2048575"/>
                  <a:gd name="connsiteX1581" fmla="*/ 435405 w 1925044"/>
                  <a:gd name="connsiteY1581" fmla="*/ 1576352 h 2048575"/>
                  <a:gd name="connsiteX1582" fmla="*/ 433871 w 1925044"/>
                  <a:gd name="connsiteY1582" fmla="*/ 1573282 h 2048575"/>
                  <a:gd name="connsiteX1583" fmla="*/ 431312 w 1925044"/>
                  <a:gd name="connsiteY1583" fmla="*/ 1570980 h 2048575"/>
                  <a:gd name="connsiteX1584" fmla="*/ 427731 w 1925044"/>
                  <a:gd name="connsiteY1584" fmla="*/ 1568422 h 2048575"/>
                  <a:gd name="connsiteX1585" fmla="*/ 423382 w 1925044"/>
                  <a:gd name="connsiteY1585" fmla="*/ 1566633 h 2048575"/>
                  <a:gd name="connsiteX1586" fmla="*/ 417754 w 1925044"/>
                  <a:gd name="connsiteY1586" fmla="*/ 1565354 h 2048575"/>
                  <a:gd name="connsiteX1587" fmla="*/ 416475 w 1925044"/>
                  <a:gd name="connsiteY1587" fmla="*/ 1564587 h 2048575"/>
                  <a:gd name="connsiteX1588" fmla="*/ 412382 w 1925044"/>
                  <a:gd name="connsiteY1588" fmla="*/ 1558191 h 2048575"/>
                  <a:gd name="connsiteX1589" fmla="*/ 405986 w 1925044"/>
                  <a:gd name="connsiteY1589" fmla="*/ 1555633 h 2048575"/>
                  <a:gd name="connsiteX1590" fmla="*/ 400358 w 1925044"/>
                  <a:gd name="connsiteY1590" fmla="*/ 1551796 h 2048575"/>
                  <a:gd name="connsiteX1591" fmla="*/ 393195 w 1925044"/>
                  <a:gd name="connsiteY1591" fmla="*/ 1544377 h 2048575"/>
                  <a:gd name="connsiteX1592" fmla="*/ 389358 w 1925044"/>
                  <a:gd name="connsiteY1592" fmla="*/ 1542331 h 2048575"/>
                  <a:gd name="connsiteX1593" fmla="*/ 386288 w 1925044"/>
                  <a:gd name="connsiteY1593" fmla="*/ 1541051 h 2048575"/>
                  <a:gd name="connsiteX1594" fmla="*/ 378102 w 1925044"/>
                  <a:gd name="connsiteY1594" fmla="*/ 1536702 h 2048575"/>
                  <a:gd name="connsiteX1595" fmla="*/ 372985 w 1925044"/>
                  <a:gd name="connsiteY1595" fmla="*/ 1532609 h 2048575"/>
                  <a:gd name="connsiteX1596" fmla="*/ 370939 w 1925044"/>
                  <a:gd name="connsiteY1596" fmla="*/ 1529540 h 2048575"/>
                  <a:gd name="connsiteX1597" fmla="*/ 367869 w 1925044"/>
                  <a:gd name="connsiteY1597" fmla="*/ 1528516 h 2048575"/>
                  <a:gd name="connsiteX1598" fmla="*/ 366846 w 1925044"/>
                  <a:gd name="connsiteY1598" fmla="*/ 1526981 h 2048575"/>
                  <a:gd name="connsiteX1599" fmla="*/ 367102 w 1925044"/>
                  <a:gd name="connsiteY1599" fmla="*/ 1523144 h 2048575"/>
                  <a:gd name="connsiteX1600" fmla="*/ 366846 w 1925044"/>
                  <a:gd name="connsiteY1600" fmla="*/ 1520330 h 2048575"/>
                  <a:gd name="connsiteX1601" fmla="*/ 365567 w 1925044"/>
                  <a:gd name="connsiteY1601" fmla="*/ 1518539 h 2048575"/>
                  <a:gd name="connsiteX1602" fmla="*/ 362241 w 1925044"/>
                  <a:gd name="connsiteY1602" fmla="*/ 1516237 h 2048575"/>
                  <a:gd name="connsiteX1603" fmla="*/ 360450 w 1925044"/>
                  <a:gd name="connsiteY1603" fmla="*/ 1515725 h 2048575"/>
                  <a:gd name="connsiteX1604" fmla="*/ 358915 w 1925044"/>
                  <a:gd name="connsiteY1604" fmla="*/ 1513937 h 2048575"/>
                  <a:gd name="connsiteX1605" fmla="*/ 358404 w 1925044"/>
                  <a:gd name="connsiteY1605" fmla="*/ 1512146 h 2048575"/>
                  <a:gd name="connsiteX1606" fmla="*/ 355590 w 1925044"/>
                  <a:gd name="connsiteY1606" fmla="*/ 1507797 h 2048575"/>
                  <a:gd name="connsiteX1607" fmla="*/ 353287 w 1925044"/>
                  <a:gd name="connsiteY1607" fmla="*/ 1504727 h 2048575"/>
                  <a:gd name="connsiteX1608" fmla="*/ 351497 w 1925044"/>
                  <a:gd name="connsiteY1608" fmla="*/ 1503449 h 2048575"/>
                  <a:gd name="connsiteX1609" fmla="*/ 349194 w 1925044"/>
                  <a:gd name="connsiteY1609" fmla="*/ 1502937 h 2048575"/>
                  <a:gd name="connsiteX1610" fmla="*/ 345357 w 1925044"/>
                  <a:gd name="connsiteY1610" fmla="*/ 1502169 h 2048575"/>
                  <a:gd name="connsiteX1611" fmla="*/ 342543 w 1925044"/>
                  <a:gd name="connsiteY1611" fmla="*/ 1501402 h 2048575"/>
                  <a:gd name="connsiteX1612" fmla="*/ 338961 w 1925044"/>
                  <a:gd name="connsiteY1612" fmla="*/ 1499867 h 2048575"/>
                  <a:gd name="connsiteX1613" fmla="*/ 335891 w 1925044"/>
                  <a:gd name="connsiteY1613" fmla="*/ 1498076 h 2048575"/>
                  <a:gd name="connsiteX1614" fmla="*/ 335380 w 1925044"/>
                  <a:gd name="connsiteY1614" fmla="*/ 1496797 h 2048575"/>
                  <a:gd name="connsiteX1615" fmla="*/ 335380 w 1925044"/>
                  <a:gd name="connsiteY1615" fmla="*/ 1493216 h 2048575"/>
                  <a:gd name="connsiteX1616" fmla="*/ 335636 w 1925044"/>
                  <a:gd name="connsiteY1616" fmla="*/ 1490146 h 2048575"/>
                  <a:gd name="connsiteX1617" fmla="*/ 335124 w 1925044"/>
                  <a:gd name="connsiteY1617" fmla="*/ 1488358 h 2048575"/>
                  <a:gd name="connsiteX1618" fmla="*/ 333589 w 1925044"/>
                  <a:gd name="connsiteY1618" fmla="*/ 1485799 h 2048575"/>
                  <a:gd name="connsiteX1619" fmla="*/ 333333 w 1925044"/>
                  <a:gd name="connsiteY1619" fmla="*/ 1485032 h 2048575"/>
                  <a:gd name="connsiteX1620" fmla="*/ 334612 w 1925044"/>
                  <a:gd name="connsiteY1620" fmla="*/ 1481706 h 2048575"/>
                  <a:gd name="connsiteX1621" fmla="*/ 333845 w 1925044"/>
                  <a:gd name="connsiteY1621" fmla="*/ 1479660 h 2048575"/>
                  <a:gd name="connsiteX1622" fmla="*/ 332822 w 1925044"/>
                  <a:gd name="connsiteY1622" fmla="*/ 1475311 h 2048575"/>
                  <a:gd name="connsiteX1623" fmla="*/ 330775 w 1925044"/>
                  <a:gd name="connsiteY1623" fmla="*/ 1470450 h 2048575"/>
                  <a:gd name="connsiteX1624" fmla="*/ 330008 w 1925044"/>
                  <a:gd name="connsiteY1624" fmla="*/ 1469427 h 2048575"/>
                  <a:gd name="connsiteX1625" fmla="*/ 329496 w 1925044"/>
                  <a:gd name="connsiteY1625" fmla="*/ 1467125 h 2048575"/>
                  <a:gd name="connsiteX1626" fmla="*/ 328473 w 1925044"/>
                  <a:gd name="connsiteY1626" fmla="*/ 1465078 h 2048575"/>
                  <a:gd name="connsiteX1627" fmla="*/ 326426 w 1925044"/>
                  <a:gd name="connsiteY1627" fmla="*/ 1459706 h 2048575"/>
                  <a:gd name="connsiteX1628" fmla="*/ 325915 w 1925044"/>
                  <a:gd name="connsiteY1628" fmla="*/ 1456124 h 2048575"/>
                  <a:gd name="connsiteX1629" fmla="*/ 326170 w 1925044"/>
                  <a:gd name="connsiteY1629" fmla="*/ 1451775 h 2048575"/>
                  <a:gd name="connsiteX1630" fmla="*/ 326426 w 1925044"/>
                  <a:gd name="connsiteY1630" fmla="*/ 1448706 h 2048575"/>
                  <a:gd name="connsiteX1631" fmla="*/ 325659 w 1925044"/>
                  <a:gd name="connsiteY1631" fmla="*/ 1444612 h 2048575"/>
                  <a:gd name="connsiteX1632" fmla="*/ 324891 w 1925044"/>
                  <a:gd name="connsiteY1632" fmla="*/ 1443333 h 2048575"/>
                  <a:gd name="connsiteX1633" fmla="*/ 321821 w 1925044"/>
                  <a:gd name="connsiteY1633" fmla="*/ 1442054 h 2048575"/>
                  <a:gd name="connsiteX1634" fmla="*/ 317984 w 1925044"/>
                  <a:gd name="connsiteY1634" fmla="*/ 1437449 h 2048575"/>
                  <a:gd name="connsiteX1635" fmla="*/ 314658 w 1925044"/>
                  <a:gd name="connsiteY1635" fmla="*/ 1435915 h 2048575"/>
                  <a:gd name="connsiteX1636" fmla="*/ 311333 w 1925044"/>
                  <a:gd name="connsiteY1636" fmla="*/ 1432077 h 2048575"/>
                  <a:gd name="connsiteX1637" fmla="*/ 310054 w 1925044"/>
                  <a:gd name="connsiteY1637" fmla="*/ 1429519 h 2048575"/>
                  <a:gd name="connsiteX1638" fmla="*/ 308007 w 1925044"/>
                  <a:gd name="connsiteY1638" fmla="*/ 1427728 h 2048575"/>
                  <a:gd name="connsiteX1639" fmla="*/ 303914 w 1925044"/>
                  <a:gd name="connsiteY1639" fmla="*/ 1425682 h 2048575"/>
                  <a:gd name="connsiteX1640" fmla="*/ 303147 w 1925044"/>
                  <a:gd name="connsiteY1640" fmla="*/ 1425170 h 2048575"/>
                  <a:gd name="connsiteX1641" fmla="*/ 301356 w 1925044"/>
                  <a:gd name="connsiteY1641" fmla="*/ 1422612 h 2048575"/>
                  <a:gd name="connsiteX1642" fmla="*/ 298542 w 1925044"/>
                  <a:gd name="connsiteY1642" fmla="*/ 1419542 h 2048575"/>
                  <a:gd name="connsiteX1643" fmla="*/ 292914 w 1925044"/>
                  <a:gd name="connsiteY1643" fmla="*/ 1414682 h 2048575"/>
                  <a:gd name="connsiteX1644" fmla="*/ 289588 w 1925044"/>
                  <a:gd name="connsiteY1644" fmla="*/ 1414682 h 2048575"/>
                  <a:gd name="connsiteX1645" fmla="*/ 288309 w 1925044"/>
                  <a:gd name="connsiteY1645" fmla="*/ 1414935 h 2048575"/>
                  <a:gd name="connsiteX1646" fmla="*/ 285751 w 1925044"/>
                  <a:gd name="connsiteY1646" fmla="*/ 1416470 h 2048575"/>
                  <a:gd name="connsiteX1647" fmla="*/ 283448 w 1925044"/>
                  <a:gd name="connsiteY1647" fmla="*/ 1416470 h 2048575"/>
                  <a:gd name="connsiteX1648" fmla="*/ 282937 w 1925044"/>
                  <a:gd name="connsiteY1648" fmla="*/ 1415702 h 2048575"/>
                  <a:gd name="connsiteX1649" fmla="*/ 282937 w 1925044"/>
                  <a:gd name="connsiteY1649" fmla="*/ 1413656 h 2048575"/>
                  <a:gd name="connsiteX1650" fmla="*/ 281402 w 1925044"/>
                  <a:gd name="connsiteY1650" fmla="*/ 1411609 h 2048575"/>
                  <a:gd name="connsiteX1651" fmla="*/ 279867 w 1925044"/>
                  <a:gd name="connsiteY1651" fmla="*/ 1410330 h 2048575"/>
                  <a:gd name="connsiteX1652" fmla="*/ 275006 w 1925044"/>
                  <a:gd name="connsiteY1652" fmla="*/ 1408539 h 2048575"/>
                  <a:gd name="connsiteX1653" fmla="*/ 272704 w 1925044"/>
                  <a:gd name="connsiteY1653" fmla="*/ 1407516 h 2048575"/>
                  <a:gd name="connsiteX1654" fmla="*/ 271425 w 1925044"/>
                  <a:gd name="connsiteY1654" fmla="*/ 1405725 h 2048575"/>
                  <a:gd name="connsiteX1655" fmla="*/ 271681 w 1925044"/>
                  <a:gd name="connsiteY1655" fmla="*/ 1401632 h 2048575"/>
                  <a:gd name="connsiteX1656" fmla="*/ 271425 w 1925044"/>
                  <a:gd name="connsiteY1656" fmla="*/ 1400353 h 2048575"/>
                  <a:gd name="connsiteX1657" fmla="*/ 270402 w 1925044"/>
                  <a:gd name="connsiteY1657" fmla="*/ 1398051 h 2048575"/>
                  <a:gd name="connsiteX1658" fmla="*/ 269634 w 1925044"/>
                  <a:gd name="connsiteY1658" fmla="*/ 1397027 h 2048575"/>
                  <a:gd name="connsiteX1659" fmla="*/ 268355 w 1925044"/>
                  <a:gd name="connsiteY1659" fmla="*/ 1394469 h 2048575"/>
                  <a:gd name="connsiteX1660" fmla="*/ 266820 w 1925044"/>
                  <a:gd name="connsiteY1660" fmla="*/ 1391911 h 2048575"/>
                  <a:gd name="connsiteX1661" fmla="*/ 265541 w 1925044"/>
                  <a:gd name="connsiteY1661" fmla="*/ 1390376 h 2048575"/>
                  <a:gd name="connsiteX1662" fmla="*/ 262471 w 1925044"/>
                  <a:gd name="connsiteY1662" fmla="*/ 1389097 h 2048575"/>
                  <a:gd name="connsiteX1663" fmla="*/ 260680 w 1925044"/>
                  <a:gd name="connsiteY1663" fmla="*/ 1387818 h 2048575"/>
                  <a:gd name="connsiteX1664" fmla="*/ 257866 w 1925044"/>
                  <a:gd name="connsiteY1664" fmla="*/ 1387050 h 2048575"/>
                  <a:gd name="connsiteX1665" fmla="*/ 256332 w 1925044"/>
                  <a:gd name="connsiteY1665" fmla="*/ 1387306 h 2048575"/>
                  <a:gd name="connsiteX1666" fmla="*/ 255564 w 1925044"/>
                  <a:gd name="connsiteY1666" fmla="*/ 1388330 h 2048575"/>
                  <a:gd name="connsiteX1667" fmla="*/ 254285 w 1925044"/>
                  <a:gd name="connsiteY1667" fmla="*/ 1391144 h 2048575"/>
                  <a:gd name="connsiteX1668" fmla="*/ 253262 w 1925044"/>
                  <a:gd name="connsiteY1668" fmla="*/ 1393702 h 2048575"/>
                  <a:gd name="connsiteX1669" fmla="*/ 251727 w 1925044"/>
                  <a:gd name="connsiteY1669" fmla="*/ 1396004 h 2048575"/>
                  <a:gd name="connsiteX1670" fmla="*/ 248913 w 1925044"/>
                  <a:gd name="connsiteY1670" fmla="*/ 1398818 h 2048575"/>
                  <a:gd name="connsiteX1671" fmla="*/ 247889 w 1925044"/>
                  <a:gd name="connsiteY1671" fmla="*/ 1400606 h 2048575"/>
                  <a:gd name="connsiteX1672" fmla="*/ 247378 w 1925044"/>
                  <a:gd name="connsiteY1672" fmla="*/ 1403420 h 2048575"/>
                  <a:gd name="connsiteX1673" fmla="*/ 246355 w 1925044"/>
                  <a:gd name="connsiteY1673" fmla="*/ 1403420 h 2048575"/>
                  <a:gd name="connsiteX1674" fmla="*/ 243029 w 1925044"/>
                  <a:gd name="connsiteY1674" fmla="*/ 1400350 h 2048575"/>
                  <a:gd name="connsiteX1675" fmla="*/ 240727 w 1925044"/>
                  <a:gd name="connsiteY1675" fmla="*/ 1397792 h 2048575"/>
                  <a:gd name="connsiteX1676" fmla="*/ 237401 w 1925044"/>
                  <a:gd name="connsiteY1676" fmla="*/ 1395490 h 2048575"/>
                  <a:gd name="connsiteX1677" fmla="*/ 234075 w 1925044"/>
                  <a:gd name="connsiteY1677" fmla="*/ 1393443 h 2048575"/>
                  <a:gd name="connsiteX1678" fmla="*/ 230750 w 1925044"/>
                  <a:gd name="connsiteY1678" fmla="*/ 1391397 h 2048575"/>
                  <a:gd name="connsiteX1679" fmla="*/ 229726 w 1925044"/>
                  <a:gd name="connsiteY1679" fmla="*/ 1389350 h 2048575"/>
                  <a:gd name="connsiteX1680" fmla="*/ 230494 w 1925044"/>
                  <a:gd name="connsiteY1680" fmla="*/ 1385513 h 2048575"/>
                  <a:gd name="connsiteX1681" fmla="*/ 230494 w 1925044"/>
                  <a:gd name="connsiteY1681" fmla="*/ 1383978 h 2048575"/>
                  <a:gd name="connsiteX1682" fmla="*/ 228959 w 1925044"/>
                  <a:gd name="connsiteY1682" fmla="*/ 1381420 h 2048575"/>
                  <a:gd name="connsiteX1683" fmla="*/ 228703 w 1925044"/>
                  <a:gd name="connsiteY1683" fmla="*/ 1379117 h 2048575"/>
                  <a:gd name="connsiteX1684" fmla="*/ 227936 w 1925044"/>
                  <a:gd name="connsiteY1684" fmla="*/ 1376303 h 2048575"/>
                  <a:gd name="connsiteX1685" fmla="*/ 226401 w 1925044"/>
                  <a:gd name="connsiteY1685" fmla="*/ 1375024 h 2048575"/>
                  <a:gd name="connsiteX1686" fmla="*/ 223842 w 1925044"/>
                  <a:gd name="connsiteY1686" fmla="*/ 1374771 h 2048575"/>
                  <a:gd name="connsiteX1687" fmla="*/ 222052 w 1925044"/>
                  <a:gd name="connsiteY1687" fmla="*/ 1372980 h 2048575"/>
                  <a:gd name="connsiteX1688" fmla="*/ 220261 w 1925044"/>
                  <a:gd name="connsiteY1688" fmla="*/ 1369655 h 2048575"/>
                  <a:gd name="connsiteX1689" fmla="*/ 216935 w 1925044"/>
                  <a:gd name="connsiteY1689" fmla="*/ 1367352 h 2048575"/>
                  <a:gd name="connsiteX1690" fmla="*/ 213610 w 1925044"/>
                  <a:gd name="connsiteY1690" fmla="*/ 1361980 h 2048575"/>
                  <a:gd name="connsiteX1691" fmla="*/ 212075 w 1925044"/>
                  <a:gd name="connsiteY1691" fmla="*/ 1361213 h 2048575"/>
                  <a:gd name="connsiteX1692" fmla="*/ 211307 w 1925044"/>
                  <a:gd name="connsiteY1692" fmla="*/ 1359934 h 2048575"/>
                  <a:gd name="connsiteX1693" fmla="*/ 210796 w 1925044"/>
                  <a:gd name="connsiteY1693" fmla="*/ 1357887 h 2048575"/>
                  <a:gd name="connsiteX1694" fmla="*/ 210284 w 1925044"/>
                  <a:gd name="connsiteY1694" fmla="*/ 1354561 h 2048575"/>
                  <a:gd name="connsiteX1695" fmla="*/ 208749 w 1925044"/>
                  <a:gd name="connsiteY1695" fmla="*/ 1352515 h 2048575"/>
                  <a:gd name="connsiteX1696" fmla="*/ 207726 w 1925044"/>
                  <a:gd name="connsiteY1696" fmla="*/ 1350212 h 2048575"/>
                  <a:gd name="connsiteX1697" fmla="*/ 206447 w 1925044"/>
                  <a:gd name="connsiteY1697" fmla="*/ 1348933 h 2048575"/>
                  <a:gd name="connsiteX1698" fmla="*/ 204144 w 1925044"/>
                  <a:gd name="connsiteY1698" fmla="*/ 1348166 h 2048575"/>
                  <a:gd name="connsiteX1699" fmla="*/ 200819 w 1925044"/>
                  <a:gd name="connsiteY1699" fmla="*/ 1347910 h 2048575"/>
                  <a:gd name="connsiteX1700" fmla="*/ 199284 w 1925044"/>
                  <a:gd name="connsiteY1700" fmla="*/ 1347398 h 2048575"/>
                  <a:gd name="connsiteX1701" fmla="*/ 198260 w 1925044"/>
                  <a:gd name="connsiteY1701" fmla="*/ 1346631 h 2048575"/>
                  <a:gd name="connsiteX1702" fmla="*/ 198005 w 1925044"/>
                  <a:gd name="connsiteY1702" fmla="*/ 1344584 h 2048575"/>
                  <a:gd name="connsiteX1703" fmla="*/ 198260 w 1925044"/>
                  <a:gd name="connsiteY1703" fmla="*/ 1342538 h 2048575"/>
                  <a:gd name="connsiteX1704" fmla="*/ 197493 w 1925044"/>
                  <a:gd name="connsiteY1704" fmla="*/ 1341003 h 2048575"/>
                  <a:gd name="connsiteX1705" fmla="*/ 196214 w 1925044"/>
                  <a:gd name="connsiteY1705" fmla="*/ 1340491 h 2048575"/>
                  <a:gd name="connsiteX1706" fmla="*/ 192377 w 1925044"/>
                  <a:gd name="connsiteY1706" fmla="*/ 1340747 h 2048575"/>
                  <a:gd name="connsiteX1707" fmla="*/ 189307 w 1925044"/>
                  <a:gd name="connsiteY1707" fmla="*/ 1339212 h 2048575"/>
                  <a:gd name="connsiteX1708" fmla="*/ 185981 w 1925044"/>
                  <a:gd name="connsiteY1708" fmla="*/ 1337421 h 2048575"/>
                  <a:gd name="connsiteX1709" fmla="*/ 185725 w 1925044"/>
                  <a:gd name="connsiteY1709" fmla="*/ 1335375 h 2048575"/>
                  <a:gd name="connsiteX1710" fmla="*/ 187004 w 1925044"/>
                  <a:gd name="connsiteY1710" fmla="*/ 1333072 h 2048575"/>
                  <a:gd name="connsiteX1711" fmla="*/ 186493 w 1925044"/>
                  <a:gd name="connsiteY1711" fmla="*/ 1329491 h 2048575"/>
                  <a:gd name="connsiteX1712" fmla="*/ 187004 w 1925044"/>
                  <a:gd name="connsiteY1712" fmla="*/ 1327444 h 2048575"/>
                  <a:gd name="connsiteX1713" fmla="*/ 188539 w 1925044"/>
                  <a:gd name="connsiteY1713" fmla="*/ 1325654 h 2048575"/>
                  <a:gd name="connsiteX1714" fmla="*/ 189051 w 1925044"/>
                  <a:gd name="connsiteY1714" fmla="*/ 1323863 h 2048575"/>
                  <a:gd name="connsiteX1715" fmla="*/ 188283 w 1925044"/>
                  <a:gd name="connsiteY1715" fmla="*/ 1321816 h 2048575"/>
                  <a:gd name="connsiteX1716" fmla="*/ 187516 w 1925044"/>
                  <a:gd name="connsiteY1716" fmla="*/ 1320793 h 2048575"/>
                  <a:gd name="connsiteX1717" fmla="*/ 181632 w 1925044"/>
                  <a:gd name="connsiteY1717" fmla="*/ 1315421 h 2048575"/>
                  <a:gd name="connsiteX1718" fmla="*/ 179330 w 1925044"/>
                  <a:gd name="connsiteY1718" fmla="*/ 1312095 h 2048575"/>
                  <a:gd name="connsiteX1719" fmla="*/ 177283 w 1925044"/>
                  <a:gd name="connsiteY1719" fmla="*/ 1307746 h 2048575"/>
                  <a:gd name="connsiteX1720" fmla="*/ 177027 w 1925044"/>
                  <a:gd name="connsiteY1720" fmla="*/ 1306723 h 2048575"/>
                  <a:gd name="connsiteX1721" fmla="*/ 176772 w 1925044"/>
                  <a:gd name="connsiteY1721" fmla="*/ 1301607 h 2048575"/>
                  <a:gd name="connsiteX1722" fmla="*/ 175492 w 1925044"/>
                  <a:gd name="connsiteY1722" fmla="*/ 1298793 h 2048575"/>
                  <a:gd name="connsiteX1723" fmla="*/ 171911 w 1925044"/>
                  <a:gd name="connsiteY1723" fmla="*/ 1297002 h 2048575"/>
                  <a:gd name="connsiteX1724" fmla="*/ 167306 w 1925044"/>
                  <a:gd name="connsiteY1724" fmla="*/ 1295211 h 2048575"/>
                  <a:gd name="connsiteX1725" fmla="*/ 166283 w 1925044"/>
                  <a:gd name="connsiteY1725" fmla="*/ 1293420 h 2048575"/>
                  <a:gd name="connsiteX1726" fmla="*/ 164748 w 1925044"/>
                  <a:gd name="connsiteY1726" fmla="*/ 1288560 h 2048575"/>
                  <a:gd name="connsiteX1727" fmla="*/ 163981 w 1925044"/>
                  <a:gd name="connsiteY1727" fmla="*/ 1285490 h 2048575"/>
                  <a:gd name="connsiteX1728" fmla="*/ 162957 w 1925044"/>
                  <a:gd name="connsiteY1728" fmla="*/ 1281653 h 2048575"/>
                  <a:gd name="connsiteX1729" fmla="*/ 160143 w 1925044"/>
                  <a:gd name="connsiteY1729" fmla="*/ 1274745 h 2048575"/>
                  <a:gd name="connsiteX1730" fmla="*/ 158097 w 1925044"/>
                  <a:gd name="connsiteY1730" fmla="*/ 1257606 h 2048575"/>
                  <a:gd name="connsiteX1731" fmla="*/ 157841 w 1925044"/>
                  <a:gd name="connsiteY1731" fmla="*/ 1255815 h 2048575"/>
                  <a:gd name="connsiteX1732" fmla="*/ 157585 w 1925044"/>
                  <a:gd name="connsiteY1732" fmla="*/ 1248140 h 2048575"/>
                  <a:gd name="connsiteX1733" fmla="*/ 156306 w 1925044"/>
                  <a:gd name="connsiteY1733" fmla="*/ 1245326 h 2048575"/>
                  <a:gd name="connsiteX1734" fmla="*/ 154259 w 1925044"/>
                  <a:gd name="connsiteY1734" fmla="*/ 1243024 h 2048575"/>
                  <a:gd name="connsiteX1735" fmla="*/ 150934 w 1925044"/>
                  <a:gd name="connsiteY1735" fmla="*/ 1240977 h 2048575"/>
                  <a:gd name="connsiteX1736" fmla="*/ 148631 w 1925044"/>
                  <a:gd name="connsiteY1736" fmla="*/ 1239954 h 2048575"/>
                  <a:gd name="connsiteX1737" fmla="*/ 144538 w 1925044"/>
                  <a:gd name="connsiteY1737" fmla="*/ 1239442 h 2048575"/>
                  <a:gd name="connsiteX1738" fmla="*/ 142492 w 1925044"/>
                  <a:gd name="connsiteY1738" fmla="*/ 1240210 h 2048575"/>
                  <a:gd name="connsiteX1739" fmla="*/ 140445 w 1925044"/>
                  <a:gd name="connsiteY1739" fmla="*/ 1241489 h 2048575"/>
                  <a:gd name="connsiteX1740" fmla="*/ 138399 w 1925044"/>
                  <a:gd name="connsiteY1740" fmla="*/ 1242256 h 2048575"/>
                  <a:gd name="connsiteX1741" fmla="*/ 136352 w 1925044"/>
                  <a:gd name="connsiteY1741" fmla="*/ 1242256 h 2048575"/>
                  <a:gd name="connsiteX1742" fmla="*/ 133794 w 1925044"/>
                  <a:gd name="connsiteY1742" fmla="*/ 1240468 h 2048575"/>
                  <a:gd name="connsiteX1743" fmla="*/ 131747 w 1925044"/>
                  <a:gd name="connsiteY1743" fmla="*/ 1238166 h 2048575"/>
                  <a:gd name="connsiteX1744" fmla="*/ 129445 w 1925044"/>
                  <a:gd name="connsiteY1744" fmla="*/ 1233049 h 2048575"/>
                  <a:gd name="connsiteX1745" fmla="*/ 128677 w 1925044"/>
                  <a:gd name="connsiteY1745" fmla="*/ 1223072 h 2048575"/>
                  <a:gd name="connsiteX1746" fmla="*/ 127142 w 1925044"/>
                  <a:gd name="connsiteY1746" fmla="*/ 1217956 h 2048575"/>
                  <a:gd name="connsiteX1747" fmla="*/ 122794 w 1925044"/>
                  <a:gd name="connsiteY1747" fmla="*/ 1206956 h 2048575"/>
                  <a:gd name="connsiteX1748" fmla="*/ 119212 w 1925044"/>
                  <a:gd name="connsiteY1748" fmla="*/ 1199537 h 2048575"/>
                  <a:gd name="connsiteX1749" fmla="*/ 117933 w 1925044"/>
                  <a:gd name="connsiteY1749" fmla="*/ 1196723 h 2048575"/>
                  <a:gd name="connsiteX1750" fmla="*/ 115631 w 1925044"/>
                  <a:gd name="connsiteY1750" fmla="*/ 1189304 h 2048575"/>
                  <a:gd name="connsiteX1751" fmla="*/ 114863 w 1925044"/>
                  <a:gd name="connsiteY1751" fmla="*/ 1184697 h 2048575"/>
                  <a:gd name="connsiteX1752" fmla="*/ 114607 w 1925044"/>
                  <a:gd name="connsiteY1752" fmla="*/ 1181883 h 2048575"/>
                  <a:gd name="connsiteX1753" fmla="*/ 115631 w 1925044"/>
                  <a:gd name="connsiteY1753" fmla="*/ 1178813 h 2048575"/>
                  <a:gd name="connsiteX1754" fmla="*/ 114863 w 1925044"/>
                  <a:gd name="connsiteY1754" fmla="*/ 1176766 h 2048575"/>
                  <a:gd name="connsiteX1755" fmla="*/ 109235 w 1925044"/>
                  <a:gd name="connsiteY1755" fmla="*/ 1174978 h 2048575"/>
                  <a:gd name="connsiteX1756" fmla="*/ 104886 w 1925044"/>
                  <a:gd name="connsiteY1756" fmla="*/ 1173187 h 2048575"/>
                  <a:gd name="connsiteX1757" fmla="*/ 101561 w 1925044"/>
                  <a:gd name="connsiteY1757" fmla="*/ 1171397 h 2048575"/>
                  <a:gd name="connsiteX1758" fmla="*/ 96956 w 1925044"/>
                  <a:gd name="connsiteY1758" fmla="*/ 1166536 h 2048575"/>
                  <a:gd name="connsiteX1759" fmla="*/ 90560 w 1925044"/>
                  <a:gd name="connsiteY1759" fmla="*/ 1158606 h 2048575"/>
                  <a:gd name="connsiteX1760" fmla="*/ 89281 w 1925044"/>
                  <a:gd name="connsiteY1760" fmla="*/ 1156559 h 2048575"/>
                  <a:gd name="connsiteX1761" fmla="*/ 87235 w 1925044"/>
                  <a:gd name="connsiteY1761" fmla="*/ 1154513 h 2048575"/>
                  <a:gd name="connsiteX1762" fmla="*/ 85444 w 1925044"/>
                  <a:gd name="connsiteY1762" fmla="*/ 1154257 h 2048575"/>
                  <a:gd name="connsiteX1763" fmla="*/ 83909 w 1925044"/>
                  <a:gd name="connsiteY1763" fmla="*/ 1152978 h 2048575"/>
                  <a:gd name="connsiteX1764" fmla="*/ 82630 w 1925044"/>
                  <a:gd name="connsiteY1764" fmla="*/ 1152466 h 2048575"/>
                  <a:gd name="connsiteX1765" fmla="*/ 79816 w 1925044"/>
                  <a:gd name="connsiteY1765" fmla="*/ 1149652 h 2048575"/>
                  <a:gd name="connsiteX1766" fmla="*/ 79048 w 1925044"/>
                  <a:gd name="connsiteY1766" fmla="*/ 1147861 h 2048575"/>
                  <a:gd name="connsiteX1767" fmla="*/ 78025 w 1925044"/>
                  <a:gd name="connsiteY1767" fmla="*/ 1146838 h 2048575"/>
                  <a:gd name="connsiteX1768" fmla="*/ 77002 w 1925044"/>
                  <a:gd name="connsiteY1768" fmla="*/ 1144791 h 2048575"/>
                  <a:gd name="connsiteX1769" fmla="*/ 76746 w 1925044"/>
                  <a:gd name="connsiteY1769" fmla="*/ 1142489 h 2048575"/>
                  <a:gd name="connsiteX1770" fmla="*/ 75979 w 1925044"/>
                  <a:gd name="connsiteY1770" fmla="*/ 1141722 h 2048575"/>
                  <a:gd name="connsiteX1771" fmla="*/ 68304 w 1925044"/>
                  <a:gd name="connsiteY1771" fmla="*/ 1139675 h 2048575"/>
                  <a:gd name="connsiteX1772" fmla="*/ 62420 w 1925044"/>
                  <a:gd name="connsiteY1772" fmla="*/ 1137373 h 2048575"/>
                  <a:gd name="connsiteX1773" fmla="*/ 60373 w 1925044"/>
                  <a:gd name="connsiteY1773" fmla="*/ 1136350 h 2048575"/>
                  <a:gd name="connsiteX1774" fmla="*/ 59094 w 1925044"/>
                  <a:gd name="connsiteY1774" fmla="*/ 1133791 h 2048575"/>
                  <a:gd name="connsiteX1775" fmla="*/ 59350 w 1925044"/>
                  <a:gd name="connsiteY1775" fmla="*/ 1132256 h 2048575"/>
                  <a:gd name="connsiteX1776" fmla="*/ 59350 w 1925044"/>
                  <a:gd name="connsiteY1776" fmla="*/ 1128419 h 2048575"/>
                  <a:gd name="connsiteX1777" fmla="*/ 58839 w 1925044"/>
                  <a:gd name="connsiteY1777" fmla="*/ 1127140 h 2048575"/>
                  <a:gd name="connsiteX1778" fmla="*/ 55769 w 1925044"/>
                  <a:gd name="connsiteY1778" fmla="*/ 1123559 h 2048575"/>
                  <a:gd name="connsiteX1779" fmla="*/ 53466 w 1925044"/>
                  <a:gd name="connsiteY1779" fmla="*/ 1120233 h 2048575"/>
                  <a:gd name="connsiteX1780" fmla="*/ 52699 w 1925044"/>
                  <a:gd name="connsiteY1780" fmla="*/ 1118698 h 2048575"/>
                  <a:gd name="connsiteX1781" fmla="*/ 52699 w 1925044"/>
                  <a:gd name="connsiteY1781" fmla="*/ 1113582 h 2048575"/>
                  <a:gd name="connsiteX1782" fmla="*/ 52443 w 1925044"/>
                  <a:gd name="connsiteY1782" fmla="*/ 1109744 h 2048575"/>
                  <a:gd name="connsiteX1783" fmla="*/ 50908 w 1925044"/>
                  <a:gd name="connsiteY1783" fmla="*/ 1105907 h 2048575"/>
                  <a:gd name="connsiteX1784" fmla="*/ 48350 w 1925044"/>
                  <a:gd name="connsiteY1784" fmla="*/ 1102325 h 2048575"/>
                  <a:gd name="connsiteX1785" fmla="*/ 44513 w 1925044"/>
                  <a:gd name="connsiteY1785" fmla="*/ 1097977 h 2048575"/>
                  <a:gd name="connsiteX1786" fmla="*/ 40931 w 1925044"/>
                  <a:gd name="connsiteY1786" fmla="*/ 1094907 h 2048575"/>
                  <a:gd name="connsiteX1787" fmla="*/ 39908 w 1925044"/>
                  <a:gd name="connsiteY1787" fmla="*/ 1093372 h 2048575"/>
                  <a:gd name="connsiteX1788" fmla="*/ 39652 w 1925044"/>
                  <a:gd name="connsiteY1788" fmla="*/ 1091069 h 2048575"/>
                  <a:gd name="connsiteX1789" fmla="*/ 40675 w 1925044"/>
                  <a:gd name="connsiteY1789" fmla="*/ 1089790 h 2048575"/>
                  <a:gd name="connsiteX1790" fmla="*/ 42978 w 1925044"/>
                  <a:gd name="connsiteY1790" fmla="*/ 1087488 h 2048575"/>
                  <a:gd name="connsiteX1791" fmla="*/ 46559 w 1925044"/>
                  <a:gd name="connsiteY1791" fmla="*/ 1085953 h 2048575"/>
                  <a:gd name="connsiteX1792" fmla="*/ 47583 w 1925044"/>
                  <a:gd name="connsiteY1792" fmla="*/ 1085186 h 2048575"/>
                  <a:gd name="connsiteX1793" fmla="*/ 49117 w 1925044"/>
                  <a:gd name="connsiteY1793" fmla="*/ 1082627 h 2048575"/>
                  <a:gd name="connsiteX1794" fmla="*/ 51931 w 1925044"/>
                  <a:gd name="connsiteY1794" fmla="*/ 1081348 h 2048575"/>
                  <a:gd name="connsiteX1795" fmla="*/ 57815 w 1925044"/>
                  <a:gd name="connsiteY1795" fmla="*/ 1079302 h 2048575"/>
                  <a:gd name="connsiteX1796" fmla="*/ 59350 w 1925044"/>
                  <a:gd name="connsiteY1796" fmla="*/ 1077767 h 2048575"/>
                  <a:gd name="connsiteX1797" fmla="*/ 59094 w 1925044"/>
                  <a:gd name="connsiteY1797" fmla="*/ 1073418 h 2048575"/>
                  <a:gd name="connsiteX1798" fmla="*/ 60118 w 1925044"/>
                  <a:gd name="connsiteY1798" fmla="*/ 1070604 h 2048575"/>
                  <a:gd name="connsiteX1799" fmla="*/ 62676 w 1925044"/>
                  <a:gd name="connsiteY1799" fmla="*/ 1068557 h 2048575"/>
                  <a:gd name="connsiteX1800" fmla="*/ 68304 w 1925044"/>
                  <a:gd name="connsiteY1800" fmla="*/ 1065743 h 2048575"/>
                  <a:gd name="connsiteX1801" fmla="*/ 70095 w 1925044"/>
                  <a:gd name="connsiteY1801" fmla="*/ 1063441 h 2048575"/>
                  <a:gd name="connsiteX1802" fmla="*/ 70862 w 1925044"/>
                  <a:gd name="connsiteY1802" fmla="*/ 1061906 h 2048575"/>
                  <a:gd name="connsiteX1803" fmla="*/ 71118 w 1925044"/>
                  <a:gd name="connsiteY1803" fmla="*/ 1059092 h 2048575"/>
                  <a:gd name="connsiteX1804" fmla="*/ 71374 w 1925044"/>
                  <a:gd name="connsiteY1804" fmla="*/ 1054743 h 2048575"/>
                  <a:gd name="connsiteX1805" fmla="*/ 72397 w 1925044"/>
                  <a:gd name="connsiteY1805" fmla="*/ 1048603 h 2048575"/>
                  <a:gd name="connsiteX1806" fmla="*/ 72397 w 1925044"/>
                  <a:gd name="connsiteY1806" fmla="*/ 1045531 h 2048575"/>
                  <a:gd name="connsiteX1807" fmla="*/ 71630 w 1925044"/>
                  <a:gd name="connsiteY1807" fmla="*/ 1041438 h 2048575"/>
                  <a:gd name="connsiteX1808" fmla="*/ 71630 w 1925044"/>
                  <a:gd name="connsiteY1808" fmla="*/ 1037600 h 2048575"/>
                  <a:gd name="connsiteX1809" fmla="*/ 71374 w 1925044"/>
                  <a:gd name="connsiteY1809" fmla="*/ 1029417 h 2048575"/>
                  <a:gd name="connsiteX1810" fmla="*/ 70862 w 1925044"/>
                  <a:gd name="connsiteY1810" fmla="*/ 1025324 h 2048575"/>
                  <a:gd name="connsiteX1811" fmla="*/ 70350 w 1925044"/>
                  <a:gd name="connsiteY1811" fmla="*/ 1022510 h 2048575"/>
                  <a:gd name="connsiteX1812" fmla="*/ 68560 w 1925044"/>
                  <a:gd name="connsiteY1812" fmla="*/ 1019951 h 2048575"/>
                  <a:gd name="connsiteX1813" fmla="*/ 66257 w 1925044"/>
                  <a:gd name="connsiteY1813" fmla="*/ 1014579 h 2048575"/>
                  <a:gd name="connsiteX1814" fmla="*/ 65234 w 1925044"/>
                  <a:gd name="connsiteY1814" fmla="*/ 1013300 h 2048575"/>
                  <a:gd name="connsiteX1815" fmla="*/ 63188 w 1925044"/>
                  <a:gd name="connsiteY1815" fmla="*/ 1011765 h 2048575"/>
                  <a:gd name="connsiteX1816" fmla="*/ 60885 w 1925044"/>
                  <a:gd name="connsiteY1816" fmla="*/ 1010486 h 2048575"/>
                  <a:gd name="connsiteX1817" fmla="*/ 56792 w 1925044"/>
                  <a:gd name="connsiteY1817" fmla="*/ 1008951 h 2048575"/>
                  <a:gd name="connsiteX1818" fmla="*/ 54745 w 1925044"/>
                  <a:gd name="connsiteY1818" fmla="*/ 1007928 h 2048575"/>
                  <a:gd name="connsiteX1819" fmla="*/ 52955 w 1925044"/>
                  <a:gd name="connsiteY1819" fmla="*/ 1006649 h 2048575"/>
                  <a:gd name="connsiteX1820" fmla="*/ 48094 w 1925044"/>
                  <a:gd name="connsiteY1820" fmla="*/ 1000509 h 2048575"/>
                  <a:gd name="connsiteX1821" fmla="*/ 46815 w 1925044"/>
                  <a:gd name="connsiteY1821" fmla="*/ 998974 h 2048575"/>
                  <a:gd name="connsiteX1822" fmla="*/ 43745 w 1925044"/>
                  <a:gd name="connsiteY1822" fmla="*/ 997695 h 2048575"/>
                  <a:gd name="connsiteX1823" fmla="*/ 42466 w 1925044"/>
                  <a:gd name="connsiteY1823" fmla="*/ 996672 h 2048575"/>
                  <a:gd name="connsiteX1824" fmla="*/ 40420 w 1925044"/>
                  <a:gd name="connsiteY1824" fmla="*/ 995904 h 2048575"/>
                  <a:gd name="connsiteX1825" fmla="*/ 37861 w 1925044"/>
                  <a:gd name="connsiteY1825" fmla="*/ 994114 h 2048575"/>
                  <a:gd name="connsiteX1826" fmla="*/ 35559 w 1925044"/>
                  <a:gd name="connsiteY1826" fmla="*/ 992067 h 2048575"/>
                  <a:gd name="connsiteX1827" fmla="*/ 34536 w 1925044"/>
                  <a:gd name="connsiteY1827" fmla="*/ 991555 h 2048575"/>
                  <a:gd name="connsiteX1828" fmla="*/ 33257 w 1925044"/>
                  <a:gd name="connsiteY1828" fmla="*/ 990276 h 2048575"/>
                  <a:gd name="connsiteX1829" fmla="*/ 32233 w 1925044"/>
                  <a:gd name="connsiteY1829" fmla="*/ 987462 h 2048575"/>
                  <a:gd name="connsiteX1830" fmla="*/ 30187 w 1925044"/>
                  <a:gd name="connsiteY1830" fmla="*/ 984648 h 2048575"/>
                  <a:gd name="connsiteX1831" fmla="*/ 29675 w 1925044"/>
                  <a:gd name="connsiteY1831" fmla="*/ 982090 h 2048575"/>
                  <a:gd name="connsiteX1832" fmla="*/ 29675 w 1925044"/>
                  <a:gd name="connsiteY1832" fmla="*/ 980555 h 2048575"/>
                  <a:gd name="connsiteX1833" fmla="*/ 27884 w 1925044"/>
                  <a:gd name="connsiteY1833" fmla="*/ 978764 h 2048575"/>
                  <a:gd name="connsiteX1834" fmla="*/ 23535 w 1925044"/>
                  <a:gd name="connsiteY1834" fmla="*/ 975439 h 2048575"/>
                  <a:gd name="connsiteX1835" fmla="*/ 16117 w 1925044"/>
                  <a:gd name="connsiteY1835" fmla="*/ 970834 h 2048575"/>
                  <a:gd name="connsiteX1836" fmla="*/ 8698 w 1925044"/>
                  <a:gd name="connsiteY1836" fmla="*/ 964950 h 2048575"/>
                  <a:gd name="connsiteX1837" fmla="*/ 6140 w 1925044"/>
                  <a:gd name="connsiteY1837" fmla="*/ 962136 h 2048575"/>
                  <a:gd name="connsiteX1838" fmla="*/ 4605 w 1925044"/>
                  <a:gd name="connsiteY1838" fmla="*/ 959578 h 2048575"/>
                  <a:gd name="connsiteX1839" fmla="*/ 4349 w 1925044"/>
                  <a:gd name="connsiteY1839" fmla="*/ 957531 h 2048575"/>
                  <a:gd name="connsiteX1840" fmla="*/ 5372 w 1925044"/>
                  <a:gd name="connsiteY1840" fmla="*/ 953950 h 2048575"/>
                  <a:gd name="connsiteX1841" fmla="*/ 2558 w 1925044"/>
                  <a:gd name="connsiteY1841" fmla="*/ 953182 h 2048575"/>
                  <a:gd name="connsiteX1842" fmla="*/ 0 w 1925044"/>
                  <a:gd name="connsiteY1842" fmla="*/ 950112 h 2048575"/>
                  <a:gd name="connsiteX1843" fmla="*/ 0 w 1925044"/>
                  <a:gd name="connsiteY1843" fmla="*/ 947299 h 2048575"/>
                  <a:gd name="connsiteX1844" fmla="*/ 1023 w 1925044"/>
                  <a:gd name="connsiteY1844" fmla="*/ 944229 h 2048575"/>
                  <a:gd name="connsiteX1845" fmla="*/ 2047 w 1925044"/>
                  <a:gd name="connsiteY1845" fmla="*/ 942950 h 2048575"/>
                  <a:gd name="connsiteX1846" fmla="*/ 4861 w 1925044"/>
                  <a:gd name="connsiteY1846" fmla="*/ 937577 h 2048575"/>
                  <a:gd name="connsiteX1847" fmla="*/ 7419 w 1925044"/>
                  <a:gd name="connsiteY1847" fmla="*/ 934763 h 2048575"/>
                  <a:gd name="connsiteX1848" fmla="*/ 7930 w 1925044"/>
                  <a:gd name="connsiteY1848" fmla="*/ 931694 h 2048575"/>
                  <a:gd name="connsiteX1849" fmla="*/ 9210 w 1925044"/>
                  <a:gd name="connsiteY1849" fmla="*/ 929903 h 2048575"/>
                  <a:gd name="connsiteX1850" fmla="*/ 11512 w 1925044"/>
                  <a:gd name="connsiteY1850" fmla="*/ 927856 h 2048575"/>
                  <a:gd name="connsiteX1851" fmla="*/ 14070 w 1925044"/>
                  <a:gd name="connsiteY1851" fmla="*/ 927089 h 2048575"/>
                  <a:gd name="connsiteX1852" fmla="*/ 19698 w 1925044"/>
                  <a:gd name="connsiteY1852" fmla="*/ 928112 h 2048575"/>
                  <a:gd name="connsiteX1853" fmla="*/ 22001 w 1925044"/>
                  <a:gd name="connsiteY1853" fmla="*/ 927856 h 2048575"/>
                  <a:gd name="connsiteX1854" fmla="*/ 25070 w 1925044"/>
                  <a:gd name="connsiteY1854" fmla="*/ 926066 h 2048575"/>
                  <a:gd name="connsiteX1855" fmla="*/ 26861 w 1925044"/>
                  <a:gd name="connsiteY1855" fmla="*/ 924275 h 2048575"/>
                  <a:gd name="connsiteX1856" fmla="*/ 31210 w 1925044"/>
                  <a:gd name="connsiteY1856" fmla="*/ 918135 h 2048575"/>
                  <a:gd name="connsiteX1857" fmla="*/ 33768 w 1925044"/>
                  <a:gd name="connsiteY1857" fmla="*/ 910972 h 2048575"/>
                  <a:gd name="connsiteX1858" fmla="*/ 35815 w 1925044"/>
                  <a:gd name="connsiteY1858" fmla="*/ 907135 h 2048575"/>
                  <a:gd name="connsiteX1859" fmla="*/ 38373 w 1925044"/>
                  <a:gd name="connsiteY1859" fmla="*/ 903042 h 2048575"/>
                  <a:gd name="connsiteX1860" fmla="*/ 41187 w 1925044"/>
                  <a:gd name="connsiteY1860" fmla="*/ 899204 h 2048575"/>
                  <a:gd name="connsiteX1861" fmla="*/ 44768 w 1925044"/>
                  <a:gd name="connsiteY1861" fmla="*/ 895111 h 2048575"/>
                  <a:gd name="connsiteX1862" fmla="*/ 49885 w 1925044"/>
                  <a:gd name="connsiteY1862" fmla="*/ 886669 h 2048575"/>
                  <a:gd name="connsiteX1863" fmla="*/ 50141 w 1925044"/>
                  <a:gd name="connsiteY1863" fmla="*/ 885134 h 2048575"/>
                  <a:gd name="connsiteX1864" fmla="*/ 49117 w 1925044"/>
                  <a:gd name="connsiteY1864" fmla="*/ 883344 h 2048575"/>
                  <a:gd name="connsiteX1865" fmla="*/ 56280 w 1925044"/>
                  <a:gd name="connsiteY1865" fmla="*/ 882576 h 2048575"/>
                  <a:gd name="connsiteX1866" fmla="*/ 59606 w 1925044"/>
                  <a:gd name="connsiteY1866" fmla="*/ 883599 h 2048575"/>
                  <a:gd name="connsiteX1867" fmla="*/ 60885 w 1925044"/>
                  <a:gd name="connsiteY1867" fmla="*/ 883088 h 2048575"/>
                  <a:gd name="connsiteX1868" fmla="*/ 63955 w 1925044"/>
                  <a:gd name="connsiteY1868" fmla="*/ 883599 h 2048575"/>
                  <a:gd name="connsiteX1869" fmla="*/ 66769 w 1925044"/>
                  <a:gd name="connsiteY1869" fmla="*/ 884879 h 2048575"/>
                  <a:gd name="connsiteX1870" fmla="*/ 67536 w 1925044"/>
                  <a:gd name="connsiteY1870" fmla="*/ 885902 h 2048575"/>
                  <a:gd name="connsiteX1871" fmla="*/ 69839 w 1925044"/>
                  <a:gd name="connsiteY1871" fmla="*/ 886925 h 2048575"/>
                  <a:gd name="connsiteX1872" fmla="*/ 71374 w 1925044"/>
                  <a:gd name="connsiteY1872" fmla="*/ 886925 h 2048575"/>
                  <a:gd name="connsiteX1873" fmla="*/ 72653 w 1925044"/>
                  <a:gd name="connsiteY1873" fmla="*/ 886157 h 2048575"/>
                  <a:gd name="connsiteX1874" fmla="*/ 72909 w 1925044"/>
                  <a:gd name="connsiteY1874" fmla="*/ 884367 h 2048575"/>
                  <a:gd name="connsiteX1875" fmla="*/ 73676 w 1925044"/>
                  <a:gd name="connsiteY1875" fmla="*/ 883344 h 2048575"/>
                  <a:gd name="connsiteX1876" fmla="*/ 75979 w 1925044"/>
                  <a:gd name="connsiteY1876" fmla="*/ 881297 h 2048575"/>
                  <a:gd name="connsiteX1877" fmla="*/ 79048 w 1925044"/>
                  <a:gd name="connsiteY1877" fmla="*/ 876948 h 2048575"/>
                  <a:gd name="connsiteX1878" fmla="*/ 80072 w 1925044"/>
                  <a:gd name="connsiteY1878" fmla="*/ 875669 h 2048575"/>
                  <a:gd name="connsiteX1879" fmla="*/ 82118 w 1925044"/>
                  <a:gd name="connsiteY1879" fmla="*/ 875157 h 2048575"/>
                  <a:gd name="connsiteX1880" fmla="*/ 85700 w 1925044"/>
                  <a:gd name="connsiteY1880" fmla="*/ 875925 h 2048575"/>
                  <a:gd name="connsiteX1881" fmla="*/ 89025 w 1925044"/>
                  <a:gd name="connsiteY1881" fmla="*/ 875925 h 2048575"/>
                  <a:gd name="connsiteX1882" fmla="*/ 91328 w 1925044"/>
                  <a:gd name="connsiteY1882" fmla="*/ 875157 h 2048575"/>
                  <a:gd name="connsiteX1883" fmla="*/ 93886 w 1925044"/>
                  <a:gd name="connsiteY1883" fmla="*/ 875157 h 2048575"/>
                  <a:gd name="connsiteX1884" fmla="*/ 97723 w 1925044"/>
                  <a:gd name="connsiteY1884" fmla="*/ 876181 h 2048575"/>
                  <a:gd name="connsiteX1885" fmla="*/ 103351 w 1925044"/>
                  <a:gd name="connsiteY1885" fmla="*/ 878995 h 2048575"/>
                  <a:gd name="connsiteX1886" fmla="*/ 105909 w 1925044"/>
                  <a:gd name="connsiteY1886" fmla="*/ 879762 h 2048575"/>
                  <a:gd name="connsiteX1887" fmla="*/ 108468 w 1925044"/>
                  <a:gd name="connsiteY1887" fmla="*/ 878995 h 2048575"/>
                  <a:gd name="connsiteX1888" fmla="*/ 109747 w 1925044"/>
                  <a:gd name="connsiteY1888" fmla="*/ 878995 h 2048575"/>
                  <a:gd name="connsiteX1889" fmla="*/ 111793 w 1925044"/>
                  <a:gd name="connsiteY1889" fmla="*/ 880785 h 2048575"/>
                  <a:gd name="connsiteX1890" fmla="*/ 113840 w 1925044"/>
                  <a:gd name="connsiteY1890" fmla="*/ 881553 h 2048575"/>
                  <a:gd name="connsiteX1891" fmla="*/ 116398 w 1925044"/>
                  <a:gd name="connsiteY1891" fmla="*/ 881809 h 2048575"/>
                  <a:gd name="connsiteX1892" fmla="*/ 119724 w 1925044"/>
                  <a:gd name="connsiteY1892" fmla="*/ 883088 h 2048575"/>
                  <a:gd name="connsiteX1893" fmla="*/ 121514 w 1925044"/>
                  <a:gd name="connsiteY1893" fmla="*/ 883088 h 2048575"/>
                  <a:gd name="connsiteX1894" fmla="*/ 122282 w 1925044"/>
                  <a:gd name="connsiteY1894" fmla="*/ 882320 h 2048575"/>
                  <a:gd name="connsiteX1895" fmla="*/ 122282 w 1925044"/>
                  <a:gd name="connsiteY1895" fmla="*/ 880785 h 2048575"/>
                  <a:gd name="connsiteX1896" fmla="*/ 123049 w 1925044"/>
                  <a:gd name="connsiteY1896" fmla="*/ 879506 h 2048575"/>
                  <a:gd name="connsiteX1897" fmla="*/ 125608 w 1925044"/>
                  <a:gd name="connsiteY1897" fmla="*/ 878483 h 2048575"/>
                  <a:gd name="connsiteX1898" fmla="*/ 127910 w 1925044"/>
                  <a:gd name="connsiteY1898" fmla="*/ 877971 h 2048575"/>
                  <a:gd name="connsiteX1899" fmla="*/ 130212 w 1925044"/>
                  <a:gd name="connsiteY1899" fmla="*/ 878227 h 2048575"/>
                  <a:gd name="connsiteX1900" fmla="*/ 132259 w 1925044"/>
                  <a:gd name="connsiteY1900" fmla="*/ 878995 h 2048575"/>
                  <a:gd name="connsiteX1901" fmla="*/ 134817 w 1925044"/>
                  <a:gd name="connsiteY1901" fmla="*/ 879248 h 2048575"/>
                  <a:gd name="connsiteX1902" fmla="*/ 136096 w 1925044"/>
                  <a:gd name="connsiteY1902" fmla="*/ 878995 h 2048575"/>
                  <a:gd name="connsiteX1903" fmla="*/ 141724 w 1925044"/>
                  <a:gd name="connsiteY1903" fmla="*/ 874902 h 2048575"/>
                  <a:gd name="connsiteX1904" fmla="*/ 143259 w 1925044"/>
                  <a:gd name="connsiteY1904" fmla="*/ 874646 h 2048575"/>
                  <a:gd name="connsiteX1905" fmla="*/ 145562 w 1925044"/>
                  <a:gd name="connsiteY1905" fmla="*/ 875157 h 2048575"/>
                  <a:gd name="connsiteX1906" fmla="*/ 149143 w 1925044"/>
                  <a:gd name="connsiteY1906" fmla="*/ 876692 h 2048575"/>
                  <a:gd name="connsiteX1907" fmla="*/ 152980 w 1925044"/>
                  <a:gd name="connsiteY1907" fmla="*/ 877460 h 2048575"/>
                  <a:gd name="connsiteX1908" fmla="*/ 154004 w 1925044"/>
                  <a:gd name="connsiteY1908" fmla="*/ 876948 h 2048575"/>
                  <a:gd name="connsiteX1909" fmla="*/ 157585 w 1925044"/>
                  <a:gd name="connsiteY1909" fmla="*/ 875157 h 2048575"/>
                  <a:gd name="connsiteX1910" fmla="*/ 158353 w 1925044"/>
                  <a:gd name="connsiteY1910" fmla="*/ 875669 h 2048575"/>
                  <a:gd name="connsiteX1911" fmla="*/ 158608 w 1925044"/>
                  <a:gd name="connsiteY1911" fmla="*/ 877460 h 2048575"/>
                  <a:gd name="connsiteX1912" fmla="*/ 159887 w 1925044"/>
                  <a:gd name="connsiteY1912" fmla="*/ 877713 h 2048575"/>
                  <a:gd name="connsiteX1913" fmla="*/ 162446 w 1925044"/>
                  <a:gd name="connsiteY1913" fmla="*/ 876434 h 2048575"/>
                  <a:gd name="connsiteX1914" fmla="*/ 166283 w 1925044"/>
                  <a:gd name="connsiteY1914" fmla="*/ 876434 h 2048575"/>
                  <a:gd name="connsiteX1915" fmla="*/ 168074 w 1925044"/>
                  <a:gd name="connsiteY1915" fmla="*/ 875666 h 2048575"/>
                  <a:gd name="connsiteX1916" fmla="*/ 170632 w 1925044"/>
                  <a:gd name="connsiteY1916" fmla="*/ 875155 h 2048575"/>
                  <a:gd name="connsiteX1917" fmla="*/ 172423 w 1925044"/>
                  <a:gd name="connsiteY1917" fmla="*/ 875411 h 2048575"/>
                  <a:gd name="connsiteX1918" fmla="*/ 173446 w 1925044"/>
                  <a:gd name="connsiteY1918" fmla="*/ 876434 h 2048575"/>
                  <a:gd name="connsiteX1919" fmla="*/ 173446 w 1925044"/>
                  <a:gd name="connsiteY1919" fmla="*/ 879759 h 2048575"/>
                  <a:gd name="connsiteX1920" fmla="*/ 175237 w 1925044"/>
                  <a:gd name="connsiteY1920" fmla="*/ 880271 h 2048575"/>
                  <a:gd name="connsiteX1921" fmla="*/ 175492 w 1925044"/>
                  <a:gd name="connsiteY1921" fmla="*/ 881295 h 2048575"/>
                  <a:gd name="connsiteX1922" fmla="*/ 174469 w 1925044"/>
                  <a:gd name="connsiteY1922" fmla="*/ 883085 h 2048575"/>
                  <a:gd name="connsiteX1923" fmla="*/ 174981 w 1925044"/>
                  <a:gd name="connsiteY1923" fmla="*/ 884876 h 2048575"/>
                  <a:gd name="connsiteX1924" fmla="*/ 176772 w 1925044"/>
                  <a:gd name="connsiteY1924" fmla="*/ 887178 h 2048575"/>
                  <a:gd name="connsiteX1925" fmla="*/ 178562 w 1925044"/>
                  <a:gd name="connsiteY1925" fmla="*/ 888457 h 2048575"/>
                  <a:gd name="connsiteX1926" fmla="*/ 181376 w 1925044"/>
                  <a:gd name="connsiteY1926" fmla="*/ 889992 h 2048575"/>
                  <a:gd name="connsiteX1927" fmla="*/ 190842 w 1925044"/>
                  <a:gd name="connsiteY1927" fmla="*/ 891271 h 2048575"/>
                  <a:gd name="connsiteX1928" fmla="*/ 191609 w 1925044"/>
                  <a:gd name="connsiteY1928" fmla="*/ 893062 h 2048575"/>
                  <a:gd name="connsiteX1929" fmla="*/ 191353 w 1925044"/>
                  <a:gd name="connsiteY1929" fmla="*/ 894086 h 2048575"/>
                  <a:gd name="connsiteX1930" fmla="*/ 190074 w 1925044"/>
                  <a:gd name="connsiteY1930" fmla="*/ 895364 h 2048575"/>
                  <a:gd name="connsiteX1931" fmla="*/ 189818 w 1925044"/>
                  <a:gd name="connsiteY1931" fmla="*/ 897411 h 2048575"/>
                  <a:gd name="connsiteX1932" fmla="*/ 190586 w 1925044"/>
                  <a:gd name="connsiteY1932" fmla="*/ 898946 h 2048575"/>
                  <a:gd name="connsiteX1933" fmla="*/ 192632 w 1925044"/>
                  <a:gd name="connsiteY1933" fmla="*/ 898946 h 2048575"/>
                  <a:gd name="connsiteX1934" fmla="*/ 194167 w 1925044"/>
                  <a:gd name="connsiteY1934" fmla="*/ 899969 h 2048575"/>
                  <a:gd name="connsiteX1935" fmla="*/ 195446 w 1925044"/>
                  <a:gd name="connsiteY1935" fmla="*/ 903292 h 2048575"/>
                  <a:gd name="connsiteX1936" fmla="*/ 194679 w 1925044"/>
                  <a:gd name="connsiteY1936" fmla="*/ 906365 h 2048575"/>
                  <a:gd name="connsiteX1937" fmla="*/ 195446 w 1925044"/>
                  <a:gd name="connsiteY1937" fmla="*/ 907132 h 2048575"/>
                  <a:gd name="connsiteX1938" fmla="*/ 198260 w 1925044"/>
                  <a:gd name="connsiteY1938" fmla="*/ 907900 h 2048575"/>
                  <a:gd name="connsiteX1939" fmla="*/ 199540 w 1925044"/>
                  <a:gd name="connsiteY1939" fmla="*/ 908923 h 2048575"/>
                  <a:gd name="connsiteX1940" fmla="*/ 200563 w 1925044"/>
                  <a:gd name="connsiteY1940" fmla="*/ 910970 h 2048575"/>
                  <a:gd name="connsiteX1941" fmla="*/ 198260 w 1925044"/>
                  <a:gd name="connsiteY1941" fmla="*/ 912249 h 2048575"/>
                  <a:gd name="connsiteX1942" fmla="*/ 197749 w 1925044"/>
                  <a:gd name="connsiteY1942" fmla="*/ 913016 h 2048575"/>
                  <a:gd name="connsiteX1943" fmla="*/ 198005 w 1925044"/>
                  <a:gd name="connsiteY1943" fmla="*/ 916853 h 2048575"/>
                  <a:gd name="connsiteX1944" fmla="*/ 198005 w 1925044"/>
                  <a:gd name="connsiteY1944" fmla="*/ 919667 h 2048575"/>
                  <a:gd name="connsiteX1945" fmla="*/ 196981 w 1925044"/>
                  <a:gd name="connsiteY1945" fmla="*/ 920691 h 2048575"/>
                  <a:gd name="connsiteX1946" fmla="*/ 194935 w 1925044"/>
                  <a:gd name="connsiteY1946" fmla="*/ 921202 h 2048575"/>
                  <a:gd name="connsiteX1947" fmla="*/ 195191 w 1925044"/>
                  <a:gd name="connsiteY1947" fmla="*/ 923761 h 2048575"/>
                  <a:gd name="connsiteX1948" fmla="*/ 194423 w 1925044"/>
                  <a:gd name="connsiteY1948" fmla="*/ 926063 h 2048575"/>
                  <a:gd name="connsiteX1949" fmla="*/ 194679 w 1925044"/>
                  <a:gd name="connsiteY1949" fmla="*/ 926830 h 2048575"/>
                  <a:gd name="connsiteX1950" fmla="*/ 198005 w 1925044"/>
                  <a:gd name="connsiteY1950" fmla="*/ 927854 h 2048575"/>
                  <a:gd name="connsiteX1951" fmla="*/ 197237 w 1925044"/>
                  <a:gd name="connsiteY1951" fmla="*/ 929389 h 2048575"/>
                  <a:gd name="connsiteX1952" fmla="*/ 197237 w 1925044"/>
                  <a:gd name="connsiteY1952" fmla="*/ 930668 h 2048575"/>
                  <a:gd name="connsiteX1953" fmla="*/ 199028 w 1925044"/>
                  <a:gd name="connsiteY1953" fmla="*/ 932458 h 2048575"/>
                  <a:gd name="connsiteX1954" fmla="*/ 197493 w 1925044"/>
                  <a:gd name="connsiteY1954" fmla="*/ 936807 h 2048575"/>
                  <a:gd name="connsiteX1955" fmla="*/ 196981 w 1925044"/>
                  <a:gd name="connsiteY1955" fmla="*/ 937319 h 2048575"/>
                  <a:gd name="connsiteX1956" fmla="*/ 193911 w 1925044"/>
                  <a:gd name="connsiteY1956" fmla="*/ 937831 h 2048575"/>
                  <a:gd name="connsiteX1957" fmla="*/ 190842 w 1925044"/>
                  <a:gd name="connsiteY1957" fmla="*/ 937063 h 2048575"/>
                  <a:gd name="connsiteX1958" fmla="*/ 189563 w 1925044"/>
                  <a:gd name="connsiteY1958" fmla="*/ 937575 h 2048575"/>
                  <a:gd name="connsiteX1959" fmla="*/ 189051 w 1925044"/>
                  <a:gd name="connsiteY1959" fmla="*/ 939110 h 2048575"/>
                  <a:gd name="connsiteX1960" fmla="*/ 189307 w 1925044"/>
                  <a:gd name="connsiteY1960" fmla="*/ 940133 h 2048575"/>
                  <a:gd name="connsiteX1961" fmla="*/ 191609 w 1925044"/>
                  <a:gd name="connsiteY1961" fmla="*/ 942947 h 2048575"/>
                  <a:gd name="connsiteX1962" fmla="*/ 193400 w 1925044"/>
                  <a:gd name="connsiteY1962" fmla="*/ 944226 h 2048575"/>
                  <a:gd name="connsiteX1963" fmla="*/ 195446 w 1925044"/>
                  <a:gd name="connsiteY1963" fmla="*/ 943203 h 2048575"/>
                  <a:gd name="connsiteX1964" fmla="*/ 198260 w 1925044"/>
                  <a:gd name="connsiteY1964" fmla="*/ 940900 h 2048575"/>
                  <a:gd name="connsiteX1965" fmla="*/ 199284 w 1925044"/>
                  <a:gd name="connsiteY1965" fmla="*/ 940389 h 2048575"/>
                  <a:gd name="connsiteX1966" fmla="*/ 201074 w 1925044"/>
                  <a:gd name="connsiteY1966" fmla="*/ 941156 h 2048575"/>
                  <a:gd name="connsiteX1967" fmla="*/ 202098 w 1925044"/>
                  <a:gd name="connsiteY1967" fmla="*/ 941924 h 2048575"/>
                  <a:gd name="connsiteX1968" fmla="*/ 202354 w 1925044"/>
                  <a:gd name="connsiteY1968" fmla="*/ 943714 h 2048575"/>
                  <a:gd name="connsiteX1969" fmla="*/ 201330 w 1925044"/>
                  <a:gd name="connsiteY1969" fmla="*/ 944482 h 2048575"/>
                  <a:gd name="connsiteX1970" fmla="*/ 201842 w 1925044"/>
                  <a:gd name="connsiteY1970" fmla="*/ 945249 h 2048575"/>
                  <a:gd name="connsiteX1971" fmla="*/ 203633 w 1925044"/>
                  <a:gd name="connsiteY1971" fmla="*/ 944738 h 2048575"/>
                  <a:gd name="connsiteX1972" fmla="*/ 205168 w 1925044"/>
                  <a:gd name="connsiteY1972" fmla="*/ 943200 h 2048575"/>
                  <a:gd name="connsiteX1973" fmla="*/ 206958 w 1925044"/>
                  <a:gd name="connsiteY1973" fmla="*/ 943712 h 2048575"/>
                  <a:gd name="connsiteX1974" fmla="*/ 208749 w 1925044"/>
                  <a:gd name="connsiteY1974" fmla="*/ 945503 h 2048575"/>
                  <a:gd name="connsiteX1975" fmla="*/ 210540 w 1925044"/>
                  <a:gd name="connsiteY1975" fmla="*/ 944479 h 2048575"/>
                  <a:gd name="connsiteX1976" fmla="*/ 213354 w 1925044"/>
                  <a:gd name="connsiteY1976" fmla="*/ 944735 h 2048575"/>
                  <a:gd name="connsiteX1977" fmla="*/ 214633 w 1925044"/>
                  <a:gd name="connsiteY1977" fmla="*/ 943968 h 2048575"/>
                  <a:gd name="connsiteX1978" fmla="*/ 216679 w 1925044"/>
                  <a:gd name="connsiteY1978" fmla="*/ 944735 h 2048575"/>
                  <a:gd name="connsiteX1979" fmla="*/ 218214 w 1925044"/>
                  <a:gd name="connsiteY1979" fmla="*/ 944989 h 2048575"/>
                  <a:gd name="connsiteX1980" fmla="*/ 223331 w 1925044"/>
                  <a:gd name="connsiteY1980" fmla="*/ 944221 h 2048575"/>
                  <a:gd name="connsiteX1981" fmla="*/ 227936 w 1925044"/>
                  <a:gd name="connsiteY1981" fmla="*/ 942430 h 2048575"/>
                  <a:gd name="connsiteX1982" fmla="*/ 229726 w 1925044"/>
                  <a:gd name="connsiteY1982" fmla="*/ 942174 h 2048575"/>
                  <a:gd name="connsiteX1983" fmla="*/ 232284 w 1925044"/>
                  <a:gd name="connsiteY1983" fmla="*/ 942686 h 2048575"/>
                  <a:gd name="connsiteX1984" fmla="*/ 233308 w 1925044"/>
                  <a:gd name="connsiteY1984" fmla="*/ 943453 h 2048575"/>
                  <a:gd name="connsiteX1985" fmla="*/ 234075 w 1925044"/>
                  <a:gd name="connsiteY1985" fmla="*/ 944989 h 2048575"/>
                  <a:gd name="connsiteX1986" fmla="*/ 234331 w 1925044"/>
                  <a:gd name="connsiteY1986" fmla="*/ 948826 h 2048575"/>
                  <a:gd name="connsiteX1987" fmla="*/ 235610 w 1925044"/>
                  <a:gd name="connsiteY1987" fmla="*/ 951384 h 2048575"/>
                  <a:gd name="connsiteX1988" fmla="*/ 237912 w 1925044"/>
                  <a:gd name="connsiteY1988" fmla="*/ 953942 h 2048575"/>
                  <a:gd name="connsiteX1989" fmla="*/ 238936 w 1925044"/>
                  <a:gd name="connsiteY1989" fmla="*/ 954198 h 2048575"/>
                  <a:gd name="connsiteX1990" fmla="*/ 239703 w 1925044"/>
                  <a:gd name="connsiteY1990" fmla="*/ 953430 h 2048575"/>
                  <a:gd name="connsiteX1991" fmla="*/ 240471 w 1925044"/>
                  <a:gd name="connsiteY1991" fmla="*/ 950617 h 2048575"/>
                  <a:gd name="connsiteX1992" fmla="*/ 241238 w 1925044"/>
                  <a:gd name="connsiteY1992" fmla="*/ 948826 h 2048575"/>
                  <a:gd name="connsiteX1993" fmla="*/ 243796 w 1925044"/>
                  <a:gd name="connsiteY1993" fmla="*/ 947035 h 2048575"/>
                  <a:gd name="connsiteX1994" fmla="*/ 245331 w 1925044"/>
                  <a:gd name="connsiteY1994" fmla="*/ 946268 h 2048575"/>
                  <a:gd name="connsiteX1995" fmla="*/ 246610 w 1925044"/>
                  <a:gd name="connsiteY1995" fmla="*/ 943965 h 2048575"/>
                  <a:gd name="connsiteX1996" fmla="*/ 246355 w 1925044"/>
                  <a:gd name="connsiteY1996" fmla="*/ 941919 h 2048575"/>
                  <a:gd name="connsiteX1997" fmla="*/ 245843 w 1925044"/>
                  <a:gd name="connsiteY1997" fmla="*/ 939616 h 2048575"/>
                  <a:gd name="connsiteX1998" fmla="*/ 245587 w 1925044"/>
                  <a:gd name="connsiteY1998" fmla="*/ 937058 h 2048575"/>
                  <a:gd name="connsiteX1999" fmla="*/ 245843 w 1925044"/>
                  <a:gd name="connsiteY1999" fmla="*/ 935267 h 2048575"/>
                  <a:gd name="connsiteX2000" fmla="*/ 247122 w 1925044"/>
                  <a:gd name="connsiteY2000" fmla="*/ 933479 h 2048575"/>
                  <a:gd name="connsiteX2001" fmla="*/ 250959 w 1925044"/>
                  <a:gd name="connsiteY2001" fmla="*/ 930665 h 2048575"/>
                  <a:gd name="connsiteX2002" fmla="*/ 253006 w 1925044"/>
                  <a:gd name="connsiteY2002" fmla="*/ 929898 h 2048575"/>
                  <a:gd name="connsiteX2003" fmla="*/ 254797 w 1925044"/>
                  <a:gd name="connsiteY2003" fmla="*/ 929642 h 2048575"/>
                  <a:gd name="connsiteX2004" fmla="*/ 257611 w 1925044"/>
                  <a:gd name="connsiteY2004" fmla="*/ 929642 h 2048575"/>
                  <a:gd name="connsiteX2005" fmla="*/ 262471 w 1925044"/>
                  <a:gd name="connsiteY2005" fmla="*/ 932200 h 2048575"/>
                  <a:gd name="connsiteX2006" fmla="*/ 263750 w 1925044"/>
                  <a:gd name="connsiteY2006" fmla="*/ 933223 h 2048575"/>
                  <a:gd name="connsiteX2007" fmla="*/ 265029 w 1925044"/>
                  <a:gd name="connsiteY2007" fmla="*/ 935270 h 2048575"/>
                  <a:gd name="connsiteX2008" fmla="*/ 266309 w 1925044"/>
                  <a:gd name="connsiteY2008" fmla="*/ 938342 h 2048575"/>
                  <a:gd name="connsiteX2009" fmla="*/ 267076 w 1925044"/>
                  <a:gd name="connsiteY2009" fmla="*/ 939621 h 2048575"/>
                  <a:gd name="connsiteX2010" fmla="*/ 267843 w 1925044"/>
                  <a:gd name="connsiteY2010" fmla="*/ 939877 h 2048575"/>
                  <a:gd name="connsiteX2011" fmla="*/ 269123 w 1925044"/>
                  <a:gd name="connsiteY2011" fmla="*/ 938342 h 2048575"/>
                  <a:gd name="connsiteX2012" fmla="*/ 268867 w 1925044"/>
                  <a:gd name="connsiteY2012" fmla="*/ 936296 h 2048575"/>
                  <a:gd name="connsiteX2013" fmla="*/ 269634 w 1925044"/>
                  <a:gd name="connsiteY2013" fmla="*/ 931435 h 2048575"/>
                  <a:gd name="connsiteX2014" fmla="*/ 271425 w 1925044"/>
                  <a:gd name="connsiteY2014" fmla="*/ 928365 h 2048575"/>
                  <a:gd name="connsiteX2015" fmla="*/ 273727 w 1925044"/>
                  <a:gd name="connsiteY2015" fmla="*/ 928109 h 2048575"/>
                  <a:gd name="connsiteX2016" fmla="*/ 274751 w 1925044"/>
                  <a:gd name="connsiteY2016" fmla="*/ 928877 h 2048575"/>
                  <a:gd name="connsiteX2017" fmla="*/ 276030 w 1925044"/>
                  <a:gd name="connsiteY2017" fmla="*/ 930668 h 2048575"/>
                  <a:gd name="connsiteX2018" fmla="*/ 278844 w 1925044"/>
                  <a:gd name="connsiteY2018" fmla="*/ 932458 h 2048575"/>
                  <a:gd name="connsiteX2019" fmla="*/ 281146 w 1925044"/>
                  <a:gd name="connsiteY2019" fmla="*/ 932714 h 2048575"/>
                  <a:gd name="connsiteX2020" fmla="*/ 282425 w 1925044"/>
                  <a:gd name="connsiteY2020" fmla="*/ 931435 h 2048575"/>
                  <a:gd name="connsiteX2021" fmla="*/ 282425 w 1925044"/>
                  <a:gd name="connsiteY2021" fmla="*/ 930668 h 2048575"/>
                  <a:gd name="connsiteX2022" fmla="*/ 280890 w 1925044"/>
                  <a:gd name="connsiteY2022" fmla="*/ 929133 h 2048575"/>
                  <a:gd name="connsiteX2023" fmla="*/ 279867 w 1925044"/>
                  <a:gd name="connsiteY2023" fmla="*/ 924272 h 2048575"/>
                  <a:gd name="connsiteX2024" fmla="*/ 278076 w 1925044"/>
                  <a:gd name="connsiteY2024" fmla="*/ 923249 h 2048575"/>
                  <a:gd name="connsiteX2025" fmla="*/ 275774 w 1925044"/>
                  <a:gd name="connsiteY2025" fmla="*/ 922482 h 2048575"/>
                  <a:gd name="connsiteX2026" fmla="*/ 272960 w 1925044"/>
                  <a:gd name="connsiteY2026" fmla="*/ 922228 h 2048575"/>
                  <a:gd name="connsiteX2027" fmla="*/ 269890 w 1925044"/>
                  <a:gd name="connsiteY2027" fmla="*/ 922228 h 2048575"/>
                  <a:gd name="connsiteX2028" fmla="*/ 268867 w 1925044"/>
                  <a:gd name="connsiteY2028" fmla="*/ 921972 h 2048575"/>
                  <a:gd name="connsiteX2029" fmla="*/ 268355 w 1925044"/>
                  <a:gd name="connsiteY2029" fmla="*/ 920949 h 2048575"/>
                  <a:gd name="connsiteX2030" fmla="*/ 268867 w 1925044"/>
                  <a:gd name="connsiteY2030" fmla="*/ 915833 h 2048575"/>
                  <a:gd name="connsiteX2031" fmla="*/ 268867 w 1925044"/>
                  <a:gd name="connsiteY2031" fmla="*/ 911739 h 2048575"/>
                  <a:gd name="connsiteX2032" fmla="*/ 270402 w 1925044"/>
                  <a:gd name="connsiteY2032" fmla="*/ 911228 h 2048575"/>
                  <a:gd name="connsiteX2033" fmla="*/ 274495 w 1925044"/>
                  <a:gd name="connsiteY2033" fmla="*/ 913786 h 2048575"/>
                  <a:gd name="connsiteX2034" fmla="*/ 277053 w 1925044"/>
                  <a:gd name="connsiteY2034" fmla="*/ 913786 h 2048575"/>
                  <a:gd name="connsiteX2035" fmla="*/ 281146 w 1925044"/>
                  <a:gd name="connsiteY2035" fmla="*/ 911995 h 2048575"/>
                  <a:gd name="connsiteX2036" fmla="*/ 285239 w 1925044"/>
                  <a:gd name="connsiteY2036" fmla="*/ 911228 h 2048575"/>
                  <a:gd name="connsiteX2037" fmla="*/ 287542 w 1925044"/>
                  <a:gd name="connsiteY2037" fmla="*/ 909693 h 2048575"/>
                  <a:gd name="connsiteX2038" fmla="*/ 290100 w 1925044"/>
                  <a:gd name="connsiteY2038" fmla="*/ 907391 h 2048575"/>
                  <a:gd name="connsiteX2039" fmla="*/ 290100 w 1925044"/>
                  <a:gd name="connsiteY2039" fmla="*/ 904832 h 2048575"/>
                  <a:gd name="connsiteX2040" fmla="*/ 290611 w 1925044"/>
                  <a:gd name="connsiteY2040" fmla="*/ 902274 h 2048575"/>
                  <a:gd name="connsiteX2041" fmla="*/ 290867 w 1925044"/>
                  <a:gd name="connsiteY2041" fmla="*/ 900228 h 2048575"/>
                  <a:gd name="connsiteX2042" fmla="*/ 292658 w 1925044"/>
                  <a:gd name="connsiteY2042" fmla="*/ 897925 h 2048575"/>
                  <a:gd name="connsiteX2043" fmla="*/ 292914 w 1925044"/>
                  <a:gd name="connsiteY2043" fmla="*/ 894855 h 2048575"/>
                  <a:gd name="connsiteX2044" fmla="*/ 293425 w 1925044"/>
                  <a:gd name="connsiteY2044" fmla="*/ 893576 h 2048575"/>
                  <a:gd name="connsiteX2045" fmla="*/ 295984 w 1925044"/>
                  <a:gd name="connsiteY2045" fmla="*/ 891530 h 2048575"/>
                  <a:gd name="connsiteX2046" fmla="*/ 296751 w 1925044"/>
                  <a:gd name="connsiteY2046" fmla="*/ 890507 h 2048575"/>
                  <a:gd name="connsiteX2047" fmla="*/ 297007 w 1925044"/>
                  <a:gd name="connsiteY2047" fmla="*/ 888718 h 2048575"/>
                  <a:gd name="connsiteX2048" fmla="*/ 297263 w 1925044"/>
                  <a:gd name="connsiteY2048" fmla="*/ 885137 h 2048575"/>
                  <a:gd name="connsiteX2049" fmla="*/ 297774 w 1925044"/>
                  <a:gd name="connsiteY2049" fmla="*/ 884369 h 2048575"/>
                  <a:gd name="connsiteX2050" fmla="*/ 299821 w 1925044"/>
                  <a:gd name="connsiteY2050" fmla="*/ 883858 h 2048575"/>
                  <a:gd name="connsiteX2051" fmla="*/ 300844 w 1925044"/>
                  <a:gd name="connsiteY2051" fmla="*/ 882834 h 2048575"/>
                  <a:gd name="connsiteX2052" fmla="*/ 301356 w 1925044"/>
                  <a:gd name="connsiteY2052" fmla="*/ 881300 h 2048575"/>
                  <a:gd name="connsiteX2053" fmla="*/ 300588 w 1925044"/>
                  <a:gd name="connsiteY2053" fmla="*/ 879765 h 2048575"/>
                  <a:gd name="connsiteX2054" fmla="*/ 297774 w 1925044"/>
                  <a:gd name="connsiteY2054" fmla="*/ 881555 h 2048575"/>
                  <a:gd name="connsiteX2055" fmla="*/ 296239 w 1925044"/>
                  <a:gd name="connsiteY2055" fmla="*/ 881044 h 2048575"/>
                  <a:gd name="connsiteX2056" fmla="*/ 295728 w 1925044"/>
                  <a:gd name="connsiteY2056" fmla="*/ 879765 h 2048575"/>
                  <a:gd name="connsiteX2057" fmla="*/ 292658 w 1925044"/>
                  <a:gd name="connsiteY2057" fmla="*/ 877718 h 2048575"/>
                  <a:gd name="connsiteX2058" fmla="*/ 290611 w 1925044"/>
                  <a:gd name="connsiteY2058" fmla="*/ 875672 h 2048575"/>
                  <a:gd name="connsiteX2059" fmla="*/ 289844 w 1925044"/>
                  <a:gd name="connsiteY2059" fmla="*/ 874137 h 2048575"/>
                  <a:gd name="connsiteX2060" fmla="*/ 290100 w 1925044"/>
                  <a:gd name="connsiteY2060" fmla="*/ 873113 h 2048575"/>
                  <a:gd name="connsiteX2061" fmla="*/ 293937 w 1925044"/>
                  <a:gd name="connsiteY2061" fmla="*/ 871834 h 2048575"/>
                  <a:gd name="connsiteX2062" fmla="*/ 297007 w 1925044"/>
                  <a:gd name="connsiteY2062" fmla="*/ 869020 h 2048575"/>
                  <a:gd name="connsiteX2063" fmla="*/ 297519 w 1925044"/>
                  <a:gd name="connsiteY2063" fmla="*/ 867997 h 2048575"/>
                  <a:gd name="connsiteX2064" fmla="*/ 298286 w 1925044"/>
                  <a:gd name="connsiteY2064" fmla="*/ 862881 h 2048575"/>
                  <a:gd name="connsiteX2065" fmla="*/ 298286 w 1925044"/>
                  <a:gd name="connsiteY2065" fmla="*/ 860322 h 2048575"/>
                  <a:gd name="connsiteX2066" fmla="*/ 297519 w 1925044"/>
                  <a:gd name="connsiteY2066" fmla="*/ 858532 h 2048575"/>
                  <a:gd name="connsiteX2067" fmla="*/ 296239 w 1925044"/>
                  <a:gd name="connsiteY2067" fmla="*/ 858020 h 2048575"/>
                  <a:gd name="connsiteX2068" fmla="*/ 294449 w 1925044"/>
                  <a:gd name="connsiteY2068" fmla="*/ 859043 h 2048575"/>
                  <a:gd name="connsiteX2069" fmla="*/ 293425 w 1925044"/>
                  <a:gd name="connsiteY2069" fmla="*/ 859299 h 2048575"/>
                  <a:gd name="connsiteX2070" fmla="*/ 291635 w 1925044"/>
                  <a:gd name="connsiteY2070" fmla="*/ 859043 h 2048575"/>
                  <a:gd name="connsiteX2071" fmla="*/ 289844 w 1925044"/>
                  <a:gd name="connsiteY2071" fmla="*/ 857508 h 2048575"/>
                  <a:gd name="connsiteX2072" fmla="*/ 289588 w 1925044"/>
                  <a:gd name="connsiteY2072" fmla="*/ 853671 h 2048575"/>
                  <a:gd name="connsiteX2073" fmla="*/ 290100 w 1925044"/>
                  <a:gd name="connsiteY2073" fmla="*/ 851624 h 2048575"/>
                  <a:gd name="connsiteX2074" fmla="*/ 291123 w 1925044"/>
                  <a:gd name="connsiteY2074" fmla="*/ 850857 h 2048575"/>
                  <a:gd name="connsiteX2075" fmla="*/ 295984 w 1925044"/>
                  <a:gd name="connsiteY2075" fmla="*/ 851880 h 2048575"/>
                  <a:gd name="connsiteX2076" fmla="*/ 298542 w 1925044"/>
                  <a:gd name="connsiteY2076" fmla="*/ 851369 h 2048575"/>
                  <a:gd name="connsiteX2077" fmla="*/ 299309 w 1925044"/>
                  <a:gd name="connsiteY2077" fmla="*/ 850857 h 2048575"/>
                  <a:gd name="connsiteX2078" fmla="*/ 301867 w 1925044"/>
                  <a:gd name="connsiteY2078" fmla="*/ 847020 h 2048575"/>
                  <a:gd name="connsiteX2079" fmla="*/ 301100 w 1925044"/>
                  <a:gd name="connsiteY2079" fmla="*/ 845485 h 2048575"/>
                  <a:gd name="connsiteX2080" fmla="*/ 299565 w 1925044"/>
                  <a:gd name="connsiteY2080" fmla="*/ 845738 h 2048575"/>
                  <a:gd name="connsiteX2081" fmla="*/ 297519 w 1925044"/>
                  <a:gd name="connsiteY2081" fmla="*/ 845485 h 2048575"/>
                  <a:gd name="connsiteX2082" fmla="*/ 296239 w 1925044"/>
                  <a:gd name="connsiteY2082" fmla="*/ 844206 h 2048575"/>
                  <a:gd name="connsiteX2083" fmla="*/ 296239 w 1925044"/>
                  <a:gd name="connsiteY2083" fmla="*/ 843182 h 2048575"/>
                  <a:gd name="connsiteX2084" fmla="*/ 297263 w 1925044"/>
                  <a:gd name="connsiteY2084" fmla="*/ 842415 h 2048575"/>
                  <a:gd name="connsiteX2085" fmla="*/ 302123 w 1925044"/>
                  <a:gd name="connsiteY2085" fmla="*/ 841647 h 2048575"/>
                  <a:gd name="connsiteX2086" fmla="*/ 303658 w 1925044"/>
                  <a:gd name="connsiteY2086" fmla="*/ 842415 h 2048575"/>
                  <a:gd name="connsiteX2087" fmla="*/ 305449 w 1925044"/>
                  <a:gd name="connsiteY2087" fmla="*/ 842159 h 2048575"/>
                  <a:gd name="connsiteX2088" fmla="*/ 307496 w 1925044"/>
                  <a:gd name="connsiteY2088" fmla="*/ 839089 h 2048575"/>
                  <a:gd name="connsiteX2089" fmla="*/ 309286 w 1925044"/>
                  <a:gd name="connsiteY2089" fmla="*/ 837043 h 2048575"/>
                  <a:gd name="connsiteX2090" fmla="*/ 310310 w 1925044"/>
                  <a:gd name="connsiteY2090" fmla="*/ 835508 h 2048575"/>
                  <a:gd name="connsiteX2091" fmla="*/ 311077 w 1925044"/>
                  <a:gd name="connsiteY2091" fmla="*/ 832950 h 2048575"/>
                  <a:gd name="connsiteX2092" fmla="*/ 312868 w 1925044"/>
                  <a:gd name="connsiteY2092" fmla="*/ 830391 h 2048575"/>
                  <a:gd name="connsiteX2093" fmla="*/ 314147 w 1925044"/>
                  <a:gd name="connsiteY2093" fmla="*/ 829112 h 2048575"/>
                  <a:gd name="connsiteX2094" fmla="*/ 317472 w 1925044"/>
                  <a:gd name="connsiteY2094" fmla="*/ 827066 h 2048575"/>
                  <a:gd name="connsiteX2095" fmla="*/ 322077 w 1925044"/>
                  <a:gd name="connsiteY2095" fmla="*/ 825787 h 2048575"/>
                  <a:gd name="connsiteX2096" fmla="*/ 327194 w 1925044"/>
                  <a:gd name="connsiteY2096" fmla="*/ 823740 h 2048575"/>
                  <a:gd name="connsiteX2097" fmla="*/ 332310 w 1925044"/>
                  <a:gd name="connsiteY2097" fmla="*/ 820159 h 2048575"/>
                  <a:gd name="connsiteX2098" fmla="*/ 335124 w 1925044"/>
                  <a:gd name="connsiteY2098" fmla="*/ 818112 h 2048575"/>
                  <a:gd name="connsiteX2099" fmla="*/ 337171 w 1925044"/>
                  <a:gd name="connsiteY2099" fmla="*/ 817345 h 2048575"/>
                  <a:gd name="connsiteX2100" fmla="*/ 337426 w 1925044"/>
                  <a:gd name="connsiteY2100" fmla="*/ 814786 h 2048575"/>
                  <a:gd name="connsiteX2101" fmla="*/ 340240 w 1925044"/>
                  <a:gd name="connsiteY2101" fmla="*/ 813763 h 2048575"/>
                  <a:gd name="connsiteX2102" fmla="*/ 341264 w 1925044"/>
                  <a:gd name="connsiteY2102" fmla="*/ 811205 h 2048575"/>
                  <a:gd name="connsiteX2103" fmla="*/ 342287 w 1925044"/>
                  <a:gd name="connsiteY2103" fmla="*/ 809414 h 2048575"/>
                  <a:gd name="connsiteX2104" fmla="*/ 344078 w 1925044"/>
                  <a:gd name="connsiteY2104" fmla="*/ 807879 h 2048575"/>
                  <a:gd name="connsiteX2105" fmla="*/ 345613 w 1925044"/>
                  <a:gd name="connsiteY2105" fmla="*/ 807112 h 2048575"/>
                  <a:gd name="connsiteX2106" fmla="*/ 348682 w 1925044"/>
                  <a:gd name="connsiteY2106" fmla="*/ 807365 h 2048575"/>
                  <a:gd name="connsiteX2107" fmla="*/ 351497 w 1925044"/>
                  <a:gd name="connsiteY2107" fmla="*/ 806342 h 2048575"/>
                  <a:gd name="connsiteX2108" fmla="*/ 353799 w 1925044"/>
                  <a:gd name="connsiteY2108" fmla="*/ 804295 h 2048575"/>
                  <a:gd name="connsiteX2109" fmla="*/ 357125 w 1925044"/>
                  <a:gd name="connsiteY2109" fmla="*/ 803784 h 2048575"/>
                  <a:gd name="connsiteX2110" fmla="*/ 358148 w 1925044"/>
                  <a:gd name="connsiteY2110" fmla="*/ 802504 h 2048575"/>
                  <a:gd name="connsiteX2111" fmla="*/ 359427 w 1925044"/>
                  <a:gd name="connsiteY2111" fmla="*/ 800202 h 2048575"/>
                  <a:gd name="connsiteX2112" fmla="*/ 360706 w 1925044"/>
                  <a:gd name="connsiteY2112" fmla="*/ 799179 h 2048575"/>
                  <a:gd name="connsiteX2113" fmla="*/ 362753 w 1925044"/>
                  <a:gd name="connsiteY2113" fmla="*/ 798923 h 2048575"/>
                  <a:gd name="connsiteX2114" fmla="*/ 364799 w 1925044"/>
                  <a:gd name="connsiteY2114" fmla="*/ 799946 h 2048575"/>
                  <a:gd name="connsiteX2115" fmla="*/ 366334 w 1925044"/>
                  <a:gd name="connsiteY2115" fmla="*/ 802760 h 2048575"/>
                  <a:gd name="connsiteX2116" fmla="*/ 366078 w 1925044"/>
                  <a:gd name="connsiteY2116" fmla="*/ 808900 h 2048575"/>
                  <a:gd name="connsiteX2117" fmla="*/ 365311 w 1925044"/>
                  <a:gd name="connsiteY2117" fmla="*/ 814272 h 2048575"/>
                  <a:gd name="connsiteX2118" fmla="*/ 365822 w 1925044"/>
                  <a:gd name="connsiteY2118" fmla="*/ 817854 h 2048575"/>
                  <a:gd name="connsiteX2119" fmla="*/ 366590 w 1925044"/>
                  <a:gd name="connsiteY2119" fmla="*/ 819389 h 2048575"/>
                  <a:gd name="connsiteX2120" fmla="*/ 368125 w 1925044"/>
                  <a:gd name="connsiteY2120" fmla="*/ 820412 h 2048575"/>
                  <a:gd name="connsiteX2121" fmla="*/ 369404 w 1925044"/>
                  <a:gd name="connsiteY2121" fmla="*/ 822458 h 2048575"/>
                  <a:gd name="connsiteX2122" fmla="*/ 370171 w 1925044"/>
                  <a:gd name="connsiteY2122" fmla="*/ 827575 h 2048575"/>
                  <a:gd name="connsiteX2123" fmla="*/ 369404 w 1925044"/>
                  <a:gd name="connsiteY2123" fmla="*/ 832180 h 2048575"/>
                  <a:gd name="connsiteX2124" fmla="*/ 370427 w 1925044"/>
                  <a:gd name="connsiteY2124" fmla="*/ 836529 h 2048575"/>
                  <a:gd name="connsiteX2125" fmla="*/ 370171 w 1925044"/>
                  <a:gd name="connsiteY2125" fmla="*/ 842668 h 2048575"/>
                  <a:gd name="connsiteX2126" fmla="*/ 370683 w 1925044"/>
                  <a:gd name="connsiteY2126" fmla="*/ 844203 h 2048575"/>
                  <a:gd name="connsiteX2127" fmla="*/ 371962 w 1925044"/>
                  <a:gd name="connsiteY2127" fmla="*/ 844971 h 2048575"/>
                  <a:gd name="connsiteX2128" fmla="*/ 373753 w 1925044"/>
                  <a:gd name="connsiteY2128" fmla="*/ 845226 h 2048575"/>
                  <a:gd name="connsiteX2129" fmla="*/ 377079 w 1925044"/>
                  <a:gd name="connsiteY2129" fmla="*/ 844715 h 2048575"/>
                  <a:gd name="connsiteX2130" fmla="*/ 379125 w 1925044"/>
                  <a:gd name="connsiteY2130" fmla="*/ 844203 h 2048575"/>
                  <a:gd name="connsiteX2131" fmla="*/ 381427 w 1925044"/>
                  <a:gd name="connsiteY2131" fmla="*/ 843180 h 2048575"/>
                  <a:gd name="connsiteX2132" fmla="*/ 386800 w 1925044"/>
                  <a:gd name="connsiteY2132" fmla="*/ 843436 h 2048575"/>
                  <a:gd name="connsiteX2133" fmla="*/ 388079 w 1925044"/>
                  <a:gd name="connsiteY2133" fmla="*/ 842924 h 2048575"/>
                  <a:gd name="connsiteX2134" fmla="*/ 388846 w 1925044"/>
                  <a:gd name="connsiteY2134" fmla="*/ 841133 h 2048575"/>
                  <a:gd name="connsiteX2135" fmla="*/ 388590 w 1925044"/>
                  <a:gd name="connsiteY2135" fmla="*/ 838319 h 2048575"/>
                  <a:gd name="connsiteX2136" fmla="*/ 389102 w 1925044"/>
                  <a:gd name="connsiteY2136" fmla="*/ 835505 h 2048575"/>
                  <a:gd name="connsiteX2137" fmla="*/ 389614 w 1925044"/>
                  <a:gd name="connsiteY2137" fmla="*/ 833715 h 2048575"/>
                  <a:gd name="connsiteX2138" fmla="*/ 390381 w 1925044"/>
                  <a:gd name="connsiteY2138" fmla="*/ 832180 h 2048575"/>
                  <a:gd name="connsiteX2139" fmla="*/ 392172 w 1925044"/>
                  <a:gd name="connsiteY2139" fmla="*/ 831412 h 2048575"/>
                  <a:gd name="connsiteX2140" fmla="*/ 393451 w 1925044"/>
                  <a:gd name="connsiteY2140" fmla="*/ 831412 h 2048575"/>
                  <a:gd name="connsiteX2141" fmla="*/ 394986 w 1925044"/>
                  <a:gd name="connsiteY2141" fmla="*/ 832180 h 2048575"/>
                  <a:gd name="connsiteX2142" fmla="*/ 397800 w 1925044"/>
                  <a:gd name="connsiteY2142" fmla="*/ 834994 h 2048575"/>
                  <a:gd name="connsiteX2143" fmla="*/ 399846 w 1925044"/>
                  <a:gd name="connsiteY2143" fmla="*/ 835761 h 2048575"/>
                  <a:gd name="connsiteX2144" fmla="*/ 404451 w 1925044"/>
                  <a:gd name="connsiteY2144" fmla="*/ 836529 h 2048575"/>
                  <a:gd name="connsiteX2145" fmla="*/ 405730 w 1925044"/>
                  <a:gd name="connsiteY2145" fmla="*/ 837552 h 2048575"/>
                  <a:gd name="connsiteX2146" fmla="*/ 407777 w 1925044"/>
                  <a:gd name="connsiteY2146" fmla="*/ 840110 h 2048575"/>
                  <a:gd name="connsiteX2147" fmla="*/ 408800 w 1925044"/>
                  <a:gd name="connsiteY2147" fmla="*/ 841901 h 2048575"/>
                  <a:gd name="connsiteX2148" fmla="*/ 409056 w 1925044"/>
                  <a:gd name="connsiteY2148" fmla="*/ 843436 h 2048575"/>
                  <a:gd name="connsiteX2149" fmla="*/ 408800 w 1925044"/>
                  <a:gd name="connsiteY2149" fmla="*/ 847785 h 2048575"/>
                  <a:gd name="connsiteX2150" fmla="*/ 409312 w 1925044"/>
                  <a:gd name="connsiteY2150" fmla="*/ 848808 h 2048575"/>
                  <a:gd name="connsiteX2151" fmla="*/ 410847 w 1925044"/>
                  <a:gd name="connsiteY2151" fmla="*/ 849320 h 2048575"/>
                  <a:gd name="connsiteX2152" fmla="*/ 411870 w 1925044"/>
                  <a:gd name="connsiteY2152" fmla="*/ 850087 h 2048575"/>
                  <a:gd name="connsiteX2153" fmla="*/ 412126 w 1925044"/>
                  <a:gd name="connsiteY2153" fmla="*/ 851622 h 2048575"/>
                  <a:gd name="connsiteX2154" fmla="*/ 411614 w 1925044"/>
                  <a:gd name="connsiteY2154" fmla="*/ 852901 h 2048575"/>
                  <a:gd name="connsiteX2155" fmla="*/ 412126 w 1925044"/>
                  <a:gd name="connsiteY2155" fmla="*/ 856227 h 2048575"/>
                  <a:gd name="connsiteX2156" fmla="*/ 413917 w 1925044"/>
                  <a:gd name="connsiteY2156" fmla="*/ 860064 h 2048575"/>
                  <a:gd name="connsiteX2157" fmla="*/ 414940 w 1925044"/>
                  <a:gd name="connsiteY2157" fmla="*/ 860831 h 2048575"/>
                  <a:gd name="connsiteX2158" fmla="*/ 418777 w 1925044"/>
                  <a:gd name="connsiteY2158" fmla="*/ 863134 h 2048575"/>
                  <a:gd name="connsiteX2159" fmla="*/ 419545 w 1925044"/>
                  <a:gd name="connsiteY2159" fmla="*/ 864413 h 2048575"/>
                  <a:gd name="connsiteX2160" fmla="*/ 419545 w 1925044"/>
                  <a:gd name="connsiteY2160" fmla="*/ 866971 h 2048575"/>
                  <a:gd name="connsiteX2161" fmla="*/ 418777 w 1925044"/>
                  <a:gd name="connsiteY2161" fmla="*/ 868762 h 2048575"/>
                  <a:gd name="connsiteX2162" fmla="*/ 419289 w 1925044"/>
                  <a:gd name="connsiteY2162" fmla="*/ 871320 h 2048575"/>
                  <a:gd name="connsiteX2163" fmla="*/ 422103 w 1925044"/>
                  <a:gd name="connsiteY2163" fmla="*/ 874902 h 2048575"/>
                  <a:gd name="connsiteX2164" fmla="*/ 425173 w 1925044"/>
                  <a:gd name="connsiteY2164" fmla="*/ 877460 h 2048575"/>
                  <a:gd name="connsiteX2165" fmla="*/ 431568 w 1925044"/>
                  <a:gd name="connsiteY2165" fmla="*/ 879506 h 2048575"/>
                  <a:gd name="connsiteX2166" fmla="*/ 436173 w 1925044"/>
                  <a:gd name="connsiteY2166" fmla="*/ 881553 h 2048575"/>
                  <a:gd name="connsiteX2167" fmla="*/ 437708 w 1925044"/>
                  <a:gd name="connsiteY2167" fmla="*/ 883088 h 2048575"/>
                  <a:gd name="connsiteX2168" fmla="*/ 438475 w 1925044"/>
                  <a:gd name="connsiteY2168" fmla="*/ 886157 h 2048575"/>
                  <a:gd name="connsiteX2169" fmla="*/ 438475 w 1925044"/>
                  <a:gd name="connsiteY2169" fmla="*/ 887693 h 2048575"/>
                  <a:gd name="connsiteX2170" fmla="*/ 437708 w 1925044"/>
                  <a:gd name="connsiteY2170" fmla="*/ 891018 h 2048575"/>
                  <a:gd name="connsiteX2171" fmla="*/ 437964 w 1925044"/>
                  <a:gd name="connsiteY2171" fmla="*/ 892297 h 2048575"/>
                  <a:gd name="connsiteX2172" fmla="*/ 438731 w 1925044"/>
                  <a:gd name="connsiteY2172" fmla="*/ 895111 h 2048575"/>
                  <a:gd name="connsiteX2173" fmla="*/ 440522 w 1925044"/>
                  <a:gd name="connsiteY2173" fmla="*/ 896390 h 2048575"/>
                  <a:gd name="connsiteX2174" fmla="*/ 442313 w 1925044"/>
                  <a:gd name="connsiteY2174" fmla="*/ 896902 h 2048575"/>
                  <a:gd name="connsiteX2175" fmla="*/ 444359 w 1925044"/>
                  <a:gd name="connsiteY2175" fmla="*/ 896390 h 2048575"/>
                  <a:gd name="connsiteX2176" fmla="*/ 446406 w 1925044"/>
                  <a:gd name="connsiteY2176" fmla="*/ 894344 h 2048575"/>
                  <a:gd name="connsiteX2177" fmla="*/ 447173 w 1925044"/>
                  <a:gd name="connsiteY2177" fmla="*/ 892809 h 2048575"/>
                  <a:gd name="connsiteX2178" fmla="*/ 447429 w 1925044"/>
                  <a:gd name="connsiteY2178" fmla="*/ 889227 h 2048575"/>
                  <a:gd name="connsiteX2179" fmla="*/ 447685 w 1925044"/>
                  <a:gd name="connsiteY2179" fmla="*/ 883088 h 2048575"/>
                  <a:gd name="connsiteX2180" fmla="*/ 446406 w 1925044"/>
                  <a:gd name="connsiteY2180" fmla="*/ 881041 h 2048575"/>
                  <a:gd name="connsiteX2181" fmla="*/ 445127 w 1925044"/>
                  <a:gd name="connsiteY2181" fmla="*/ 879762 h 2048575"/>
                  <a:gd name="connsiteX2182" fmla="*/ 443592 w 1925044"/>
                  <a:gd name="connsiteY2182" fmla="*/ 876436 h 2048575"/>
                  <a:gd name="connsiteX2183" fmla="*/ 443592 w 1925044"/>
                  <a:gd name="connsiteY2183" fmla="*/ 874390 h 2048575"/>
                  <a:gd name="connsiteX2184" fmla="*/ 444359 w 1925044"/>
                  <a:gd name="connsiteY2184" fmla="*/ 872852 h 2048575"/>
                  <a:gd name="connsiteX2185" fmla="*/ 446662 w 1925044"/>
                  <a:gd name="connsiteY2185" fmla="*/ 872085 h 2048575"/>
                  <a:gd name="connsiteX2186" fmla="*/ 447173 w 1925044"/>
                  <a:gd name="connsiteY2186" fmla="*/ 870806 h 2048575"/>
                  <a:gd name="connsiteX2187" fmla="*/ 446917 w 1925044"/>
                  <a:gd name="connsiteY2187" fmla="*/ 869271 h 2048575"/>
                  <a:gd name="connsiteX2188" fmla="*/ 443080 w 1925044"/>
                  <a:gd name="connsiteY2188" fmla="*/ 861596 h 2048575"/>
                  <a:gd name="connsiteX2189" fmla="*/ 443080 w 1925044"/>
                  <a:gd name="connsiteY2189" fmla="*/ 857759 h 2048575"/>
                  <a:gd name="connsiteX2190" fmla="*/ 442568 w 1925044"/>
                  <a:gd name="connsiteY2190" fmla="*/ 856224 h 2048575"/>
                  <a:gd name="connsiteX2191" fmla="*/ 442568 w 1925044"/>
                  <a:gd name="connsiteY2191" fmla="*/ 853410 h 2048575"/>
                  <a:gd name="connsiteX2192" fmla="*/ 443080 w 1925044"/>
                  <a:gd name="connsiteY2192" fmla="*/ 849061 h 2048575"/>
                  <a:gd name="connsiteX2193" fmla="*/ 444871 w 1925044"/>
                  <a:gd name="connsiteY2193" fmla="*/ 846503 h 2048575"/>
                  <a:gd name="connsiteX2194" fmla="*/ 449987 w 1925044"/>
                  <a:gd name="connsiteY2194" fmla="*/ 842154 h 2048575"/>
                  <a:gd name="connsiteX2195" fmla="*/ 451778 w 1925044"/>
                  <a:gd name="connsiteY2195" fmla="*/ 841386 h 2048575"/>
                  <a:gd name="connsiteX2196" fmla="*/ 453057 w 1925044"/>
                  <a:gd name="connsiteY2196" fmla="*/ 841642 h 2048575"/>
                  <a:gd name="connsiteX2197" fmla="*/ 457150 w 1925044"/>
                  <a:gd name="connsiteY2197" fmla="*/ 843689 h 2048575"/>
                  <a:gd name="connsiteX2198" fmla="*/ 462522 w 1925044"/>
                  <a:gd name="connsiteY2198" fmla="*/ 848550 h 2048575"/>
                  <a:gd name="connsiteX2199" fmla="*/ 466104 w 1925044"/>
                  <a:gd name="connsiteY2199" fmla="*/ 851108 h 2048575"/>
                  <a:gd name="connsiteX2200" fmla="*/ 471476 w 1925044"/>
                  <a:gd name="connsiteY2200" fmla="*/ 853410 h 2048575"/>
                  <a:gd name="connsiteX2201" fmla="*/ 474290 w 1925044"/>
                  <a:gd name="connsiteY2201" fmla="*/ 855713 h 2048575"/>
                  <a:gd name="connsiteX2202" fmla="*/ 476337 w 1925044"/>
                  <a:gd name="connsiteY2202" fmla="*/ 856736 h 2048575"/>
                  <a:gd name="connsiteX2203" fmla="*/ 477360 w 1925044"/>
                  <a:gd name="connsiteY2203" fmla="*/ 856989 h 2048575"/>
                  <a:gd name="connsiteX2204" fmla="*/ 485035 w 1925044"/>
                  <a:gd name="connsiteY2204" fmla="*/ 856736 h 2048575"/>
                  <a:gd name="connsiteX2205" fmla="*/ 487593 w 1925044"/>
                  <a:gd name="connsiteY2205" fmla="*/ 855713 h 2048575"/>
                  <a:gd name="connsiteX2206" fmla="*/ 491942 w 1925044"/>
                  <a:gd name="connsiteY2206" fmla="*/ 852131 h 2048575"/>
                  <a:gd name="connsiteX2207" fmla="*/ 495523 w 1925044"/>
                  <a:gd name="connsiteY2207" fmla="*/ 849317 h 2048575"/>
                  <a:gd name="connsiteX2208" fmla="*/ 499360 w 1925044"/>
                  <a:gd name="connsiteY2208" fmla="*/ 845991 h 2048575"/>
                  <a:gd name="connsiteX2209" fmla="*/ 502686 w 1925044"/>
                  <a:gd name="connsiteY2209" fmla="*/ 843945 h 2048575"/>
                  <a:gd name="connsiteX2210" fmla="*/ 505500 w 1925044"/>
                  <a:gd name="connsiteY2210" fmla="*/ 843945 h 2048575"/>
                  <a:gd name="connsiteX2211" fmla="*/ 506268 w 1925044"/>
                  <a:gd name="connsiteY2211" fmla="*/ 845991 h 2048575"/>
                  <a:gd name="connsiteX2212" fmla="*/ 506268 w 1925044"/>
                  <a:gd name="connsiteY2212" fmla="*/ 848805 h 2048575"/>
                  <a:gd name="connsiteX2213" fmla="*/ 505756 w 1925044"/>
                  <a:gd name="connsiteY2213" fmla="*/ 851619 h 2048575"/>
                  <a:gd name="connsiteX2214" fmla="*/ 506779 w 1925044"/>
                  <a:gd name="connsiteY2214" fmla="*/ 856992 h 2048575"/>
                  <a:gd name="connsiteX2215" fmla="*/ 508058 w 1925044"/>
                  <a:gd name="connsiteY2215" fmla="*/ 860061 h 2048575"/>
                  <a:gd name="connsiteX2216" fmla="*/ 508826 w 1925044"/>
                  <a:gd name="connsiteY2216" fmla="*/ 860829 h 2048575"/>
                  <a:gd name="connsiteX2217" fmla="*/ 511896 w 1925044"/>
                  <a:gd name="connsiteY2217" fmla="*/ 861341 h 2048575"/>
                  <a:gd name="connsiteX2218" fmla="*/ 514710 w 1925044"/>
                  <a:gd name="connsiteY2218" fmla="*/ 861085 h 2048575"/>
                  <a:gd name="connsiteX2219" fmla="*/ 516756 w 1925044"/>
                  <a:gd name="connsiteY2219" fmla="*/ 863131 h 2048575"/>
                  <a:gd name="connsiteX2220" fmla="*/ 520593 w 1925044"/>
                  <a:gd name="connsiteY2220" fmla="*/ 868759 h 2048575"/>
                  <a:gd name="connsiteX2221" fmla="*/ 521873 w 1925044"/>
                  <a:gd name="connsiteY2221" fmla="*/ 870806 h 2048575"/>
                  <a:gd name="connsiteX2222" fmla="*/ 522128 w 1925044"/>
                  <a:gd name="connsiteY2222" fmla="*/ 872597 h 2048575"/>
                  <a:gd name="connsiteX2223" fmla="*/ 522640 w 1925044"/>
                  <a:gd name="connsiteY2223" fmla="*/ 876178 h 2048575"/>
                  <a:gd name="connsiteX2224" fmla="*/ 523919 w 1925044"/>
                  <a:gd name="connsiteY2224" fmla="*/ 877713 h 2048575"/>
                  <a:gd name="connsiteX2225" fmla="*/ 524431 w 1925044"/>
                  <a:gd name="connsiteY2225" fmla="*/ 882573 h 2048575"/>
                  <a:gd name="connsiteX2226" fmla="*/ 524431 w 1925044"/>
                  <a:gd name="connsiteY2226" fmla="*/ 886411 h 2048575"/>
                  <a:gd name="connsiteX2227" fmla="*/ 524687 w 1925044"/>
                  <a:gd name="connsiteY2227" fmla="*/ 890248 h 2048575"/>
                  <a:gd name="connsiteX2228" fmla="*/ 525198 w 1925044"/>
                  <a:gd name="connsiteY2228" fmla="*/ 892806 h 2048575"/>
                  <a:gd name="connsiteX2229" fmla="*/ 527245 w 1925044"/>
                  <a:gd name="connsiteY2229" fmla="*/ 895876 h 2048575"/>
                  <a:gd name="connsiteX2230" fmla="*/ 529547 w 1925044"/>
                  <a:gd name="connsiteY2230" fmla="*/ 901760 h 2048575"/>
                  <a:gd name="connsiteX2231" fmla="*/ 531338 w 1925044"/>
                  <a:gd name="connsiteY2231" fmla="*/ 904062 h 2048575"/>
                  <a:gd name="connsiteX2232" fmla="*/ 533896 w 1925044"/>
                  <a:gd name="connsiteY2232" fmla="*/ 906365 h 2048575"/>
                  <a:gd name="connsiteX2233" fmla="*/ 535431 w 1925044"/>
                  <a:gd name="connsiteY2233" fmla="*/ 908667 h 2048575"/>
                  <a:gd name="connsiteX2234" fmla="*/ 536710 w 1925044"/>
                  <a:gd name="connsiteY2234" fmla="*/ 911737 h 2048575"/>
                  <a:gd name="connsiteX2235" fmla="*/ 537733 w 1925044"/>
                  <a:gd name="connsiteY2235" fmla="*/ 917365 h 2048575"/>
                  <a:gd name="connsiteX2236" fmla="*/ 538501 w 1925044"/>
                  <a:gd name="connsiteY2236" fmla="*/ 920435 h 2048575"/>
                  <a:gd name="connsiteX2237" fmla="*/ 537989 w 1925044"/>
                  <a:gd name="connsiteY2237" fmla="*/ 922482 h 2048575"/>
                  <a:gd name="connsiteX2238" fmla="*/ 537989 w 1925044"/>
                  <a:gd name="connsiteY2238" fmla="*/ 923761 h 2048575"/>
                  <a:gd name="connsiteX2239" fmla="*/ 539780 w 1925044"/>
                  <a:gd name="connsiteY2239" fmla="*/ 926830 h 2048575"/>
                  <a:gd name="connsiteX2240" fmla="*/ 540803 w 1925044"/>
                  <a:gd name="connsiteY2240" fmla="*/ 929133 h 2048575"/>
                  <a:gd name="connsiteX2241" fmla="*/ 542082 w 1925044"/>
                  <a:gd name="connsiteY2241" fmla="*/ 933226 h 2048575"/>
                  <a:gd name="connsiteX2242" fmla="*/ 541571 w 1925044"/>
                  <a:gd name="connsiteY2242" fmla="*/ 935528 h 2048575"/>
                  <a:gd name="connsiteX2243" fmla="*/ 540547 w 1925044"/>
                  <a:gd name="connsiteY2243" fmla="*/ 936552 h 2048575"/>
                  <a:gd name="connsiteX2244" fmla="*/ 535175 w 1925044"/>
                  <a:gd name="connsiteY2244" fmla="*/ 939366 h 2048575"/>
                  <a:gd name="connsiteX2245" fmla="*/ 534664 w 1925044"/>
                  <a:gd name="connsiteY2245" fmla="*/ 940389 h 2048575"/>
                  <a:gd name="connsiteX2246" fmla="*/ 534408 w 1925044"/>
                  <a:gd name="connsiteY2246" fmla="*/ 942947 h 2048575"/>
                  <a:gd name="connsiteX2247" fmla="*/ 534919 w 1925044"/>
                  <a:gd name="connsiteY2247" fmla="*/ 944226 h 2048575"/>
                  <a:gd name="connsiteX2248" fmla="*/ 537478 w 1925044"/>
                  <a:gd name="connsiteY2248" fmla="*/ 949598 h 2048575"/>
                  <a:gd name="connsiteX2249" fmla="*/ 538757 w 1925044"/>
                  <a:gd name="connsiteY2249" fmla="*/ 950878 h 2048575"/>
                  <a:gd name="connsiteX2250" fmla="*/ 540803 w 1925044"/>
                  <a:gd name="connsiteY2250" fmla="*/ 951389 h 2048575"/>
                  <a:gd name="connsiteX2251" fmla="*/ 541827 w 1925044"/>
                  <a:gd name="connsiteY2251" fmla="*/ 957017 h 2048575"/>
                  <a:gd name="connsiteX2252" fmla="*/ 542338 w 1925044"/>
                  <a:gd name="connsiteY2252" fmla="*/ 958040 h 2048575"/>
                  <a:gd name="connsiteX2253" fmla="*/ 544385 w 1925044"/>
                  <a:gd name="connsiteY2253" fmla="*/ 959575 h 2048575"/>
                  <a:gd name="connsiteX2254" fmla="*/ 545152 w 1925044"/>
                  <a:gd name="connsiteY2254" fmla="*/ 961366 h 2048575"/>
                  <a:gd name="connsiteX2255" fmla="*/ 545152 w 1925044"/>
                  <a:gd name="connsiteY2255" fmla="*/ 964180 h 2048575"/>
                  <a:gd name="connsiteX2256" fmla="*/ 546175 w 1925044"/>
                  <a:gd name="connsiteY2256" fmla="*/ 965459 h 2048575"/>
                  <a:gd name="connsiteX2257" fmla="*/ 547966 w 1925044"/>
                  <a:gd name="connsiteY2257" fmla="*/ 966482 h 2048575"/>
                  <a:gd name="connsiteX2258" fmla="*/ 549501 w 1925044"/>
                  <a:gd name="connsiteY2258" fmla="*/ 968785 h 2048575"/>
                  <a:gd name="connsiteX2259" fmla="*/ 550013 w 1925044"/>
                  <a:gd name="connsiteY2259" fmla="*/ 970064 h 2048575"/>
                  <a:gd name="connsiteX2260" fmla="*/ 550269 w 1925044"/>
                  <a:gd name="connsiteY2260" fmla="*/ 973134 h 2048575"/>
                  <a:gd name="connsiteX2261" fmla="*/ 549501 w 1925044"/>
                  <a:gd name="connsiteY2261" fmla="*/ 979018 h 2048575"/>
                  <a:gd name="connsiteX2262" fmla="*/ 548990 w 1925044"/>
                  <a:gd name="connsiteY2262" fmla="*/ 981064 h 2048575"/>
                  <a:gd name="connsiteX2263" fmla="*/ 548222 w 1925044"/>
                  <a:gd name="connsiteY2263" fmla="*/ 982855 h 2048575"/>
                  <a:gd name="connsiteX2264" fmla="*/ 547455 w 1925044"/>
                  <a:gd name="connsiteY2264" fmla="*/ 983367 h 2048575"/>
                  <a:gd name="connsiteX2265" fmla="*/ 547455 w 1925044"/>
                  <a:gd name="connsiteY2265" fmla="*/ 985413 h 2048575"/>
                  <a:gd name="connsiteX2266" fmla="*/ 547710 w 1925044"/>
                  <a:gd name="connsiteY2266" fmla="*/ 987971 h 2048575"/>
                  <a:gd name="connsiteX2267" fmla="*/ 551292 w 1925044"/>
                  <a:gd name="connsiteY2267" fmla="*/ 993344 h 2048575"/>
                  <a:gd name="connsiteX2268" fmla="*/ 552827 w 1925044"/>
                  <a:gd name="connsiteY2268" fmla="*/ 996669 h 2048575"/>
                  <a:gd name="connsiteX2269" fmla="*/ 555641 w 1925044"/>
                  <a:gd name="connsiteY2269" fmla="*/ 999995 h 2048575"/>
                  <a:gd name="connsiteX2270" fmla="*/ 557432 w 1925044"/>
                  <a:gd name="connsiteY2270" fmla="*/ 1001530 h 2048575"/>
                  <a:gd name="connsiteX2271" fmla="*/ 561269 w 1925044"/>
                  <a:gd name="connsiteY2271" fmla="*/ 1002809 h 2048575"/>
                  <a:gd name="connsiteX2272" fmla="*/ 562804 w 1925044"/>
                  <a:gd name="connsiteY2272" fmla="*/ 1002553 h 2048575"/>
                  <a:gd name="connsiteX2273" fmla="*/ 564339 w 1925044"/>
                  <a:gd name="connsiteY2273" fmla="*/ 1000762 h 2048575"/>
                  <a:gd name="connsiteX2274" fmla="*/ 566641 w 1925044"/>
                  <a:gd name="connsiteY2274" fmla="*/ 1000509 h 2048575"/>
                  <a:gd name="connsiteX2275" fmla="*/ 567920 w 1925044"/>
                  <a:gd name="connsiteY2275" fmla="*/ 1000762 h 2048575"/>
                  <a:gd name="connsiteX2276" fmla="*/ 572781 w 1925044"/>
                  <a:gd name="connsiteY2276" fmla="*/ 1003065 h 2048575"/>
                  <a:gd name="connsiteX2277" fmla="*/ 574827 w 1925044"/>
                  <a:gd name="connsiteY2277" fmla="*/ 1003832 h 2048575"/>
                  <a:gd name="connsiteX2278" fmla="*/ 576618 w 1925044"/>
                  <a:gd name="connsiteY2278" fmla="*/ 1003832 h 2048575"/>
                  <a:gd name="connsiteX2279" fmla="*/ 578409 w 1925044"/>
                  <a:gd name="connsiteY2279" fmla="*/ 1003321 h 2048575"/>
                  <a:gd name="connsiteX2280" fmla="*/ 580711 w 1925044"/>
                  <a:gd name="connsiteY2280" fmla="*/ 1002042 h 2048575"/>
                  <a:gd name="connsiteX2281" fmla="*/ 582758 w 1925044"/>
                  <a:gd name="connsiteY2281" fmla="*/ 999739 h 2048575"/>
                  <a:gd name="connsiteX2282" fmla="*/ 584804 w 1925044"/>
                  <a:gd name="connsiteY2282" fmla="*/ 997437 h 2048575"/>
                  <a:gd name="connsiteX2283" fmla="*/ 585316 w 1925044"/>
                  <a:gd name="connsiteY2283" fmla="*/ 993599 h 2048575"/>
                  <a:gd name="connsiteX2284" fmla="*/ 586083 w 1925044"/>
                  <a:gd name="connsiteY2284" fmla="*/ 992320 h 2048575"/>
                  <a:gd name="connsiteX2285" fmla="*/ 587618 w 1925044"/>
                  <a:gd name="connsiteY2285" fmla="*/ 991041 h 2048575"/>
                  <a:gd name="connsiteX2286" fmla="*/ 590688 w 1925044"/>
                  <a:gd name="connsiteY2286" fmla="*/ 989251 h 2048575"/>
                  <a:gd name="connsiteX2287" fmla="*/ 590944 w 1925044"/>
                  <a:gd name="connsiteY2287" fmla="*/ 985413 h 2048575"/>
                  <a:gd name="connsiteX2288" fmla="*/ 592991 w 1925044"/>
                  <a:gd name="connsiteY2288" fmla="*/ 982343 h 2048575"/>
                  <a:gd name="connsiteX2289" fmla="*/ 594525 w 1925044"/>
                  <a:gd name="connsiteY2289" fmla="*/ 981320 h 2048575"/>
                  <a:gd name="connsiteX2290" fmla="*/ 595805 w 1925044"/>
                  <a:gd name="connsiteY2290" fmla="*/ 981064 h 2048575"/>
                  <a:gd name="connsiteX2291" fmla="*/ 599130 w 1925044"/>
                  <a:gd name="connsiteY2291" fmla="*/ 982087 h 2048575"/>
                  <a:gd name="connsiteX2292" fmla="*/ 599898 w 1925044"/>
                  <a:gd name="connsiteY2292" fmla="*/ 983622 h 2048575"/>
                  <a:gd name="connsiteX2293" fmla="*/ 603479 w 1925044"/>
                  <a:gd name="connsiteY2293" fmla="*/ 984390 h 2048575"/>
                  <a:gd name="connsiteX2294" fmla="*/ 605014 w 1925044"/>
                  <a:gd name="connsiteY2294" fmla="*/ 986948 h 2048575"/>
                  <a:gd name="connsiteX2295" fmla="*/ 608084 w 1925044"/>
                  <a:gd name="connsiteY2295" fmla="*/ 987971 h 2048575"/>
                  <a:gd name="connsiteX2296" fmla="*/ 609363 w 1925044"/>
                  <a:gd name="connsiteY2296" fmla="*/ 987460 h 2048575"/>
                  <a:gd name="connsiteX2297" fmla="*/ 611154 w 1925044"/>
                  <a:gd name="connsiteY2297" fmla="*/ 985157 h 2048575"/>
                  <a:gd name="connsiteX2298" fmla="*/ 612433 w 1925044"/>
                  <a:gd name="connsiteY2298" fmla="*/ 984646 h 2048575"/>
                  <a:gd name="connsiteX2299" fmla="*/ 615247 w 1925044"/>
                  <a:gd name="connsiteY2299" fmla="*/ 984646 h 2048575"/>
                  <a:gd name="connsiteX2300" fmla="*/ 618061 w 1925044"/>
                  <a:gd name="connsiteY2300" fmla="*/ 984134 h 2048575"/>
                  <a:gd name="connsiteX2301" fmla="*/ 621387 w 1925044"/>
                  <a:gd name="connsiteY2301" fmla="*/ 982599 h 2048575"/>
                  <a:gd name="connsiteX2302" fmla="*/ 623433 w 1925044"/>
                  <a:gd name="connsiteY2302" fmla="*/ 982087 h 2048575"/>
                  <a:gd name="connsiteX2303" fmla="*/ 626503 w 1925044"/>
                  <a:gd name="connsiteY2303" fmla="*/ 980553 h 2048575"/>
                  <a:gd name="connsiteX2304" fmla="*/ 629317 w 1925044"/>
                  <a:gd name="connsiteY2304" fmla="*/ 978506 h 2048575"/>
                  <a:gd name="connsiteX2305" fmla="*/ 631108 w 1925044"/>
                  <a:gd name="connsiteY2305" fmla="*/ 976460 h 2048575"/>
                  <a:gd name="connsiteX2306" fmla="*/ 634178 w 1925044"/>
                  <a:gd name="connsiteY2306" fmla="*/ 971343 h 2048575"/>
                  <a:gd name="connsiteX2307" fmla="*/ 635712 w 1925044"/>
                  <a:gd name="connsiteY2307" fmla="*/ 970064 h 2048575"/>
                  <a:gd name="connsiteX2308" fmla="*/ 640317 w 1925044"/>
                  <a:gd name="connsiteY2308" fmla="*/ 966738 h 2048575"/>
                  <a:gd name="connsiteX2309" fmla="*/ 644666 w 1925044"/>
                  <a:gd name="connsiteY2309" fmla="*/ 962645 h 2048575"/>
                  <a:gd name="connsiteX2310" fmla="*/ 647992 w 1925044"/>
                  <a:gd name="connsiteY2310" fmla="*/ 962389 h 2048575"/>
                  <a:gd name="connsiteX2311" fmla="*/ 649271 w 1925044"/>
                  <a:gd name="connsiteY2311" fmla="*/ 963157 h 2048575"/>
                  <a:gd name="connsiteX2312" fmla="*/ 650550 w 1925044"/>
                  <a:gd name="connsiteY2312" fmla="*/ 964692 h 2048575"/>
                  <a:gd name="connsiteX2313" fmla="*/ 652597 w 1925044"/>
                  <a:gd name="connsiteY2313" fmla="*/ 968529 h 2048575"/>
                  <a:gd name="connsiteX2314" fmla="*/ 654643 w 1925044"/>
                  <a:gd name="connsiteY2314" fmla="*/ 970576 h 2048575"/>
                  <a:gd name="connsiteX2315" fmla="*/ 658225 w 1925044"/>
                  <a:gd name="connsiteY2315" fmla="*/ 973901 h 2048575"/>
                  <a:gd name="connsiteX2316" fmla="*/ 660015 w 1925044"/>
                  <a:gd name="connsiteY2316" fmla="*/ 975180 h 2048575"/>
                  <a:gd name="connsiteX2317" fmla="*/ 661550 w 1925044"/>
                  <a:gd name="connsiteY2317" fmla="*/ 975436 h 2048575"/>
                  <a:gd name="connsiteX2318" fmla="*/ 664876 w 1925044"/>
                  <a:gd name="connsiteY2318" fmla="*/ 975436 h 2048575"/>
                  <a:gd name="connsiteX2319" fmla="*/ 665643 w 1925044"/>
                  <a:gd name="connsiteY2319" fmla="*/ 975948 h 2048575"/>
                  <a:gd name="connsiteX2320" fmla="*/ 668457 w 1925044"/>
                  <a:gd name="connsiteY2320" fmla="*/ 977994 h 2048575"/>
                  <a:gd name="connsiteX2321" fmla="*/ 671783 w 1925044"/>
                  <a:gd name="connsiteY2321" fmla="*/ 979785 h 2048575"/>
                  <a:gd name="connsiteX2322" fmla="*/ 679713 w 1925044"/>
                  <a:gd name="connsiteY2322" fmla="*/ 981320 h 2048575"/>
                  <a:gd name="connsiteX2323" fmla="*/ 684318 w 1925044"/>
                  <a:gd name="connsiteY2323" fmla="*/ 981832 h 2048575"/>
                  <a:gd name="connsiteX2324" fmla="*/ 691481 w 1925044"/>
                  <a:gd name="connsiteY2324" fmla="*/ 981576 h 2048575"/>
                  <a:gd name="connsiteX2325" fmla="*/ 696086 w 1925044"/>
                  <a:gd name="connsiteY2325" fmla="*/ 980808 h 2048575"/>
                  <a:gd name="connsiteX2326" fmla="*/ 703505 w 1925044"/>
                  <a:gd name="connsiteY2326" fmla="*/ 978762 h 2048575"/>
                  <a:gd name="connsiteX2327" fmla="*/ 714249 w 1925044"/>
                  <a:gd name="connsiteY2327" fmla="*/ 973646 h 2048575"/>
                  <a:gd name="connsiteX2328" fmla="*/ 721156 w 1925044"/>
                  <a:gd name="connsiteY2328" fmla="*/ 969296 h 2048575"/>
                  <a:gd name="connsiteX2329" fmla="*/ 737529 w 1925044"/>
                  <a:gd name="connsiteY2329" fmla="*/ 957529 h 2048575"/>
                  <a:gd name="connsiteX2330" fmla="*/ 744180 w 1925044"/>
                  <a:gd name="connsiteY2330" fmla="*/ 951133 h 2048575"/>
                  <a:gd name="connsiteX2331" fmla="*/ 754924 w 1925044"/>
                  <a:gd name="connsiteY2331" fmla="*/ 942180 h 2048575"/>
                  <a:gd name="connsiteX2332" fmla="*/ 758762 w 1925044"/>
                  <a:gd name="connsiteY2332" fmla="*/ 938854 h 2048575"/>
                  <a:gd name="connsiteX2333" fmla="*/ 760808 w 1925044"/>
                  <a:gd name="connsiteY2333" fmla="*/ 936552 h 2048575"/>
                  <a:gd name="connsiteX2334" fmla="*/ 762855 w 1925044"/>
                  <a:gd name="connsiteY2334" fmla="*/ 935017 h 2048575"/>
                  <a:gd name="connsiteX2335" fmla="*/ 766692 w 1925044"/>
                  <a:gd name="connsiteY2335" fmla="*/ 931435 h 2048575"/>
                  <a:gd name="connsiteX2336" fmla="*/ 771553 w 1925044"/>
                  <a:gd name="connsiteY2336" fmla="*/ 926319 h 2048575"/>
                  <a:gd name="connsiteX2337" fmla="*/ 773855 w 1925044"/>
                  <a:gd name="connsiteY2337" fmla="*/ 921970 h 2048575"/>
                  <a:gd name="connsiteX2338" fmla="*/ 774623 w 1925044"/>
                  <a:gd name="connsiteY2338" fmla="*/ 920435 h 2048575"/>
                  <a:gd name="connsiteX2339" fmla="*/ 774623 w 1925044"/>
                  <a:gd name="connsiteY2339" fmla="*/ 917877 h 2048575"/>
                  <a:gd name="connsiteX2340" fmla="*/ 774111 w 1925044"/>
                  <a:gd name="connsiteY2340" fmla="*/ 914295 h 2048575"/>
                  <a:gd name="connsiteX2341" fmla="*/ 774367 w 1925044"/>
                  <a:gd name="connsiteY2341" fmla="*/ 905341 h 2048575"/>
                  <a:gd name="connsiteX2342" fmla="*/ 775134 w 1925044"/>
                  <a:gd name="connsiteY2342" fmla="*/ 902783 h 2048575"/>
                  <a:gd name="connsiteX2343" fmla="*/ 776158 w 1925044"/>
                  <a:gd name="connsiteY2343" fmla="*/ 901248 h 2048575"/>
                  <a:gd name="connsiteX2344" fmla="*/ 780762 w 1925044"/>
                  <a:gd name="connsiteY2344" fmla="*/ 899458 h 2048575"/>
                  <a:gd name="connsiteX2345" fmla="*/ 782809 w 1925044"/>
                  <a:gd name="connsiteY2345" fmla="*/ 898946 h 2048575"/>
                  <a:gd name="connsiteX2346" fmla="*/ 786390 w 1925044"/>
                  <a:gd name="connsiteY2346" fmla="*/ 899458 h 2048575"/>
                  <a:gd name="connsiteX2347" fmla="*/ 788693 w 1925044"/>
                  <a:gd name="connsiteY2347" fmla="*/ 899969 h 2048575"/>
                  <a:gd name="connsiteX2348" fmla="*/ 793809 w 1925044"/>
                  <a:gd name="connsiteY2348" fmla="*/ 902272 h 2048575"/>
                  <a:gd name="connsiteX2349" fmla="*/ 795600 w 1925044"/>
                  <a:gd name="connsiteY2349" fmla="*/ 904318 h 2048575"/>
                  <a:gd name="connsiteX2350" fmla="*/ 797135 w 1925044"/>
                  <a:gd name="connsiteY2350" fmla="*/ 904830 h 2048575"/>
                  <a:gd name="connsiteX2351" fmla="*/ 801228 w 1925044"/>
                  <a:gd name="connsiteY2351" fmla="*/ 904830 h 2048575"/>
                  <a:gd name="connsiteX2352" fmla="*/ 803274 w 1925044"/>
                  <a:gd name="connsiteY2352" fmla="*/ 904062 h 2048575"/>
                  <a:gd name="connsiteX2353" fmla="*/ 806344 w 1925044"/>
                  <a:gd name="connsiteY2353" fmla="*/ 901504 h 2048575"/>
                  <a:gd name="connsiteX2354" fmla="*/ 808135 w 1925044"/>
                  <a:gd name="connsiteY2354" fmla="*/ 898690 h 2048575"/>
                  <a:gd name="connsiteX2355" fmla="*/ 809414 w 1925044"/>
                  <a:gd name="connsiteY2355" fmla="*/ 896900 h 2048575"/>
                  <a:gd name="connsiteX2356" fmla="*/ 812228 w 1925044"/>
                  <a:gd name="connsiteY2356" fmla="*/ 895111 h 2048575"/>
                  <a:gd name="connsiteX2357" fmla="*/ 815298 w 1925044"/>
                  <a:gd name="connsiteY2357" fmla="*/ 892297 h 2048575"/>
                  <a:gd name="connsiteX2358" fmla="*/ 818112 w 1925044"/>
                  <a:gd name="connsiteY2358" fmla="*/ 889227 h 2048575"/>
                  <a:gd name="connsiteX2359" fmla="*/ 819903 w 1925044"/>
                  <a:gd name="connsiteY2359" fmla="*/ 888460 h 2048575"/>
                  <a:gd name="connsiteX2360" fmla="*/ 821949 w 1925044"/>
                  <a:gd name="connsiteY2360" fmla="*/ 888460 h 2048575"/>
                  <a:gd name="connsiteX2361" fmla="*/ 833205 w 1925044"/>
                  <a:gd name="connsiteY2361" fmla="*/ 890762 h 2048575"/>
                  <a:gd name="connsiteX2362" fmla="*/ 838066 w 1925044"/>
                  <a:gd name="connsiteY2362" fmla="*/ 892297 h 2048575"/>
                  <a:gd name="connsiteX2363" fmla="*/ 844461 w 1925044"/>
                  <a:gd name="connsiteY2363" fmla="*/ 895111 h 2048575"/>
                  <a:gd name="connsiteX2364" fmla="*/ 848555 w 1925044"/>
                  <a:gd name="connsiteY2364" fmla="*/ 897670 h 2048575"/>
                  <a:gd name="connsiteX2365" fmla="*/ 854694 w 1925044"/>
                  <a:gd name="connsiteY2365" fmla="*/ 901763 h 2048575"/>
                  <a:gd name="connsiteX2366" fmla="*/ 859299 w 1925044"/>
                  <a:gd name="connsiteY2366" fmla="*/ 905088 h 2048575"/>
                  <a:gd name="connsiteX2367" fmla="*/ 861090 w 1925044"/>
                  <a:gd name="connsiteY2367" fmla="*/ 906879 h 2048575"/>
                  <a:gd name="connsiteX2368" fmla="*/ 864415 w 1925044"/>
                  <a:gd name="connsiteY2368" fmla="*/ 913019 h 2048575"/>
                  <a:gd name="connsiteX2369" fmla="*/ 867741 w 1925044"/>
                  <a:gd name="connsiteY2369" fmla="*/ 917623 h 2048575"/>
                  <a:gd name="connsiteX2370" fmla="*/ 869788 w 1925044"/>
                  <a:gd name="connsiteY2370" fmla="*/ 919926 h 2048575"/>
                  <a:gd name="connsiteX2371" fmla="*/ 873881 w 1925044"/>
                  <a:gd name="connsiteY2371" fmla="*/ 926066 h 2048575"/>
                  <a:gd name="connsiteX2372" fmla="*/ 877462 w 1925044"/>
                  <a:gd name="connsiteY2372" fmla="*/ 929135 h 2048575"/>
                  <a:gd name="connsiteX2373" fmla="*/ 881555 w 1925044"/>
                  <a:gd name="connsiteY2373" fmla="*/ 931949 h 2048575"/>
                  <a:gd name="connsiteX2374" fmla="*/ 885137 w 1925044"/>
                  <a:gd name="connsiteY2374" fmla="*/ 935019 h 2048575"/>
                  <a:gd name="connsiteX2375" fmla="*/ 888718 w 1925044"/>
                  <a:gd name="connsiteY2375" fmla="*/ 936554 h 2048575"/>
                  <a:gd name="connsiteX2376" fmla="*/ 894091 w 1925044"/>
                  <a:gd name="connsiteY2376" fmla="*/ 939112 h 2048575"/>
                  <a:gd name="connsiteX2377" fmla="*/ 897928 w 1925044"/>
                  <a:gd name="connsiteY2377" fmla="*/ 943717 h 2048575"/>
                  <a:gd name="connsiteX2378" fmla="*/ 900742 w 1925044"/>
                  <a:gd name="connsiteY2378" fmla="*/ 944485 h 2048575"/>
                  <a:gd name="connsiteX2379" fmla="*/ 902788 w 1925044"/>
                  <a:gd name="connsiteY2379" fmla="*/ 944229 h 2048575"/>
                  <a:gd name="connsiteX2380" fmla="*/ 904323 w 1925044"/>
                  <a:gd name="connsiteY2380" fmla="*/ 943205 h 2048575"/>
                  <a:gd name="connsiteX2381" fmla="*/ 906114 w 1925044"/>
                  <a:gd name="connsiteY2381" fmla="*/ 940903 h 2048575"/>
                  <a:gd name="connsiteX2382" fmla="*/ 908161 w 1925044"/>
                  <a:gd name="connsiteY2382" fmla="*/ 939112 h 2048575"/>
                  <a:gd name="connsiteX2383" fmla="*/ 910719 w 1925044"/>
                  <a:gd name="connsiteY2383" fmla="*/ 935275 h 2048575"/>
                  <a:gd name="connsiteX2384" fmla="*/ 913789 w 1925044"/>
                  <a:gd name="connsiteY2384" fmla="*/ 932717 h 2048575"/>
                  <a:gd name="connsiteX2385" fmla="*/ 919928 w 1925044"/>
                  <a:gd name="connsiteY2385" fmla="*/ 927600 h 2048575"/>
                  <a:gd name="connsiteX2386" fmla="*/ 924533 w 1925044"/>
                  <a:gd name="connsiteY2386" fmla="*/ 925554 h 2048575"/>
                  <a:gd name="connsiteX2387" fmla="*/ 927347 w 1925044"/>
                  <a:gd name="connsiteY2387" fmla="*/ 925807 h 2048575"/>
                  <a:gd name="connsiteX2388" fmla="*/ 929138 w 1925044"/>
                  <a:gd name="connsiteY2388" fmla="*/ 927342 h 2048575"/>
                  <a:gd name="connsiteX2389" fmla="*/ 931184 w 1925044"/>
                  <a:gd name="connsiteY2389" fmla="*/ 930668 h 2048575"/>
                  <a:gd name="connsiteX2390" fmla="*/ 931952 w 1925044"/>
                  <a:gd name="connsiteY2390" fmla="*/ 933226 h 2048575"/>
                  <a:gd name="connsiteX2391" fmla="*/ 931952 w 1925044"/>
                  <a:gd name="connsiteY2391" fmla="*/ 936296 h 2048575"/>
                  <a:gd name="connsiteX2392" fmla="*/ 933231 w 1925044"/>
                  <a:gd name="connsiteY2392" fmla="*/ 942947 h 2048575"/>
                  <a:gd name="connsiteX2393" fmla="*/ 934254 w 1925044"/>
                  <a:gd name="connsiteY2393" fmla="*/ 946784 h 2048575"/>
                  <a:gd name="connsiteX2394" fmla="*/ 936301 w 1925044"/>
                  <a:gd name="connsiteY2394" fmla="*/ 950110 h 2048575"/>
                  <a:gd name="connsiteX2395" fmla="*/ 937580 w 1925044"/>
                  <a:gd name="connsiteY2395" fmla="*/ 952924 h 2048575"/>
                  <a:gd name="connsiteX2396" fmla="*/ 937580 w 1925044"/>
                  <a:gd name="connsiteY2396" fmla="*/ 954971 h 2048575"/>
                  <a:gd name="connsiteX2397" fmla="*/ 936812 w 1925044"/>
                  <a:gd name="connsiteY2397" fmla="*/ 960599 h 2048575"/>
                  <a:gd name="connsiteX2398" fmla="*/ 936812 w 1925044"/>
                  <a:gd name="connsiteY2398" fmla="*/ 962901 h 2048575"/>
                  <a:gd name="connsiteX2399" fmla="*/ 937324 w 1925044"/>
                  <a:gd name="connsiteY2399" fmla="*/ 966227 h 2048575"/>
                  <a:gd name="connsiteX2400" fmla="*/ 938347 w 1925044"/>
                  <a:gd name="connsiteY2400" fmla="*/ 967506 h 2048575"/>
                  <a:gd name="connsiteX2401" fmla="*/ 938603 w 1925044"/>
                  <a:gd name="connsiteY2401" fmla="*/ 970064 h 2048575"/>
                  <a:gd name="connsiteX2402" fmla="*/ 941929 w 1925044"/>
                  <a:gd name="connsiteY2402" fmla="*/ 978762 h 2048575"/>
                  <a:gd name="connsiteX2403" fmla="*/ 943720 w 1925044"/>
                  <a:gd name="connsiteY2403" fmla="*/ 980297 h 2048575"/>
                  <a:gd name="connsiteX2404" fmla="*/ 946278 w 1925044"/>
                  <a:gd name="connsiteY2404" fmla="*/ 980041 h 2048575"/>
                  <a:gd name="connsiteX2405" fmla="*/ 951650 w 1925044"/>
                  <a:gd name="connsiteY2405" fmla="*/ 978253 h 2048575"/>
                  <a:gd name="connsiteX2406" fmla="*/ 953185 w 1925044"/>
                  <a:gd name="connsiteY2406" fmla="*/ 978764 h 2048575"/>
                  <a:gd name="connsiteX2407" fmla="*/ 954208 w 1925044"/>
                  <a:gd name="connsiteY2407" fmla="*/ 981067 h 2048575"/>
                  <a:gd name="connsiteX2408" fmla="*/ 954464 w 1925044"/>
                  <a:gd name="connsiteY2408" fmla="*/ 983369 h 2048575"/>
                  <a:gd name="connsiteX2409" fmla="*/ 953697 w 1925044"/>
                  <a:gd name="connsiteY2409" fmla="*/ 985416 h 2048575"/>
                  <a:gd name="connsiteX2410" fmla="*/ 951394 w 1925044"/>
                  <a:gd name="connsiteY2410" fmla="*/ 986951 h 2048575"/>
                  <a:gd name="connsiteX2411" fmla="*/ 950883 w 1925044"/>
                  <a:gd name="connsiteY2411" fmla="*/ 988741 h 2048575"/>
                  <a:gd name="connsiteX2412" fmla="*/ 953441 w 1925044"/>
                  <a:gd name="connsiteY2412" fmla="*/ 991811 h 2048575"/>
                  <a:gd name="connsiteX2413" fmla="*/ 952417 w 1925044"/>
                  <a:gd name="connsiteY2413" fmla="*/ 998463 h 2048575"/>
                  <a:gd name="connsiteX2414" fmla="*/ 952929 w 1925044"/>
                  <a:gd name="connsiteY2414" fmla="*/ 1000765 h 2048575"/>
                  <a:gd name="connsiteX2415" fmla="*/ 953441 w 1925044"/>
                  <a:gd name="connsiteY2415" fmla="*/ 1001788 h 2048575"/>
                  <a:gd name="connsiteX2416" fmla="*/ 955999 w 1925044"/>
                  <a:gd name="connsiteY2416" fmla="*/ 1007416 h 2048575"/>
                  <a:gd name="connsiteX2417" fmla="*/ 957022 w 1925044"/>
                  <a:gd name="connsiteY2417" fmla="*/ 1010230 h 2048575"/>
                  <a:gd name="connsiteX2418" fmla="*/ 958045 w 1925044"/>
                  <a:gd name="connsiteY2418" fmla="*/ 1013812 h 2048575"/>
                  <a:gd name="connsiteX2419" fmla="*/ 958813 w 1925044"/>
                  <a:gd name="connsiteY2419" fmla="*/ 1015347 h 2048575"/>
                  <a:gd name="connsiteX2420" fmla="*/ 961371 w 1925044"/>
                  <a:gd name="connsiteY2420" fmla="*/ 1017649 h 2048575"/>
                  <a:gd name="connsiteX2421" fmla="*/ 965464 w 1925044"/>
                  <a:gd name="connsiteY2421" fmla="*/ 1024300 h 2048575"/>
                  <a:gd name="connsiteX2422" fmla="*/ 966999 w 1925044"/>
                  <a:gd name="connsiteY2422" fmla="*/ 1027882 h 2048575"/>
                  <a:gd name="connsiteX2423" fmla="*/ 966999 w 1925044"/>
                  <a:gd name="connsiteY2423" fmla="*/ 1031463 h 2048575"/>
                  <a:gd name="connsiteX2424" fmla="*/ 966232 w 1925044"/>
                  <a:gd name="connsiteY2424" fmla="*/ 1034022 h 2048575"/>
                  <a:gd name="connsiteX2425" fmla="*/ 966999 w 1925044"/>
                  <a:gd name="connsiteY2425" fmla="*/ 1036836 h 2048575"/>
                  <a:gd name="connsiteX2426" fmla="*/ 970836 w 1925044"/>
                  <a:gd name="connsiteY2426" fmla="*/ 1038370 h 2048575"/>
                  <a:gd name="connsiteX2427" fmla="*/ 975441 w 1925044"/>
                  <a:gd name="connsiteY2427" fmla="*/ 1038626 h 2048575"/>
                  <a:gd name="connsiteX2428" fmla="*/ 981581 w 1925044"/>
                  <a:gd name="connsiteY2428" fmla="*/ 1037859 h 2048575"/>
                  <a:gd name="connsiteX2429" fmla="*/ 984651 w 1925044"/>
                  <a:gd name="connsiteY2429" fmla="*/ 1035812 h 2048575"/>
                  <a:gd name="connsiteX2430" fmla="*/ 984907 w 1925044"/>
                  <a:gd name="connsiteY2430" fmla="*/ 1034789 h 2048575"/>
                  <a:gd name="connsiteX2431" fmla="*/ 983883 w 1925044"/>
                  <a:gd name="connsiteY2431" fmla="*/ 1032742 h 2048575"/>
                  <a:gd name="connsiteX2432" fmla="*/ 980046 w 1925044"/>
                  <a:gd name="connsiteY2432" fmla="*/ 1028905 h 2048575"/>
                  <a:gd name="connsiteX2433" fmla="*/ 978767 w 1925044"/>
                  <a:gd name="connsiteY2433" fmla="*/ 1026858 h 2048575"/>
                  <a:gd name="connsiteX2434" fmla="*/ 978767 w 1925044"/>
                  <a:gd name="connsiteY2434" fmla="*/ 1022765 h 2048575"/>
                  <a:gd name="connsiteX2435" fmla="*/ 979278 w 1925044"/>
                  <a:gd name="connsiteY2435" fmla="*/ 1017393 h 2048575"/>
                  <a:gd name="connsiteX2436" fmla="*/ 980813 w 1925044"/>
                  <a:gd name="connsiteY2436" fmla="*/ 1015347 h 2048575"/>
                  <a:gd name="connsiteX2437" fmla="*/ 982093 w 1925044"/>
                  <a:gd name="connsiteY2437" fmla="*/ 1014579 h 2048575"/>
                  <a:gd name="connsiteX2438" fmla="*/ 985930 w 1925044"/>
                  <a:gd name="connsiteY2438" fmla="*/ 1013812 h 2048575"/>
                  <a:gd name="connsiteX2439" fmla="*/ 987976 w 1925044"/>
                  <a:gd name="connsiteY2439" fmla="*/ 1012788 h 2048575"/>
                  <a:gd name="connsiteX2440" fmla="*/ 989256 w 1925044"/>
                  <a:gd name="connsiteY2440" fmla="*/ 1010998 h 2048575"/>
                  <a:gd name="connsiteX2441" fmla="*/ 990279 w 1925044"/>
                  <a:gd name="connsiteY2441" fmla="*/ 1008440 h 2048575"/>
                  <a:gd name="connsiteX2442" fmla="*/ 990279 w 1925044"/>
                  <a:gd name="connsiteY2442" fmla="*/ 1006649 h 2048575"/>
                  <a:gd name="connsiteX2443" fmla="*/ 989511 w 1925044"/>
                  <a:gd name="connsiteY2443" fmla="*/ 1004346 h 2048575"/>
                  <a:gd name="connsiteX2444" fmla="*/ 991046 w 1925044"/>
                  <a:gd name="connsiteY2444" fmla="*/ 1001788 h 2048575"/>
                  <a:gd name="connsiteX2445" fmla="*/ 991302 w 1925044"/>
                  <a:gd name="connsiteY2445" fmla="*/ 1000509 h 2048575"/>
                  <a:gd name="connsiteX2446" fmla="*/ 990790 w 1925044"/>
                  <a:gd name="connsiteY2446" fmla="*/ 999230 h 2048575"/>
                  <a:gd name="connsiteX2447" fmla="*/ 989256 w 1925044"/>
                  <a:gd name="connsiteY2447" fmla="*/ 998207 h 2048575"/>
                  <a:gd name="connsiteX2448" fmla="*/ 988488 w 1925044"/>
                  <a:gd name="connsiteY2448" fmla="*/ 996672 h 2048575"/>
                  <a:gd name="connsiteX2449" fmla="*/ 988744 w 1925044"/>
                  <a:gd name="connsiteY2449" fmla="*/ 995904 h 2048575"/>
                  <a:gd name="connsiteX2450" fmla="*/ 991046 w 1925044"/>
                  <a:gd name="connsiteY2450" fmla="*/ 993858 h 2048575"/>
                  <a:gd name="connsiteX2451" fmla="*/ 991046 w 1925044"/>
                  <a:gd name="connsiteY2451" fmla="*/ 992835 h 2048575"/>
                  <a:gd name="connsiteX2452" fmla="*/ 989767 w 1925044"/>
                  <a:gd name="connsiteY2452" fmla="*/ 990020 h 2048575"/>
                  <a:gd name="connsiteX2453" fmla="*/ 989767 w 1925044"/>
                  <a:gd name="connsiteY2453" fmla="*/ 987462 h 2048575"/>
                  <a:gd name="connsiteX2454" fmla="*/ 990279 w 1925044"/>
                  <a:gd name="connsiteY2454" fmla="*/ 986183 h 2048575"/>
                  <a:gd name="connsiteX2455" fmla="*/ 992069 w 1925044"/>
                  <a:gd name="connsiteY2455" fmla="*/ 983881 h 2048575"/>
                  <a:gd name="connsiteX2456" fmla="*/ 995139 w 1925044"/>
                  <a:gd name="connsiteY2456" fmla="*/ 981578 h 2048575"/>
                  <a:gd name="connsiteX2457" fmla="*/ 999744 w 1925044"/>
                  <a:gd name="connsiteY2457" fmla="*/ 975950 h 2048575"/>
                  <a:gd name="connsiteX2458" fmla="*/ 1000000 w 1925044"/>
                  <a:gd name="connsiteY2458" fmla="*/ 975183 h 2048575"/>
                  <a:gd name="connsiteX2459" fmla="*/ 998977 w 1925044"/>
                  <a:gd name="connsiteY2459" fmla="*/ 972881 h 2048575"/>
                  <a:gd name="connsiteX2460" fmla="*/ 999233 w 1925044"/>
                  <a:gd name="connsiteY2460" fmla="*/ 970578 h 2048575"/>
                  <a:gd name="connsiteX2461" fmla="*/ 1002047 w 1925044"/>
                  <a:gd name="connsiteY2461" fmla="*/ 968532 h 2048575"/>
                  <a:gd name="connsiteX2462" fmla="*/ 1002047 w 1925044"/>
                  <a:gd name="connsiteY2462" fmla="*/ 967253 h 2048575"/>
                  <a:gd name="connsiteX2463" fmla="*/ 1000767 w 1925044"/>
                  <a:gd name="connsiteY2463" fmla="*/ 964950 h 2048575"/>
                  <a:gd name="connsiteX2464" fmla="*/ 998465 w 1925044"/>
                  <a:gd name="connsiteY2464" fmla="*/ 962648 h 2048575"/>
                  <a:gd name="connsiteX2465" fmla="*/ 997442 w 1925044"/>
                  <a:gd name="connsiteY2465" fmla="*/ 961369 h 2048575"/>
                  <a:gd name="connsiteX2466" fmla="*/ 997442 w 1925044"/>
                  <a:gd name="connsiteY2466" fmla="*/ 959066 h 2048575"/>
                  <a:gd name="connsiteX2467" fmla="*/ 998977 w 1925044"/>
                  <a:gd name="connsiteY2467" fmla="*/ 958555 h 2048575"/>
                  <a:gd name="connsiteX2468" fmla="*/ 1000512 w 1925044"/>
                  <a:gd name="connsiteY2468" fmla="*/ 956764 h 2048575"/>
                  <a:gd name="connsiteX2469" fmla="*/ 1000512 w 1925044"/>
                  <a:gd name="connsiteY2469" fmla="*/ 955485 h 2048575"/>
                  <a:gd name="connsiteX2470" fmla="*/ 1001791 w 1925044"/>
                  <a:gd name="connsiteY2470" fmla="*/ 954462 h 2048575"/>
                  <a:gd name="connsiteX2471" fmla="*/ 1002558 w 1925044"/>
                  <a:gd name="connsiteY2471" fmla="*/ 950624 h 2048575"/>
                  <a:gd name="connsiteX2472" fmla="*/ 1003070 w 1925044"/>
                  <a:gd name="connsiteY2472" fmla="*/ 949601 h 2048575"/>
                  <a:gd name="connsiteX2473" fmla="*/ 1005628 w 1925044"/>
                  <a:gd name="connsiteY2473" fmla="*/ 946531 h 2048575"/>
                  <a:gd name="connsiteX2474" fmla="*/ 1006395 w 1925044"/>
                  <a:gd name="connsiteY2474" fmla="*/ 944485 h 2048575"/>
                  <a:gd name="connsiteX2475" fmla="*/ 1006395 w 1925044"/>
                  <a:gd name="connsiteY2475" fmla="*/ 942438 h 2048575"/>
                  <a:gd name="connsiteX2476" fmla="*/ 1006140 w 1925044"/>
                  <a:gd name="connsiteY2476" fmla="*/ 941159 h 2048575"/>
                  <a:gd name="connsiteX2477" fmla="*/ 1004860 w 1925044"/>
                  <a:gd name="connsiteY2477" fmla="*/ 939112 h 2048575"/>
                  <a:gd name="connsiteX2478" fmla="*/ 1004349 w 1925044"/>
                  <a:gd name="connsiteY2478" fmla="*/ 937321 h 2048575"/>
                  <a:gd name="connsiteX2479" fmla="*/ 1004349 w 1925044"/>
                  <a:gd name="connsiteY2479" fmla="*/ 935019 h 2048575"/>
                  <a:gd name="connsiteX2480" fmla="*/ 1005116 w 1925044"/>
                  <a:gd name="connsiteY2480" fmla="*/ 933484 h 2048575"/>
                  <a:gd name="connsiteX2481" fmla="*/ 1007163 w 1925044"/>
                  <a:gd name="connsiteY2481" fmla="*/ 932205 h 2048575"/>
                  <a:gd name="connsiteX2482" fmla="*/ 1010233 w 1925044"/>
                  <a:gd name="connsiteY2482" fmla="*/ 931952 h 2048575"/>
                  <a:gd name="connsiteX2483" fmla="*/ 1012279 w 1925044"/>
                  <a:gd name="connsiteY2483" fmla="*/ 932205 h 2048575"/>
                  <a:gd name="connsiteX2484" fmla="*/ 1014070 w 1925044"/>
                  <a:gd name="connsiteY2484" fmla="*/ 932973 h 2048575"/>
                  <a:gd name="connsiteX2485" fmla="*/ 1018419 w 1925044"/>
                  <a:gd name="connsiteY2485" fmla="*/ 933740 h 2048575"/>
                  <a:gd name="connsiteX2486" fmla="*/ 1023791 w 1925044"/>
                  <a:gd name="connsiteY2486" fmla="*/ 934252 h 2048575"/>
                  <a:gd name="connsiteX2487" fmla="*/ 1026861 w 1925044"/>
                  <a:gd name="connsiteY2487" fmla="*/ 933996 h 2048575"/>
                  <a:gd name="connsiteX2488" fmla="*/ 1026861 w 1925044"/>
                  <a:gd name="connsiteY2488" fmla="*/ 932717 h 2048575"/>
                  <a:gd name="connsiteX2489" fmla="*/ 1028396 w 1925044"/>
                  <a:gd name="connsiteY2489" fmla="*/ 929903 h 2048575"/>
                  <a:gd name="connsiteX2490" fmla="*/ 1030698 w 1925044"/>
                  <a:gd name="connsiteY2490" fmla="*/ 930670 h 2048575"/>
                  <a:gd name="connsiteX2491" fmla="*/ 1032489 w 1925044"/>
                  <a:gd name="connsiteY2491" fmla="*/ 930670 h 2048575"/>
                  <a:gd name="connsiteX2492" fmla="*/ 1034536 w 1925044"/>
                  <a:gd name="connsiteY2492" fmla="*/ 929647 h 2048575"/>
                  <a:gd name="connsiteX2493" fmla="*/ 1037094 w 1925044"/>
                  <a:gd name="connsiteY2493" fmla="*/ 928880 h 2048575"/>
                  <a:gd name="connsiteX2494" fmla="*/ 1038629 w 1925044"/>
                  <a:gd name="connsiteY2494" fmla="*/ 928112 h 2048575"/>
                  <a:gd name="connsiteX2495" fmla="*/ 1038629 w 1925044"/>
                  <a:gd name="connsiteY2495" fmla="*/ 926577 h 2048575"/>
                  <a:gd name="connsiteX2496" fmla="*/ 1039908 w 1925044"/>
                  <a:gd name="connsiteY2496" fmla="*/ 926066 h 2048575"/>
                  <a:gd name="connsiteX2497" fmla="*/ 1044513 w 1925044"/>
                  <a:gd name="connsiteY2497" fmla="*/ 926577 h 2048575"/>
                  <a:gd name="connsiteX2498" fmla="*/ 1050141 w 1925044"/>
                  <a:gd name="connsiteY2498" fmla="*/ 926066 h 2048575"/>
                  <a:gd name="connsiteX2499" fmla="*/ 1055001 w 1925044"/>
                  <a:gd name="connsiteY2499" fmla="*/ 924786 h 2048575"/>
                  <a:gd name="connsiteX2500" fmla="*/ 1057048 w 1925044"/>
                  <a:gd name="connsiteY2500" fmla="*/ 924019 h 2048575"/>
                  <a:gd name="connsiteX2501" fmla="*/ 1056536 w 1925044"/>
                  <a:gd name="connsiteY2501" fmla="*/ 920437 h 2048575"/>
                  <a:gd name="connsiteX2502" fmla="*/ 1057559 w 1925044"/>
                  <a:gd name="connsiteY2502" fmla="*/ 911995 h 2048575"/>
                  <a:gd name="connsiteX2503" fmla="*/ 1057559 w 1925044"/>
                  <a:gd name="connsiteY2503" fmla="*/ 904321 h 2048575"/>
                  <a:gd name="connsiteX2504" fmla="*/ 1058327 w 1925044"/>
                  <a:gd name="connsiteY2504" fmla="*/ 899716 h 2048575"/>
                  <a:gd name="connsiteX2505" fmla="*/ 1058327 w 1925044"/>
                  <a:gd name="connsiteY2505" fmla="*/ 897414 h 2048575"/>
                  <a:gd name="connsiteX2506" fmla="*/ 1057559 w 1925044"/>
                  <a:gd name="connsiteY2506" fmla="*/ 896390 h 2048575"/>
                  <a:gd name="connsiteX2507" fmla="*/ 1055769 w 1925044"/>
                  <a:gd name="connsiteY2507" fmla="*/ 894344 h 2048575"/>
                  <a:gd name="connsiteX2508" fmla="*/ 1051420 w 1925044"/>
                  <a:gd name="connsiteY2508" fmla="*/ 890762 h 2048575"/>
                  <a:gd name="connsiteX2509" fmla="*/ 1045280 w 1925044"/>
                  <a:gd name="connsiteY2509" fmla="*/ 887181 h 2048575"/>
                  <a:gd name="connsiteX2510" fmla="*/ 1041954 w 1925044"/>
                  <a:gd name="connsiteY2510" fmla="*/ 885902 h 2048575"/>
                  <a:gd name="connsiteX2511" fmla="*/ 1039652 w 1925044"/>
                  <a:gd name="connsiteY2511" fmla="*/ 886157 h 2048575"/>
                  <a:gd name="connsiteX2512" fmla="*/ 1039140 w 1925044"/>
                  <a:gd name="connsiteY2512" fmla="*/ 885390 h 2048575"/>
                  <a:gd name="connsiteX2513" fmla="*/ 1038629 w 1925044"/>
                  <a:gd name="connsiteY2513" fmla="*/ 883088 h 2048575"/>
                  <a:gd name="connsiteX2514" fmla="*/ 1037350 w 1925044"/>
                  <a:gd name="connsiteY2514" fmla="*/ 880530 h 2048575"/>
                  <a:gd name="connsiteX2515" fmla="*/ 1036838 w 1925044"/>
                  <a:gd name="connsiteY2515" fmla="*/ 878227 h 2048575"/>
                  <a:gd name="connsiteX2516" fmla="*/ 1036582 w 1925044"/>
                  <a:gd name="connsiteY2516" fmla="*/ 874390 h 2048575"/>
                  <a:gd name="connsiteX2517" fmla="*/ 1036071 w 1925044"/>
                  <a:gd name="connsiteY2517" fmla="*/ 872852 h 2048575"/>
                  <a:gd name="connsiteX2518" fmla="*/ 1034791 w 1925044"/>
                  <a:gd name="connsiteY2518" fmla="*/ 870294 h 2048575"/>
                  <a:gd name="connsiteX2519" fmla="*/ 1033768 w 1925044"/>
                  <a:gd name="connsiteY2519" fmla="*/ 867480 h 2048575"/>
                  <a:gd name="connsiteX2520" fmla="*/ 1033768 w 1925044"/>
                  <a:gd name="connsiteY2520" fmla="*/ 862364 h 2048575"/>
                  <a:gd name="connsiteX2521" fmla="*/ 1033001 w 1925044"/>
                  <a:gd name="connsiteY2521" fmla="*/ 859550 h 2048575"/>
                  <a:gd name="connsiteX2522" fmla="*/ 1030187 w 1925044"/>
                  <a:gd name="connsiteY2522" fmla="*/ 858782 h 2048575"/>
                  <a:gd name="connsiteX2523" fmla="*/ 1027884 w 1925044"/>
                  <a:gd name="connsiteY2523" fmla="*/ 849061 h 2048575"/>
                  <a:gd name="connsiteX2524" fmla="*/ 1026861 w 1925044"/>
                  <a:gd name="connsiteY2524" fmla="*/ 846503 h 2048575"/>
                  <a:gd name="connsiteX2525" fmla="*/ 1024559 w 1925044"/>
                  <a:gd name="connsiteY2525" fmla="*/ 842410 h 2048575"/>
                  <a:gd name="connsiteX2526" fmla="*/ 1021745 w 1925044"/>
                  <a:gd name="connsiteY2526" fmla="*/ 838828 h 2048575"/>
                  <a:gd name="connsiteX2527" fmla="*/ 1020466 w 1925044"/>
                  <a:gd name="connsiteY2527" fmla="*/ 838572 h 2048575"/>
                  <a:gd name="connsiteX2528" fmla="*/ 1018163 w 1925044"/>
                  <a:gd name="connsiteY2528" fmla="*/ 839084 h 2048575"/>
                  <a:gd name="connsiteX2529" fmla="*/ 1016628 w 1925044"/>
                  <a:gd name="connsiteY2529" fmla="*/ 838828 h 2048575"/>
                  <a:gd name="connsiteX2530" fmla="*/ 1015349 w 1925044"/>
                  <a:gd name="connsiteY2530" fmla="*/ 836782 h 2048575"/>
                  <a:gd name="connsiteX2531" fmla="*/ 1015349 w 1925044"/>
                  <a:gd name="connsiteY2531" fmla="*/ 835503 h 2048575"/>
                  <a:gd name="connsiteX2532" fmla="*/ 1017140 w 1925044"/>
                  <a:gd name="connsiteY2532" fmla="*/ 833712 h 2048575"/>
                  <a:gd name="connsiteX2533" fmla="*/ 1018419 w 1925044"/>
                  <a:gd name="connsiteY2533" fmla="*/ 831665 h 2048575"/>
                  <a:gd name="connsiteX2534" fmla="*/ 1017651 w 1925044"/>
                  <a:gd name="connsiteY2534" fmla="*/ 829619 h 2048575"/>
                  <a:gd name="connsiteX2535" fmla="*/ 1017651 w 1925044"/>
                  <a:gd name="connsiteY2535" fmla="*/ 828081 h 2048575"/>
                  <a:gd name="connsiteX2536" fmla="*/ 1018163 w 1925044"/>
                  <a:gd name="connsiteY2536" fmla="*/ 823732 h 2048575"/>
                  <a:gd name="connsiteX2537" fmla="*/ 1019186 w 1925044"/>
                  <a:gd name="connsiteY2537" fmla="*/ 821174 h 2048575"/>
                  <a:gd name="connsiteX2538" fmla="*/ 1020977 w 1925044"/>
                  <a:gd name="connsiteY2538" fmla="*/ 820151 h 2048575"/>
                  <a:gd name="connsiteX2539" fmla="*/ 1022256 w 1925044"/>
                  <a:gd name="connsiteY2539" fmla="*/ 818363 h 2048575"/>
                  <a:gd name="connsiteX2540" fmla="*/ 1022768 w 1925044"/>
                  <a:gd name="connsiteY2540" fmla="*/ 817084 h 2048575"/>
                  <a:gd name="connsiteX2541" fmla="*/ 1024559 w 1925044"/>
                  <a:gd name="connsiteY2541" fmla="*/ 808897 h 2048575"/>
                  <a:gd name="connsiteX2542" fmla="*/ 1027373 w 1925044"/>
                  <a:gd name="connsiteY2542" fmla="*/ 804549 h 2048575"/>
                  <a:gd name="connsiteX2543" fmla="*/ 1030698 w 1925044"/>
                  <a:gd name="connsiteY2543" fmla="*/ 802502 h 2048575"/>
                  <a:gd name="connsiteX2544" fmla="*/ 1034024 w 1925044"/>
                  <a:gd name="connsiteY2544" fmla="*/ 800967 h 2048575"/>
                  <a:gd name="connsiteX2545" fmla="*/ 1037605 w 1925044"/>
                  <a:gd name="connsiteY2545" fmla="*/ 799688 h 2048575"/>
                  <a:gd name="connsiteX2546" fmla="*/ 1040420 w 1925044"/>
                  <a:gd name="connsiteY2546" fmla="*/ 799688 h 2048575"/>
                  <a:gd name="connsiteX2547" fmla="*/ 1048606 w 1925044"/>
                  <a:gd name="connsiteY2547" fmla="*/ 801479 h 2048575"/>
                  <a:gd name="connsiteX2548" fmla="*/ 1054745 w 1925044"/>
                  <a:gd name="connsiteY2548" fmla="*/ 802246 h 2048575"/>
                  <a:gd name="connsiteX2549" fmla="*/ 1057304 w 1925044"/>
                  <a:gd name="connsiteY2549" fmla="*/ 801479 h 2048575"/>
                  <a:gd name="connsiteX2550" fmla="*/ 1058839 w 1925044"/>
                  <a:gd name="connsiteY2550" fmla="*/ 798409 h 2048575"/>
                  <a:gd name="connsiteX2551" fmla="*/ 1061141 w 1925044"/>
                  <a:gd name="connsiteY2551" fmla="*/ 795595 h 2048575"/>
                  <a:gd name="connsiteX2552" fmla="*/ 1064467 w 1925044"/>
                  <a:gd name="connsiteY2552" fmla="*/ 791246 h 2048575"/>
                  <a:gd name="connsiteX2553" fmla="*/ 1064467 w 1925044"/>
                  <a:gd name="connsiteY2553" fmla="*/ 789967 h 2048575"/>
                  <a:gd name="connsiteX2554" fmla="*/ 1061908 w 1925044"/>
                  <a:gd name="connsiteY2554" fmla="*/ 786641 h 2048575"/>
                  <a:gd name="connsiteX2555" fmla="*/ 1061908 w 1925044"/>
                  <a:gd name="connsiteY2555" fmla="*/ 785362 h 2048575"/>
                  <a:gd name="connsiteX2556" fmla="*/ 1062420 w 1925044"/>
                  <a:gd name="connsiteY2556" fmla="*/ 783827 h 2048575"/>
                  <a:gd name="connsiteX2557" fmla="*/ 1065490 w 1925044"/>
                  <a:gd name="connsiteY2557" fmla="*/ 781269 h 2048575"/>
                  <a:gd name="connsiteX2558" fmla="*/ 1065234 w 1925044"/>
                  <a:gd name="connsiteY2558" fmla="*/ 779990 h 2048575"/>
                  <a:gd name="connsiteX2559" fmla="*/ 1063443 w 1925044"/>
                  <a:gd name="connsiteY2559" fmla="*/ 778199 h 2048575"/>
                  <a:gd name="connsiteX2560" fmla="*/ 1062420 w 1925044"/>
                  <a:gd name="connsiteY2560" fmla="*/ 776408 h 2048575"/>
                  <a:gd name="connsiteX2561" fmla="*/ 1062420 w 1925044"/>
                  <a:gd name="connsiteY2561" fmla="*/ 775385 h 2048575"/>
                  <a:gd name="connsiteX2562" fmla="*/ 1063443 w 1925044"/>
                  <a:gd name="connsiteY2562" fmla="*/ 771548 h 2048575"/>
                  <a:gd name="connsiteX2563" fmla="*/ 1064722 w 1925044"/>
                  <a:gd name="connsiteY2563" fmla="*/ 769245 h 2048575"/>
                  <a:gd name="connsiteX2564" fmla="*/ 1063955 w 1925044"/>
                  <a:gd name="connsiteY2564" fmla="*/ 768222 h 2048575"/>
                  <a:gd name="connsiteX2565" fmla="*/ 1059094 w 1925044"/>
                  <a:gd name="connsiteY2565" fmla="*/ 767710 h 2048575"/>
                  <a:gd name="connsiteX2566" fmla="*/ 1055257 w 1925044"/>
                  <a:gd name="connsiteY2566" fmla="*/ 766431 h 2048575"/>
                  <a:gd name="connsiteX2567" fmla="*/ 1052955 w 1925044"/>
                  <a:gd name="connsiteY2567" fmla="*/ 764641 h 2048575"/>
                  <a:gd name="connsiteX2568" fmla="*/ 1051420 w 1925044"/>
                  <a:gd name="connsiteY2568" fmla="*/ 762338 h 2048575"/>
                  <a:gd name="connsiteX2569" fmla="*/ 1050652 w 1925044"/>
                  <a:gd name="connsiteY2569" fmla="*/ 760036 h 2048575"/>
                  <a:gd name="connsiteX2570" fmla="*/ 1049885 w 1925044"/>
                  <a:gd name="connsiteY2570" fmla="*/ 757478 h 2048575"/>
                  <a:gd name="connsiteX2571" fmla="*/ 1049629 w 1925044"/>
                  <a:gd name="connsiteY2571" fmla="*/ 753385 h 2048575"/>
                  <a:gd name="connsiteX2572" fmla="*/ 1048350 w 1925044"/>
                  <a:gd name="connsiteY2572" fmla="*/ 748780 h 2048575"/>
                  <a:gd name="connsiteX2573" fmla="*/ 1046303 w 1925044"/>
                  <a:gd name="connsiteY2573" fmla="*/ 747245 h 2048575"/>
                  <a:gd name="connsiteX2574" fmla="*/ 1040164 w 1925044"/>
                  <a:gd name="connsiteY2574" fmla="*/ 746222 h 2048575"/>
                  <a:gd name="connsiteX2575" fmla="*/ 1038885 w 1925044"/>
                  <a:gd name="connsiteY2575" fmla="*/ 744942 h 2048575"/>
                  <a:gd name="connsiteX2576" fmla="*/ 1038629 w 1925044"/>
                  <a:gd name="connsiteY2576" fmla="*/ 742896 h 2048575"/>
                  <a:gd name="connsiteX2577" fmla="*/ 1038885 w 1925044"/>
                  <a:gd name="connsiteY2577" fmla="*/ 740849 h 2048575"/>
                  <a:gd name="connsiteX2578" fmla="*/ 1040931 w 1925044"/>
                  <a:gd name="connsiteY2578" fmla="*/ 737268 h 2048575"/>
                  <a:gd name="connsiteX2579" fmla="*/ 1042210 w 1925044"/>
                  <a:gd name="connsiteY2579" fmla="*/ 734198 h 2048575"/>
                  <a:gd name="connsiteX2580" fmla="*/ 1042466 w 1925044"/>
                  <a:gd name="connsiteY2580" fmla="*/ 731128 h 2048575"/>
                  <a:gd name="connsiteX2581" fmla="*/ 1041443 w 1925044"/>
                  <a:gd name="connsiteY2581" fmla="*/ 725244 h 2048575"/>
                  <a:gd name="connsiteX2582" fmla="*/ 1039908 w 1925044"/>
                  <a:gd name="connsiteY2582" fmla="*/ 722686 h 2048575"/>
                  <a:gd name="connsiteX2583" fmla="*/ 1037605 w 1925044"/>
                  <a:gd name="connsiteY2583" fmla="*/ 719360 h 2048575"/>
                  <a:gd name="connsiteX2584" fmla="*/ 1033512 w 1925044"/>
                  <a:gd name="connsiteY2584" fmla="*/ 716037 h 2048575"/>
                  <a:gd name="connsiteX2585" fmla="*/ 1029163 w 1925044"/>
                  <a:gd name="connsiteY2585" fmla="*/ 713735 h 2048575"/>
                  <a:gd name="connsiteX2586" fmla="*/ 1025326 w 1925044"/>
                  <a:gd name="connsiteY2586" fmla="*/ 710409 h 2048575"/>
                  <a:gd name="connsiteX2587" fmla="*/ 1022512 w 1925044"/>
                  <a:gd name="connsiteY2587" fmla="*/ 705037 h 2048575"/>
                  <a:gd name="connsiteX2588" fmla="*/ 1022256 w 1925044"/>
                  <a:gd name="connsiteY2588" fmla="*/ 701200 h 2048575"/>
                  <a:gd name="connsiteX2589" fmla="*/ 1021745 w 1925044"/>
                  <a:gd name="connsiteY2589" fmla="*/ 699921 h 2048575"/>
                  <a:gd name="connsiteX2590" fmla="*/ 1020466 w 1925044"/>
                  <a:gd name="connsiteY2590" fmla="*/ 698897 h 2048575"/>
                  <a:gd name="connsiteX2591" fmla="*/ 1016884 w 1925044"/>
                  <a:gd name="connsiteY2591" fmla="*/ 696851 h 2048575"/>
                  <a:gd name="connsiteX2592" fmla="*/ 1014070 w 1925044"/>
                  <a:gd name="connsiteY2592" fmla="*/ 691479 h 2048575"/>
                  <a:gd name="connsiteX2593" fmla="*/ 1013303 w 1925044"/>
                  <a:gd name="connsiteY2593" fmla="*/ 689688 h 2048575"/>
                  <a:gd name="connsiteX2594" fmla="*/ 1013558 w 1925044"/>
                  <a:gd name="connsiteY2594" fmla="*/ 687386 h 2048575"/>
                  <a:gd name="connsiteX2595" fmla="*/ 1014582 w 1925044"/>
                  <a:gd name="connsiteY2595" fmla="*/ 685083 h 2048575"/>
                  <a:gd name="connsiteX2596" fmla="*/ 1014326 w 1925044"/>
                  <a:gd name="connsiteY2596" fmla="*/ 683292 h 2048575"/>
                  <a:gd name="connsiteX2597" fmla="*/ 1013047 w 1925044"/>
                  <a:gd name="connsiteY2597" fmla="*/ 681757 h 2048575"/>
                  <a:gd name="connsiteX2598" fmla="*/ 1009721 w 1925044"/>
                  <a:gd name="connsiteY2598" fmla="*/ 681246 h 2048575"/>
                  <a:gd name="connsiteX2599" fmla="*/ 1007675 w 1925044"/>
                  <a:gd name="connsiteY2599" fmla="*/ 680478 h 2048575"/>
                  <a:gd name="connsiteX2600" fmla="*/ 1004093 w 1925044"/>
                  <a:gd name="connsiteY2600" fmla="*/ 678688 h 2048575"/>
                  <a:gd name="connsiteX2601" fmla="*/ 1002558 w 1925044"/>
                  <a:gd name="connsiteY2601" fmla="*/ 677409 h 2048575"/>
                  <a:gd name="connsiteX2602" fmla="*/ 1002047 w 1925044"/>
                  <a:gd name="connsiteY2602" fmla="*/ 675874 h 2048575"/>
                  <a:gd name="connsiteX2603" fmla="*/ 1002047 w 1925044"/>
                  <a:gd name="connsiteY2603" fmla="*/ 673827 h 2048575"/>
                  <a:gd name="connsiteX2604" fmla="*/ 1001023 w 1925044"/>
                  <a:gd name="connsiteY2604" fmla="*/ 672292 h 2048575"/>
                  <a:gd name="connsiteX2605" fmla="*/ 998209 w 1925044"/>
                  <a:gd name="connsiteY2605" fmla="*/ 670501 h 2048575"/>
                  <a:gd name="connsiteX2606" fmla="*/ 996930 w 1925044"/>
                  <a:gd name="connsiteY2606" fmla="*/ 668711 h 2048575"/>
                  <a:gd name="connsiteX2607" fmla="*/ 996930 w 1925044"/>
                  <a:gd name="connsiteY2607" fmla="*/ 667687 h 2048575"/>
                  <a:gd name="connsiteX2608" fmla="*/ 997698 w 1925044"/>
                  <a:gd name="connsiteY2608" fmla="*/ 665385 h 2048575"/>
                  <a:gd name="connsiteX2609" fmla="*/ 999233 w 1925044"/>
                  <a:gd name="connsiteY2609" fmla="*/ 662827 h 2048575"/>
                  <a:gd name="connsiteX2610" fmla="*/ 999233 w 1925044"/>
                  <a:gd name="connsiteY2610" fmla="*/ 660780 h 2048575"/>
                  <a:gd name="connsiteX2611" fmla="*/ 998209 w 1925044"/>
                  <a:gd name="connsiteY2611" fmla="*/ 658989 h 2048575"/>
                  <a:gd name="connsiteX2612" fmla="*/ 995139 w 1925044"/>
                  <a:gd name="connsiteY2612" fmla="*/ 656943 h 2048575"/>
                  <a:gd name="connsiteX2613" fmla="*/ 994116 w 1925044"/>
                  <a:gd name="connsiteY2613" fmla="*/ 655152 h 2048575"/>
                  <a:gd name="connsiteX2614" fmla="*/ 994372 w 1925044"/>
                  <a:gd name="connsiteY2614" fmla="*/ 651571 h 2048575"/>
                  <a:gd name="connsiteX2615" fmla="*/ 995395 w 1925044"/>
                  <a:gd name="connsiteY2615" fmla="*/ 650292 h 2048575"/>
                  <a:gd name="connsiteX2616" fmla="*/ 997186 w 1925044"/>
                  <a:gd name="connsiteY2616" fmla="*/ 648757 h 2048575"/>
                  <a:gd name="connsiteX2617" fmla="*/ 997442 w 1925044"/>
                  <a:gd name="connsiteY2617" fmla="*/ 647478 h 2048575"/>
                  <a:gd name="connsiteX2618" fmla="*/ 996930 w 1925044"/>
                  <a:gd name="connsiteY2618" fmla="*/ 646199 h 2048575"/>
                  <a:gd name="connsiteX2619" fmla="*/ 996674 w 1925044"/>
                  <a:gd name="connsiteY2619" fmla="*/ 644664 h 2048575"/>
                  <a:gd name="connsiteX2620" fmla="*/ 997698 w 1925044"/>
                  <a:gd name="connsiteY2620" fmla="*/ 643384 h 2048575"/>
                  <a:gd name="connsiteX2621" fmla="*/ 1002814 w 1925044"/>
                  <a:gd name="connsiteY2621" fmla="*/ 640571 h 2048575"/>
                  <a:gd name="connsiteX2622" fmla="*/ 1004605 w 1925044"/>
                  <a:gd name="connsiteY2622" fmla="*/ 640315 h 2048575"/>
                  <a:gd name="connsiteX2623" fmla="*/ 1006907 w 1925044"/>
                  <a:gd name="connsiteY2623" fmla="*/ 640826 h 2048575"/>
                  <a:gd name="connsiteX2624" fmla="*/ 1008954 w 1925044"/>
                  <a:gd name="connsiteY2624" fmla="*/ 640826 h 2048575"/>
                  <a:gd name="connsiteX2625" fmla="*/ 1010489 w 1925044"/>
                  <a:gd name="connsiteY2625" fmla="*/ 639291 h 2048575"/>
                  <a:gd name="connsiteX2626" fmla="*/ 1010744 w 1925044"/>
                  <a:gd name="connsiteY2626" fmla="*/ 638524 h 2048575"/>
                  <a:gd name="connsiteX2627" fmla="*/ 1010233 w 1925044"/>
                  <a:gd name="connsiteY2627" fmla="*/ 636477 h 2048575"/>
                  <a:gd name="connsiteX2628" fmla="*/ 1012535 w 1925044"/>
                  <a:gd name="connsiteY2628" fmla="*/ 634942 h 2048575"/>
                  <a:gd name="connsiteX2629" fmla="*/ 1012535 w 1925044"/>
                  <a:gd name="connsiteY2629" fmla="*/ 631873 h 2048575"/>
                  <a:gd name="connsiteX2630" fmla="*/ 1011512 w 1925044"/>
                  <a:gd name="connsiteY2630" fmla="*/ 630593 h 2048575"/>
                  <a:gd name="connsiteX2631" fmla="*/ 1009465 w 1925044"/>
                  <a:gd name="connsiteY2631" fmla="*/ 629059 h 2048575"/>
                  <a:gd name="connsiteX2632" fmla="*/ 1008954 w 1925044"/>
                  <a:gd name="connsiteY2632" fmla="*/ 627268 h 2048575"/>
                  <a:gd name="connsiteX2633" fmla="*/ 1010489 w 1925044"/>
                  <a:gd name="connsiteY2633" fmla="*/ 624454 h 2048575"/>
                  <a:gd name="connsiteX2634" fmla="*/ 1010744 w 1925044"/>
                  <a:gd name="connsiteY2634" fmla="*/ 623686 h 2048575"/>
                  <a:gd name="connsiteX2635" fmla="*/ 1008698 w 1925044"/>
                  <a:gd name="connsiteY2635" fmla="*/ 619082 h 2048575"/>
                  <a:gd name="connsiteX2636" fmla="*/ 1008698 w 1925044"/>
                  <a:gd name="connsiteY2636" fmla="*/ 616523 h 2048575"/>
                  <a:gd name="connsiteX2637" fmla="*/ 1007930 w 1925044"/>
                  <a:gd name="connsiteY2637" fmla="*/ 614733 h 2048575"/>
                  <a:gd name="connsiteX2638" fmla="*/ 1007930 w 1925044"/>
                  <a:gd name="connsiteY2638" fmla="*/ 613198 h 2048575"/>
                  <a:gd name="connsiteX2639" fmla="*/ 1008698 w 1925044"/>
                  <a:gd name="connsiteY2639" fmla="*/ 612430 h 2048575"/>
                  <a:gd name="connsiteX2640" fmla="*/ 1011000 w 1925044"/>
                  <a:gd name="connsiteY2640" fmla="*/ 611919 h 2048575"/>
                  <a:gd name="connsiteX2641" fmla="*/ 1014070 w 1925044"/>
                  <a:gd name="connsiteY2641" fmla="*/ 611919 h 2048575"/>
                  <a:gd name="connsiteX2642" fmla="*/ 1015605 w 1925044"/>
                  <a:gd name="connsiteY2642" fmla="*/ 612430 h 2048575"/>
                  <a:gd name="connsiteX2643" fmla="*/ 1017140 w 1925044"/>
                  <a:gd name="connsiteY2643" fmla="*/ 614733 h 2048575"/>
                  <a:gd name="connsiteX2644" fmla="*/ 1018419 w 1925044"/>
                  <a:gd name="connsiteY2644" fmla="*/ 614733 h 2048575"/>
                  <a:gd name="connsiteX2645" fmla="*/ 1019954 w 1925044"/>
                  <a:gd name="connsiteY2645" fmla="*/ 613965 h 2048575"/>
                  <a:gd name="connsiteX2646" fmla="*/ 1020721 w 1925044"/>
                  <a:gd name="connsiteY2646" fmla="*/ 612942 h 2048575"/>
                  <a:gd name="connsiteX2647" fmla="*/ 1020466 w 1925044"/>
                  <a:gd name="connsiteY2647" fmla="*/ 609616 h 2048575"/>
                  <a:gd name="connsiteX2648" fmla="*/ 1020721 w 1925044"/>
                  <a:gd name="connsiteY2648" fmla="*/ 609105 h 2048575"/>
                  <a:gd name="connsiteX2649" fmla="*/ 1024303 w 1925044"/>
                  <a:gd name="connsiteY2649" fmla="*/ 606291 h 2048575"/>
                  <a:gd name="connsiteX2650" fmla="*/ 1025582 w 1925044"/>
                  <a:gd name="connsiteY2650" fmla="*/ 603221 h 2048575"/>
                  <a:gd name="connsiteX2651" fmla="*/ 1025838 w 1925044"/>
                  <a:gd name="connsiteY2651" fmla="*/ 602198 h 2048575"/>
                  <a:gd name="connsiteX2652" fmla="*/ 1027373 w 1925044"/>
                  <a:gd name="connsiteY2652" fmla="*/ 601430 h 2048575"/>
                  <a:gd name="connsiteX2653" fmla="*/ 1027373 w 1925044"/>
                  <a:gd name="connsiteY2653" fmla="*/ 599639 h 2048575"/>
                  <a:gd name="connsiteX2654" fmla="*/ 1026094 w 1925044"/>
                  <a:gd name="connsiteY2654" fmla="*/ 597081 h 2048575"/>
                  <a:gd name="connsiteX2655" fmla="*/ 1025326 w 1925044"/>
                  <a:gd name="connsiteY2655" fmla="*/ 592220 h 2048575"/>
                  <a:gd name="connsiteX2656" fmla="*/ 1026605 w 1925044"/>
                  <a:gd name="connsiteY2656" fmla="*/ 587872 h 2048575"/>
                  <a:gd name="connsiteX2657" fmla="*/ 1027629 w 1925044"/>
                  <a:gd name="connsiteY2657" fmla="*/ 586848 h 2048575"/>
                  <a:gd name="connsiteX2658" fmla="*/ 1028140 w 1925044"/>
                  <a:gd name="connsiteY2658" fmla="*/ 584546 h 2048575"/>
                  <a:gd name="connsiteX2659" fmla="*/ 1027629 w 1925044"/>
                  <a:gd name="connsiteY2659" fmla="*/ 582244 h 2048575"/>
                  <a:gd name="connsiteX2660" fmla="*/ 1027629 w 1925044"/>
                  <a:gd name="connsiteY2660" fmla="*/ 579429 h 2048575"/>
                  <a:gd name="connsiteX2661" fmla="*/ 1027117 w 1925044"/>
                  <a:gd name="connsiteY2661" fmla="*/ 577383 h 2048575"/>
                  <a:gd name="connsiteX2662" fmla="*/ 1027117 w 1925044"/>
                  <a:gd name="connsiteY2662" fmla="*/ 575848 h 2048575"/>
                  <a:gd name="connsiteX2663" fmla="*/ 1028396 w 1925044"/>
                  <a:gd name="connsiteY2663" fmla="*/ 573290 h 2048575"/>
                  <a:gd name="connsiteX2664" fmla="*/ 1028652 w 1925044"/>
                  <a:gd name="connsiteY2664" fmla="*/ 570476 h 2048575"/>
                  <a:gd name="connsiteX2665" fmla="*/ 1028908 w 1925044"/>
                  <a:gd name="connsiteY2665" fmla="*/ 566894 h 2048575"/>
                  <a:gd name="connsiteX2666" fmla="*/ 1029931 w 1925044"/>
                  <a:gd name="connsiteY2666" fmla="*/ 557429 h 2048575"/>
                  <a:gd name="connsiteX2667" fmla="*/ 1032489 w 1925044"/>
                  <a:gd name="connsiteY2667" fmla="*/ 554871 h 2048575"/>
                  <a:gd name="connsiteX2668" fmla="*/ 1037861 w 1925044"/>
                  <a:gd name="connsiteY2668" fmla="*/ 551289 h 2048575"/>
                  <a:gd name="connsiteX2669" fmla="*/ 1040164 w 1925044"/>
                  <a:gd name="connsiteY2669" fmla="*/ 549499 h 2048575"/>
                  <a:gd name="connsiteX2670" fmla="*/ 1043745 w 1925044"/>
                  <a:gd name="connsiteY2670" fmla="*/ 545917 h 2048575"/>
                  <a:gd name="connsiteX2671" fmla="*/ 1044513 w 1925044"/>
                  <a:gd name="connsiteY2671" fmla="*/ 537731 h 2048575"/>
                  <a:gd name="connsiteX2672" fmla="*/ 1046815 w 1925044"/>
                  <a:gd name="connsiteY2672" fmla="*/ 532359 h 2048575"/>
                  <a:gd name="connsiteX2673" fmla="*/ 1047582 w 1925044"/>
                  <a:gd name="connsiteY2673" fmla="*/ 530312 h 2048575"/>
                  <a:gd name="connsiteX2674" fmla="*/ 1047838 w 1925044"/>
                  <a:gd name="connsiteY2674" fmla="*/ 527754 h 2048575"/>
                  <a:gd name="connsiteX2675" fmla="*/ 1047582 w 1925044"/>
                  <a:gd name="connsiteY2675" fmla="*/ 524684 h 2048575"/>
                  <a:gd name="connsiteX2676" fmla="*/ 1046559 w 1925044"/>
                  <a:gd name="connsiteY2676" fmla="*/ 519823 h 2048575"/>
                  <a:gd name="connsiteX2677" fmla="*/ 1042466 w 1925044"/>
                  <a:gd name="connsiteY2677" fmla="*/ 513428 h 2048575"/>
                  <a:gd name="connsiteX2678" fmla="*/ 1038117 w 1925044"/>
                  <a:gd name="connsiteY2678" fmla="*/ 505498 h 2048575"/>
                  <a:gd name="connsiteX2679" fmla="*/ 1037350 w 1925044"/>
                  <a:gd name="connsiteY2679" fmla="*/ 502684 h 2048575"/>
                  <a:gd name="connsiteX2680" fmla="*/ 1037861 w 1925044"/>
                  <a:gd name="connsiteY2680" fmla="*/ 500637 h 2048575"/>
                  <a:gd name="connsiteX2681" fmla="*/ 1040164 w 1925044"/>
                  <a:gd name="connsiteY2681" fmla="*/ 496288 h 2048575"/>
                  <a:gd name="connsiteX2682" fmla="*/ 1040931 w 1925044"/>
                  <a:gd name="connsiteY2682" fmla="*/ 493474 h 2048575"/>
                  <a:gd name="connsiteX2683" fmla="*/ 1039908 w 1925044"/>
                  <a:gd name="connsiteY2683" fmla="*/ 489381 h 2048575"/>
                  <a:gd name="connsiteX2684" fmla="*/ 1039908 w 1925044"/>
                  <a:gd name="connsiteY2684" fmla="*/ 488102 h 2048575"/>
                  <a:gd name="connsiteX2685" fmla="*/ 1040675 w 1925044"/>
                  <a:gd name="connsiteY2685" fmla="*/ 486311 h 2048575"/>
                  <a:gd name="connsiteX2686" fmla="*/ 1044513 w 1925044"/>
                  <a:gd name="connsiteY2686" fmla="*/ 484009 h 2048575"/>
                  <a:gd name="connsiteX2687" fmla="*/ 1045792 w 1925044"/>
                  <a:gd name="connsiteY2687" fmla="*/ 482218 h 2048575"/>
                  <a:gd name="connsiteX2688" fmla="*/ 1045024 w 1925044"/>
                  <a:gd name="connsiteY2688" fmla="*/ 479148 h 2048575"/>
                  <a:gd name="connsiteX2689" fmla="*/ 1046047 w 1925044"/>
                  <a:gd name="connsiteY2689" fmla="*/ 476846 h 2048575"/>
                  <a:gd name="connsiteX2690" fmla="*/ 1051164 w 1925044"/>
                  <a:gd name="connsiteY2690" fmla="*/ 473776 h 2048575"/>
                  <a:gd name="connsiteX2691" fmla="*/ 1053211 w 1925044"/>
                  <a:gd name="connsiteY2691" fmla="*/ 470962 h 2048575"/>
                  <a:gd name="connsiteX2692" fmla="*/ 1056792 w 1925044"/>
                  <a:gd name="connsiteY2692" fmla="*/ 468915 h 2048575"/>
                  <a:gd name="connsiteX2693" fmla="*/ 1059862 w 1925044"/>
                  <a:gd name="connsiteY2693" fmla="*/ 467892 h 2048575"/>
                  <a:gd name="connsiteX2694" fmla="*/ 1061141 w 1925044"/>
                  <a:gd name="connsiteY2694" fmla="*/ 465845 h 2048575"/>
                  <a:gd name="connsiteX2695" fmla="*/ 1062420 w 1925044"/>
                  <a:gd name="connsiteY2695" fmla="*/ 464311 h 2048575"/>
                  <a:gd name="connsiteX2696" fmla="*/ 1062676 w 1925044"/>
                  <a:gd name="connsiteY2696" fmla="*/ 462520 h 2048575"/>
                  <a:gd name="connsiteX2697" fmla="*/ 1062676 w 1925044"/>
                  <a:gd name="connsiteY2697" fmla="*/ 460729 h 2048575"/>
                  <a:gd name="connsiteX2698" fmla="*/ 1063443 w 1925044"/>
                  <a:gd name="connsiteY2698" fmla="*/ 458171 h 2048575"/>
                  <a:gd name="connsiteX2699" fmla="*/ 1064722 w 1925044"/>
                  <a:gd name="connsiteY2699" fmla="*/ 456636 h 2048575"/>
                  <a:gd name="connsiteX2700" fmla="*/ 1065490 w 1925044"/>
                  <a:gd name="connsiteY2700" fmla="*/ 455101 h 2048575"/>
                  <a:gd name="connsiteX2701" fmla="*/ 1067281 w 1925044"/>
                  <a:gd name="connsiteY2701" fmla="*/ 453566 h 2048575"/>
                  <a:gd name="connsiteX2702" fmla="*/ 1067792 w 1925044"/>
                  <a:gd name="connsiteY2702" fmla="*/ 452287 h 2048575"/>
                  <a:gd name="connsiteX2703" fmla="*/ 1068048 w 1925044"/>
                  <a:gd name="connsiteY2703" fmla="*/ 450240 h 2048575"/>
                  <a:gd name="connsiteX2704" fmla="*/ 1070095 w 1925044"/>
                  <a:gd name="connsiteY2704" fmla="*/ 447682 h 2048575"/>
                  <a:gd name="connsiteX2705" fmla="*/ 1071374 w 1925044"/>
                  <a:gd name="connsiteY2705" fmla="*/ 446403 h 2048575"/>
                  <a:gd name="connsiteX2706" fmla="*/ 1079816 w 1925044"/>
                  <a:gd name="connsiteY2706" fmla="*/ 440519 h 2048575"/>
                  <a:gd name="connsiteX2707" fmla="*/ 1083653 w 1925044"/>
                  <a:gd name="connsiteY2707" fmla="*/ 437449 h 2048575"/>
                  <a:gd name="connsiteX2708" fmla="*/ 1085955 w 1925044"/>
                  <a:gd name="connsiteY2708" fmla="*/ 435915 h 2048575"/>
                  <a:gd name="connsiteX2709" fmla="*/ 1089025 w 1925044"/>
                  <a:gd name="connsiteY2709" fmla="*/ 435147 h 2048575"/>
                  <a:gd name="connsiteX2710" fmla="*/ 1093374 w 1925044"/>
                  <a:gd name="connsiteY2710" fmla="*/ 433612 h 2048575"/>
                  <a:gd name="connsiteX2711" fmla="*/ 1096444 w 1925044"/>
                  <a:gd name="connsiteY2711" fmla="*/ 431310 h 2048575"/>
                  <a:gd name="connsiteX2712" fmla="*/ 1101816 w 1925044"/>
                  <a:gd name="connsiteY2712" fmla="*/ 426193 h 2048575"/>
                  <a:gd name="connsiteX2713" fmla="*/ 1104375 w 1925044"/>
                  <a:gd name="connsiteY2713" fmla="*/ 424147 h 2048575"/>
                  <a:gd name="connsiteX2714" fmla="*/ 1106933 w 1925044"/>
                  <a:gd name="connsiteY2714" fmla="*/ 423124 h 2048575"/>
                  <a:gd name="connsiteX2715" fmla="*/ 1108723 w 1925044"/>
                  <a:gd name="connsiteY2715" fmla="*/ 420821 h 2048575"/>
                  <a:gd name="connsiteX2716" fmla="*/ 1111282 w 1925044"/>
                  <a:gd name="connsiteY2716" fmla="*/ 413147 h 2048575"/>
                  <a:gd name="connsiteX2717" fmla="*/ 1121770 w 1925044"/>
                  <a:gd name="connsiteY2717" fmla="*/ 404449 h 2048575"/>
                  <a:gd name="connsiteX2718" fmla="*/ 1122793 w 1925044"/>
                  <a:gd name="connsiteY2718" fmla="*/ 403170 h 2048575"/>
                  <a:gd name="connsiteX2719" fmla="*/ 1123561 w 1925044"/>
                  <a:gd name="connsiteY2719" fmla="*/ 400867 h 2048575"/>
                  <a:gd name="connsiteX2720" fmla="*/ 1126375 w 1925044"/>
                  <a:gd name="connsiteY2720" fmla="*/ 396262 h 2048575"/>
                  <a:gd name="connsiteX2721" fmla="*/ 1126887 w 1925044"/>
                  <a:gd name="connsiteY2721" fmla="*/ 395751 h 2048575"/>
                  <a:gd name="connsiteX2722" fmla="*/ 1129189 w 1925044"/>
                  <a:gd name="connsiteY2722" fmla="*/ 394983 h 2048575"/>
                  <a:gd name="connsiteX2723" fmla="*/ 1132003 w 1925044"/>
                  <a:gd name="connsiteY2723" fmla="*/ 396518 h 2048575"/>
                  <a:gd name="connsiteX2724" fmla="*/ 1134305 w 1925044"/>
                  <a:gd name="connsiteY2724" fmla="*/ 396774 h 2048575"/>
                  <a:gd name="connsiteX2725" fmla="*/ 1138399 w 1925044"/>
                  <a:gd name="connsiteY2725" fmla="*/ 397030 h 2048575"/>
                  <a:gd name="connsiteX2726" fmla="*/ 1140445 w 1925044"/>
                  <a:gd name="connsiteY2726" fmla="*/ 396774 h 2048575"/>
                  <a:gd name="connsiteX2727" fmla="*/ 1144282 w 1925044"/>
                  <a:gd name="connsiteY2727" fmla="*/ 393448 h 2048575"/>
                  <a:gd name="connsiteX2728" fmla="*/ 1145561 w 1925044"/>
                  <a:gd name="connsiteY2728" fmla="*/ 392425 h 2048575"/>
                  <a:gd name="connsiteX2729" fmla="*/ 1147864 w 1925044"/>
                  <a:gd name="connsiteY2729" fmla="*/ 391914 h 2048575"/>
                  <a:gd name="connsiteX2730" fmla="*/ 1151445 w 1925044"/>
                  <a:gd name="connsiteY2730" fmla="*/ 392169 h 2048575"/>
                  <a:gd name="connsiteX2731" fmla="*/ 1154515 w 1925044"/>
                  <a:gd name="connsiteY2731" fmla="*/ 391658 h 2048575"/>
                  <a:gd name="connsiteX2732" fmla="*/ 1159632 w 1925044"/>
                  <a:gd name="connsiteY2732" fmla="*/ 387565 h 2048575"/>
                  <a:gd name="connsiteX2733" fmla="*/ 1163469 w 1925044"/>
                  <a:gd name="connsiteY2733" fmla="*/ 385006 h 2048575"/>
                  <a:gd name="connsiteX2734" fmla="*/ 1164236 w 1925044"/>
                  <a:gd name="connsiteY2734" fmla="*/ 383983 h 2048575"/>
                  <a:gd name="connsiteX2735" fmla="*/ 1162190 w 1925044"/>
                  <a:gd name="connsiteY2735" fmla="*/ 381169 h 2048575"/>
                  <a:gd name="connsiteX2736" fmla="*/ 1161678 w 1925044"/>
                  <a:gd name="connsiteY2736" fmla="*/ 379378 h 2048575"/>
                  <a:gd name="connsiteX2737" fmla="*/ 1161422 w 1925044"/>
                  <a:gd name="connsiteY2737" fmla="*/ 376820 h 2048575"/>
                  <a:gd name="connsiteX2738" fmla="*/ 1162701 w 1925044"/>
                  <a:gd name="connsiteY2738" fmla="*/ 374518 h 2048575"/>
                  <a:gd name="connsiteX2739" fmla="*/ 1163469 w 1925044"/>
                  <a:gd name="connsiteY2739" fmla="*/ 372727 h 2048575"/>
                  <a:gd name="connsiteX2740" fmla="*/ 1166795 w 1925044"/>
                  <a:gd name="connsiteY2740" fmla="*/ 370425 h 2048575"/>
                  <a:gd name="connsiteX2741" fmla="*/ 1168585 w 1925044"/>
                  <a:gd name="connsiteY2741" fmla="*/ 367866 h 2048575"/>
                  <a:gd name="connsiteX2742" fmla="*/ 1168841 w 1925044"/>
                  <a:gd name="connsiteY2742" fmla="*/ 366587 h 2048575"/>
                  <a:gd name="connsiteX2743" fmla="*/ 1168585 w 1925044"/>
                  <a:gd name="connsiteY2743" fmla="*/ 364285 h 2048575"/>
                  <a:gd name="connsiteX2744" fmla="*/ 1167050 w 1925044"/>
                  <a:gd name="connsiteY2744" fmla="*/ 362238 h 2048575"/>
                  <a:gd name="connsiteX2745" fmla="*/ 1164492 w 1925044"/>
                  <a:gd name="connsiteY2745" fmla="*/ 361727 h 2048575"/>
                  <a:gd name="connsiteX2746" fmla="*/ 1162701 w 1925044"/>
                  <a:gd name="connsiteY2746" fmla="*/ 360448 h 2048575"/>
                  <a:gd name="connsiteX2747" fmla="*/ 1161422 w 1925044"/>
                  <a:gd name="connsiteY2747" fmla="*/ 358401 h 2048575"/>
                  <a:gd name="connsiteX2748" fmla="*/ 1161678 w 1925044"/>
                  <a:gd name="connsiteY2748" fmla="*/ 355587 h 2048575"/>
                  <a:gd name="connsiteX2749" fmla="*/ 1162957 w 1925044"/>
                  <a:gd name="connsiteY2749" fmla="*/ 352773 h 2048575"/>
                  <a:gd name="connsiteX2750" fmla="*/ 1164236 w 1925044"/>
                  <a:gd name="connsiteY2750" fmla="*/ 351494 h 2048575"/>
                  <a:gd name="connsiteX2751" fmla="*/ 1168841 w 1925044"/>
                  <a:gd name="connsiteY2751" fmla="*/ 350215 h 2048575"/>
                  <a:gd name="connsiteX2752" fmla="*/ 1170376 w 1925044"/>
                  <a:gd name="connsiteY2752" fmla="*/ 348424 h 2048575"/>
                  <a:gd name="connsiteX2753" fmla="*/ 1170632 w 1925044"/>
                  <a:gd name="connsiteY2753" fmla="*/ 344587 h 2048575"/>
                  <a:gd name="connsiteX2754" fmla="*/ 1170120 w 1925044"/>
                  <a:gd name="connsiteY2754" fmla="*/ 343819 h 2048575"/>
                  <a:gd name="connsiteX2755" fmla="*/ 1170632 w 1925044"/>
                  <a:gd name="connsiteY2755" fmla="*/ 341261 h 2048575"/>
                  <a:gd name="connsiteX2756" fmla="*/ 1170376 w 1925044"/>
                  <a:gd name="connsiteY2756" fmla="*/ 340494 h 2048575"/>
                  <a:gd name="connsiteX2757" fmla="*/ 1167050 w 1925044"/>
                  <a:gd name="connsiteY2757" fmla="*/ 336656 h 2048575"/>
                  <a:gd name="connsiteX2758" fmla="*/ 1166027 w 1925044"/>
                  <a:gd name="connsiteY2758" fmla="*/ 334866 h 2048575"/>
                  <a:gd name="connsiteX2759" fmla="*/ 1165515 w 1925044"/>
                  <a:gd name="connsiteY2759" fmla="*/ 333075 h 2048575"/>
                  <a:gd name="connsiteX2760" fmla="*/ 1163981 w 1925044"/>
                  <a:gd name="connsiteY2760" fmla="*/ 330517 h 2048575"/>
                  <a:gd name="connsiteX2761" fmla="*/ 1163725 w 1925044"/>
                  <a:gd name="connsiteY2761" fmla="*/ 328470 h 2048575"/>
                  <a:gd name="connsiteX2762" fmla="*/ 1164236 w 1925044"/>
                  <a:gd name="connsiteY2762" fmla="*/ 327447 h 2048575"/>
                  <a:gd name="connsiteX2763" fmla="*/ 1166795 w 1925044"/>
                  <a:gd name="connsiteY2763" fmla="*/ 324889 h 2048575"/>
                  <a:gd name="connsiteX2764" fmla="*/ 1167306 w 1925044"/>
                  <a:gd name="connsiteY2764" fmla="*/ 322842 h 2048575"/>
                  <a:gd name="connsiteX2765" fmla="*/ 1166539 w 1925044"/>
                  <a:gd name="connsiteY2765" fmla="*/ 321054 h 2048575"/>
                  <a:gd name="connsiteX2766" fmla="*/ 1163981 w 1925044"/>
                  <a:gd name="connsiteY2766" fmla="*/ 319007 h 2048575"/>
                  <a:gd name="connsiteX2767" fmla="*/ 1162957 w 1925044"/>
                  <a:gd name="connsiteY2767" fmla="*/ 315682 h 2048575"/>
                  <a:gd name="connsiteX2768" fmla="*/ 1162190 w 1925044"/>
                  <a:gd name="connsiteY2768" fmla="*/ 309798 h 2048575"/>
                  <a:gd name="connsiteX2769" fmla="*/ 1161422 w 1925044"/>
                  <a:gd name="connsiteY2769" fmla="*/ 308519 h 2048575"/>
                  <a:gd name="connsiteX2770" fmla="*/ 1157329 w 1925044"/>
                  <a:gd name="connsiteY2770" fmla="*/ 305449 h 2048575"/>
                  <a:gd name="connsiteX2771" fmla="*/ 1156306 w 1925044"/>
                  <a:gd name="connsiteY2771" fmla="*/ 303402 h 2048575"/>
                  <a:gd name="connsiteX2772" fmla="*/ 1156562 w 1925044"/>
                  <a:gd name="connsiteY2772" fmla="*/ 301100 h 2048575"/>
                  <a:gd name="connsiteX2773" fmla="*/ 1158097 w 1925044"/>
                  <a:gd name="connsiteY2773" fmla="*/ 300077 h 2048575"/>
                  <a:gd name="connsiteX2774" fmla="*/ 1160911 w 1925044"/>
                  <a:gd name="connsiteY2774" fmla="*/ 299565 h 2048575"/>
                  <a:gd name="connsiteX2775" fmla="*/ 1163981 w 1925044"/>
                  <a:gd name="connsiteY2775" fmla="*/ 301356 h 2048575"/>
                  <a:gd name="connsiteX2776" fmla="*/ 1168329 w 1925044"/>
                  <a:gd name="connsiteY2776" fmla="*/ 305961 h 2048575"/>
                  <a:gd name="connsiteX2777" fmla="*/ 1173190 w 1925044"/>
                  <a:gd name="connsiteY2777" fmla="*/ 312868 h 2048575"/>
                  <a:gd name="connsiteX2778" fmla="*/ 1174725 w 1925044"/>
                  <a:gd name="connsiteY2778" fmla="*/ 314403 h 2048575"/>
                  <a:gd name="connsiteX2779" fmla="*/ 1177027 w 1925044"/>
                  <a:gd name="connsiteY2779" fmla="*/ 315938 h 2048575"/>
                  <a:gd name="connsiteX2780" fmla="*/ 1178818 w 1925044"/>
                  <a:gd name="connsiteY2780" fmla="*/ 315938 h 2048575"/>
                  <a:gd name="connsiteX2781" fmla="*/ 1180609 w 1925044"/>
                  <a:gd name="connsiteY2781" fmla="*/ 314914 h 2048575"/>
                  <a:gd name="connsiteX2782" fmla="*/ 1181632 w 1925044"/>
                  <a:gd name="connsiteY2782" fmla="*/ 311077 h 2048575"/>
                  <a:gd name="connsiteX2783" fmla="*/ 1182655 w 1925044"/>
                  <a:gd name="connsiteY2783" fmla="*/ 309542 h 2048575"/>
                  <a:gd name="connsiteX2784" fmla="*/ 1184446 w 1925044"/>
                  <a:gd name="connsiteY2784" fmla="*/ 309030 h 2048575"/>
                  <a:gd name="connsiteX2785" fmla="*/ 1186493 w 1925044"/>
                  <a:gd name="connsiteY2785" fmla="*/ 306984 h 2048575"/>
                  <a:gd name="connsiteX2786" fmla="*/ 1186237 w 1925044"/>
                  <a:gd name="connsiteY2786" fmla="*/ 303402 h 2048575"/>
                  <a:gd name="connsiteX2787" fmla="*/ 1187516 w 1925044"/>
                  <a:gd name="connsiteY2787" fmla="*/ 301356 h 2048575"/>
                  <a:gd name="connsiteX2788" fmla="*/ 1191097 w 1925044"/>
                  <a:gd name="connsiteY2788" fmla="*/ 299309 h 2048575"/>
                  <a:gd name="connsiteX2789" fmla="*/ 1193400 w 1925044"/>
                  <a:gd name="connsiteY2789" fmla="*/ 298798 h 2048575"/>
                  <a:gd name="connsiteX2790" fmla="*/ 1195446 w 1925044"/>
                  <a:gd name="connsiteY2790" fmla="*/ 299309 h 2048575"/>
                  <a:gd name="connsiteX2791" fmla="*/ 1195958 w 1925044"/>
                  <a:gd name="connsiteY2791" fmla="*/ 300588 h 2048575"/>
                  <a:gd name="connsiteX2792" fmla="*/ 1197749 w 1925044"/>
                  <a:gd name="connsiteY2792" fmla="*/ 301867 h 2048575"/>
                  <a:gd name="connsiteX2793" fmla="*/ 1199795 w 1925044"/>
                  <a:gd name="connsiteY2793" fmla="*/ 302379 h 2048575"/>
                  <a:gd name="connsiteX2794" fmla="*/ 1202353 w 1925044"/>
                  <a:gd name="connsiteY2794" fmla="*/ 302379 h 2048575"/>
                  <a:gd name="connsiteX2795" fmla="*/ 1205168 w 1925044"/>
                  <a:gd name="connsiteY2795" fmla="*/ 302891 h 2048575"/>
                  <a:gd name="connsiteX2796" fmla="*/ 1210284 w 1925044"/>
                  <a:gd name="connsiteY2796" fmla="*/ 306472 h 2048575"/>
                  <a:gd name="connsiteX2797" fmla="*/ 1212330 w 1925044"/>
                  <a:gd name="connsiteY2797" fmla="*/ 307496 h 2048575"/>
                  <a:gd name="connsiteX2798" fmla="*/ 1214889 w 1925044"/>
                  <a:gd name="connsiteY2798" fmla="*/ 308263 h 2048575"/>
                  <a:gd name="connsiteX2799" fmla="*/ 1216168 w 1925044"/>
                  <a:gd name="connsiteY2799" fmla="*/ 308263 h 2048575"/>
                  <a:gd name="connsiteX2800" fmla="*/ 1221540 w 1925044"/>
                  <a:gd name="connsiteY2800" fmla="*/ 306984 h 2048575"/>
                  <a:gd name="connsiteX2801" fmla="*/ 1224098 w 1925044"/>
                  <a:gd name="connsiteY2801" fmla="*/ 307496 h 2048575"/>
                  <a:gd name="connsiteX2802" fmla="*/ 1226656 w 1925044"/>
                  <a:gd name="connsiteY2802" fmla="*/ 308775 h 2048575"/>
                  <a:gd name="connsiteX2803" fmla="*/ 1229726 w 1925044"/>
                  <a:gd name="connsiteY2803" fmla="*/ 312612 h 2048575"/>
                  <a:gd name="connsiteX2804" fmla="*/ 1231261 w 1925044"/>
                  <a:gd name="connsiteY2804" fmla="*/ 313891 h 2048575"/>
                  <a:gd name="connsiteX2805" fmla="*/ 1233819 w 1925044"/>
                  <a:gd name="connsiteY2805" fmla="*/ 313635 h 2048575"/>
                  <a:gd name="connsiteX2806" fmla="*/ 1239192 w 1925044"/>
                  <a:gd name="connsiteY2806" fmla="*/ 310565 h 2048575"/>
                  <a:gd name="connsiteX2807" fmla="*/ 1241750 w 1925044"/>
                  <a:gd name="connsiteY2807" fmla="*/ 307751 h 2048575"/>
                  <a:gd name="connsiteX2808" fmla="*/ 1243029 w 1925044"/>
                  <a:gd name="connsiteY2808" fmla="*/ 305449 h 2048575"/>
                  <a:gd name="connsiteX2809" fmla="*/ 1243541 w 1925044"/>
                  <a:gd name="connsiteY2809" fmla="*/ 303147 h 2048575"/>
                  <a:gd name="connsiteX2810" fmla="*/ 1242773 w 1925044"/>
                  <a:gd name="connsiteY2810" fmla="*/ 300588 h 2048575"/>
                  <a:gd name="connsiteX2811" fmla="*/ 1240471 w 1925044"/>
                  <a:gd name="connsiteY2811" fmla="*/ 297007 h 2048575"/>
                  <a:gd name="connsiteX2812" fmla="*/ 1238936 w 1925044"/>
                  <a:gd name="connsiteY2812" fmla="*/ 293170 h 2048575"/>
                  <a:gd name="connsiteX2813" fmla="*/ 1238424 w 1925044"/>
                  <a:gd name="connsiteY2813" fmla="*/ 289332 h 2048575"/>
                  <a:gd name="connsiteX2814" fmla="*/ 1238424 w 1925044"/>
                  <a:gd name="connsiteY2814" fmla="*/ 286518 h 2048575"/>
                  <a:gd name="connsiteX2815" fmla="*/ 1239447 w 1925044"/>
                  <a:gd name="connsiteY2815" fmla="*/ 282681 h 2048575"/>
                  <a:gd name="connsiteX2816" fmla="*/ 1241494 w 1925044"/>
                  <a:gd name="connsiteY2816" fmla="*/ 278844 h 2048575"/>
                  <a:gd name="connsiteX2817" fmla="*/ 1243541 w 1925044"/>
                  <a:gd name="connsiteY2817" fmla="*/ 276285 h 2048575"/>
                  <a:gd name="connsiteX2818" fmla="*/ 1247634 w 1925044"/>
                  <a:gd name="connsiteY2818" fmla="*/ 273471 h 2048575"/>
                  <a:gd name="connsiteX2819" fmla="*/ 1249424 w 1925044"/>
                  <a:gd name="connsiteY2819" fmla="*/ 272960 h 2048575"/>
                  <a:gd name="connsiteX2820" fmla="*/ 1251983 w 1925044"/>
                  <a:gd name="connsiteY2820" fmla="*/ 273216 h 2048575"/>
                  <a:gd name="connsiteX2821" fmla="*/ 1254797 w 1925044"/>
                  <a:gd name="connsiteY2821" fmla="*/ 272704 h 2048575"/>
                  <a:gd name="connsiteX2822" fmla="*/ 1256587 w 1925044"/>
                  <a:gd name="connsiteY2822" fmla="*/ 271681 h 2048575"/>
                  <a:gd name="connsiteX2823" fmla="*/ 1258378 w 1925044"/>
                  <a:gd name="connsiteY2823" fmla="*/ 266309 h 2048575"/>
                  <a:gd name="connsiteX2824" fmla="*/ 1259913 w 1925044"/>
                  <a:gd name="connsiteY2824" fmla="*/ 263494 h 2048575"/>
                  <a:gd name="connsiteX2825" fmla="*/ 1263494 w 1925044"/>
                  <a:gd name="connsiteY2825" fmla="*/ 259146 h 2048575"/>
                  <a:gd name="connsiteX2826" fmla="*/ 1265285 w 1925044"/>
                  <a:gd name="connsiteY2826" fmla="*/ 257355 h 2048575"/>
                  <a:gd name="connsiteX2827" fmla="*/ 1267332 w 1925044"/>
                  <a:gd name="connsiteY2827" fmla="*/ 255820 h 2048575"/>
                  <a:gd name="connsiteX2828" fmla="*/ 1271425 w 1925044"/>
                  <a:gd name="connsiteY2828" fmla="*/ 254029 h 2048575"/>
                  <a:gd name="connsiteX2829" fmla="*/ 1273727 w 1925044"/>
                  <a:gd name="connsiteY2829" fmla="*/ 251727 h 2048575"/>
                  <a:gd name="connsiteX2830" fmla="*/ 1275006 w 1925044"/>
                  <a:gd name="connsiteY2830" fmla="*/ 247634 h 2048575"/>
                  <a:gd name="connsiteX2831" fmla="*/ 1276285 w 1925044"/>
                  <a:gd name="connsiteY2831" fmla="*/ 245075 h 2048575"/>
                  <a:gd name="connsiteX2832" fmla="*/ 1278844 w 1925044"/>
                  <a:gd name="connsiteY2832" fmla="*/ 242773 h 2048575"/>
                  <a:gd name="connsiteX2833" fmla="*/ 1280890 w 1925044"/>
                  <a:gd name="connsiteY2833" fmla="*/ 242261 h 2048575"/>
                  <a:gd name="connsiteX2834" fmla="*/ 1283960 w 1925044"/>
                  <a:gd name="connsiteY2834" fmla="*/ 242006 h 2048575"/>
                  <a:gd name="connsiteX2835" fmla="*/ 1289076 w 1925044"/>
                  <a:gd name="connsiteY2835" fmla="*/ 243541 h 2048575"/>
                  <a:gd name="connsiteX2836" fmla="*/ 1292658 w 1925044"/>
                  <a:gd name="connsiteY2836" fmla="*/ 242773 h 2048575"/>
                  <a:gd name="connsiteX2837" fmla="*/ 1298798 w 1925044"/>
                  <a:gd name="connsiteY2837" fmla="*/ 238936 h 2048575"/>
                  <a:gd name="connsiteX2838" fmla="*/ 1303914 w 1925044"/>
                  <a:gd name="connsiteY2838" fmla="*/ 235098 h 2048575"/>
                  <a:gd name="connsiteX2839" fmla="*/ 1309798 w 1925044"/>
                  <a:gd name="connsiteY2839" fmla="*/ 232284 h 2048575"/>
                  <a:gd name="connsiteX2840" fmla="*/ 1312612 w 1925044"/>
                  <a:gd name="connsiteY2840" fmla="*/ 229726 h 2048575"/>
                  <a:gd name="connsiteX2841" fmla="*/ 1314403 w 1925044"/>
                  <a:gd name="connsiteY2841" fmla="*/ 224610 h 2048575"/>
                  <a:gd name="connsiteX2842" fmla="*/ 1320798 w 1925044"/>
                  <a:gd name="connsiteY2842" fmla="*/ 217191 h 2048575"/>
                  <a:gd name="connsiteX2843" fmla="*/ 1323356 w 1925044"/>
                  <a:gd name="connsiteY2843" fmla="*/ 215400 h 2048575"/>
                  <a:gd name="connsiteX2844" fmla="*/ 1328728 w 1925044"/>
                  <a:gd name="connsiteY2844" fmla="*/ 215145 h 2048575"/>
                  <a:gd name="connsiteX2845" fmla="*/ 1332054 w 1925044"/>
                  <a:gd name="connsiteY2845" fmla="*/ 215145 h 2048575"/>
                  <a:gd name="connsiteX2846" fmla="*/ 1335891 w 1925044"/>
                  <a:gd name="connsiteY2846" fmla="*/ 214889 h 2048575"/>
                  <a:gd name="connsiteX2847" fmla="*/ 1338961 w 1925044"/>
                  <a:gd name="connsiteY2847" fmla="*/ 212842 h 2048575"/>
                  <a:gd name="connsiteX2848" fmla="*/ 1339473 w 1925044"/>
                  <a:gd name="connsiteY2848" fmla="*/ 211307 h 2048575"/>
                  <a:gd name="connsiteX2849" fmla="*/ 1338961 w 1925044"/>
                  <a:gd name="connsiteY2849" fmla="*/ 205423 h 2048575"/>
                  <a:gd name="connsiteX2850" fmla="*/ 1338194 w 1925044"/>
                  <a:gd name="connsiteY2850" fmla="*/ 202354 h 2048575"/>
                  <a:gd name="connsiteX2851" fmla="*/ 1336659 w 1925044"/>
                  <a:gd name="connsiteY2851" fmla="*/ 200307 h 2048575"/>
                  <a:gd name="connsiteX2852" fmla="*/ 1333333 w 1925044"/>
                  <a:gd name="connsiteY2852" fmla="*/ 196214 h 2048575"/>
                  <a:gd name="connsiteX2853" fmla="*/ 1333333 w 1925044"/>
                  <a:gd name="connsiteY2853" fmla="*/ 194679 h 2048575"/>
                  <a:gd name="connsiteX2854" fmla="*/ 1334868 w 1925044"/>
                  <a:gd name="connsiteY2854" fmla="*/ 192888 h 2048575"/>
                  <a:gd name="connsiteX2855" fmla="*/ 1336147 w 1925044"/>
                  <a:gd name="connsiteY2855" fmla="*/ 192377 h 2048575"/>
                  <a:gd name="connsiteX2856" fmla="*/ 1337682 w 1925044"/>
                  <a:gd name="connsiteY2856" fmla="*/ 192377 h 2048575"/>
                  <a:gd name="connsiteX2857" fmla="*/ 1340752 w 1925044"/>
                  <a:gd name="connsiteY2857" fmla="*/ 194935 h 2048575"/>
                  <a:gd name="connsiteX2858" fmla="*/ 1344589 w 1925044"/>
                  <a:gd name="connsiteY2858" fmla="*/ 195446 h 2048575"/>
                  <a:gd name="connsiteX2859" fmla="*/ 1347403 w 1925044"/>
                  <a:gd name="connsiteY2859" fmla="*/ 195446 h 2048575"/>
                  <a:gd name="connsiteX2860" fmla="*/ 1351241 w 1925044"/>
                  <a:gd name="connsiteY2860" fmla="*/ 193656 h 2048575"/>
                  <a:gd name="connsiteX2861" fmla="*/ 1353031 w 1925044"/>
                  <a:gd name="connsiteY2861" fmla="*/ 192377 h 2048575"/>
                  <a:gd name="connsiteX2862" fmla="*/ 1355845 w 1925044"/>
                  <a:gd name="connsiteY2862" fmla="*/ 189818 h 2048575"/>
                  <a:gd name="connsiteX2863" fmla="*/ 1357380 w 1925044"/>
                  <a:gd name="connsiteY2863" fmla="*/ 187772 h 2048575"/>
                  <a:gd name="connsiteX2864" fmla="*/ 1357892 w 1925044"/>
                  <a:gd name="connsiteY2864" fmla="*/ 186237 h 2048575"/>
                  <a:gd name="connsiteX2865" fmla="*/ 1357892 w 1925044"/>
                  <a:gd name="connsiteY2865" fmla="*/ 181632 h 2048575"/>
                  <a:gd name="connsiteX2866" fmla="*/ 1357124 w 1925044"/>
                  <a:gd name="connsiteY2866" fmla="*/ 179841 h 2048575"/>
                  <a:gd name="connsiteX2867" fmla="*/ 1355590 w 1925044"/>
                  <a:gd name="connsiteY2867" fmla="*/ 177539 h 2048575"/>
                  <a:gd name="connsiteX2868" fmla="*/ 1354055 w 1925044"/>
                  <a:gd name="connsiteY2868" fmla="*/ 175748 h 2048575"/>
                  <a:gd name="connsiteX2869" fmla="*/ 1352008 w 1925044"/>
                  <a:gd name="connsiteY2869" fmla="*/ 172423 h 2048575"/>
                  <a:gd name="connsiteX2870" fmla="*/ 1351241 w 1925044"/>
                  <a:gd name="connsiteY2870" fmla="*/ 170888 h 2048575"/>
                  <a:gd name="connsiteX2871" fmla="*/ 1351497 w 1925044"/>
                  <a:gd name="connsiteY2871" fmla="*/ 168329 h 2048575"/>
                  <a:gd name="connsiteX2872" fmla="*/ 1352008 w 1925044"/>
                  <a:gd name="connsiteY2872" fmla="*/ 166283 h 2048575"/>
                  <a:gd name="connsiteX2873" fmla="*/ 1355078 w 1925044"/>
                  <a:gd name="connsiteY2873" fmla="*/ 163213 h 2048575"/>
                  <a:gd name="connsiteX2874" fmla="*/ 1357124 w 1925044"/>
                  <a:gd name="connsiteY2874" fmla="*/ 162446 h 2048575"/>
                  <a:gd name="connsiteX2875" fmla="*/ 1359939 w 1925044"/>
                  <a:gd name="connsiteY2875" fmla="*/ 162446 h 2048575"/>
                  <a:gd name="connsiteX2876" fmla="*/ 1362753 w 1925044"/>
                  <a:gd name="connsiteY2876" fmla="*/ 163213 h 2048575"/>
                  <a:gd name="connsiteX2877" fmla="*/ 1369148 w 1925044"/>
                  <a:gd name="connsiteY2877" fmla="*/ 166539 h 2048575"/>
                  <a:gd name="connsiteX2878" fmla="*/ 1370939 w 1925044"/>
                  <a:gd name="connsiteY2878" fmla="*/ 166539 h 2048575"/>
                  <a:gd name="connsiteX2879" fmla="*/ 1375032 w 1925044"/>
                  <a:gd name="connsiteY2879" fmla="*/ 165516 h 2048575"/>
                  <a:gd name="connsiteX2880" fmla="*/ 1376823 w 1925044"/>
                  <a:gd name="connsiteY2880" fmla="*/ 165771 h 2048575"/>
                  <a:gd name="connsiteX2881" fmla="*/ 1380148 w 1925044"/>
                  <a:gd name="connsiteY2881" fmla="*/ 167050 h 2048575"/>
                  <a:gd name="connsiteX2882" fmla="*/ 1384241 w 1925044"/>
                  <a:gd name="connsiteY2882" fmla="*/ 167562 h 2048575"/>
                  <a:gd name="connsiteX2883" fmla="*/ 1388079 w 1925044"/>
                  <a:gd name="connsiteY2883" fmla="*/ 167050 h 2048575"/>
                  <a:gd name="connsiteX2884" fmla="*/ 1389614 w 1925044"/>
                  <a:gd name="connsiteY2884" fmla="*/ 166283 h 2048575"/>
                  <a:gd name="connsiteX2885" fmla="*/ 1390893 w 1925044"/>
                  <a:gd name="connsiteY2885" fmla="*/ 165260 h 2048575"/>
                  <a:gd name="connsiteX2886" fmla="*/ 1392939 w 1925044"/>
                  <a:gd name="connsiteY2886" fmla="*/ 161934 h 2048575"/>
                  <a:gd name="connsiteX2887" fmla="*/ 1394730 w 1925044"/>
                  <a:gd name="connsiteY2887" fmla="*/ 159376 h 2048575"/>
                  <a:gd name="connsiteX2888" fmla="*/ 1396265 w 1925044"/>
                  <a:gd name="connsiteY2888" fmla="*/ 157841 h 2048575"/>
                  <a:gd name="connsiteX2889" fmla="*/ 1400614 w 1925044"/>
                  <a:gd name="connsiteY2889" fmla="*/ 154771 h 2048575"/>
                  <a:gd name="connsiteX2890" fmla="*/ 1402149 w 1925044"/>
                  <a:gd name="connsiteY2890" fmla="*/ 153492 h 2048575"/>
                  <a:gd name="connsiteX2891" fmla="*/ 1403940 w 1925044"/>
                  <a:gd name="connsiteY2891" fmla="*/ 153236 h 2048575"/>
                  <a:gd name="connsiteX2892" fmla="*/ 1405730 w 1925044"/>
                  <a:gd name="connsiteY2892" fmla="*/ 153492 h 2048575"/>
                  <a:gd name="connsiteX2893" fmla="*/ 1412382 w 1925044"/>
                  <a:gd name="connsiteY2893" fmla="*/ 155538 h 2048575"/>
                  <a:gd name="connsiteX2894" fmla="*/ 1417498 w 1925044"/>
                  <a:gd name="connsiteY2894" fmla="*/ 156818 h 2048575"/>
                  <a:gd name="connsiteX2895" fmla="*/ 1419545 w 1925044"/>
                  <a:gd name="connsiteY2895" fmla="*/ 157073 h 2048575"/>
                  <a:gd name="connsiteX2896" fmla="*/ 1421591 w 1925044"/>
                  <a:gd name="connsiteY2896" fmla="*/ 155794 h 2048575"/>
                  <a:gd name="connsiteX2897" fmla="*/ 1421847 w 1925044"/>
                  <a:gd name="connsiteY2897" fmla="*/ 154259 h 2048575"/>
                  <a:gd name="connsiteX2898" fmla="*/ 1421591 w 1925044"/>
                  <a:gd name="connsiteY2898" fmla="*/ 150934 h 2048575"/>
                  <a:gd name="connsiteX2899" fmla="*/ 1425428 w 1925044"/>
                  <a:gd name="connsiteY2899" fmla="*/ 148120 h 2048575"/>
                  <a:gd name="connsiteX2900" fmla="*/ 1426708 w 1925044"/>
                  <a:gd name="connsiteY2900" fmla="*/ 146841 h 2048575"/>
                  <a:gd name="connsiteX2901" fmla="*/ 1428242 w 1925044"/>
                  <a:gd name="connsiteY2901" fmla="*/ 142236 h 2048575"/>
                  <a:gd name="connsiteX2902" fmla="*/ 1430801 w 1925044"/>
                  <a:gd name="connsiteY2902" fmla="*/ 138910 h 2048575"/>
                  <a:gd name="connsiteX2903" fmla="*/ 1433870 w 1925044"/>
                  <a:gd name="connsiteY2903" fmla="*/ 137887 h 2048575"/>
                  <a:gd name="connsiteX2904" fmla="*/ 1435405 w 1925044"/>
                  <a:gd name="connsiteY2904" fmla="*/ 138143 h 2048575"/>
                  <a:gd name="connsiteX2905" fmla="*/ 1437452 w 1925044"/>
                  <a:gd name="connsiteY2905" fmla="*/ 138910 h 2048575"/>
                  <a:gd name="connsiteX2906" fmla="*/ 1439243 w 1925044"/>
                  <a:gd name="connsiteY2906" fmla="*/ 140189 h 2048575"/>
                  <a:gd name="connsiteX2907" fmla="*/ 1441033 w 1925044"/>
                  <a:gd name="connsiteY2907" fmla="*/ 142492 h 2048575"/>
                  <a:gd name="connsiteX2908" fmla="*/ 1443080 w 1925044"/>
                  <a:gd name="connsiteY2908" fmla="*/ 143515 h 2048575"/>
                  <a:gd name="connsiteX2909" fmla="*/ 1445894 w 1925044"/>
                  <a:gd name="connsiteY2909" fmla="*/ 143259 h 2048575"/>
                  <a:gd name="connsiteX2910" fmla="*/ 1447429 w 1925044"/>
                  <a:gd name="connsiteY2910" fmla="*/ 142747 h 2048575"/>
                  <a:gd name="connsiteX2911" fmla="*/ 1449731 w 1925044"/>
                  <a:gd name="connsiteY2911" fmla="*/ 141468 h 2048575"/>
                  <a:gd name="connsiteX2912" fmla="*/ 1450243 w 1925044"/>
                  <a:gd name="connsiteY2912" fmla="*/ 139422 h 2048575"/>
                  <a:gd name="connsiteX2913" fmla="*/ 1449220 w 1925044"/>
                  <a:gd name="connsiteY2913" fmla="*/ 137375 h 2048575"/>
                  <a:gd name="connsiteX2914" fmla="*/ 1446150 w 1925044"/>
                  <a:gd name="connsiteY2914" fmla="*/ 133794 h 2048575"/>
                  <a:gd name="connsiteX2915" fmla="*/ 1445382 w 1925044"/>
                  <a:gd name="connsiteY2915" fmla="*/ 131491 h 2048575"/>
                  <a:gd name="connsiteX2916" fmla="*/ 1445638 w 1925044"/>
                  <a:gd name="connsiteY2916" fmla="*/ 130468 h 2048575"/>
                  <a:gd name="connsiteX2917" fmla="*/ 1447429 w 1925044"/>
                  <a:gd name="connsiteY2917" fmla="*/ 125608 h 2048575"/>
                  <a:gd name="connsiteX2918" fmla="*/ 1447429 w 1925044"/>
                  <a:gd name="connsiteY2918" fmla="*/ 122794 h 2048575"/>
                  <a:gd name="connsiteX2919" fmla="*/ 1446661 w 1925044"/>
                  <a:gd name="connsiteY2919" fmla="*/ 120491 h 2048575"/>
                  <a:gd name="connsiteX2920" fmla="*/ 1442313 w 1925044"/>
                  <a:gd name="connsiteY2920" fmla="*/ 116398 h 2048575"/>
                  <a:gd name="connsiteX2921" fmla="*/ 1441033 w 1925044"/>
                  <a:gd name="connsiteY2921" fmla="*/ 114863 h 2048575"/>
                  <a:gd name="connsiteX2922" fmla="*/ 1440522 w 1925044"/>
                  <a:gd name="connsiteY2922" fmla="*/ 113584 h 2048575"/>
                  <a:gd name="connsiteX2923" fmla="*/ 1442313 w 1925044"/>
                  <a:gd name="connsiteY2923" fmla="*/ 110258 h 2048575"/>
                  <a:gd name="connsiteX2924" fmla="*/ 1442824 w 1925044"/>
                  <a:gd name="connsiteY2924" fmla="*/ 106677 h 2048575"/>
                  <a:gd name="connsiteX2925" fmla="*/ 1444359 w 1925044"/>
                  <a:gd name="connsiteY2925" fmla="*/ 103351 h 2048575"/>
                  <a:gd name="connsiteX2926" fmla="*/ 1447685 w 1925044"/>
                  <a:gd name="connsiteY2926" fmla="*/ 99258 h 2048575"/>
                  <a:gd name="connsiteX2927" fmla="*/ 1450755 w 1925044"/>
                  <a:gd name="connsiteY2927" fmla="*/ 97212 h 2048575"/>
                  <a:gd name="connsiteX2928" fmla="*/ 1454336 w 1925044"/>
                  <a:gd name="connsiteY2928" fmla="*/ 95421 h 2048575"/>
                  <a:gd name="connsiteX2929" fmla="*/ 1457662 w 1925044"/>
                  <a:gd name="connsiteY2929" fmla="*/ 93118 h 2048575"/>
                  <a:gd name="connsiteX2930" fmla="*/ 1461755 w 1925044"/>
                  <a:gd name="connsiteY2930" fmla="*/ 90816 h 2048575"/>
                  <a:gd name="connsiteX2931" fmla="*/ 1466615 w 1925044"/>
                  <a:gd name="connsiteY2931" fmla="*/ 84421 h 2048575"/>
                  <a:gd name="connsiteX2932" fmla="*/ 1467895 w 1925044"/>
                  <a:gd name="connsiteY2932" fmla="*/ 83141 h 2048575"/>
                  <a:gd name="connsiteX2933" fmla="*/ 1470453 w 1925044"/>
                  <a:gd name="connsiteY2933" fmla="*/ 81095 h 2048575"/>
                  <a:gd name="connsiteX2934" fmla="*/ 1473011 w 1925044"/>
                  <a:gd name="connsiteY2934" fmla="*/ 80072 h 2048575"/>
                  <a:gd name="connsiteX2935" fmla="*/ 1475313 w 1925044"/>
                  <a:gd name="connsiteY2935" fmla="*/ 77002 h 2048575"/>
                  <a:gd name="connsiteX2936" fmla="*/ 1475825 w 1925044"/>
                  <a:gd name="connsiteY2936" fmla="*/ 76234 h 2048575"/>
                  <a:gd name="connsiteX2937" fmla="*/ 1480174 w 1925044"/>
                  <a:gd name="connsiteY2937" fmla="*/ 74955 h 2048575"/>
                  <a:gd name="connsiteX2938" fmla="*/ 1485802 w 1925044"/>
                  <a:gd name="connsiteY2938" fmla="*/ 69583 h 2048575"/>
                  <a:gd name="connsiteX2939" fmla="*/ 1493477 w 1925044"/>
                  <a:gd name="connsiteY2939" fmla="*/ 64467 h 2048575"/>
                  <a:gd name="connsiteX2940" fmla="*/ 1497314 w 1925044"/>
                  <a:gd name="connsiteY2940" fmla="*/ 59350 h 2048575"/>
                  <a:gd name="connsiteX2941" fmla="*/ 1498337 w 1925044"/>
                  <a:gd name="connsiteY2941" fmla="*/ 55513 h 2048575"/>
                  <a:gd name="connsiteX2942" fmla="*/ 1499872 w 1925044"/>
                  <a:gd name="connsiteY2942" fmla="*/ 53722 h 2048575"/>
                  <a:gd name="connsiteX2943" fmla="*/ 1501919 w 1925044"/>
                  <a:gd name="connsiteY2943" fmla="*/ 52699 h 2048575"/>
                  <a:gd name="connsiteX2944" fmla="*/ 1504477 w 1925044"/>
                  <a:gd name="connsiteY2944" fmla="*/ 52699 h 2048575"/>
                  <a:gd name="connsiteX2945" fmla="*/ 1507802 w 1925044"/>
                  <a:gd name="connsiteY2945" fmla="*/ 54234 h 2048575"/>
                  <a:gd name="connsiteX2946" fmla="*/ 1510105 w 1925044"/>
                  <a:gd name="connsiteY2946" fmla="*/ 53978 h 2048575"/>
                  <a:gd name="connsiteX2947" fmla="*/ 1511128 w 1925044"/>
                  <a:gd name="connsiteY2947" fmla="*/ 53466 h 2048575"/>
                  <a:gd name="connsiteX2948" fmla="*/ 1511896 w 1925044"/>
                  <a:gd name="connsiteY2948" fmla="*/ 51420 h 2048575"/>
                  <a:gd name="connsiteX2949" fmla="*/ 1513686 w 1925044"/>
                  <a:gd name="connsiteY2949" fmla="*/ 49629 h 2048575"/>
                  <a:gd name="connsiteX2950" fmla="*/ 1514710 w 1925044"/>
                  <a:gd name="connsiteY2950" fmla="*/ 49373 h 2048575"/>
                  <a:gd name="connsiteX2951" fmla="*/ 1518291 w 1925044"/>
                  <a:gd name="connsiteY2951" fmla="*/ 49373 h 2048575"/>
                  <a:gd name="connsiteX2952" fmla="*/ 1521361 w 1925044"/>
                  <a:gd name="connsiteY2952" fmla="*/ 47838 h 2048575"/>
                  <a:gd name="connsiteX2953" fmla="*/ 1522640 w 1925044"/>
                  <a:gd name="connsiteY2953" fmla="*/ 45536 h 2048575"/>
                  <a:gd name="connsiteX2954" fmla="*/ 1522896 w 1925044"/>
                  <a:gd name="connsiteY2954" fmla="*/ 44513 h 2048575"/>
                  <a:gd name="connsiteX2955" fmla="*/ 1522640 w 1925044"/>
                  <a:gd name="connsiteY2955" fmla="*/ 41699 h 2048575"/>
                  <a:gd name="connsiteX2956" fmla="*/ 1524431 w 1925044"/>
                  <a:gd name="connsiteY2956" fmla="*/ 39652 h 2048575"/>
                  <a:gd name="connsiteX2957" fmla="*/ 1527245 w 1925044"/>
                  <a:gd name="connsiteY2957" fmla="*/ 38373 h 2048575"/>
                  <a:gd name="connsiteX2958" fmla="*/ 1529035 w 1925044"/>
                  <a:gd name="connsiteY2958" fmla="*/ 36582 h 2048575"/>
                  <a:gd name="connsiteX2959" fmla="*/ 1530315 w 1925044"/>
                  <a:gd name="connsiteY2959" fmla="*/ 34536 h 2048575"/>
                  <a:gd name="connsiteX2960" fmla="*/ 1532617 w 1925044"/>
                  <a:gd name="connsiteY2960" fmla="*/ 33512 h 2048575"/>
                  <a:gd name="connsiteX2961" fmla="*/ 1534408 w 1925044"/>
                  <a:gd name="connsiteY2961" fmla="*/ 33257 h 2048575"/>
                  <a:gd name="connsiteX2962" fmla="*/ 1534919 w 1925044"/>
                  <a:gd name="connsiteY2962" fmla="*/ 28652 h 2048575"/>
                  <a:gd name="connsiteX2963" fmla="*/ 1537989 w 1925044"/>
                  <a:gd name="connsiteY2963" fmla="*/ 28396 h 2048575"/>
                  <a:gd name="connsiteX2964" fmla="*/ 1540036 w 1925044"/>
                  <a:gd name="connsiteY2964" fmla="*/ 27373 h 2048575"/>
                  <a:gd name="connsiteX2965" fmla="*/ 1544129 w 1925044"/>
                  <a:gd name="connsiteY2965" fmla="*/ 26349 h 2048575"/>
                  <a:gd name="connsiteX2966" fmla="*/ 1547710 w 1925044"/>
                  <a:gd name="connsiteY2966" fmla="*/ 26094 h 2048575"/>
                  <a:gd name="connsiteX2967" fmla="*/ 1551804 w 1925044"/>
                  <a:gd name="connsiteY2967" fmla="*/ 24303 h 2048575"/>
                  <a:gd name="connsiteX2968" fmla="*/ 1553850 w 1925044"/>
                  <a:gd name="connsiteY2968" fmla="*/ 22001 h 2048575"/>
                  <a:gd name="connsiteX2969" fmla="*/ 1557431 w 1925044"/>
                  <a:gd name="connsiteY2969" fmla="*/ 19954 h 2048575"/>
                  <a:gd name="connsiteX2970" fmla="*/ 1559734 w 1925044"/>
                  <a:gd name="connsiteY2970" fmla="*/ 18931 h 2048575"/>
                  <a:gd name="connsiteX2971" fmla="*/ 1561013 w 1925044"/>
                  <a:gd name="connsiteY2971" fmla="*/ 18931 h 2048575"/>
                  <a:gd name="connsiteX2972" fmla="*/ 1563827 w 1925044"/>
                  <a:gd name="connsiteY2972" fmla="*/ 19698 h 2048575"/>
                  <a:gd name="connsiteX2973" fmla="*/ 1566641 w 1925044"/>
                  <a:gd name="connsiteY2973" fmla="*/ 21745 h 2048575"/>
                  <a:gd name="connsiteX2974" fmla="*/ 1569967 w 1925044"/>
                  <a:gd name="connsiteY2974" fmla="*/ 25326 h 2048575"/>
                  <a:gd name="connsiteX2975" fmla="*/ 1570990 w 1925044"/>
                  <a:gd name="connsiteY2975" fmla="*/ 26094 h 2048575"/>
                  <a:gd name="connsiteX2976" fmla="*/ 1573804 w 1925044"/>
                  <a:gd name="connsiteY2976" fmla="*/ 25582 h 2048575"/>
                  <a:gd name="connsiteX2977" fmla="*/ 1579176 w 1925044"/>
                  <a:gd name="connsiteY2977" fmla="*/ 23535 h 2048575"/>
                  <a:gd name="connsiteX2978" fmla="*/ 1580711 w 1925044"/>
                  <a:gd name="connsiteY2978" fmla="*/ 22001 h 2048575"/>
                  <a:gd name="connsiteX2979" fmla="*/ 1582758 w 1925044"/>
                  <a:gd name="connsiteY2979" fmla="*/ 21233 h 2048575"/>
                  <a:gd name="connsiteX2980" fmla="*/ 1586339 w 1925044"/>
                  <a:gd name="connsiteY2980" fmla="*/ 19442 h 2048575"/>
                  <a:gd name="connsiteX2981" fmla="*/ 1589153 w 1925044"/>
                  <a:gd name="connsiteY2981" fmla="*/ 18931 h 2048575"/>
                  <a:gd name="connsiteX2982" fmla="*/ 1592735 w 1925044"/>
                  <a:gd name="connsiteY2982" fmla="*/ 17652 h 2048575"/>
                  <a:gd name="connsiteX2983" fmla="*/ 1593502 w 1925044"/>
                  <a:gd name="connsiteY2983" fmla="*/ 16884 h 2048575"/>
                  <a:gd name="connsiteX2984" fmla="*/ 1596060 w 1925044"/>
                  <a:gd name="connsiteY2984" fmla="*/ 13303 h 2048575"/>
                  <a:gd name="connsiteX2985" fmla="*/ 1597084 w 1925044"/>
                  <a:gd name="connsiteY2985" fmla="*/ 12535 h 2048575"/>
                  <a:gd name="connsiteX2986" fmla="*/ 1599130 w 1925044"/>
                  <a:gd name="connsiteY2986" fmla="*/ 12024 h 2048575"/>
                  <a:gd name="connsiteX2987" fmla="*/ 1602712 w 1925044"/>
                  <a:gd name="connsiteY2987" fmla="*/ 8954 h 2048575"/>
                  <a:gd name="connsiteX2988" fmla="*/ 1605270 w 1925044"/>
                  <a:gd name="connsiteY2988" fmla="*/ 7163 h 2048575"/>
                  <a:gd name="connsiteX2989" fmla="*/ 1608084 w 1925044"/>
                  <a:gd name="connsiteY2989" fmla="*/ 3837 h 2048575"/>
                  <a:gd name="connsiteX2990" fmla="*/ 1611665 w 1925044"/>
                  <a:gd name="connsiteY2990" fmla="*/ 1535 h 2048575"/>
                  <a:gd name="connsiteX2991" fmla="*/ 1616014 w 1925044"/>
                  <a:gd name="connsiteY2991" fmla="*/ 256 h 2048575"/>
                  <a:gd name="connsiteX2992" fmla="*/ 1620107 w 1925044"/>
                  <a:gd name="connsiteY2992" fmla="*/ 0 h 2048575"/>
                  <a:gd name="connsiteX2993" fmla="*/ 1624968 w 1925044"/>
                  <a:gd name="connsiteY2993" fmla="*/ 767 h 2048575"/>
                  <a:gd name="connsiteX2994" fmla="*/ 1629573 w 1925044"/>
                  <a:gd name="connsiteY2994" fmla="*/ 2814 h 2048575"/>
                  <a:gd name="connsiteX2995" fmla="*/ 1632131 w 1925044"/>
                  <a:gd name="connsiteY2995" fmla="*/ 3581 h 2048575"/>
                  <a:gd name="connsiteX2996" fmla="*/ 1634177 w 1925044"/>
                  <a:gd name="connsiteY2996" fmla="*/ 3581 h 2048575"/>
                  <a:gd name="connsiteX2997" fmla="*/ 1638015 w 1925044"/>
                  <a:gd name="connsiteY2997" fmla="*/ 3837 h 2048575"/>
                  <a:gd name="connsiteX2998" fmla="*/ 1641596 w 1925044"/>
                  <a:gd name="connsiteY2998" fmla="*/ 4605 h 2048575"/>
                  <a:gd name="connsiteX2999" fmla="*/ 1644666 w 1925044"/>
                  <a:gd name="connsiteY2999" fmla="*/ 4861 h 2048575"/>
                  <a:gd name="connsiteX3000" fmla="*/ 1645434 w 1925044"/>
                  <a:gd name="connsiteY3000" fmla="*/ 5116 h 2048575"/>
                  <a:gd name="connsiteX3001" fmla="*/ 1647480 w 1925044"/>
                  <a:gd name="connsiteY3001" fmla="*/ 6907 h 2048575"/>
                  <a:gd name="connsiteX3002" fmla="*/ 1648503 w 1925044"/>
                  <a:gd name="connsiteY3002" fmla="*/ 8954 h 2048575"/>
                  <a:gd name="connsiteX3003" fmla="*/ 1650038 w 1925044"/>
                  <a:gd name="connsiteY3003" fmla="*/ 11256 h 2048575"/>
                  <a:gd name="connsiteX3004" fmla="*/ 1652596 w 1925044"/>
                  <a:gd name="connsiteY3004" fmla="*/ 13558 h 2048575"/>
                  <a:gd name="connsiteX3005" fmla="*/ 1654387 w 1925044"/>
                  <a:gd name="connsiteY3005" fmla="*/ 15093 h 2048575"/>
                  <a:gd name="connsiteX3006" fmla="*/ 1658992 w 1925044"/>
                  <a:gd name="connsiteY3006" fmla="*/ 16884 h 2048575"/>
                  <a:gd name="connsiteX3007" fmla="*/ 1661550 w 1925044"/>
                  <a:gd name="connsiteY3007" fmla="*/ 17396 h 2048575"/>
                  <a:gd name="connsiteX3008" fmla="*/ 1671271 w 1925044"/>
                  <a:gd name="connsiteY3008" fmla="*/ 16628 h 2048575"/>
                  <a:gd name="connsiteX3009" fmla="*/ 1675109 w 1925044"/>
                  <a:gd name="connsiteY3009" fmla="*/ 16628 h 2048575"/>
                  <a:gd name="connsiteX3010" fmla="*/ 1676899 w 1925044"/>
                  <a:gd name="connsiteY3010" fmla="*/ 17396 h 2048575"/>
                  <a:gd name="connsiteX3011" fmla="*/ 1680225 w 1925044"/>
                  <a:gd name="connsiteY3011" fmla="*/ 20721 h 2048575"/>
                  <a:gd name="connsiteX3012" fmla="*/ 1685341 w 1925044"/>
                  <a:gd name="connsiteY3012" fmla="*/ 23535 h 2048575"/>
                  <a:gd name="connsiteX3013" fmla="*/ 1686365 w 1925044"/>
                  <a:gd name="connsiteY3013" fmla="*/ 24815 h 2048575"/>
                  <a:gd name="connsiteX3014" fmla="*/ 1687388 w 1925044"/>
                  <a:gd name="connsiteY3014" fmla="*/ 26605 h 2048575"/>
                  <a:gd name="connsiteX3015" fmla="*/ 1687900 w 1925044"/>
                  <a:gd name="connsiteY3015" fmla="*/ 31466 h 2048575"/>
                  <a:gd name="connsiteX3016" fmla="*/ 1687900 w 1925044"/>
                  <a:gd name="connsiteY3016" fmla="*/ 38629 h 2048575"/>
                  <a:gd name="connsiteX3017" fmla="*/ 1687644 w 1925044"/>
                  <a:gd name="connsiteY3017" fmla="*/ 39908 h 2048575"/>
                  <a:gd name="connsiteX3018" fmla="*/ 1686365 w 1925044"/>
                  <a:gd name="connsiteY3018" fmla="*/ 42722 h 2048575"/>
                  <a:gd name="connsiteX3019" fmla="*/ 1686365 w 1925044"/>
                  <a:gd name="connsiteY3019" fmla="*/ 44257 h 2048575"/>
                  <a:gd name="connsiteX3020" fmla="*/ 1686621 w 1925044"/>
                  <a:gd name="connsiteY3020" fmla="*/ 46048 h 2048575"/>
                  <a:gd name="connsiteX3021" fmla="*/ 1689435 w 1925044"/>
                  <a:gd name="connsiteY3021" fmla="*/ 48350 h 2048575"/>
                  <a:gd name="connsiteX3022" fmla="*/ 1692760 w 1925044"/>
                  <a:gd name="connsiteY3022" fmla="*/ 50141 h 2048575"/>
                  <a:gd name="connsiteX3023" fmla="*/ 1694551 w 1925044"/>
                  <a:gd name="connsiteY3023" fmla="*/ 51676 h 2048575"/>
                  <a:gd name="connsiteX3024" fmla="*/ 1695574 w 1925044"/>
                  <a:gd name="connsiteY3024" fmla="*/ 53722 h 2048575"/>
                  <a:gd name="connsiteX3025" fmla="*/ 1696342 w 1925044"/>
                  <a:gd name="connsiteY3025" fmla="*/ 59094 h 2048575"/>
                  <a:gd name="connsiteX3026" fmla="*/ 1698132 w 1925044"/>
                  <a:gd name="connsiteY3026" fmla="*/ 62420 h 2048575"/>
                  <a:gd name="connsiteX3027" fmla="*/ 1699667 w 1925044"/>
                  <a:gd name="connsiteY3027" fmla="*/ 64467 h 2048575"/>
                  <a:gd name="connsiteX3028" fmla="*/ 1702481 w 1925044"/>
                  <a:gd name="connsiteY3028" fmla="*/ 67792 h 2048575"/>
                  <a:gd name="connsiteX3029" fmla="*/ 1704528 w 1925044"/>
                  <a:gd name="connsiteY3029" fmla="*/ 68560 h 2048575"/>
                  <a:gd name="connsiteX3030" fmla="*/ 1707086 w 1925044"/>
                  <a:gd name="connsiteY3030" fmla="*/ 70095 h 2048575"/>
                  <a:gd name="connsiteX3031" fmla="*/ 1709133 w 1925044"/>
                  <a:gd name="connsiteY3031" fmla="*/ 70606 h 2048575"/>
                  <a:gd name="connsiteX3032" fmla="*/ 1710668 w 1925044"/>
                  <a:gd name="connsiteY3032" fmla="*/ 70095 h 2048575"/>
                  <a:gd name="connsiteX3033" fmla="*/ 1711947 w 1925044"/>
                  <a:gd name="connsiteY3033" fmla="*/ 69071 h 2048575"/>
                  <a:gd name="connsiteX3034" fmla="*/ 1713482 w 1925044"/>
                  <a:gd name="connsiteY3034" fmla="*/ 67792 h 2048575"/>
                  <a:gd name="connsiteX3035" fmla="*/ 1715784 w 1925044"/>
                  <a:gd name="connsiteY3035" fmla="*/ 66257 h 2048575"/>
                  <a:gd name="connsiteX3036" fmla="*/ 1719877 w 1925044"/>
                  <a:gd name="connsiteY3036" fmla="*/ 65746 h 2048575"/>
                  <a:gd name="connsiteX3037" fmla="*/ 1724994 w 1925044"/>
                  <a:gd name="connsiteY3037" fmla="*/ 63955 h 2048575"/>
                  <a:gd name="connsiteX3038" fmla="*/ 1730110 w 1925044"/>
                  <a:gd name="connsiteY3038" fmla="*/ 62676 h 2048575"/>
                  <a:gd name="connsiteX3039" fmla="*/ 1734203 w 1925044"/>
                  <a:gd name="connsiteY3039" fmla="*/ 61908 h 2048575"/>
                  <a:gd name="connsiteX3040" fmla="*/ 1738552 w 1925044"/>
                  <a:gd name="connsiteY3040" fmla="*/ 61908 h 2048575"/>
                  <a:gd name="connsiteX3041" fmla="*/ 1744180 w 1925044"/>
                  <a:gd name="connsiteY3041" fmla="*/ 61397 h 2048575"/>
                  <a:gd name="connsiteX3042" fmla="*/ 1746482 w 1925044"/>
                  <a:gd name="connsiteY3042" fmla="*/ 60629 h 2048575"/>
                  <a:gd name="connsiteX3043" fmla="*/ 1749808 w 1925044"/>
                  <a:gd name="connsiteY3043" fmla="*/ 57559 h 2048575"/>
                  <a:gd name="connsiteX3044" fmla="*/ 1751087 w 1925044"/>
                  <a:gd name="connsiteY3044" fmla="*/ 56025 h 2048575"/>
                  <a:gd name="connsiteX3045" fmla="*/ 1754157 w 1925044"/>
                  <a:gd name="connsiteY3045" fmla="*/ 54745 h 2048575"/>
                  <a:gd name="connsiteX3046" fmla="*/ 1756204 w 1925044"/>
                  <a:gd name="connsiteY3046" fmla="*/ 54745 h 2048575"/>
                  <a:gd name="connsiteX3047" fmla="*/ 1759785 w 1925044"/>
                  <a:gd name="connsiteY3047" fmla="*/ 56025 h 2048575"/>
                  <a:gd name="connsiteX3048" fmla="*/ 1762599 w 1925044"/>
                  <a:gd name="connsiteY3048" fmla="*/ 57559 h 2048575"/>
                  <a:gd name="connsiteX3049" fmla="*/ 1765413 w 1925044"/>
                  <a:gd name="connsiteY3049" fmla="*/ 59350 h 2048575"/>
                  <a:gd name="connsiteX3050" fmla="*/ 1769250 w 1925044"/>
                  <a:gd name="connsiteY3050" fmla="*/ 62420 h 2048575"/>
                  <a:gd name="connsiteX3051" fmla="*/ 1772576 w 1925044"/>
                  <a:gd name="connsiteY3051" fmla="*/ 64211 h 2048575"/>
                  <a:gd name="connsiteX3052" fmla="*/ 1775902 w 1925044"/>
                  <a:gd name="connsiteY3052" fmla="*/ 64978 h 2048575"/>
                  <a:gd name="connsiteX3053" fmla="*/ 1781786 w 1925044"/>
                  <a:gd name="connsiteY3053" fmla="*/ 66001 h 2048575"/>
                  <a:gd name="connsiteX3054" fmla="*/ 1784344 w 1925044"/>
                  <a:gd name="connsiteY3054" fmla="*/ 67281 h 2048575"/>
                  <a:gd name="connsiteX3055" fmla="*/ 1786390 w 1925044"/>
                  <a:gd name="connsiteY3055" fmla="*/ 69327 h 2048575"/>
                  <a:gd name="connsiteX3056" fmla="*/ 1787669 w 1925044"/>
                  <a:gd name="connsiteY3056" fmla="*/ 72397 h 2048575"/>
                  <a:gd name="connsiteX3057" fmla="*/ 1787669 w 1925044"/>
                  <a:gd name="connsiteY3057" fmla="*/ 77258 h 2048575"/>
                  <a:gd name="connsiteX3058" fmla="*/ 1786390 w 1925044"/>
                  <a:gd name="connsiteY3058" fmla="*/ 84165 h 2048575"/>
                  <a:gd name="connsiteX3059" fmla="*/ 1786134 w 1925044"/>
                  <a:gd name="connsiteY3059" fmla="*/ 86979 h 2048575"/>
                  <a:gd name="connsiteX3060" fmla="*/ 1786646 w 1925044"/>
                  <a:gd name="connsiteY3060" fmla="*/ 89025 h 2048575"/>
                  <a:gd name="connsiteX3061" fmla="*/ 1788437 w 1925044"/>
                  <a:gd name="connsiteY3061" fmla="*/ 92095 h 2048575"/>
                  <a:gd name="connsiteX3062" fmla="*/ 1790483 w 1925044"/>
                  <a:gd name="connsiteY3062" fmla="*/ 95421 h 2048575"/>
                  <a:gd name="connsiteX3063" fmla="*/ 1791251 w 1925044"/>
                  <a:gd name="connsiteY3063" fmla="*/ 97979 h 2048575"/>
                  <a:gd name="connsiteX3064" fmla="*/ 1792018 w 1925044"/>
                  <a:gd name="connsiteY3064" fmla="*/ 101561 h 2048575"/>
                  <a:gd name="connsiteX3065" fmla="*/ 1792530 w 1925044"/>
                  <a:gd name="connsiteY3065" fmla="*/ 105909 h 2048575"/>
                  <a:gd name="connsiteX3066" fmla="*/ 1793041 w 1925044"/>
                  <a:gd name="connsiteY3066" fmla="*/ 108468 h 2048575"/>
                  <a:gd name="connsiteX3067" fmla="*/ 1794577 w 1925044"/>
                  <a:gd name="connsiteY3067" fmla="*/ 111282 h 2048575"/>
                  <a:gd name="connsiteX3068" fmla="*/ 1796879 w 1925044"/>
                  <a:gd name="connsiteY3068" fmla="*/ 114096 h 2048575"/>
                  <a:gd name="connsiteX3069" fmla="*/ 1799437 w 1925044"/>
                  <a:gd name="connsiteY3069" fmla="*/ 118189 h 2048575"/>
                  <a:gd name="connsiteX3070" fmla="*/ 1801739 w 1925044"/>
                  <a:gd name="connsiteY3070" fmla="*/ 122794 h 2048575"/>
                  <a:gd name="connsiteX3071" fmla="*/ 1803530 w 1925044"/>
                  <a:gd name="connsiteY3071" fmla="*/ 127398 h 2048575"/>
                  <a:gd name="connsiteX3072" fmla="*/ 1804554 w 1925044"/>
                  <a:gd name="connsiteY3072" fmla="*/ 131236 h 2048575"/>
                  <a:gd name="connsiteX3073" fmla="*/ 1805577 w 1925044"/>
                  <a:gd name="connsiteY3073" fmla="*/ 136608 h 2048575"/>
                  <a:gd name="connsiteX3074" fmla="*/ 1805832 w 1925044"/>
                  <a:gd name="connsiteY3074" fmla="*/ 140445 h 2048575"/>
                  <a:gd name="connsiteX3075" fmla="*/ 1805832 w 1925044"/>
                  <a:gd name="connsiteY3075" fmla="*/ 143771 h 2048575"/>
                  <a:gd name="connsiteX3076" fmla="*/ 1805321 w 1925044"/>
                  <a:gd name="connsiteY3076" fmla="*/ 148887 h 2048575"/>
                  <a:gd name="connsiteX3077" fmla="*/ 1805065 w 1925044"/>
                  <a:gd name="connsiteY3077" fmla="*/ 153492 h 2048575"/>
                  <a:gd name="connsiteX3078" fmla="*/ 1805577 w 1925044"/>
                  <a:gd name="connsiteY3078" fmla="*/ 157841 h 2048575"/>
                  <a:gd name="connsiteX3079" fmla="*/ 1805065 w 1925044"/>
                  <a:gd name="connsiteY3079" fmla="*/ 162190 h 2048575"/>
                  <a:gd name="connsiteX3080" fmla="*/ 1805321 w 1925044"/>
                  <a:gd name="connsiteY3080" fmla="*/ 164748 h 2048575"/>
                  <a:gd name="connsiteX3081" fmla="*/ 1807368 w 1925044"/>
                  <a:gd name="connsiteY3081" fmla="*/ 171399 h 2048575"/>
                  <a:gd name="connsiteX3082" fmla="*/ 1808391 w 1925044"/>
                  <a:gd name="connsiteY3082" fmla="*/ 173190 h 2048575"/>
                  <a:gd name="connsiteX3083" fmla="*/ 1811461 w 1925044"/>
                  <a:gd name="connsiteY3083" fmla="*/ 177795 h 2048575"/>
                  <a:gd name="connsiteX3084" fmla="*/ 1815298 w 1925044"/>
                  <a:gd name="connsiteY3084" fmla="*/ 180865 h 2048575"/>
                  <a:gd name="connsiteX3085" fmla="*/ 1818623 w 1925044"/>
                  <a:gd name="connsiteY3085" fmla="*/ 183934 h 2048575"/>
                  <a:gd name="connsiteX3086" fmla="*/ 1822461 w 1925044"/>
                  <a:gd name="connsiteY3086" fmla="*/ 188539 h 2048575"/>
                  <a:gd name="connsiteX3087" fmla="*/ 1824763 w 1925044"/>
                  <a:gd name="connsiteY3087" fmla="*/ 192121 h 2048575"/>
                  <a:gd name="connsiteX3088" fmla="*/ 1825275 w 1925044"/>
                  <a:gd name="connsiteY3088" fmla="*/ 194423 h 2048575"/>
                  <a:gd name="connsiteX3089" fmla="*/ 1825531 w 1925044"/>
                  <a:gd name="connsiteY3089" fmla="*/ 196470 h 2048575"/>
                  <a:gd name="connsiteX3090" fmla="*/ 1825275 w 1925044"/>
                  <a:gd name="connsiteY3090" fmla="*/ 201074 h 2048575"/>
                  <a:gd name="connsiteX3091" fmla="*/ 1825019 w 1925044"/>
                  <a:gd name="connsiteY3091" fmla="*/ 203633 h 2048575"/>
                  <a:gd name="connsiteX3092" fmla="*/ 1825019 w 1925044"/>
                  <a:gd name="connsiteY3092" fmla="*/ 205679 h 2048575"/>
                  <a:gd name="connsiteX3093" fmla="*/ 1827066 w 1925044"/>
                  <a:gd name="connsiteY3093" fmla="*/ 208237 h 2048575"/>
                  <a:gd name="connsiteX3094" fmla="*/ 1831414 w 1925044"/>
                  <a:gd name="connsiteY3094" fmla="*/ 211819 h 2048575"/>
                  <a:gd name="connsiteX3095" fmla="*/ 1833973 w 1925044"/>
                  <a:gd name="connsiteY3095" fmla="*/ 213610 h 2048575"/>
                  <a:gd name="connsiteX3096" fmla="*/ 1837554 w 1925044"/>
                  <a:gd name="connsiteY3096" fmla="*/ 216168 h 2048575"/>
                  <a:gd name="connsiteX3097" fmla="*/ 1840112 w 1925044"/>
                  <a:gd name="connsiteY3097" fmla="*/ 218726 h 2048575"/>
                  <a:gd name="connsiteX3098" fmla="*/ 1842159 w 1925044"/>
                  <a:gd name="connsiteY3098" fmla="*/ 220773 h 2048575"/>
                  <a:gd name="connsiteX3099" fmla="*/ 1844205 w 1925044"/>
                  <a:gd name="connsiteY3099" fmla="*/ 223587 h 2048575"/>
                  <a:gd name="connsiteX3100" fmla="*/ 1845996 w 1925044"/>
                  <a:gd name="connsiteY3100" fmla="*/ 225377 h 2048575"/>
                  <a:gd name="connsiteX3101" fmla="*/ 1851880 w 1925044"/>
                  <a:gd name="connsiteY3101" fmla="*/ 232029 h 2048575"/>
                  <a:gd name="connsiteX3102" fmla="*/ 1854438 w 1925044"/>
                  <a:gd name="connsiteY3102" fmla="*/ 233308 h 2048575"/>
                  <a:gd name="connsiteX3103" fmla="*/ 1856485 w 1925044"/>
                  <a:gd name="connsiteY3103" fmla="*/ 234331 h 20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</a:cxnLst>
                <a:rect l="l" t="t" r="r" b="b"/>
                <a:pathLst>
                  <a:path w="1925044" h="2048575">
                    <a:moveTo>
                      <a:pt x="1856485" y="234326"/>
                    </a:moveTo>
                    <a:lnTo>
                      <a:pt x="1859299" y="236117"/>
                    </a:lnTo>
                    <a:lnTo>
                      <a:pt x="1862625" y="239442"/>
                    </a:lnTo>
                    <a:lnTo>
                      <a:pt x="1864671" y="240721"/>
                    </a:lnTo>
                    <a:lnTo>
                      <a:pt x="1866974" y="240721"/>
                    </a:lnTo>
                    <a:lnTo>
                      <a:pt x="1869276" y="242512"/>
                    </a:lnTo>
                    <a:lnTo>
                      <a:pt x="1870299" y="245838"/>
                    </a:lnTo>
                    <a:lnTo>
                      <a:pt x="1871067" y="247117"/>
                    </a:lnTo>
                    <a:lnTo>
                      <a:pt x="1872601" y="248396"/>
                    </a:lnTo>
                    <a:lnTo>
                      <a:pt x="1873625" y="250698"/>
                    </a:lnTo>
                    <a:lnTo>
                      <a:pt x="1876695" y="254792"/>
                    </a:lnTo>
                    <a:lnTo>
                      <a:pt x="1877974" y="258117"/>
                    </a:lnTo>
                    <a:lnTo>
                      <a:pt x="1878741" y="262722"/>
                    </a:lnTo>
                    <a:lnTo>
                      <a:pt x="1879765" y="266303"/>
                    </a:lnTo>
                    <a:lnTo>
                      <a:pt x="1881044" y="269373"/>
                    </a:lnTo>
                    <a:lnTo>
                      <a:pt x="1882067" y="270652"/>
                    </a:lnTo>
                    <a:lnTo>
                      <a:pt x="1883090" y="271164"/>
                    </a:lnTo>
                    <a:lnTo>
                      <a:pt x="1885904" y="271676"/>
                    </a:lnTo>
                    <a:lnTo>
                      <a:pt x="1892300" y="271676"/>
                    </a:lnTo>
                    <a:lnTo>
                      <a:pt x="1893835" y="271931"/>
                    </a:lnTo>
                    <a:lnTo>
                      <a:pt x="1895369" y="272699"/>
                    </a:lnTo>
                    <a:lnTo>
                      <a:pt x="1896904" y="274234"/>
                    </a:lnTo>
                    <a:lnTo>
                      <a:pt x="1899719" y="278327"/>
                    </a:lnTo>
                    <a:lnTo>
                      <a:pt x="1900742" y="280885"/>
                    </a:lnTo>
                    <a:lnTo>
                      <a:pt x="1900742" y="282420"/>
                    </a:lnTo>
                    <a:lnTo>
                      <a:pt x="1899719" y="283955"/>
                    </a:lnTo>
                    <a:lnTo>
                      <a:pt x="1898183" y="285746"/>
                    </a:lnTo>
                    <a:lnTo>
                      <a:pt x="1897416" y="287281"/>
                    </a:lnTo>
                    <a:lnTo>
                      <a:pt x="1897672" y="288816"/>
                    </a:lnTo>
                    <a:lnTo>
                      <a:pt x="1899463" y="290606"/>
                    </a:lnTo>
                    <a:lnTo>
                      <a:pt x="1900742" y="292653"/>
                    </a:lnTo>
                    <a:lnTo>
                      <a:pt x="1901509" y="296234"/>
                    </a:lnTo>
                    <a:lnTo>
                      <a:pt x="1903812" y="300072"/>
                    </a:lnTo>
                    <a:lnTo>
                      <a:pt x="1903300" y="302374"/>
                    </a:lnTo>
                    <a:lnTo>
                      <a:pt x="1904579" y="304165"/>
                    </a:lnTo>
                    <a:lnTo>
                      <a:pt x="1904835" y="304932"/>
                    </a:lnTo>
                    <a:lnTo>
                      <a:pt x="1903812" y="306211"/>
                    </a:lnTo>
                    <a:lnTo>
                      <a:pt x="1903812" y="308514"/>
                    </a:lnTo>
                    <a:lnTo>
                      <a:pt x="1904579" y="309793"/>
                    </a:lnTo>
                    <a:lnTo>
                      <a:pt x="1906370" y="311072"/>
                    </a:lnTo>
                    <a:lnTo>
                      <a:pt x="1909440" y="312607"/>
                    </a:lnTo>
                    <a:lnTo>
                      <a:pt x="1910207" y="313630"/>
                    </a:lnTo>
                    <a:lnTo>
                      <a:pt x="1909951" y="316444"/>
                    </a:lnTo>
                    <a:lnTo>
                      <a:pt x="1914300" y="321561"/>
                    </a:lnTo>
                    <a:lnTo>
                      <a:pt x="1914556" y="322328"/>
                    </a:lnTo>
                    <a:lnTo>
                      <a:pt x="1913021" y="322840"/>
                    </a:lnTo>
                    <a:lnTo>
                      <a:pt x="1911742" y="324886"/>
                    </a:lnTo>
                    <a:lnTo>
                      <a:pt x="1906370" y="327700"/>
                    </a:lnTo>
                    <a:lnTo>
                      <a:pt x="1905091" y="328723"/>
                    </a:lnTo>
                    <a:lnTo>
                      <a:pt x="1904323" y="330258"/>
                    </a:lnTo>
                    <a:lnTo>
                      <a:pt x="1903812" y="332049"/>
                    </a:lnTo>
                    <a:lnTo>
                      <a:pt x="1903044" y="333584"/>
                    </a:lnTo>
                    <a:lnTo>
                      <a:pt x="1900486" y="334863"/>
                    </a:lnTo>
                    <a:lnTo>
                      <a:pt x="1898951" y="336398"/>
                    </a:lnTo>
                    <a:lnTo>
                      <a:pt x="1895881" y="338189"/>
                    </a:lnTo>
                    <a:lnTo>
                      <a:pt x="1895881" y="340235"/>
                    </a:lnTo>
                    <a:lnTo>
                      <a:pt x="1894346" y="343305"/>
                    </a:lnTo>
                    <a:lnTo>
                      <a:pt x="1894346" y="344073"/>
                    </a:lnTo>
                    <a:lnTo>
                      <a:pt x="1895881" y="345608"/>
                    </a:lnTo>
                    <a:lnTo>
                      <a:pt x="1898695" y="347143"/>
                    </a:lnTo>
                    <a:lnTo>
                      <a:pt x="1900230" y="348422"/>
                    </a:lnTo>
                    <a:lnTo>
                      <a:pt x="1900486" y="350724"/>
                    </a:lnTo>
                    <a:lnTo>
                      <a:pt x="1899463" y="352770"/>
                    </a:lnTo>
                    <a:lnTo>
                      <a:pt x="1897672" y="353282"/>
                    </a:lnTo>
                    <a:lnTo>
                      <a:pt x="1896393" y="354561"/>
                    </a:lnTo>
                    <a:lnTo>
                      <a:pt x="1897416" y="356864"/>
                    </a:lnTo>
                    <a:lnTo>
                      <a:pt x="1897416" y="358143"/>
                    </a:lnTo>
                    <a:lnTo>
                      <a:pt x="1895881" y="360189"/>
                    </a:lnTo>
                    <a:lnTo>
                      <a:pt x="1895625" y="361980"/>
                    </a:lnTo>
                    <a:lnTo>
                      <a:pt x="1896904" y="363259"/>
                    </a:lnTo>
                    <a:lnTo>
                      <a:pt x="1897160" y="364538"/>
                    </a:lnTo>
                    <a:lnTo>
                      <a:pt x="1896393" y="366073"/>
                    </a:lnTo>
                    <a:lnTo>
                      <a:pt x="1896649" y="368120"/>
                    </a:lnTo>
                    <a:lnTo>
                      <a:pt x="1894858" y="369655"/>
                    </a:lnTo>
                    <a:lnTo>
                      <a:pt x="1893835" y="370934"/>
                    </a:lnTo>
                    <a:lnTo>
                      <a:pt x="1894602" y="373492"/>
                    </a:lnTo>
                    <a:lnTo>
                      <a:pt x="1895625" y="375283"/>
                    </a:lnTo>
                    <a:lnTo>
                      <a:pt x="1897928" y="380143"/>
                    </a:lnTo>
                    <a:lnTo>
                      <a:pt x="1897928" y="381167"/>
                    </a:lnTo>
                    <a:lnTo>
                      <a:pt x="1896904" y="383469"/>
                    </a:lnTo>
                    <a:lnTo>
                      <a:pt x="1897416" y="386027"/>
                    </a:lnTo>
                    <a:lnTo>
                      <a:pt x="1896393" y="388585"/>
                    </a:lnTo>
                    <a:lnTo>
                      <a:pt x="1895881" y="395748"/>
                    </a:lnTo>
                    <a:lnTo>
                      <a:pt x="1895369" y="397027"/>
                    </a:lnTo>
                    <a:lnTo>
                      <a:pt x="1893835" y="399330"/>
                    </a:lnTo>
                    <a:lnTo>
                      <a:pt x="1892811" y="400865"/>
                    </a:lnTo>
                    <a:lnTo>
                      <a:pt x="1892811" y="402144"/>
                    </a:lnTo>
                    <a:lnTo>
                      <a:pt x="1894346" y="404446"/>
                    </a:lnTo>
                    <a:lnTo>
                      <a:pt x="1894346" y="405469"/>
                    </a:lnTo>
                    <a:lnTo>
                      <a:pt x="1892044" y="408795"/>
                    </a:lnTo>
                    <a:lnTo>
                      <a:pt x="1890765" y="411353"/>
                    </a:lnTo>
                    <a:lnTo>
                      <a:pt x="1889230" y="415958"/>
                    </a:lnTo>
                    <a:lnTo>
                      <a:pt x="1889230" y="419795"/>
                    </a:lnTo>
                    <a:lnTo>
                      <a:pt x="1889742" y="420819"/>
                    </a:lnTo>
                    <a:lnTo>
                      <a:pt x="1891788" y="422354"/>
                    </a:lnTo>
                    <a:lnTo>
                      <a:pt x="1892811" y="423633"/>
                    </a:lnTo>
                    <a:lnTo>
                      <a:pt x="1896137" y="425168"/>
                    </a:lnTo>
                    <a:lnTo>
                      <a:pt x="1898695" y="424656"/>
                    </a:lnTo>
                    <a:lnTo>
                      <a:pt x="1901509" y="424400"/>
                    </a:lnTo>
                    <a:lnTo>
                      <a:pt x="1903300" y="424912"/>
                    </a:lnTo>
                    <a:lnTo>
                      <a:pt x="1906626" y="428237"/>
                    </a:lnTo>
                    <a:lnTo>
                      <a:pt x="1907649" y="431051"/>
                    </a:lnTo>
                    <a:lnTo>
                      <a:pt x="1908160" y="431819"/>
                    </a:lnTo>
                    <a:lnTo>
                      <a:pt x="1910719" y="432842"/>
                    </a:lnTo>
                    <a:lnTo>
                      <a:pt x="1913533" y="435912"/>
                    </a:lnTo>
                    <a:lnTo>
                      <a:pt x="1915068" y="439238"/>
                    </a:lnTo>
                    <a:lnTo>
                      <a:pt x="1915324" y="441540"/>
                    </a:lnTo>
                    <a:lnTo>
                      <a:pt x="1916347" y="442563"/>
                    </a:lnTo>
                    <a:lnTo>
                      <a:pt x="1919161" y="443587"/>
                    </a:lnTo>
                    <a:lnTo>
                      <a:pt x="1920440" y="444610"/>
                    </a:lnTo>
                    <a:lnTo>
                      <a:pt x="1921463" y="446401"/>
                    </a:lnTo>
                    <a:lnTo>
                      <a:pt x="1923510" y="452029"/>
                    </a:lnTo>
                    <a:lnTo>
                      <a:pt x="1924789" y="457145"/>
                    </a:lnTo>
                    <a:lnTo>
                      <a:pt x="1925045" y="461238"/>
                    </a:lnTo>
                    <a:lnTo>
                      <a:pt x="1924789" y="464820"/>
                    </a:lnTo>
                    <a:lnTo>
                      <a:pt x="1922231" y="466610"/>
                    </a:lnTo>
                    <a:lnTo>
                      <a:pt x="1919161" y="468145"/>
                    </a:lnTo>
                    <a:lnTo>
                      <a:pt x="1917626" y="469169"/>
                    </a:lnTo>
                    <a:lnTo>
                      <a:pt x="1916858" y="471727"/>
                    </a:lnTo>
                    <a:lnTo>
                      <a:pt x="1917114" y="474541"/>
                    </a:lnTo>
                    <a:lnTo>
                      <a:pt x="1916858" y="476329"/>
                    </a:lnTo>
                    <a:lnTo>
                      <a:pt x="1915835" y="477096"/>
                    </a:lnTo>
                    <a:lnTo>
                      <a:pt x="1914044" y="477096"/>
                    </a:lnTo>
                    <a:lnTo>
                      <a:pt x="1912765" y="477864"/>
                    </a:lnTo>
                    <a:lnTo>
                      <a:pt x="1910719" y="480934"/>
                    </a:lnTo>
                    <a:lnTo>
                      <a:pt x="1910974" y="482469"/>
                    </a:lnTo>
                    <a:lnTo>
                      <a:pt x="1912510" y="483236"/>
                    </a:lnTo>
                    <a:lnTo>
                      <a:pt x="1912510" y="484259"/>
                    </a:lnTo>
                    <a:lnTo>
                      <a:pt x="1910974" y="485027"/>
                    </a:lnTo>
                    <a:lnTo>
                      <a:pt x="1909440" y="487841"/>
                    </a:lnTo>
                    <a:lnTo>
                      <a:pt x="1908416" y="489120"/>
                    </a:lnTo>
                    <a:lnTo>
                      <a:pt x="1906626" y="490143"/>
                    </a:lnTo>
                    <a:lnTo>
                      <a:pt x="1903556" y="490655"/>
                    </a:lnTo>
                    <a:lnTo>
                      <a:pt x="1900742" y="493213"/>
                    </a:lnTo>
                    <a:lnTo>
                      <a:pt x="1897928" y="496539"/>
                    </a:lnTo>
                    <a:lnTo>
                      <a:pt x="1895625" y="500632"/>
                    </a:lnTo>
                    <a:lnTo>
                      <a:pt x="1895114" y="502423"/>
                    </a:lnTo>
                    <a:lnTo>
                      <a:pt x="1894858" y="503958"/>
                    </a:lnTo>
                    <a:lnTo>
                      <a:pt x="1895625" y="508307"/>
                    </a:lnTo>
                    <a:lnTo>
                      <a:pt x="1894090" y="510353"/>
                    </a:lnTo>
                    <a:lnTo>
                      <a:pt x="1894090" y="514190"/>
                    </a:lnTo>
                    <a:lnTo>
                      <a:pt x="1894858" y="515725"/>
                    </a:lnTo>
                    <a:lnTo>
                      <a:pt x="1896137" y="521609"/>
                    </a:lnTo>
                    <a:lnTo>
                      <a:pt x="1896904" y="525191"/>
                    </a:lnTo>
                    <a:lnTo>
                      <a:pt x="1894090" y="537470"/>
                    </a:lnTo>
                    <a:lnTo>
                      <a:pt x="1892811" y="542075"/>
                    </a:lnTo>
                    <a:lnTo>
                      <a:pt x="1891532" y="546168"/>
                    </a:lnTo>
                    <a:lnTo>
                      <a:pt x="1890253" y="551028"/>
                    </a:lnTo>
                    <a:lnTo>
                      <a:pt x="1886672" y="557936"/>
                    </a:lnTo>
                    <a:lnTo>
                      <a:pt x="1886160" y="559470"/>
                    </a:lnTo>
                    <a:lnTo>
                      <a:pt x="1886416" y="561261"/>
                    </a:lnTo>
                    <a:lnTo>
                      <a:pt x="1887439" y="563052"/>
                    </a:lnTo>
                    <a:lnTo>
                      <a:pt x="1887695" y="564075"/>
                    </a:lnTo>
                    <a:lnTo>
                      <a:pt x="1885137" y="566378"/>
                    </a:lnTo>
                    <a:lnTo>
                      <a:pt x="1884625" y="567401"/>
                    </a:lnTo>
                    <a:lnTo>
                      <a:pt x="1884625" y="568936"/>
                    </a:lnTo>
                    <a:lnTo>
                      <a:pt x="1883602" y="570982"/>
                    </a:lnTo>
                    <a:lnTo>
                      <a:pt x="1883090" y="572517"/>
                    </a:lnTo>
                    <a:lnTo>
                      <a:pt x="1883858" y="575587"/>
                    </a:lnTo>
                    <a:lnTo>
                      <a:pt x="1883346" y="576866"/>
                    </a:lnTo>
                    <a:lnTo>
                      <a:pt x="1879509" y="580192"/>
                    </a:lnTo>
                    <a:lnTo>
                      <a:pt x="1878997" y="581727"/>
                    </a:lnTo>
                    <a:lnTo>
                      <a:pt x="1879253" y="586076"/>
                    </a:lnTo>
                    <a:lnTo>
                      <a:pt x="1878741" y="589401"/>
                    </a:lnTo>
                    <a:lnTo>
                      <a:pt x="1877718" y="592983"/>
                    </a:lnTo>
                    <a:lnTo>
                      <a:pt x="1876439" y="595285"/>
                    </a:lnTo>
                    <a:lnTo>
                      <a:pt x="1874137" y="598611"/>
                    </a:lnTo>
                    <a:lnTo>
                      <a:pt x="1871578" y="601425"/>
                    </a:lnTo>
                    <a:lnTo>
                      <a:pt x="1865950" y="606541"/>
                    </a:lnTo>
                    <a:lnTo>
                      <a:pt x="1860066" y="610634"/>
                    </a:lnTo>
                    <a:lnTo>
                      <a:pt x="1856996" y="612172"/>
                    </a:lnTo>
                    <a:lnTo>
                      <a:pt x="1850089" y="614986"/>
                    </a:lnTo>
                    <a:lnTo>
                      <a:pt x="1847275" y="615242"/>
                    </a:lnTo>
                    <a:lnTo>
                      <a:pt x="1845741" y="616009"/>
                    </a:lnTo>
                    <a:lnTo>
                      <a:pt x="1838578" y="617288"/>
                    </a:lnTo>
                    <a:lnTo>
                      <a:pt x="1835252" y="618567"/>
                    </a:lnTo>
                    <a:lnTo>
                      <a:pt x="1832438" y="620870"/>
                    </a:lnTo>
                    <a:lnTo>
                      <a:pt x="1831670" y="623172"/>
                    </a:lnTo>
                    <a:lnTo>
                      <a:pt x="1831926" y="623940"/>
                    </a:lnTo>
                    <a:lnTo>
                      <a:pt x="1834484" y="626754"/>
                    </a:lnTo>
                    <a:lnTo>
                      <a:pt x="1840880" y="629568"/>
                    </a:lnTo>
                    <a:lnTo>
                      <a:pt x="1841903" y="630847"/>
                    </a:lnTo>
                    <a:lnTo>
                      <a:pt x="1842159" y="632126"/>
                    </a:lnTo>
                    <a:lnTo>
                      <a:pt x="1841647" y="636219"/>
                    </a:lnTo>
                    <a:lnTo>
                      <a:pt x="1840368" y="638777"/>
                    </a:lnTo>
                    <a:lnTo>
                      <a:pt x="1838322" y="641591"/>
                    </a:lnTo>
                    <a:lnTo>
                      <a:pt x="1834740" y="645173"/>
                    </a:lnTo>
                    <a:lnTo>
                      <a:pt x="1830647" y="649777"/>
                    </a:lnTo>
                    <a:lnTo>
                      <a:pt x="1825275" y="657196"/>
                    </a:lnTo>
                    <a:lnTo>
                      <a:pt x="1816577" y="672290"/>
                    </a:lnTo>
                    <a:lnTo>
                      <a:pt x="1816577" y="673569"/>
                    </a:lnTo>
                    <a:lnTo>
                      <a:pt x="1815298" y="676639"/>
                    </a:lnTo>
                    <a:lnTo>
                      <a:pt x="1816065" y="678429"/>
                    </a:lnTo>
                    <a:lnTo>
                      <a:pt x="1820414" y="680220"/>
                    </a:lnTo>
                    <a:lnTo>
                      <a:pt x="1821182" y="680732"/>
                    </a:lnTo>
                    <a:lnTo>
                      <a:pt x="1821693" y="683802"/>
                    </a:lnTo>
                    <a:lnTo>
                      <a:pt x="1821693" y="686104"/>
                    </a:lnTo>
                    <a:lnTo>
                      <a:pt x="1819647" y="689174"/>
                    </a:lnTo>
                    <a:lnTo>
                      <a:pt x="1820159" y="689941"/>
                    </a:lnTo>
                    <a:lnTo>
                      <a:pt x="1822973" y="692244"/>
                    </a:lnTo>
                    <a:lnTo>
                      <a:pt x="1823484" y="693267"/>
                    </a:lnTo>
                    <a:lnTo>
                      <a:pt x="1823484" y="695058"/>
                    </a:lnTo>
                    <a:lnTo>
                      <a:pt x="1819391" y="696593"/>
                    </a:lnTo>
                    <a:lnTo>
                      <a:pt x="1818623" y="697871"/>
                    </a:lnTo>
                    <a:lnTo>
                      <a:pt x="1818623" y="700174"/>
                    </a:lnTo>
                    <a:lnTo>
                      <a:pt x="1819903" y="701453"/>
                    </a:lnTo>
                    <a:lnTo>
                      <a:pt x="1819903" y="702732"/>
                    </a:lnTo>
                    <a:lnTo>
                      <a:pt x="1819391" y="704267"/>
                    </a:lnTo>
                    <a:lnTo>
                      <a:pt x="1817600" y="705546"/>
                    </a:lnTo>
                    <a:lnTo>
                      <a:pt x="1815554" y="706825"/>
                    </a:lnTo>
                    <a:lnTo>
                      <a:pt x="1814019" y="708104"/>
                    </a:lnTo>
                    <a:lnTo>
                      <a:pt x="1813251" y="709639"/>
                    </a:lnTo>
                    <a:lnTo>
                      <a:pt x="1813507" y="711174"/>
                    </a:lnTo>
                    <a:lnTo>
                      <a:pt x="1814786" y="713988"/>
                    </a:lnTo>
                    <a:lnTo>
                      <a:pt x="1816065" y="715012"/>
                    </a:lnTo>
                    <a:lnTo>
                      <a:pt x="1818879" y="717058"/>
                    </a:lnTo>
                    <a:lnTo>
                      <a:pt x="1819391" y="717570"/>
                    </a:lnTo>
                    <a:lnTo>
                      <a:pt x="1819903" y="722175"/>
                    </a:lnTo>
                    <a:lnTo>
                      <a:pt x="1820414" y="723453"/>
                    </a:lnTo>
                    <a:lnTo>
                      <a:pt x="1824252" y="724477"/>
                    </a:lnTo>
                    <a:lnTo>
                      <a:pt x="1826042" y="725756"/>
                    </a:lnTo>
                    <a:lnTo>
                      <a:pt x="1826810" y="727293"/>
                    </a:lnTo>
                    <a:lnTo>
                      <a:pt x="1827321" y="729340"/>
                    </a:lnTo>
                    <a:lnTo>
                      <a:pt x="1827577" y="734201"/>
                    </a:lnTo>
                    <a:lnTo>
                      <a:pt x="1826810" y="737270"/>
                    </a:lnTo>
                    <a:lnTo>
                      <a:pt x="1826042" y="738549"/>
                    </a:lnTo>
                    <a:lnTo>
                      <a:pt x="1824252" y="739573"/>
                    </a:lnTo>
                    <a:lnTo>
                      <a:pt x="1818879" y="741364"/>
                    </a:lnTo>
                    <a:lnTo>
                      <a:pt x="1815298" y="740596"/>
                    </a:lnTo>
                    <a:lnTo>
                      <a:pt x="1813763" y="740596"/>
                    </a:lnTo>
                    <a:lnTo>
                      <a:pt x="1812996" y="741364"/>
                    </a:lnTo>
                    <a:lnTo>
                      <a:pt x="1812228" y="744689"/>
                    </a:lnTo>
                    <a:lnTo>
                      <a:pt x="1810693" y="746736"/>
                    </a:lnTo>
                    <a:lnTo>
                      <a:pt x="1808647" y="748271"/>
                    </a:lnTo>
                    <a:lnTo>
                      <a:pt x="1807879" y="748526"/>
                    </a:lnTo>
                    <a:lnTo>
                      <a:pt x="1804042" y="748015"/>
                    </a:lnTo>
                    <a:lnTo>
                      <a:pt x="1802251" y="748526"/>
                    </a:lnTo>
                    <a:lnTo>
                      <a:pt x="1800972" y="750061"/>
                    </a:lnTo>
                    <a:lnTo>
                      <a:pt x="1800460" y="752364"/>
                    </a:lnTo>
                    <a:lnTo>
                      <a:pt x="1800716" y="753899"/>
                    </a:lnTo>
                    <a:lnTo>
                      <a:pt x="1802251" y="757736"/>
                    </a:lnTo>
                    <a:lnTo>
                      <a:pt x="1809414" y="760808"/>
                    </a:lnTo>
                    <a:lnTo>
                      <a:pt x="1813251" y="762855"/>
                    </a:lnTo>
                    <a:lnTo>
                      <a:pt x="1813763" y="763622"/>
                    </a:lnTo>
                    <a:lnTo>
                      <a:pt x="1813507" y="765669"/>
                    </a:lnTo>
                    <a:lnTo>
                      <a:pt x="1811205" y="767204"/>
                    </a:lnTo>
                    <a:lnTo>
                      <a:pt x="1808902" y="770527"/>
                    </a:lnTo>
                    <a:lnTo>
                      <a:pt x="1808135" y="772064"/>
                    </a:lnTo>
                    <a:lnTo>
                      <a:pt x="1807623" y="774111"/>
                    </a:lnTo>
                    <a:lnTo>
                      <a:pt x="1807879" y="776158"/>
                    </a:lnTo>
                    <a:lnTo>
                      <a:pt x="1808391" y="776925"/>
                    </a:lnTo>
                    <a:lnTo>
                      <a:pt x="1809926" y="777948"/>
                    </a:lnTo>
                    <a:lnTo>
                      <a:pt x="1813251" y="778460"/>
                    </a:lnTo>
                    <a:lnTo>
                      <a:pt x="1814530" y="780248"/>
                    </a:lnTo>
                    <a:lnTo>
                      <a:pt x="1814530" y="782806"/>
                    </a:lnTo>
                    <a:lnTo>
                      <a:pt x="1812484" y="784085"/>
                    </a:lnTo>
                    <a:lnTo>
                      <a:pt x="1811461" y="785620"/>
                    </a:lnTo>
                    <a:lnTo>
                      <a:pt x="1811205" y="788690"/>
                    </a:lnTo>
                    <a:lnTo>
                      <a:pt x="1809414" y="791760"/>
                    </a:lnTo>
                    <a:lnTo>
                      <a:pt x="1809158" y="794574"/>
                    </a:lnTo>
                    <a:lnTo>
                      <a:pt x="1810182" y="795853"/>
                    </a:lnTo>
                    <a:lnTo>
                      <a:pt x="1812996" y="796876"/>
                    </a:lnTo>
                    <a:lnTo>
                      <a:pt x="1817089" y="797900"/>
                    </a:lnTo>
                    <a:lnTo>
                      <a:pt x="1817856" y="798923"/>
                    </a:lnTo>
                    <a:lnTo>
                      <a:pt x="1817856" y="800458"/>
                    </a:lnTo>
                    <a:lnTo>
                      <a:pt x="1817344" y="801993"/>
                    </a:lnTo>
                    <a:lnTo>
                      <a:pt x="1813507" y="806342"/>
                    </a:lnTo>
                    <a:lnTo>
                      <a:pt x="1812484" y="808133"/>
                    </a:lnTo>
                    <a:lnTo>
                      <a:pt x="1812228" y="815807"/>
                    </a:lnTo>
                    <a:lnTo>
                      <a:pt x="1812484" y="819644"/>
                    </a:lnTo>
                    <a:lnTo>
                      <a:pt x="1813763" y="824249"/>
                    </a:lnTo>
                    <a:lnTo>
                      <a:pt x="1813507" y="827319"/>
                    </a:lnTo>
                    <a:lnTo>
                      <a:pt x="1813763" y="830645"/>
                    </a:lnTo>
                    <a:lnTo>
                      <a:pt x="1814530" y="833203"/>
                    </a:lnTo>
                    <a:lnTo>
                      <a:pt x="1815810" y="835249"/>
                    </a:lnTo>
                    <a:lnTo>
                      <a:pt x="1817089" y="835761"/>
                    </a:lnTo>
                    <a:lnTo>
                      <a:pt x="1817344" y="838575"/>
                    </a:lnTo>
                    <a:lnTo>
                      <a:pt x="1815554" y="841645"/>
                    </a:lnTo>
                    <a:lnTo>
                      <a:pt x="1812740" y="843947"/>
                    </a:lnTo>
                    <a:lnTo>
                      <a:pt x="1812228" y="845736"/>
                    </a:lnTo>
                    <a:lnTo>
                      <a:pt x="1812740" y="848550"/>
                    </a:lnTo>
                    <a:lnTo>
                      <a:pt x="1813763" y="849573"/>
                    </a:lnTo>
                    <a:lnTo>
                      <a:pt x="1824763" y="853154"/>
                    </a:lnTo>
                    <a:lnTo>
                      <a:pt x="1827321" y="854433"/>
                    </a:lnTo>
                    <a:lnTo>
                      <a:pt x="1829112" y="855713"/>
                    </a:lnTo>
                    <a:lnTo>
                      <a:pt x="1830135" y="857247"/>
                    </a:lnTo>
                    <a:lnTo>
                      <a:pt x="1831670" y="860829"/>
                    </a:lnTo>
                    <a:lnTo>
                      <a:pt x="1831926" y="862108"/>
                    </a:lnTo>
                    <a:lnTo>
                      <a:pt x="1831414" y="863899"/>
                    </a:lnTo>
                    <a:lnTo>
                      <a:pt x="1831414" y="865689"/>
                    </a:lnTo>
                    <a:lnTo>
                      <a:pt x="1831926" y="870294"/>
                    </a:lnTo>
                    <a:lnTo>
                      <a:pt x="1831414" y="872597"/>
                    </a:lnTo>
                    <a:lnTo>
                      <a:pt x="1830391" y="875411"/>
                    </a:lnTo>
                    <a:lnTo>
                      <a:pt x="1830647" y="876690"/>
                    </a:lnTo>
                    <a:lnTo>
                      <a:pt x="1832694" y="878225"/>
                    </a:lnTo>
                    <a:lnTo>
                      <a:pt x="1832950" y="880527"/>
                    </a:lnTo>
                    <a:lnTo>
                      <a:pt x="1831159" y="882829"/>
                    </a:lnTo>
                    <a:lnTo>
                      <a:pt x="1829112" y="884876"/>
                    </a:lnTo>
                    <a:lnTo>
                      <a:pt x="1828345" y="886155"/>
                    </a:lnTo>
                    <a:lnTo>
                      <a:pt x="1827833" y="887946"/>
                    </a:lnTo>
                    <a:lnTo>
                      <a:pt x="1827833" y="889225"/>
                    </a:lnTo>
                    <a:lnTo>
                      <a:pt x="1829368" y="892550"/>
                    </a:lnTo>
                    <a:lnTo>
                      <a:pt x="1829368" y="893318"/>
                    </a:lnTo>
                    <a:lnTo>
                      <a:pt x="1828089" y="895620"/>
                    </a:lnTo>
                    <a:lnTo>
                      <a:pt x="1828345" y="899714"/>
                    </a:lnTo>
                    <a:lnTo>
                      <a:pt x="1827833" y="900737"/>
                    </a:lnTo>
                    <a:lnTo>
                      <a:pt x="1825787" y="901760"/>
                    </a:lnTo>
                    <a:lnTo>
                      <a:pt x="1823996" y="904318"/>
                    </a:lnTo>
                    <a:lnTo>
                      <a:pt x="1824252" y="905597"/>
                    </a:lnTo>
                    <a:lnTo>
                      <a:pt x="1825275" y="907900"/>
                    </a:lnTo>
                    <a:lnTo>
                      <a:pt x="1825275" y="909435"/>
                    </a:lnTo>
                    <a:lnTo>
                      <a:pt x="1824763" y="911481"/>
                    </a:lnTo>
                    <a:lnTo>
                      <a:pt x="1824507" y="913016"/>
                    </a:lnTo>
                    <a:lnTo>
                      <a:pt x="1825275" y="916853"/>
                    </a:lnTo>
                    <a:lnTo>
                      <a:pt x="1826042" y="917877"/>
                    </a:lnTo>
                    <a:lnTo>
                      <a:pt x="1827577" y="918900"/>
                    </a:lnTo>
                    <a:lnTo>
                      <a:pt x="1829624" y="919667"/>
                    </a:lnTo>
                    <a:lnTo>
                      <a:pt x="1834229" y="918644"/>
                    </a:lnTo>
                    <a:lnTo>
                      <a:pt x="1835764" y="919667"/>
                    </a:lnTo>
                    <a:lnTo>
                      <a:pt x="1834740" y="920946"/>
                    </a:lnTo>
                    <a:lnTo>
                      <a:pt x="1830903" y="922737"/>
                    </a:lnTo>
                    <a:lnTo>
                      <a:pt x="1829368" y="924272"/>
                    </a:lnTo>
                    <a:lnTo>
                      <a:pt x="1829112" y="925551"/>
                    </a:lnTo>
                    <a:lnTo>
                      <a:pt x="1829624" y="927339"/>
                    </a:lnTo>
                    <a:lnTo>
                      <a:pt x="1829880" y="929130"/>
                    </a:lnTo>
                    <a:lnTo>
                      <a:pt x="1828856" y="931688"/>
                    </a:lnTo>
                    <a:lnTo>
                      <a:pt x="1827577" y="933735"/>
                    </a:lnTo>
                    <a:lnTo>
                      <a:pt x="1827577" y="934758"/>
                    </a:lnTo>
                    <a:lnTo>
                      <a:pt x="1829368" y="937828"/>
                    </a:lnTo>
                    <a:lnTo>
                      <a:pt x="1830647" y="943968"/>
                    </a:lnTo>
                    <a:lnTo>
                      <a:pt x="1831414" y="946014"/>
                    </a:lnTo>
                    <a:lnTo>
                      <a:pt x="1831414" y="948573"/>
                    </a:lnTo>
                    <a:lnTo>
                      <a:pt x="1829880" y="953177"/>
                    </a:lnTo>
                    <a:lnTo>
                      <a:pt x="1829112" y="953689"/>
                    </a:lnTo>
                    <a:lnTo>
                      <a:pt x="1826554" y="955224"/>
                    </a:lnTo>
                    <a:lnTo>
                      <a:pt x="1825275" y="958038"/>
                    </a:lnTo>
                    <a:lnTo>
                      <a:pt x="1825531" y="960596"/>
                    </a:lnTo>
                    <a:lnTo>
                      <a:pt x="1827833" y="966480"/>
                    </a:lnTo>
                    <a:lnTo>
                      <a:pt x="1827833" y="968271"/>
                    </a:lnTo>
                    <a:lnTo>
                      <a:pt x="1826554" y="972875"/>
                    </a:lnTo>
                    <a:lnTo>
                      <a:pt x="1826554" y="974410"/>
                    </a:lnTo>
                    <a:lnTo>
                      <a:pt x="1827066" y="976969"/>
                    </a:lnTo>
                    <a:lnTo>
                      <a:pt x="1827066" y="978503"/>
                    </a:lnTo>
                    <a:lnTo>
                      <a:pt x="1825787" y="981573"/>
                    </a:lnTo>
                    <a:lnTo>
                      <a:pt x="1825787" y="982852"/>
                    </a:lnTo>
                    <a:lnTo>
                      <a:pt x="1826810" y="984643"/>
                    </a:lnTo>
                    <a:lnTo>
                      <a:pt x="1831414" y="987966"/>
                    </a:lnTo>
                    <a:lnTo>
                      <a:pt x="1831670" y="989245"/>
                    </a:lnTo>
                    <a:lnTo>
                      <a:pt x="1830647" y="992571"/>
                    </a:lnTo>
                    <a:lnTo>
                      <a:pt x="1830135" y="993083"/>
                    </a:lnTo>
                    <a:lnTo>
                      <a:pt x="1827066" y="993850"/>
                    </a:lnTo>
                    <a:lnTo>
                      <a:pt x="1825275" y="995129"/>
                    </a:lnTo>
                    <a:lnTo>
                      <a:pt x="1824763" y="996408"/>
                    </a:lnTo>
                    <a:lnTo>
                      <a:pt x="1824763" y="1002804"/>
                    </a:lnTo>
                    <a:lnTo>
                      <a:pt x="1824507" y="1004850"/>
                    </a:lnTo>
                    <a:lnTo>
                      <a:pt x="1823228" y="1007153"/>
                    </a:lnTo>
                    <a:lnTo>
                      <a:pt x="1822973" y="1011246"/>
                    </a:lnTo>
                    <a:lnTo>
                      <a:pt x="1823996" y="1013548"/>
                    </a:lnTo>
                    <a:lnTo>
                      <a:pt x="1825787" y="1014316"/>
                    </a:lnTo>
                    <a:lnTo>
                      <a:pt x="1827833" y="1014316"/>
                    </a:lnTo>
                    <a:lnTo>
                      <a:pt x="1829880" y="1015083"/>
                    </a:lnTo>
                    <a:lnTo>
                      <a:pt x="1831414" y="1016362"/>
                    </a:lnTo>
                    <a:lnTo>
                      <a:pt x="1834229" y="1016618"/>
                    </a:lnTo>
                    <a:lnTo>
                      <a:pt x="1836019" y="1015851"/>
                    </a:lnTo>
                    <a:lnTo>
                      <a:pt x="1837810" y="1015851"/>
                    </a:lnTo>
                    <a:lnTo>
                      <a:pt x="1838578" y="1016362"/>
                    </a:lnTo>
                    <a:lnTo>
                      <a:pt x="1839857" y="1018153"/>
                    </a:lnTo>
                    <a:lnTo>
                      <a:pt x="1840880" y="1021223"/>
                    </a:lnTo>
                    <a:lnTo>
                      <a:pt x="1840112" y="1023781"/>
                    </a:lnTo>
                    <a:lnTo>
                      <a:pt x="1837298" y="1026595"/>
                    </a:lnTo>
                    <a:lnTo>
                      <a:pt x="1837554" y="1028642"/>
                    </a:lnTo>
                    <a:lnTo>
                      <a:pt x="1838578" y="1030176"/>
                    </a:lnTo>
                    <a:lnTo>
                      <a:pt x="1839089" y="1031711"/>
                    </a:lnTo>
                    <a:lnTo>
                      <a:pt x="1839089" y="1034525"/>
                    </a:lnTo>
                    <a:lnTo>
                      <a:pt x="1839601" y="1036572"/>
                    </a:lnTo>
                    <a:lnTo>
                      <a:pt x="1839089" y="1037851"/>
                    </a:lnTo>
                    <a:lnTo>
                      <a:pt x="1831670" y="1042712"/>
                    </a:lnTo>
                    <a:lnTo>
                      <a:pt x="1830135" y="1044758"/>
                    </a:lnTo>
                    <a:lnTo>
                      <a:pt x="1829624" y="1046549"/>
                    </a:lnTo>
                    <a:lnTo>
                      <a:pt x="1827321" y="1048084"/>
                    </a:lnTo>
                    <a:lnTo>
                      <a:pt x="1826554" y="1049363"/>
                    </a:lnTo>
                    <a:lnTo>
                      <a:pt x="1826810" y="1052177"/>
                    </a:lnTo>
                    <a:lnTo>
                      <a:pt x="1827066" y="1054224"/>
                    </a:lnTo>
                    <a:lnTo>
                      <a:pt x="1827833" y="1055247"/>
                    </a:lnTo>
                    <a:lnTo>
                      <a:pt x="1834484" y="1062410"/>
                    </a:lnTo>
                    <a:lnTo>
                      <a:pt x="1834996" y="1064712"/>
                    </a:lnTo>
                    <a:lnTo>
                      <a:pt x="1833717" y="1068038"/>
                    </a:lnTo>
                    <a:lnTo>
                      <a:pt x="1833973" y="1070596"/>
                    </a:lnTo>
                    <a:lnTo>
                      <a:pt x="1835508" y="1072899"/>
                    </a:lnTo>
                    <a:lnTo>
                      <a:pt x="1834996" y="1075201"/>
                    </a:lnTo>
                    <a:lnTo>
                      <a:pt x="1831926" y="1078782"/>
                    </a:lnTo>
                    <a:lnTo>
                      <a:pt x="1830391" y="1081852"/>
                    </a:lnTo>
                    <a:lnTo>
                      <a:pt x="1828856" y="1082620"/>
                    </a:lnTo>
                    <a:lnTo>
                      <a:pt x="1827577" y="1084154"/>
                    </a:lnTo>
                    <a:lnTo>
                      <a:pt x="1827066" y="1086201"/>
                    </a:lnTo>
                    <a:lnTo>
                      <a:pt x="1828089" y="1089015"/>
                    </a:lnTo>
                    <a:lnTo>
                      <a:pt x="1828089" y="1091062"/>
                    </a:lnTo>
                    <a:lnTo>
                      <a:pt x="1826810" y="1092085"/>
                    </a:lnTo>
                    <a:lnTo>
                      <a:pt x="1824507" y="1092341"/>
                    </a:lnTo>
                    <a:lnTo>
                      <a:pt x="1821949" y="1091318"/>
                    </a:lnTo>
                    <a:lnTo>
                      <a:pt x="1819135" y="1091318"/>
                    </a:lnTo>
                    <a:lnTo>
                      <a:pt x="1817856" y="1091829"/>
                    </a:lnTo>
                    <a:lnTo>
                      <a:pt x="1814786" y="1093876"/>
                    </a:lnTo>
                    <a:lnTo>
                      <a:pt x="1812228" y="1097457"/>
                    </a:lnTo>
                    <a:lnTo>
                      <a:pt x="1811716" y="1099248"/>
                    </a:lnTo>
                    <a:lnTo>
                      <a:pt x="1811716" y="1101550"/>
                    </a:lnTo>
                    <a:lnTo>
                      <a:pt x="1812996" y="1103085"/>
                    </a:lnTo>
                    <a:lnTo>
                      <a:pt x="1817600" y="1103085"/>
                    </a:lnTo>
                    <a:lnTo>
                      <a:pt x="1819903" y="1103341"/>
                    </a:lnTo>
                    <a:lnTo>
                      <a:pt x="1821438" y="1104109"/>
                    </a:lnTo>
                    <a:lnTo>
                      <a:pt x="1822973" y="1105899"/>
                    </a:lnTo>
                    <a:lnTo>
                      <a:pt x="1823484" y="1107946"/>
                    </a:lnTo>
                    <a:lnTo>
                      <a:pt x="1823484" y="1111527"/>
                    </a:lnTo>
                    <a:lnTo>
                      <a:pt x="1821693" y="1115365"/>
                    </a:lnTo>
                    <a:lnTo>
                      <a:pt x="1821949" y="1117667"/>
                    </a:lnTo>
                    <a:lnTo>
                      <a:pt x="1822973" y="1123809"/>
                    </a:lnTo>
                    <a:lnTo>
                      <a:pt x="1822973" y="1125088"/>
                    </a:lnTo>
                    <a:lnTo>
                      <a:pt x="1822205" y="1126112"/>
                    </a:lnTo>
                    <a:lnTo>
                      <a:pt x="1818623" y="1126623"/>
                    </a:lnTo>
                    <a:lnTo>
                      <a:pt x="1818368" y="1127391"/>
                    </a:lnTo>
                    <a:lnTo>
                      <a:pt x="1818368" y="1130716"/>
                    </a:lnTo>
                    <a:lnTo>
                      <a:pt x="1817856" y="1133530"/>
                    </a:lnTo>
                    <a:lnTo>
                      <a:pt x="1817089" y="1136089"/>
                    </a:lnTo>
                    <a:lnTo>
                      <a:pt x="1814019" y="1138647"/>
                    </a:lnTo>
                    <a:lnTo>
                      <a:pt x="1813507" y="1140949"/>
                    </a:lnTo>
                    <a:lnTo>
                      <a:pt x="1814019" y="1144019"/>
                    </a:lnTo>
                    <a:lnTo>
                      <a:pt x="1814019" y="1145554"/>
                    </a:lnTo>
                    <a:lnTo>
                      <a:pt x="1813251" y="1147345"/>
                    </a:lnTo>
                    <a:lnTo>
                      <a:pt x="1813251" y="1148624"/>
                    </a:lnTo>
                    <a:lnTo>
                      <a:pt x="1815298" y="1150414"/>
                    </a:lnTo>
                    <a:lnTo>
                      <a:pt x="1814530" y="1152717"/>
                    </a:lnTo>
                    <a:lnTo>
                      <a:pt x="1811205" y="1153996"/>
                    </a:lnTo>
                    <a:lnTo>
                      <a:pt x="1806088" y="1155275"/>
                    </a:lnTo>
                    <a:lnTo>
                      <a:pt x="1805065" y="1155787"/>
                    </a:lnTo>
                    <a:lnTo>
                      <a:pt x="1802507" y="1158601"/>
                    </a:lnTo>
                    <a:lnTo>
                      <a:pt x="1799437" y="1160391"/>
                    </a:lnTo>
                    <a:lnTo>
                      <a:pt x="1799181" y="1162438"/>
                    </a:lnTo>
                    <a:lnTo>
                      <a:pt x="1798670" y="1163205"/>
                    </a:lnTo>
                    <a:lnTo>
                      <a:pt x="1797135" y="1164485"/>
                    </a:lnTo>
                    <a:lnTo>
                      <a:pt x="1796879" y="1166275"/>
                    </a:lnTo>
                    <a:lnTo>
                      <a:pt x="1797646" y="1167554"/>
                    </a:lnTo>
                    <a:lnTo>
                      <a:pt x="1799437" y="1169345"/>
                    </a:lnTo>
                    <a:lnTo>
                      <a:pt x="1800205" y="1170880"/>
                    </a:lnTo>
                    <a:lnTo>
                      <a:pt x="1800460" y="1173694"/>
                    </a:lnTo>
                    <a:lnTo>
                      <a:pt x="1799693" y="1180090"/>
                    </a:lnTo>
                    <a:lnTo>
                      <a:pt x="1799949" y="1184183"/>
                    </a:lnTo>
                    <a:lnTo>
                      <a:pt x="1801995" y="1188276"/>
                    </a:lnTo>
                    <a:lnTo>
                      <a:pt x="1808391" y="1193136"/>
                    </a:lnTo>
                    <a:lnTo>
                      <a:pt x="1810182" y="1194927"/>
                    </a:lnTo>
                    <a:lnTo>
                      <a:pt x="1810949" y="1196718"/>
                    </a:lnTo>
                    <a:lnTo>
                      <a:pt x="1810949" y="1198764"/>
                    </a:lnTo>
                    <a:lnTo>
                      <a:pt x="1809158" y="1200299"/>
                    </a:lnTo>
                    <a:lnTo>
                      <a:pt x="1806856" y="1200299"/>
                    </a:lnTo>
                    <a:lnTo>
                      <a:pt x="1805832" y="1200811"/>
                    </a:lnTo>
                    <a:lnTo>
                      <a:pt x="1804042" y="1202858"/>
                    </a:lnTo>
                    <a:lnTo>
                      <a:pt x="1803786" y="1204648"/>
                    </a:lnTo>
                    <a:lnTo>
                      <a:pt x="1803019" y="1206183"/>
                    </a:lnTo>
                    <a:lnTo>
                      <a:pt x="1803274" y="1208230"/>
                    </a:lnTo>
                    <a:lnTo>
                      <a:pt x="1804809" y="1212579"/>
                    </a:lnTo>
                    <a:lnTo>
                      <a:pt x="1805832" y="1216672"/>
                    </a:lnTo>
                    <a:lnTo>
                      <a:pt x="1805832" y="1223835"/>
                    </a:lnTo>
                    <a:lnTo>
                      <a:pt x="1805577" y="1225114"/>
                    </a:lnTo>
                    <a:lnTo>
                      <a:pt x="1804298" y="1227160"/>
                    </a:lnTo>
                    <a:lnTo>
                      <a:pt x="1802507" y="1231509"/>
                    </a:lnTo>
                    <a:lnTo>
                      <a:pt x="1799949" y="1235091"/>
                    </a:lnTo>
                    <a:lnTo>
                      <a:pt x="1797646" y="1237649"/>
                    </a:lnTo>
                    <a:lnTo>
                      <a:pt x="1793297" y="1240463"/>
                    </a:lnTo>
                    <a:lnTo>
                      <a:pt x="1791507" y="1241998"/>
                    </a:lnTo>
                    <a:lnTo>
                      <a:pt x="1791251" y="1243021"/>
                    </a:lnTo>
                    <a:lnTo>
                      <a:pt x="1792530" y="1245068"/>
                    </a:lnTo>
                    <a:lnTo>
                      <a:pt x="1792786" y="1246603"/>
                    </a:lnTo>
                    <a:lnTo>
                      <a:pt x="1792530" y="1247882"/>
                    </a:lnTo>
                    <a:lnTo>
                      <a:pt x="1790228" y="1250184"/>
                    </a:lnTo>
                    <a:lnTo>
                      <a:pt x="1789972" y="1251722"/>
                    </a:lnTo>
                    <a:lnTo>
                      <a:pt x="1788437" y="1254536"/>
                    </a:lnTo>
                    <a:lnTo>
                      <a:pt x="1786134" y="1256838"/>
                    </a:lnTo>
                    <a:lnTo>
                      <a:pt x="1783576" y="1258885"/>
                    </a:lnTo>
                    <a:lnTo>
                      <a:pt x="1781274" y="1261187"/>
                    </a:lnTo>
                    <a:lnTo>
                      <a:pt x="1778204" y="1264769"/>
                    </a:lnTo>
                    <a:lnTo>
                      <a:pt x="1776413" y="1265280"/>
                    </a:lnTo>
                    <a:lnTo>
                      <a:pt x="1768483" y="1265792"/>
                    </a:lnTo>
                    <a:lnTo>
                      <a:pt x="1763366" y="1265792"/>
                    </a:lnTo>
                    <a:lnTo>
                      <a:pt x="1761320" y="1266048"/>
                    </a:lnTo>
                    <a:lnTo>
                      <a:pt x="1758762" y="1266815"/>
                    </a:lnTo>
                    <a:lnTo>
                      <a:pt x="1755692" y="1268862"/>
                    </a:lnTo>
                    <a:lnTo>
                      <a:pt x="1753901" y="1269373"/>
                    </a:lnTo>
                    <a:lnTo>
                      <a:pt x="1744180" y="1271676"/>
                    </a:lnTo>
                    <a:lnTo>
                      <a:pt x="1740854" y="1271420"/>
                    </a:lnTo>
                    <a:lnTo>
                      <a:pt x="1736761" y="1270397"/>
                    </a:lnTo>
                    <a:lnTo>
                      <a:pt x="1727040" y="1269373"/>
                    </a:lnTo>
                    <a:lnTo>
                      <a:pt x="1724994" y="1269120"/>
                    </a:lnTo>
                    <a:lnTo>
                      <a:pt x="1721924" y="1267841"/>
                    </a:lnTo>
                    <a:lnTo>
                      <a:pt x="1720389" y="1267074"/>
                    </a:lnTo>
                    <a:lnTo>
                      <a:pt x="1718854" y="1265538"/>
                    </a:lnTo>
                    <a:lnTo>
                      <a:pt x="1714249" y="1263492"/>
                    </a:lnTo>
                    <a:lnTo>
                      <a:pt x="1711179" y="1262980"/>
                    </a:lnTo>
                    <a:lnTo>
                      <a:pt x="1707854" y="1262727"/>
                    </a:lnTo>
                    <a:lnTo>
                      <a:pt x="1704528" y="1261704"/>
                    </a:lnTo>
                    <a:lnTo>
                      <a:pt x="1702481" y="1259913"/>
                    </a:lnTo>
                    <a:lnTo>
                      <a:pt x="1699923" y="1255820"/>
                    </a:lnTo>
                    <a:lnTo>
                      <a:pt x="1697365" y="1251983"/>
                    </a:lnTo>
                    <a:lnTo>
                      <a:pt x="1693272" y="1247122"/>
                    </a:lnTo>
                    <a:lnTo>
                      <a:pt x="1690969" y="1246869"/>
                    </a:lnTo>
                    <a:lnTo>
                      <a:pt x="1687644" y="1247636"/>
                    </a:lnTo>
                    <a:lnTo>
                      <a:pt x="1686876" y="1247380"/>
                    </a:lnTo>
                    <a:lnTo>
                      <a:pt x="1682783" y="1244566"/>
                    </a:lnTo>
                    <a:lnTo>
                      <a:pt x="1680481" y="1243799"/>
                    </a:lnTo>
                    <a:lnTo>
                      <a:pt x="1678434" y="1243799"/>
                    </a:lnTo>
                    <a:lnTo>
                      <a:pt x="1676388" y="1244822"/>
                    </a:lnTo>
                    <a:lnTo>
                      <a:pt x="1674341" y="1247636"/>
                    </a:lnTo>
                    <a:lnTo>
                      <a:pt x="1671271" y="1250450"/>
                    </a:lnTo>
                    <a:lnTo>
                      <a:pt x="1669736" y="1251474"/>
                    </a:lnTo>
                    <a:lnTo>
                      <a:pt x="1664364" y="1253264"/>
                    </a:lnTo>
                    <a:lnTo>
                      <a:pt x="1660527" y="1255052"/>
                    </a:lnTo>
                    <a:lnTo>
                      <a:pt x="1658736" y="1256331"/>
                    </a:lnTo>
                    <a:lnTo>
                      <a:pt x="1657713" y="1258634"/>
                    </a:lnTo>
                    <a:lnTo>
                      <a:pt x="1658225" y="1261192"/>
                    </a:lnTo>
                    <a:lnTo>
                      <a:pt x="1662062" y="1267332"/>
                    </a:lnTo>
                    <a:lnTo>
                      <a:pt x="1663341" y="1270402"/>
                    </a:lnTo>
                    <a:lnTo>
                      <a:pt x="1664876" y="1272704"/>
                    </a:lnTo>
                    <a:lnTo>
                      <a:pt x="1666667" y="1278076"/>
                    </a:lnTo>
                    <a:lnTo>
                      <a:pt x="1672806" y="1285495"/>
                    </a:lnTo>
                    <a:lnTo>
                      <a:pt x="1674085" y="1287797"/>
                    </a:lnTo>
                    <a:lnTo>
                      <a:pt x="1674085" y="1289844"/>
                    </a:lnTo>
                    <a:lnTo>
                      <a:pt x="1673318" y="1290867"/>
                    </a:lnTo>
                    <a:lnTo>
                      <a:pt x="1670248" y="1292146"/>
                    </a:lnTo>
                    <a:lnTo>
                      <a:pt x="1669992" y="1292914"/>
                    </a:lnTo>
                    <a:lnTo>
                      <a:pt x="1671015" y="1296240"/>
                    </a:lnTo>
                    <a:lnTo>
                      <a:pt x="1670504" y="1297774"/>
                    </a:lnTo>
                    <a:lnTo>
                      <a:pt x="1668201" y="1298798"/>
                    </a:lnTo>
                    <a:lnTo>
                      <a:pt x="1666155" y="1298798"/>
                    </a:lnTo>
                    <a:lnTo>
                      <a:pt x="1663597" y="1297774"/>
                    </a:lnTo>
                    <a:lnTo>
                      <a:pt x="1661806" y="1296751"/>
                    </a:lnTo>
                    <a:lnTo>
                      <a:pt x="1660527" y="1296240"/>
                    </a:lnTo>
                    <a:lnTo>
                      <a:pt x="1658480" y="1296751"/>
                    </a:lnTo>
                    <a:lnTo>
                      <a:pt x="1655922" y="1298798"/>
                    </a:lnTo>
                    <a:lnTo>
                      <a:pt x="1655155" y="1300077"/>
                    </a:lnTo>
                    <a:lnTo>
                      <a:pt x="1653364" y="1304170"/>
                    </a:lnTo>
                    <a:lnTo>
                      <a:pt x="1652085" y="1307240"/>
                    </a:lnTo>
                    <a:lnTo>
                      <a:pt x="1650550" y="1309542"/>
                    </a:lnTo>
                    <a:lnTo>
                      <a:pt x="1645689" y="1314659"/>
                    </a:lnTo>
                    <a:lnTo>
                      <a:pt x="1641852" y="1320031"/>
                    </a:lnTo>
                    <a:lnTo>
                      <a:pt x="1641340" y="1322077"/>
                    </a:lnTo>
                    <a:lnTo>
                      <a:pt x="1639294" y="1332054"/>
                    </a:lnTo>
                    <a:lnTo>
                      <a:pt x="1637759" y="1335124"/>
                    </a:lnTo>
                    <a:lnTo>
                      <a:pt x="1635712" y="1337427"/>
                    </a:lnTo>
                    <a:lnTo>
                      <a:pt x="1629828" y="1341520"/>
                    </a:lnTo>
                    <a:lnTo>
                      <a:pt x="1623177" y="1345357"/>
                    </a:lnTo>
                    <a:lnTo>
                      <a:pt x="1621386" y="1348171"/>
                    </a:lnTo>
                    <a:lnTo>
                      <a:pt x="1620363" y="1357125"/>
                    </a:lnTo>
                    <a:lnTo>
                      <a:pt x="1619852" y="1359683"/>
                    </a:lnTo>
                    <a:lnTo>
                      <a:pt x="1618828" y="1361729"/>
                    </a:lnTo>
                    <a:lnTo>
                      <a:pt x="1616014" y="1364032"/>
                    </a:lnTo>
                    <a:lnTo>
                      <a:pt x="1610386" y="1367102"/>
                    </a:lnTo>
                    <a:lnTo>
                      <a:pt x="1607061" y="1368381"/>
                    </a:lnTo>
                    <a:lnTo>
                      <a:pt x="1602712" y="1370169"/>
                    </a:lnTo>
                    <a:lnTo>
                      <a:pt x="1600153" y="1370936"/>
                    </a:lnTo>
                    <a:lnTo>
                      <a:pt x="1596828" y="1372983"/>
                    </a:lnTo>
                    <a:lnTo>
                      <a:pt x="1593502" y="1375541"/>
                    </a:lnTo>
                    <a:lnTo>
                      <a:pt x="1593502" y="1378611"/>
                    </a:lnTo>
                    <a:lnTo>
                      <a:pt x="1595037" y="1380913"/>
                    </a:lnTo>
                    <a:lnTo>
                      <a:pt x="1595037" y="1381681"/>
                    </a:lnTo>
                    <a:lnTo>
                      <a:pt x="1594014" y="1384239"/>
                    </a:lnTo>
                    <a:lnTo>
                      <a:pt x="1595549" y="1390888"/>
                    </a:lnTo>
                    <a:lnTo>
                      <a:pt x="1596060" y="1394213"/>
                    </a:lnTo>
                    <a:lnTo>
                      <a:pt x="1595804" y="1397795"/>
                    </a:lnTo>
                    <a:lnTo>
                      <a:pt x="1595037" y="1401632"/>
                    </a:lnTo>
                    <a:lnTo>
                      <a:pt x="1595293" y="1405214"/>
                    </a:lnTo>
                    <a:lnTo>
                      <a:pt x="1592990" y="1408283"/>
                    </a:lnTo>
                    <a:lnTo>
                      <a:pt x="1588641" y="1411353"/>
                    </a:lnTo>
                    <a:lnTo>
                      <a:pt x="1587107" y="1412121"/>
                    </a:lnTo>
                    <a:lnTo>
                      <a:pt x="1584804" y="1412632"/>
                    </a:lnTo>
                    <a:lnTo>
                      <a:pt x="1578409" y="1412632"/>
                    </a:lnTo>
                    <a:lnTo>
                      <a:pt x="1576618" y="1413656"/>
                    </a:lnTo>
                    <a:lnTo>
                      <a:pt x="1576618" y="1414423"/>
                    </a:lnTo>
                    <a:lnTo>
                      <a:pt x="1578920" y="1416214"/>
                    </a:lnTo>
                    <a:lnTo>
                      <a:pt x="1579944" y="1418260"/>
                    </a:lnTo>
                    <a:lnTo>
                      <a:pt x="1580967" y="1419284"/>
                    </a:lnTo>
                    <a:lnTo>
                      <a:pt x="1583525" y="1419540"/>
                    </a:lnTo>
                    <a:lnTo>
                      <a:pt x="1584804" y="1421842"/>
                    </a:lnTo>
                    <a:lnTo>
                      <a:pt x="1585316" y="1423633"/>
                    </a:lnTo>
                    <a:lnTo>
                      <a:pt x="1587618" y="1425679"/>
                    </a:lnTo>
                    <a:lnTo>
                      <a:pt x="1588641" y="1427982"/>
                    </a:lnTo>
                    <a:lnTo>
                      <a:pt x="1589665" y="1432586"/>
                    </a:lnTo>
                    <a:lnTo>
                      <a:pt x="1590944" y="1435144"/>
                    </a:lnTo>
                    <a:lnTo>
                      <a:pt x="1591711" y="1437191"/>
                    </a:lnTo>
                    <a:lnTo>
                      <a:pt x="1591967" y="1441284"/>
                    </a:lnTo>
                    <a:lnTo>
                      <a:pt x="1592735" y="1443331"/>
                    </a:lnTo>
                    <a:lnTo>
                      <a:pt x="1594014" y="1445377"/>
                    </a:lnTo>
                    <a:lnTo>
                      <a:pt x="1594014" y="1447935"/>
                    </a:lnTo>
                    <a:lnTo>
                      <a:pt x="1592990" y="1449726"/>
                    </a:lnTo>
                    <a:lnTo>
                      <a:pt x="1592735" y="1451005"/>
                    </a:lnTo>
                    <a:lnTo>
                      <a:pt x="1593502" y="1452540"/>
                    </a:lnTo>
                    <a:lnTo>
                      <a:pt x="1596316" y="1453819"/>
                    </a:lnTo>
                    <a:lnTo>
                      <a:pt x="1598874" y="1456122"/>
                    </a:lnTo>
                    <a:lnTo>
                      <a:pt x="1601688" y="1457657"/>
                    </a:lnTo>
                    <a:lnTo>
                      <a:pt x="1602712" y="1459192"/>
                    </a:lnTo>
                    <a:lnTo>
                      <a:pt x="1603479" y="1461750"/>
                    </a:lnTo>
                    <a:lnTo>
                      <a:pt x="1603479" y="1464308"/>
                    </a:lnTo>
                    <a:lnTo>
                      <a:pt x="1602712" y="1465843"/>
                    </a:lnTo>
                    <a:lnTo>
                      <a:pt x="1600409" y="1468913"/>
                    </a:lnTo>
                    <a:lnTo>
                      <a:pt x="1599130" y="1470959"/>
                    </a:lnTo>
                    <a:lnTo>
                      <a:pt x="1599130" y="1472238"/>
                    </a:lnTo>
                    <a:lnTo>
                      <a:pt x="1600409" y="1475052"/>
                    </a:lnTo>
                    <a:lnTo>
                      <a:pt x="1601688" y="1477099"/>
                    </a:lnTo>
                    <a:lnTo>
                      <a:pt x="1601688" y="1478634"/>
                    </a:lnTo>
                    <a:lnTo>
                      <a:pt x="1600409" y="1480169"/>
                    </a:lnTo>
                    <a:lnTo>
                      <a:pt x="1600153" y="1481448"/>
                    </a:lnTo>
                    <a:lnTo>
                      <a:pt x="1600409" y="1485541"/>
                    </a:lnTo>
                    <a:lnTo>
                      <a:pt x="1600409" y="1486820"/>
                    </a:lnTo>
                    <a:lnTo>
                      <a:pt x="1600921" y="1488099"/>
                    </a:lnTo>
                    <a:lnTo>
                      <a:pt x="1603735" y="1490146"/>
                    </a:lnTo>
                    <a:lnTo>
                      <a:pt x="1603479" y="1491681"/>
                    </a:lnTo>
                    <a:lnTo>
                      <a:pt x="1602712" y="1494239"/>
                    </a:lnTo>
                    <a:lnTo>
                      <a:pt x="1602968" y="1495262"/>
                    </a:lnTo>
                    <a:lnTo>
                      <a:pt x="1606549" y="1498332"/>
                    </a:lnTo>
                    <a:lnTo>
                      <a:pt x="1608084" y="1499867"/>
                    </a:lnTo>
                    <a:lnTo>
                      <a:pt x="1610386" y="1504472"/>
                    </a:lnTo>
                    <a:lnTo>
                      <a:pt x="1610386" y="1508053"/>
                    </a:lnTo>
                    <a:lnTo>
                      <a:pt x="1608340" y="1512658"/>
                    </a:lnTo>
                    <a:lnTo>
                      <a:pt x="1607828" y="1514193"/>
                    </a:lnTo>
                    <a:lnTo>
                      <a:pt x="1608084" y="1516751"/>
                    </a:lnTo>
                    <a:lnTo>
                      <a:pt x="1609107" y="1518542"/>
                    </a:lnTo>
                    <a:lnTo>
                      <a:pt x="1613200" y="1520333"/>
                    </a:lnTo>
                    <a:lnTo>
                      <a:pt x="1615503" y="1520586"/>
                    </a:lnTo>
                    <a:lnTo>
                      <a:pt x="1616782" y="1521353"/>
                    </a:lnTo>
                    <a:lnTo>
                      <a:pt x="1618317" y="1523400"/>
                    </a:lnTo>
                    <a:lnTo>
                      <a:pt x="1618317" y="1527493"/>
                    </a:lnTo>
                    <a:lnTo>
                      <a:pt x="1617293" y="1535168"/>
                    </a:lnTo>
                    <a:lnTo>
                      <a:pt x="1616270" y="1538749"/>
                    </a:lnTo>
                    <a:lnTo>
                      <a:pt x="1614735" y="1542331"/>
                    </a:lnTo>
                    <a:lnTo>
                      <a:pt x="1611921" y="1548214"/>
                    </a:lnTo>
                    <a:lnTo>
                      <a:pt x="1611921" y="1550261"/>
                    </a:lnTo>
                    <a:lnTo>
                      <a:pt x="1612177" y="1551028"/>
                    </a:lnTo>
                    <a:lnTo>
                      <a:pt x="1614223" y="1552307"/>
                    </a:lnTo>
                    <a:lnTo>
                      <a:pt x="1616270" y="1554866"/>
                    </a:lnTo>
                    <a:lnTo>
                      <a:pt x="1616782" y="1556912"/>
                    </a:lnTo>
                    <a:lnTo>
                      <a:pt x="1616526" y="1558447"/>
                    </a:lnTo>
                    <a:lnTo>
                      <a:pt x="1614991" y="1564587"/>
                    </a:lnTo>
                    <a:lnTo>
                      <a:pt x="1615503" y="1568168"/>
                    </a:lnTo>
                    <a:lnTo>
                      <a:pt x="1617293" y="1569447"/>
                    </a:lnTo>
                    <a:lnTo>
                      <a:pt x="1621898" y="1569959"/>
                    </a:lnTo>
                    <a:lnTo>
                      <a:pt x="1624456" y="1570215"/>
                    </a:lnTo>
                    <a:lnTo>
                      <a:pt x="1626247" y="1571238"/>
                    </a:lnTo>
                    <a:lnTo>
                      <a:pt x="1628038" y="1572773"/>
                    </a:lnTo>
                    <a:lnTo>
                      <a:pt x="1630852" y="1576866"/>
                    </a:lnTo>
                    <a:lnTo>
                      <a:pt x="1631619" y="1580192"/>
                    </a:lnTo>
                    <a:lnTo>
                      <a:pt x="1631363" y="1582238"/>
                    </a:lnTo>
                    <a:lnTo>
                      <a:pt x="1632131" y="1583006"/>
                    </a:lnTo>
                    <a:lnTo>
                      <a:pt x="1633666" y="1582750"/>
                    </a:lnTo>
                    <a:lnTo>
                      <a:pt x="1634433" y="1583518"/>
                    </a:lnTo>
                    <a:lnTo>
                      <a:pt x="1634433" y="1585052"/>
                    </a:lnTo>
                    <a:lnTo>
                      <a:pt x="1633666" y="1586843"/>
                    </a:lnTo>
                    <a:lnTo>
                      <a:pt x="1635201" y="1588634"/>
                    </a:lnTo>
                    <a:lnTo>
                      <a:pt x="1638271" y="1589401"/>
                    </a:lnTo>
                    <a:lnTo>
                      <a:pt x="1641596" y="1589657"/>
                    </a:lnTo>
                    <a:lnTo>
                      <a:pt x="1641852" y="1591960"/>
                    </a:lnTo>
                    <a:lnTo>
                      <a:pt x="1643899" y="1594262"/>
                    </a:lnTo>
                    <a:lnTo>
                      <a:pt x="1647224" y="1597590"/>
                    </a:lnTo>
                    <a:lnTo>
                      <a:pt x="1651062" y="1599637"/>
                    </a:lnTo>
                    <a:lnTo>
                      <a:pt x="1652852" y="1599637"/>
                    </a:lnTo>
                    <a:lnTo>
                      <a:pt x="1653620" y="1600148"/>
                    </a:lnTo>
                    <a:lnTo>
                      <a:pt x="1654131" y="1602195"/>
                    </a:lnTo>
                    <a:lnTo>
                      <a:pt x="1656690" y="1604241"/>
                    </a:lnTo>
                    <a:lnTo>
                      <a:pt x="1661806" y="1607055"/>
                    </a:lnTo>
                    <a:lnTo>
                      <a:pt x="1665132" y="1607567"/>
                    </a:lnTo>
                    <a:lnTo>
                      <a:pt x="1666155" y="1608335"/>
                    </a:lnTo>
                    <a:lnTo>
                      <a:pt x="1667946" y="1611405"/>
                    </a:lnTo>
                    <a:lnTo>
                      <a:pt x="1667434" y="1614474"/>
                    </a:lnTo>
                    <a:lnTo>
                      <a:pt x="1666667" y="1616265"/>
                    </a:lnTo>
                    <a:lnTo>
                      <a:pt x="1663341" y="1620870"/>
                    </a:lnTo>
                    <a:lnTo>
                      <a:pt x="1663341" y="1622660"/>
                    </a:lnTo>
                    <a:lnTo>
                      <a:pt x="1663853" y="1623428"/>
                    </a:lnTo>
                    <a:lnTo>
                      <a:pt x="1666155" y="1624196"/>
                    </a:lnTo>
                    <a:lnTo>
                      <a:pt x="1667178" y="1625219"/>
                    </a:lnTo>
                    <a:lnTo>
                      <a:pt x="1668713" y="1627265"/>
                    </a:lnTo>
                    <a:lnTo>
                      <a:pt x="1668713" y="1630079"/>
                    </a:lnTo>
                    <a:lnTo>
                      <a:pt x="1669481" y="1631614"/>
                    </a:lnTo>
                    <a:lnTo>
                      <a:pt x="1673318" y="1634684"/>
                    </a:lnTo>
                    <a:lnTo>
                      <a:pt x="1674597" y="1635963"/>
                    </a:lnTo>
                    <a:lnTo>
                      <a:pt x="1678434" y="1641847"/>
                    </a:lnTo>
                    <a:lnTo>
                      <a:pt x="1680737" y="1644405"/>
                    </a:lnTo>
                    <a:lnTo>
                      <a:pt x="1684062" y="1647219"/>
                    </a:lnTo>
                    <a:lnTo>
                      <a:pt x="1687644" y="1651568"/>
                    </a:lnTo>
                    <a:lnTo>
                      <a:pt x="1689946" y="1653103"/>
                    </a:lnTo>
                    <a:lnTo>
                      <a:pt x="1696086" y="1655661"/>
                    </a:lnTo>
                    <a:lnTo>
                      <a:pt x="1702737" y="1657964"/>
                    </a:lnTo>
                    <a:lnTo>
                      <a:pt x="1709644" y="1659243"/>
                    </a:lnTo>
                    <a:lnTo>
                      <a:pt x="1712203" y="1660522"/>
                    </a:lnTo>
                    <a:lnTo>
                      <a:pt x="1713993" y="1663592"/>
                    </a:lnTo>
                    <a:lnTo>
                      <a:pt x="1715017" y="1665638"/>
                    </a:lnTo>
                    <a:lnTo>
                      <a:pt x="1715784" y="1666406"/>
                    </a:lnTo>
                    <a:lnTo>
                      <a:pt x="1717831" y="1666662"/>
                    </a:lnTo>
                    <a:lnTo>
                      <a:pt x="1720645" y="1666406"/>
                    </a:lnTo>
                    <a:lnTo>
                      <a:pt x="1722947" y="1664871"/>
                    </a:lnTo>
                    <a:lnTo>
                      <a:pt x="1727808" y="1660010"/>
                    </a:lnTo>
                    <a:lnTo>
                      <a:pt x="1729598" y="1659754"/>
                    </a:lnTo>
                    <a:lnTo>
                      <a:pt x="1732156" y="1660010"/>
                    </a:lnTo>
                    <a:lnTo>
                      <a:pt x="1734203" y="1661289"/>
                    </a:lnTo>
                    <a:lnTo>
                      <a:pt x="1736250" y="1663592"/>
                    </a:lnTo>
                    <a:lnTo>
                      <a:pt x="1737785" y="1667429"/>
                    </a:lnTo>
                    <a:lnTo>
                      <a:pt x="1738040" y="1668452"/>
                    </a:lnTo>
                    <a:lnTo>
                      <a:pt x="1736505" y="1672545"/>
                    </a:lnTo>
                    <a:lnTo>
                      <a:pt x="1735226" y="1673569"/>
                    </a:lnTo>
                    <a:lnTo>
                      <a:pt x="1734459" y="1675104"/>
                    </a:lnTo>
                    <a:lnTo>
                      <a:pt x="1735482" y="1676894"/>
                    </a:lnTo>
                    <a:lnTo>
                      <a:pt x="1735738" y="1679197"/>
                    </a:lnTo>
                    <a:lnTo>
                      <a:pt x="1733691" y="1682778"/>
                    </a:lnTo>
                    <a:lnTo>
                      <a:pt x="1731645" y="1685081"/>
                    </a:lnTo>
                    <a:lnTo>
                      <a:pt x="1729598" y="1686871"/>
                    </a:lnTo>
                    <a:lnTo>
                      <a:pt x="1726273" y="1689429"/>
                    </a:lnTo>
                    <a:lnTo>
                      <a:pt x="1724994" y="1691220"/>
                    </a:lnTo>
                    <a:lnTo>
                      <a:pt x="1723714" y="1694034"/>
                    </a:lnTo>
                    <a:lnTo>
                      <a:pt x="1722947" y="1697616"/>
                    </a:lnTo>
                    <a:lnTo>
                      <a:pt x="1723970" y="1699151"/>
                    </a:lnTo>
                    <a:lnTo>
                      <a:pt x="1730622" y="1701709"/>
                    </a:lnTo>
                    <a:lnTo>
                      <a:pt x="1731901" y="1702732"/>
                    </a:lnTo>
                    <a:lnTo>
                      <a:pt x="1732412" y="1704011"/>
                    </a:lnTo>
                    <a:lnTo>
                      <a:pt x="1731901" y="1707337"/>
                    </a:lnTo>
                    <a:lnTo>
                      <a:pt x="1730622" y="1709383"/>
                    </a:lnTo>
                    <a:lnTo>
                      <a:pt x="1730622" y="1710151"/>
                    </a:lnTo>
                    <a:lnTo>
                      <a:pt x="1732412" y="1711174"/>
                    </a:lnTo>
                    <a:lnTo>
                      <a:pt x="1732668" y="1712965"/>
                    </a:lnTo>
                    <a:lnTo>
                      <a:pt x="1731901" y="1714244"/>
                    </a:lnTo>
                    <a:lnTo>
                      <a:pt x="1731901" y="1718337"/>
                    </a:lnTo>
                    <a:lnTo>
                      <a:pt x="1732156" y="1719616"/>
                    </a:lnTo>
                    <a:lnTo>
                      <a:pt x="1731645" y="1720384"/>
                    </a:lnTo>
                    <a:lnTo>
                      <a:pt x="1731645" y="1724733"/>
                    </a:lnTo>
                    <a:lnTo>
                      <a:pt x="1733180" y="1725756"/>
                    </a:lnTo>
                    <a:lnTo>
                      <a:pt x="1734459" y="1727547"/>
                    </a:lnTo>
                    <a:lnTo>
                      <a:pt x="1735482" y="1728314"/>
                    </a:lnTo>
                    <a:lnTo>
                      <a:pt x="1735994" y="1731384"/>
                    </a:lnTo>
                    <a:lnTo>
                      <a:pt x="1733947" y="1734454"/>
                    </a:lnTo>
                    <a:lnTo>
                      <a:pt x="1733436" y="1736245"/>
                    </a:lnTo>
                    <a:lnTo>
                      <a:pt x="1730877" y="1738291"/>
                    </a:lnTo>
                    <a:lnTo>
                      <a:pt x="1729854" y="1738803"/>
                    </a:lnTo>
                    <a:lnTo>
                      <a:pt x="1727040" y="1739059"/>
                    </a:lnTo>
                    <a:lnTo>
                      <a:pt x="1726273" y="1740593"/>
                    </a:lnTo>
                    <a:lnTo>
                      <a:pt x="1722691" y="1743152"/>
                    </a:lnTo>
                    <a:lnTo>
                      <a:pt x="1721156" y="1743408"/>
                    </a:lnTo>
                    <a:lnTo>
                      <a:pt x="1718086" y="1743408"/>
                    </a:lnTo>
                    <a:lnTo>
                      <a:pt x="1716296" y="1744431"/>
                    </a:lnTo>
                    <a:lnTo>
                      <a:pt x="1714249" y="1746989"/>
                    </a:lnTo>
                    <a:lnTo>
                      <a:pt x="1712458" y="1748012"/>
                    </a:lnTo>
                    <a:lnTo>
                      <a:pt x="1711435" y="1750826"/>
                    </a:lnTo>
                    <a:lnTo>
                      <a:pt x="1709900" y="1753896"/>
                    </a:lnTo>
                    <a:lnTo>
                      <a:pt x="1708365" y="1755687"/>
                    </a:lnTo>
                    <a:lnTo>
                      <a:pt x="1705807" y="1759780"/>
                    </a:lnTo>
                    <a:lnTo>
                      <a:pt x="1704272" y="1763361"/>
                    </a:lnTo>
                    <a:lnTo>
                      <a:pt x="1702226" y="1764641"/>
                    </a:lnTo>
                    <a:lnTo>
                      <a:pt x="1701714" y="1765664"/>
                    </a:lnTo>
                    <a:lnTo>
                      <a:pt x="1702226" y="1767710"/>
                    </a:lnTo>
                    <a:lnTo>
                      <a:pt x="1703249" y="1768734"/>
                    </a:lnTo>
                    <a:lnTo>
                      <a:pt x="1706830" y="1771292"/>
                    </a:lnTo>
                    <a:lnTo>
                      <a:pt x="1710668" y="1772827"/>
                    </a:lnTo>
                    <a:lnTo>
                      <a:pt x="1714761" y="1775129"/>
                    </a:lnTo>
                    <a:lnTo>
                      <a:pt x="1717063" y="1775897"/>
                    </a:lnTo>
                    <a:lnTo>
                      <a:pt x="1719365" y="1777943"/>
                    </a:lnTo>
                    <a:lnTo>
                      <a:pt x="1723459" y="1779222"/>
                    </a:lnTo>
                    <a:lnTo>
                      <a:pt x="1724738" y="1780757"/>
                    </a:lnTo>
                    <a:lnTo>
                      <a:pt x="1725505" y="1783060"/>
                    </a:lnTo>
                    <a:lnTo>
                      <a:pt x="1725761" y="1785874"/>
                    </a:lnTo>
                    <a:lnTo>
                      <a:pt x="1725505" y="1786897"/>
                    </a:lnTo>
                    <a:lnTo>
                      <a:pt x="1724482" y="1789199"/>
                    </a:lnTo>
                    <a:lnTo>
                      <a:pt x="1724226" y="1791246"/>
                    </a:lnTo>
                    <a:lnTo>
                      <a:pt x="1724226" y="1793548"/>
                    </a:lnTo>
                    <a:lnTo>
                      <a:pt x="1724994" y="1795595"/>
                    </a:lnTo>
                    <a:lnTo>
                      <a:pt x="1727296" y="1798409"/>
                    </a:lnTo>
                    <a:lnTo>
                      <a:pt x="1730877" y="1800200"/>
                    </a:lnTo>
                    <a:lnTo>
                      <a:pt x="1731389" y="1803014"/>
                    </a:lnTo>
                    <a:lnTo>
                      <a:pt x="1733691" y="1804037"/>
                    </a:lnTo>
                    <a:lnTo>
                      <a:pt x="1734203" y="1805316"/>
                    </a:lnTo>
                    <a:lnTo>
                      <a:pt x="1733691" y="1807618"/>
                    </a:lnTo>
                    <a:lnTo>
                      <a:pt x="1734203" y="1811967"/>
                    </a:lnTo>
                    <a:lnTo>
                      <a:pt x="1734715" y="1813246"/>
                    </a:lnTo>
                    <a:lnTo>
                      <a:pt x="1734715" y="1814781"/>
                    </a:lnTo>
                    <a:lnTo>
                      <a:pt x="1735482" y="1815805"/>
                    </a:lnTo>
                    <a:lnTo>
                      <a:pt x="1737785" y="1817595"/>
                    </a:lnTo>
                    <a:lnTo>
                      <a:pt x="1738808" y="1820921"/>
                    </a:lnTo>
                    <a:lnTo>
                      <a:pt x="1740343" y="1822456"/>
                    </a:lnTo>
                    <a:lnTo>
                      <a:pt x="1742645" y="1823735"/>
                    </a:lnTo>
                    <a:lnTo>
                      <a:pt x="1742645" y="1825782"/>
                    </a:lnTo>
                    <a:lnTo>
                      <a:pt x="1741622" y="1827572"/>
                    </a:lnTo>
                    <a:lnTo>
                      <a:pt x="1739575" y="1828596"/>
                    </a:lnTo>
                    <a:lnTo>
                      <a:pt x="1738552" y="1831154"/>
                    </a:lnTo>
                    <a:lnTo>
                      <a:pt x="1737017" y="1832177"/>
                    </a:lnTo>
                    <a:lnTo>
                      <a:pt x="1734203" y="1831410"/>
                    </a:lnTo>
                    <a:lnTo>
                      <a:pt x="1731133" y="1832689"/>
                    </a:lnTo>
                    <a:lnTo>
                      <a:pt x="1730366" y="1833456"/>
                    </a:lnTo>
                    <a:lnTo>
                      <a:pt x="1726273" y="1833200"/>
                    </a:lnTo>
                    <a:lnTo>
                      <a:pt x="1724994" y="1833712"/>
                    </a:lnTo>
                    <a:lnTo>
                      <a:pt x="1723714" y="1835758"/>
                    </a:lnTo>
                    <a:lnTo>
                      <a:pt x="1718854" y="1838573"/>
                    </a:lnTo>
                    <a:lnTo>
                      <a:pt x="1714505" y="1839084"/>
                    </a:lnTo>
                    <a:lnTo>
                      <a:pt x="1713226" y="1838828"/>
                    </a:lnTo>
                    <a:lnTo>
                      <a:pt x="1712714" y="1837038"/>
                    </a:lnTo>
                    <a:lnTo>
                      <a:pt x="1709644" y="1836014"/>
                    </a:lnTo>
                    <a:lnTo>
                      <a:pt x="1708109" y="1836014"/>
                    </a:lnTo>
                    <a:lnTo>
                      <a:pt x="1706319" y="1836270"/>
                    </a:lnTo>
                    <a:lnTo>
                      <a:pt x="1705295" y="1837293"/>
                    </a:lnTo>
                    <a:lnTo>
                      <a:pt x="1704528" y="1838828"/>
                    </a:lnTo>
                    <a:lnTo>
                      <a:pt x="1698644" y="1843177"/>
                    </a:lnTo>
                    <a:lnTo>
                      <a:pt x="1697109" y="1843433"/>
                    </a:lnTo>
                    <a:lnTo>
                      <a:pt x="1695830" y="1844456"/>
                    </a:lnTo>
                    <a:lnTo>
                      <a:pt x="1692249" y="1846247"/>
                    </a:lnTo>
                    <a:lnTo>
                      <a:pt x="1689946" y="1847015"/>
                    </a:lnTo>
                    <a:lnTo>
                      <a:pt x="1688411" y="1848549"/>
                    </a:lnTo>
                    <a:lnTo>
                      <a:pt x="1688411" y="1851364"/>
                    </a:lnTo>
                    <a:lnTo>
                      <a:pt x="1687132" y="1855457"/>
                    </a:lnTo>
                    <a:lnTo>
                      <a:pt x="1685853" y="1856480"/>
                    </a:lnTo>
                    <a:lnTo>
                      <a:pt x="1680737" y="1859294"/>
                    </a:lnTo>
                    <a:lnTo>
                      <a:pt x="1678178" y="1860061"/>
                    </a:lnTo>
                    <a:lnTo>
                      <a:pt x="1677411" y="1860061"/>
                    </a:lnTo>
                    <a:lnTo>
                      <a:pt x="1674597" y="1859294"/>
                    </a:lnTo>
                    <a:lnTo>
                      <a:pt x="1669992" y="1859038"/>
                    </a:lnTo>
                    <a:lnTo>
                      <a:pt x="1666922" y="1859550"/>
                    </a:lnTo>
                    <a:lnTo>
                      <a:pt x="1665132" y="1861340"/>
                    </a:lnTo>
                    <a:lnTo>
                      <a:pt x="1663597" y="1864666"/>
                    </a:lnTo>
                    <a:lnTo>
                      <a:pt x="1661294" y="1866969"/>
                    </a:lnTo>
                    <a:lnTo>
                      <a:pt x="1658480" y="1870806"/>
                    </a:lnTo>
                    <a:lnTo>
                      <a:pt x="1656178" y="1872085"/>
                    </a:lnTo>
                    <a:lnTo>
                      <a:pt x="1654387" y="1874387"/>
                    </a:lnTo>
                    <a:lnTo>
                      <a:pt x="1653364" y="1877969"/>
                    </a:lnTo>
                    <a:lnTo>
                      <a:pt x="1653364" y="1880527"/>
                    </a:lnTo>
                    <a:lnTo>
                      <a:pt x="1652085" y="1882318"/>
                    </a:lnTo>
                    <a:lnTo>
                      <a:pt x="1650294" y="1882829"/>
                    </a:lnTo>
                    <a:lnTo>
                      <a:pt x="1647992" y="1883085"/>
                    </a:lnTo>
                    <a:lnTo>
                      <a:pt x="1645689" y="1882062"/>
                    </a:lnTo>
                    <a:lnTo>
                      <a:pt x="1639038" y="1876434"/>
                    </a:lnTo>
                    <a:lnTo>
                      <a:pt x="1637759" y="1875666"/>
                    </a:lnTo>
                    <a:lnTo>
                      <a:pt x="1633410" y="1875155"/>
                    </a:lnTo>
                    <a:lnTo>
                      <a:pt x="1632131" y="1874387"/>
                    </a:lnTo>
                    <a:lnTo>
                      <a:pt x="1631363" y="1873364"/>
                    </a:lnTo>
                    <a:lnTo>
                      <a:pt x="1631875" y="1872085"/>
                    </a:lnTo>
                    <a:lnTo>
                      <a:pt x="1633922" y="1870550"/>
                    </a:lnTo>
                    <a:lnTo>
                      <a:pt x="1633922" y="1869015"/>
                    </a:lnTo>
                    <a:lnTo>
                      <a:pt x="1631363" y="1866201"/>
                    </a:lnTo>
                    <a:lnTo>
                      <a:pt x="1629317" y="1864922"/>
                    </a:lnTo>
                    <a:lnTo>
                      <a:pt x="1626247" y="1863899"/>
                    </a:lnTo>
                    <a:lnTo>
                      <a:pt x="1623433" y="1863899"/>
                    </a:lnTo>
                    <a:lnTo>
                      <a:pt x="1619340" y="1861852"/>
                    </a:lnTo>
                    <a:lnTo>
                      <a:pt x="1609875" y="1855968"/>
                    </a:lnTo>
                    <a:lnTo>
                      <a:pt x="1604758" y="1852387"/>
                    </a:lnTo>
                    <a:lnTo>
                      <a:pt x="1599898" y="1848549"/>
                    </a:lnTo>
                    <a:lnTo>
                      <a:pt x="1597084" y="1845991"/>
                    </a:lnTo>
                    <a:lnTo>
                      <a:pt x="1596060" y="1843689"/>
                    </a:lnTo>
                    <a:lnTo>
                      <a:pt x="1594270" y="1842410"/>
                    </a:lnTo>
                    <a:lnTo>
                      <a:pt x="1590432" y="1838573"/>
                    </a:lnTo>
                    <a:lnTo>
                      <a:pt x="1586851" y="1834479"/>
                    </a:lnTo>
                    <a:lnTo>
                      <a:pt x="1583269" y="1832177"/>
                    </a:lnTo>
                    <a:lnTo>
                      <a:pt x="1578153" y="1832433"/>
                    </a:lnTo>
                    <a:lnTo>
                      <a:pt x="1576362" y="1831154"/>
                    </a:lnTo>
                    <a:lnTo>
                      <a:pt x="1573804" y="1825526"/>
                    </a:lnTo>
                    <a:lnTo>
                      <a:pt x="1571502" y="1822712"/>
                    </a:lnTo>
                    <a:lnTo>
                      <a:pt x="1568688" y="1822456"/>
                    </a:lnTo>
                    <a:lnTo>
                      <a:pt x="1565874" y="1822968"/>
                    </a:lnTo>
                    <a:lnTo>
                      <a:pt x="1564083" y="1823223"/>
                    </a:lnTo>
                    <a:lnTo>
                      <a:pt x="1561013" y="1822712"/>
                    </a:lnTo>
                    <a:lnTo>
                      <a:pt x="1559478" y="1822200"/>
                    </a:lnTo>
                    <a:lnTo>
                      <a:pt x="1557176" y="1815037"/>
                    </a:lnTo>
                    <a:lnTo>
                      <a:pt x="1556408" y="1814270"/>
                    </a:lnTo>
                    <a:lnTo>
                      <a:pt x="1552827" y="1813246"/>
                    </a:lnTo>
                    <a:lnTo>
                      <a:pt x="1548734" y="1809665"/>
                    </a:lnTo>
                    <a:lnTo>
                      <a:pt x="1543873" y="1807874"/>
                    </a:lnTo>
                    <a:lnTo>
                      <a:pt x="1537222" y="1806339"/>
                    </a:lnTo>
                    <a:lnTo>
                      <a:pt x="1533896" y="1805060"/>
                    </a:lnTo>
                    <a:lnTo>
                      <a:pt x="1533384" y="1804548"/>
                    </a:lnTo>
                    <a:lnTo>
                      <a:pt x="1533129" y="1801734"/>
                    </a:lnTo>
                    <a:lnTo>
                      <a:pt x="1534152" y="1800455"/>
                    </a:lnTo>
                    <a:lnTo>
                      <a:pt x="1534152" y="1798665"/>
                    </a:lnTo>
                    <a:lnTo>
                      <a:pt x="1535175" y="1797130"/>
                    </a:lnTo>
                    <a:lnTo>
                      <a:pt x="1535175" y="1794571"/>
                    </a:lnTo>
                    <a:lnTo>
                      <a:pt x="1534408" y="1793804"/>
                    </a:lnTo>
                    <a:lnTo>
                      <a:pt x="1529547" y="1791246"/>
                    </a:lnTo>
                    <a:lnTo>
                      <a:pt x="1525454" y="1788176"/>
                    </a:lnTo>
                    <a:lnTo>
                      <a:pt x="1522384" y="1785362"/>
                    </a:lnTo>
                    <a:lnTo>
                      <a:pt x="1520338" y="1784595"/>
                    </a:lnTo>
                    <a:lnTo>
                      <a:pt x="1516244" y="1781269"/>
                    </a:lnTo>
                    <a:lnTo>
                      <a:pt x="1513686" y="1778966"/>
                    </a:lnTo>
                    <a:lnTo>
                      <a:pt x="1512151" y="1778199"/>
                    </a:lnTo>
                    <a:lnTo>
                      <a:pt x="1510361" y="1778455"/>
                    </a:lnTo>
                    <a:lnTo>
                      <a:pt x="1508570" y="1777943"/>
                    </a:lnTo>
                    <a:lnTo>
                      <a:pt x="1506523" y="1776408"/>
                    </a:lnTo>
                    <a:lnTo>
                      <a:pt x="1503453" y="1772059"/>
                    </a:lnTo>
                    <a:lnTo>
                      <a:pt x="1501919" y="1768734"/>
                    </a:lnTo>
                    <a:lnTo>
                      <a:pt x="1501151" y="1768222"/>
                    </a:lnTo>
                    <a:lnTo>
                      <a:pt x="1498081" y="1767710"/>
                    </a:lnTo>
                    <a:lnTo>
                      <a:pt x="1495779" y="1766175"/>
                    </a:lnTo>
                    <a:lnTo>
                      <a:pt x="1491942" y="1764129"/>
                    </a:lnTo>
                    <a:lnTo>
                      <a:pt x="1489639" y="1764896"/>
                    </a:lnTo>
                    <a:lnTo>
                      <a:pt x="1484011" y="1769501"/>
                    </a:lnTo>
                    <a:lnTo>
                      <a:pt x="1482988" y="1770013"/>
                    </a:lnTo>
                    <a:lnTo>
                      <a:pt x="1479918" y="1770524"/>
                    </a:lnTo>
                    <a:lnTo>
                      <a:pt x="1473011" y="1774873"/>
                    </a:lnTo>
                    <a:lnTo>
                      <a:pt x="1471732" y="1775385"/>
                    </a:lnTo>
                    <a:lnTo>
                      <a:pt x="1469941" y="1776920"/>
                    </a:lnTo>
                    <a:lnTo>
                      <a:pt x="1467383" y="1777943"/>
                    </a:lnTo>
                    <a:lnTo>
                      <a:pt x="1463290" y="1781525"/>
                    </a:lnTo>
                    <a:lnTo>
                      <a:pt x="1462266" y="1782036"/>
                    </a:lnTo>
                    <a:lnTo>
                      <a:pt x="1459452" y="1785362"/>
                    </a:lnTo>
                    <a:lnTo>
                      <a:pt x="1458429" y="1786897"/>
                    </a:lnTo>
                    <a:lnTo>
                      <a:pt x="1455359" y="1788432"/>
                    </a:lnTo>
                    <a:lnTo>
                      <a:pt x="1453057" y="1790990"/>
                    </a:lnTo>
                    <a:lnTo>
                      <a:pt x="1451778" y="1794060"/>
                    </a:lnTo>
                    <a:lnTo>
                      <a:pt x="1452290" y="1795339"/>
                    </a:lnTo>
                    <a:lnTo>
                      <a:pt x="1451522" y="1796362"/>
                    </a:lnTo>
                    <a:lnTo>
                      <a:pt x="1447685" y="1799176"/>
                    </a:lnTo>
                    <a:lnTo>
                      <a:pt x="1441801" y="1802246"/>
                    </a:lnTo>
                    <a:lnTo>
                      <a:pt x="1440522" y="1804804"/>
                    </a:lnTo>
                    <a:lnTo>
                      <a:pt x="1439243" y="1806083"/>
                    </a:lnTo>
                    <a:lnTo>
                      <a:pt x="1437196" y="1806851"/>
                    </a:lnTo>
                    <a:lnTo>
                      <a:pt x="1431824" y="1808386"/>
                    </a:lnTo>
                    <a:lnTo>
                      <a:pt x="1429266" y="1809921"/>
                    </a:lnTo>
                    <a:lnTo>
                      <a:pt x="1426963" y="1812479"/>
                    </a:lnTo>
                    <a:lnTo>
                      <a:pt x="1425428" y="1813502"/>
                    </a:lnTo>
                    <a:lnTo>
                      <a:pt x="1420056" y="1815805"/>
                    </a:lnTo>
                    <a:lnTo>
                      <a:pt x="1415707" y="1819130"/>
                    </a:lnTo>
                    <a:lnTo>
                      <a:pt x="1412637" y="1820921"/>
                    </a:lnTo>
                    <a:lnTo>
                      <a:pt x="1407009" y="1827061"/>
                    </a:lnTo>
                    <a:lnTo>
                      <a:pt x="1405986" y="1828596"/>
                    </a:lnTo>
                    <a:lnTo>
                      <a:pt x="1403940" y="1833200"/>
                    </a:lnTo>
                    <a:lnTo>
                      <a:pt x="1401637" y="1836014"/>
                    </a:lnTo>
                    <a:lnTo>
                      <a:pt x="1397800" y="1837293"/>
                    </a:lnTo>
                    <a:lnTo>
                      <a:pt x="1396521" y="1838317"/>
                    </a:lnTo>
                    <a:lnTo>
                      <a:pt x="1393451" y="1841898"/>
                    </a:lnTo>
                    <a:lnTo>
                      <a:pt x="1389614" y="1844712"/>
                    </a:lnTo>
                    <a:lnTo>
                      <a:pt x="1384753" y="1849573"/>
                    </a:lnTo>
                    <a:lnTo>
                      <a:pt x="1376311" y="1849061"/>
                    </a:lnTo>
                    <a:lnTo>
                      <a:pt x="1370939" y="1849061"/>
                    </a:lnTo>
                    <a:lnTo>
                      <a:pt x="1370427" y="1848038"/>
                    </a:lnTo>
                    <a:lnTo>
                      <a:pt x="1370427" y="1845991"/>
                    </a:lnTo>
                    <a:lnTo>
                      <a:pt x="1369148" y="1844456"/>
                    </a:lnTo>
                    <a:lnTo>
                      <a:pt x="1364543" y="1842410"/>
                    </a:lnTo>
                    <a:lnTo>
                      <a:pt x="1363008" y="1840619"/>
                    </a:lnTo>
                    <a:lnTo>
                      <a:pt x="1360962" y="1840363"/>
                    </a:lnTo>
                    <a:lnTo>
                      <a:pt x="1357636" y="1838828"/>
                    </a:lnTo>
                    <a:lnTo>
                      <a:pt x="1357380" y="1837805"/>
                    </a:lnTo>
                    <a:lnTo>
                      <a:pt x="1356101" y="1836526"/>
                    </a:lnTo>
                    <a:lnTo>
                      <a:pt x="1352264" y="1834479"/>
                    </a:lnTo>
                    <a:lnTo>
                      <a:pt x="1351497" y="1834991"/>
                    </a:lnTo>
                    <a:lnTo>
                      <a:pt x="1350473" y="1834479"/>
                    </a:lnTo>
                    <a:lnTo>
                      <a:pt x="1348682" y="1836014"/>
                    </a:lnTo>
                    <a:lnTo>
                      <a:pt x="1346636" y="1836270"/>
                    </a:lnTo>
                    <a:lnTo>
                      <a:pt x="1345101" y="1837038"/>
                    </a:lnTo>
                    <a:lnTo>
                      <a:pt x="1335124" y="1835758"/>
                    </a:lnTo>
                    <a:lnTo>
                      <a:pt x="1333589" y="1836526"/>
                    </a:lnTo>
                    <a:lnTo>
                      <a:pt x="1332822" y="1837805"/>
                    </a:lnTo>
                    <a:lnTo>
                      <a:pt x="1331543" y="1838317"/>
                    </a:lnTo>
                    <a:lnTo>
                      <a:pt x="1330008" y="1837805"/>
                    </a:lnTo>
                    <a:lnTo>
                      <a:pt x="1328217" y="1839852"/>
                    </a:lnTo>
                    <a:lnTo>
                      <a:pt x="1328728" y="1841898"/>
                    </a:lnTo>
                    <a:lnTo>
                      <a:pt x="1327194" y="1845224"/>
                    </a:lnTo>
                    <a:lnTo>
                      <a:pt x="1326170" y="1845991"/>
                    </a:lnTo>
                    <a:lnTo>
                      <a:pt x="1325147" y="1848294"/>
                    </a:lnTo>
                    <a:lnTo>
                      <a:pt x="1323612" y="1849317"/>
                    </a:lnTo>
                    <a:lnTo>
                      <a:pt x="1323101" y="1851875"/>
                    </a:lnTo>
                    <a:lnTo>
                      <a:pt x="1324635" y="1853922"/>
                    </a:lnTo>
                    <a:lnTo>
                      <a:pt x="1324891" y="1855968"/>
                    </a:lnTo>
                    <a:lnTo>
                      <a:pt x="1325915" y="1857503"/>
                    </a:lnTo>
                    <a:lnTo>
                      <a:pt x="1325915" y="1859294"/>
                    </a:lnTo>
                    <a:lnTo>
                      <a:pt x="1326170" y="1861340"/>
                    </a:lnTo>
                    <a:lnTo>
                      <a:pt x="1323868" y="1862620"/>
                    </a:lnTo>
                    <a:lnTo>
                      <a:pt x="1321566" y="1866457"/>
                    </a:lnTo>
                    <a:lnTo>
                      <a:pt x="1319775" y="1867224"/>
                    </a:lnTo>
                    <a:lnTo>
                      <a:pt x="1317472" y="1866201"/>
                    </a:lnTo>
                    <a:lnTo>
                      <a:pt x="1316193" y="1866201"/>
                    </a:lnTo>
                    <a:lnTo>
                      <a:pt x="1314658" y="1867480"/>
                    </a:lnTo>
                    <a:lnTo>
                      <a:pt x="1312356" y="1866969"/>
                    </a:lnTo>
                    <a:lnTo>
                      <a:pt x="1309286" y="1866969"/>
                    </a:lnTo>
                    <a:lnTo>
                      <a:pt x="1307495" y="1865689"/>
                    </a:lnTo>
                    <a:lnTo>
                      <a:pt x="1303914" y="1865945"/>
                    </a:lnTo>
                    <a:lnTo>
                      <a:pt x="1295472" y="1866969"/>
                    </a:lnTo>
                    <a:lnTo>
                      <a:pt x="1295472" y="1863643"/>
                    </a:lnTo>
                    <a:lnTo>
                      <a:pt x="1293937" y="1861852"/>
                    </a:lnTo>
                    <a:lnTo>
                      <a:pt x="1292914" y="1861340"/>
                    </a:lnTo>
                    <a:lnTo>
                      <a:pt x="1290611" y="1861596"/>
                    </a:lnTo>
                    <a:lnTo>
                      <a:pt x="1289588" y="1862620"/>
                    </a:lnTo>
                    <a:lnTo>
                      <a:pt x="1289588" y="1866201"/>
                    </a:lnTo>
                    <a:lnTo>
                      <a:pt x="1287797" y="1867480"/>
                    </a:lnTo>
                    <a:lnTo>
                      <a:pt x="1286518" y="1869783"/>
                    </a:lnTo>
                    <a:lnTo>
                      <a:pt x="1282425" y="1869015"/>
                    </a:lnTo>
                    <a:lnTo>
                      <a:pt x="1280123" y="1867736"/>
                    </a:lnTo>
                    <a:lnTo>
                      <a:pt x="1278076" y="1866457"/>
                    </a:lnTo>
                    <a:lnTo>
                      <a:pt x="1277564" y="1864155"/>
                    </a:lnTo>
                    <a:lnTo>
                      <a:pt x="1280123" y="1859806"/>
                    </a:lnTo>
                    <a:lnTo>
                      <a:pt x="1280379" y="1858271"/>
                    </a:lnTo>
                    <a:lnTo>
                      <a:pt x="1278332" y="1856992"/>
                    </a:lnTo>
                    <a:lnTo>
                      <a:pt x="1275518" y="1856736"/>
                    </a:lnTo>
                    <a:lnTo>
                      <a:pt x="1269890" y="1856480"/>
                    </a:lnTo>
                    <a:lnTo>
                      <a:pt x="1266308" y="1855968"/>
                    </a:lnTo>
                    <a:lnTo>
                      <a:pt x="1264006" y="1856224"/>
                    </a:lnTo>
                    <a:lnTo>
                      <a:pt x="1256331" y="1858526"/>
                    </a:lnTo>
                    <a:lnTo>
                      <a:pt x="1252238" y="1857247"/>
                    </a:lnTo>
                    <a:lnTo>
                      <a:pt x="1249680" y="1858015"/>
                    </a:lnTo>
                    <a:lnTo>
                      <a:pt x="1247634" y="1860573"/>
                    </a:lnTo>
                    <a:lnTo>
                      <a:pt x="1247122" y="1862364"/>
                    </a:lnTo>
                    <a:lnTo>
                      <a:pt x="1247378" y="1864922"/>
                    </a:lnTo>
                    <a:lnTo>
                      <a:pt x="1248145" y="1869783"/>
                    </a:lnTo>
                    <a:lnTo>
                      <a:pt x="1247122" y="1872085"/>
                    </a:lnTo>
                    <a:lnTo>
                      <a:pt x="1243029" y="1875666"/>
                    </a:lnTo>
                    <a:lnTo>
                      <a:pt x="1240982" y="1877969"/>
                    </a:lnTo>
                    <a:lnTo>
                      <a:pt x="1239959" y="1881039"/>
                    </a:lnTo>
                    <a:lnTo>
                      <a:pt x="1239192" y="1885643"/>
                    </a:lnTo>
                    <a:lnTo>
                      <a:pt x="1238424" y="1886667"/>
                    </a:lnTo>
                    <a:lnTo>
                      <a:pt x="1235866" y="1889225"/>
                    </a:lnTo>
                    <a:lnTo>
                      <a:pt x="1223331" y="1896132"/>
                    </a:lnTo>
                    <a:lnTo>
                      <a:pt x="1221796" y="1896899"/>
                    </a:lnTo>
                    <a:lnTo>
                      <a:pt x="1219493" y="1898946"/>
                    </a:lnTo>
                    <a:lnTo>
                      <a:pt x="1218470" y="1899458"/>
                    </a:lnTo>
                    <a:lnTo>
                      <a:pt x="1215400" y="1899202"/>
                    </a:lnTo>
                    <a:lnTo>
                      <a:pt x="1213865" y="1899458"/>
                    </a:lnTo>
                    <a:lnTo>
                      <a:pt x="1211563" y="1901248"/>
                    </a:lnTo>
                    <a:lnTo>
                      <a:pt x="1207470" y="1902783"/>
                    </a:lnTo>
                    <a:lnTo>
                      <a:pt x="1206191" y="1903039"/>
                    </a:lnTo>
                    <a:lnTo>
                      <a:pt x="1198260" y="1898690"/>
                    </a:lnTo>
                    <a:lnTo>
                      <a:pt x="1197493" y="1897923"/>
                    </a:lnTo>
                    <a:lnTo>
                      <a:pt x="1197493" y="1896388"/>
                    </a:lnTo>
                    <a:lnTo>
                      <a:pt x="1198772" y="1893318"/>
                    </a:lnTo>
                    <a:lnTo>
                      <a:pt x="1198516" y="1891783"/>
                    </a:lnTo>
                    <a:lnTo>
                      <a:pt x="1193400" y="1888969"/>
                    </a:lnTo>
                    <a:lnTo>
                      <a:pt x="1192121" y="1887946"/>
                    </a:lnTo>
                    <a:lnTo>
                      <a:pt x="1190330" y="1885132"/>
                    </a:lnTo>
                    <a:lnTo>
                      <a:pt x="1190586" y="1883341"/>
                    </a:lnTo>
                    <a:lnTo>
                      <a:pt x="1190330" y="1880015"/>
                    </a:lnTo>
                    <a:lnTo>
                      <a:pt x="1191609" y="1877969"/>
                    </a:lnTo>
                    <a:lnTo>
                      <a:pt x="1190842" y="1871573"/>
                    </a:lnTo>
                    <a:lnTo>
                      <a:pt x="1190074" y="1870550"/>
                    </a:lnTo>
                    <a:lnTo>
                      <a:pt x="1188283" y="1869271"/>
                    </a:lnTo>
                    <a:lnTo>
                      <a:pt x="1184702" y="1866201"/>
                    </a:lnTo>
                    <a:lnTo>
                      <a:pt x="1182911" y="1865689"/>
                    </a:lnTo>
                    <a:lnTo>
                      <a:pt x="1180865" y="1864155"/>
                    </a:lnTo>
                    <a:lnTo>
                      <a:pt x="1178562" y="1862620"/>
                    </a:lnTo>
                    <a:lnTo>
                      <a:pt x="1177795" y="1861596"/>
                    </a:lnTo>
                    <a:lnTo>
                      <a:pt x="1175748" y="1861085"/>
                    </a:lnTo>
                    <a:lnTo>
                      <a:pt x="1172934" y="1861085"/>
                    </a:lnTo>
                    <a:lnTo>
                      <a:pt x="1171655" y="1860317"/>
                    </a:lnTo>
                    <a:lnTo>
                      <a:pt x="1169097" y="1859294"/>
                    </a:lnTo>
                    <a:lnTo>
                      <a:pt x="1168329" y="1858526"/>
                    </a:lnTo>
                    <a:lnTo>
                      <a:pt x="1163469" y="1857247"/>
                    </a:lnTo>
                    <a:lnTo>
                      <a:pt x="1161422" y="1858015"/>
                    </a:lnTo>
                    <a:lnTo>
                      <a:pt x="1159120" y="1857503"/>
                    </a:lnTo>
                    <a:lnTo>
                      <a:pt x="1157073" y="1858526"/>
                    </a:lnTo>
                    <a:lnTo>
                      <a:pt x="1154004" y="1858782"/>
                    </a:lnTo>
                    <a:lnTo>
                      <a:pt x="1152469" y="1859294"/>
                    </a:lnTo>
                    <a:lnTo>
                      <a:pt x="1150166" y="1858782"/>
                    </a:lnTo>
                    <a:lnTo>
                      <a:pt x="1148887" y="1857759"/>
                    </a:lnTo>
                    <a:lnTo>
                      <a:pt x="1145817" y="1856480"/>
                    </a:lnTo>
                    <a:lnTo>
                      <a:pt x="1141724" y="1852643"/>
                    </a:lnTo>
                    <a:lnTo>
                      <a:pt x="1139933" y="1851875"/>
                    </a:lnTo>
                    <a:lnTo>
                      <a:pt x="1137375" y="1851108"/>
                    </a:lnTo>
                    <a:lnTo>
                      <a:pt x="1132770" y="1851875"/>
                    </a:lnTo>
                    <a:lnTo>
                      <a:pt x="1131236" y="1851364"/>
                    </a:lnTo>
                    <a:lnTo>
                      <a:pt x="1128166" y="1849829"/>
                    </a:lnTo>
                    <a:lnTo>
                      <a:pt x="1124584" y="1849829"/>
                    </a:lnTo>
                    <a:lnTo>
                      <a:pt x="1121259" y="1850340"/>
                    </a:lnTo>
                    <a:lnTo>
                      <a:pt x="1118956" y="1850340"/>
                    </a:lnTo>
                    <a:lnTo>
                      <a:pt x="1116654" y="1848549"/>
                    </a:lnTo>
                    <a:lnTo>
                      <a:pt x="1115375" y="1847015"/>
                    </a:lnTo>
                    <a:lnTo>
                      <a:pt x="1113840" y="1844456"/>
                    </a:lnTo>
                    <a:lnTo>
                      <a:pt x="1112817" y="1841642"/>
                    </a:lnTo>
                    <a:lnTo>
                      <a:pt x="1111537" y="1836782"/>
                    </a:lnTo>
                    <a:lnTo>
                      <a:pt x="1109235" y="1831921"/>
                    </a:lnTo>
                    <a:lnTo>
                      <a:pt x="1103351" y="1828596"/>
                    </a:lnTo>
                    <a:lnTo>
                      <a:pt x="1096700" y="1823479"/>
                    </a:lnTo>
                    <a:lnTo>
                      <a:pt x="1094653" y="1822200"/>
                    </a:lnTo>
                    <a:lnTo>
                      <a:pt x="1092095" y="1821433"/>
                    </a:lnTo>
                    <a:lnTo>
                      <a:pt x="1086723" y="1821944"/>
                    </a:lnTo>
                    <a:lnTo>
                      <a:pt x="1081862" y="1821433"/>
                    </a:lnTo>
                    <a:lnTo>
                      <a:pt x="1080839" y="1820921"/>
                    </a:lnTo>
                    <a:lnTo>
                      <a:pt x="1077002" y="1818363"/>
                    </a:lnTo>
                    <a:lnTo>
                      <a:pt x="1074444" y="1817084"/>
                    </a:lnTo>
                    <a:lnTo>
                      <a:pt x="1073420" y="1816060"/>
                    </a:lnTo>
                    <a:lnTo>
                      <a:pt x="1072653" y="1814014"/>
                    </a:lnTo>
                    <a:lnTo>
                      <a:pt x="1069839" y="1812223"/>
                    </a:lnTo>
                    <a:lnTo>
                      <a:pt x="1066513" y="1811456"/>
                    </a:lnTo>
                    <a:lnTo>
                      <a:pt x="1065490" y="1810688"/>
                    </a:lnTo>
                    <a:lnTo>
                      <a:pt x="1063699" y="1808130"/>
                    </a:lnTo>
                    <a:lnTo>
                      <a:pt x="1062932" y="1807107"/>
                    </a:lnTo>
                    <a:lnTo>
                      <a:pt x="1059606" y="1806595"/>
                    </a:lnTo>
                    <a:lnTo>
                      <a:pt x="1058583" y="1806339"/>
                    </a:lnTo>
                    <a:lnTo>
                      <a:pt x="1054234" y="1801990"/>
                    </a:lnTo>
                    <a:lnTo>
                      <a:pt x="1052699" y="1801479"/>
                    </a:lnTo>
                    <a:lnTo>
                      <a:pt x="1045792" y="1801223"/>
                    </a:lnTo>
                    <a:lnTo>
                      <a:pt x="1044257" y="1801990"/>
                    </a:lnTo>
                    <a:lnTo>
                      <a:pt x="1040931" y="1805060"/>
                    </a:lnTo>
                    <a:lnTo>
                      <a:pt x="1038117" y="1806595"/>
                    </a:lnTo>
                    <a:lnTo>
                      <a:pt x="1035815" y="1806339"/>
                    </a:lnTo>
                    <a:lnTo>
                      <a:pt x="1033512" y="1806595"/>
                    </a:lnTo>
                    <a:lnTo>
                      <a:pt x="1026605" y="1811200"/>
                    </a:lnTo>
                    <a:lnTo>
                      <a:pt x="1019954" y="1813502"/>
                    </a:lnTo>
                    <a:lnTo>
                      <a:pt x="1017907" y="1814781"/>
                    </a:lnTo>
                    <a:lnTo>
                      <a:pt x="1017140" y="1817339"/>
                    </a:lnTo>
                    <a:lnTo>
                      <a:pt x="1017396" y="1819642"/>
                    </a:lnTo>
                    <a:lnTo>
                      <a:pt x="1018675" y="1821433"/>
                    </a:lnTo>
                    <a:lnTo>
                      <a:pt x="1020721" y="1823479"/>
                    </a:lnTo>
                    <a:lnTo>
                      <a:pt x="1023024" y="1824502"/>
                    </a:lnTo>
                    <a:lnTo>
                      <a:pt x="1026094" y="1825782"/>
                    </a:lnTo>
                    <a:lnTo>
                      <a:pt x="1030442" y="1827316"/>
                    </a:lnTo>
                    <a:lnTo>
                      <a:pt x="1035815" y="1828084"/>
                    </a:lnTo>
                    <a:lnTo>
                      <a:pt x="1038885" y="1829619"/>
                    </a:lnTo>
                    <a:lnTo>
                      <a:pt x="1039908" y="1831154"/>
                    </a:lnTo>
                    <a:lnTo>
                      <a:pt x="1039908" y="1832433"/>
                    </a:lnTo>
                    <a:lnTo>
                      <a:pt x="1039396" y="1834735"/>
                    </a:lnTo>
                    <a:lnTo>
                      <a:pt x="1038117" y="1836526"/>
                    </a:lnTo>
                    <a:lnTo>
                      <a:pt x="1034280" y="1839852"/>
                    </a:lnTo>
                    <a:lnTo>
                      <a:pt x="1032233" y="1841642"/>
                    </a:lnTo>
                    <a:lnTo>
                      <a:pt x="1029419" y="1843433"/>
                    </a:lnTo>
                    <a:lnTo>
                      <a:pt x="1026605" y="1843945"/>
                    </a:lnTo>
                    <a:lnTo>
                      <a:pt x="1022768" y="1843177"/>
                    </a:lnTo>
                    <a:lnTo>
                      <a:pt x="1017396" y="1841898"/>
                    </a:lnTo>
                    <a:lnTo>
                      <a:pt x="1014838" y="1843433"/>
                    </a:lnTo>
                    <a:lnTo>
                      <a:pt x="1015349" y="1845735"/>
                    </a:lnTo>
                    <a:lnTo>
                      <a:pt x="1013558" y="1848805"/>
                    </a:lnTo>
                    <a:lnTo>
                      <a:pt x="1011000" y="1850596"/>
                    </a:lnTo>
                    <a:lnTo>
                      <a:pt x="1011000" y="1853154"/>
                    </a:lnTo>
                    <a:lnTo>
                      <a:pt x="1010489" y="1853922"/>
                    </a:lnTo>
                    <a:lnTo>
                      <a:pt x="1008698" y="1855201"/>
                    </a:lnTo>
                    <a:lnTo>
                      <a:pt x="1008698" y="1856736"/>
                    </a:lnTo>
                    <a:lnTo>
                      <a:pt x="1006907" y="1859294"/>
                    </a:lnTo>
                    <a:lnTo>
                      <a:pt x="1006907" y="1860061"/>
                    </a:lnTo>
                    <a:lnTo>
                      <a:pt x="1003837" y="1861596"/>
                    </a:lnTo>
                    <a:lnTo>
                      <a:pt x="1001791" y="1861596"/>
                    </a:lnTo>
                    <a:lnTo>
                      <a:pt x="1000512" y="1862620"/>
                    </a:lnTo>
                    <a:lnTo>
                      <a:pt x="999488" y="1862620"/>
                    </a:lnTo>
                    <a:lnTo>
                      <a:pt x="995907" y="1862108"/>
                    </a:lnTo>
                    <a:lnTo>
                      <a:pt x="991302" y="1861596"/>
                    </a:lnTo>
                    <a:lnTo>
                      <a:pt x="991302" y="1860317"/>
                    </a:lnTo>
                    <a:lnTo>
                      <a:pt x="996163" y="1858782"/>
                    </a:lnTo>
                    <a:lnTo>
                      <a:pt x="998721" y="1856992"/>
                    </a:lnTo>
                    <a:lnTo>
                      <a:pt x="998977" y="1855201"/>
                    </a:lnTo>
                    <a:lnTo>
                      <a:pt x="997698" y="1853154"/>
                    </a:lnTo>
                    <a:lnTo>
                      <a:pt x="997698" y="1851364"/>
                    </a:lnTo>
                    <a:lnTo>
                      <a:pt x="995395" y="1849061"/>
                    </a:lnTo>
                    <a:lnTo>
                      <a:pt x="993093" y="1849317"/>
                    </a:lnTo>
                    <a:lnTo>
                      <a:pt x="990279" y="1848549"/>
                    </a:lnTo>
                    <a:lnTo>
                      <a:pt x="990535" y="1846759"/>
                    </a:lnTo>
                    <a:lnTo>
                      <a:pt x="992325" y="1842410"/>
                    </a:lnTo>
                    <a:lnTo>
                      <a:pt x="991302" y="1841131"/>
                    </a:lnTo>
                    <a:lnTo>
                      <a:pt x="987976" y="1843945"/>
                    </a:lnTo>
                    <a:lnTo>
                      <a:pt x="985674" y="1844456"/>
                    </a:lnTo>
                    <a:lnTo>
                      <a:pt x="984395" y="1843689"/>
                    </a:lnTo>
                    <a:lnTo>
                      <a:pt x="982348" y="1843689"/>
                    </a:lnTo>
                    <a:lnTo>
                      <a:pt x="978767" y="1844201"/>
                    </a:lnTo>
                    <a:lnTo>
                      <a:pt x="977488" y="1844968"/>
                    </a:lnTo>
                    <a:lnTo>
                      <a:pt x="977999" y="1846503"/>
                    </a:lnTo>
                    <a:lnTo>
                      <a:pt x="978511" y="1850084"/>
                    </a:lnTo>
                    <a:lnTo>
                      <a:pt x="978511" y="1851875"/>
                    </a:lnTo>
                    <a:lnTo>
                      <a:pt x="976465" y="1852387"/>
                    </a:lnTo>
                    <a:lnTo>
                      <a:pt x="974674" y="1851875"/>
                    </a:lnTo>
                    <a:lnTo>
                      <a:pt x="972116" y="1850596"/>
                    </a:lnTo>
                    <a:lnTo>
                      <a:pt x="971860" y="1849061"/>
                    </a:lnTo>
                    <a:lnTo>
                      <a:pt x="974674" y="1847526"/>
                    </a:lnTo>
                    <a:lnTo>
                      <a:pt x="973651" y="1845991"/>
                    </a:lnTo>
                    <a:lnTo>
                      <a:pt x="972371" y="1845735"/>
                    </a:lnTo>
                    <a:lnTo>
                      <a:pt x="967511" y="1846247"/>
                    </a:lnTo>
                    <a:lnTo>
                      <a:pt x="967255" y="1845224"/>
                    </a:lnTo>
                    <a:lnTo>
                      <a:pt x="969813" y="1839084"/>
                    </a:lnTo>
                    <a:lnTo>
                      <a:pt x="969813" y="1837549"/>
                    </a:lnTo>
                    <a:lnTo>
                      <a:pt x="968278" y="1837293"/>
                    </a:lnTo>
                    <a:lnTo>
                      <a:pt x="965720" y="1839340"/>
                    </a:lnTo>
                    <a:lnTo>
                      <a:pt x="964953" y="1841387"/>
                    </a:lnTo>
                    <a:lnTo>
                      <a:pt x="964697" y="1843177"/>
                    </a:lnTo>
                    <a:lnTo>
                      <a:pt x="962906" y="1845735"/>
                    </a:lnTo>
                    <a:lnTo>
                      <a:pt x="962906" y="1847782"/>
                    </a:lnTo>
                    <a:lnTo>
                      <a:pt x="961883" y="1851875"/>
                    </a:lnTo>
                    <a:lnTo>
                      <a:pt x="960604" y="1852387"/>
                    </a:lnTo>
                    <a:lnTo>
                      <a:pt x="958557" y="1852131"/>
                    </a:lnTo>
                    <a:lnTo>
                      <a:pt x="956511" y="1853410"/>
                    </a:lnTo>
                    <a:lnTo>
                      <a:pt x="955231" y="1853666"/>
                    </a:lnTo>
                    <a:lnTo>
                      <a:pt x="953185" y="1852131"/>
                    </a:lnTo>
                    <a:lnTo>
                      <a:pt x="950115" y="1851364"/>
                    </a:lnTo>
                    <a:lnTo>
                      <a:pt x="946789" y="1851364"/>
                    </a:lnTo>
                    <a:lnTo>
                      <a:pt x="945766" y="1851875"/>
                    </a:lnTo>
                    <a:lnTo>
                      <a:pt x="944999" y="1853922"/>
                    </a:lnTo>
                    <a:lnTo>
                      <a:pt x="945766" y="1854945"/>
                    </a:lnTo>
                    <a:lnTo>
                      <a:pt x="945255" y="1856736"/>
                    </a:lnTo>
                    <a:lnTo>
                      <a:pt x="942440" y="1859038"/>
                    </a:lnTo>
                    <a:lnTo>
                      <a:pt x="937580" y="1857503"/>
                    </a:lnTo>
                    <a:lnTo>
                      <a:pt x="936557" y="1857503"/>
                    </a:lnTo>
                    <a:lnTo>
                      <a:pt x="936301" y="1860061"/>
                    </a:lnTo>
                    <a:lnTo>
                      <a:pt x="936301" y="1861596"/>
                    </a:lnTo>
                    <a:lnTo>
                      <a:pt x="935533" y="1863899"/>
                    </a:lnTo>
                    <a:lnTo>
                      <a:pt x="932208" y="1865689"/>
                    </a:lnTo>
                    <a:lnTo>
                      <a:pt x="930161" y="1867736"/>
                    </a:lnTo>
                    <a:lnTo>
                      <a:pt x="931184" y="1869527"/>
                    </a:lnTo>
                    <a:lnTo>
                      <a:pt x="934254" y="1870550"/>
                    </a:lnTo>
                    <a:lnTo>
                      <a:pt x="935278" y="1871317"/>
                    </a:lnTo>
                    <a:lnTo>
                      <a:pt x="935278" y="1872597"/>
                    </a:lnTo>
                    <a:lnTo>
                      <a:pt x="932975" y="1873620"/>
                    </a:lnTo>
                    <a:lnTo>
                      <a:pt x="929649" y="1873364"/>
                    </a:lnTo>
                    <a:lnTo>
                      <a:pt x="925301" y="1873364"/>
                    </a:lnTo>
                    <a:lnTo>
                      <a:pt x="924533" y="1872341"/>
                    </a:lnTo>
                    <a:lnTo>
                      <a:pt x="923766" y="1870038"/>
                    </a:lnTo>
                    <a:lnTo>
                      <a:pt x="922742" y="1867480"/>
                    </a:lnTo>
                    <a:lnTo>
                      <a:pt x="920696" y="1864922"/>
                    </a:lnTo>
                    <a:lnTo>
                      <a:pt x="917882" y="1864922"/>
                    </a:lnTo>
                    <a:lnTo>
                      <a:pt x="916347" y="1865434"/>
                    </a:lnTo>
                    <a:lnTo>
                      <a:pt x="914812" y="1866457"/>
                    </a:lnTo>
                    <a:lnTo>
                      <a:pt x="915324" y="1868503"/>
                    </a:lnTo>
                    <a:lnTo>
                      <a:pt x="918905" y="1869783"/>
                    </a:lnTo>
                    <a:lnTo>
                      <a:pt x="920184" y="1871317"/>
                    </a:lnTo>
                    <a:lnTo>
                      <a:pt x="920184" y="1874131"/>
                    </a:lnTo>
                    <a:lnTo>
                      <a:pt x="919417" y="1874643"/>
                    </a:lnTo>
                    <a:lnTo>
                      <a:pt x="917370" y="1874387"/>
                    </a:lnTo>
                    <a:lnTo>
                      <a:pt x="915579" y="1874387"/>
                    </a:lnTo>
                    <a:lnTo>
                      <a:pt x="913277" y="1875155"/>
                    </a:lnTo>
                    <a:lnTo>
                      <a:pt x="913533" y="1876690"/>
                    </a:lnTo>
                    <a:lnTo>
                      <a:pt x="915835" y="1876434"/>
                    </a:lnTo>
                    <a:lnTo>
                      <a:pt x="916858" y="1877713"/>
                    </a:lnTo>
                    <a:lnTo>
                      <a:pt x="914300" y="1879248"/>
                    </a:lnTo>
                    <a:lnTo>
                      <a:pt x="913789" y="1880271"/>
                    </a:lnTo>
                    <a:lnTo>
                      <a:pt x="911742" y="1882062"/>
                    </a:lnTo>
                    <a:lnTo>
                      <a:pt x="913533" y="1884620"/>
                    </a:lnTo>
                    <a:lnTo>
                      <a:pt x="913277" y="1885388"/>
                    </a:lnTo>
                    <a:lnTo>
                      <a:pt x="911486" y="1885899"/>
                    </a:lnTo>
                    <a:lnTo>
                      <a:pt x="911230" y="1886667"/>
                    </a:lnTo>
                    <a:lnTo>
                      <a:pt x="913021" y="1887946"/>
                    </a:lnTo>
                    <a:lnTo>
                      <a:pt x="911998" y="1888969"/>
                    </a:lnTo>
                    <a:lnTo>
                      <a:pt x="907649" y="1888969"/>
                    </a:lnTo>
                    <a:lnTo>
                      <a:pt x="907393" y="1890248"/>
                    </a:lnTo>
                    <a:lnTo>
                      <a:pt x="908928" y="1890504"/>
                    </a:lnTo>
                    <a:lnTo>
                      <a:pt x="909184" y="1891527"/>
                    </a:lnTo>
                    <a:lnTo>
                      <a:pt x="906114" y="1892039"/>
                    </a:lnTo>
                    <a:lnTo>
                      <a:pt x="904323" y="1893574"/>
                    </a:lnTo>
                    <a:lnTo>
                      <a:pt x="902788" y="1893318"/>
                    </a:lnTo>
                    <a:lnTo>
                      <a:pt x="902277" y="1892295"/>
                    </a:lnTo>
                    <a:lnTo>
                      <a:pt x="900486" y="1892295"/>
                    </a:lnTo>
                    <a:lnTo>
                      <a:pt x="899207" y="1892806"/>
                    </a:lnTo>
                    <a:lnTo>
                      <a:pt x="898439" y="1894853"/>
                    </a:lnTo>
                    <a:lnTo>
                      <a:pt x="898184" y="1898690"/>
                    </a:lnTo>
                    <a:lnTo>
                      <a:pt x="897928" y="1899969"/>
                    </a:lnTo>
                    <a:lnTo>
                      <a:pt x="896905" y="1900481"/>
                    </a:lnTo>
                    <a:lnTo>
                      <a:pt x="895625" y="1899458"/>
                    </a:lnTo>
                    <a:lnTo>
                      <a:pt x="893579" y="1897411"/>
                    </a:lnTo>
                    <a:lnTo>
                      <a:pt x="892300" y="1896899"/>
                    </a:lnTo>
                    <a:lnTo>
                      <a:pt x="890509" y="1896899"/>
                    </a:lnTo>
                    <a:lnTo>
                      <a:pt x="887951" y="1896132"/>
                    </a:lnTo>
                    <a:lnTo>
                      <a:pt x="882323" y="1899202"/>
                    </a:lnTo>
                    <a:lnTo>
                      <a:pt x="882323" y="1900225"/>
                    </a:lnTo>
                    <a:lnTo>
                      <a:pt x="883858" y="1901504"/>
                    </a:lnTo>
                    <a:lnTo>
                      <a:pt x="885648" y="1906109"/>
                    </a:lnTo>
                    <a:lnTo>
                      <a:pt x="885648" y="1910970"/>
                    </a:lnTo>
                    <a:lnTo>
                      <a:pt x="884881" y="1911993"/>
                    </a:lnTo>
                    <a:lnTo>
                      <a:pt x="881300" y="1912249"/>
                    </a:lnTo>
                    <a:lnTo>
                      <a:pt x="879765" y="1912504"/>
                    </a:lnTo>
                    <a:lnTo>
                      <a:pt x="878997" y="1913528"/>
                    </a:lnTo>
                    <a:lnTo>
                      <a:pt x="875416" y="1914039"/>
                    </a:lnTo>
                    <a:lnTo>
                      <a:pt x="875160" y="1915063"/>
                    </a:lnTo>
                    <a:lnTo>
                      <a:pt x="877206" y="1915318"/>
                    </a:lnTo>
                    <a:lnTo>
                      <a:pt x="878741" y="1917621"/>
                    </a:lnTo>
                    <a:lnTo>
                      <a:pt x="878485" y="1919412"/>
                    </a:lnTo>
                    <a:lnTo>
                      <a:pt x="875927" y="1919412"/>
                    </a:lnTo>
                    <a:lnTo>
                      <a:pt x="873625" y="1918388"/>
                    </a:lnTo>
                    <a:lnTo>
                      <a:pt x="873113" y="1918388"/>
                    </a:lnTo>
                    <a:lnTo>
                      <a:pt x="871323" y="1919923"/>
                    </a:lnTo>
                    <a:lnTo>
                      <a:pt x="870299" y="1919923"/>
                    </a:lnTo>
                    <a:lnTo>
                      <a:pt x="867741" y="1917365"/>
                    </a:lnTo>
                    <a:lnTo>
                      <a:pt x="864671" y="1915574"/>
                    </a:lnTo>
                    <a:lnTo>
                      <a:pt x="863392" y="1915830"/>
                    </a:lnTo>
                    <a:lnTo>
                      <a:pt x="863648" y="1917621"/>
                    </a:lnTo>
                    <a:lnTo>
                      <a:pt x="862880" y="1918133"/>
                    </a:lnTo>
                    <a:lnTo>
                      <a:pt x="860322" y="1918900"/>
                    </a:lnTo>
                    <a:lnTo>
                      <a:pt x="859043" y="1918900"/>
                    </a:lnTo>
                    <a:lnTo>
                      <a:pt x="856741" y="1918388"/>
                    </a:lnTo>
                    <a:lnTo>
                      <a:pt x="856229" y="1916853"/>
                    </a:lnTo>
                    <a:lnTo>
                      <a:pt x="856997" y="1914039"/>
                    </a:lnTo>
                    <a:lnTo>
                      <a:pt x="857508" y="1911225"/>
                    </a:lnTo>
                    <a:lnTo>
                      <a:pt x="856485" y="1909690"/>
                    </a:lnTo>
                    <a:lnTo>
                      <a:pt x="855206" y="1911481"/>
                    </a:lnTo>
                    <a:lnTo>
                      <a:pt x="853671" y="1911225"/>
                    </a:lnTo>
                    <a:lnTo>
                      <a:pt x="852648" y="1911481"/>
                    </a:lnTo>
                    <a:lnTo>
                      <a:pt x="851624" y="1910714"/>
                    </a:lnTo>
                    <a:lnTo>
                      <a:pt x="849322" y="1908156"/>
                    </a:lnTo>
                    <a:lnTo>
                      <a:pt x="847531" y="1906621"/>
                    </a:lnTo>
                    <a:lnTo>
                      <a:pt x="845485" y="1906621"/>
                    </a:lnTo>
                    <a:lnTo>
                      <a:pt x="843950" y="1907644"/>
                    </a:lnTo>
                    <a:lnTo>
                      <a:pt x="842159" y="1907132"/>
                    </a:lnTo>
                    <a:lnTo>
                      <a:pt x="841136" y="1908411"/>
                    </a:lnTo>
                    <a:lnTo>
                      <a:pt x="839857" y="1910970"/>
                    </a:lnTo>
                    <a:lnTo>
                      <a:pt x="838066" y="1912504"/>
                    </a:lnTo>
                    <a:lnTo>
                      <a:pt x="836787" y="1913016"/>
                    </a:lnTo>
                    <a:lnTo>
                      <a:pt x="833973" y="1913272"/>
                    </a:lnTo>
                    <a:lnTo>
                      <a:pt x="831159" y="1913016"/>
                    </a:lnTo>
                    <a:lnTo>
                      <a:pt x="829624" y="1912249"/>
                    </a:lnTo>
                    <a:lnTo>
                      <a:pt x="827577" y="1912249"/>
                    </a:lnTo>
                    <a:lnTo>
                      <a:pt x="826810" y="1913016"/>
                    </a:lnTo>
                    <a:lnTo>
                      <a:pt x="827322" y="1914551"/>
                    </a:lnTo>
                    <a:lnTo>
                      <a:pt x="827066" y="1915830"/>
                    </a:lnTo>
                    <a:lnTo>
                      <a:pt x="825531" y="1919412"/>
                    </a:lnTo>
                    <a:lnTo>
                      <a:pt x="825531" y="1920691"/>
                    </a:lnTo>
                    <a:lnTo>
                      <a:pt x="824763" y="1921714"/>
                    </a:lnTo>
                    <a:lnTo>
                      <a:pt x="821949" y="1922226"/>
                    </a:lnTo>
                    <a:lnTo>
                      <a:pt x="818879" y="1924016"/>
                    </a:lnTo>
                    <a:lnTo>
                      <a:pt x="816321" y="1924784"/>
                    </a:lnTo>
                    <a:lnTo>
                      <a:pt x="815298" y="1926063"/>
                    </a:lnTo>
                    <a:lnTo>
                      <a:pt x="815042" y="1927342"/>
                    </a:lnTo>
                    <a:lnTo>
                      <a:pt x="812228" y="1928877"/>
                    </a:lnTo>
                    <a:lnTo>
                      <a:pt x="810949" y="1930156"/>
                    </a:lnTo>
                    <a:lnTo>
                      <a:pt x="810693" y="1931435"/>
                    </a:lnTo>
                    <a:lnTo>
                      <a:pt x="811461" y="1933226"/>
                    </a:lnTo>
                    <a:lnTo>
                      <a:pt x="811205" y="1934249"/>
                    </a:lnTo>
                    <a:lnTo>
                      <a:pt x="808135" y="1937575"/>
                    </a:lnTo>
                    <a:lnTo>
                      <a:pt x="806856" y="1940900"/>
                    </a:lnTo>
                    <a:lnTo>
                      <a:pt x="807623" y="1947040"/>
                    </a:lnTo>
                    <a:lnTo>
                      <a:pt x="806600" y="1948831"/>
                    </a:lnTo>
                    <a:lnTo>
                      <a:pt x="805321" y="1949087"/>
                    </a:lnTo>
                    <a:lnTo>
                      <a:pt x="803530" y="1948319"/>
                    </a:lnTo>
                    <a:lnTo>
                      <a:pt x="803019" y="1946529"/>
                    </a:lnTo>
                    <a:lnTo>
                      <a:pt x="802507" y="1946273"/>
                    </a:lnTo>
                    <a:lnTo>
                      <a:pt x="800716" y="1950110"/>
                    </a:lnTo>
                    <a:lnTo>
                      <a:pt x="800205" y="1951901"/>
                    </a:lnTo>
                    <a:lnTo>
                      <a:pt x="799693" y="1957273"/>
                    </a:lnTo>
                    <a:lnTo>
                      <a:pt x="798670" y="1958040"/>
                    </a:lnTo>
                    <a:lnTo>
                      <a:pt x="796367" y="1958296"/>
                    </a:lnTo>
                    <a:lnTo>
                      <a:pt x="795344" y="1958808"/>
                    </a:lnTo>
                    <a:lnTo>
                      <a:pt x="794065" y="1960087"/>
                    </a:lnTo>
                    <a:lnTo>
                      <a:pt x="791763" y="1961110"/>
                    </a:lnTo>
                    <a:lnTo>
                      <a:pt x="789972" y="1963157"/>
                    </a:lnTo>
                    <a:lnTo>
                      <a:pt x="787669" y="1966994"/>
                    </a:lnTo>
                    <a:lnTo>
                      <a:pt x="785623" y="1968785"/>
                    </a:lnTo>
                    <a:lnTo>
                      <a:pt x="784600" y="1970320"/>
                    </a:lnTo>
                    <a:lnTo>
                      <a:pt x="784344" y="1972622"/>
                    </a:lnTo>
                    <a:lnTo>
                      <a:pt x="783576" y="1974413"/>
                    </a:lnTo>
                    <a:lnTo>
                      <a:pt x="783576" y="1976204"/>
                    </a:lnTo>
                    <a:lnTo>
                      <a:pt x="782809" y="1978250"/>
                    </a:lnTo>
                    <a:lnTo>
                      <a:pt x="782809" y="1981064"/>
                    </a:lnTo>
                    <a:lnTo>
                      <a:pt x="781018" y="1984902"/>
                    </a:lnTo>
                    <a:lnTo>
                      <a:pt x="780251" y="1987971"/>
                    </a:lnTo>
                    <a:lnTo>
                      <a:pt x="779483" y="1988995"/>
                    </a:lnTo>
                    <a:lnTo>
                      <a:pt x="779995" y="1990785"/>
                    </a:lnTo>
                    <a:lnTo>
                      <a:pt x="778972" y="1994367"/>
                    </a:lnTo>
                    <a:lnTo>
                      <a:pt x="778972" y="1997181"/>
                    </a:lnTo>
                    <a:lnTo>
                      <a:pt x="777437" y="2000251"/>
                    </a:lnTo>
                    <a:lnTo>
                      <a:pt x="775134" y="2001530"/>
                    </a:lnTo>
                    <a:lnTo>
                      <a:pt x="774878" y="2003295"/>
                    </a:lnTo>
                    <a:lnTo>
                      <a:pt x="773855" y="2004062"/>
                    </a:lnTo>
                    <a:lnTo>
                      <a:pt x="771553" y="2004600"/>
                    </a:lnTo>
                    <a:lnTo>
                      <a:pt x="771809" y="2009435"/>
                    </a:lnTo>
                    <a:lnTo>
                      <a:pt x="770529" y="2011225"/>
                    </a:lnTo>
                    <a:lnTo>
                      <a:pt x="769506" y="2011737"/>
                    </a:lnTo>
                    <a:lnTo>
                      <a:pt x="768739" y="2013528"/>
                    </a:lnTo>
                    <a:lnTo>
                      <a:pt x="767715" y="2013784"/>
                    </a:lnTo>
                    <a:lnTo>
                      <a:pt x="766436" y="2015830"/>
                    </a:lnTo>
                    <a:lnTo>
                      <a:pt x="767460" y="2022226"/>
                    </a:lnTo>
                    <a:lnTo>
                      <a:pt x="763367" y="2024784"/>
                    </a:lnTo>
                    <a:lnTo>
                      <a:pt x="761832" y="2027086"/>
                    </a:lnTo>
                    <a:lnTo>
                      <a:pt x="759018" y="2029133"/>
                    </a:lnTo>
                    <a:lnTo>
                      <a:pt x="758506" y="2030923"/>
                    </a:lnTo>
                    <a:lnTo>
                      <a:pt x="756715" y="2032970"/>
                    </a:lnTo>
                    <a:lnTo>
                      <a:pt x="755436" y="2033482"/>
                    </a:lnTo>
                    <a:lnTo>
                      <a:pt x="755180" y="2034761"/>
                    </a:lnTo>
                    <a:lnTo>
                      <a:pt x="753901" y="2036296"/>
                    </a:lnTo>
                    <a:lnTo>
                      <a:pt x="754669" y="2038342"/>
                    </a:lnTo>
                    <a:lnTo>
                      <a:pt x="754157" y="2039877"/>
                    </a:lnTo>
                    <a:lnTo>
                      <a:pt x="752878" y="2041412"/>
                    </a:lnTo>
                    <a:lnTo>
                      <a:pt x="751599" y="2041924"/>
                    </a:lnTo>
                    <a:lnTo>
                      <a:pt x="750320" y="2044226"/>
                    </a:lnTo>
                    <a:lnTo>
                      <a:pt x="749041" y="2044738"/>
                    </a:lnTo>
                    <a:lnTo>
                      <a:pt x="747250" y="2048575"/>
                    </a:lnTo>
                    <a:lnTo>
                      <a:pt x="746482" y="2047808"/>
                    </a:lnTo>
                    <a:lnTo>
                      <a:pt x="745971" y="2046017"/>
                    </a:lnTo>
                    <a:lnTo>
                      <a:pt x="746227" y="2041924"/>
                    </a:lnTo>
                    <a:lnTo>
                      <a:pt x="744692" y="2037575"/>
                    </a:lnTo>
                    <a:lnTo>
                      <a:pt x="743668" y="2035784"/>
                    </a:lnTo>
                    <a:lnTo>
                      <a:pt x="741622" y="2032970"/>
                    </a:lnTo>
                    <a:lnTo>
                      <a:pt x="739064" y="2030412"/>
                    </a:lnTo>
                    <a:lnTo>
                      <a:pt x="734459" y="2027598"/>
                    </a:lnTo>
                    <a:lnTo>
                      <a:pt x="731901" y="2025040"/>
                    </a:lnTo>
                    <a:lnTo>
                      <a:pt x="728575" y="2020691"/>
                    </a:lnTo>
                    <a:lnTo>
                      <a:pt x="725505" y="2018644"/>
                    </a:lnTo>
                    <a:lnTo>
                      <a:pt x="724738" y="2017621"/>
                    </a:lnTo>
                    <a:lnTo>
                      <a:pt x="724738" y="2015830"/>
                    </a:lnTo>
                    <a:lnTo>
                      <a:pt x="722180" y="2003039"/>
                    </a:lnTo>
                    <a:lnTo>
                      <a:pt x="720900" y="2000481"/>
                    </a:lnTo>
                    <a:lnTo>
                      <a:pt x="720389" y="1995876"/>
                    </a:lnTo>
                    <a:lnTo>
                      <a:pt x="717575" y="1993062"/>
                    </a:lnTo>
                    <a:lnTo>
                      <a:pt x="717319" y="1991809"/>
                    </a:lnTo>
                    <a:lnTo>
                      <a:pt x="717831" y="1988713"/>
                    </a:lnTo>
                    <a:lnTo>
                      <a:pt x="717575" y="1987204"/>
                    </a:lnTo>
                    <a:lnTo>
                      <a:pt x="715528" y="1983622"/>
                    </a:lnTo>
                    <a:lnTo>
                      <a:pt x="715017" y="1981039"/>
                    </a:lnTo>
                    <a:lnTo>
                      <a:pt x="713738" y="1980041"/>
                    </a:lnTo>
                    <a:lnTo>
                      <a:pt x="712203" y="1979785"/>
                    </a:lnTo>
                    <a:lnTo>
                      <a:pt x="708365" y="1980808"/>
                    </a:lnTo>
                    <a:lnTo>
                      <a:pt x="707086" y="1980271"/>
                    </a:lnTo>
                    <a:lnTo>
                      <a:pt x="706830" y="1978762"/>
                    </a:lnTo>
                    <a:lnTo>
                      <a:pt x="707598" y="1973390"/>
                    </a:lnTo>
                    <a:lnTo>
                      <a:pt x="705807" y="1971599"/>
                    </a:lnTo>
                    <a:lnTo>
                      <a:pt x="704528" y="1971062"/>
                    </a:lnTo>
                    <a:lnTo>
                      <a:pt x="702481" y="1971062"/>
                    </a:lnTo>
                    <a:lnTo>
                      <a:pt x="700947" y="1971599"/>
                    </a:lnTo>
                    <a:lnTo>
                      <a:pt x="699412" y="1971599"/>
                    </a:lnTo>
                    <a:lnTo>
                      <a:pt x="698388" y="1970575"/>
                    </a:lnTo>
                    <a:lnTo>
                      <a:pt x="698133" y="1968785"/>
                    </a:lnTo>
                    <a:lnTo>
                      <a:pt x="693784" y="1964666"/>
                    </a:lnTo>
                    <a:lnTo>
                      <a:pt x="692504" y="1961852"/>
                    </a:lnTo>
                    <a:lnTo>
                      <a:pt x="691481" y="1958527"/>
                    </a:lnTo>
                    <a:lnTo>
                      <a:pt x="691481" y="1957247"/>
                    </a:lnTo>
                    <a:lnTo>
                      <a:pt x="692504" y="1953922"/>
                    </a:lnTo>
                    <a:lnTo>
                      <a:pt x="692504" y="1953180"/>
                    </a:lnTo>
                    <a:lnTo>
                      <a:pt x="689690" y="1951875"/>
                    </a:lnTo>
                    <a:lnTo>
                      <a:pt x="688411" y="1950622"/>
                    </a:lnTo>
                    <a:lnTo>
                      <a:pt x="687132" y="1944456"/>
                    </a:lnTo>
                    <a:lnTo>
                      <a:pt x="687132" y="1941898"/>
                    </a:lnTo>
                    <a:lnTo>
                      <a:pt x="688156" y="1940107"/>
                    </a:lnTo>
                    <a:lnTo>
                      <a:pt x="690202" y="1937063"/>
                    </a:lnTo>
                    <a:lnTo>
                      <a:pt x="690458" y="1935272"/>
                    </a:lnTo>
                    <a:lnTo>
                      <a:pt x="689690" y="1931921"/>
                    </a:lnTo>
                    <a:lnTo>
                      <a:pt x="688411" y="1929875"/>
                    </a:lnTo>
                    <a:lnTo>
                      <a:pt x="683807" y="1925040"/>
                    </a:lnTo>
                    <a:lnTo>
                      <a:pt x="680737" y="1923479"/>
                    </a:lnTo>
                    <a:lnTo>
                      <a:pt x="678434" y="1920921"/>
                    </a:lnTo>
                    <a:lnTo>
                      <a:pt x="676899" y="1919667"/>
                    </a:lnTo>
                    <a:lnTo>
                      <a:pt x="675620" y="1917621"/>
                    </a:lnTo>
                    <a:lnTo>
                      <a:pt x="675876" y="1913758"/>
                    </a:lnTo>
                    <a:lnTo>
                      <a:pt x="675620" y="1910944"/>
                    </a:lnTo>
                    <a:lnTo>
                      <a:pt x="676388" y="1909435"/>
                    </a:lnTo>
                    <a:lnTo>
                      <a:pt x="676388" y="1907107"/>
                    </a:lnTo>
                    <a:lnTo>
                      <a:pt x="675876" y="1901248"/>
                    </a:lnTo>
                    <a:lnTo>
                      <a:pt x="676644" y="1898153"/>
                    </a:lnTo>
                    <a:lnTo>
                      <a:pt x="676644" y="1895876"/>
                    </a:lnTo>
                    <a:lnTo>
                      <a:pt x="675876" y="1892525"/>
                    </a:lnTo>
                    <a:lnTo>
                      <a:pt x="677667" y="1890248"/>
                    </a:lnTo>
                    <a:lnTo>
                      <a:pt x="677923" y="1887690"/>
                    </a:lnTo>
                    <a:lnTo>
                      <a:pt x="674597" y="1882548"/>
                    </a:lnTo>
                    <a:lnTo>
                      <a:pt x="674085" y="1881294"/>
                    </a:lnTo>
                    <a:lnTo>
                      <a:pt x="673318" y="1881039"/>
                    </a:lnTo>
                    <a:lnTo>
                      <a:pt x="671783" y="1882292"/>
                    </a:lnTo>
                    <a:lnTo>
                      <a:pt x="669992" y="1882829"/>
                    </a:lnTo>
                    <a:lnTo>
                      <a:pt x="667690" y="1882829"/>
                    </a:lnTo>
                    <a:lnTo>
                      <a:pt x="667178" y="1882062"/>
                    </a:lnTo>
                    <a:lnTo>
                      <a:pt x="666411" y="1879990"/>
                    </a:lnTo>
                    <a:lnTo>
                      <a:pt x="665388" y="1879248"/>
                    </a:lnTo>
                    <a:lnTo>
                      <a:pt x="662829" y="1878967"/>
                    </a:lnTo>
                    <a:lnTo>
                      <a:pt x="659504" y="1879734"/>
                    </a:lnTo>
                    <a:lnTo>
                      <a:pt x="658992" y="1879248"/>
                    </a:lnTo>
                    <a:lnTo>
                      <a:pt x="660015" y="1877713"/>
                    </a:lnTo>
                    <a:lnTo>
                      <a:pt x="660271" y="1875897"/>
                    </a:lnTo>
                    <a:lnTo>
                      <a:pt x="661294" y="1871829"/>
                    </a:lnTo>
                    <a:lnTo>
                      <a:pt x="660783" y="1868248"/>
                    </a:lnTo>
                    <a:lnTo>
                      <a:pt x="659248" y="1864385"/>
                    </a:lnTo>
                    <a:lnTo>
                      <a:pt x="655411" y="1859038"/>
                    </a:lnTo>
                    <a:lnTo>
                      <a:pt x="654899" y="1856966"/>
                    </a:lnTo>
                    <a:lnTo>
                      <a:pt x="654899" y="1854689"/>
                    </a:lnTo>
                    <a:lnTo>
                      <a:pt x="656434" y="1850315"/>
                    </a:lnTo>
                    <a:lnTo>
                      <a:pt x="656178" y="1845735"/>
                    </a:lnTo>
                    <a:lnTo>
                      <a:pt x="655922" y="1843689"/>
                    </a:lnTo>
                    <a:lnTo>
                      <a:pt x="653876" y="1839852"/>
                    </a:lnTo>
                    <a:lnTo>
                      <a:pt x="651829" y="1834966"/>
                    </a:lnTo>
                    <a:lnTo>
                      <a:pt x="650806" y="1830361"/>
                    </a:lnTo>
                    <a:lnTo>
                      <a:pt x="651317" y="1825270"/>
                    </a:lnTo>
                    <a:lnTo>
                      <a:pt x="649271" y="1819130"/>
                    </a:lnTo>
                    <a:lnTo>
                      <a:pt x="648503" y="1815549"/>
                    </a:lnTo>
                    <a:lnTo>
                      <a:pt x="646969" y="1811711"/>
                    </a:lnTo>
                    <a:lnTo>
                      <a:pt x="644922" y="1808360"/>
                    </a:lnTo>
                    <a:lnTo>
                      <a:pt x="642364" y="1807874"/>
                    </a:lnTo>
                    <a:lnTo>
                      <a:pt x="640317" y="1808360"/>
                    </a:lnTo>
                    <a:lnTo>
                      <a:pt x="637247" y="1810688"/>
                    </a:lnTo>
                    <a:lnTo>
                      <a:pt x="634945" y="1814270"/>
                    </a:lnTo>
                    <a:lnTo>
                      <a:pt x="634178" y="1816546"/>
                    </a:lnTo>
                    <a:lnTo>
                      <a:pt x="632643" y="1820153"/>
                    </a:lnTo>
                    <a:lnTo>
                      <a:pt x="626503" y="1823735"/>
                    </a:lnTo>
                    <a:lnTo>
                      <a:pt x="621642" y="1823965"/>
                    </a:lnTo>
                    <a:lnTo>
                      <a:pt x="616782" y="1823479"/>
                    </a:lnTo>
                    <a:lnTo>
                      <a:pt x="610386" y="1818593"/>
                    </a:lnTo>
                    <a:lnTo>
                      <a:pt x="605526" y="1818874"/>
                    </a:lnTo>
                    <a:lnTo>
                      <a:pt x="601177" y="1818337"/>
                    </a:lnTo>
                    <a:lnTo>
                      <a:pt x="595293" y="1818107"/>
                    </a:lnTo>
                    <a:lnTo>
                      <a:pt x="589665" y="1820665"/>
                    </a:lnTo>
                    <a:lnTo>
                      <a:pt x="586339" y="1824733"/>
                    </a:lnTo>
                    <a:lnTo>
                      <a:pt x="583525" y="1828084"/>
                    </a:lnTo>
                    <a:lnTo>
                      <a:pt x="579944" y="1831128"/>
                    </a:lnTo>
                    <a:lnTo>
                      <a:pt x="575851" y="1833456"/>
                    </a:lnTo>
                    <a:lnTo>
                      <a:pt x="574572" y="1833942"/>
                    </a:lnTo>
                    <a:lnTo>
                      <a:pt x="571757" y="1833175"/>
                    </a:lnTo>
                    <a:lnTo>
                      <a:pt x="569967" y="1831384"/>
                    </a:lnTo>
                    <a:lnTo>
                      <a:pt x="569199" y="1828084"/>
                    </a:lnTo>
                    <a:lnTo>
                      <a:pt x="569455" y="1825756"/>
                    </a:lnTo>
                    <a:lnTo>
                      <a:pt x="568176" y="1817595"/>
                    </a:lnTo>
                    <a:lnTo>
                      <a:pt x="569199" y="1813758"/>
                    </a:lnTo>
                    <a:lnTo>
                      <a:pt x="569199" y="1812735"/>
                    </a:lnTo>
                    <a:lnTo>
                      <a:pt x="566385" y="1805828"/>
                    </a:lnTo>
                    <a:lnTo>
                      <a:pt x="567153" y="1805060"/>
                    </a:lnTo>
                    <a:lnTo>
                      <a:pt x="566897" y="1800967"/>
                    </a:lnTo>
                    <a:lnTo>
                      <a:pt x="565362" y="1798920"/>
                    </a:lnTo>
                    <a:lnTo>
                      <a:pt x="562804" y="1797130"/>
                    </a:lnTo>
                    <a:lnTo>
                      <a:pt x="562804" y="1796106"/>
                    </a:lnTo>
                    <a:lnTo>
                      <a:pt x="563827" y="1793804"/>
                    </a:lnTo>
                    <a:lnTo>
                      <a:pt x="565106" y="1790478"/>
                    </a:lnTo>
                    <a:lnTo>
                      <a:pt x="564850" y="1788688"/>
                    </a:lnTo>
                    <a:lnTo>
                      <a:pt x="563827" y="1786897"/>
                    </a:lnTo>
                    <a:lnTo>
                      <a:pt x="561525" y="1783827"/>
                    </a:lnTo>
                    <a:lnTo>
                      <a:pt x="559990" y="1779990"/>
                    </a:lnTo>
                    <a:lnTo>
                      <a:pt x="558966" y="1775385"/>
                    </a:lnTo>
                    <a:lnTo>
                      <a:pt x="555897" y="1770524"/>
                    </a:lnTo>
                    <a:lnTo>
                      <a:pt x="555897" y="1768478"/>
                    </a:lnTo>
                    <a:lnTo>
                      <a:pt x="558199" y="1765664"/>
                    </a:lnTo>
                    <a:lnTo>
                      <a:pt x="559478" y="1762338"/>
                    </a:lnTo>
                    <a:lnTo>
                      <a:pt x="561525" y="1760036"/>
                    </a:lnTo>
                    <a:lnTo>
                      <a:pt x="562548" y="1758501"/>
                    </a:lnTo>
                    <a:lnTo>
                      <a:pt x="561525" y="1756454"/>
                    </a:lnTo>
                    <a:lnTo>
                      <a:pt x="561781" y="1752617"/>
                    </a:lnTo>
                    <a:lnTo>
                      <a:pt x="560757" y="1749803"/>
                    </a:lnTo>
                    <a:lnTo>
                      <a:pt x="560757" y="1748268"/>
                    </a:lnTo>
                    <a:lnTo>
                      <a:pt x="561781" y="1745454"/>
                    </a:lnTo>
                    <a:lnTo>
                      <a:pt x="561781" y="1744175"/>
                    </a:lnTo>
                    <a:lnTo>
                      <a:pt x="563060" y="1738547"/>
                    </a:lnTo>
                    <a:lnTo>
                      <a:pt x="563060" y="1734198"/>
                    </a:lnTo>
                    <a:lnTo>
                      <a:pt x="564339" y="1730105"/>
                    </a:lnTo>
                    <a:lnTo>
                      <a:pt x="563315" y="1726523"/>
                    </a:lnTo>
                    <a:lnTo>
                      <a:pt x="563060" y="1723965"/>
                    </a:lnTo>
                    <a:lnTo>
                      <a:pt x="563315" y="1721407"/>
                    </a:lnTo>
                    <a:lnTo>
                      <a:pt x="565106" y="1719105"/>
                    </a:lnTo>
                    <a:lnTo>
                      <a:pt x="565106" y="1717058"/>
                    </a:lnTo>
                    <a:lnTo>
                      <a:pt x="564339" y="1715267"/>
                    </a:lnTo>
                    <a:lnTo>
                      <a:pt x="560757" y="1709383"/>
                    </a:lnTo>
                    <a:lnTo>
                      <a:pt x="558455" y="1706825"/>
                    </a:lnTo>
                    <a:lnTo>
                      <a:pt x="556920" y="1706314"/>
                    </a:lnTo>
                    <a:lnTo>
                      <a:pt x="553594" y="1705802"/>
                    </a:lnTo>
                    <a:lnTo>
                      <a:pt x="551548" y="1706825"/>
                    </a:lnTo>
                    <a:lnTo>
                      <a:pt x="550269" y="1707081"/>
                    </a:lnTo>
                    <a:lnTo>
                      <a:pt x="548478" y="1706825"/>
                    </a:lnTo>
                    <a:lnTo>
                      <a:pt x="546175" y="1704523"/>
                    </a:lnTo>
                    <a:lnTo>
                      <a:pt x="544641" y="1702476"/>
                    </a:lnTo>
                    <a:lnTo>
                      <a:pt x="540803" y="1696592"/>
                    </a:lnTo>
                    <a:lnTo>
                      <a:pt x="539013" y="1693523"/>
                    </a:lnTo>
                    <a:lnTo>
                      <a:pt x="537733" y="1689429"/>
                    </a:lnTo>
                    <a:lnTo>
                      <a:pt x="536710" y="1687895"/>
                    </a:lnTo>
                    <a:lnTo>
                      <a:pt x="533384" y="1685081"/>
                    </a:lnTo>
                    <a:lnTo>
                      <a:pt x="532873" y="1682522"/>
                    </a:lnTo>
                    <a:lnTo>
                      <a:pt x="527501" y="1679197"/>
                    </a:lnTo>
                    <a:lnTo>
                      <a:pt x="526989" y="1676894"/>
                    </a:lnTo>
                    <a:lnTo>
                      <a:pt x="525710" y="1673569"/>
                    </a:lnTo>
                    <a:lnTo>
                      <a:pt x="523919" y="1671778"/>
                    </a:lnTo>
                    <a:lnTo>
                      <a:pt x="522384" y="1669220"/>
                    </a:lnTo>
                    <a:lnTo>
                      <a:pt x="521873" y="1667173"/>
                    </a:lnTo>
                    <a:lnTo>
                      <a:pt x="519059" y="1662824"/>
                    </a:lnTo>
                    <a:lnTo>
                      <a:pt x="516245" y="1658987"/>
                    </a:lnTo>
                    <a:lnTo>
                      <a:pt x="515221" y="1657196"/>
                    </a:lnTo>
                    <a:lnTo>
                      <a:pt x="514710" y="1655150"/>
                    </a:lnTo>
                    <a:lnTo>
                      <a:pt x="515477" y="1650801"/>
                    </a:lnTo>
                    <a:lnTo>
                      <a:pt x="515221" y="1648754"/>
                    </a:lnTo>
                    <a:lnTo>
                      <a:pt x="514454" y="1646963"/>
                    </a:lnTo>
                    <a:lnTo>
                      <a:pt x="511640" y="1644149"/>
                    </a:lnTo>
                    <a:lnTo>
                      <a:pt x="509593" y="1642870"/>
                    </a:lnTo>
                    <a:lnTo>
                      <a:pt x="509337" y="1641847"/>
                    </a:lnTo>
                    <a:lnTo>
                      <a:pt x="507802" y="1641080"/>
                    </a:lnTo>
                    <a:lnTo>
                      <a:pt x="508314" y="1639033"/>
                    </a:lnTo>
                    <a:lnTo>
                      <a:pt x="509593" y="1636219"/>
                    </a:lnTo>
                    <a:lnTo>
                      <a:pt x="509849" y="1634428"/>
                    </a:lnTo>
                    <a:lnTo>
                      <a:pt x="510617" y="1630079"/>
                    </a:lnTo>
                    <a:lnTo>
                      <a:pt x="509849" y="1629312"/>
                    </a:lnTo>
                    <a:lnTo>
                      <a:pt x="502430" y="1629056"/>
                    </a:lnTo>
                    <a:lnTo>
                      <a:pt x="501151" y="1629056"/>
                    </a:lnTo>
                    <a:lnTo>
                      <a:pt x="499616" y="1627777"/>
                    </a:lnTo>
                    <a:lnTo>
                      <a:pt x="498849" y="1625475"/>
                    </a:lnTo>
                    <a:lnTo>
                      <a:pt x="497314" y="1622916"/>
                    </a:lnTo>
                    <a:lnTo>
                      <a:pt x="490918" y="1618056"/>
                    </a:lnTo>
                    <a:lnTo>
                      <a:pt x="487849" y="1616009"/>
                    </a:lnTo>
                    <a:lnTo>
                      <a:pt x="484011" y="1615498"/>
                    </a:lnTo>
                    <a:lnTo>
                      <a:pt x="482476" y="1615498"/>
                    </a:lnTo>
                    <a:lnTo>
                      <a:pt x="479918" y="1614730"/>
                    </a:lnTo>
                    <a:lnTo>
                      <a:pt x="478895" y="1612172"/>
                    </a:lnTo>
                    <a:lnTo>
                      <a:pt x="479151" y="1608079"/>
                    </a:lnTo>
                    <a:lnTo>
                      <a:pt x="478639" y="1607055"/>
                    </a:lnTo>
                    <a:lnTo>
                      <a:pt x="471988" y="1606800"/>
                    </a:lnTo>
                    <a:lnTo>
                      <a:pt x="469941" y="1606032"/>
                    </a:lnTo>
                    <a:lnTo>
                      <a:pt x="466871" y="1603474"/>
                    </a:lnTo>
                    <a:lnTo>
                      <a:pt x="465081" y="1600404"/>
                    </a:lnTo>
                    <a:lnTo>
                      <a:pt x="464825" y="1596823"/>
                    </a:lnTo>
                    <a:lnTo>
                      <a:pt x="464313" y="1596050"/>
                    </a:lnTo>
                    <a:lnTo>
                      <a:pt x="462522" y="1595283"/>
                    </a:lnTo>
                    <a:lnTo>
                      <a:pt x="461243" y="1593748"/>
                    </a:lnTo>
                    <a:lnTo>
                      <a:pt x="459708" y="1589655"/>
                    </a:lnTo>
                    <a:lnTo>
                      <a:pt x="457150" y="1586841"/>
                    </a:lnTo>
                    <a:lnTo>
                      <a:pt x="455615" y="1585817"/>
                    </a:lnTo>
                    <a:lnTo>
                      <a:pt x="453824" y="1585050"/>
                    </a:lnTo>
                    <a:lnTo>
                      <a:pt x="448964" y="1584282"/>
                    </a:lnTo>
                    <a:lnTo>
                      <a:pt x="445127" y="1583259"/>
                    </a:lnTo>
                    <a:lnTo>
                      <a:pt x="438219" y="1580701"/>
                    </a:lnTo>
                    <a:lnTo>
                      <a:pt x="436173" y="1579166"/>
                    </a:lnTo>
                    <a:lnTo>
                      <a:pt x="435405" y="1576352"/>
                    </a:lnTo>
                    <a:lnTo>
                      <a:pt x="433871" y="1573282"/>
                    </a:lnTo>
                    <a:lnTo>
                      <a:pt x="431312" y="1570980"/>
                    </a:lnTo>
                    <a:lnTo>
                      <a:pt x="427731" y="1568422"/>
                    </a:lnTo>
                    <a:lnTo>
                      <a:pt x="423382" y="1566633"/>
                    </a:lnTo>
                    <a:lnTo>
                      <a:pt x="417754" y="1565354"/>
                    </a:lnTo>
                    <a:lnTo>
                      <a:pt x="416475" y="1564587"/>
                    </a:lnTo>
                    <a:lnTo>
                      <a:pt x="412382" y="1558191"/>
                    </a:lnTo>
                    <a:lnTo>
                      <a:pt x="405986" y="1555633"/>
                    </a:lnTo>
                    <a:lnTo>
                      <a:pt x="400358" y="1551796"/>
                    </a:lnTo>
                    <a:lnTo>
                      <a:pt x="393195" y="1544377"/>
                    </a:lnTo>
                    <a:lnTo>
                      <a:pt x="389358" y="1542331"/>
                    </a:lnTo>
                    <a:lnTo>
                      <a:pt x="386288" y="1541051"/>
                    </a:lnTo>
                    <a:lnTo>
                      <a:pt x="378102" y="1536702"/>
                    </a:lnTo>
                    <a:lnTo>
                      <a:pt x="372985" y="1532609"/>
                    </a:lnTo>
                    <a:lnTo>
                      <a:pt x="370939" y="1529540"/>
                    </a:lnTo>
                    <a:lnTo>
                      <a:pt x="367869" y="1528516"/>
                    </a:lnTo>
                    <a:lnTo>
                      <a:pt x="366846" y="1526981"/>
                    </a:lnTo>
                    <a:lnTo>
                      <a:pt x="367102" y="1523144"/>
                    </a:lnTo>
                    <a:lnTo>
                      <a:pt x="366846" y="1520330"/>
                    </a:lnTo>
                    <a:lnTo>
                      <a:pt x="365567" y="1518539"/>
                    </a:lnTo>
                    <a:lnTo>
                      <a:pt x="362241" y="1516237"/>
                    </a:lnTo>
                    <a:lnTo>
                      <a:pt x="360450" y="1515725"/>
                    </a:lnTo>
                    <a:lnTo>
                      <a:pt x="358915" y="1513937"/>
                    </a:lnTo>
                    <a:lnTo>
                      <a:pt x="358404" y="1512146"/>
                    </a:lnTo>
                    <a:lnTo>
                      <a:pt x="355590" y="1507797"/>
                    </a:lnTo>
                    <a:lnTo>
                      <a:pt x="353287" y="1504727"/>
                    </a:lnTo>
                    <a:lnTo>
                      <a:pt x="351497" y="1503449"/>
                    </a:lnTo>
                    <a:lnTo>
                      <a:pt x="349194" y="1502937"/>
                    </a:lnTo>
                    <a:lnTo>
                      <a:pt x="345357" y="1502169"/>
                    </a:lnTo>
                    <a:lnTo>
                      <a:pt x="342543" y="1501402"/>
                    </a:lnTo>
                    <a:lnTo>
                      <a:pt x="338961" y="1499867"/>
                    </a:lnTo>
                    <a:lnTo>
                      <a:pt x="335891" y="1498076"/>
                    </a:lnTo>
                    <a:lnTo>
                      <a:pt x="335380" y="1496797"/>
                    </a:lnTo>
                    <a:lnTo>
                      <a:pt x="335380" y="1493216"/>
                    </a:lnTo>
                    <a:lnTo>
                      <a:pt x="335636" y="1490146"/>
                    </a:lnTo>
                    <a:lnTo>
                      <a:pt x="335124" y="1488358"/>
                    </a:lnTo>
                    <a:lnTo>
                      <a:pt x="333589" y="1485799"/>
                    </a:lnTo>
                    <a:lnTo>
                      <a:pt x="333333" y="1485032"/>
                    </a:lnTo>
                    <a:lnTo>
                      <a:pt x="334612" y="1481706"/>
                    </a:lnTo>
                    <a:lnTo>
                      <a:pt x="333845" y="1479660"/>
                    </a:lnTo>
                    <a:lnTo>
                      <a:pt x="332822" y="1475311"/>
                    </a:lnTo>
                    <a:lnTo>
                      <a:pt x="330775" y="1470450"/>
                    </a:lnTo>
                    <a:lnTo>
                      <a:pt x="330008" y="1469427"/>
                    </a:lnTo>
                    <a:lnTo>
                      <a:pt x="329496" y="1467125"/>
                    </a:lnTo>
                    <a:lnTo>
                      <a:pt x="328473" y="1465078"/>
                    </a:lnTo>
                    <a:lnTo>
                      <a:pt x="326426" y="1459706"/>
                    </a:lnTo>
                    <a:lnTo>
                      <a:pt x="325915" y="1456124"/>
                    </a:lnTo>
                    <a:lnTo>
                      <a:pt x="326170" y="1451775"/>
                    </a:lnTo>
                    <a:lnTo>
                      <a:pt x="326426" y="1448706"/>
                    </a:lnTo>
                    <a:lnTo>
                      <a:pt x="325659" y="1444612"/>
                    </a:lnTo>
                    <a:lnTo>
                      <a:pt x="324891" y="1443333"/>
                    </a:lnTo>
                    <a:lnTo>
                      <a:pt x="321821" y="1442054"/>
                    </a:lnTo>
                    <a:lnTo>
                      <a:pt x="317984" y="1437449"/>
                    </a:lnTo>
                    <a:lnTo>
                      <a:pt x="314658" y="1435915"/>
                    </a:lnTo>
                    <a:lnTo>
                      <a:pt x="311333" y="1432077"/>
                    </a:lnTo>
                    <a:lnTo>
                      <a:pt x="310054" y="1429519"/>
                    </a:lnTo>
                    <a:lnTo>
                      <a:pt x="308007" y="1427728"/>
                    </a:lnTo>
                    <a:lnTo>
                      <a:pt x="303914" y="1425682"/>
                    </a:lnTo>
                    <a:lnTo>
                      <a:pt x="303147" y="1425170"/>
                    </a:lnTo>
                    <a:lnTo>
                      <a:pt x="301356" y="1422612"/>
                    </a:lnTo>
                    <a:lnTo>
                      <a:pt x="298542" y="1419542"/>
                    </a:lnTo>
                    <a:lnTo>
                      <a:pt x="292914" y="1414682"/>
                    </a:lnTo>
                    <a:lnTo>
                      <a:pt x="289588" y="1414682"/>
                    </a:lnTo>
                    <a:lnTo>
                      <a:pt x="288309" y="1414935"/>
                    </a:lnTo>
                    <a:lnTo>
                      <a:pt x="285751" y="1416470"/>
                    </a:lnTo>
                    <a:lnTo>
                      <a:pt x="283448" y="1416470"/>
                    </a:lnTo>
                    <a:lnTo>
                      <a:pt x="282937" y="1415702"/>
                    </a:lnTo>
                    <a:lnTo>
                      <a:pt x="282937" y="1413656"/>
                    </a:lnTo>
                    <a:lnTo>
                      <a:pt x="281402" y="1411609"/>
                    </a:lnTo>
                    <a:lnTo>
                      <a:pt x="279867" y="1410330"/>
                    </a:lnTo>
                    <a:lnTo>
                      <a:pt x="275006" y="1408539"/>
                    </a:lnTo>
                    <a:lnTo>
                      <a:pt x="272704" y="1407516"/>
                    </a:lnTo>
                    <a:lnTo>
                      <a:pt x="271425" y="1405725"/>
                    </a:lnTo>
                    <a:lnTo>
                      <a:pt x="271681" y="1401632"/>
                    </a:lnTo>
                    <a:lnTo>
                      <a:pt x="271425" y="1400353"/>
                    </a:lnTo>
                    <a:lnTo>
                      <a:pt x="270402" y="1398051"/>
                    </a:lnTo>
                    <a:lnTo>
                      <a:pt x="269634" y="1397027"/>
                    </a:lnTo>
                    <a:lnTo>
                      <a:pt x="268355" y="1394469"/>
                    </a:lnTo>
                    <a:lnTo>
                      <a:pt x="266820" y="1391911"/>
                    </a:lnTo>
                    <a:lnTo>
                      <a:pt x="265541" y="1390376"/>
                    </a:lnTo>
                    <a:lnTo>
                      <a:pt x="262471" y="1389097"/>
                    </a:lnTo>
                    <a:lnTo>
                      <a:pt x="260680" y="1387818"/>
                    </a:lnTo>
                    <a:lnTo>
                      <a:pt x="257866" y="1387050"/>
                    </a:lnTo>
                    <a:lnTo>
                      <a:pt x="256332" y="1387306"/>
                    </a:lnTo>
                    <a:lnTo>
                      <a:pt x="255564" y="1388330"/>
                    </a:lnTo>
                    <a:lnTo>
                      <a:pt x="254285" y="1391144"/>
                    </a:lnTo>
                    <a:lnTo>
                      <a:pt x="253262" y="1393702"/>
                    </a:lnTo>
                    <a:lnTo>
                      <a:pt x="251727" y="1396004"/>
                    </a:lnTo>
                    <a:lnTo>
                      <a:pt x="248913" y="1398818"/>
                    </a:lnTo>
                    <a:lnTo>
                      <a:pt x="247889" y="1400606"/>
                    </a:lnTo>
                    <a:lnTo>
                      <a:pt x="247378" y="1403420"/>
                    </a:lnTo>
                    <a:lnTo>
                      <a:pt x="246355" y="1403420"/>
                    </a:lnTo>
                    <a:lnTo>
                      <a:pt x="243029" y="1400350"/>
                    </a:lnTo>
                    <a:lnTo>
                      <a:pt x="240727" y="1397792"/>
                    </a:lnTo>
                    <a:lnTo>
                      <a:pt x="237401" y="1395490"/>
                    </a:lnTo>
                    <a:lnTo>
                      <a:pt x="234075" y="1393443"/>
                    </a:lnTo>
                    <a:lnTo>
                      <a:pt x="230750" y="1391397"/>
                    </a:lnTo>
                    <a:lnTo>
                      <a:pt x="229726" y="1389350"/>
                    </a:lnTo>
                    <a:lnTo>
                      <a:pt x="230494" y="1385513"/>
                    </a:lnTo>
                    <a:lnTo>
                      <a:pt x="230494" y="1383978"/>
                    </a:lnTo>
                    <a:lnTo>
                      <a:pt x="228959" y="1381420"/>
                    </a:lnTo>
                    <a:lnTo>
                      <a:pt x="228703" y="1379117"/>
                    </a:lnTo>
                    <a:lnTo>
                      <a:pt x="227936" y="1376303"/>
                    </a:lnTo>
                    <a:lnTo>
                      <a:pt x="226401" y="1375024"/>
                    </a:lnTo>
                    <a:lnTo>
                      <a:pt x="223842" y="1374771"/>
                    </a:lnTo>
                    <a:lnTo>
                      <a:pt x="222052" y="1372980"/>
                    </a:lnTo>
                    <a:lnTo>
                      <a:pt x="220261" y="1369655"/>
                    </a:lnTo>
                    <a:lnTo>
                      <a:pt x="216935" y="1367352"/>
                    </a:lnTo>
                    <a:lnTo>
                      <a:pt x="213610" y="1361980"/>
                    </a:lnTo>
                    <a:lnTo>
                      <a:pt x="212075" y="1361213"/>
                    </a:lnTo>
                    <a:lnTo>
                      <a:pt x="211307" y="1359934"/>
                    </a:lnTo>
                    <a:lnTo>
                      <a:pt x="210796" y="1357887"/>
                    </a:lnTo>
                    <a:lnTo>
                      <a:pt x="210284" y="1354561"/>
                    </a:lnTo>
                    <a:lnTo>
                      <a:pt x="208749" y="1352515"/>
                    </a:lnTo>
                    <a:lnTo>
                      <a:pt x="207726" y="1350212"/>
                    </a:lnTo>
                    <a:lnTo>
                      <a:pt x="206447" y="1348933"/>
                    </a:lnTo>
                    <a:lnTo>
                      <a:pt x="204144" y="1348166"/>
                    </a:lnTo>
                    <a:lnTo>
                      <a:pt x="200819" y="1347910"/>
                    </a:lnTo>
                    <a:lnTo>
                      <a:pt x="199284" y="1347398"/>
                    </a:lnTo>
                    <a:lnTo>
                      <a:pt x="198260" y="1346631"/>
                    </a:lnTo>
                    <a:lnTo>
                      <a:pt x="198005" y="1344584"/>
                    </a:lnTo>
                    <a:lnTo>
                      <a:pt x="198260" y="1342538"/>
                    </a:lnTo>
                    <a:lnTo>
                      <a:pt x="197493" y="1341003"/>
                    </a:lnTo>
                    <a:lnTo>
                      <a:pt x="196214" y="1340491"/>
                    </a:lnTo>
                    <a:lnTo>
                      <a:pt x="192377" y="1340747"/>
                    </a:lnTo>
                    <a:lnTo>
                      <a:pt x="189307" y="1339212"/>
                    </a:lnTo>
                    <a:lnTo>
                      <a:pt x="185981" y="1337421"/>
                    </a:lnTo>
                    <a:lnTo>
                      <a:pt x="185725" y="1335375"/>
                    </a:lnTo>
                    <a:lnTo>
                      <a:pt x="187004" y="1333072"/>
                    </a:lnTo>
                    <a:lnTo>
                      <a:pt x="186493" y="1329491"/>
                    </a:lnTo>
                    <a:lnTo>
                      <a:pt x="187004" y="1327444"/>
                    </a:lnTo>
                    <a:lnTo>
                      <a:pt x="188539" y="1325654"/>
                    </a:lnTo>
                    <a:lnTo>
                      <a:pt x="189051" y="1323863"/>
                    </a:lnTo>
                    <a:lnTo>
                      <a:pt x="188283" y="1321816"/>
                    </a:lnTo>
                    <a:lnTo>
                      <a:pt x="187516" y="1320793"/>
                    </a:lnTo>
                    <a:lnTo>
                      <a:pt x="181632" y="1315421"/>
                    </a:lnTo>
                    <a:lnTo>
                      <a:pt x="179330" y="1312095"/>
                    </a:lnTo>
                    <a:lnTo>
                      <a:pt x="177283" y="1307746"/>
                    </a:lnTo>
                    <a:lnTo>
                      <a:pt x="177027" y="1306723"/>
                    </a:lnTo>
                    <a:lnTo>
                      <a:pt x="176772" y="1301607"/>
                    </a:lnTo>
                    <a:lnTo>
                      <a:pt x="175492" y="1298793"/>
                    </a:lnTo>
                    <a:lnTo>
                      <a:pt x="171911" y="1297002"/>
                    </a:lnTo>
                    <a:lnTo>
                      <a:pt x="167306" y="1295211"/>
                    </a:lnTo>
                    <a:lnTo>
                      <a:pt x="166283" y="1293420"/>
                    </a:lnTo>
                    <a:lnTo>
                      <a:pt x="164748" y="1288560"/>
                    </a:lnTo>
                    <a:lnTo>
                      <a:pt x="163981" y="1285490"/>
                    </a:lnTo>
                    <a:lnTo>
                      <a:pt x="162957" y="1281653"/>
                    </a:lnTo>
                    <a:lnTo>
                      <a:pt x="160143" y="1274745"/>
                    </a:lnTo>
                    <a:lnTo>
                      <a:pt x="158097" y="1257606"/>
                    </a:lnTo>
                    <a:lnTo>
                      <a:pt x="157841" y="1255815"/>
                    </a:lnTo>
                    <a:lnTo>
                      <a:pt x="157585" y="1248140"/>
                    </a:lnTo>
                    <a:lnTo>
                      <a:pt x="156306" y="1245326"/>
                    </a:lnTo>
                    <a:lnTo>
                      <a:pt x="154259" y="1243024"/>
                    </a:lnTo>
                    <a:lnTo>
                      <a:pt x="150934" y="1240977"/>
                    </a:lnTo>
                    <a:lnTo>
                      <a:pt x="148631" y="1239954"/>
                    </a:lnTo>
                    <a:lnTo>
                      <a:pt x="144538" y="1239442"/>
                    </a:lnTo>
                    <a:lnTo>
                      <a:pt x="142492" y="1240210"/>
                    </a:lnTo>
                    <a:lnTo>
                      <a:pt x="140445" y="1241489"/>
                    </a:lnTo>
                    <a:lnTo>
                      <a:pt x="138399" y="1242256"/>
                    </a:lnTo>
                    <a:lnTo>
                      <a:pt x="136352" y="1242256"/>
                    </a:lnTo>
                    <a:lnTo>
                      <a:pt x="133794" y="1240468"/>
                    </a:lnTo>
                    <a:lnTo>
                      <a:pt x="131747" y="1238166"/>
                    </a:lnTo>
                    <a:lnTo>
                      <a:pt x="129445" y="1233049"/>
                    </a:lnTo>
                    <a:lnTo>
                      <a:pt x="128677" y="1223072"/>
                    </a:lnTo>
                    <a:lnTo>
                      <a:pt x="127142" y="1217956"/>
                    </a:lnTo>
                    <a:lnTo>
                      <a:pt x="122794" y="1206956"/>
                    </a:lnTo>
                    <a:lnTo>
                      <a:pt x="119212" y="1199537"/>
                    </a:lnTo>
                    <a:lnTo>
                      <a:pt x="117933" y="1196723"/>
                    </a:lnTo>
                    <a:lnTo>
                      <a:pt x="115631" y="1189304"/>
                    </a:lnTo>
                    <a:lnTo>
                      <a:pt x="114863" y="1184697"/>
                    </a:lnTo>
                    <a:lnTo>
                      <a:pt x="114607" y="1181883"/>
                    </a:lnTo>
                    <a:lnTo>
                      <a:pt x="115631" y="1178813"/>
                    </a:lnTo>
                    <a:lnTo>
                      <a:pt x="114863" y="1176766"/>
                    </a:lnTo>
                    <a:lnTo>
                      <a:pt x="109235" y="1174978"/>
                    </a:lnTo>
                    <a:lnTo>
                      <a:pt x="104886" y="1173187"/>
                    </a:lnTo>
                    <a:lnTo>
                      <a:pt x="101561" y="1171397"/>
                    </a:lnTo>
                    <a:lnTo>
                      <a:pt x="96956" y="1166536"/>
                    </a:lnTo>
                    <a:lnTo>
                      <a:pt x="90560" y="1158606"/>
                    </a:lnTo>
                    <a:lnTo>
                      <a:pt x="89281" y="1156559"/>
                    </a:lnTo>
                    <a:lnTo>
                      <a:pt x="87235" y="1154513"/>
                    </a:lnTo>
                    <a:lnTo>
                      <a:pt x="85444" y="1154257"/>
                    </a:lnTo>
                    <a:lnTo>
                      <a:pt x="83909" y="1152978"/>
                    </a:lnTo>
                    <a:lnTo>
                      <a:pt x="82630" y="1152466"/>
                    </a:lnTo>
                    <a:lnTo>
                      <a:pt x="79816" y="1149652"/>
                    </a:lnTo>
                    <a:lnTo>
                      <a:pt x="79048" y="1147861"/>
                    </a:lnTo>
                    <a:lnTo>
                      <a:pt x="78025" y="1146838"/>
                    </a:lnTo>
                    <a:lnTo>
                      <a:pt x="77002" y="1144791"/>
                    </a:lnTo>
                    <a:lnTo>
                      <a:pt x="76746" y="1142489"/>
                    </a:lnTo>
                    <a:lnTo>
                      <a:pt x="75979" y="1141722"/>
                    </a:lnTo>
                    <a:lnTo>
                      <a:pt x="68304" y="1139675"/>
                    </a:lnTo>
                    <a:lnTo>
                      <a:pt x="62420" y="1137373"/>
                    </a:lnTo>
                    <a:lnTo>
                      <a:pt x="60373" y="1136350"/>
                    </a:lnTo>
                    <a:lnTo>
                      <a:pt x="59094" y="1133791"/>
                    </a:lnTo>
                    <a:lnTo>
                      <a:pt x="59350" y="1132256"/>
                    </a:lnTo>
                    <a:lnTo>
                      <a:pt x="59350" y="1128419"/>
                    </a:lnTo>
                    <a:lnTo>
                      <a:pt x="58839" y="1127140"/>
                    </a:lnTo>
                    <a:lnTo>
                      <a:pt x="55769" y="1123559"/>
                    </a:lnTo>
                    <a:lnTo>
                      <a:pt x="53466" y="1120233"/>
                    </a:lnTo>
                    <a:lnTo>
                      <a:pt x="52699" y="1118698"/>
                    </a:lnTo>
                    <a:lnTo>
                      <a:pt x="52699" y="1113582"/>
                    </a:lnTo>
                    <a:lnTo>
                      <a:pt x="52443" y="1109744"/>
                    </a:lnTo>
                    <a:lnTo>
                      <a:pt x="50908" y="1105907"/>
                    </a:lnTo>
                    <a:lnTo>
                      <a:pt x="48350" y="1102325"/>
                    </a:lnTo>
                    <a:lnTo>
                      <a:pt x="44513" y="1097977"/>
                    </a:lnTo>
                    <a:lnTo>
                      <a:pt x="40931" y="1094907"/>
                    </a:lnTo>
                    <a:lnTo>
                      <a:pt x="39908" y="1093372"/>
                    </a:lnTo>
                    <a:lnTo>
                      <a:pt x="39652" y="1091069"/>
                    </a:lnTo>
                    <a:lnTo>
                      <a:pt x="40675" y="1089790"/>
                    </a:lnTo>
                    <a:lnTo>
                      <a:pt x="42978" y="1087488"/>
                    </a:lnTo>
                    <a:lnTo>
                      <a:pt x="46559" y="1085953"/>
                    </a:lnTo>
                    <a:lnTo>
                      <a:pt x="47583" y="1085186"/>
                    </a:lnTo>
                    <a:lnTo>
                      <a:pt x="49117" y="1082627"/>
                    </a:lnTo>
                    <a:lnTo>
                      <a:pt x="51931" y="1081348"/>
                    </a:lnTo>
                    <a:lnTo>
                      <a:pt x="57815" y="1079302"/>
                    </a:lnTo>
                    <a:lnTo>
                      <a:pt x="59350" y="1077767"/>
                    </a:lnTo>
                    <a:lnTo>
                      <a:pt x="59094" y="1073418"/>
                    </a:lnTo>
                    <a:lnTo>
                      <a:pt x="60118" y="1070604"/>
                    </a:lnTo>
                    <a:lnTo>
                      <a:pt x="62676" y="1068557"/>
                    </a:lnTo>
                    <a:lnTo>
                      <a:pt x="68304" y="1065743"/>
                    </a:lnTo>
                    <a:lnTo>
                      <a:pt x="70095" y="1063441"/>
                    </a:lnTo>
                    <a:lnTo>
                      <a:pt x="70862" y="1061906"/>
                    </a:lnTo>
                    <a:lnTo>
                      <a:pt x="71118" y="1059092"/>
                    </a:lnTo>
                    <a:lnTo>
                      <a:pt x="71374" y="1054743"/>
                    </a:lnTo>
                    <a:lnTo>
                      <a:pt x="72397" y="1048603"/>
                    </a:lnTo>
                    <a:lnTo>
                      <a:pt x="72397" y="1045531"/>
                    </a:lnTo>
                    <a:lnTo>
                      <a:pt x="71630" y="1041438"/>
                    </a:lnTo>
                    <a:lnTo>
                      <a:pt x="71630" y="1037600"/>
                    </a:lnTo>
                    <a:lnTo>
                      <a:pt x="71374" y="1029417"/>
                    </a:lnTo>
                    <a:lnTo>
                      <a:pt x="70862" y="1025324"/>
                    </a:lnTo>
                    <a:lnTo>
                      <a:pt x="70350" y="1022510"/>
                    </a:lnTo>
                    <a:lnTo>
                      <a:pt x="68560" y="1019951"/>
                    </a:lnTo>
                    <a:lnTo>
                      <a:pt x="66257" y="1014579"/>
                    </a:lnTo>
                    <a:lnTo>
                      <a:pt x="65234" y="1013300"/>
                    </a:lnTo>
                    <a:lnTo>
                      <a:pt x="63188" y="1011765"/>
                    </a:lnTo>
                    <a:lnTo>
                      <a:pt x="60885" y="1010486"/>
                    </a:lnTo>
                    <a:lnTo>
                      <a:pt x="56792" y="1008951"/>
                    </a:lnTo>
                    <a:lnTo>
                      <a:pt x="54745" y="1007928"/>
                    </a:lnTo>
                    <a:lnTo>
                      <a:pt x="52955" y="1006649"/>
                    </a:lnTo>
                    <a:lnTo>
                      <a:pt x="48094" y="1000509"/>
                    </a:lnTo>
                    <a:lnTo>
                      <a:pt x="46815" y="998974"/>
                    </a:lnTo>
                    <a:lnTo>
                      <a:pt x="43745" y="997695"/>
                    </a:lnTo>
                    <a:lnTo>
                      <a:pt x="42466" y="996672"/>
                    </a:lnTo>
                    <a:lnTo>
                      <a:pt x="40420" y="995904"/>
                    </a:lnTo>
                    <a:lnTo>
                      <a:pt x="37861" y="994114"/>
                    </a:lnTo>
                    <a:lnTo>
                      <a:pt x="35559" y="992067"/>
                    </a:lnTo>
                    <a:lnTo>
                      <a:pt x="34536" y="991555"/>
                    </a:lnTo>
                    <a:lnTo>
                      <a:pt x="33257" y="990276"/>
                    </a:lnTo>
                    <a:lnTo>
                      <a:pt x="32233" y="987462"/>
                    </a:lnTo>
                    <a:lnTo>
                      <a:pt x="30187" y="984648"/>
                    </a:lnTo>
                    <a:lnTo>
                      <a:pt x="29675" y="982090"/>
                    </a:lnTo>
                    <a:lnTo>
                      <a:pt x="29675" y="980555"/>
                    </a:lnTo>
                    <a:lnTo>
                      <a:pt x="27884" y="978764"/>
                    </a:lnTo>
                    <a:lnTo>
                      <a:pt x="23535" y="975439"/>
                    </a:lnTo>
                    <a:lnTo>
                      <a:pt x="16117" y="970834"/>
                    </a:lnTo>
                    <a:lnTo>
                      <a:pt x="8698" y="964950"/>
                    </a:lnTo>
                    <a:lnTo>
                      <a:pt x="6140" y="962136"/>
                    </a:lnTo>
                    <a:lnTo>
                      <a:pt x="4605" y="959578"/>
                    </a:lnTo>
                    <a:lnTo>
                      <a:pt x="4349" y="957531"/>
                    </a:lnTo>
                    <a:lnTo>
                      <a:pt x="5372" y="953950"/>
                    </a:lnTo>
                    <a:lnTo>
                      <a:pt x="2558" y="953182"/>
                    </a:lnTo>
                    <a:lnTo>
                      <a:pt x="0" y="950112"/>
                    </a:lnTo>
                    <a:lnTo>
                      <a:pt x="0" y="947299"/>
                    </a:lnTo>
                    <a:lnTo>
                      <a:pt x="1023" y="944229"/>
                    </a:lnTo>
                    <a:lnTo>
                      <a:pt x="2047" y="942950"/>
                    </a:lnTo>
                    <a:lnTo>
                      <a:pt x="4861" y="937577"/>
                    </a:lnTo>
                    <a:lnTo>
                      <a:pt x="7419" y="934763"/>
                    </a:lnTo>
                    <a:lnTo>
                      <a:pt x="7930" y="931694"/>
                    </a:lnTo>
                    <a:lnTo>
                      <a:pt x="9210" y="929903"/>
                    </a:lnTo>
                    <a:lnTo>
                      <a:pt x="11512" y="927856"/>
                    </a:lnTo>
                    <a:lnTo>
                      <a:pt x="14070" y="927089"/>
                    </a:lnTo>
                    <a:lnTo>
                      <a:pt x="19698" y="928112"/>
                    </a:lnTo>
                    <a:lnTo>
                      <a:pt x="22001" y="927856"/>
                    </a:lnTo>
                    <a:lnTo>
                      <a:pt x="25070" y="926066"/>
                    </a:lnTo>
                    <a:lnTo>
                      <a:pt x="26861" y="924275"/>
                    </a:lnTo>
                    <a:lnTo>
                      <a:pt x="31210" y="918135"/>
                    </a:lnTo>
                    <a:lnTo>
                      <a:pt x="33768" y="910972"/>
                    </a:lnTo>
                    <a:lnTo>
                      <a:pt x="35815" y="907135"/>
                    </a:lnTo>
                    <a:lnTo>
                      <a:pt x="38373" y="903042"/>
                    </a:lnTo>
                    <a:lnTo>
                      <a:pt x="41187" y="899204"/>
                    </a:lnTo>
                    <a:lnTo>
                      <a:pt x="44768" y="895111"/>
                    </a:lnTo>
                    <a:lnTo>
                      <a:pt x="49885" y="886669"/>
                    </a:lnTo>
                    <a:lnTo>
                      <a:pt x="50141" y="885134"/>
                    </a:lnTo>
                    <a:lnTo>
                      <a:pt x="49117" y="883344"/>
                    </a:lnTo>
                    <a:lnTo>
                      <a:pt x="56280" y="882576"/>
                    </a:lnTo>
                    <a:lnTo>
                      <a:pt x="59606" y="883599"/>
                    </a:lnTo>
                    <a:lnTo>
                      <a:pt x="60885" y="883088"/>
                    </a:lnTo>
                    <a:lnTo>
                      <a:pt x="63955" y="883599"/>
                    </a:lnTo>
                    <a:lnTo>
                      <a:pt x="66769" y="884879"/>
                    </a:lnTo>
                    <a:lnTo>
                      <a:pt x="67536" y="885902"/>
                    </a:lnTo>
                    <a:lnTo>
                      <a:pt x="69839" y="886925"/>
                    </a:lnTo>
                    <a:lnTo>
                      <a:pt x="71374" y="886925"/>
                    </a:lnTo>
                    <a:lnTo>
                      <a:pt x="72653" y="886157"/>
                    </a:lnTo>
                    <a:lnTo>
                      <a:pt x="72909" y="884367"/>
                    </a:lnTo>
                    <a:lnTo>
                      <a:pt x="73676" y="883344"/>
                    </a:lnTo>
                    <a:lnTo>
                      <a:pt x="75979" y="881297"/>
                    </a:lnTo>
                    <a:lnTo>
                      <a:pt x="79048" y="876948"/>
                    </a:lnTo>
                    <a:lnTo>
                      <a:pt x="80072" y="875669"/>
                    </a:lnTo>
                    <a:lnTo>
                      <a:pt x="82118" y="875157"/>
                    </a:lnTo>
                    <a:lnTo>
                      <a:pt x="85700" y="875925"/>
                    </a:lnTo>
                    <a:lnTo>
                      <a:pt x="89025" y="875925"/>
                    </a:lnTo>
                    <a:lnTo>
                      <a:pt x="91328" y="875157"/>
                    </a:lnTo>
                    <a:lnTo>
                      <a:pt x="93886" y="875157"/>
                    </a:lnTo>
                    <a:lnTo>
                      <a:pt x="97723" y="876181"/>
                    </a:lnTo>
                    <a:lnTo>
                      <a:pt x="103351" y="878995"/>
                    </a:lnTo>
                    <a:lnTo>
                      <a:pt x="105909" y="879762"/>
                    </a:lnTo>
                    <a:lnTo>
                      <a:pt x="108468" y="878995"/>
                    </a:lnTo>
                    <a:lnTo>
                      <a:pt x="109747" y="878995"/>
                    </a:lnTo>
                    <a:lnTo>
                      <a:pt x="111793" y="880785"/>
                    </a:lnTo>
                    <a:lnTo>
                      <a:pt x="113840" y="881553"/>
                    </a:lnTo>
                    <a:lnTo>
                      <a:pt x="116398" y="881809"/>
                    </a:lnTo>
                    <a:lnTo>
                      <a:pt x="119724" y="883088"/>
                    </a:lnTo>
                    <a:lnTo>
                      <a:pt x="121514" y="883088"/>
                    </a:lnTo>
                    <a:lnTo>
                      <a:pt x="122282" y="882320"/>
                    </a:lnTo>
                    <a:lnTo>
                      <a:pt x="122282" y="880785"/>
                    </a:lnTo>
                    <a:lnTo>
                      <a:pt x="123049" y="879506"/>
                    </a:lnTo>
                    <a:lnTo>
                      <a:pt x="125608" y="878483"/>
                    </a:lnTo>
                    <a:lnTo>
                      <a:pt x="127910" y="877971"/>
                    </a:lnTo>
                    <a:lnTo>
                      <a:pt x="130212" y="878227"/>
                    </a:lnTo>
                    <a:lnTo>
                      <a:pt x="132259" y="878995"/>
                    </a:lnTo>
                    <a:lnTo>
                      <a:pt x="134817" y="879248"/>
                    </a:lnTo>
                    <a:lnTo>
                      <a:pt x="136096" y="878995"/>
                    </a:lnTo>
                    <a:lnTo>
                      <a:pt x="141724" y="874902"/>
                    </a:lnTo>
                    <a:lnTo>
                      <a:pt x="143259" y="874646"/>
                    </a:lnTo>
                    <a:lnTo>
                      <a:pt x="145562" y="875157"/>
                    </a:lnTo>
                    <a:lnTo>
                      <a:pt x="149143" y="876692"/>
                    </a:lnTo>
                    <a:lnTo>
                      <a:pt x="152980" y="877460"/>
                    </a:lnTo>
                    <a:lnTo>
                      <a:pt x="154004" y="876948"/>
                    </a:lnTo>
                    <a:lnTo>
                      <a:pt x="157585" y="875157"/>
                    </a:lnTo>
                    <a:lnTo>
                      <a:pt x="158353" y="875669"/>
                    </a:lnTo>
                    <a:lnTo>
                      <a:pt x="158608" y="877460"/>
                    </a:lnTo>
                    <a:lnTo>
                      <a:pt x="159887" y="877713"/>
                    </a:lnTo>
                    <a:lnTo>
                      <a:pt x="162446" y="876434"/>
                    </a:lnTo>
                    <a:lnTo>
                      <a:pt x="166283" y="876434"/>
                    </a:lnTo>
                    <a:lnTo>
                      <a:pt x="168074" y="875666"/>
                    </a:lnTo>
                    <a:lnTo>
                      <a:pt x="170632" y="875155"/>
                    </a:lnTo>
                    <a:lnTo>
                      <a:pt x="172423" y="875411"/>
                    </a:lnTo>
                    <a:lnTo>
                      <a:pt x="173446" y="876434"/>
                    </a:lnTo>
                    <a:lnTo>
                      <a:pt x="173446" y="879759"/>
                    </a:lnTo>
                    <a:lnTo>
                      <a:pt x="175237" y="880271"/>
                    </a:lnTo>
                    <a:lnTo>
                      <a:pt x="175492" y="881295"/>
                    </a:lnTo>
                    <a:lnTo>
                      <a:pt x="174469" y="883085"/>
                    </a:lnTo>
                    <a:lnTo>
                      <a:pt x="174981" y="884876"/>
                    </a:lnTo>
                    <a:lnTo>
                      <a:pt x="176772" y="887178"/>
                    </a:lnTo>
                    <a:lnTo>
                      <a:pt x="178562" y="888457"/>
                    </a:lnTo>
                    <a:lnTo>
                      <a:pt x="181376" y="889992"/>
                    </a:lnTo>
                    <a:lnTo>
                      <a:pt x="190842" y="891271"/>
                    </a:lnTo>
                    <a:lnTo>
                      <a:pt x="191609" y="893062"/>
                    </a:lnTo>
                    <a:lnTo>
                      <a:pt x="191353" y="894086"/>
                    </a:lnTo>
                    <a:lnTo>
                      <a:pt x="190074" y="895364"/>
                    </a:lnTo>
                    <a:lnTo>
                      <a:pt x="189818" y="897411"/>
                    </a:lnTo>
                    <a:lnTo>
                      <a:pt x="190586" y="898946"/>
                    </a:lnTo>
                    <a:lnTo>
                      <a:pt x="192632" y="898946"/>
                    </a:lnTo>
                    <a:lnTo>
                      <a:pt x="194167" y="899969"/>
                    </a:lnTo>
                    <a:lnTo>
                      <a:pt x="195446" y="903292"/>
                    </a:lnTo>
                    <a:lnTo>
                      <a:pt x="194679" y="906365"/>
                    </a:lnTo>
                    <a:lnTo>
                      <a:pt x="195446" y="907132"/>
                    </a:lnTo>
                    <a:lnTo>
                      <a:pt x="198260" y="907900"/>
                    </a:lnTo>
                    <a:lnTo>
                      <a:pt x="199540" y="908923"/>
                    </a:lnTo>
                    <a:lnTo>
                      <a:pt x="200563" y="910970"/>
                    </a:lnTo>
                    <a:lnTo>
                      <a:pt x="198260" y="912249"/>
                    </a:lnTo>
                    <a:lnTo>
                      <a:pt x="197749" y="913016"/>
                    </a:lnTo>
                    <a:lnTo>
                      <a:pt x="198005" y="916853"/>
                    </a:lnTo>
                    <a:lnTo>
                      <a:pt x="198005" y="919667"/>
                    </a:lnTo>
                    <a:lnTo>
                      <a:pt x="196981" y="920691"/>
                    </a:lnTo>
                    <a:lnTo>
                      <a:pt x="194935" y="921202"/>
                    </a:lnTo>
                    <a:lnTo>
                      <a:pt x="195191" y="923761"/>
                    </a:lnTo>
                    <a:lnTo>
                      <a:pt x="194423" y="926063"/>
                    </a:lnTo>
                    <a:lnTo>
                      <a:pt x="194679" y="926830"/>
                    </a:lnTo>
                    <a:lnTo>
                      <a:pt x="198005" y="927854"/>
                    </a:lnTo>
                    <a:lnTo>
                      <a:pt x="197237" y="929389"/>
                    </a:lnTo>
                    <a:lnTo>
                      <a:pt x="197237" y="930668"/>
                    </a:lnTo>
                    <a:lnTo>
                      <a:pt x="199028" y="932458"/>
                    </a:lnTo>
                    <a:lnTo>
                      <a:pt x="197493" y="936807"/>
                    </a:lnTo>
                    <a:lnTo>
                      <a:pt x="196981" y="937319"/>
                    </a:lnTo>
                    <a:lnTo>
                      <a:pt x="193911" y="937831"/>
                    </a:lnTo>
                    <a:lnTo>
                      <a:pt x="190842" y="937063"/>
                    </a:lnTo>
                    <a:lnTo>
                      <a:pt x="189563" y="937575"/>
                    </a:lnTo>
                    <a:lnTo>
                      <a:pt x="189051" y="939110"/>
                    </a:lnTo>
                    <a:lnTo>
                      <a:pt x="189307" y="940133"/>
                    </a:lnTo>
                    <a:lnTo>
                      <a:pt x="191609" y="942947"/>
                    </a:lnTo>
                    <a:lnTo>
                      <a:pt x="193400" y="944226"/>
                    </a:lnTo>
                    <a:lnTo>
                      <a:pt x="195446" y="943203"/>
                    </a:lnTo>
                    <a:lnTo>
                      <a:pt x="198260" y="940900"/>
                    </a:lnTo>
                    <a:lnTo>
                      <a:pt x="199284" y="940389"/>
                    </a:lnTo>
                    <a:lnTo>
                      <a:pt x="201074" y="941156"/>
                    </a:lnTo>
                    <a:lnTo>
                      <a:pt x="202098" y="941924"/>
                    </a:lnTo>
                    <a:lnTo>
                      <a:pt x="202354" y="943714"/>
                    </a:lnTo>
                    <a:lnTo>
                      <a:pt x="201330" y="944482"/>
                    </a:lnTo>
                    <a:lnTo>
                      <a:pt x="201842" y="945249"/>
                    </a:lnTo>
                    <a:lnTo>
                      <a:pt x="203633" y="944738"/>
                    </a:lnTo>
                    <a:lnTo>
                      <a:pt x="205168" y="943200"/>
                    </a:lnTo>
                    <a:lnTo>
                      <a:pt x="206958" y="943712"/>
                    </a:lnTo>
                    <a:lnTo>
                      <a:pt x="208749" y="945503"/>
                    </a:lnTo>
                    <a:lnTo>
                      <a:pt x="210540" y="944479"/>
                    </a:lnTo>
                    <a:lnTo>
                      <a:pt x="213354" y="944735"/>
                    </a:lnTo>
                    <a:lnTo>
                      <a:pt x="214633" y="943968"/>
                    </a:lnTo>
                    <a:lnTo>
                      <a:pt x="216679" y="944735"/>
                    </a:lnTo>
                    <a:lnTo>
                      <a:pt x="218214" y="944989"/>
                    </a:lnTo>
                    <a:lnTo>
                      <a:pt x="223331" y="944221"/>
                    </a:lnTo>
                    <a:lnTo>
                      <a:pt x="227936" y="942430"/>
                    </a:lnTo>
                    <a:lnTo>
                      <a:pt x="229726" y="942174"/>
                    </a:lnTo>
                    <a:lnTo>
                      <a:pt x="232284" y="942686"/>
                    </a:lnTo>
                    <a:lnTo>
                      <a:pt x="233308" y="943453"/>
                    </a:lnTo>
                    <a:lnTo>
                      <a:pt x="234075" y="944989"/>
                    </a:lnTo>
                    <a:lnTo>
                      <a:pt x="234331" y="948826"/>
                    </a:lnTo>
                    <a:lnTo>
                      <a:pt x="235610" y="951384"/>
                    </a:lnTo>
                    <a:lnTo>
                      <a:pt x="237912" y="953942"/>
                    </a:lnTo>
                    <a:lnTo>
                      <a:pt x="238936" y="954198"/>
                    </a:lnTo>
                    <a:lnTo>
                      <a:pt x="239703" y="953430"/>
                    </a:lnTo>
                    <a:lnTo>
                      <a:pt x="240471" y="950617"/>
                    </a:lnTo>
                    <a:lnTo>
                      <a:pt x="241238" y="948826"/>
                    </a:lnTo>
                    <a:lnTo>
                      <a:pt x="243796" y="947035"/>
                    </a:lnTo>
                    <a:lnTo>
                      <a:pt x="245331" y="946268"/>
                    </a:lnTo>
                    <a:lnTo>
                      <a:pt x="246610" y="943965"/>
                    </a:lnTo>
                    <a:lnTo>
                      <a:pt x="246355" y="941919"/>
                    </a:lnTo>
                    <a:lnTo>
                      <a:pt x="245843" y="939616"/>
                    </a:lnTo>
                    <a:lnTo>
                      <a:pt x="245587" y="937058"/>
                    </a:lnTo>
                    <a:lnTo>
                      <a:pt x="245843" y="935267"/>
                    </a:lnTo>
                    <a:lnTo>
                      <a:pt x="247122" y="933479"/>
                    </a:lnTo>
                    <a:lnTo>
                      <a:pt x="250959" y="930665"/>
                    </a:lnTo>
                    <a:lnTo>
                      <a:pt x="253006" y="929898"/>
                    </a:lnTo>
                    <a:lnTo>
                      <a:pt x="254797" y="929642"/>
                    </a:lnTo>
                    <a:lnTo>
                      <a:pt x="257611" y="929642"/>
                    </a:lnTo>
                    <a:lnTo>
                      <a:pt x="262471" y="932200"/>
                    </a:lnTo>
                    <a:lnTo>
                      <a:pt x="263750" y="933223"/>
                    </a:lnTo>
                    <a:lnTo>
                      <a:pt x="265029" y="935270"/>
                    </a:lnTo>
                    <a:lnTo>
                      <a:pt x="266309" y="938342"/>
                    </a:lnTo>
                    <a:lnTo>
                      <a:pt x="267076" y="939621"/>
                    </a:lnTo>
                    <a:lnTo>
                      <a:pt x="267843" y="939877"/>
                    </a:lnTo>
                    <a:lnTo>
                      <a:pt x="269123" y="938342"/>
                    </a:lnTo>
                    <a:lnTo>
                      <a:pt x="268867" y="936296"/>
                    </a:lnTo>
                    <a:lnTo>
                      <a:pt x="269634" y="931435"/>
                    </a:lnTo>
                    <a:lnTo>
                      <a:pt x="271425" y="928365"/>
                    </a:lnTo>
                    <a:lnTo>
                      <a:pt x="273727" y="928109"/>
                    </a:lnTo>
                    <a:lnTo>
                      <a:pt x="274751" y="928877"/>
                    </a:lnTo>
                    <a:lnTo>
                      <a:pt x="276030" y="930668"/>
                    </a:lnTo>
                    <a:lnTo>
                      <a:pt x="278844" y="932458"/>
                    </a:lnTo>
                    <a:lnTo>
                      <a:pt x="281146" y="932714"/>
                    </a:lnTo>
                    <a:lnTo>
                      <a:pt x="282425" y="931435"/>
                    </a:lnTo>
                    <a:lnTo>
                      <a:pt x="282425" y="930668"/>
                    </a:lnTo>
                    <a:lnTo>
                      <a:pt x="280890" y="929133"/>
                    </a:lnTo>
                    <a:lnTo>
                      <a:pt x="279867" y="924272"/>
                    </a:lnTo>
                    <a:lnTo>
                      <a:pt x="278076" y="923249"/>
                    </a:lnTo>
                    <a:lnTo>
                      <a:pt x="275774" y="922482"/>
                    </a:lnTo>
                    <a:lnTo>
                      <a:pt x="272960" y="922228"/>
                    </a:lnTo>
                    <a:lnTo>
                      <a:pt x="269890" y="922228"/>
                    </a:lnTo>
                    <a:lnTo>
                      <a:pt x="268867" y="921972"/>
                    </a:lnTo>
                    <a:lnTo>
                      <a:pt x="268355" y="920949"/>
                    </a:lnTo>
                    <a:lnTo>
                      <a:pt x="268867" y="915833"/>
                    </a:lnTo>
                    <a:lnTo>
                      <a:pt x="268867" y="911739"/>
                    </a:lnTo>
                    <a:lnTo>
                      <a:pt x="270402" y="911228"/>
                    </a:lnTo>
                    <a:lnTo>
                      <a:pt x="274495" y="913786"/>
                    </a:lnTo>
                    <a:lnTo>
                      <a:pt x="277053" y="913786"/>
                    </a:lnTo>
                    <a:lnTo>
                      <a:pt x="281146" y="911995"/>
                    </a:lnTo>
                    <a:lnTo>
                      <a:pt x="285239" y="911228"/>
                    </a:lnTo>
                    <a:lnTo>
                      <a:pt x="287542" y="909693"/>
                    </a:lnTo>
                    <a:lnTo>
                      <a:pt x="290100" y="907391"/>
                    </a:lnTo>
                    <a:lnTo>
                      <a:pt x="290100" y="904832"/>
                    </a:lnTo>
                    <a:lnTo>
                      <a:pt x="290611" y="902274"/>
                    </a:lnTo>
                    <a:lnTo>
                      <a:pt x="290867" y="900228"/>
                    </a:lnTo>
                    <a:lnTo>
                      <a:pt x="292658" y="897925"/>
                    </a:lnTo>
                    <a:lnTo>
                      <a:pt x="292914" y="894855"/>
                    </a:lnTo>
                    <a:lnTo>
                      <a:pt x="293425" y="893576"/>
                    </a:lnTo>
                    <a:lnTo>
                      <a:pt x="295984" y="891530"/>
                    </a:lnTo>
                    <a:lnTo>
                      <a:pt x="296751" y="890507"/>
                    </a:lnTo>
                    <a:lnTo>
                      <a:pt x="297007" y="888718"/>
                    </a:lnTo>
                    <a:lnTo>
                      <a:pt x="297263" y="885137"/>
                    </a:lnTo>
                    <a:lnTo>
                      <a:pt x="297774" y="884369"/>
                    </a:lnTo>
                    <a:lnTo>
                      <a:pt x="299821" y="883858"/>
                    </a:lnTo>
                    <a:lnTo>
                      <a:pt x="300844" y="882834"/>
                    </a:lnTo>
                    <a:lnTo>
                      <a:pt x="301356" y="881300"/>
                    </a:lnTo>
                    <a:lnTo>
                      <a:pt x="300588" y="879765"/>
                    </a:lnTo>
                    <a:lnTo>
                      <a:pt x="297774" y="881555"/>
                    </a:lnTo>
                    <a:lnTo>
                      <a:pt x="296239" y="881044"/>
                    </a:lnTo>
                    <a:lnTo>
                      <a:pt x="295728" y="879765"/>
                    </a:lnTo>
                    <a:lnTo>
                      <a:pt x="292658" y="877718"/>
                    </a:lnTo>
                    <a:lnTo>
                      <a:pt x="290611" y="875672"/>
                    </a:lnTo>
                    <a:lnTo>
                      <a:pt x="289844" y="874137"/>
                    </a:lnTo>
                    <a:lnTo>
                      <a:pt x="290100" y="873113"/>
                    </a:lnTo>
                    <a:lnTo>
                      <a:pt x="293937" y="871834"/>
                    </a:lnTo>
                    <a:lnTo>
                      <a:pt x="297007" y="869020"/>
                    </a:lnTo>
                    <a:lnTo>
                      <a:pt x="297519" y="867997"/>
                    </a:lnTo>
                    <a:lnTo>
                      <a:pt x="298286" y="862881"/>
                    </a:lnTo>
                    <a:lnTo>
                      <a:pt x="298286" y="860322"/>
                    </a:lnTo>
                    <a:lnTo>
                      <a:pt x="297519" y="858532"/>
                    </a:lnTo>
                    <a:lnTo>
                      <a:pt x="296239" y="858020"/>
                    </a:lnTo>
                    <a:lnTo>
                      <a:pt x="294449" y="859043"/>
                    </a:lnTo>
                    <a:lnTo>
                      <a:pt x="293425" y="859299"/>
                    </a:lnTo>
                    <a:lnTo>
                      <a:pt x="291635" y="859043"/>
                    </a:lnTo>
                    <a:lnTo>
                      <a:pt x="289844" y="857508"/>
                    </a:lnTo>
                    <a:lnTo>
                      <a:pt x="289588" y="853671"/>
                    </a:lnTo>
                    <a:lnTo>
                      <a:pt x="290100" y="851624"/>
                    </a:lnTo>
                    <a:lnTo>
                      <a:pt x="291123" y="850857"/>
                    </a:lnTo>
                    <a:lnTo>
                      <a:pt x="295984" y="851880"/>
                    </a:lnTo>
                    <a:lnTo>
                      <a:pt x="298542" y="851369"/>
                    </a:lnTo>
                    <a:lnTo>
                      <a:pt x="299309" y="850857"/>
                    </a:lnTo>
                    <a:lnTo>
                      <a:pt x="301867" y="847020"/>
                    </a:lnTo>
                    <a:lnTo>
                      <a:pt x="301100" y="845485"/>
                    </a:lnTo>
                    <a:lnTo>
                      <a:pt x="299565" y="845738"/>
                    </a:lnTo>
                    <a:lnTo>
                      <a:pt x="297519" y="845485"/>
                    </a:lnTo>
                    <a:lnTo>
                      <a:pt x="296239" y="844206"/>
                    </a:lnTo>
                    <a:lnTo>
                      <a:pt x="296239" y="843182"/>
                    </a:lnTo>
                    <a:lnTo>
                      <a:pt x="297263" y="842415"/>
                    </a:lnTo>
                    <a:lnTo>
                      <a:pt x="302123" y="841647"/>
                    </a:lnTo>
                    <a:lnTo>
                      <a:pt x="303658" y="842415"/>
                    </a:lnTo>
                    <a:lnTo>
                      <a:pt x="305449" y="842159"/>
                    </a:lnTo>
                    <a:lnTo>
                      <a:pt x="307496" y="839089"/>
                    </a:lnTo>
                    <a:lnTo>
                      <a:pt x="309286" y="837043"/>
                    </a:lnTo>
                    <a:lnTo>
                      <a:pt x="310310" y="835508"/>
                    </a:lnTo>
                    <a:lnTo>
                      <a:pt x="311077" y="832950"/>
                    </a:lnTo>
                    <a:lnTo>
                      <a:pt x="312868" y="830391"/>
                    </a:lnTo>
                    <a:lnTo>
                      <a:pt x="314147" y="829112"/>
                    </a:lnTo>
                    <a:lnTo>
                      <a:pt x="317472" y="827066"/>
                    </a:lnTo>
                    <a:lnTo>
                      <a:pt x="322077" y="825787"/>
                    </a:lnTo>
                    <a:lnTo>
                      <a:pt x="327194" y="823740"/>
                    </a:lnTo>
                    <a:lnTo>
                      <a:pt x="332310" y="820159"/>
                    </a:lnTo>
                    <a:lnTo>
                      <a:pt x="335124" y="818112"/>
                    </a:lnTo>
                    <a:lnTo>
                      <a:pt x="337171" y="817345"/>
                    </a:lnTo>
                    <a:lnTo>
                      <a:pt x="337426" y="814786"/>
                    </a:lnTo>
                    <a:lnTo>
                      <a:pt x="340240" y="813763"/>
                    </a:lnTo>
                    <a:lnTo>
                      <a:pt x="341264" y="811205"/>
                    </a:lnTo>
                    <a:lnTo>
                      <a:pt x="342287" y="809414"/>
                    </a:lnTo>
                    <a:lnTo>
                      <a:pt x="344078" y="807879"/>
                    </a:lnTo>
                    <a:lnTo>
                      <a:pt x="345613" y="807112"/>
                    </a:lnTo>
                    <a:lnTo>
                      <a:pt x="348682" y="807365"/>
                    </a:lnTo>
                    <a:lnTo>
                      <a:pt x="351497" y="806342"/>
                    </a:lnTo>
                    <a:lnTo>
                      <a:pt x="353799" y="804295"/>
                    </a:lnTo>
                    <a:lnTo>
                      <a:pt x="357125" y="803784"/>
                    </a:lnTo>
                    <a:lnTo>
                      <a:pt x="358148" y="802504"/>
                    </a:lnTo>
                    <a:lnTo>
                      <a:pt x="359427" y="800202"/>
                    </a:lnTo>
                    <a:lnTo>
                      <a:pt x="360706" y="799179"/>
                    </a:lnTo>
                    <a:lnTo>
                      <a:pt x="362753" y="798923"/>
                    </a:lnTo>
                    <a:lnTo>
                      <a:pt x="364799" y="799946"/>
                    </a:lnTo>
                    <a:lnTo>
                      <a:pt x="366334" y="802760"/>
                    </a:lnTo>
                    <a:lnTo>
                      <a:pt x="366078" y="808900"/>
                    </a:lnTo>
                    <a:lnTo>
                      <a:pt x="365311" y="814272"/>
                    </a:lnTo>
                    <a:lnTo>
                      <a:pt x="365822" y="817854"/>
                    </a:lnTo>
                    <a:lnTo>
                      <a:pt x="366590" y="819389"/>
                    </a:lnTo>
                    <a:lnTo>
                      <a:pt x="368125" y="820412"/>
                    </a:lnTo>
                    <a:lnTo>
                      <a:pt x="369404" y="822458"/>
                    </a:lnTo>
                    <a:lnTo>
                      <a:pt x="370171" y="827575"/>
                    </a:lnTo>
                    <a:lnTo>
                      <a:pt x="369404" y="832180"/>
                    </a:lnTo>
                    <a:lnTo>
                      <a:pt x="370427" y="836529"/>
                    </a:lnTo>
                    <a:lnTo>
                      <a:pt x="370171" y="842668"/>
                    </a:lnTo>
                    <a:lnTo>
                      <a:pt x="370683" y="844203"/>
                    </a:lnTo>
                    <a:lnTo>
                      <a:pt x="371962" y="844971"/>
                    </a:lnTo>
                    <a:lnTo>
                      <a:pt x="373753" y="845226"/>
                    </a:lnTo>
                    <a:lnTo>
                      <a:pt x="377079" y="844715"/>
                    </a:lnTo>
                    <a:lnTo>
                      <a:pt x="379125" y="844203"/>
                    </a:lnTo>
                    <a:lnTo>
                      <a:pt x="381427" y="843180"/>
                    </a:lnTo>
                    <a:lnTo>
                      <a:pt x="386800" y="843436"/>
                    </a:lnTo>
                    <a:lnTo>
                      <a:pt x="388079" y="842924"/>
                    </a:lnTo>
                    <a:lnTo>
                      <a:pt x="388846" y="841133"/>
                    </a:lnTo>
                    <a:lnTo>
                      <a:pt x="388590" y="838319"/>
                    </a:lnTo>
                    <a:lnTo>
                      <a:pt x="389102" y="835505"/>
                    </a:lnTo>
                    <a:lnTo>
                      <a:pt x="389614" y="833715"/>
                    </a:lnTo>
                    <a:lnTo>
                      <a:pt x="390381" y="832180"/>
                    </a:lnTo>
                    <a:lnTo>
                      <a:pt x="392172" y="831412"/>
                    </a:lnTo>
                    <a:lnTo>
                      <a:pt x="393451" y="831412"/>
                    </a:lnTo>
                    <a:lnTo>
                      <a:pt x="394986" y="832180"/>
                    </a:lnTo>
                    <a:lnTo>
                      <a:pt x="397800" y="834994"/>
                    </a:lnTo>
                    <a:lnTo>
                      <a:pt x="399846" y="835761"/>
                    </a:lnTo>
                    <a:lnTo>
                      <a:pt x="404451" y="836529"/>
                    </a:lnTo>
                    <a:lnTo>
                      <a:pt x="405730" y="837552"/>
                    </a:lnTo>
                    <a:lnTo>
                      <a:pt x="407777" y="840110"/>
                    </a:lnTo>
                    <a:lnTo>
                      <a:pt x="408800" y="841901"/>
                    </a:lnTo>
                    <a:lnTo>
                      <a:pt x="409056" y="843436"/>
                    </a:lnTo>
                    <a:lnTo>
                      <a:pt x="408800" y="847785"/>
                    </a:lnTo>
                    <a:lnTo>
                      <a:pt x="409312" y="848808"/>
                    </a:lnTo>
                    <a:lnTo>
                      <a:pt x="410847" y="849320"/>
                    </a:lnTo>
                    <a:lnTo>
                      <a:pt x="411870" y="850087"/>
                    </a:lnTo>
                    <a:lnTo>
                      <a:pt x="412126" y="851622"/>
                    </a:lnTo>
                    <a:lnTo>
                      <a:pt x="411614" y="852901"/>
                    </a:lnTo>
                    <a:lnTo>
                      <a:pt x="412126" y="856227"/>
                    </a:lnTo>
                    <a:lnTo>
                      <a:pt x="413917" y="860064"/>
                    </a:lnTo>
                    <a:lnTo>
                      <a:pt x="414940" y="860831"/>
                    </a:lnTo>
                    <a:lnTo>
                      <a:pt x="418777" y="863134"/>
                    </a:lnTo>
                    <a:lnTo>
                      <a:pt x="419545" y="864413"/>
                    </a:lnTo>
                    <a:lnTo>
                      <a:pt x="419545" y="866971"/>
                    </a:lnTo>
                    <a:lnTo>
                      <a:pt x="418777" y="868762"/>
                    </a:lnTo>
                    <a:lnTo>
                      <a:pt x="419289" y="871320"/>
                    </a:lnTo>
                    <a:lnTo>
                      <a:pt x="422103" y="874902"/>
                    </a:lnTo>
                    <a:lnTo>
                      <a:pt x="425173" y="877460"/>
                    </a:lnTo>
                    <a:lnTo>
                      <a:pt x="431568" y="879506"/>
                    </a:lnTo>
                    <a:lnTo>
                      <a:pt x="436173" y="881553"/>
                    </a:lnTo>
                    <a:lnTo>
                      <a:pt x="437708" y="883088"/>
                    </a:lnTo>
                    <a:lnTo>
                      <a:pt x="438475" y="886157"/>
                    </a:lnTo>
                    <a:lnTo>
                      <a:pt x="438475" y="887693"/>
                    </a:lnTo>
                    <a:lnTo>
                      <a:pt x="437708" y="891018"/>
                    </a:lnTo>
                    <a:lnTo>
                      <a:pt x="437964" y="892297"/>
                    </a:lnTo>
                    <a:lnTo>
                      <a:pt x="438731" y="895111"/>
                    </a:lnTo>
                    <a:lnTo>
                      <a:pt x="440522" y="896390"/>
                    </a:lnTo>
                    <a:lnTo>
                      <a:pt x="442313" y="896902"/>
                    </a:lnTo>
                    <a:lnTo>
                      <a:pt x="444359" y="896390"/>
                    </a:lnTo>
                    <a:lnTo>
                      <a:pt x="446406" y="894344"/>
                    </a:lnTo>
                    <a:lnTo>
                      <a:pt x="447173" y="892809"/>
                    </a:lnTo>
                    <a:lnTo>
                      <a:pt x="447429" y="889227"/>
                    </a:lnTo>
                    <a:lnTo>
                      <a:pt x="447685" y="883088"/>
                    </a:lnTo>
                    <a:lnTo>
                      <a:pt x="446406" y="881041"/>
                    </a:lnTo>
                    <a:lnTo>
                      <a:pt x="445127" y="879762"/>
                    </a:lnTo>
                    <a:lnTo>
                      <a:pt x="443592" y="876436"/>
                    </a:lnTo>
                    <a:lnTo>
                      <a:pt x="443592" y="874390"/>
                    </a:lnTo>
                    <a:lnTo>
                      <a:pt x="444359" y="872852"/>
                    </a:lnTo>
                    <a:lnTo>
                      <a:pt x="446662" y="872085"/>
                    </a:lnTo>
                    <a:lnTo>
                      <a:pt x="447173" y="870806"/>
                    </a:lnTo>
                    <a:lnTo>
                      <a:pt x="446917" y="869271"/>
                    </a:lnTo>
                    <a:lnTo>
                      <a:pt x="443080" y="861596"/>
                    </a:lnTo>
                    <a:lnTo>
                      <a:pt x="443080" y="857759"/>
                    </a:lnTo>
                    <a:lnTo>
                      <a:pt x="442568" y="856224"/>
                    </a:lnTo>
                    <a:lnTo>
                      <a:pt x="442568" y="853410"/>
                    </a:lnTo>
                    <a:lnTo>
                      <a:pt x="443080" y="849061"/>
                    </a:lnTo>
                    <a:lnTo>
                      <a:pt x="444871" y="846503"/>
                    </a:lnTo>
                    <a:lnTo>
                      <a:pt x="449987" y="842154"/>
                    </a:lnTo>
                    <a:lnTo>
                      <a:pt x="451778" y="841386"/>
                    </a:lnTo>
                    <a:lnTo>
                      <a:pt x="453057" y="841642"/>
                    </a:lnTo>
                    <a:lnTo>
                      <a:pt x="457150" y="843689"/>
                    </a:lnTo>
                    <a:lnTo>
                      <a:pt x="462522" y="848550"/>
                    </a:lnTo>
                    <a:lnTo>
                      <a:pt x="466104" y="851108"/>
                    </a:lnTo>
                    <a:lnTo>
                      <a:pt x="471476" y="853410"/>
                    </a:lnTo>
                    <a:lnTo>
                      <a:pt x="474290" y="855713"/>
                    </a:lnTo>
                    <a:lnTo>
                      <a:pt x="476337" y="856736"/>
                    </a:lnTo>
                    <a:lnTo>
                      <a:pt x="477360" y="856989"/>
                    </a:lnTo>
                    <a:lnTo>
                      <a:pt x="485035" y="856736"/>
                    </a:lnTo>
                    <a:lnTo>
                      <a:pt x="487593" y="855713"/>
                    </a:lnTo>
                    <a:lnTo>
                      <a:pt x="491942" y="852131"/>
                    </a:lnTo>
                    <a:lnTo>
                      <a:pt x="495523" y="849317"/>
                    </a:lnTo>
                    <a:lnTo>
                      <a:pt x="499360" y="845991"/>
                    </a:lnTo>
                    <a:lnTo>
                      <a:pt x="502686" y="843945"/>
                    </a:lnTo>
                    <a:lnTo>
                      <a:pt x="505500" y="843945"/>
                    </a:lnTo>
                    <a:lnTo>
                      <a:pt x="506268" y="845991"/>
                    </a:lnTo>
                    <a:lnTo>
                      <a:pt x="506268" y="848805"/>
                    </a:lnTo>
                    <a:lnTo>
                      <a:pt x="505756" y="851619"/>
                    </a:lnTo>
                    <a:lnTo>
                      <a:pt x="506779" y="856992"/>
                    </a:lnTo>
                    <a:lnTo>
                      <a:pt x="508058" y="860061"/>
                    </a:lnTo>
                    <a:lnTo>
                      <a:pt x="508826" y="860829"/>
                    </a:lnTo>
                    <a:lnTo>
                      <a:pt x="511896" y="861341"/>
                    </a:lnTo>
                    <a:lnTo>
                      <a:pt x="514710" y="861085"/>
                    </a:lnTo>
                    <a:lnTo>
                      <a:pt x="516756" y="863131"/>
                    </a:lnTo>
                    <a:lnTo>
                      <a:pt x="520593" y="868759"/>
                    </a:lnTo>
                    <a:lnTo>
                      <a:pt x="521873" y="870806"/>
                    </a:lnTo>
                    <a:lnTo>
                      <a:pt x="522128" y="872597"/>
                    </a:lnTo>
                    <a:lnTo>
                      <a:pt x="522640" y="876178"/>
                    </a:lnTo>
                    <a:lnTo>
                      <a:pt x="523919" y="877713"/>
                    </a:lnTo>
                    <a:lnTo>
                      <a:pt x="524431" y="882573"/>
                    </a:lnTo>
                    <a:lnTo>
                      <a:pt x="524431" y="886411"/>
                    </a:lnTo>
                    <a:lnTo>
                      <a:pt x="524687" y="890248"/>
                    </a:lnTo>
                    <a:lnTo>
                      <a:pt x="525198" y="892806"/>
                    </a:lnTo>
                    <a:lnTo>
                      <a:pt x="527245" y="895876"/>
                    </a:lnTo>
                    <a:lnTo>
                      <a:pt x="529547" y="901760"/>
                    </a:lnTo>
                    <a:lnTo>
                      <a:pt x="531338" y="904062"/>
                    </a:lnTo>
                    <a:lnTo>
                      <a:pt x="533896" y="906365"/>
                    </a:lnTo>
                    <a:lnTo>
                      <a:pt x="535431" y="908667"/>
                    </a:lnTo>
                    <a:lnTo>
                      <a:pt x="536710" y="911737"/>
                    </a:lnTo>
                    <a:lnTo>
                      <a:pt x="537733" y="917365"/>
                    </a:lnTo>
                    <a:lnTo>
                      <a:pt x="538501" y="920435"/>
                    </a:lnTo>
                    <a:lnTo>
                      <a:pt x="537989" y="922482"/>
                    </a:lnTo>
                    <a:lnTo>
                      <a:pt x="537989" y="923761"/>
                    </a:lnTo>
                    <a:lnTo>
                      <a:pt x="539780" y="926830"/>
                    </a:lnTo>
                    <a:lnTo>
                      <a:pt x="540803" y="929133"/>
                    </a:lnTo>
                    <a:lnTo>
                      <a:pt x="542082" y="933226"/>
                    </a:lnTo>
                    <a:lnTo>
                      <a:pt x="541571" y="935528"/>
                    </a:lnTo>
                    <a:lnTo>
                      <a:pt x="540547" y="936552"/>
                    </a:lnTo>
                    <a:lnTo>
                      <a:pt x="535175" y="939366"/>
                    </a:lnTo>
                    <a:lnTo>
                      <a:pt x="534664" y="940389"/>
                    </a:lnTo>
                    <a:lnTo>
                      <a:pt x="534408" y="942947"/>
                    </a:lnTo>
                    <a:lnTo>
                      <a:pt x="534919" y="944226"/>
                    </a:lnTo>
                    <a:lnTo>
                      <a:pt x="537478" y="949598"/>
                    </a:lnTo>
                    <a:lnTo>
                      <a:pt x="538757" y="950878"/>
                    </a:lnTo>
                    <a:lnTo>
                      <a:pt x="540803" y="951389"/>
                    </a:lnTo>
                    <a:lnTo>
                      <a:pt x="541827" y="957017"/>
                    </a:lnTo>
                    <a:lnTo>
                      <a:pt x="542338" y="958040"/>
                    </a:lnTo>
                    <a:lnTo>
                      <a:pt x="544385" y="959575"/>
                    </a:lnTo>
                    <a:lnTo>
                      <a:pt x="545152" y="961366"/>
                    </a:lnTo>
                    <a:lnTo>
                      <a:pt x="545152" y="964180"/>
                    </a:lnTo>
                    <a:lnTo>
                      <a:pt x="546175" y="965459"/>
                    </a:lnTo>
                    <a:lnTo>
                      <a:pt x="547966" y="966482"/>
                    </a:lnTo>
                    <a:lnTo>
                      <a:pt x="549501" y="968785"/>
                    </a:lnTo>
                    <a:lnTo>
                      <a:pt x="550013" y="970064"/>
                    </a:lnTo>
                    <a:lnTo>
                      <a:pt x="550269" y="973134"/>
                    </a:lnTo>
                    <a:lnTo>
                      <a:pt x="549501" y="979018"/>
                    </a:lnTo>
                    <a:lnTo>
                      <a:pt x="548990" y="981064"/>
                    </a:lnTo>
                    <a:lnTo>
                      <a:pt x="548222" y="982855"/>
                    </a:lnTo>
                    <a:lnTo>
                      <a:pt x="547455" y="983367"/>
                    </a:lnTo>
                    <a:lnTo>
                      <a:pt x="547455" y="985413"/>
                    </a:lnTo>
                    <a:lnTo>
                      <a:pt x="547710" y="987971"/>
                    </a:lnTo>
                    <a:lnTo>
                      <a:pt x="551292" y="993344"/>
                    </a:lnTo>
                    <a:lnTo>
                      <a:pt x="552827" y="996669"/>
                    </a:lnTo>
                    <a:lnTo>
                      <a:pt x="555641" y="999995"/>
                    </a:lnTo>
                    <a:lnTo>
                      <a:pt x="557432" y="1001530"/>
                    </a:lnTo>
                    <a:lnTo>
                      <a:pt x="561269" y="1002809"/>
                    </a:lnTo>
                    <a:lnTo>
                      <a:pt x="562804" y="1002553"/>
                    </a:lnTo>
                    <a:lnTo>
                      <a:pt x="564339" y="1000762"/>
                    </a:lnTo>
                    <a:lnTo>
                      <a:pt x="566641" y="1000509"/>
                    </a:lnTo>
                    <a:lnTo>
                      <a:pt x="567920" y="1000762"/>
                    </a:lnTo>
                    <a:lnTo>
                      <a:pt x="572781" y="1003065"/>
                    </a:lnTo>
                    <a:lnTo>
                      <a:pt x="574827" y="1003832"/>
                    </a:lnTo>
                    <a:lnTo>
                      <a:pt x="576618" y="1003832"/>
                    </a:lnTo>
                    <a:lnTo>
                      <a:pt x="578409" y="1003321"/>
                    </a:lnTo>
                    <a:lnTo>
                      <a:pt x="580711" y="1002042"/>
                    </a:lnTo>
                    <a:lnTo>
                      <a:pt x="582758" y="999739"/>
                    </a:lnTo>
                    <a:lnTo>
                      <a:pt x="584804" y="997437"/>
                    </a:lnTo>
                    <a:lnTo>
                      <a:pt x="585316" y="993599"/>
                    </a:lnTo>
                    <a:lnTo>
                      <a:pt x="586083" y="992320"/>
                    </a:lnTo>
                    <a:lnTo>
                      <a:pt x="587618" y="991041"/>
                    </a:lnTo>
                    <a:lnTo>
                      <a:pt x="590688" y="989251"/>
                    </a:lnTo>
                    <a:lnTo>
                      <a:pt x="590944" y="985413"/>
                    </a:lnTo>
                    <a:lnTo>
                      <a:pt x="592991" y="982343"/>
                    </a:lnTo>
                    <a:lnTo>
                      <a:pt x="594525" y="981320"/>
                    </a:lnTo>
                    <a:lnTo>
                      <a:pt x="595805" y="981064"/>
                    </a:lnTo>
                    <a:lnTo>
                      <a:pt x="599130" y="982087"/>
                    </a:lnTo>
                    <a:lnTo>
                      <a:pt x="599898" y="983622"/>
                    </a:lnTo>
                    <a:lnTo>
                      <a:pt x="603479" y="984390"/>
                    </a:lnTo>
                    <a:lnTo>
                      <a:pt x="605014" y="986948"/>
                    </a:lnTo>
                    <a:lnTo>
                      <a:pt x="608084" y="987971"/>
                    </a:lnTo>
                    <a:lnTo>
                      <a:pt x="609363" y="987460"/>
                    </a:lnTo>
                    <a:lnTo>
                      <a:pt x="611154" y="985157"/>
                    </a:lnTo>
                    <a:lnTo>
                      <a:pt x="612433" y="984646"/>
                    </a:lnTo>
                    <a:lnTo>
                      <a:pt x="615247" y="984646"/>
                    </a:lnTo>
                    <a:lnTo>
                      <a:pt x="618061" y="984134"/>
                    </a:lnTo>
                    <a:lnTo>
                      <a:pt x="621387" y="982599"/>
                    </a:lnTo>
                    <a:lnTo>
                      <a:pt x="623433" y="982087"/>
                    </a:lnTo>
                    <a:lnTo>
                      <a:pt x="626503" y="980553"/>
                    </a:lnTo>
                    <a:lnTo>
                      <a:pt x="629317" y="978506"/>
                    </a:lnTo>
                    <a:lnTo>
                      <a:pt x="631108" y="976460"/>
                    </a:lnTo>
                    <a:lnTo>
                      <a:pt x="634178" y="971343"/>
                    </a:lnTo>
                    <a:lnTo>
                      <a:pt x="635712" y="970064"/>
                    </a:lnTo>
                    <a:lnTo>
                      <a:pt x="640317" y="966738"/>
                    </a:lnTo>
                    <a:lnTo>
                      <a:pt x="644666" y="962645"/>
                    </a:lnTo>
                    <a:lnTo>
                      <a:pt x="647992" y="962389"/>
                    </a:lnTo>
                    <a:lnTo>
                      <a:pt x="649271" y="963157"/>
                    </a:lnTo>
                    <a:lnTo>
                      <a:pt x="650550" y="964692"/>
                    </a:lnTo>
                    <a:lnTo>
                      <a:pt x="652597" y="968529"/>
                    </a:lnTo>
                    <a:lnTo>
                      <a:pt x="654643" y="970576"/>
                    </a:lnTo>
                    <a:lnTo>
                      <a:pt x="658225" y="973901"/>
                    </a:lnTo>
                    <a:lnTo>
                      <a:pt x="660015" y="975180"/>
                    </a:lnTo>
                    <a:lnTo>
                      <a:pt x="661550" y="975436"/>
                    </a:lnTo>
                    <a:lnTo>
                      <a:pt x="664876" y="975436"/>
                    </a:lnTo>
                    <a:lnTo>
                      <a:pt x="665643" y="975948"/>
                    </a:lnTo>
                    <a:lnTo>
                      <a:pt x="668457" y="977994"/>
                    </a:lnTo>
                    <a:lnTo>
                      <a:pt x="671783" y="979785"/>
                    </a:lnTo>
                    <a:lnTo>
                      <a:pt x="679713" y="981320"/>
                    </a:lnTo>
                    <a:lnTo>
                      <a:pt x="684318" y="981832"/>
                    </a:lnTo>
                    <a:lnTo>
                      <a:pt x="691481" y="981576"/>
                    </a:lnTo>
                    <a:lnTo>
                      <a:pt x="696086" y="980808"/>
                    </a:lnTo>
                    <a:lnTo>
                      <a:pt x="703505" y="978762"/>
                    </a:lnTo>
                    <a:lnTo>
                      <a:pt x="714249" y="973646"/>
                    </a:lnTo>
                    <a:lnTo>
                      <a:pt x="721156" y="969296"/>
                    </a:lnTo>
                    <a:lnTo>
                      <a:pt x="737529" y="957529"/>
                    </a:lnTo>
                    <a:lnTo>
                      <a:pt x="744180" y="951133"/>
                    </a:lnTo>
                    <a:lnTo>
                      <a:pt x="754924" y="942180"/>
                    </a:lnTo>
                    <a:lnTo>
                      <a:pt x="758762" y="938854"/>
                    </a:lnTo>
                    <a:lnTo>
                      <a:pt x="760808" y="936552"/>
                    </a:lnTo>
                    <a:lnTo>
                      <a:pt x="762855" y="935017"/>
                    </a:lnTo>
                    <a:lnTo>
                      <a:pt x="766692" y="931435"/>
                    </a:lnTo>
                    <a:lnTo>
                      <a:pt x="771553" y="926319"/>
                    </a:lnTo>
                    <a:lnTo>
                      <a:pt x="773855" y="921970"/>
                    </a:lnTo>
                    <a:lnTo>
                      <a:pt x="774623" y="920435"/>
                    </a:lnTo>
                    <a:lnTo>
                      <a:pt x="774623" y="917877"/>
                    </a:lnTo>
                    <a:lnTo>
                      <a:pt x="774111" y="914295"/>
                    </a:lnTo>
                    <a:lnTo>
                      <a:pt x="774367" y="905341"/>
                    </a:lnTo>
                    <a:lnTo>
                      <a:pt x="775134" y="902783"/>
                    </a:lnTo>
                    <a:lnTo>
                      <a:pt x="776158" y="901248"/>
                    </a:lnTo>
                    <a:lnTo>
                      <a:pt x="780762" y="899458"/>
                    </a:lnTo>
                    <a:lnTo>
                      <a:pt x="782809" y="898946"/>
                    </a:lnTo>
                    <a:lnTo>
                      <a:pt x="786390" y="899458"/>
                    </a:lnTo>
                    <a:lnTo>
                      <a:pt x="788693" y="899969"/>
                    </a:lnTo>
                    <a:lnTo>
                      <a:pt x="793809" y="902272"/>
                    </a:lnTo>
                    <a:lnTo>
                      <a:pt x="795600" y="904318"/>
                    </a:lnTo>
                    <a:lnTo>
                      <a:pt x="797135" y="904830"/>
                    </a:lnTo>
                    <a:lnTo>
                      <a:pt x="801228" y="904830"/>
                    </a:lnTo>
                    <a:lnTo>
                      <a:pt x="803274" y="904062"/>
                    </a:lnTo>
                    <a:lnTo>
                      <a:pt x="806344" y="901504"/>
                    </a:lnTo>
                    <a:lnTo>
                      <a:pt x="808135" y="898690"/>
                    </a:lnTo>
                    <a:lnTo>
                      <a:pt x="809414" y="896900"/>
                    </a:lnTo>
                    <a:lnTo>
                      <a:pt x="812228" y="895111"/>
                    </a:lnTo>
                    <a:lnTo>
                      <a:pt x="815298" y="892297"/>
                    </a:lnTo>
                    <a:lnTo>
                      <a:pt x="818112" y="889227"/>
                    </a:lnTo>
                    <a:lnTo>
                      <a:pt x="819903" y="888460"/>
                    </a:lnTo>
                    <a:lnTo>
                      <a:pt x="821949" y="888460"/>
                    </a:lnTo>
                    <a:lnTo>
                      <a:pt x="833205" y="890762"/>
                    </a:lnTo>
                    <a:lnTo>
                      <a:pt x="838066" y="892297"/>
                    </a:lnTo>
                    <a:lnTo>
                      <a:pt x="844461" y="895111"/>
                    </a:lnTo>
                    <a:lnTo>
                      <a:pt x="848555" y="897670"/>
                    </a:lnTo>
                    <a:lnTo>
                      <a:pt x="854694" y="901763"/>
                    </a:lnTo>
                    <a:lnTo>
                      <a:pt x="859299" y="905088"/>
                    </a:lnTo>
                    <a:lnTo>
                      <a:pt x="861090" y="906879"/>
                    </a:lnTo>
                    <a:lnTo>
                      <a:pt x="864415" y="913019"/>
                    </a:lnTo>
                    <a:lnTo>
                      <a:pt x="867741" y="917623"/>
                    </a:lnTo>
                    <a:lnTo>
                      <a:pt x="869788" y="919926"/>
                    </a:lnTo>
                    <a:lnTo>
                      <a:pt x="873881" y="926066"/>
                    </a:lnTo>
                    <a:lnTo>
                      <a:pt x="877462" y="929135"/>
                    </a:lnTo>
                    <a:lnTo>
                      <a:pt x="881555" y="931949"/>
                    </a:lnTo>
                    <a:lnTo>
                      <a:pt x="885137" y="935019"/>
                    </a:lnTo>
                    <a:lnTo>
                      <a:pt x="888718" y="936554"/>
                    </a:lnTo>
                    <a:lnTo>
                      <a:pt x="894091" y="939112"/>
                    </a:lnTo>
                    <a:lnTo>
                      <a:pt x="897928" y="943717"/>
                    </a:lnTo>
                    <a:lnTo>
                      <a:pt x="900742" y="944485"/>
                    </a:lnTo>
                    <a:lnTo>
                      <a:pt x="902788" y="944229"/>
                    </a:lnTo>
                    <a:lnTo>
                      <a:pt x="904323" y="943205"/>
                    </a:lnTo>
                    <a:lnTo>
                      <a:pt x="906114" y="940903"/>
                    </a:lnTo>
                    <a:lnTo>
                      <a:pt x="908161" y="939112"/>
                    </a:lnTo>
                    <a:lnTo>
                      <a:pt x="910719" y="935275"/>
                    </a:lnTo>
                    <a:lnTo>
                      <a:pt x="913789" y="932717"/>
                    </a:lnTo>
                    <a:lnTo>
                      <a:pt x="919928" y="927600"/>
                    </a:lnTo>
                    <a:lnTo>
                      <a:pt x="924533" y="925554"/>
                    </a:lnTo>
                    <a:lnTo>
                      <a:pt x="927347" y="925807"/>
                    </a:lnTo>
                    <a:lnTo>
                      <a:pt x="929138" y="927342"/>
                    </a:lnTo>
                    <a:lnTo>
                      <a:pt x="931184" y="930668"/>
                    </a:lnTo>
                    <a:lnTo>
                      <a:pt x="931952" y="933226"/>
                    </a:lnTo>
                    <a:lnTo>
                      <a:pt x="931952" y="936296"/>
                    </a:lnTo>
                    <a:lnTo>
                      <a:pt x="933231" y="942947"/>
                    </a:lnTo>
                    <a:lnTo>
                      <a:pt x="934254" y="946784"/>
                    </a:lnTo>
                    <a:lnTo>
                      <a:pt x="936301" y="950110"/>
                    </a:lnTo>
                    <a:lnTo>
                      <a:pt x="937580" y="952924"/>
                    </a:lnTo>
                    <a:lnTo>
                      <a:pt x="937580" y="954971"/>
                    </a:lnTo>
                    <a:lnTo>
                      <a:pt x="936812" y="960599"/>
                    </a:lnTo>
                    <a:lnTo>
                      <a:pt x="936812" y="962901"/>
                    </a:lnTo>
                    <a:lnTo>
                      <a:pt x="937324" y="966227"/>
                    </a:lnTo>
                    <a:lnTo>
                      <a:pt x="938347" y="967506"/>
                    </a:lnTo>
                    <a:lnTo>
                      <a:pt x="938603" y="970064"/>
                    </a:lnTo>
                    <a:lnTo>
                      <a:pt x="941929" y="978762"/>
                    </a:lnTo>
                    <a:lnTo>
                      <a:pt x="943720" y="980297"/>
                    </a:lnTo>
                    <a:lnTo>
                      <a:pt x="946278" y="980041"/>
                    </a:lnTo>
                    <a:lnTo>
                      <a:pt x="951650" y="978253"/>
                    </a:lnTo>
                    <a:lnTo>
                      <a:pt x="953185" y="978764"/>
                    </a:lnTo>
                    <a:lnTo>
                      <a:pt x="954208" y="981067"/>
                    </a:lnTo>
                    <a:lnTo>
                      <a:pt x="954464" y="983369"/>
                    </a:lnTo>
                    <a:lnTo>
                      <a:pt x="953697" y="985416"/>
                    </a:lnTo>
                    <a:lnTo>
                      <a:pt x="951394" y="986951"/>
                    </a:lnTo>
                    <a:lnTo>
                      <a:pt x="950883" y="988741"/>
                    </a:lnTo>
                    <a:lnTo>
                      <a:pt x="953441" y="991811"/>
                    </a:lnTo>
                    <a:lnTo>
                      <a:pt x="952417" y="998463"/>
                    </a:lnTo>
                    <a:lnTo>
                      <a:pt x="952929" y="1000765"/>
                    </a:lnTo>
                    <a:lnTo>
                      <a:pt x="953441" y="1001788"/>
                    </a:lnTo>
                    <a:lnTo>
                      <a:pt x="955999" y="1007416"/>
                    </a:lnTo>
                    <a:lnTo>
                      <a:pt x="957022" y="1010230"/>
                    </a:lnTo>
                    <a:lnTo>
                      <a:pt x="958045" y="1013812"/>
                    </a:lnTo>
                    <a:lnTo>
                      <a:pt x="958813" y="1015347"/>
                    </a:lnTo>
                    <a:lnTo>
                      <a:pt x="961371" y="1017649"/>
                    </a:lnTo>
                    <a:lnTo>
                      <a:pt x="965464" y="1024300"/>
                    </a:lnTo>
                    <a:lnTo>
                      <a:pt x="966999" y="1027882"/>
                    </a:lnTo>
                    <a:lnTo>
                      <a:pt x="966999" y="1031463"/>
                    </a:lnTo>
                    <a:lnTo>
                      <a:pt x="966232" y="1034022"/>
                    </a:lnTo>
                    <a:lnTo>
                      <a:pt x="966999" y="1036836"/>
                    </a:lnTo>
                    <a:lnTo>
                      <a:pt x="970836" y="1038370"/>
                    </a:lnTo>
                    <a:lnTo>
                      <a:pt x="975441" y="1038626"/>
                    </a:lnTo>
                    <a:lnTo>
                      <a:pt x="981581" y="1037859"/>
                    </a:lnTo>
                    <a:lnTo>
                      <a:pt x="984651" y="1035812"/>
                    </a:lnTo>
                    <a:lnTo>
                      <a:pt x="984907" y="1034789"/>
                    </a:lnTo>
                    <a:lnTo>
                      <a:pt x="983883" y="1032742"/>
                    </a:lnTo>
                    <a:lnTo>
                      <a:pt x="980046" y="1028905"/>
                    </a:lnTo>
                    <a:lnTo>
                      <a:pt x="978767" y="1026858"/>
                    </a:lnTo>
                    <a:lnTo>
                      <a:pt x="978767" y="1022765"/>
                    </a:lnTo>
                    <a:lnTo>
                      <a:pt x="979278" y="1017393"/>
                    </a:lnTo>
                    <a:lnTo>
                      <a:pt x="980813" y="1015347"/>
                    </a:lnTo>
                    <a:lnTo>
                      <a:pt x="982093" y="1014579"/>
                    </a:lnTo>
                    <a:lnTo>
                      <a:pt x="985930" y="1013812"/>
                    </a:lnTo>
                    <a:lnTo>
                      <a:pt x="987976" y="1012788"/>
                    </a:lnTo>
                    <a:lnTo>
                      <a:pt x="989256" y="1010998"/>
                    </a:lnTo>
                    <a:lnTo>
                      <a:pt x="990279" y="1008440"/>
                    </a:lnTo>
                    <a:lnTo>
                      <a:pt x="990279" y="1006649"/>
                    </a:lnTo>
                    <a:lnTo>
                      <a:pt x="989511" y="1004346"/>
                    </a:lnTo>
                    <a:lnTo>
                      <a:pt x="991046" y="1001788"/>
                    </a:lnTo>
                    <a:lnTo>
                      <a:pt x="991302" y="1000509"/>
                    </a:lnTo>
                    <a:lnTo>
                      <a:pt x="990790" y="999230"/>
                    </a:lnTo>
                    <a:lnTo>
                      <a:pt x="989256" y="998207"/>
                    </a:lnTo>
                    <a:lnTo>
                      <a:pt x="988488" y="996672"/>
                    </a:lnTo>
                    <a:lnTo>
                      <a:pt x="988744" y="995904"/>
                    </a:lnTo>
                    <a:lnTo>
                      <a:pt x="991046" y="993858"/>
                    </a:lnTo>
                    <a:lnTo>
                      <a:pt x="991046" y="992835"/>
                    </a:lnTo>
                    <a:lnTo>
                      <a:pt x="989767" y="990020"/>
                    </a:lnTo>
                    <a:lnTo>
                      <a:pt x="989767" y="987462"/>
                    </a:lnTo>
                    <a:lnTo>
                      <a:pt x="990279" y="986183"/>
                    </a:lnTo>
                    <a:lnTo>
                      <a:pt x="992069" y="983881"/>
                    </a:lnTo>
                    <a:lnTo>
                      <a:pt x="995139" y="981578"/>
                    </a:lnTo>
                    <a:lnTo>
                      <a:pt x="999744" y="975950"/>
                    </a:lnTo>
                    <a:lnTo>
                      <a:pt x="1000000" y="975183"/>
                    </a:lnTo>
                    <a:lnTo>
                      <a:pt x="998977" y="972881"/>
                    </a:lnTo>
                    <a:lnTo>
                      <a:pt x="999233" y="970578"/>
                    </a:lnTo>
                    <a:lnTo>
                      <a:pt x="1002047" y="968532"/>
                    </a:lnTo>
                    <a:lnTo>
                      <a:pt x="1002047" y="967253"/>
                    </a:lnTo>
                    <a:lnTo>
                      <a:pt x="1000767" y="964950"/>
                    </a:lnTo>
                    <a:lnTo>
                      <a:pt x="998465" y="962648"/>
                    </a:lnTo>
                    <a:lnTo>
                      <a:pt x="997442" y="961369"/>
                    </a:lnTo>
                    <a:lnTo>
                      <a:pt x="997442" y="959066"/>
                    </a:lnTo>
                    <a:lnTo>
                      <a:pt x="998977" y="958555"/>
                    </a:lnTo>
                    <a:lnTo>
                      <a:pt x="1000512" y="956764"/>
                    </a:lnTo>
                    <a:lnTo>
                      <a:pt x="1000512" y="955485"/>
                    </a:lnTo>
                    <a:lnTo>
                      <a:pt x="1001791" y="954462"/>
                    </a:lnTo>
                    <a:lnTo>
                      <a:pt x="1002558" y="950624"/>
                    </a:lnTo>
                    <a:lnTo>
                      <a:pt x="1003070" y="949601"/>
                    </a:lnTo>
                    <a:lnTo>
                      <a:pt x="1005628" y="946531"/>
                    </a:lnTo>
                    <a:lnTo>
                      <a:pt x="1006395" y="944485"/>
                    </a:lnTo>
                    <a:lnTo>
                      <a:pt x="1006395" y="942438"/>
                    </a:lnTo>
                    <a:lnTo>
                      <a:pt x="1006140" y="941159"/>
                    </a:lnTo>
                    <a:lnTo>
                      <a:pt x="1004860" y="939112"/>
                    </a:lnTo>
                    <a:lnTo>
                      <a:pt x="1004349" y="937321"/>
                    </a:lnTo>
                    <a:lnTo>
                      <a:pt x="1004349" y="935019"/>
                    </a:lnTo>
                    <a:lnTo>
                      <a:pt x="1005116" y="933484"/>
                    </a:lnTo>
                    <a:lnTo>
                      <a:pt x="1007163" y="932205"/>
                    </a:lnTo>
                    <a:lnTo>
                      <a:pt x="1010233" y="931952"/>
                    </a:lnTo>
                    <a:lnTo>
                      <a:pt x="1012279" y="932205"/>
                    </a:lnTo>
                    <a:lnTo>
                      <a:pt x="1014070" y="932973"/>
                    </a:lnTo>
                    <a:lnTo>
                      <a:pt x="1018419" y="933740"/>
                    </a:lnTo>
                    <a:lnTo>
                      <a:pt x="1023791" y="934252"/>
                    </a:lnTo>
                    <a:lnTo>
                      <a:pt x="1026861" y="933996"/>
                    </a:lnTo>
                    <a:lnTo>
                      <a:pt x="1026861" y="932717"/>
                    </a:lnTo>
                    <a:lnTo>
                      <a:pt x="1028396" y="929903"/>
                    </a:lnTo>
                    <a:lnTo>
                      <a:pt x="1030698" y="930670"/>
                    </a:lnTo>
                    <a:lnTo>
                      <a:pt x="1032489" y="930670"/>
                    </a:lnTo>
                    <a:lnTo>
                      <a:pt x="1034536" y="929647"/>
                    </a:lnTo>
                    <a:lnTo>
                      <a:pt x="1037094" y="928880"/>
                    </a:lnTo>
                    <a:lnTo>
                      <a:pt x="1038629" y="928112"/>
                    </a:lnTo>
                    <a:lnTo>
                      <a:pt x="1038629" y="926577"/>
                    </a:lnTo>
                    <a:lnTo>
                      <a:pt x="1039908" y="926066"/>
                    </a:lnTo>
                    <a:lnTo>
                      <a:pt x="1044513" y="926577"/>
                    </a:lnTo>
                    <a:lnTo>
                      <a:pt x="1050141" y="926066"/>
                    </a:lnTo>
                    <a:lnTo>
                      <a:pt x="1055001" y="924786"/>
                    </a:lnTo>
                    <a:lnTo>
                      <a:pt x="1057048" y="924019"/>
                    </a:lnTo>
                    <a:lnTo>
                      <a:pt x="1056536" y="920437"/>
                    </a:lnTo>
                    <a:lnTo>
                      <a:pt x="1057559" y="911995"/>
                    </a:lnTo>
                    <a:lnTo>
                      <a:pt x="1057559" y="904321"/>
                    </a:lnTo>
                    <a:lnTo>
                      <a:pt x="1058327" y="899716"/>
                    </a:lnTo>
                    <a:lnTo>
                      <a:pt x="1058327" y="897414"/>
                    </a:lnTo>
                    <a:lnTo>
                      <a:pt x="1057559" y="896390"/>
                    </a:lnTo>
                    <a:lnTo>
                      <a:pt x="1055769" y="894344"/>
                    </a:lnTo>
                    <a:lnTo>
                      <a:pt x="1051420" y="890762"/>
                    </a:lnTo>
                    <a:lnTo>
                      <a:pt x="1045280" y="887181"/>
                    </a:lnTo>
                    <a:lnTo>
                      <a:pt x="1041954" y="885902"/>
                    </a:lnTo>
                    <a:lnTo>
                      <a:pt x="1039652" y="886157"/>
                    </a:lnTo>
                    <a:lnTo>
                      <a:pt x="1039140" y="885390"/>
                    </a:lnTo>
                    <a:lnTo>
                      <a:pt x="1038629" y="883088"/>
                    </a:lnTo>
                    <a:lnTo>
                      <a:pt x="1037350" y="880530"/>
                    </a:lnTo>
                    <a:lnTo>
                      <a:pt x="1036838" y="878227"/>
                    </a:lnTo>
                    <a:lnTo>
                      <a:pt x="1036582" y="874390"/>
                    </a:lnTo>
                    <a:lnTo>
                      <a:pt x="1036071" y="872852"/>
                    </a:lnTo>
                    <a:lnTo>
                      <a:pt x="1034791" y="870294"/>
                    </a:lnTo>
                    <a:lnTo>
                      <a:pt x="1033768" y="867480"/>
                    </a:lnTo>
                    <a:lnTo>
                      <a:pt x="1033768" y="862364"/>
                    </a:lnTo>
                    <a:lnTo>
                      <a:pt x="1033001" y="859550"/>
                    </a:lnTo>
                    <a:lnTo>
                      <a:pt x="1030187" y="858782"/>
                    </a:lnTo>
                    <a:lnTo>
                      <a:pt x="1027884" y="849061"/>
                    </a:lnTo>
                    <a:lnTo>
                      <a:pt x="1026861" y="846503"/>
                    </a:lnTo>
                    <a:lnTo>
                      <a:pt x="1024559" y="842410"/>
                    </a:lnTo>
                    <a:lnTo>
                      <a:pt x="1021745" y="838828"/>
                    </a:lnTo>
                    <a:lnTo>
                      <a:pt x="1020466" y="838572"/>
                    </a:lnTo>
                    <a:lnTo>
                      <a:pt x="1018163" y="839084"/>
                    </a:lnTo>
                    <a:lnTo>
                      <a:pt x="1016628" y="838828"/>
                    </a:lnTo>
                    <a:lnTo>
                      <a:pt x="1015349" y="836782"/>
                    </a:lnTo>
                    <a:lnTo>
                      <a:pt x="1015349" y="835503"/>
                    </a:lnTo>
                    <a:lnTo>
                      <a:pt x="1017140" y="833712"/>
                    </a:lnTo>
                    <a:lnTo>
                      <a:pt x="1018419" y="831665"/>
                    </a:lnTo>
                    <a:lnTo>
                      <a:pt x="1017651" y="829619"/>
                    </a:lnTo>
                    <a:lnTo>
                      <a:pt x="1017651" y="828081"/>
                    </a:lnTo>
                    <a:lnTo>
                      <a:pt x="1018163" y="823732"/>
                    </a:lnTo>
                    <a:lnTo>
                      <a:pt x="1019186" y="821174"/>
                    </a:lnTo>
                    <a:lnTo>
                      <a:pt x="1020977" y="820151"/>
                    </a:lnTo>
                    <a:lnTo>
                      <a:pt x="1022256" y="818363"/>
                    </a:lnTo>
                    <a:lnTo>
                      <a:pt x="1022768" y="817084"/>
                    </a:lnTo>
                    <a:lnTo>
                      <a:pt x="1024559" y="808897"/>
                    </a:lnTo>
                    <a:lnTo>
                      <a:pt x="1027373" y="804549"/>
                    </a:lnTo>
                    <a:lnTo>
                      <a:pt x="1030698" y="802502"/>
                    </a:lnTo>
                    <a:lnTo>
                      <a:pt x="1034024" y="800967"/>
                    </a:lnTo>
                    <a:lnTo>
                      <a:pt x="1037605" y="799688"/>
                    </a:lnTo>
                    <a:lnTo>
                      <a:pt x="1040420" y="799688"/>
                    </a:lnTo>
                    <a:lnTo>
                      <a:pt x="1048606" y="801479"/>
                    </a:lnTo>
                    <a:lnTo>
                      <a:pt x="1054745" y="802246"/>
                    </a:lnTo>
                    <a:lnTo>
                      <a:pt x="1057304" y="801479"/>
                    </a:lnTo>
                    <a:lnTo>
                      <a:pt x="1058839" y="798409"/>
                    </a:lnTo>
                    <a:lnTo>
                      <a:pt x="1061141" y="795595"/>
                    </a:lnTo>
                    <a:lnTo>
                      <a:pt x="1064467" y="791246"/>
                    </a:lnTo>
                    <a:lnTo>
                      <a:pt x="1064467" y="789967"/>
                    </a:lnTo>
                    <a:lnTo>
                      <a:pt x="1061908" y="786641"/>
                    </a:lnTo>
                    <a:lnTo>
                      <a:pt x="1061908" y="785362"/>
                    </a:lnTo>
                    <a:lnTo>
                      <a:pt x="1062420" y="783827"/>
                    </a:lnTo>
                    <a:lnTo>
                      <a:pt x="1065490" y="781269"/>
                    </a:lnTo>
                    <a:lnTo>
                      <a:pt x="1065234" y="779990"/>
                    </a:lnTo>
                    <a:lnTo>
                      <a:pt x="1063443" y="778199"/>
                    </a:lnTo>
                    <a:lnTo>
                      <a:pt x="1062420" y="776408"/>
                    </a:lnTo>
                    <a:lnTo>
                      <a:pt x="1062420" y="775385"/>
                    </a:lnTo>
                    <a:lnTo>
                      <a:pt x="1063443" y="771548"/>
                    </a:lnTo>
                    <a:lnTo>
                      <a:pt x="1064722" y="769245"/>
                    </a:lnTo>
                    <a:lnTo>
                      <a:pt x="1063955" y="768222"/>
                    </a:lnTo>
                    <a:lnTo>
                      <a:pt x="1059094" y="767710"/>
                    </a:lnTo>
                    <a:lnTo>
                      <a:pt x="1055257" y="766431"/>
                    </a:lnTo>
                    <a:lnTo>
                      <a:pt x="1052955" y="764641"/>
                    </a:lnTo>
                    <a:lnTo>
                      <a:pt x="1051420" y="762338"/>
                    </a:lnTo>
                    <a:lnTo>
                      <a:pt x="1050652" y="760036"/>
                    </a:lnTo>
                    <a:lnTo>
                      <a:pt x="1049885" y="757478"/>
                    </a:lnTo>
                    <a:lnTo>
                      <a:pt x="1049629" y="753385"/>
                    </a:lnTo>
                    <a:lnTo>
                      <a:pt x="1048350" y="748780"/>
                    </a:lnTo>
                    <a:lnTo>
                      <a:pt x="1046303" y="747245"/>
                    </a:lnTo>
                    <a:lnTo>
                      <a:pt x="1040164" y="746222"/>
                    </a:lnTo>
                    <a:lnTo>
                      <a:pt x="1038885" y="744942"/>
                    </a:lnTo>
                    <a:lnTo>
                      <a:pt x="1038629" y="742896"/>
                    </a:lnTo>
                    <a:lnTo>
                      <a:pt x="1038885" y="740849"/>
                    </a:lnTo>
                    <a:lnTo>
                      <a:pt x="1040931" y="737268"/>
                    </a:lnTo>
                    <a:lnTo>
                      <a:pt x="1042210" y="734198"/>
                    </a:lnTo>
                    <a:lnTo>
                      <a:pt x="1042466" y="731128"/>
                    </a:lnTo>
                    <a:lnTo>
                      <a:pt x="1041443" y="725244"/>
                    </a:lnTo>
                    <a:lnTo>
                      <a:pt x="1039908" y="722686"/>
                    </a:lnTo>
                    <a:lnTo>
                      <a:pt x="1037605" y="719360"/>
                    </a:lnTo>
                    <a:lnTo>
                      <a:pt x="1033512" y="716037"/>
                    </a:lnTo>
                    <a:lnTo>
                      <a:pt x="1029163" y="713735"/>
                    </a:lnTo>
                    <a:lnTo>
                      <a:pt x="1025326" y="710409"/>
                    </a:lnTo>
                    <a:lnTo>
                      <a:pt x="1022512" y="705037"/>
                    </a:lnTo>
                    <a:lnTo>
                      <a:pt x="1022256" y="701200"/>
                    </a:lnTo>
                    <a:lnTo>
                      <a:pt x="1021745" y="699921"/>
                    </a:lnTo>
                    <a:lnTo>
                      <a:pt x="1020466" y="698897"/>
                    </a:lnTo>
                    <a:lnTo>
                      <a:pt x="1016884" y="696851"/>
                    </a:lnTo>
                    <a:lnTo>
                      <a:pt x="1014070" y="691479"/>
                    </a:lnTo>
                    <a:lnTo>
                      <a:pt x="1013303" y="689688"/>
                    </a:lnTo>
                    <a:lnTo>
                      <a:pt x="1013558" y="687386"/>
                    </a:lnTo>
                    <a:lnTo>
                      <a:pt x="1014582" y="685083"/>
                    </a:lnTo>
                    <a:lnTo>
                      <a:pt x="1014326" y="683292"/>
                    </a:lnTo>
                    <a:lnTo>
                      <a:pt x="1013047" y="681757"/>
                    </a:lnTo>
                    <a:lnTo>
                      <a:pt x="1009721" y="681246"/>
                    </a:lnTo>
                    <a:lnTo>
                      <a:pt x="1007675" y="680478"/>
                    </a:lnTo>
                    <a:lnTo>
                      <a:pt x="1004093" y="678688"/>
                    </a:lnTo>
                    <a:lnTo>
                      <a:pt x="1002558" y="677409"/>
                    </a:lnTo>
                    <a:lnTo>
                      <a:pt x="1002047" y="675874"/>
                    </a:lnTo>
                    <a:lnTo>
                      <a:pt x="1002047" y="673827"/>
                    </a:lnTo>
                    <a:lnTo>
                      <a:pt x="1001023" y="672292"/>
                    </a:lnTo>
                    <a:lnTo>
                      <a:pt x="998209" y="670501"/>
                    </a:lnTo>
                    <a:lnTo>
                      <a:pt x="996930" y="668711"/>
                    </a:lnTo>
                    <a:lnTo>
                      <a:pt x="996930" y="667687"/>
                    </a:lnTo>
                    <a:lnTo>
                      <a:pt x="997698" y="665385"/>
                    </a:lnTo>
                    <a:lnTo>
                      <a:pt x="999233" y="662827"/>
                    </a:lnTo>
                    <a:lnTo>
                      <a:pt x="999233" y="660780"/>
                    </a:lnTo>
                    <a:lnTo>
                      <a:pt x="998209" y="658989"/>
                    </a:lnTo>
                    <a:lnTo>
                      <a:pt x="995139" y="656943"/>
                    </a:lnTo>
                    <a:lnTo>
                      <a:pt x="994116" y="655152"/>
                    </a:lnTo>
                    <a:lnTo>
                      <a:pt x="994372" y="651571"/>
                    </a:lnTo>
                    <a:lnTo>
                      <a:pt x="995395" y="650292"/>
                    </a:lnTo>
                    <a:lnTo>
                      <a:pt x="997186" y="648757"/>
                    </a:lnTo>
                    <a:lnTo>
                      <a:pt x="997442" y="647478"/>
                    </a:lnTo>
                    <a:lnTo>
                      <a:pt x="996930" y="646199"/>
                    </a:lnTo>
                    <a:lnTo>
                      <a:pt x="996674" y="644664"/>
                    </a:lnTo>
                    <a:lnTo>
                      <a:pt x="997698" y="643384"/>
                    </a:lnTo>
                    <a:lnTo>
                      <a:pt x="1002814" y="640571"/>
                    </a:lnTo>
                    <a:lnTo>
                      <a:pt x="1004605" y="640315"/>
                    </a:lnTo>
                    <a:lnTo>
                      <a:pt x="1006907" y="640826"/>
                    </a:lnTo>
                    <a:lnTo>
                      <a:pt x="1008954" y="640826"/>
                    </a:lnTo>
                    <a:lnTo>
                      <a:pt x="1010489" y="639291"/>
                    </a:lnTo>
                    <a:lnTo>
                      <a:pt x="1010744" y="638524"/>
                    </a:lnTo>
                    <a:lnTo>
                      <a:pt x="1010233" y="636477"/>
                    </a:lnTo>
                    <a:lnTo>
                      <a:pt x="1012535" y="634942"/>
                    </a:lnTo>
                    <a:lnTo>
                      <a:pt x="1012535" y="631873"/>
                    </a:lnTo>
                    <a:lnTo>
                      <a:pt x="1011512" y="630593"/>
                    </a:lnTo>
                    <a:lnTo>
                      <a:pt x="1009465" y="629059"/>
                    </a:lnTo>
                    <a:lnTo>
                      <a:pt x="1008954" y="627268"/>
                    </a:lnTo>
                    <a:lnTo>
                      <a:pt x="1010489" y="624454"/>
                    </a:lnTo>
                    <a:lnTo>
                      <a:pt x="1010744" y="623686"/>
                    </a:lnTo>
                    <a:lnTo>
                      <a:pt x="1008698" y="619082"/>
                    </a:lnTo>
                    <a:lnTo>
                      <a:pt x="1008698" y="616523"/>
                    </a:lnTo>
                    <a:lnTo>
                      <a:pt x="1007930" y="614733"/>
                    </a:lnTo>
                    <a:lnTo>
                      <a:pt x="1007930" y="613198"/>
                    </a:lnTo>
                    <a:lnTo>
                      <a:pt x="1008698" y="612430"/>
                    </a:lnTo>
                    <a:lnTo>
                      <a:pt x="1011000" y="611919"/>
                    </a:lnTo>
                    <a:lnTo>
                      <a:pt x="1014070" y="611919"/>
                    </a:lnTo>
                    <a:lnTo>
                      <a:pt x="1015605" y="612430"/>
                    </a:lnTo>
                    <a:lnTo>
                      <a:pt x="1017140" y="614733"/>
                    </a:lnTo>
                    <a:lnTo>
                      <a:pt x="1018419" y="614733"/>
                    </a:lnTo>
                    <a:lnTo>
                      <a:pt x="1019954" y="613965"/>
                    </a:lnTo>
                    <a:lnTo>
                      <a:pt x="1020721" y="612942"/>
                    </a:lnTo>
                    <a:lnTo>
                      <a:pt x="1020466" y="609616"/>
                    </a:lnTo>
                    <a:lnTo>
                      <a:pt x="1020721" y="609105"/>
                    </a:lnTo>
                    <a:lnTo>
                      <a:pt x="1024303" y="606291"/>
                    </a:lnTo>
                    <a:lnTo>
                      <a:pt x="1025582" y="603221"/>
                    </a:lnTo>
                    <a:lnTo>
                      <a:pt x="1025838" y="602198"/>
                    </a:lnTo>
                    <a:lnTo>
                      <a:pt x="1027373" y="601430"/>
                    </a:lnTo>
                    <a:lnTo>
                      <a:pt x="1027373" y="599639"/>
                    </a:lnTo>
                    <a:lnTo>
                      <a:pt x="1026094" y="597081"/>
                    </a:lnTo>
                    <a:lnTo>
                      <a:pt x="1025326" y="592220"/>
                    </a:lnTo>
                    <a:lnTo>
                      <a:pt x="1026605" y="587872"/>
                    </a:lnTo>
                    <a:lnTo>
                      <a:pt x="1027629" y="586848"/>
                    </a:lnTo>
                    <a:lnTo>
                      <a:pt x="1028140" y="584546"/>
                    </a:lnTo>
                    <a:lnTo>
                      <a:pt x="1027629" y="582244"/>
                    </a:lnTo>
                    <a:lnTo>
                      <a:pt x="1027629" y="579429"/>
                    </a:lnTo>
                    <a:lnTo>
                      <a:pt x="1027117" y="577383"/>
                    </a:lnTo>
                    <a:lnTo>
                      <a:pt x="1027117" y="575848"/>
                    </a:lnTo>
                    <a:lnTo>
                      <a:pt x="1028396" y="573290"/>
                    </a:lnTo>
                    <a:lnTo>
                      <a:pt x="1028652" y="570476"/>
                    </a:lnTo>
                    <a:lnTo>
                      <a:pt x="1028908" y="566894"/>
                    </a:lnTo>
                    <a:lnTo>
                      <a:pt x="1029931" y="557429"/>
                    </a:lnTo>
                    <a:lnTo>
                      <a:pt x="1032489" y="554871"/>
                    </a:lnTo>
                    <a:lnTo>
                      <a:pt x="1037861" y="551289"/>
                    </a:lnTo>
                    <a:lnTo>
                      <a:pt x="1040164" y="549499"/>
                    </a:lnTo>
                    <a:lnTo>
                      <a:pt x="1043745" y="545917"/>
                    </a:lnTo>
                    <a:lnTo>
                      <a:pt x="1044513" y="537731"/>
                    </a:lnTo>
                    <a:lnTo>
                      <a:pt x="1046815" y="532359"/>
                    </a:lnTo>
                    <a:lnTo>
                      <a:pt x="1047582" y="530312"/>
                    </a:lnTo>
                    <a:lnTo>
                      <a:pt x="1047838" y="527754"/>
                    </a:lnTo>
                    <a:lnTo>
                      <a:pt x="1047582" y="524684"/>
                    </a:lnTo>
                    <a:lnTo>
                      <a:pt x="1046559" y="519823"/>
                    </a:lnTo>
                    <a:lnTo>
                      <a:pt x="1042466" y="513428"/>
                    </a:lnTo>
                    <a:lnTo>
                      <a:pt x="1038117" y="505498"/>
                    </a:lnTo>
                    <a:lnTo>
                      <a:pt x="1037350" y="502684"/>
                    </a:lnTo>
                    <a:lnTo>
                      <a:pt x="1037861" y="500637"/>
                    </a:lnTo>
                    <a:lnTo>
                      <a:pt x="1040164" y="496288"/>
                    </a:lnTo>
                    <a:lnTo>
                      <a:pt x="1040931" y="493474"/>
                    </a:lnTo>
                    <a:lnTo>
                      <a:pt x="1039908" y="489381"/>
                    </a:lnTo>
                    <a:lnTo>
                      <a:pt x="1039908" y="488102"/>
                    </a:lnTo>
                    <a:lnTo>
                      <a:pt x="1040675" y="486311"/>
                    </a:lnTo>
                    <a:lnTo>
                      <a:pt x="1044513" y="484009"/>
                    </a:lnTo>
                    <a:lnTo>
                      <a:pt x="1045792" y="482218"/>
                    </a:lnTo>
                    <a:lnTo>
                      <a:pt x="1045024" y="479148"/>
                    </a:lnTo>
                    <a:lnTo>
                      <a:pt x="1046047" y="476846"/>
                    </a:lnTo>
                    <a:lnTo>
                      <a:pt x="1051164" y="473776"/>
                    </a:lnTo>
                    <a:lnTo>
                      <a:pt x="1053211" y="470962"/>
                    </a:lnTo>
                    <a:lnTo>
                      <a:pt x="1056792" y="468915"/>
                    </a:lnTo>
                    <a:lnTo>
                      <a:pt x="1059862" y="467892"/>
                    </a:lnTo>
                    <a:lnTo>
                      <a:pt x="1061141" y="465845"/>
                    </a:lnTo>
                    <a:lnTo>
                      <a:pt x="1062420" y="464311"/>
                    </a:lnTo>
                    <a:lnTo>
                      <a:pt x="1062676" y="462520"/>
                    </a:lnTo>
                    <a:lnTo>
                      <a:pt x="1062676" y="460729"/>
                    </a:lnTo>
                    <a:lnTo>
                      <a:pt x="1063443" y="458171"/>
                    </a:lnTo>
                    <a:lnTo>
                      <a:pt x="1064722" y="456636"/>
                    </a:lnTo>
                    <a:lnTo>
                      <a:pt x="1065490" y="455101"/>
                    </a:lnTo>
                    <a:lnTo>
                      <a:pt x="1067281" y="453566"/>
                    </a:lnTo>
                    <a:lnTo>
                      <a:pt x="1067792" y="452287"/>
                    </a:lnTo>
                    <a:lnTo>
                      <a:pt x="1068048" y="450240"/>
                    </a:lnTo>
                    <a:lnTo>
                      <a:pt x="1070095" y="447682"/>
                    </a:lnTo>
                    <a:lnTo>
                      <a:pt x="1071374" y="446403"/>
                    </a:lnTo>
                    <a:lnTo>
                      <a:pt x="1079816" y="440519"/>
                    </a:lnTo>
                    <a:lnTo>
                      <a:pt x="1083653" y="437449"/>
                    </a:lnTo>
                    <a:lnTo>
                      <a:pt x="1085955" y="435915"/>
                    </a:lnTo>
                    <a:lnTo>
                      <a:pt x="1089025" y="435147"/>
                    </a:lnTo>
                    <a:lnTo>
                      <a:pt x="1093374" y="433612"/>
                    </a:lnTo>
                    <a:lnTo>
                      <a:pt x="1096444" y="431310"/>
                    </a:lnTo>
                    <a:lnTo>
                      <a:pt x="1101816" y="426193"/>
                    </a:lnTo>
                    <a:lnTo>
                      <a:pt x="1104375" y="424147"/>
                    </a:lnTo>
                    <a:lnTo>
                      <a:pt x="1106933" y="423124"/>
                    </a:lnTo>
                    <a:lnTo>
                      <a:pt x="1108723" y="420821"/>
                    </a:lnTo>
                    <a:lnTo>
                      <a:pt x="1111282" y="413147"/>
                    </a:lnTo>
                    <a:lnTo>
                      <a:pt x="1121770" y="404449"/>
                    </a:lnTo>
                    <a:lnTo>
                      <a:pt x="1122793" y="403170"/>
                    </a:lnTo>
                    <a:lnTo>
                      <a:pt x="1123561" y="400867"/>
                    </a:lnTo>
                    <a:lnTo>
                      <a:pt x="1126375" y="396262"/>
                    </a:lnTo>
                    <a:lnTo>
                      <a:pt x="1126887" y="395751"/>
                    </a:lnTo>
                    <a:lnTo>
                      <a:pt x="1129189" y="394983"/>
                    </a:lnTo>
                    <a:lnTo>
                      <a:pt x="1132003" y="396518"/>
                    </a:lnTo>
                    <a:lnTo>
                      <a:pt x="1134305" y="396774"/>
                    </a:lnTo>
                    <a:lnTo>
                      <a:pt x="1138399" y="397030"/>
                    </a:lnTo>
                    <a:lnTo>
                      <a:pt x="1140445" y="396774"/>
                    </a:lnTo>
                    <a:lnTo>
                      <a:pt x="1144282" y="393448"/>
                    </a:lnTo>
                    <a:lnTo>
                      <a:pt x="1145561" y="392425"/>
                    </a:lnTo>
                    <a:lnTo>
                      <a:pt x="1147864" y="391914"/>
                    </a:lnTo>
                    <a:lnTo>
                      <a:pt x="1151445" y="392169"/>
                    </a:lnTo>
                    <a:lnTo>
                      <a:pt x="1154515" y="391658"/>
                    </a:lnTo>
                    <a:lnTo>
                      <a:pt x="1159632" y="387565"/>
                    </a:lnTo>
                    <a:lnTo>
                      <a:pt x="1163469" y="385006"/>
                    </a:lnTo>
                    <a:lnTo>
                      <a:pt x="1164236" y="383983"/>
                    </a:lnTo>
                    <a:lnTo>
                      <a:pt x="1162190" y="381169"/>
                    </a:lnTo>
                    <a:lnTo>
                      <a:pt x="1161678" y="379378"/>
                    </a:lnTo>
                    <a:lnTo>
                      <a:pt x="1161422" y="376820"/>
                    </a:lnTo>
                    <a:lnTo>
                      <a:pt x="1162701" y="374518"/>
                    </a:lnTo>
                    <a:lnTo>
                      <a:pt x="1163469" y="372727"/>
                    </a:lnTo>
                    <a:lnTo>
                      <a:pt x="1166795" y="370425"/>
                    </a:lnTo>
                    <a:lnTo>
                      <a:pt x="1168585" y="367866"/>
                    </a:lnTo>
                    <a:lnTo>
                      <a:pt x="1168841" y="366587"/>
                    </a:lnTo>
                    <a:lnTo>
                      <a:pt x="1168585" y="364285"/>
                    </a:lnTo>
                    <a:lnTo>
                      <a:pt x="1167050" y="362238"/>
                    </a:lnTo>
                    <a:lnTo>
                      <a:pt x="1164492" y="361727"/>
                    </a:lnTo>
                    <a:lnTo>
                      <a:pt x="1162701" y="360448"/>
                    </a:lnTo>
                    <a:lnTo>
                      <a:pt x="1161422" y="358401"/>
                    </a:lnTo>
                    <a:lnTo>
                      <a:pt x="1161678" y="355587"/>
                    </a:lnTo>
                    <a:lnTo>
                      <a:pt x="1162957" y="352773"/>
                    </a:lnTo>
                    <a:lnTo>
                      <a:pt x="1164236" y="351494"/>
                    </a:lnTo>
                    <a:lnTo>
                      <a:pt x="1168841" y="350215"/>
                    </a:lnTo>
                    <a:lnTo>
                      <a:pt x="1170376" y="348424"/>
                    </a:lnTo>
                    <a:lnTo>
                      <a:pt x="1170632" y="344587"/>
                    </a:lnTo>
                    <a:lnTo>
                      <a:pt x="1170120" y="343819"/>
                    </a:lnTo>
                    <a:lnTo>
                      <a:pt x="1170632" y="341261"/>
                    </a:lnTo>
                    <a:lnTo>
                      <a:pt x="1170376" y="340494"/>
                    </a:lnTo>
                    <a:lnTo>
                      <a:pt x="1167050" y="336656"/>
                    </a:lnTo>
                    <a:lnTo>
                      <a:pt x="1166027" y="334866"/>
                    </a:lnTo>
                    <a:lnTo>
                      <a:pt x="1165515" y="333075"/>
                    </a:lnTo>
                    <a:lnTo>
                      <a:pt x="1163981" y="330517"/>
                    </a:lnTo>
                    <a:lnTo>
                      <a:pt x="1163725" y="328470"/>
                    </a:lnTo>
                    <a:lnTo>
                      <a:pt x="1164236" y="327447"/>
                    </a:lnTo>
                    <a:lnTo>
                      <a:pt x="1166795" y="324889"/>
                    </a:lnTo>
                    <a:lnTo>
                      <a:pt x="1167306" y="322842"/>
                    </a:lnTo>
                    <a:lnTo>
                      <a:pt x="1166539" y="321054"/>
                    </a:lnTo>
                    <a:lnTo>
                      <a:pt x="1163981" y="319007"/>
                    </a:lnTo>
                    <a:lnTo>
                      <a:pt x="1162957" y="315682"/>
                    </a:lnTo>
                    <a:lnTo>
                      <a:pt x="1162190" y="309798"/>
                    </a:lnTo>
                    <a:lnTo>
                      <a:pt x="1161422" y="308519"/>
                    </a:lnTo>
                    <a:lnTo>
                      <a:pt x="1157329" y="305449"/>
                    </a:lnTo>
                    <a:lnTo>
                      <a:pt x="1156306" y="303402"/>
                    </a:lnTo>
                    <a:lnTo>
                      <a:pt x="1156562" y="301100"/>
                    </a:lnTo>
                    <a:lnTo>
                      <a:pt x="1158097" y="300077"/>
                    </a:lnTo>
                    <a:lnTo>
                      <a:pt x="1160911" y="299565"/>
                    </a:lnTo>
                    <a:lnTo>
                      <a:pt x="1163981" y="301356"/>
                    </a:lnTo>
                    <a:lnTo>
                      <a:pt x="1168329" y="305961"/>
                    </a:lnTo>
                    <a:lnTo>
                      <a:pt x="1173190" y="312868"/>
                    </a:lnTo>
                    <a:lnTo>
                      <a:pt x="1174725" y="314403"/>
                    </a:lnTo>
                    <a:lnTo>
                      <a:pt x="1177027" y="315938"/>
                    </a:lnTo>
                    <a:lnTo>
                      <a:pt x="1178818" y="315938"/>
                    </a:lnTo>
                    <a:lnTo>
                      <a:pt x="1180609" y="314914"/>
                    </a:lnTo>
                    <a:lnTo>
                      <a:pt x="1181632" y="311077"/>
                    </a:lnTo>
                    <a:lnTo>
                      <a:pt x="1182655" y="309542"/>
                    </a:lnTo>
                    <a:lnTo>
                      <a:pt x="1184446" y="309030"/>
                    </a:lnTo>
                    <a:lnTo>
                      <a:pt x="1186493" y="306984"/>
                    </a:lnTo>
                    <a:lnTo>
                      <a:pt x="1186237" y="303402"/>
                    </a:lnTo>
                    <a:lnTo>
                      <a:pt x="1187516" y="301356"/>
                    </a:lnTo>
                    <a:lnTo>
                      <a:pt x="1191097" y="299309"/>
                    </a:lnTo>
                    <a:lnTo>
                      <a:pt x="1193400" y="298798"/>
                    </a:lnTo>
                    <a:lnTo>
                      <a:pt x="1195446" y="299309"/>
                    </a:lnTo>
                    <a:lnTo>
                      <a:pt x="1195958" y="300588"/>
                    </a:lnTo>
                    <a:lnTo>
                      <a:pt x="1197749" y="301867"/>
                    </a:lnTo>
                    <a:lnTo>
                      <a:pt x="1199795" y="302379"/>
                    </a:lnTo>
                    <a:lnTo>
                      <a:pt x="1202353" y="302379"/>
                    </a:lnTo>
                    <a:lnTo>
                      <a:pt x="1205168" y="302891"/>
                    </a:lnTo>
                    <a:lnTo>
                      <a:pt x="1210284" y="306472"/>
                    </a:lnTo>
                    <a:lnTo>
                      <a:pt x="1212330" y="307496"/>
                    </a:lnTo>
                    <a:lnTo>
                      <a:pt x="1214889" y="308263"/>
                    </a:lnTo>
                    <a:lnTo>
                      <a:pt x="1216168" y="308263"/>
                    </a:lnTo>
                    <a:lnTo>
                      <a:pt x="1221540" y="306984"/>
                    </a:lnTo>
                    <a:lnTo>
                      <a:pt x="1224098" y="307496"/>
                    </a:lnTo>
                    <a:lnTo>
                      <a:pt x="1226656" y="308775"/>
                    </a:lnTo>
                    <a:lnTo>
                      <a:pt x="1229726" y="312612"/>
                    </a:lnTo>
                    <a:lnTo>
                      <a:pt x="1231261" y="313891"/>
                    </a:lnTo>
                    <a:lnTo>
                      <a:pt x="1233819" y="313635"/>
                    </a:lnTo>
                    <a:lnTo>
                      <a:pt x="1239192" y="310565"/>
                    </a:lnTo>
                    <a:lnTo>
                      <a:pt x="1241750" y="307751"/>
                    </a:lnTo>
                    <a:lnTo>
                      <a:pt x="1243029" y="305449"/>
                    </a:lnTo>
                    <a:lnTo>
                      <a:pt x="1243541" y="303147"/>
                    </a:lnTo>
                    <a:lnTo>
                      <a:pt x="1242773" y="300588"/>
                    </a:lnTo>
                    <a:lnTo>
                      <a:pt x="1240471" y="297007"/>
                    </a:lnTo>
                    <a:lnTo>
                      <a:pt x="1238936" y="293170"/>
                    </a:lnTo>
                    <a:lnTo>
                      <a:pt x="1238424" y="289332"/>
                    </a:lnTo>
                    <a:lnTo>
                      <a:pt x="1238424" y="286518"/>
                    </a:lnTo>
                    <a:lnTo>
                      <a:pt x="1239447" y="282681"/>
                    </a:lnTo>
                    <a:lnTo>
                      <a:pt x="1241494" y="278844"/>
                    </a:lnTo>
                    <a:lnTo>
                      <a:pt x="1243541" y="276285"/>
                    </a:lnTo>
                    <a:lnTo>
                      <a:pt x="1247634" y="273471"/>
                    </a:lnTo>
                    <a:lnTo>
                      <a:pt x="1249424" y="272960"/>
                    </a:lnTo>
                    <a:lnTo>
                      <a:pt x="1251983" y="273216"/>
                    </a:lnTo>
                    <a:lnTo>
                      <a:pt x="1254797" y="272704"/>
                    </a:lnTo>
                    <a:lnTo>
                      <a:pt x="1256587" y="271681"/>
                    </a:lnTo>
                    <a:lnTo>
                      <a:pt x="1258378" y="266309"/>
                    </a:lnTo>
                    <a:lnTo>
                      <a:pt x="1259913" y="263494"/>
                    </a:lnTo>
                    <a:lnTo>
                      <a:pt x="1263494" y="259146"/>
                    </a:lnTo>
                    <a:lnTo>
                      <a:pt x="1265285" y="257355"/>
                    </a:lnTo>
                    <a:lnTo>
                      <a:pt x="1267332" y="255820"/>
                    </a:lnTo>
                    <a:lnTo>
                      <a:pt x="1271425" y="254029"/>
                    </a:lnTo>
                    <a:lnTo>
                      <a:pt x="1273727" y="251727"/>
                    </a:lnTo>
                    <a:lnTo>
                      <a:pt x="1275006" y="247634"/>
                    </a:lnTo>
                    <a:lnTo>
                      <a:pt x="1276285" y="245075"/>
                    </a:lnTo>
                    <a:lnTo>
                      <a:pt x="1278844" y="242773"/>
                    </a:lnTo>
                    <a:lnTo>
                      <a:pt x="1280890" y="242261"/>
                    </a:lnTo>
                    <a:lnTo>
                      <a:pt x="1283960" y="242006"/>
                    </a:lnTo>
                    <a:lnTo>
                      <a:pt x="1289076" y="243541"/>
                    </a:lnTo>
                    <a:lnTo>
                      <a:pt x="1292658" y="242773"/>
                    </a:lnTo>
                    <a:lnTo>
                      <a:pt x="1298798" y="238936"/>
                    </a:lnTo>
                    <a:lnTo>
                      <a:pt x="1303914" y="235098"/>
                    </a:lnTo>
                    <a:lnTo>
                      <a:pt x="1309798" y="232284"/>
                    </a:lnTo>
                    <a:lnTo>
                      <a:pt x="1312612" y="229726"/>
                    </a:lnTo>
                    <a:lnTo>
                      <a:pt x="1314403" y="224610"/>
                    </a:lnTo>
                    <a:lnTo>
                      <a:pt x="1320798" y="217191"/>
                    </a:lnTo>
                    <a:lnTo>
                      <a:pt x="1323356" y="215400"/>
                    </a:lnTo>
                    <a:lnTo>
                      <a:pt x="1328728" y="215145"/>
                    </a:lnTo>
                    <a:lnTo>
                      <a:pt x="1332054" y="215145"/>
                    </a:lnTo>
                    <a:lnTo>
                      <a:pt x="1335891" y="214889"/>
                    </a:lnTo>
                    <a:lnTo>
                      <a:pt x="1338961" y="212842"/>
                    </a:lnTo>
                    <a:lnTo>
                      <a:pt x="1339473" y="211307"/>
                    </a:lnTo>
                    <a:lnTo>
                      <a:pt x="1338961" y="205423"/>
                    </a:lnTo>
                    <a:lnTo>
                      <a:pt x="1338194" y="202354"/>
                    </a:lnTo>
                    <a:lnTo>
                      <a:pt x="1336659" y="200307"/>
                    </a:lnTo>
                    <a:lnTo>
                      <a:pt x="1333333" y="196214"/>
                    </a:lnTo>
                    <a:lnTo>
                      <a:pt x="1333333" y="194679"/>
                    </a:lnTo>
                    <a:lnTo>
                      <a:pt x="1334868" y="192888"/>
                    </a:lnTo>
                    <a:lnTo>
                      <a:pt x="1336147" y="192377"/>
                    </a:lnTo>
                    <a:lnTo>
                      <a:pt x="1337682" y="192377"/>
                    </a:lnTo>
                    <a:lnTo>
                      <a:pt x="1340752" y="194935"/>
                    </a:lnTo>
                    <a:lnTo>
                      <a:pt x="1344589" y="195446"/>
                    </a:lnTo>
                    <a:lnTo>
                      <a:pt x="1347403" y="195446"/>
                    </a:lnTo>
                    <a:lnTo>
                      <a:pt x="1351241" y="193656"/>
                    </a:lnTo>
                    <a:lnTo>
                      <a:pt x="1353031" y="192377"/>
                    </a:lnTo>
                    <a:lnTo>
                      <a:pt x="1355845" y="189818"/>
                    </a:lnTo>
                    <a:lnTo>
                      <a:pt x="1357380" y="187772"/>
                    </a:lnTo>
                    <a:lnTo>
                      <a:pt x="1357892" y="186237"/>
                    </a:lnTo>
                    <a:lnTo>
                      <a:pt x="1357892" y="181632"/>
                    </a:lnTo>
                    <a:lnTo>
                      <a:pt x="1357124" y="179841"/>
                    </a:lnTo>
                    <a:lnTo>
                      <a:pt x="1355590" y="177539"/>
                    </a:lnTo>
                    <a:lnTo>
                      <a:pt x="1354055" y="175748"/>
                    </a:lnTo>
                    <a:lnTo>
                      <a:pt x="1352008" y="172423"/>
                    </a:lnTo>
                    <a:lnTo>
                      <a:pt x="1351241" y="170888"/>
                    </a:lnTo>
                    <a:lnTo>
                      <a:pt x="1351497" y="168329"/>
                    </a:lnTo>
                    <a:lnTo>
                      <a:pt x="1352008" y="166283"/>
                    </a:lnTo>
                    <a:lnTo>
                      <a:pt x="1355078" y="163213"/>
                    </a:lnTo>
                    <a:lnTo>
                      <a:pt x="1357124" y="162446"/>
                    </a:lnTo>
                    <a:lnTo>
                      <a:pt x="1359939" y="162446"/>
                    </a:lnTo>
                    <a:lnTo>
                      <a:pt x="1362753" y="163213"/>
                    </a:lnTo>
                    <a:lnTo>
                      <a:pt x="1369148" y="166539"/>
                    </a:lnTo>
                    <a:lnTo>
                      <a:pt x="1370939" y="166539"/>
                    </a:lnTo>
                    <a:lnTo>
                      <a:pt x="1375032" y="165516"/>
                    </a:lnTo>
                    <a:lnTo>
                      <a:pt x="1376823" y="165771"/>
                    </a:lnTo>
                    <a:lnTo>
                      <a:pt x="1380148" y="167050"/>
                    </a:lnTo>
                    <a:lnTo>
                      <a:pt x="1384241" y="167562"/>
                    </a:lnTo>
                    <a:lnTo>
                      <a:pt x="1388079" y="167050"/>
                    </a:lnTo>
                    <a:lnTo>
                      <a:pt x="1389614" y="166283"/>
                    </a:lnTo>
                    <a:lnTo>
                      <a:pt x="1390893" y="165260"/>
                    </a:lnTo>
                    <a:lnTo>
                      <a:pt x="1392939" y="161934"/>
                    </a:lnTo>
                    <a:lnTo>
                      <a:pt x="1394730" y="159376"/>
                    </a:lnTo>
                    <a:lnTo>
                      <a:pt x="1396265" y="157841"/>
                    </a:lnTo>
                    <a:lnTo>
                      <a:pt x="1400614" y="154771"/>
                    </a:lnTo>
                    <a:lnTo>
                      <a:pt x="1402149" y="153492"/>
                    </a:lnTo>
                    <a:lnTo>
                      <a:pt x="1403940" y="153236"/>
                    </a:lnTo>
                    <a:lnTo>
                      <a:pt x="1405730" y="153492"/>
                    </a:lnTo>
                    <a:lnTo>
                      <a:pt x="1412382" y="155538"/>
                    </a:lnTo>
                    <a:lnTo>
                      <a:pt x="1417498" y="156818"/>
                    </a:lnTo>
                    <a:lnTo>
                      <a:pt x="1419545" y="157073"/>
                    </a:lnTo>
                    <a:lnTo>
                      <a:pt x="1421591" y="155794"/>
                    </a:lnTo>
                    <a:lnTo>
                      <a:pt x="1421847" y="154259"/>
                    </a:lnTo>
                    <a:lnTo>
                      <a:pt x="1421591" y="150934"/>
                    </a:lnTo>
                    <a:lnTo>
                      <a:pt x="1425428" y="148120"/>
                    </a:lnTo>
                    <a:lnTo>
                      <a:pt x="1426708" y="146841"/>
                    </a:lnTo>
                    <a:lnTo>
                      <a:pt x="1428242" y="142236"/>
                    </a:lnTo>
                    <a:lnTo>
                      <a:pt x="1430801" y="138910"/>
                    </a:lnTo>
                    <a:lnTo>
                      <a:pt x="1433870" y="137887"/>
                    </a:lnTo>
                    <a:lnTo>
                      <a:pt x="1435405" y="138143"/>
                    </a:lnTo>
                    <a:lnTo>
                      <a:pt x="1437452" y="138910"/>
                    </a:lnTo>
                    <a:lnTo>
                      <a:pt x="1439243" y="140189"/>
                    </a:lnTo>
                    <a:lnTo>
                      <a:pt x="1441033" y="142492"/>
                    </a:lnTo>
                    <a:lnTo>
                      <a:pt x="1443080" y="143515"/>
                    </a:lnTo>
                    <a:lnTo>
                      <a:pt x="1445894" y="143259"/>
                    </a:lnTo>
                    <a:lnTo>
                      <a:pt x="1447429" y="142747"/>
                    </a:lnTo>
                    <a:lnTo>
                      <a:pt x="1449731" y="141468"/>
                    </a:lnTo>
                    <a:lnTo>
                      <a:pt x="1450243" y="139422"/>
                    </a:lnTo>
                    <a:lnTo>
                      <a:pt x="1449220" y="137375"/>
                    </a:lnTo>
                    <a:lnTo>
                      <a:pt x="1446150" y="133794"/>
                    </a:lnTo>
                    <a:lnTo>
                      <a:pt x="1445382" y="131491"/>
                    </a:lnTo>
                    <a:lnTo>
                      <a:pt x="1445638" y="130468"/>
                    </a:lnTo>
                    <a:lnTo>
                      <a:pt x="1447429" y="125608"/>
                    </a:lnTo>
                    <a:lnTo>
                      <a:pt x="1447429" y="122794"/>
                    </a:lnTo>
                    <a:lnTo>
                      <a:pt x="1446661" y="120491"/>
                    </a:lnTo>
                    <a:lnTo>
                      <a:pt x="1442313" y="116398"/>
                    </a:lnTo>
                    <a:lnTo>
                      <a:pt x="1441033" y="114863"/>
                    </a:lnTo>
                    <a:lnTo>
                      <a:pt x="1440522" y="113584"/>
                    </a:lnTo>
                    <a:lnTo>
                      <a:pt x="1442313" y="110258"/>
                    </a:lnTo>
                    <a:lnTo>
                      <a:pt x="1442824" y="106677"/>
                    </a:lnTo>
                    <a:lnTo>
                      <a:pt x="1444359" y="103351"/>
                    </a:lnTo>
                    <a:lnTo>
                      <a:pt x="1447685" y="99258"/>
                    </a:lnTo>
                    <a:lnTo>
                      <a:pt x="1450755" y="97212"/>
                    </a:lnTo>
                    <a:lnTo>
                      <a:pt x="1454336" y="95421"/>
                    </a:lnTo>
                    <a:lnTo>
                      <a:pt x="1457662" y="93118"/>
                    </a:lnTo>
                    <a:lnTo>
                      <a:pt x="1461755" y="90816"/>
                    </a:lnTo>
                    <a:lnTo>
                      <a:pt x="1466615" y="84421"/>
                    </a:lnTo>
                    <a:lnTo>
                      <a:pt x="1467895" y="83141"/>
                    </a:lnTo>
                    <a:lnTo>
                      <a:pt x="1470453" y="81095"/>
                    </a:lnTo>
                    <a:lnTo>
                      <a:pt x="1473011" y="80072"/>
                    </a:lnTo>
                    <a:lnTo>
                      <a:pt x="1475313" y="77002"/>
                    </a:lnTo>
                    <a:lnTo>
                      <a:pt x="1475825" y="76234"/>
                    </a:lnTo>
                    <a:lnTo>
                      <a:pt x="1480174" y="74955"/>
                    </a:lnTo>
                    <a:lnTo>
                      <a:pt x="1485802" y="69583"/>
                    </a:lnTo>
                    <a:lnTo>
                      <a:pt x="1493477" y="64467"/>
                    </a:lnTo>
                    <a:lnTo>
                      <a:pt x="1497314" y="59350"/>
                    </a:lnTo>
                    <a:lnTo>
                      <a:pt x="1498337" y="55513"/>
                    </a:lnTo>
                    <a:lnTo>
                      <a:pt x="1499872" y="53722"/>
                    </a:lnTo>
                    <a:lnTo>
                      <a:pt x="1501919" y="52699"/>
                    </a:lnTo>
                    <a:lnTo>
                      <a:pt x="1504477" y="52699"/>
                    </a:lnTo>
                    <a:lnTo>
                      <a:pt x="1507802" y="54234"/>
                    </a:lnTo>
                    <a:lnTo>
                      <a:pt x="1510105" y="53978"/>
                    </a:lnTo>
                    <a:lnTo>
                      <a:pt x="1511128" y="53466"/>
                    </a:lnTo>
                    <a:lnTo>
                      <a:pt x="1511896" y="51420"/>
                    </a:lnTo>
                    <a:lnTo>
                      <a:pt x="1513686" y="49629"/>
                    </a:lnTo>
                    <a:lnTo>
                      <a:pt x="1514710" y="49373"/>
                    </a:lnTo>
                    <a:lnTo>
                      <a:pt x="1518291" y="49373"/>
                    </a:lnTo>
                    <a:lnTo>
                      <a:pt x="1521361" y="47838"/>
                    </a:lnTo>
                    <a:lnTo>
                      <a:pt x="1522640" y="45536"/>
                    </a:lnTo>
                    <a:lnTo>
                      <a:pt x="1522896" y="44513"/>
                    </a:lnTo>
                    <a:lnTo>
                      <a:pt x="1522640" y="41699"/>
                    </a:lnTo>
                    <a:lnTo>
                      <a:pt x="1524431" y="39652"/>
                    </a:lnTo>
                    <a:lnTo>
                      <a:pt x="1527245" y="38373"/>
                    </a:lnTo>
                    <a:lnTo>
                      <a:pt x="1529035" y="36582"/>
                    </a:lnTo>
                    <a:lnTo>
                      <a:pt x="1530315" y="34536"/>
                    </a:lnTo>
                    <a:lnTo>
                      <a:pt x="1532617" y="33512"/>
                    </a:lnTo>
                    <a:lnTo>
                      <a:pt x="1534408" y="33257"/>
                    </a:lnTo>
                    <a:lnTo>
                      <a:pt x="1534919" y="28652"/>
                    </a:lnTo>
                    <a:lnTo>
                      <a:pt x="1537989" y="28396"/>
                    </a:lnTo>
                    <a:lnTo>
                      <a:pt x="1540036" y="27373"/>
                    </a:lnTo>
                    <a:lnTo>
                      <a:pt x="1544129" y="26349"/>
                    </a:lnTo>
                    <a:lnTo>
                      <a:pt x="1547710" y="26094"/>
                    </a:lnTo>
                    <a:lnTo>
                      <a:pt x="1551804" y="24303"/>
                    </a:lnTo>
                    <a:lnTo>
                      <a:pt x="1553850" y="22001"/>
                    </a:lnTo>
                    <a:lnTo>
                      <a:pt x="1557431" y="19954"/>
                    </a:lnTo>
                    <a:lnTo>
                      <a:pt x="1559734" y="18931"/>
                    </a:lnTo>
                    <a:lnTo>
                      <a:pt x="1561013" y="18931"/>
                    </a:lnTo>
                    <a:lnTo>
                      <a:pt x="1563827" y="19698"/>
                    </a:lnTo>
                    <a:lnTo>
                      <a:pt x="1566641" y="21745"/>
                    </a:lnTo>
                    <a:lnTo>
                      <a:pt x="1569967" y="25326"/>
                    </a:lnTo>
                    <a:lnTo>
                      <a:pt x="1570990" y="26094"/>
                    </a:lnTo>
                    <a:lnTo>
                      <a:pt x="1573804" y="25582"/>
                    </a:lnTo>
                    <a:lnTo>
                      <a:pt x="1579176" y="23535"/>
                    </a:lnTo>
                    <a:lnTo>
                      <a:pt x="1580711" y="22001"/>
                    </a:lnTo>
                    <a:lnTo>
                      <a:pt x="1582758" y="21233"/>
                    </a:lnTo>
                    <a:lnTo>
                      <a:pt x="1586339" y="19442"/>
                    </a:lnTo>
                    <a:lnTo>
                      <a:pt x="1589153" y="18931"/>
                    </a:lnTo>
                    <a:lnTo>
                      <a:pt x="1592735" y="17652"/>
                    </a:lnTo>
                    <a:lnTo>
                      <a:pt x="1593502" y="16884"/>
                    </a:lnTo>
                    <a:lnTo>
                      <a:pt x="1596060" y="13303"/>
                    </a:lnTo>
                    <a:lnTo>
                      <a:pt x="1597084" y="12535"/>
                    </a:lnTo>
                    <a:lnTo>
                      <a:pt x="1599130" y="12024"/>
                    </a:lnTo>
                    <a:lnTo>
                      <a:pt x="1602712" y="8954"/>
                    </a:lnTo>
                    <a:lnTo>
                      <a:pt x="1605270" y="7163"/>
                    </a:lnTo>
                    <a:lnTo>
                      <a:pt x="1608084" y="3837"/>
                    </a:lnTo>
                    <a:lnTo>
                      <a:pt x="1611665" y="1535"/>
                    </a:lnTo>
                    <a:lnTo>
                      <a:pt x="1616014" y="256"/>
                    </a:lnTo>
                    <a:lnTo>
                      <a:pt x="1620107" y="0"/>
                    </a:lnTo>
                    <a:lnTo>
                      <a:pt x="1624968" y="767"/>
                    </a:lnTo>
                    <a:lnTo>
                      <a:pt x="1629573" y="2814"/>
                    </a:lnTo>
                    <a:lnTo>
                      <a:pt x="1632131" y="3581"/>
                    </a:lnTo>
                    <a:lnTo>
                      <a:pt x="1634177" y="3581"/>
                    </a:lnTo>
                    <a:lnTo>
                      <a:pt x="1638015" y="3837"/>
                    </a:lnTo>
                    <a:lnTo>
                      <a:pt x="1641596" y="4605"/>
                    </a:lnTo>
                    <a:lnTo>
                      <a:pt x="1644666" y="4861"/>
                    </a:lnTo>
                    <a:lnTo>
                      <a:pt x="1645434" y="5116"/>
                    </a:lnTo>
                    <a:lnTo>
                      <a:pt x="1647480" y="6907"/>
                    </a:lnTo>
                    <a:lnTo>
                      <a:pt x="1648503" y="8954"/>
                    </a:lnTo>
                    <a:lnTo>
                      <a:pt x="1650038" y="11256"/>
                    </a:lnTo>
                    <a:lnTo>
                      <a:pt x="1652596" y="13558"/>
                    </a:lnTo>
                    <a:lnTo>
                      <a:pt x="1654387" y="15093"/>
                    </a:lnTo>
                    <a:lnTo>
                      <a:pt x="1658992" y="16884"/>
                    </a:lnTo>
                    <a:lnTo>
                      <a:pt x="1661550" y="17396"/>
                    </a:lnTo>
                    <a:lnTo>
                      <a:pt x="1671271" y="16628"/>
                    </a:lnTo>
                    <a:lnTo>
                      <a:pt x="1675109" y="16628"/>
                    </a:lnTo>
                    <a:lnTo>
                      <a:pt x="1676899" y="17396"/>
                    </a:lnTo>
                    <a:lnTo>
                      <a:pt x="1680225" y="20721"/>
                    </a:lnTo>
                    <a:lnTo>
                      <a:pt x="1685341" y="23535"/>
                    </a:lnTo>
                    <a:lnTo>
                      <a:pt x="1686365" y="24815"/>
                    </a:lnTo>
                    <a:lnTo>
                      <a:pt x="1687388" y="26605"/>
                    </a:lnTo>
                    <a:lnTo>
                      <a:pt x="1687900" y="31466"/>
                    </a:lnTo>
                    <a:lnTo>
                      <a:pt x="1687900" y="38629"/>
                    </a:lnTo>
                    <a:lnTo>
                      <a:pt x="1687644" y="39908"/>
                    </a:lnTo>
                    <a:lnTo>
                      <a:pt x="1686365" y="42722"/>
                    </a:lnTo>
                    <a:lnTo>
                      <a:pt x="1686365" y="44257"/>
                    </a:lnTo>
                    <a:lnTo>
                      <a:pt x="1686621" y="46048"/>
                    </a:lnTo>
                    <a:lnTo>
                      <a:pt x="1689435" y="48350"/>
                    </a:lnTo>
                    <a:lnTo>
                      <a:pt x="1692760" y="50141"/>
                    </a:lnTo>
                    <a:lnTo>
                      <a:pt x="1694551" y="51676"/>
                    </a:lnTo>
                    <a:lnTo>
                      <a:pt x="1695574" y="53722"/>
                    </a:lnTo>
                    <a:lnTo>
                      <a:pt x="1696342" y="59094"/>
                    </a:lnTo>
                    <a:lnTo>
                      <a:pt x="1698132" y="62420"/>
                    </a:lnTo>
                    <a:lnTo>
                      <a:pt x="1699667" y="64467"/>
                    </a:lnTo>
                    <a:lnTo>
                      <a:pt x="1702481" y="67792"/>
                    </a:lnTo>
                    <a:lnTo>
                      <a:pt x="1704528" y="68560"/>
                    </a:lnTo>
                    <a:lnTo>
                      <a:pt x="1707086" y="70095"/>
                    </a:lnTo>
                    <a:lnTo>
                      <a:pt x="1709133" y="70606"/>
                    </a:lnTo>
                    <a:lnTo>
                      <a:pt x="1710668" y="70095"/>
                    </a:lnTo>
                    <a:lnTo>
                      <a:pt x="1711947" y="69071"/>
                    </a:lnTo>
                    <a:lnTo>
                      <a:pt x="1713482" y="67792"/>
                    </a:lnTo>
                    <a:lnTo>
                      <a:pt x="1715784" y="66257"/>
                    </a:lnTo>
                    <a:lnTo>
                      <a:pt x="1719877" y="65746"/>
                    </a:lnTo>
                    <a:lnTo>
                      <a:pt x="1724994" y="63955"/>
                    </a:lnTo>
                    <a:lnTo>
                      <a:pt x="1730110" y="62676"/>
                    </a:lnTo>
                    <a:lnTo>
                      <a:pt x="1734203" y="61908"/>
                    </a:lnTo>
                    <a:lnTo>
                      <a:pt x="1738552" y="61908"/>
                    </a:lnTo>
                    <a:lnTo>
                      <a:pt x="1744180" y="61397"/>
                    </a:lnTo>
                    <a:lnTo>
                      <a:pt x="1746482" y="60629"/>
                    </a:lnTo>
                    <a:lnTo>
                      <a:pt x="1749808" y="57559"/>
                    </a:lnTo>
                    <a:lnTo>
                      <a:pt x="1751087" y="56025"/>
                    </a:lnTo>
                    <a:lnTo>
                      <a:pt x="1754157" y="54745"/>
                    </a:lnTo>
                    <a:lnTo>
                      <a:pt x="1756204" y="54745"/>
                    </a:lnTo>
                    <a:lnTo>
                      <a:pt x="1759785" y="56025"/>
                    </a:lnTo>
                    <a:lnTo>
                      <a:pt x="1762599" y="57559"/>
                    </a:lnTo>
                    <a:lnTo>
                      <a:pt x="1765413" y="59350"/>
                    </a:lnTo>
                    <a:lnTo>
                      <a:pt x="1769250" y="62420"/>
                    </a:lnTo>
                    <a:lnTo>
                      <a:pt x="1772576" y="64211"/>
                    </a:lnTo>
                    <a:lnTo>
                      <a:pt x="1775902" y="64978"/>
                    </a:lnTo>
                    <a:lnTo>
                      <a:pt x="1781786" y="66001"/>
                    </a:lnTo>
                    <a:lnTo>
                      <a:pt x="1784344" y="67281"/>
                    </a:lnTo>
                    <a:lnTo>
                      <a:pt x="1786390" y="69327"/>
                    </a:lnTo>
                    <a:lnTo>
                      <a:pt x="1787669" y="72397"/>
                    </a:lnTo>
                    <a:lnTo>
                      <a:pt x="1787669" y="77258"/>
                    </a:lnTo>
                    <a:lnTo>
                      <a:pt x="1786390" y="84165"/>
                    </a:lnTo>
                    <a:lnTo>
                      <a:pt x="1786134" y="86979"/>
                    </a:lnTo>
                    <a:lnTo>
                      <a:pt x="1786646" y="89025"/>
                    </a:lnTo>
                    <a:lnTo>
                      <a:pt x="1788437" y="92095"/>
                    </a:lnTo>
                    <a:lnTo>
                      <a:pt x="1790483" y="95421"/>
                    </a:lnTo>
                    <a:lnTo>
                      <a:pt x="1791251" y="97979"/>
                    </a:lnTo>
                    <a:lnTo>
                      <a:pt x="1792018" y="101561"/>
                    </a:lnTo>
                    <a:lnTo>
                      <a:pt x="1792530" y="105909"/>
                    </a:lnTo>
                    <a:lnTo>
                      <a:pt x="1793041" y="108468"/>
                    </a:lnTo>
                    <a:lnTo>
                      <a:pt x="1794577" y="111282"/>
                    </a:lnTo>
                    <a:lnTo>
                      <a:pt x="1796879" y="114096"/>
                    </a:lnTo>
                    <a:lnTo>
                      <a:pt x="1799437" y="118189"/>
                    </a:lnTo>
                    <a:lnTo>
                      <a:pt x="1801739" y="122794"/>
                    </a:lnTo>
                    <a:lnTo>
                      <a:pt x="1803530" y="127398"/>
                    </a:lnTo>
                    <a:lnTo>
                      <a:pt x="1804554" y="131236"/>
                    </a:lnTo>
                    <a:lnTo>
                      <a:pt x="1805577" y="136608"/>
                    </a:lnTo>
                    <a:lnTo>
                      <a:pt x="1805832" y="140445"/>
                    </a:lnTo>
                    <a:lnTo>
                      <a:pt x="1805832" y="143771"/>
                    </a:lnTo>
                    <a:lnTo>
                      <a:pt x="1805321" y="148887"/>
                    </a:lnTo>
                    <a:lnTo>
                      <a:pt x="1805065" y="153492"/>
                    </a:lnTo>
                    <a:lnTo>
                      <a:pt x="1805577" y="157841"/>
                    </a:lnTo>
                    <a:lnTo>
                      <a:pt x="1805065" y="162190"/>
                    </a:lnTo>
                    <a:lnTo>
                      <a:pt x="1805321" y="164748"/>
                    </a:lnTo>
                    <a:lnTo>
                      <a:pt x="1807368" y="171399"/>
                    </a:lnTo>
                    <a:lnTo>
                      <a:pt x="1808391" y="173190"/>
                    </a:lnTo>
                    <a:lnTo>
                      <a:pt x="1811461" y="177795"/>
                    </a:lnTo>
                    <a:lnTo>
                      <a:pt x="1815298" y="180865"/>
                    </a:lnTo>
                    <a:lnTo>
                      <a:pt x="1818623" y="183934"/>
                    </a:lnTo>
                    <a:lnTo>
                      <a:pt x="1822461" y="188539"/>
                    </a:lnTo>
                    <a:lnTo>
                      <a:pt x="1824763" y="192121"/>
                    </a:lnTo>
                    <a:lnTo>
                      <a:pt x="1825275" y="194423"/>
                    </a:lnTo>
                    <a:lnTo>
                      <a:pt x="1825531" y="196470"/>
                    </a:lnTo>
                    <a:lnTo>
                      <a:pt x="1825275" y="201074"/>
                    </a:lnTo>
                    <a:lnTo>
                      <a:pt x="1825019" y="203633"/>
                    </a:lnTo>
                    <a:lnTo>
                      <a:pt x="1825019" y="205679"/>
                    </a:lnTo>
                    <a:lnTo>
                      <a:pt x="1827066" y="208237"/>
                    </a:lnTo>
                    <a:lnTo>
                      <a:pt x="1831414" y="211819"/>
                    </a:lnTo>
                    <a:lnTo>
                      <a:pt x="1833973" y="213610"/>
                    </a:lnTo>
                    <a:lnTo>
                      <a:pt x="1837554" y="216168"/>
                    </a:lnTo>
                    <a:lnTo>
                      <a:pt x="1840112" y="218726"/>
                    </a:lnTo>
                    <a:lnTo>
                      <a:pt x="1842159" y="220773"/>
                    </a:lnTo>
                    <a:lnTo>
                      <a:pt x="1844205" y="223587"/>
                    </a:lnTo>
                    <a:lnTo>
                      <a:pt x="1845996" y="225377"/>
                    </a:lnTo>
                    <a:lnTo>
                      <a:pt x="1851880" y="232029"/>
                    </a:lnTo>
                    <a:lnTo>
                      <a:pt x="1854438" y="233308"/>
                    </a:lnTo>
                    <a:lnTo>
                      <a:pt x="1856485" y="234331"/>
                    </a:lnTo>
                    <a:close/>
                  </a:path>
                </a:pathLst>
              </a:custGeom>
              <a:solidFill>
                <a:schemeClr val="accent5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A545DBB-BABE-AFDE-0C3F-433000F40C34}"/>
                  </a:ext>
                </a:extLst>
              </p:cNvPr>
              <p:cNvSpPr/>
              <p:nvPr/>
            </p:nvSpPr>
            <p:spPr>
              <a:xfrm>
                <a:off x="4267936" y="790524"/>
                <a:ext cx="1748528" cy="1987715"/>
              </a:xfrm>
              <a:custGeom>
                <a:avLst/>
                <a:gdLst>
                  <a:gd name="connsiteX0" fmla="*/ 1735994 w 1748528"/>
                  <a:gd name="connsiteY0" fmla="*/ 949345 h 1987715"/>
                  <a:gd name="connsiteX1" fmla="*/ 1731645 w 1748528"/>
                  <a:gd name="connsiteY1" fmla="*/ 950624 h 1987715"/>
                  <a:gd name="connsiteX2" fmla="*/ 1728063 w 1748528"/>
                  <a:gd name="connsiteY2" fmla="*/ 952927 h 1987715"/>
                  <a:gd name="connsiteX3" fmla="*/ 1725249 w 1748528"/>
                  <a:gd name="connsiteY3" fmla="*/ 956252 h 1987715"/>
                  <a:gd name="connsiteX4" fmla="*/ 1722691 w 1748528"/>
                  <a:gd name="connsiteY4" fmla="*/ 958043 h 1987715"/>
                  <a:gd name="connsiteX5" fmla="*/ 1719110 w 1748528"/>
                  <a:gd name="connsiteY5" fmla="*/ 961113 h 1987715"/>
                  <a:gd name="connsiteX6" fmla="*/ 1717063 w 1748528"/>
                  <a:gd name="connsiteY6" fmla="*/ 961624 h 1987715"/>
                  <a:gd name="connsiteX7" fmla="*/ 1716040 w 1748528"/>
                  <a:gd name="connsiteY7" fmla="*/ 962392 h 1987715"/>
                  <a:gd name="connsiteX8" fmla="*/ 1713482 w 1748528"/>
                  <a:gd name="connsiteY8" fmla="*/ 965973 h 1987715"/>
                  <a:gd name="connsiteX9" fmla="*/ 1712714 w 1748528"/>
                  <a:gd name="connsiteY9" fmla="*/ 966741 h 1987715"/>
                  <a:gd name="connsiteX10" fmla="*/ 1709133 w 1748528"/>
                  <a:gd name="connsiteY10" fmla="*/ 968020 h 1987715"/>
                  <a:gd name="connsiteX11" fmla="*/ 1706319 w 1748528"/>
                  <a:gd name="connsiteY11" fmla="*/ 968532 h 1987715"/>
                  <a:gd name="connsiteX12" fmla="*/ 1702737 w 1748528"/>
                  <a:gd name="connsiteY12" fmla="*/ 970322 h 1987715"/>
                  <a:gd name="connsiteX13" fmla="*/ 1700691 w 1748528"/>
                  <a:gd name="connsiteY13" fmla="*/ 971090 h 1987715"/>
                  <a:gd name="connsiteX14" fmla="*/ 1699156 w 1748528"/>
                  <a:gd name="connsiteY14" fmla="*/ 972625 h 1987715"/>
                  <a:gd name="connsiteX15" fmla="*/ 1693784 w 1748528"/>
                  <a:gd name="connsiteY15" fmla="*/ 974671 h 1987715"/>
                  <a:gd name="connsiteX16" fmla="*/ 1690970 w 1748528"/>
                  <a:gd name="connsiteY16" fmla="*/ 975183 h 1987715"/>
                  <a:gd name="connsiteX17" fmla="*/ 1689946 w 1748528"/>
                  <a:gd name="connsiteY17" fmla="*/ 974415 h 1987715"/>
                  <a:gd name="connsiteX18" fmla="*/ 1686620 w 1748528"/>
                  <a:gd name="connsiteY18" fmla="*/ 970834 h 1987715"/>
                  <a:gd name="connsiteX19" fmla="*/ 1683806 w 1748528"/>
                  <a:gd name="connsiteY19" fmla="*/ 968787 h 1987715"/>
                  <a:gd name="connsiteX20" fmla="*/ 1680993 w 1748528"/>
                  <a:gd name="connsiteY20" fmla="*/ 968020 h 1987715"/>
                  <a:gd name="connsiteX21" fmla="*/ 1679713 w 1748528"/>
                  <a:gd name="connsiteY21" fmla="*/ 968020 h 1987715"/>
                  <a:gd name="connsiteX22" fmla="*/ 1677411 w 1748528"/>
                  <a:gd name="connsiteY22" fmla="*/ 969043 h 1987715"/>
                  <a:gd name="connsiteX23" fmla="*/ 1673829 w 1748528"/>
                  <a:gd name="connsiteY23" fmla="*/ 971090 h 1987715"/>
                  <a:gd name="connsiteX24" fmla="*/ 1671783 w 1748528"/>
                  <a:gd name="connsiteY24" fmla="*/ 973392 h 1987715"/>
                  <a:gd name="connsiteX25" fmla="*/ 1667690 w 1748528"/>
                  <a:gd name="connsiteY25" fmla="*/ 975183 h 1987715"/>
                  <a:gd name="connsiteX26" fmla="*/ 1664108 w 1748528"/>
                  <a:gd name="connsiteY26" fmla="*/ 975439 h 1987715"/>
                  <a:gd name="connsiteX27" fmla="*/ 1660015 w 1748528"/>
                  <a:gd name="connsiteY27" fmla="*/ 976462 h 1987715"/>
                  <a:gd name="connsiteX28" fmla="*/ 1657969 w 1748528"/>
                  <a:gd name="connsiteY28" fmla="*/ 977485 h 1987715"/>
                  <a:gd name="connsiteX29" fmla="*/ 1654899 w 1748528"/>
                  <a:gd name="connsiteY29" fmla="*/ 977741 h 1987715"/>
                  <a:gd name="connsiteX30" fmla="*/ 1654387 w 1748528"/>
                  <a:gd name="connsiteY30" fmla="*/ 982346 h 1987715"/>
                  <a:gd name="connsiteX31" fmla="*/ 1652597 w 1748528"/>
                  <a:gd name="connsiteY31" fmla="*/ 982602 h 1987715"/>
                  <a:gd name="connsiteX32" fmla="*/ 1650294 w 1748528"/>
                  <a:gd name="connsiteY32" fmla="*/ 983625 h 1987715"/>
                  <a:gd name="connsiteX33" fmla="*/ 1649015 w 1748528"/>
                  <a:gd name="connsiteY33" fmla="*/ 985671 h 1987715"/>
                  <a:gd name="connsiteX34" fmla="*/ 1647224 w 1748528"/>
                  <a:gd name="connsiteY34" fmla="*/ 987462 h 1987715"/>
                  <a:gd name="connsiteX35" fmla="*/ 1644410 w 1748528"/>
                  <a:gd name="connsiteY35" fmla="*/ 988741 h 1987715"/>
                  <a:gd name="connsiteX36" fmla="*/ 1642620 w 1748528"/>
                  <a:gd name="connsiteY36" fmla="*/ 990788 h 1987715"/>
                  <a:gd name="connsiteX37" fmla="*/ 1642875 w 1748528"/>
                  <a:gd name="connsiteY37" fmla="*/ 993602 h 1987715"/>
                  <a:gd name="connsiteX38" fmla="*/ 1642620 w 1748528"/>
                  <a:gd name="connsiteY38" fmla="*/ 994625 h 1987715"/>
                  <a:gd name="connsiteX39" fmla="*/ 1641340 w 1748528"/>
                  <a:gd name="connsiteY39" fmla="*/ 996928 h 1987715"/>
                  <a:gd name="connsiteX40" fmla="*/ 1638270 w 1748528"/>
                  <a:gd name="connsiteY40" fmla="*/ 998462 h 1987715"/>
                  <a:gd name="connsiteX41" fmla="*/ 1634689 w 1748528"/>
                  <a:gd name="connsiteY41" fmla="*/ 998462 h 1987715"/>
                  <a:gd name="connsiteX42" fmla="*/ 1633666 w 1748528"/>
                  <a:gd name="connsiteY42" fmla="*/ 998718 h 1987715"/>
                  <a:gd name="connsiteX43" fmla="*/ 1631875 w 1748528"/>
                  <a:gd name="connsiteY43" fmla="*/ 1000509 h 1987715"/>
                  <a:gd name="connsiteX44" fmla="*/ 1631108 w 1748528"/>
                  <a:gd name="connsiteY44" fmla="*/ 1002556 h 1987715"/>
                  <a:gd name="connsiteX45" fmla="*/ 1630084 w 1748528"/>
                  <a:gd name="connsiteY45" fmla="*/ 1003067 h 1987715"/>
                  <a:gd name="connsiteX46" fmla="*/ 1627782 w 1748528"/>
                  <a:gd name="connsiteY46" fmla="*/ 1003323 h 1987715"/>
                  <a:gd name="connsiteX47" fmla="*/ 1624456 w 1748528"/>
                  <a:gd name="connsiteY47" fmla="*/ 1001788 h 1987715"/>
                  <a:gd name="connsiteX48" fmla="*/ 1621898 w 1748528"/>
                  <a:gd name="connsiteY48" fmla="*/ 1001788 h 1987715"/>
                  <a:gd name="connsiteX49" fmla="*/ 1619852 w 1748528"/>
                  <a:gd name="connsiteY49" fmla="*/ 1002811 h 1987715"/>
                  <a:gd name="connsiteX50" fmla="*/ 1618317 w 1748528"/>
                  <a:gd name="connsiteY50" fmla="*/ 1004602 h 1987715"/>
                  <a:gd name="connsiteX51" fmla="*/ 1617293 w 1748528"/>
                  <a:gd name="connsiteY51" fmla="*/ 1008440 h 1987715"/>
                  <a:gd name="connsiteX52" fmla="*/ 1613456 w 1748528"/>
                  <a:gd name="connsiteY52" fmla="*/ 1013556 h 1987715"/>
                  <a:gd name="connsiteX53" fmla="*/ 1605781 w 1748528"/>
                  <a:gd name="connsiteY53" fmla="*/ 1018672 h 1987715"/>
                  <a:gd name="connsiteX54" fmla="*/ 1600153 w 1748528"/>
                  <a:gd name="connsiteY54" fmla="*/ 1024044 h 1987715"/>
                  <a:gd name="connsiteX55" fmla="*/ 1595805 w 1748528"/>
                  <a:gd name="connsiteY55" fmla="*/ 1025324 h 1987715"/>
                  <a:gd name="connsiteX56" fmla="*/ 1595293 w 1748528"/>
                  <a:gd name="connsiteY56" fmla="*/ 1026091 h 1987715"/>
                  <a:gd name="connsiteX57" fmla="*/ 1592990 w 1748528"/>
                  <a:gd name="connsiteY57" fmla="*/ 1029161 h 1987715"/>
                  <a:gd name="connsiteX58" fmla="*/ 1590432 w 1748528"/>
                  <a:gd name="connsiteY58" fmla="*/ 1030184 h 1987715"/>
                  <a:gd name="connsiteX59" fmla="*/ 1587874 w 1748528"/>
                  <a:gd name="connsiteY59" fmla="*/ 1032231 h 1987715"/>
                  <a:gd name="connsiteX60" fmla="*/ 1586595 w 1748528"/>
                  <a:gd name="connsiteY60" fmla="*/ 1033510 h 1987715"/>
                  <a:gd name="connsiteX61" fmla="*/ 1581734 w 1748528"/>
                  <a:gd name="connsiteY61" fmla="*/ 1039905 h 1987715"/>
                  <a:gd name="connsiteX62" fmla="*/ 1577641 w 1748528"/>
                  <a:gd name="connsiteY62" fmla="*/ 1042208 h 1987715"/>
                  <a:gd name="connsiteX63" fmla="*/ 1574316 w 1748528"/>
                  <a:gd name="connsiteY63" fmla="*/ 1044510 h 1987715"/>
                  <a:gd name="connsiteX64" fmla="*/ 1570734 w 1748528"/>
                  <a:gd name="connsiteY64" fmla="*/ 1046301 h 1987715"/>
                  <a:gd name="connsiteX65" fmla="*/ 1567664 w 1748528"/>
                  <a:gd name="connsiteY65" fmla="*/ 1048347 h 1987715"/>
                  <a:gd name="connsiteX66" fmla="*/ 1564339 w 1748528"/>
                  <a:gd name="connsiteY66" fmla="*/ 1052441 h 1987715"/>
                  <a:gd name="connsiteX67" fmla="*/ 1562804 w 1748528"/>
                  <a:gd name="connsiteY67" fmla="*/ 1055766 h 1987715"/>
                  <a:gd name="connsiteX68" fmla="*/ 1562292 w 1748528"/>
                  <a:gd name="connsiteY68" fmla="*/ 1059348 h 1987715"/>
                  <a:gd name="connsiteX69" fmla="*/ 1560501 w 1748528"/>
                  <a:gd name="connsiteY69" fmla="*/ 1062673 h 1987715"/>
                  <a:gd name="connsiteX70" fmla="*/ 1561013 w 1748528"/>
                  <a:gd name="connsiteY70" fmla="*/ 1063952 h 1987715"/>
                  <a:gd name="connsiteX71" fmla="*/ 1562292 w 1748528"/>
                  <a:gd name="connsiteY71" fmla="*/ 1065487 h 1987715"/>
                  <a:gd name="connsiteX72" fmla="*/ 1566641 w 1748528"/>
                  <a:gd name="connsiteY72" fmla="*/ 1069580 h 1987715"/>
                  <a:gd name="connsiteX73" fmla="*/ 1567408 w 1748528"/>
                  <a:gd name="connsiteY73" fmla="*/ 1071883 h 1987715"/>
                  <a:gd name="connsiteX74" fmla="*/ 1567408 w 1748528"/>
                  <a:gd name="connsiteY74" fmla="*/ 1074697 h 1987715"/>
                  <a:gd name="connsiteX75" fmla="*/ 1565618 w 1748528"/>
                  <a:gd name="connsiteY75" fmla="*/ 1079557 h 1987715"/>
                  <a:gd name="connsiteX76" fmla="*/ 1565362 w 1748528"/>
                  <a:gd name="connsiteY76" fmla="*/ 1080581 h 1987715"/>
                  <a:gd name="connsiteX77" fmla="*/ 1566129 w 1748528"/>
                  <a:gd name="connsiteY77" fmla="*/ 1082883 h 1987715"/>
                  <a:gd name="connsiteX78" fmla="*/ 1569199 w 1748528"/>
                  <a:gd name="connsiteY78" fmla="*/ 1086465 h 1987715"/>
                  <a:gd name="connsiteX79" fmla="*/ 1570223 w 1748528"/>
                  <a:gd name="connsiteY79" fmla="*/ 1088511 h 1987715"/>
                  <a:gd name="connsiteX80" fmla="*/ 1569711 w 1748528"/>
                  <a:gd name="connsiteY80" fmla="*/ 1090558 h 1987715"/>
                  <a:gd name="connsiteX81" fmla="*/ 1567408 w 1748528"/>
                  <a:gd name="connsiteY81" fmla="*/ 1091837 h 1987715"/>
                  <a:gd name="connsiteX82" fmla="*/ 1565874 w 1748528"/>
                  <a:gd name="connsiteY82" fmla="*/ 1092348 h 1987715"/>
                  <a:gd name="connsiteX83" fmla="*/ 1563059 w 1748528"/>
                  <a:gd name="connsiteY83" fmla="*/ 1092604 h 1987715"/>
                  <a:gd name="connsiteX84" fmla="*/ 1561013 w 1748528"/>
                  <a:gd name="connsiteY84" fmla="*/ 1091581 h 1987715"/>
                  <a:gd name="connsiteX85" fmla="*/ 1559222 w 1748528"/>
                  <a:gd name="connsiteY85" fmla="*/ 1089279 h 1987715"/>
                  <a:gd name="connsiteX86" fmla="*/ 1557432 w 1748528"/>
                  <a:gd name="connsiteY86" fmla="*/ 1087999 h 1987715"/>
                  <a:gd name="connsiteX87" fmla="*/ 1555385 w 1748528"/>
                  <a:gd name="connsiteY87" fmla="*/ 1087232 h 1987715"/>
                  <a:gd name="connsiteX88" fmla="*/ 1553850 w 1748528"/>
                  <a:gd name="connsiteY88" fmla="*/ 1086976 h 1987715"/>
                  <a:gd name="connsiteX89" fmla="*/ 1550780 w 1748528"/>
                  <a:gd name="connsiteY89" fmla="*/ 1087999 h 1987715"/>
                  <a:gd name="connsiteX90" fmla="*/ 1548222 w 1748528"/>
                  <a:gd name="connsiteY90" fmla="*/ 1091325 h 1987715"/>
                  <a:gd name="connsiteX91" fmla="*/ 1546687 w 1748528"/>
                  <a:gd name="connsiteY91" fmla="*/ 1095930 h 1987715"/>
                  <a:gd name="connsiteX92" fmla="*/ 1545408 w 1748528"/>
                  <a:gd name="connsiteY92" fmla="*/ 1097209 h 1987715"/>
                  <a:gd name="connsiteX93" fmla="*/ 1541571 w 1748528"/>
                  <a:gd name="connsiteY93" fmla="*/ 1100023 h 1987715"/>
                  <a:gd name="connsiteX94" fmla="*/ 1541826 w 1748528"/>
                  <a:gd name="connsiteY94" fmla="*/ 1103349 h 1987715"/>
                  <a:gd name="connsiteX95" fmla="*/ 1541571 w 1748528"/>
                  <a:gd name="connsiteY95" fmla="*/ 1104884 h 1987715"/>
                  <a:gd name="connsiteX96" fmla="*/ 1539524 w 1748528"/>
                  <a:gd name="connsiteY96" fmla="*/ 1106163 h 1987715"/>
                  <a:gd name="connsiteX97" fmla="*/ 1537478 w 1748528"/>
                  <a:gd name="connsiteY97" fmla="*/ 1105907 h 1987715"/>
                  <a:gd name="connsiteX98" fmla="*/ 1532361 w 1748528"/>
                  <a:gd name="connsiteY98" fmla="*/ 1104628 h 1987715"/>
                  <a:gd name="connsiteX99" fmla="*/ 1525710 w 1748528"/>
                  <a:gd name="connsiteY99" fmla="*/ 1102581 h 1987715"/>
                  <a:gd name="connsiteX100" fmla="*/ 1523919 w 1748528"/>
                  <a:gd name="connsiteY100" fmla="*/ 1102325 h 1987715"/>
                  <a:gd name="connsiteX101" fmla="*/ 1522128 w 1748528"/>
                  <a:gd name="connsiteY101" fmla="*/ 1102581 h 1987715"/>
                  <a:gd name="connsiteX102" fmla="*/ 1520593 w 1748528"/>
                  <a:gd name="connsiteY102" fmla="*/ 1103860 h 1987715"/>
                  <a:gd name="connsiteX103" fmla="*/ 1516245 w 1748528"/>
                  <a:gd name="connsiteY103" fmla="*/ 1106930 h 1987715"/>
                  <a:gd name="connsiteX104" fmla="*/ 1514710 w 1748528"/>
                  <a:gd name="connsiteY104" fmla="*/ 1108465 h 1987715"/>
                  <a:gd name="connsiteX105" fmla="*/ 1512919 w 1748528"/>
                  <a:gd name="connsiteY105" fmla="*/ 1111023 h 1987715"/>
                  <a:gd name="connsiteX106" fmla="*/ 1510872 w 1748528"/>
                  <a:gd name="connsiteY106" fmla="*/ 1114349 h 1987715"/>
                  <a:gd name="connsiteX107" fmla="*/ 1509593 w 1748528"/>
                  <a:gd name="connsiteY107" fmla="*/ 1115372 h 1987715"/>
                  <a:gd name="connsiteX108" fmla="*/ 1508058 w 1748528"/>
                  <a:gd name="connsiteY108" fmla="*/ 1116140 h 1987715"/>
                  <a:gd name="connsiteX109" fmla="*/ 1504221 w 1748528"/>
                  <a:gd name="connsiteY109" fmla="*/ 1116651 h 1987715"/>
                  <a:gd name="connsiteX110" fmla="*/ 1500128 w 1748528"/>
                  <a:gd name="connsiteY110" fmla="*/ 1116140 h 1987715"/>
                  <a:gd name="connsiteX111" fmla="*/ 1496802 w 1748528"/>
                  <a:gd name="connsiteY111" fmla="*/ 1114861 h 1987715"/>
                  <a:gd name="connsiteX112" fmla="*/ 1495011 w 1748528"/>
                  <a:gd name="connsiteY112" fmla="*/ 1114605 h 1987715"/>
                  <a:gd name="connsiteX113" fmla="*/ 1490918 w 1748528"/>
                  <a:gd name="connsiteY113" fmla="*/ 1115628 h 1987715"/>
                  <a:gd name="connsiteX114" fmla="*/ 1489128 w 1748528"/>
                  <a:gd name="connsiteY114" fmla="*/ 1115628 h 1987715"/>
                  <a:gd name="connsiteX115" fmla="*/ 1482732 w 1748528"/>
                  <a:gd name="connsiteY115" fmla="*/ 1112302 h 1987715"/>
                  <a:gd name="connsiteX116" fmla="*/ 1479918 w 1748528"/>
                  <a:gd name="connsiteY116" fmla="*/ 1111535 h 1987715"/>
                  <a:gd name="connsiteX117" fmla="*/ 1477104 w 1748528"/>
                  <a:gd name="connsiteY117" fmla="*/ 1111535 h 1987715"/>
                  <a:gd name="connsiteX118" fmla="*/ 1475057 w 1748528"/>
                  <a:gd name="connsiteY118" fmla="*/ 1112302 h 1987715"/>
                  <a:gd name="connsiteX119" fmla="*/ 1471988 w 1748528"/>
                  <a:gd name="connsiteY119" fmla="*/ 1115372 h 1987715"/>
                  <a:gd name="connsiteX120" fmla="*/ 1471476 w 1748528"/>
                  <a:gd name="connsiteY120" fmla="*/ 1117419 h 1987715"/>
                  <a:gd name="connsiteX121" fmla="*/ 1471220 w 1748528"/>
                  <a:gd name="connsiteY121" fmla="*/ 1119977 h 1987715"/>
                  <a:gd name="connsiteX122" fmla="*/ 1471988 w 1748528"/>
                  <a:gd name="connsiteY122" fmla="*/ 1121512 h 1987715"/>
                  <a:gd name="connsiteX123" fmla="*/ 1474034 w 1748528"/>
                  <a:gd name="connsiteY123" fmla="*/ 1124838 h 1987715"/>
                  <a:gd name="connsiteX124" fmla="*/ 1475569 w 1748528"/>
                  <a:gd name="connsiteY124" fmla="*/ 1126628 h 1987715"/>
                  <a:gd name="connsiteX125" fmla="*/ 1477104 w 1748528"/>
                  <a:gd name="connsiteY125" fmla="*/ 1128931 h 1987715"/>
                  <a:gd name="connsiteX126" fmla="*/ 1477872 w 1748528"/>
                  <a:gd name="connsiteY126" fmla="*/ 1130721 h 1987715"/>
                  <a:gd name="connsiteX127" fmla="*/ 1477872 w 1748528"/>
                  <a:gd name="connsiteY127" fmla="*/ 1135326 h 1987715"/>
                  <a:gd name="connsiteX128" fmla="*/ 1477360 w 1748528"/>
                  <a:gd name="connsiteY128" fmla="*/ 1136861 h 1987715"/>
                  <a:gd name="connsiteX129" fmla="*/ 1475825 w 1748528"/>
                  <a:gd name="connsiteY129" fmla="*/ 1138908 h 1987715"/>
                  <a:gd name="connsiteX130" fmla="*/ 1473011 w 1748528"/>
                  <a:gd name="connsiteY130" fmla="*/ 1141466 h 1987715"/>
                  <a:gd name="connsiteX131" fmla="*/ 1471220 w 1748528"/>
                  <a:gd name="connsiteY131" fmla="*/ 1142745 h 1987715"/>
                  <a:gd name="connsiteX132" fmla="*/ 1467383 w 1748528"/>
                  <a:gd name="connsiteY132" fmla="*/ 1144536 h 1987715"/>
                  <a:gd name="connsiteX133" fmla="*/ 1464569 w 1748528"/>
                  <a:gd name="connsiteY133" fmla="*/ 1144536 h 1987715"/>
                  <a:gd name="connsiteX134" fmla="*/ 1460732 w 1748528"/>
                  <a:gd name="connsiteY134" fmla="*/ 1144024 h 1987715"/>
                  <a:gd name="connsiteX135" fmla="*/ 1457662 w 1748528"/>
                  <a:gd name="connsiteY135" fmla="*/ 1141466 h 1987715"/>
                  <a:gd name="connsiteX136" fmla="*/ 1456127 w 1748528"/>
                  <a:gd name="connsiteY136" fmla="*/ 1141466 h 1987715"/>
                  <a:gd name="connsiteX137" fmla="*/ 1454848 w 1748528"/>
                  <a:gd name="connsiteY137" fmla="*/ 1141977 h 1987715"/>
                  <a:gd name="connsiteX138" fmla="*/ 1453313 w 1748528"/>
                  <a:gd name="connsiteY138" fmla="*/ 1143768 h 1987715"/>
                  <a:gd name="connsiteX139" fmla="*/ 1453313 w 1748528"/>
                  <a:gd name="connsiteY139" fmla="*/ 1145303 h 1987715"/>
                  <a:gd name="connsiteX140" fmla="*/ 1456638 w 1748528"/>
                  <a:gd name="connsiteY140" fmla="*/ 1149396 h 1987715"/>
                  <a:gd name="connsiteX141" fmla="*/ 1458173 w 1748528"/>
                  <a:gd name="connsiteY141" fmla="*/ 1151443 h 1987715"/>
                  <a:gd name="connsiteX142" fmla="*/ 1458941 w 1748528"/>
                  <a:gd name="connsiteY142" fmla="*/ 1154513 h 1987715"/>
                  <a:gd name="connsiteX143" fmla="*/ 1459452 w 1748528"/>
                  <a:gd name="connsiteY143" fmla="*/ 1160397 h 1987715"/>
                  <a:gd name="connsiteX144" fmla="*/ 1458941 w 1748528"/>
                  <a:gd name="connsiteY144" fmla="*/ 1161931 h 1987715"/>
                  <a:gd name="connsiteX145" fmla="*/ 1455871 w 1748528"/>
                  <a:gd name="connsiteY145" fmla="*/ 1163978 h 1987715"/>
                  <a:gd name="connsiteX146" fmla="*/ 1452034 w 1748528"/>
                  <a:gd name="connsiteY146" fmla="*/ 1164234 h 1987715"/>
                  <a:gd name="connsiteX147" fmla="*/ 1448708 w 1748528"/>
                  <a:gd name="connsiteY147" fmla="*/ 1164234 h 1987715"/>
                  <a:gd name="connsiteX148" fmla="*/ 1443336 w 1748528"/>
                  <a:gd name="connsiteY148" fmla="*/ 1164490 h 1987715"/>
                  <a:gd name="connsiteX149" fmla="*/ 1440778 w 1748528"/>
                  <a:gd name="connsiteY149" fmla="*/ 1166280 h 1987715"/>
                  <a:gd name="connsiteX150" fmla="*/ 1434382 w 1748528"/>
                  <a:gd name="connsiteY150" fmla="*/ 1173699 h 1987715"/>
                  <a:gd name="connsiteX151" fmla="*/ 1432591 w 1748528"/>
                  <a:gd name="connsiteY151" fmla="*/ 1178816 h 1987715"/>
                  <a:gd name="connsiteX152" fmla="*/ 1429777 w 1748528"/>
                  <a:gd name="connsiteY152" fmla="*/ 1181374 h 1987715"/>
                  <a:gd name="connsiteX153" fmla="*/ 1423894 w 1748528"/>
                  <a:gd name="connsiteY153" fmla="*/ 1184188 h 1987715"/>
                  <a:gd name="connsiteX154" fmla="*/ 1418777 w 1748528"/>
                  <a:gd name="connsiteY154" fmla="*/ 1188025 h 1987715"/>
                  <a:gd name="connsiteX155" fmla="*/ 1412637 w 1748528"/>
                  <a:gd name="connsiteY155" fmla="*/ 1191862 h 1987715"/>
                  <a:gd name="connsiteX156" fmla="*/ 1409056 w 1748528"/>
                  <a:gd name="connsiteY156" fmla="*/ 1192630 h 1987715"/>
                  <a:gd name="connsiteX157" fmla="*/ 1403940 w 1748528"/>
                  <a:gd name="connsiteY157" fmla="*/ 1191095 h 1987715"/>
                  <a:gd name="connsiteX158" fmla="*/ 1400870 w 1748528"/>
                  <a:gd name="connsiteY158" fmla="*/ 1191351 h 1987715"/>
                  <a:gd name="connsiteX159" fmla="*/ 1398823 w 1748528"/>
                  <a:gd name="connsiteY159" fmla="*/ 1191862 h 1987715"/>
                  <a:gd name="connsiteX160" fmla="*/ 1396265 w 1748528"/>
                  <a:gd name="connsiteY160" fmla="*/ 1194165 h 1987715"/>
                  <a:gd name="connsiteX161" fmla="*/ 1394986 w 1748528"/>
                  <a:gd name="connsiteY161" fmla="*/ 1196723 h 1987715"/>
                  <a:gd name="connsiteX162" fmla="*/ 1393707 w 1748528"/>
                  <a:gd name="connsiteY162" fmla="*/ 1200816 h 1987715"/>
                  <a:gd name="connsiteX163" fmla="*/ 1391404 w 1748528"/>
                  <a:gd name="connsiteY163" fmla="*/ 1203118 h 1987715"/>
                  <a:gd name="connsiteX164" fmla="*/ 1387311 w 1748528"/>
                  <a:gd name="connsiteY164" fmla="*/ 1204909 h 1987715"/>
                  <a:gd name="connsiteX165" fmla="*/ 1385265 w 1748528"/>
                  <a:gd name="connsiteY165" fmla="*/ 1206444 h 1987715"/>
                  <a:gd name="connsiteX166" fmla="*/ 1383474 w 1748528"/>
                  <a:gd name="connsiteY166" fmla="*/ 1208235 h 1987715"/>
                  <a:gd name="connsiteX167" fmla="*/ 1379892 w 1748528"/>
                  <a:gd name="connsiteY167" fmla="*/ 1212584 h 1987715"/>
                  <a:gd name="connsiteX168" fmla="*/ 1378358 w 1748528"/>
                  <a:gd name="connsiteY168" fmla="*/ 1215398 h 1987715"/>
                  <a:gd name="connsiteX169" fmla="*/ 1376567 w 1748528"/>
                  <a:gd name="connsiteY169" fmla="*/ 1220770 h 1987715"/>
                  <a:gd name="connsiteX170" fmla="*/ 1374776 w 1748528"/>
                  <a:gd name="connsiteY170" fmla="*/ 1221793 h 1987715"/>
                  <a:gd name="connsiteX171" fmla="*/ 1371962 w 1748528"/>
                  <a:gd name="connsiteY171" fmla="*/ 1222305 h 1987715"/>
                  <a:gd name="connsiteX172" fmla="*/ 1369404 w 1748528"/>
                  <a:gd name="connsiteY172" fmla="*/ 1222049 h 1987715"/>
                  <a:gd name="connsiteX173" fmla="*/ 1367613 w 1748528"/>
                  <a:gd name="connsiteY173" fmla="*/ 1222561 h 1987715"/>
                  <a:gd name="connsiteX174" fmla="*/ 1363520 w 1748528"/>
                  <a:gd name="connsiteY174" fmla="*/ 1225375 h 1987715"/>
                  <a:gd name="connsiteX175" fmla="*/ 1361473 w 1748528"/>
                  <a:gd name="connsiteY175" fmla="*/ 1227933 h 1987715"/>
                  <a:gd name="connsiteX176" fmla="*/ 1359427 w 1748528"/>
                  <a:gd name="connsiteY176" fmla="*/ 1231770 h 1987715"/>
                  <a:gd name="connsiteX177" fmla="*/ 1358404 w 1748528"/>
                  <a:gd name="connsiteY177" fmla="*/ 1235608 h 1987715"/>
                  <a:gd name="connsiteX178" fmla="*/ 1358404 w 1748528"/>
                  <a:gd name="connsiteY178" fmla="*/ 1238422 h 1987715"/>
                  <a:gd name="connsiteX179" fmla="*/ 1358915 w 1748528"/>
                  <a:gd name="connsiteY179" fmla="*/ 1242259 h 1987715"/>
                  <a:gd name="connsiteX180" fmla="*/ 1360450 w 1748528"/>
                  <a:gd name="connsiteY180" fmla="*/ 1246096 h 1987715"/>
                  <a:gd name="connsiteX181" fmla="*/ 1362753 w 1748528"/>
                  <a:gd name="connsiteY181" fmla="*/ 1249678 h 1987715"/>
                  <a:gd name="connsiteX182" fmla="*/ 1363520 w 1748528"/>
                  <a:gd name="connsiteY182" fmla="*/ 1252236 h 1987715"/>
                  <a:gd name="connsiteX183" fmla="*/ 1363008 w 1748528"/>
                  <a:gd name="connsiteY183" fmla="*/ 1254538 h 1987715"/>
                  <a:gd name="connsiteX184" fmla="*/ 1361729 w 1748528"/>
                  <a:gd name="connsiteY184" fmla="*/ 1256841 h 1987715"/>
                  <a:gd name="connsiteX185" fmla="*/ 1359171 w 1748528"/>
                  <a:gd name="connsiteY185" fmla="*/ 1259655 h 1987715"/>
                  <a:gd name="connsiteX186" fmla="*/ 1353799 w 1748528"/>
                  <a:gd name="connsiteY186" fmla="*/ 1262724 h 1987715"/>
                  <a:gd name="connsiteX187" fmla="*/ 1351241 w 1748528"/>
                  <a:gd name="connsiteY187" fmla="*/ 1262980 h 1987715"/>
                  <a:gd name="connsiteX188" fmla="*/ 1349706 w 1748528"/>
                  <a:gd name="connsiteY188" fmla="*/ 1261701 h 1987715"/>
                  <a:gd name="connsiteX189" fmla="*/ 1346636 w 1748528"/>
                  <a:gd name="connsiteY189" fmla="*/ 1257864 h 1987715"/>
                  <a:gd name="connsiteX190" fmla="*/ 1344078 w 1748528"/>
                  <a:gd name="connsiteY190" fmla="*/ 1256585 h 1987715"/>
                  <a:gd name="connsiteX191" fmla="*/ 1341519 w 1748528"/>
                  <a:gd name="connsiteY191" fmla="*/ 1256073 h 1987715"/>
                  <a:gd name="connsiteX192" fmla="*/ 1336147 w 1748528"/>
                  <a:gd name="connsiteY192" fmla="*/ 1257352 h 1987715"/>
                  <a:gd name="connsiteX193" fmla="*/ 1334868 w 1748528"/>
                  <a:gd name="connsiteY193" fmla="*/ 1257352 h 1987715"/>
                  <a:gd name="connsiteX194" fmla="*/ 1332310 w 1748528"/>
                  <a:gd name="connsiteY194" fmla="*/ 1256585 h 1987715"/>
                  <a:gd name="connsiteX195" fmla="*/ 1330263 w 1748528"/>
                  <a:gd name="connsiteY195" fmla="*/ 1255562 h 1987715"/>
                  <a:gd name="connsiteX196" fmla="*/ 1325147 w 1748528"/>
                  <a:gd name="connsiteY196" fmla="*/ 1251980 h 1987715"/>
                  <a:gd name="connsiteX197" fmla="*/ 1322333 w 1748528"/>
                  <a:gd name="connsiteY197" fmla="*/ 1251468 h 1987715"/>
                  <a:gd name="connsiteX198" fmla="*/ 1319775 w 1748528"/>
                  <a:gd name="connsiteY198" fmla="*/ 1251468 h 1987715"/>
                  <a:gd name="connsiteX199" fmla="*/ 1317728 w 1748528"/>
                  <a:gd name="connsiteY199" fmla="*/ 1250957 h 1987715"/>
                  <a:gd name="connsiteX200" fmla="*/ 1315937 w 1748528"/>
                  <a:gd name="connsiteY200" fmla="*/ 1249678 h 1987715"/>
                  <a:gd name="connsiteX201" fmla="*/ 1315426 w 1748528"/>
                  <a:gd name="connsiteY201" fmla="*/ 1248399 h 1987715"/>
                  <a:gd name="connsiteX202" fmla="*/ 1313379 w 1748528"/>
                  <a:gd name="connsiteY202" fmla="*/ 1247887 h 1987715"/>
                  <a:gd name="connsiteX203" fmla="*/ 1311077 w 1748528"/>
                  <a:gd name="connsiteY203" fmla="*/ 1248399 h 1987715"/>
                  <a:gd name="connsiteX204" fmla="*/ 1307495 w 1748528"/>
                  <a:gd name="connsiteY204" fmla="*/ 1250445 h 1987715"/>
                  <a:gd name="connsiteX205" fmla="*/ 1306216 w 1748528"/>
                  <a:gd name="connsiteY205" fmla="*/ 1252492 h 1987715"/>
                  <a:gd name="connsiteX206" fmla="*/ 1306472 w 1748528"/>
                  <a:gd name="connsiteY206" fmla="*/ 1256073 h 1987715"/>
                  <a:gd name="connsiteX207" fmla="*/ 1304426 w 1748528"/>
                  <a:gd name="connsiteY207" fmla="*/ 1258120 h 1987715"/>
                  <a:gd name="connsiteX208" fmla="*/ 1302635 w 1748528"/>
                  <a:gd name="connsiteY208" fmla="*/ 1258631 h 1987715"/>
                  <a:gd name="connsiteX209" fmla="*/ 1301612 w 1748528"/>
                  <a:gd name="connsiteY209" fmla="*/ 1260166 h 1987715"/>
                  <a:gd name="connsiteX210" fmla="*/ 1300588 w 1748528"/>
                  <a:gd name="connsiteY210" fmla="*/ 1264004 h 1987715"/>
                  <a:gd name="connsiteX211" fmla="*/ 1298798 w 1748528"/>
                  <a:gd name="connsiteY211" fmla="*/ 1265027 h 1987715"/>
                  <a:gd name="connsiteX212" fmla="*/ 1297007 w 1748528"/>
                  <a:gd name="connsiteY212" fmla="*/ 1265027 h 1987715"/>
                  <a:gd name="connsiteX213" fmla="*/ 1294704 w 1748528"/>
                  <a:gd name="connsiteY213" fmla="*/ 1263492 h 1987715"/>
                  <a:gd name="connsiteX214" fmla="*/ 1293170 w 1748528"/>
                  <a:gd name="connsiteY214" fmla="*/ 1261957 h 1987715"/>
                  <a:gd name="connsiteX215" fmla="*/ 1288309 w 1748528"/>
                  <a:gd name="connsiteY215" fmla="*/ 1255050 h 1987715"/>
                  <a:gd name="connsiteX216" fmla="*/ 1283960 w 1748528"/>
                  <a:gd name="connsiteY216" fmla="*/ 1250445 h 1987715"/>
                  <a:gd name="connsiteX217" fmla="*/ 1280890 w 1748528"/>
                  <a:gd name="connsiteY217" fmla="*/ 1248654 h 1987715"/>
                  <a:gd name="connsiteX218" fmla="*/ 1278076 w 1748528"/>
                  <a:gd name="connsiteY218" fmla="*/ 1249166 h 1987715"/>
                  <a:gd name="connsiteX219" fmla="*/ 1276541 w 1748528"/>
                  <a:gd name="connsiteY219" fmla="*/ 1250189 h 1987715"/>
                  <a:gd name="connsiteX220" fmla="*/ 1276285 w 1748528"/>
                  <a:gd name="connsiteY220" fmla="*/ 1252492 h 1987715"/>
                  <a:gd name="connsiteX221" fmla="*/ 1277309 w 1748528"/>
                  <a:gd name="connsiteY221" fmla="*/ 1254538 h 1987715"/>
                  <a:gd name="connsiteX222" fmla="*/ 1281402 w 1748528"/>
                  <a:gd name="connsiteY222" fmla="*/ 1257608 h 1987715"/>
                  <a:gd name="connsiteX223" fmla="*/ 1282169 w 1748528"/>
                  <a:gd name="connsiteY223" fmla="*/ 1258887 h 1987715"/>
                  <a:gd name="connsiteX224" fmla="*/ 1282937 w 1748528"/>
                  <a:gd name="connsiteY224" fmla="*/ 1264771 h 1987715"/>
                  <a:gd name="connsiteX225" fmla="*/ 1283960 w 1748528"/>
                  <a:gd name="connsiteY225" fmla="*/ 1268097 h 1987715"/>
                  <a:gd name="connsiteX226" fmla="*/ 1286518 w 1748528"/>
                  <a:gd name="connsiteY226" fmla="*/ 1270143 h 1987715"/>
                  <a:gd name="connsiteX227" fmla="*/ 1287286 w 1748528"/>
                  <a:gd name="connsiteY227" fmla="*/ 1271931 h 1987715"/>
                  <a:gd name="connsiteX228" fmla="*/ 1286774 w 1748528"/>
                  <a:gd name="connsiteY228" fmla="*/ 1273978 h 1987715"/>
                  <a:gd name="connsiteX229" fmla="*/ 1284216 w 1748528"/>
                  <a:gd name="connsiteY229" fmla="*/ 1276536 h 1987715"/>
                  <a:gd name="connsiteX230" fmla="*/ 1283704 w 1748528"/>
                  <a:gd name="connsiteY230" fmla="*/ 1277559 h 1987715"/>
                  <a:gd name="connsiteX231" fmla="*/ 1283960 w 1748528"/>
                  <a:gd name="connsiteY231" fmla="*/ 1279606 h 1987715"/>
                  <a:gd name="connsiteX232" fmla="*/ 1285495 w 1748528"/>
                  <a:gd name="connsiteY232" fmla="*/ 1282164 h 1987715"/>
                  <a:gd name="connsiteX233" fmla="*/ 1286007 w 1748528"/>
                  <a:gd name="connsiteY233" fmla="*/ 1283955 h 1987715"/>
                  <a:gd name="connsiteX234" fmla="*/ 1287030 w 1748528"/>
                  <a:gd name="connsiteY234" fmla="*/ 1285746 h 1987715"/>
                  <a:gd name="connsiteX235" fmla="*/ 1290356 w 1748528"/>
                  <a:gd name="connsiteY235" fmla="*/ 1289583 h 1987715"/>
                  <a:gd name="connsiteX236" fmla="*/ 1290611 w 1748528"/>
                  <a:gd name="connsiteY236" fmla="*/ 1290350 h 1987715"/>
                  <a:gd name="connsiteX237" fmla="*/ 1290100 w 1748528"/>
                  <a:gd name="connsiteY237" fmla="*/ 1292909 h 1987715"/>
                  <a:gd name="connsiteX238" fmla="*/ 1290611 w 1748528"/>
                  <a:gd name="connsiteY238" fmla="*/ 1293676 h 1987715"/>
                  <a:gd name="connsiteX239" fmla="*/ 1290356 w 1748528"/>
                  <a:gd name="connsiteY239" fmla="*/ 1297513 h 1987715"/>
                  <a:gd name="connsiteX240" fmla="*/ 1288821 w 1748528"/>
                  <a:gd name="connsiteY240" fmla="*/ 1299304 h 1987715"/>
                  <a:gd name="connsiteX241" fmla="*/ 1284216 w 1748528"/>
                  <a:gd name="connsiteY241" fmla="*/ 1300583 h 1987715"/>
                  <a:gd name="connsiteX242" fmla="*/ 1282937 w 1748528"/>
                  <a:gd name="connsiteY242" fmla="*/ 1301862 h 1987715"/>
                  <a:gd name="connsiteX243" fmla="*/ 1281658 w 1748528"/>
                  <a:gd name="connsiteY243" fmla="*/ 1304676 h 1987715"/>
                  <a:gd name="connsiteX244" fmla="*/ 1281402 w 1748528"/>
                  <a:gd name="connsiteY244" fmla="*/ 1307490 h 1987715"/>
                  <a:gd name="connsiteX245" fmla="*/ 1282681 w 1748528"/>
                  <a:gd name="connsiteY245" fmla="*/ 1309537 h 1987715"/>
                  <a:gd name="connsiteX246" fmla="*/ 1284472 w 1748528"/>
                  <a:gd name="connsiteY246" fmla="*/ 1310816 h 1987715"/>
                  <a:gd name="connsiteX247" fmla="*/ 1287030 w 1748528"/>
                  <a:gd name="connsiteY247" fmla="*/ 1311328 h 1987715"/>
                  <a:gd name="connsiteX248" fmla="*/ 1288565 w 1748528"/>
                  <a:gd name="connsiteY248" fmla="*/ 1313374 h 1987715"/>
                  <a:gd name="connsiteX249" fmla="*/ 1288821 w 1748528"/>
                  <a:gd name="connsiteY249" fmla="*/ 1315677 h 1987715"/>
                  <a:gd name="connsiteX250" fmla="*/ 1288565 w 1748528"/>
                  <a:gd name="connsiteY250" fmla="*/ 1316956 h 1987715"/>
                  <a:gd name="connsiteX251" fmla="*/ 1286774 w 1748528"/>
                  <a:gd name="connsiteY251" fmla="*/ 1319514 h 1987715"/>
                  <a:gd name="connsiteX252" fmla="*/ 1283448 w 1748528"/>
                  <a:gd name="connsiteY252" fmla="*/ 1321816 h 1987715"/>
                  <a:gd name="connsiteX253" fmla="*/ 1282681 w 1748528"/>
                  <a:gd name="connsiteY253" fmla="*/ 1323607 h 1987715"/>
                  <a:gd name="connsiteX254" fmla="*/ 1281402 w 1748528"/>
                  <a:gd name="connsiteY254" fmla="*/ 1325909 h 1987715"/>
                  <a:gd name="connsiteX255" fmla="*/ 1281658 w 1748528"/>
                  <a:gd name="connsiteY255" fmla="*/ 1328468 h 1987715"/>
                  <a:gd name="connsiteX256" fmla="*/ 1282169 w 1748528"/>
                  <a:gd name="connsiteY256" fmla="*/ 1330258 h 1987715"/>
                  <a:gd name="connsiteX257" fmla="*/ 1284216 w 1748528"/>
                  <a:gd name="connsiteY257" fmla="*/ 1333072 h 1987715"/>
                  <a:gd name="connsiteX258" fmla="*/ 1283448 w 1748528"/>
                  <a:gd name="connsiteY258" fmla="*/ 1334096 h 1987715"/>
                  <a:gd name="connsiteX259" fmla="*/ 1279611 w 1748528"/>
                  <a:gd name="connsiteY259" fmla="*/ 1336654 h 1987715"/>
                  <a:gd name="connsiteX260" fmla="*/ 1274495 w 1748528"/>
                  <a:gd name="connsiteY260" fmla="*/ 1340747 h 1987715"/>
                  <a:gd name="connsiteX261" fmla="*/ 1271425 w 1748528"/>
                  <a:gd name="connsiteY261" fmla="*/ 1341259 h 1987715"/>
                  <a:gd name="connsiteX262" fmla="*/ 1267843 w 1748528"/>
                  <a:gd name="connsiteY262" fmla="*/ 1341003 h 1987715"/>
                  <a:gd name="connsiteX263" fmla="*/ 1265541 w 1748528"/>
                  <a:gd name="connsiteY263" fmla="*/ 1341514 h 1987715"/>
                  <a:gd name="connsiteX264" fmla="*/ 1264262 w 1748528"/>
                  <a:gd name="connsiteY264" fmla="*/ 1342538 h 1987715"/>
                  <a:gd name="connsiteX265" fmla="*/ 1260425 w 1748528"/>
                  <a:gd name="connsiteY265" fmla="*/ 1345863 h 1987715"/>
                  <a:gd name="connsiteX266" fmla="*/ 1258378 w 1748528"/>
                  <a:gd name="connsiteY266" fmla="*/ 1346119 h 1987715"/>
                  <a:gd name="connsiteX267" fmla="*/ 1254285 w 1748528"/>
                  <a:gd name="connsiteY267" fmla="*/ 1345863 h 1987715"/>
                  <a:gd name="connsiteX268" fmla="*/ 1251983 w 1748528"/>
                  <a:gd name="connsiteY268" fmla="*/ 1345608 h 1987715"/>
                  <a:gd name="connsiteX269" fmla="*/ 1249168 w 1748528"/>
                  <a:gd name="connsiteY269" fmla="*/ 1344073 h 1987715"/>
                  <a:gd name="connsiteX270" fmla="*/ 1246866 w 1748528"/>
                  <a:gd name="connsiteY270" fmla="*/ 1344840 h 1987715"/>
                  <a:gd name="connsiteX271" fmla="*/ 1246355 w 1748528"/>
                  <a:gd name="connsiteY271" fmla="*/ 1345352 h 1987715"/>
                  <a:gd name="connsiteX272" fmla="*/ 1243541 w 1748528"/>
                  <a:gd name="connsiteY272" fmla="*/ 1349957 h 1987715"/>
                  <a:gd name="connsiteX273" fmla="*/ 1242773 w 1748528"/>
                  <a:gd name="connsiteY273" fmla="*/ 1352259 h 1987715"/>
                  <a:gd name="connsiteX274" fmla="*/ 1241750 w 1748528"/>
                  <a:gd name="connsiteY274" fmla="*/ 1353538 h 1987715"/>
                  <a:gd name="connsiteX275" fmla="*/ 1231261 w 1748528"/>
                  <a:gd name="connsiteY275" fmla="*/ 1362236 h 1987715"/>
                  <a:gd name="connsiteX276" fmla="*/ 1228703 w 1748528"/>
                  <a:gd name="connsiteY276" fmla="*/ 1369910 h 1987715"/>
                  <a:gd name="connsiteX277" fmla="*/ 1226912 w 1748528"/>
                  <a:gd name="connsiteY277" fmla="*/ 1372213 h 1987715"/>
                  <a:gd name="connsiteX278" fmla="*/ 1224354 w 1748528"/>
                  <a:gd name="connsiteY278" fmla="*/ 1373236 h 1987715"/>
                  <a:gd name="connsiteX279" fmla="*/ 1221796 w 1748528"/>
                  <a:gd name="connsiteY279" fmla="*/ 1375283 h 1987715"/>
                  <a:gd name="connsiteX280" fmla="*/ 1216424 w 1748528"/>
                  <a:gd name="connsiteY280" fmla="*/ 1380399 h 1987715"/>
                  <a:gd name="connsiteX281" fmla="*/ 1213354 w 1748528"/>
                  <a:gd name="connsiteY281" fmla="*/ 1382701 h 1987715"/>
                  <a:gd name="connsiteX282" fmla="*/ 1209005 w 1748528"/>
                  <a:gd name="connsiteY282" fmla="*/ 1384236 h 1987715"/>
                  <a:gd name="connsiteX283" fmla="*/ 1205935 w 1748528"/>
                  <a:gd name="connsiteY283" fmla="*/ 1385004 h 1987715"/>
                  <a:gd name="connsiteX284" fmla="*/ 1203633 w 1748528"/>
                  <a:gd name="connsiteY284" fmla="*/ 1386539 h 1987715"/>
                  <a:gd name="connsiteX285" fmla="*/ 1199795 w 1748528"/>
                  <a:gd name="connsiteY285" fmla="*/ 1389609 h 1987715"/>
                  <a:gd name="connsiteX286" fmla="*/ 1191353 w 1748528"/>
                  <a:gd name="connsiteY286" fmla="*/ 1395492 h 1987715"/>
                  <a:gd name="connsiteX287" fmla="*/ 1190074 w 1748528"/>
                  <a:gd name="connsiteY287" fmla="*/ 1396772 h 1987715"/>
                  <a:gd name="connsiteX288" fmla="*/ 1188028 w 1748528"/>
                  <a:gd name="connsiteY288" fmla="*/ 1399330 h 1987715"/>
                  <a:gd name="connsiteX289" fmla="*/ 1187772 w 1748528"/>
                  <a:gd name="connsiteY289" fmla="*/ 1401376 h 1987715"/>
                  <a:gd name="connsiteX290" fmla="*/ 1187260 w 1748528"/>
                  <a:gd name="connsiteY290" fmla="*/ 1402655 h 1987715"/>
                  <a:gd name="connsiteX291" fmla="*/ 1185469 w 1748528"/>
                  <a:gd name="connsiteY291" fmla="*/ 1404190 h 1987715"/>
                  <a:gd name="connsiteX292" fmla="*/ 1184702 w 1748528"/>
                  <a:gd name="connsiteY292" fmla="*/ 1405725 h 1987715"/>
                  <a:gd name="connsiteX293" fmla="*/ 1183423 w 1748528"/>
                  <a:gd name="connsiteY293" fmla="*/ 1407260 h 1987715"/>
                  <a:gd name="connsiteX294" fmla="*/ 1182655 w 1748528"/>
                  <a:gd name="connsiteY294" fmla="*/ 1409818 h 1987715"/>
                  <a:gd name="connsiteX295" fmla="*/ 1182655 w 1748528"/>
                  <a:gd name="connsiteY295" fmla="*/ 1411609 h 1987715"/>
                  <a:gd name="connsiteX296" fmla="*/ 1182400 w 1748528"/>
                  <a:gd name="connsiteY296" fmla="*/ 1413400 h 1987715"/>
                  <a:gd name="connsiteX297" fmla="*/ 1181120 w 1748528"/>
                  <a:gd name="connsiteY297" fmla="*/ 1414935 h 1987715"/>
                  <a:gd name="connsiteX298" fmla="*/ 1179841 w 1748528"/>
                  <a:gd name="connsiteY298" fmla="*/ 1416981 h 1987715"/>
                  <a:gd name="connsiteX299" fmla="*/ 1176772 w 1748528"/>
                  <a:gd name="connsiteY299" fmla="*/ 1418005 h 1987715"/>
                  <a:gd name="connsiteX300" fmla="*/ 1173190 w 1748528"/>
                  <a:gd name="connsiteY300" fmla="*/ 1420051 h 1987715"/>
                  <a:gd name="connsiteX301" fmla="*/ 1171143 w 1748528"/>
                  <a:gd name="connsiteY301" fmla="*/ 1422865 h 1987715"/>
                  <a:gd name="connsiteX302" fmla="*/ 1166027 w 1748528"/>
                  <a:gd name="connsiteY302" fmla="*/ 1425935 h 1987715"/>
                  <a:gd name="connsiteX303" fmla="*/ 1165004 w 1748528"/>
                  <a:gd name="connsiteY303" fmla="*/ 1428237 h 1987715"/>
                  <a:gd name="connsiteX304" fmla="*/ 1165771 w 1748528"/>
                  <a:gd name="connsiteY304" fmla="*/ 1431307 h 1987715"/>
                  <a:gd name="connsiteX305" fmla="*/ 1164492 w 1748528"/>
                  <a:gd name="connsiteY305" fmla="*/ 1433098 h 1987715"/>
                  <a:gd name="connsiteX306" fmla="*/ 1160655 w 1748528"/>
                  <a:gd name="connsiteY306" fmla="*/ 1435400 h 1987715"/>
                  <a:gd name="connsiteX307" fmla="*/ 1159887 w 1748528"/>
                  <a:gd name="connsiteY307" fmla="*/ 1437191 h 1987715"/>
                  <a:gd name="connsiteX308" fmla="*/ 1159887 w 1748528"/>
                  <a:gd name="connsiteY308" fmla="*/ 1438470 h 1987715"/>
                  <a:gd name="connsiteX309" fmla="*/ 1160911 w 1748528"/>
                  <a:gd name="connsiteY309" fmla="*/ 1442563 h 1987715"/>
                  <a:gd name="connsiteX310" fmla="*/ 1160143 w 1748528"/>
                  <a:gd name="connsiteY310" fmla="*/ 1445377 h 1987715"/>
                  <a:gd name="connsiteX311" fmla="*/ 1157841 w 1748528"/>
                  <a:gd name="connsiteY311" fmla="*/ 1449726 h 1987715"/>
                  <a:gd name="connsiteX312" fmla="*/ 1157329 w 1748528"/>
                  <a:gd name="connsiteY312" fmla="*/ 1451773 h 1987715"/>
                  <a:gd name="connsiteX313" fmla="*/ 1158097 w 1748528"/>
                  <a:gd name="connsiteY313" fmla="*/ 1454587 h 1987715"/>
                  <a:gd name="connsiteX314" fmla="*/ 1162446 w 1748528"/>
                  <a:gd name="connsiteY314" fmla="*/ 1462517 h 1987715"/>
                  <a:gd name="connsiteX315" fmla="*/ 1166539 w 1748528"/>
                  <a:gd name="connsiteY315" fmla="*/ 1468913 h 1987715"/>
                  <a:gd name="connsiteX316" fmla="*/ 1167562 w 1748528"/>
                  <a:gd name="connsiteY316" fmla="*/ 1473773 h 1987715"/>
                  <a:gd name="connsiteX317" fmla="*/ 1167818 w 1748528"/>
                  <a:gd name="connsiteY317" fmla="*/ 1476843 h 1987715"/>
                  <a:gd name="connsiteX318" fmla="*/ 1167562 w 1748528"/>
                  <a:gd name="connsiteY318" fmla="*/ 1479401 h 1987715"/>
                  <a:gd name="connsiteX319" fmla="*/ 1166795 w 1748528"/>
                  <a:gd name="connsiteY319" fmla="*/ 1481448 h 1987715"/>
                  <a:gd name="connsiteX320" fmla="*/ 1164492 w 1748528"/>
                  <a:gd name="connsiteY320" fmla="*/ 1486820 h 1987715"/>
                  <a:gd name="connsiteX321" fmla="*/ 1163725 w 1748528"/>
                  <a:gd name="connsiteY321" fmla="*/ 1495006 h 1987715"/>
                  <a:gd name="connsiteX322" fmla="*/ 1160143 w 1748528"/>
                  <a:gd name="connsiteY322" fmla="*/ 1498588 h 1987715"/>
                  <a:gd name="connsiteX323" fmla="*/ 1157841 w 1748528"/>
                  <a:gd name="connsiteY323" fmla="*/ 1500379 h 1987715"/>
                  <a:gd name="connsiteX324" fmla="*/ 1152469 w 1748528"/>
                  <a:gd name="connsiteY324" fmla="*/ 1503960 h 1987715"/>
                  <a:gd name="connsiteX325" fmla="*/ 1149910 w 1748528"/>
                  <a:gd name="connsiteY325" fmla="*/ 1506518 h 1987715"/>
                  <a:gd name="connsiteX326" fmla="*/ 1148887 w 1748528"/>
                  <a:gd name="connsiteY326" fmla="*/ 1515984 h 1987715"/>
                  <a:gd name="connsiteX327" fmla="*/ 1148631 w 1748528"/>
                  <a:gd name="connsiteY327" fmla="*/ 1519565 h 1987715"/>
                  <a:gd name="connsiteX328" fmla="*/ 1148375 w 1748528"/>
                  <a:gd name="connsiteY328" fmla="*/ 1522379 h 1987715"/>
                  <a:gd name="connsiteX329" fmla="*/ 1147096 w 1748528"/>
                  <a:gd name="connsiteY329" fmla="*/ 1524937 h 1987715"/>
                  <a:gd name="connsiteX330" fmla="*/ 1147096 w 1748528"/>
                  <a:gd name="connsiteY330" fmla="*/ 1526472 h 1987715"/>
                  <a:gd name="connsiteX331" fmla="*/ 1147608 w 1748528"/>
                  <a:gd name="connsiteY331" fmla="*/ 1528519 h 1987715"/>
                  <a:gd name="connsiteX332" fmla="*/ 1147608 w 1748528"/>
                  <a:gd name="connsiteY332" fmla="*/ 1531333 h 1987715"/>
                  <a:gd name="connsiteX333" fmla="*/ 1148120 w 1748528"/>
                  <a:gd name="connsiteY333" fmla="*/ 1533635 h 1987715"/>
                  <a:gd name="connsiteX334" fmla="*/ 1147608 w 1748528"/>
                  <a:gd name="connsiteY334" fmla="*/ 1535938 h 1987715"/>
                  <a:gd name="connsiteX335" fmla="*/ 1146585 w 1748528"/>
                  <a:gd name="connsiteY335" fmla="*/ 1536961 h 1987715"/>
                  <a:gd name="connsiteX336" fmla="*/ 1145306 w 1748528"/>
                  <a:gd name="connsiteY336" fmla="*/ 1541310 h 1987715"/>
                  <a:gd name="connsiteX337" fmla="*/ 1146073 w 1748528"/>
                  <a:gd name="connsiteY337" fmla="*/ 1546170 h 1987715"/>
                  <a:gd name="connsiteX338" fmla="*/ 1147352 w 1748528"/>
                  <a:gd name="connsiteY338" fmla="*/ 1548729 h 1987715"/>
                  <a:gd name="connsiteX339" fmla="*/ 1147352 w 1748528"/>
                  <a:gd name="connsiteY339" fmla="*/ 1550519 h 1987715"/>
                  <a:gd name="connsiteX340" fmla="*/ 1145817 w 1748528"/>
                  <a:gd name="connsiteY340" fmla="*/ 1551287 h 1987715"/>
                  <a:gd name="connsiteX341" fmla="*/ 1145561 w 1748528"/>
                  <a:gd name="connsiteY341" fmla="*/ 1552310 h 1987715"/>
                  <a:gd name="connsiteX342" fmla="*/ 1144282 w 1748528"/>
                  <a:gd name="connsiteY342" fmla="*/ 1555380 h 1987715"/>
                  <a:gd name="connsiteX343" fmla="*/ 1140701 w 1748528"/>
                  <a:gd name="connsiteY343" fmla="*/ 1558194 h 1987715"/>
                  <a:gd name="connsiteX344" fmla="*/ 1140445 w 1748528"/>
                  <a:gd name="connsiteY344" fmla="*/ 1558706 h 1987715"/>
                  <a:gd name="connsiteX345" fmla="*/ 1140701 w 1748528"/>
                  <a:gd name="connsiteY345" fmla="*/ 1562031 h 1987715"/>
                  <a:gd name="connsiteX346" fmla="*/ 1139933 w 1748528"/>
                  <a:gd name="connsiteY346" fmla="*/ 1563054 h 1987715"/>
                  <a:gd name="connsiteX347" fmla="*/ 1138399 w 1748528"/>
                  <a:gd name="connsiteY347" fmla="*/ 1563822 h 1987715"/>
                  <a:gd name="connsiteX348" fmla="*/ 1137119 w 1748528"/>
                  <a:gd name="connsiteY348" fmla="*/ 1563822 h 1987715"/>
                  <a:gd name="connsiteX349" fmla="*/ 1135584 w 1748528"/>
                  <a:gd name="connsiteY349" fmla="*/ 1561520 h 1987715"/>
                  <a:gd name="connsiteX350" fmla="*/ 1134050 w 1748528"/>
                  <a:gd name="connsiteY350" fmla="*/ 1561008 h 1987715"/>
                  <a:gd name="connsiteX351" fmla="*/ 1130980 w 1748528"/>
                  <a:gd name="connsiteY351" fmla="*/ 1561008 h 1987715"/>
                  <a:gd name="connsiteX352" fmla="*/ 1128677 w 1748528"/>
                  <a:gd name="connsiteY352" fmla="*/ 1561520 h 1987715"/>
                  <a:gd name="connsiteX353" fmla="*/ 1127910 w 1748528"/>
                  <a:gd name="connsiteY353" fmla="*/ 1562287 h 1987715"/>
                  <a:gd name="connsiteX354" fmla="*/ 1127910 w 1748528"/>
                  <a:gd name="connsiteY354" fmla="*/ 1563822 h 1987715"/>
                  <a:gd name="connsiteX355" fmla="*/ 1128677 w 1748528"/>
                  <a:gd name="connsiteY355" fmla="*/ 1565613 h 1987715"/>
                  <a:gd name="connsiteX356" fmla="*/ 1128677 w 1748528"/>
                  <a:gd name="connsiteY356" fmla="*/ 1568171 h 1987715"/>
                  <a:gd name="connsiteX357" fmla="*/ 1130724 w 1748528"/>
                  <a:gd name="connsiteY357" fmla="*/ 1572776 h 1987715"/>
                  <a:gd name="connsiteX358" fmla="*/ 1130468 w 1748528"/>
                  <a:gd name="connsiteY358" fmla="*/ 1573543 h 1987715"/>
                  <a:gd name="connsiteX359" fmla="*/ 1128933 w 1748528"/>
                  <a:gd name="connsiteY359" fmla="*/ 1576357 h 1987715"/>
                  <a:gd name="connsiteX360" fmla="*/ 1129445 w 1748528"/>
                  <a:gd name="connsiteY360" fmla="*/ 1578148 h 1987715"/>
                  <a:gd name="connsiteX361" fmla="*/ 1131491 w 1748528"/>
                  <a:gd name="connsiteY361" fmla="*/ 1579683 h 1987715"/>
                  <a:gd name="connsiteX362" fmla="*/ 1132515 w 1748528"/>
                  <a:gd name="connsiteY362" fmla="*/ 1580962 h 1987715"/>
                  <a:gd name="connsiteX363" fmla="*/ 1132515 w 1748528"/>
                  <a:gd name="connsiteY363" fmla="*/ 1584032 h 1987715"/>
                  <a:gd name="connsiteX364" fmla="*/ 1130212 w 1748528"/>
                  <a:gd name="connsiteY364" fmla="*/ 1585567 h 1987715"/>
                  <a:gd name="connsiteX365" fmla="*/ 1130724 w 1748528"/>
                  <a:gd name="connsiteY365" fmla="*/ 1587613 h 1987715"/>
                  <a:gd name="connsiteX366" fmla="*/ 1130468 w 1748528"/>
                  <a:gd name="connsiteY366" fmla="*/ 1588381 h 1987715"/>
                  <a:gd name="connsiteX367" fmla="*/ 1128933 w 1748528"/>
                  <a:gd name="connsiteY367" fmla="*/ 1589916 h 1987715"/>
                  <a:gd name="connsiteX368" fmla="*/ 1126887 w 1748528"/>
                  <a:gd name="connsiteY368" fmla="*/ 1589916 h 1987715"/>
                  <a:gd name="connsiteX369" fmla="*/ 1124584 w 1748528"/>
                  <a:gd name="connsiteY369" fmla="*/ 1589404 h 1987715"/>
                  <a:gd name="connsiteX370" fmla="*/ 1122794 w 1748528"/>
                  <a:gd name="connsiteY370" fmla="*/ 1589660 h 1987715"/>
                  <a:gd name="connsiteX371" fmla="*/ 1117677 w 1748528"/>
                  <a:gd name="connsiteY371" fmla="*/ 1592474 h 1987715"/>
                  <a:gd name="connsiteX372" fmla="*/ 1116654 w 1748528"/>
                  <a:gd name="connsiteY372" fmla="*/ 1593753 h 1987715"/>
                  <a:gd name="connsiteX373" fmla="*/ 1116910 w 1748528"/>
                  <a:gd name="connsiteY373" fmla="*/ 1595288 h 1987715"/>
                  <a:gd name="connsiteX374" fmla="*/ 1117421 w 1748528"/>
                  <a:gd name="connsiteY374" fmla="*/ 1596567 h 1987715"/>
                  <a:gd name="connsiteX375" fmla="*/ 1117165 w 1748528"/>
                  <a:gd name="connsiteY375" fmla="*/ 1597846 h 1987715"/>
                  <a:gd name="connsiteX376" fmla="*/ 1115375 w 1748528"/>
                  <a:gd name="connsiteY376" fmla="*/ 1599381 h 1987715"/>
                  <a:gd name="connsiteX377" fmla="*/ 1114351 w 1748528"/>
                  <a:gd name="connsiteY377" fmla="*/ 1600660 h 1987715"/>
                  <a:gd name="connsiteX378" fmla="*/ 1114096 w 1748528"/>
                  <a:gd name="connsiteY378" fmla="*/ 1604241 h 1987715"/>
                  <a:gd name="connsiteX379" fmla="*/ 1115119 w 1748528"/>
                  <a:gd name="connsiteY379" fmla="*/ 1606032 h 1987715"/>
                  <a:gd name="connsiteX380" fmla="*/ 1118189 w 1748528"/>
                  <a:gd name="connsiteY380" fmla="*/ 1608079 h 1987715"/>
                  <a:gd name="connsiteX381" fmla="*/ 1119212 w 1748528"/>
                  <a:gd name="connsiteY381" fmla="*/ 1609870 h 1987715"/>
                  <a:gd name="connsiteX382" fmla="*/ 1119212 w 1748528"/>
                  <a:gd name="connsiteY382" fmla="*/ 1611916 h 1987715"/>
                  <a:gd name="connsiteX383" fmla="*/ 1117677 w 1748528"/>
                  <a:gd name="connsiteY383" fmla="*/ 1614474 h 1987715"/>
                  <a:gd name="connsiteX384" fmla="*/ 1116910 w 1748528"/>
                  <a:gd name="connsiteY384" fmla="*/ 1616777 h 1987715"/>
                  <a:gd name="connsiteX385" fmla="*/ 1116910 w 1748528"/>
                  <a:gd name="connsiteY385" fmla="*/ 1617800 h 1987715"/>
                  <a:gd name="connsiteX386" fmla="*/ 1118189 w 1748528"/>
                  <a:gd name="connsiteY386" fmla="*/ 1619591 h 1987715"/>
                  <a:gd name="connsiteX387" fmla="*/ 1121003 w 1748528"/>
                  <a:gd name="connsiteY387" fmla="*/ 1621381 h 1987715"/>
                  <a:gd name="connsiteX388" fmla="*/ 1122026 w 1748528"/>
                  <a:gd name="connsiteY388" fmla="*/ 1622916 h 1987715"/>
                  <a:gd name="connsiteX389" fmla="*/ 1122026 w 1748528"/>
                  <a:gd name="connsiteY389" fmla="*/ 1624963 h 1987715"/>
                  <a:gd name="connsiteX390" fmla="*/ 1122538 w 1748528"/>
                  <a:gd name="connsiteY390" fmla="*/ 1626498 h 1987715"/>
                  <a:gd name="connsiteX391" fmla="*/ 1124073 w 1748528"/>
                  <a:gd name="connsiteY391" fmla="*/ 1627777 h 1987715"/>
                  <a:gd name="connsiteX392" fmla="*/ 1127654 w 1748528"/>
                  <a:gd name="connsiteY392" fmla="*/ 1629568 h 1987715"/>
                  <a:gd name="connsiteX393" fmla="*/ 1129701 w 1748528"/>
                  <a:gd name="connsiteY393" fmla="*/ 1630335 h 1987715"/>
                  <a:gd name="connsiteX394" fmla="*/ 1133026 w 1748528"/>
                  <a:gd name="connsiteY394" fmla="*/ 1630847 h 1987715"/>
                  <a:gd name="connsiteX395" fmla="*/ 1134305 w 1748528"/>
                  <a:gd name="connsiteY395" fmla="*/ 1632382 h 1987715"/>
                  <a:gd name="connsiteX396" fmla="*/ 1134561 w 1748528"/>
                  <a:gd name="connsiteY396" fmla="*/ 1634172 h 1987715"/>
                  <a:gd name="connsiteX397" fmla="*/ 1133538 w 1748528"/>
                  <a:gd name="connsiteY397" fmla="*/ 1636475 h 1987715"/>
                  <a:gd name="connsiteX398" fmla="*/ 1133282 w 1748528"/>
                  <a:gd name="connsiteY398" fmla="*/ 1638777 h 1987715"/>
                  <a:gd name="connsiteX399" fmla="*/ 1134050 w 1748528"/>
                  <a:gd name="connsiteY399" fmla="*/ 1640568 h 1987715"/>
                  <a:gd name="connsiteX400" fmla="*/ 1136864 w 1748528"/>
                  <a:gd name="connsiteY400" fmla="*/ 1645940 h 1987715"/>
                  <a:gd name="connsiteX401" fmla="*/ 1140445 w 1748528"/>
                  <a:gd name="connsiteY401" fmla="*/ 1647987 h 1987715"/>
                  <a:gd name="connsiteX402" fmla="*/ 1141724 w 1748528"/>
                  <a:gd name="connsiteY402" fmla="*/ 1649010 h 1987715"/>
                  <a:gd name="connsiteX403" fmla="*/ 1142236 w 1748528"/>
                  <a:gd name="connsiteY403" fmla="*/ 1650289 h 1987715"/>
                  <a:gd name="connsiteX404" fmla="*/ 1142492 w 1748528"/>
                  <a:gd name="connsiteY404" fmla="*/ 1654126 h 1987715"/>
                  <a:gd name="connsiteX405" fmla="*/ 1145306 w 1748528"/>
                  <a:gd name="connsiteY405" fmla="*/ 1659499 h 1987715"/>
                  <a:gd name="connsiteX406" fmla="*/ 1149143 w 1748528"/>
                  <a:gd name="connsiteY406" fmla="*/ 1662824 h 1987715"/>
                  <a:gd name="connsiteX407" fmla="*/ 1153492 w 1748528"/>
                  <a:gd name="connsiteY407" fmla="*/ 1665127 h 1987715"/>
                  <a:gd name="connsiteX408" fmla="*/ 1157585 w 1748528"/>
                  <a:gd name="connsiteY408" fmla="*/ 1668450 h 1987715"/>
                  <a:gd name="connsiteX409" fmla="*/ 1159887 w 1748528"/>
                  <a:gd name="connsiteY409" fmla="*/ 1671775 h 1987715"/>
                  <a:gd name="connsiteX410" fmla="*/ 1161422 w 1748528"/>
                  <a:gd name="connsiteY410" fmla="*/ 1674334 h 1987715"/>
                  <a:gd name="connsiteX411" fmla="*/ 1162446 w 1748528"/>
                  <a:gd name="connsiteY411" fmla="*/ 1680217 h 1987715"/>
                  <a:gd name="connsiteX412" fmla="*/ 1162190 w 1748528"/>
                  <a:gd name="connsiteY412" fmla="*/ 1683287 h 1987715"/>
                  <a:gd name="connsiteX413" fmla="*/ 1160911 w 1748528"/>
                  <a:gd name="connsiteY413" fmla="*/ 1686357 h 1987715"/>
                  <a:gd name="connsiteX414" fmla="*/ 1158864 w 1748528"/>
                  <a:gd name="connsiteY414" fmla="*/ 1689939 h 1987715"/>
                  <a:gd name="connsiteX415" fmla="*/ 1158608 w 1748528"/>
                  <a:gd name="connsiteY415" fmla="*/ 1691985 h 1987715"/>
                  <a:gd name="connsiteX416" fmla="*/ 1158864 w 1748528"/>
                  <a:gd name="connsiteY416" fmla="*/ 1694032 h 1987715"/>
                  <a:gd name="connsiteX417" fmla="*/ 1160143 w 1748528"/>
                  <a:gd name="connsiteY417" fmla="*/ 1695311 h 1987715"/>
                  <a:gd name="connsiteX418" fmla="*/ 1166283 w 1748528"/>
                  <a:gd name="connsiteY418" fmla="*/ 1696334 h 1987715"/>
                  <a:gd name="connsiteX419" fmla="*/ 1168329 w 1748528"/>
                  <a:gd name="connsiteY419" fmla="*/ 1697869 h 1987715"/>
                  <a:gd name="connsiteX420" fmla="*/ 1169609 w 1748528"/>
                  <a:gd name="connsiteY420" fmla="*/ 1702474 h 1987715"/>
                  <a:gd name="connsiteX421" fmla="*/ 1169864 w 1748528"/>
                  <a:gd name="connsiteY421" fmla="*/ 1706567 h 1987715"/>
                  <a:gd name="connsiteX422" fmla="*/ 1170632 w 1748528"/>
                  <a:gd name="connsiteY422" fmla="*/ 1709125 h 1987715"/>
                  <a:gd name="connsiteX423" fmla="*/ 1171399 w 1748528"/>
                  <a:gd name="connsiteY423" fmla="*/ 1711428 h 1987715"/>
                  <a:gd name="connsiteX424" fmla="*/ 1172934 w 1748528"/>
                  <a:gd name="connsiteY424" fmla="*/ 1713730 h 1987715"/>
                  <a:gd name="connsiteX425" fmla="*/ 1175237 w 1748528"/>
                  <a:gd name="connsiteY425" fmla="*/ 1715521 h 1987715"/>
                  <a:gd name="connsiteX426" fmla="*/ 1179074 w 1748528"/>
                  <a:gd name="connsiteY426" fmla="*/ 1716800 h 1987715"/>
                  <a:gd name="connsiteX427" fmla="*/ 1183934 w 1748528"/>
                  <a:gd name="connsiteY427" fmla="*/ 1717311 h 1987715"/>
                  <a:gd name="connsiteX428" fmla="*/ 1184702 w 1748528"/>
                  <a:gd name="connsiteY428" fmla="*/ 1718335 h 1987715"/>
                  <a:gd name="connsiteX429" fmla="*/ 1183423 w 1748528"/>
                  <a:gd name="connsiteY429" fmla="*/ 1720637 h 1987715"/>
                  <a:gd name="connsiteX430" fmla="*/ 1182400 w 1748528"/>
                  <a:gd name="connsiteY430" fmla="*/ 1724474 h 1987715"/>
                  <a:gd name="connsiteX431" fmla="*/ 1182400 w 1748528"/>
                  <a:gd name="connsiteY431" fmla="*/ 1725498 h 1987715"/>
                  <a:gd name="connsiteX432" fmla="*/ 1183423 w 1748528"/>
                  <a:gd name="connsiteY432" fmla="*/ 1727288 h 1987715"/>
                  <a:gd name="connsiteX433" fmla="*/ 1185214 w 1748528"/>
                  <a:gd name="connsiteY433" fmla="*/ 1729079 h 1987715"/>
                  <a:gd name="connsiteX434" fmla="*/ 1185469 w 1748528"/>
                  <a:gd name="connsiteY434" fmla="*/ 1730358 h 1987715"/>
                  <a:gd name="connsiteX435" fmla="*/ 1182400 w 1748528"/>
                  <a:gd name="connsiteY435" fmla="*/ 1732916 h 1987715"/>
                  <a:gd name="connsiteX436" fmla="*/ 1181888 w 1748528"/>
                  <a:gd name="connsiteY436" fmla="*/ 1734451 h 1987715"/>
                  <a:gd name="connsiteX437" fmla="*/ 1181888 w 1748528"/>
                  <a:gd name="connsiteY437" fmla="*/ 1735730 h 1987715"/>
                  <a:gd name="connsiteX438" fmla="*/ 1184446 w 1748528"/>
                  <a:gd name="connsiteY438" fmla="*/ 1739056 h 1987715"/>
                  <a:gd name="connsiteX439" fmla="*/ 1184446 w 1748528"/>
                  <a:gd name="connsiteY439" fmla="*/ 1740335 h 1987715"/>
                  <a:gd name="connsiteX440" fmla="*/ 1181120 w 1748528"/>
                  <a:gd name="connsiteY440" fmla="*/ 1744684 h 1987715"/>
                  <a:gd name="connsiteX441" fmla="*/ 1178818 w 1748528"/>
                  <a:gd name="connsiteY441" fmla="*/ 1747498 h 1987715"/>
                  <a:gd name="connsiteX442" fmla="*/ 1177283 w 1748528"/>
                  <a:gd name="connsiteY442" fmla="*/ 1750568 h 1987715"/>
                  <a:gd name="connsiteX443" fmla="*/ 1174725 w 1748528"/>
                  <a:gd name="connsiteY443" fmla="*/ 1751335 h 1987715"/>
                  <a:gd name="connsiteX444" fmla="*/ 1168585 w 1748528"/>
                  <a:gd name="connsiteY444" fmla="*/ 1750568 h 1987715"/>
                  <a:gd name="connsiteX445" fmla="*/ 1160399 w 1748528"/>
                  <a:gd name="connsiteY445" fmla="*/ 1748777 h 1987715"/>
                  <a:gd name="connsiteX446" fmla="*/ 1157585 w 1748528"/>
                  <a:gd name="connsiteY446" fmla="*/ 1748777 h 1987715"/>
                  <a:gd name="connsiteX447" fmla="*/ 1154004 w 1748528"/>
                  <a:gd name="connsiteY447" fmla="*/ 1750056 h 1987715"/>
                  <a:gd name="connsiteX448" fmla="*/ 1150678 w 1748528"/>
                  <a:gd name="connsiteY448" fmla="*/ 1751591 h 1987715"/>
                  <a:gd name="connsiteX449" fmla="*/ 1147352 w 1748528"/>
                  <a:gd name="connsiteY449" fmla="*/ 1753638 h 1987715"/>
                  <a:gd name="connsiteX450" fmla="*/ 1144538 w 1748528"/>
                  <a:gd name="connsiteY450" fmla="*/ 1757987 h 1987715"/>
                  <a:gd name="connsiteX451" fmla="*/ 1142747 w 1748528"/>
                  <a:gd name="connsiteY451" fmla="*/ 1766173 h 1987715"/>
                  <a:gd name="connsiteX452" fmla="*/ 1142236 w 1748528"/>
                  <a:gd name="connsiteY452" fmla="*/ 1767452 h 1987715"/>
                  <a:gd name="connsiteX453" fmla="*/ 1140957 w 1748528"/>
                  <a:gd name="connsiteY453" fmla="*/ 1769240 h 1987715"/>
                  <a:gd name="connsiteX454" fmla="*/ 1139166 w 1748528"/>
                  <a:gd name="connsiteY454" fmla="*/ 1770263 h 1987715"/>
                  <a:gd name="connsiteX455" fmla="*/ 1138143 w 1748528"/>
                  <a:gd name="connsiteY455" fmla="*/ 1772822 h 1987715"/>
                  <a:gd name="connsiteX456" fmla="*/ 1137631 w 1748528"/>
                  <a:gd name="connsiteY456" fmla="*/ 1777171 h 1987715"/>
                  <a:gd name="connsiteX457" fmla="*/ 1137631 w 1748528"/>
                  <a:gd name="connsiteY457" fmla="*/ 1778708 h 1987715"/>
                  <a:gd name="connsiteX458" fmla="*/ 1138399 w 1748528"/>
                  <a:gd name="connsiteY458" fmla="*/ 1780755 h 1987715"/>
                  <a:gd name="connsiteX459" fmla="*/ 1137119 w 1748528"/>
                  <a:gd name="connsiteY459" fmla="*/ 1782801 h 1987715"/>
                  <a:gd name="connsiteX460" fmla="*/ 1135329 w 1748528"/>
                  <a:gd name="connsiteY460" fmla="*/ 1784592 h 1987715"/>
                  <a:gd name="connsiteX461" fmla="*/ 1135329 w 1748528"/>
                  <a:gd name="connsiteY461" fmla="*/ 1785871 h 1987715"/>
                  <a:gd name="connsiteX462" fmla="*/ 1136608 w 1748528"/>
                  <a:gd name="connsiteY462" fmla="*/ 1787918 h 1987715"/>
                  <a:gd name="connsiteX463" fmla="*/ 1138143 w 1748528"/>
                  <a:gd name="connsiteY463" fmla="*/ 1788174 h 1987715"/>
                  <a:gd name="connsiteX464" fmla="*/ 1140445 w 1748528"/>
                  <a:gd name="connsiteY464" fmla="*/ 1787662 h 1987715"/>
                  <a:gd name="connsiteX465" fmla="*/ 1141724 w 1748528"/>
                  <a:gd name="connsiteY465" fmla="*/ 1787918 h 1987715"/>
                  <a:gd name="connsiteX466" fmla="*/ 1144538 w 1748528"/>
                  <a:gd name="connsiteY466" fmla="*/ 1791499 h 1987715"/>
                  <a:gd name="connsiteX467" fmla="*/ 1146841 w 1748528"/>
                  <a:gd name="connsiteY467" fmla="*/ 1795592 h 1987715"/>
                  <a:gd name="connsiteX468" fmla="*/ 1147864 w 1748528"/>
                  <a:gd name="connsiteY468" fmla="*/ 1798150 h 1987715"/>
                  <a:gd name="connsiteX469" fmla="*/ 1150166 w 1748528"/>
                  <a:gd name="connsiteY469" fmla="*/ 1807872 h 1987715"/>
                  <a:gd name="connsiteX470" fmla="*/ 1152980 w 1748528"/>
                  <a:gd name="connsiteY470" fmla="*/ 1808639 h 1987715"/>
                  <a:gd name="connsiteX471" fmla="*/ 1153748 w 1748528"/>
                  <a:gd name="connsiteY471" fmla="*/ 1811453 h 1987715"/>
                  <a:gd name="connsiteX472" fmla="*/ 1153748 w 1748528"/>
                  <a:gd name="connsiteY472" fmla="*/ 1816570 h 1987715"/>
                  <a:gd name="connsiteX473" fmla="*/ 1154771 w 1748528"/>
                  <a:gd name="connsiteY473" fmla="*/ 1819383 h 1987715"/>
                  <a:gd name="connsiteX474" fmla="*/ 1156050 w 1748528"/>
                  <a:gd name="connsiteY474" fmla="*/ 1821942 h 1987715"/>
                  <a:gd name="connsiteX475" fmla="*/ 1156562 w 1748528"/>
                  <a:gd name="connsiteY475" fmla="*/ 1823479 h 1987715"/>
                  <a:gd name="connsiteX476" fmla="*/ 1156818 w 1748528"/>
                  <a:gd name="connsiteY476" fmla="*/ 1827316 h 1987715"/>
                  <a:gd name="connsiteX477" fmla="*/ 1157329 w 1748528"/>
                  <a:gd name="connsiteY477" fmla="*/ 1829619 h 1987715"/>
                  <a:gd name="connsiteX478" fmla="*/ 1158608 w 1748528"/>
                  <a:gd name="connsiteY478" fmla="*/ 1832177 h 1987715"/>
                  <a:gd name="connsiteX479" fmla="*/ 1159120 w 1748528"/>
                  <a:gd name="connsiteY479" fmla="*/ 1834479 h 1987715"/>
                  <a:gd name="connsiteX480" fmla="*/ 1159632 w 1748528"/>
                  <a:gd name="connsiteY480" fmla="*/ 1835247 h 1987715"/>
                  <a:gd name="connsiteX481" fmla="*/ 1161934 w 1748528"/>
                  <a:gd name="connsiteY481" fmla="*/ 1834991 h 1987715"/>
                  <a:gd name="connsiteX482" fmla="*/ 1165260 w 1748528"/>
                  <a:gd name="connsiteY482" fmla="*/ 1836270 h 1987715"/>
                  <a:gd name="connsiteX483" fmla="*/ 1171399 w 1748528"/>
                  <a:gd name="connsiteY483" fmla="*/ 1839852 h 1987715"/>
                  <a:gd name="connsiteX484" fmla="*/ 1175748 w 1748528"/>
                  <a:gd name="connsiteY484" fmla="*/ 1843433 h 1987715"/>
                  <a:gd name="connsiteX485" fmla="*/ 1177539 w 1748528"/>
                  <a:gd name="connsiteY485" fmla="*/ 1845480 h 1987715"/>
                  <a:gd name="connsiteX486" fmla="*/ 1178306 w 1748528"/>
                  <a:gd name="connsiteY486" fmla="*/ 1846503 h 1987715"/>
                  <a:gd name="connsiteX487" fmla="*/ 1178306 w 1748528"/>
                  <a:gd name="connsiteY487" fmla="*/ 1848805 h 1987715"/>
                  <a:gd name="connsiteX488" fmla="*/ 1177539 w 1748528"/>
                  <a:gd name="connsiteY488" fmla="*/ 1853410 h 1987715"/>
                  <a:gd name="connsiteX489" fmla="*/ 1177539 w 1748528"/>
                  <a:gd name="connsiteY489" fmla="*/ 1861085 h 1987715"/>
                  <a:gd name="connsiteX490" fmla="*/ 1176516 w 1748528"/>
                  <a:gd name="connsiteY490" fmla="*/ 1869527 h 1987715"/>
                  <a:gd name="connsiteX491" fmla="*/ 1177027 w 1748528"/>
                  <a:gd name="connsiteY491" fmla="*/ 1873108 h 1987715"/>
                  <a:gd name="connsiteX492" fmla="*/ 1174981 w 1748528"/>
                  <a:gd name="connsiteY492" fmla="*/ 1873876 h 1987715"/>
                  <a:gd name="connsiteX493" fmla="*/ 1170120 w 1748528"/>
                  <a:gd name="connsiteY493" fmla="*/ 1875155 h 1987715"/>
                  <a:gd name="connsiteX494" fmla="*/ 1164492 w 1748528"/>
                  <a:gd name="connsiteY494" fmla="*/ 1875666 h 1987715"/>
                  <a:gd name="connsiteX495" fmla="*/ 1159887 w 1748528"/>
                  <a:gd name="connsiteY495" fmla="*/ 1875155 h 1987715"/>
                  <a:gd name="connsiteX496" fmla="*/ 1158608 w 1748528"/>
                  <a:gd name="connsiteY496" fmla="*/ 1875666 h 1987715"/>
                  <a:gd name="connsiteX497" fmla="*/ 1158608 w 1748528"/>
                  <a:gd name="connsiteY497" fmla="*/ 1877201 h 1987715"/>
                  <a:gd name="connsiteX498" fmla="*/ 1157073 w 1748528"/>
                  <a:gd name="connsiteY498" fmla="*/ 1877969 h 1987715"/>
                  <a:gd name="connsiteX499" fmla="*/ 1154515 w 1748528"/>
                  <a:gd name="connsiteY499" fmla="*/ 1878736 h 1987715"/>
                  <a:gd name="connsiteX500" fmla="*/ 1152469 w 1748528"/>
                  <a:gd name="connsiteY500" fmla="*/ 1879760 h 1987715"/>
                  <a:gd name="connsiteX501" fmla="*/ 1150678 w 1748528"/>
                  <a:gd name="connsiteY501" fmla="*/ 1879760 h 1987715"/>
                  <a:gd name="connsiteX502" fmla="*/ 1148375 w 1748528"/>
                  <a:gd name="connsiteY502" fmla="*/ 1878992 h 1987715"/>
                  <a:gd name="connsiteX503" fmla="*/ 1146841 w 1748528"/>
                  <a:gd name="connsiteY503" fmla="*/ 1881806 h 1987715"/>
                  <a:gd name="connsiteX504" fmla="*/ 1146841 w 1748528"/>
                  <a:gd name="connsiteY504" fmla="*/ 1883085 h 1987715"/>
                  <a:gd name="connsiteX505" fmla="*/ 1143771 w 1748528"/>
                  <a:gd name="connsiteY505" fmla="*/ 1883341 h 1987715"/>
                  <a:gd name="connsiteX506" fmla="*/ 1138399 w 1748528"/>
                  <a:gd name="connsiteY506" fmla="*/ 1882829 h 1987715"/>
                  <a:gd name="connsiteX507" fmla="*/ 1134050 w 1748528"/>
                  <a:gd name="connsiteY507" fmla="*/ 1882062 h 1987715"/>
                  <a:gd name="connsiteX508" fmla="*/ 1132259 w 1748528"/>
                  <a:gd name="connsiteY508" fmla="*/ 1881294 h 1987715"/>
                  <a:gd name="connsiteX509" fmla="*/ 1130212 w 1748528"/>
                  <a:gd name="connsiteY509" fmla="*/ 1881041 h 1987715"/>
                  <a:gd name="connsiteX510" fmla="*/ 1127142 w 1748528"/>
                  <a:gd name="connsiteY510" fmla="*/ 1881294 h 1987715"/>
                  <a:gd name="connsiteX511" fmla="*/ 1125096 w 1748528"/>
                  <a:gd name="connsiteY511" fmla="*/ 1882573 h 1987715"/>
                  <a:gd name="connsiteX512" fmla="*/ 1124328 w 1748528"/>
                  <a:gd name="connsiteY512" fmla="*/ 1884109 h 1987715"/>
                  <a:gd name="connsiteX513" fmla="*/ 1124328 w 1748528"/>
                  <a:gd name="connsiteY513" fmla="*/ 1886411 h 1987715"/>
                  <a:gd name="connsiteX514" fmla="*/ 1124840 w 1748528"/>
                  <a:gd name="connsiteY514" fmla="*/ 1888202 h 1987715"/>
                  <a:gd name="connsiteX515" fmla="*/ 1126119 w 1748528"/>
                  <a:gd name="connsiteY515" fmla="*/ 1890248 h 1987715"/>
                  <a:gd name="connsiteX516" fmla="*/ 1126375 w 1748528"/>
                  <a:gd name="connsiteY516" fmla="*/ 1891527 h 1987715"/>
                  <a:gd name="connsiteX517" fmla="*/ 1126375 w 1748528"/>
                  <a:gd name="connsiteY517" fmla="*/ 1893574 h 1987715"/>
                  <a:gd name="connsiteX518" fmla="*/ 1125608 w 1748528"/>
                  <a:gd name="connsiteY518" fmla="*/ 1895620 h 1987715"/>
                  <a:gd name="connsiteX519" fmla="*/ 1123049 w 1748528"/>
                  <a:gd name="connsiteY519" fmla="*/ 1898690 h 1987715"/>
                  <a:gd name="connsiteX520" fmla="*/ 1122538 w 1748528"/>
                  <a:gd name="connsiteY520" fmla="*/ 1899714 h 1987715"/>
                  <a:gd name="connsiteX521" fmla="*/ 1121770 w 1748528"/>
                  <a:gd name="connsiteY521" fmla="*/ 1903551 h 1987715"/>
                  <a:gd name="connsiteX522" fmla="*/ 1120491 w 1748528"/>
                  <a:gd name="connsiteY522" fmla="*/ 1904574 h 1987715"/>
                  <a:gd name="connsiteX523" fmla="*/ 1120491 w 1748528"/>
                  <a:gd name="connsiteY523" fmla="*/ 1905853 h 1987715"/>
                  <a:gd name="connsiteX524" fmla="*/ 1118956 w 1748528"/>
                  <a:gd name="connsiteY524" fmla="*/ 1907644 h 1987715"/>
                  <a:gd name="connsiteX525" fmla="*/ 1117421 w 1748528"/>
                  <a:gd name="connsiteY525" fmla="*/ 1908155 h 1987715"/>
                  <a:gd name="connsiteX526" fmla="*/ 1117421 w 1748528"/>
                  <a:gd name="connsiteY526" fmla="*/ 1910458 h 1987715"/>
                  <a:gd name="connsiteX527" fmla="*/ 1118445 w 1748528"/>
                  <a:gd name="connsiteY527" fmla="*/ 1911737 h 1987715"/>
                  <a:gd name="connsiteX528" fmla="*/ 1120747 w 1748528"/>
                  <a:gd name="connsiteY528" fmla="*/ 1914039 h 1987715"/>
                  <a:gd name="connsiteX529" fmla="*/ 1122026 w 1748528"/>
                  <a:gd name="connsiteY529" fmla="*/ 1916342 h 1987715"/>
                  <a:gd name="connsiteX530" fmla="*/ 1122026 w 1748528"/>
                  <a:gd name="connsiteY530" fmla="*/ 1917621 h 1987715"/>
                  <a:gd name="connsiteX531" fmla="*/ 1119212 w 1748528"/>
                  <a:gd name="connsiteY531" fmla="*/ 1919667 h 1987715"/>
                  <a:gd name="connsiteX532" fmla="*/ 1118956 w 1748528"/>
                  <a:gd name="connsiteY532" fmla="*/ 1921970 h 1987715"/>
                  <a:gd name="connsiteX533" fmla="*/ 1119979 w 1748528"/>
                  <a:gd name="connsiteY533" fmla="*/ 1924272 h 1987715"/>
                  <a:gd name="connsiteX534" fmla="*/ 1119724 w 1748528"/>
                  <a:gd name="connsiteY534" fmla="*/ 1925040 h 1987715"/>
                  <a:gd name="connsiteX535" fmla="*/ 1115119 w 1748528"/>
                  <a:gd name="connsiteY535" fmla="*/ 1930668 h 1987715"/>
                  <a:gd name="connsiteX536" fmla="*/ 1112049 w 1748528"/>
                  <a:gd name="connsiteY536" fmla="*/ 1932970 h 1987715"/>
                  <a:gd name="connsiteX537" fmla="*/ 1110258 w 1748528"/>
                  <a:gd name="connsiteY537" fmla="*/ 1935272 h 1987715"/>
                  <a:gd name="connsiteX538" fmla="*/ 1109747 w 1748528"/>
                  <a:gd name="connsiteY538" fmla="*/ 1936551 h 1987715"/>
                  <a:gd name="connsiteX539" fmla="*/ 1109747 w 1748528"/>
                  <a:gd name="connsiteY539" fmla="*/ 1939110 h 1987715"/>
                  <a:gd name="connsiteX540" fmla="*/ 1111026 w 1748528"/>
                  <a:gd name="connsiteY540" fmla="*/ 1941924 h 1987715"/>
                  <a:gd name="connsiteX541" fmla="*/ 1111026 w 1748528"/>
                  <a:gd name="connsiteY541" fmla="*/ 1942947 h 1987715"/>
                  <a:gd name="connsiteX542" fmla="*/ 1108723 w 1748528"/>
                  <a:gd name="connsiteY542" fmla="*/ 1944994 h 1987715"/>
                  <a:gd name="connsiteX543" fmla="*/ 1108468 w 1748528"/>
                  <a:gd name="connsiteY543" fmla="*/ 1945761 h 1987715"/>
                  <a:gd name="connsiteX544" fmla="*/ 1109235 w 1748528"/>
                  <a:gd name="connsiteY544" fmla="*/ 1947296 h 1987715"/>
                  <a:gd name="connsiteX545" fmla="*/ 1110770 w 1748528"/>
                  <a:gd name="connsiteY545" fmla="*/ 1948319 h 1987715"/>
                  <a:gd name="connsiteX546" fmla="*/ 1111282 w 1748528"/>
                  <a:gd name="connsiteY546" fmla="*/ 1949598 h 1987715"/>
                  <a:gd name="connsiteX547" fmla="*/ 1111026 w 1748528"/>
                  <a:gd name="connsiteY547" fmla="*/ 1950878 h 1987715"/>
                  <a:gd name="connsiteX548" fmla="*/ 1109491 w 1748528"/>
                  <a:gd name="connsiteY548" fmla="*/ 1953436 h 1987715"/>
                  <a:gd name="connsiteX549" fmla="*/ 1110258 w 1748528"/>
                  <a:gd name="connsiteY549" fmla="*/ 1955738 h 1987715"/>
                  <a:gd name="connsiteX550" fmla="*/ 1110258 w 1748528"/>
                  <a:gd name="connsiteY550" fmla="*/ 1957529 h 1987715"/>
                  <a:gd name="connsiteX551" fmla="*/ 1109235 w 1748528"/>
                  <a:gd name="connsiteY551" fmla="*/ 1960087 h 1987715"/>
                  <a:gd name="connsiteX552" fmla="*/ 1107956 w 1748528"/>
                  <a:gd name="connsiteY552" fmla="*/ 1961878 h 1987715"/>
                  <a:gd name="connsiteX553" fmla="*/ 1105909 w 1748528"/>
                  <a:gd name="connsiteY553" fmla="*/ 1962901 h 1987715"/>
                  <a:gd name="connsiteX554" fmla="*/ 1102072 w 1748528"/>
                  <a:gd name="connsiteY554" fmla="*/ 1963669 h 1987715"/>
                  <a:gd name="connsiteX555" fmla="*/ 1100793 w 1748528"/>
                  <a:gd name="connsiteY555" fmla="*/ 1964436 h 1987715"/>
                  <a:gd name="connsiteX556" fmla="*/ 1099258 w 1748528"/>
                  <a:gd name="connsiteY556" fmla="*/ 1966483 h 1987715"/>
                  <a:gd name="connsiteX557" fmla="*/ 1098746 w 1748528"/>
                  <a:gd name="connsiteY557" fmla="*/ 1971855 h 1987715"/>
                  <a:gd name="connsiteX558" fmla="*/ 1098746 w 1748528"/>
                  <a:gd name="connsiteY558" fmla="*/ 1975948 h 1987715"/>
                  <a:gd name="connsiteX559" fmla="*/ 1100026 w 1748528"/>
                  <a:gd name="connsiteY559" fmla="*/ 1977994 h 1987715"/>
                  <a:gd name="connsiteX560" fmla="*/ 1103863 w 1748528"/>
                  <a:gd name="connsiteY560" fmla="*/ 1981832 h 1987715"/>
                  <a:gd name="connsiteX561" fmla="*/ 1104886 w 1748528"/>
                  <a:gd name="connsiteY561" fmla="*/ 1983878 h 1987715"/>
                  <a:gd name="connsiteX562" fmla="*/ 1104630 w 1748528"/>
                  <a:gd name="connsiteY562" fmla="*/ 1984901 h 1987715"/>
                  <a:gd name="connsiteX563" fmla="*/ 1101561 w 1748528"/>
                  <a:gd name="connsiteY563" fmla="*/ 1986948 h 1987715"/>
                  <a:gd name="connsiteX564" fmla="*/ 1095421 w 1748528"/>
                  <a:gd name="connsiteY564" fmla="*/ 1987715 h 1987715"/>
                  <a:gd name="connsiteX565" fmla="*/ 1090816 w 1748528"/>
                  <a:gd name="connsiteY565" fmla="*/ 1987460 h 1987715"/>
                  <a:gd name="connsiteX566" fmla="*/ 1086979 w 1748528"/>
                  <a:gd name="connsiteY566" fmla="*/ 1985925 h 1987715"/>
                  <a:gd name="connsiteX567" fmla="*/ 1086211 w 1748528"/>
                  <a:gd name="connsiteY567" fmla="*/ 1983111 h 1987715"/>
                  <a:gd name="connsiteX568" fmla="*/ 1086979 w 1748528"/>
                  <a:gd name="connsiteY568" fmla="*/ 1980553 h 1987715"/>
                  <a:gd name="connsiteX569" fmla="*/ 1086979 w 1748528"/>
                  <a:gd name="connsiteY569" fmla="*/ 1976971 h 1987715"/>
                  <a:gd name="connsiteX570" fmla="*/ 1085444 w 1748528"/>
                  <a:gd name="connsiteY570" fmla="*/ 1973390 h 1987715"/>
                  <a:gd name="connsiteX571" fmla="*/ 1081351 w 1748528"/>
                  <a:gd name="connsiteY571" fmla="*/ 1966738 h 1987715"/>
                  <a:gd name="connsiteX572" fmla="*/ 1078792 w 1748528"/>
                  <a:gd name="connsiteY572" fmla="*/ 1964436 h 1987715"/>
                  <a:gd name="connsiteX573" fmla="*/ 1078025 w 1748528"/>
                  <a:gd name="connsiteY573" fmla="*/ 1962901 h 1987715"/>
                  <a:gd name="connsiteX574" fmla="*/ 1077002 w 1748528"/>
                  <a:gd name="connsiteY574" fmla="*/ 1959319 h 1987715"/>
                  <a:gd name="connsiteX575" fmla="*/ 1075979 w 1748528"/>
                  <a:gd name="connsiteY575" fmla="*/ 1956506 h 1987715"/>
                  <a:gd name="connsiteX576" fmla="*/ 1073420 w 1748528"/>
                  <a:gd name="connsiteY576" fmla="*/ 1950878 h 1987715"/>
                  <a:gd name="connsiteX577" fmla="*/ 1072909 w 1748528"/>
                  <a:gd name="connsiteY577" fmla="*/ 1949854 h 1987715"/>
                  <a:gd name="connsiteX578" fmla="*/ 1072397 w 1748528"/>
                  <a:gd name="connsiteY578" fmla="*/ 1947552 h 1987715"/>
                  <a:gd name="connsiteX579" fmla="*/ 1073420 w 1748528"/>
                  <a:gd name="connsiteY579" fmla="*/ 1940901 h 1987715"/>
                  <a:gd name="connsiteX580" fmla="*/ 1070862 w 1748528"/>
                  <a:gd name="connsiteY580" fmla="*/ 1937831 h 1987715"/>
                  <a:gd name="connsiteX581" fmla="*/ 1071374 w 1748528"/>
                  <a:gd name="connsiteY581" fmla="*/ 1936040 h 1987715"/>
                  <a:gd name="connsiteX582" fmla="*/ 1073676 w 1748528"/>
                  <a:gd name="connsiteY582" fmla="*/ 1934505 h 1987715"/>
                  <a:gd name="connsiteX583" fmla="*/ 1074444 w 1748528"/>
                  <a:gd name="connsiteY583" fmla="*/ 1932458 h 1987715"/>
                  <a:gd name="connsiteX584" fmla="*/ 1074188 w 1748528"/>
                  <a:gd name="connsiteY584" fmla="*/ 1930156 h 1987715"/>
                  <a:gd name="connsiteX585" fmla="*/ 1073164 w 1748528"/>
                  <a:gd name="connsiteY585" fmla="*/ 1927854 h 1987715"/>
                  <a:gd name="connsiteX586" fmla="*/ 1071630 w 1748528"/>
                  <a:gd name="connsiteY586" fmla="*/ 1927342 h 1987715"/>
                  <a:gd name="connsiteX587" fmla="*/ 1066257 w 1748528"/>
                  <a:gd name="connsiteY587" fmla="*/ 1929130 h 1987715"/>
                  <a:gd name="connsiteX588" fmla="*/ 1063699 w 1748528"/>
                  <a:gd name="connsiteY588" fmla="*/ 1929386 h 1987715"/>
                  <a:gd name="connsiteX589" fmla="*/ 1061908 w 1748528"/>
                  <a:gd name="connsiteY589" fmla="*/ 1927851 h 1987715"/>
                  <a:gd name="connsiteX590" fmla="*/ 1058583 w 1748528"/>
                  <a:gd name="connsiteY590" fmla="*/ 1919153 h 1987715"/>
                  <a:gd name="connsiteX591" fmla="*/ 1058327 w 1748528"/>
                  <a:gd name="connsiteY591" fmla="*/ 1916595 h 1987715"/>
                  <a:gd name="connsiteX592" fmla="*/ 1057304 w 1748528"/>
                  <a:gd name="connsiteY592" fmla="*/ 1915316 h 1987715"/>
                  <a:gd name="connsiteX593" fmla="*/ 1056792 w 1748528"/>
                  <a:gd name="connsiteY593" fmla="*/ 1911990 h 1987715"/>
                  <a:gd name="connsiteX594" fmla="*/ 1056792 w 1748528"/>
                  <a:gd name="connsiteY594" fmla="*/ 1909688 h 1987715"/>
                  <a:gd name="connsiteX595" fmla="*/ 1057559 w 1748528"/>
                  <a:gd name="connsiteY595" fmla="*/ 1904060 h 1987715"/>
                  <a:gd name="connsiteX596" fmla="*/ 1057559 w 1748528"/>
                  <a:gd name="connsiteY596" fmla="*/ 1902013 h 1987715"/>
                  <a:gd name="connsiteX597" fmla="*/ 1056280 w 1748528"/>
                  <a:gd name="connsiteY597" fmla="*/ 1899199 h 1987715"/>
                  <a:gd name="connsiteX598" fmla="*/ 1054234 w 1748528"/>
                  <a:gd name="connsiteY598" fmla="*/ 1895874 h 1987715"/>
                  <a:gd name="connsiteX599" fmla="*/ 1053210 w 1748528"/>
                  <a:gd name="connsiteY599" fmla="*/ 1892036 h 1987715"/>
                  <a:gd name="connsiteX600" fmla="*/ 1051931 w 1748528"/>
                  <a:gd name="connsiteY600" fmla="*/ 1885385 h 1987715"/>
                  <a:gd name="connsiteX601" fmla="*/ 1051931 w 1748528"/>
                  <a:gd name="connsiteY601" fmla="*/ 1882315 h 1987715"/>
                  <a:gd name="connsiteX602" fmla="*/ 1051164 w 1748528"/>
                  <a:gd name="connsiteY602" fmla="*/ 1879757 h 1987715"/>
                  <a:gd name="connsiteX603" fmla="*/ 1049117 w 1748528"/>
                  <a:gd name="connsiteY603" fmla="*/ 1876431 h 1987715"/>
                  <a:gd name="connsiteX604" fmla="*/ 1047327 w 1748528"/>
                  <a:gd name="connsiteY604" fmla="*/ 1874896 h 1987715"/>
                  <a:gd name="connsiteX605" fmla="*/ 1044513 w 1748528"/>
                  <a:gd name="connsiteY605" fmla="*/ 1874643 h 1987715"/>
                  <a:gd name="connsiteX606" fmla="*/ 1039908 w 1748528"/>
                  <a:gd name="connsiteY606" fmla="*/ 1876690 h 1987715"/>
                  <a:gd name="connsiteX607" fmla="*/ 1033768 w 1748528"/>
                  <a:gd name="connsiteY607" fmla="*/ 1881806 h 1987715"/>
                  <a:gd name="connsiteX608" fmla="*/ 1030698 w 1748528"/>
                  <a:gd name="connsiteY608" fmla="*/ 1884364 h 1987715"/>
                  <a:gd name="connsiteX609" fmla="*/ 1028140 w 1748528"/>
                  <a:gd name="connsiteY609" fmla="*/ 1888202 h 1987715"/>
                  <a:gd name="connsiteX610" fmla="*/ 1026094 w 1748528"/>
                  <a:gd name="connsiteY610" fmla="*/ 1889992 h 1987715"/>
                  <a:gd name="connsiteX611" fmla="*/ 1024303 w 1748528"/>
                  <a:gd name="connsiteY611" fmla="*/ 1892295 h 1987715"/>
                  <a:gd name="connsiteX612" fmla="*/ 1022768 w 1748528"/>
                  <a:gd name="connsiteY612" fmla="*/ 1893318 h 1987715"/>
                  <a:gd name="connsiteX613" fmla="*/ 1020721 w 1748528"/>
                  <a:gd name="connsiteY613" fmla="*/ 1893574 h 1987715"/>
                  <a:gd name="connsiteX614" fmla="*/ 1017907 w 1748528"/>
                  <a:gd name="connsiteY614" fmla="*/ 1892806 h 1987715"/>
                  <a:gd name="connsiteX615" fmla="*/ 1014070 w 1748528"/>
                  <a:gd name="connsiteY615" fmla="*/ 1888202 h 1987715"/>
                  <a:gd name="connsiteX616" fmla="*/ 1008698 w 1748528"/>
                  <a:gd name="connsiteY616" fmla="*/ 1885643 h 1987715"/>
                  <a:gd name="connsiteX617" fmla="*/ 1005116 w 1748528"/>
                  <a:gd name="connsiteY617" fmla="*/ 1884109 h 1987715"/>
                  <a:gd name="connsiteX618" fmla="*/ 1001535 w 1748528"/>
                  <a:gd name="connsiteY618" fmla="*/ 1881039 h 1987715"/>
                  <a:gd name="connsiteX619" fmla="*/ 997442 w 1748528"/>
                  <a:gd name="connsiteY619" fmla="*/ 1878225 h 1987715"/>
                  <a:gd name="connsiteX620" fmla="*/ 993860 w 1748528"/>
                  <a:gd name="connsiteY620" fmla="*/ 1875155 h 1987715"/>
                  <a:gd name="connsiteX621" fmla="*/ 989767 w 1748528"/>
                  <a:gd name="connsiteY621" fmla="*/ 1869015 h 1987715"/>
                  <a:gd name="connsiteX622" fmla="*/ 987721 w 1748528"/>
                  <a:gd name="connsiteY622" fmla="*/ 1866713 h 1987715"/>
                  <a:gd name="connsiteX623" fmla="*/ 984395 w 1748528"/>
                  <a:gd name="connsiteY623" fmla="*/ 1862108 h 1987715"/>
                  <a:gd name="connsiteX624" fmla="*/ 981069 w 1748528"/>
                  <a:gd name="connsiteY624" fmla="*/ 1855968 h 1987715"/>
                  <a:gd name="connsiteX625" fmla="*/ 979279 w 1748528"/>
                  <a:gd name="connsiteY625" fmla="*/ 1854178 h 1987715"/>
                  <a:gd name="connsiteX626" fmla="*/ 974674 w 1748528"/>
                  <a:gd name="connsiteY626" fmla="*/ 1850852 h 1987715"/>
                  <a:gd name="connsiteX627" fmla="*/ 968534 w 1748528"/>
                  <a:gd name="connsiteY627" fmla="*/ 1846759 h 1987715"/>
                  <a:gd name="connsiteX628" fmla="*/ 964441 w 1748528"/>
                  <a:gd name="connsiteY628" fmla="*/ 1844200 h 1987715"/>
                  <a:gd name="connsiteX629" fmla="*/ 958046 w 1748528"/>
                  <a:gd name="connsiteY629" fmla="*/ 1841387 h 1987715"/>
                  <a:gd name="connsiteX630" fmla="*/ 953185 w 1748528"/>
                  <a:gd name="connsiteY630" fmla="*/ 1839852 h 1987715"/>
                  <a:gd name="connsiteX631" fmla="*/ 941929 w 1748528"/>
                  <a:gd name="connsiteY631" fmla="*/ 1837549 h 1987715"/>
                  <a:gd name="connsiteX632" fmla="*/ 939882 w 1748528"/>
                  <a:gd name="connsiteY632" fmla="*/ 1837549 h 1987715"/>
                  <a:gd name="connsiteX633" fmla="*/ 938091 w 1748528"/>
                  <a:gd name="connsiteY633" fmla="*/ 1838317 h 1987715"/>
                  <a:gd name="connsiteX634" fmla="*/ 935278 w 1748528"/>
                  <a:gd name="connsiteY634" fmla="*/ 1841387 h 1987715"/>
                  <a:gd name="connsiteX635" fmla="*/ 932208 w 1748528"/>
                  <a:gd name="connsiteY635" fmla="*/ 1844200 h 1987715"/>
                  <a:gd name="connsiteX636" fmla="*/ 929394 w 1748528"/>
                  <a:gd name="connsiteY636" fmla="*/ 1845989 h 1987715"/>
                  <a:gd name="connsiteX637" fmla="*/ 928115 w 1748528"/>
                  <a:gd name="connsiteY637" fmla="*/ 1847779 h 1987715"/>
                  <a:gd name="connsiteX638" fmla="*/ 926324 w 1748528"/>
                  <a:gd name="connsiteY638" fmla="*/ 1850593 h 1987715"/>
                  <a:gd name="connsiteX639" fmla="*/ 923254 w 1748528"/>
                  <a:gd name="connsiteY639" fmla="*/ 1853152 h 1987715"/>
                  <a:gd name="connsiteX640" fmla="*/ 921207 w 1748528"/>
                  <a:gd name="connsiteY640" fmla="*/ 1853919 h 1987715"/>
                  <a:gd name="connsiteX641" fmla="*/ 917114 w 1748528"/>
                  <a:gd name="connsiteY641" fmla="*/ 1853919 h 1987715"/>
                  <a:gd name="connsiteX642" fmla="*/ 915579 w 1748528"/>
                  <a:gd name="connsiteY642" fmla="*/ 1853407 h 1987715"/>
                  <a:gd name="connsiteX643" fmla="*/ 913789 w 1748528"/>
                  <a:gd name="connsiteY643" fmla="*/ 1851361 h 1987715"/>
                  <a:gd name="connsiteX644" fmla="*/ 908672 w 1748528"/>
                  <a:gd name="connsiteY644" fmla="*/ 1849059 h 1987715"/>
                  <a:gd name="connsiteX645" fmla="*/ 906370 w 1748528"/>
                  <a:gd name="connsiteY645" fmla="*/ 1848547 h 1987715"/>
                  <a:gd name="connsiteX646" fmla="*/ 902788 w 1748528"/>
                  <a:gd name="connsiteY646" fmla="*/ 1848035 h 1987715"/>
                  <a:gd name="connsiteX647" fmla="*/ 900742 w 1748528"/>
                  <a:gd name="connsiteY647" fmla="*/ 1848547 h 1987715"/>
                  <a:gd name="connsiteX648" fmla="*/ 896137 w 1748528"/>
                  <a:gd name="connsiteY648" fmla="*/ 1850338 h 1987715"/>
                  <a:gd name="connsiteX649" fmla="*/ 895114 w 1748528"/>
                  <a:gd name="connsiteY649" fmla="*/ 1851873 h 1987715"/>
                  <a:gd name="connsiteX650" fmla="*/ 894346 w 1748528"/>
                  <a:gd name="connsiteY650" fmla="*/ 1854431 h 1987715"/>
                  <a:gd name="connsiteX651" fmla="*/ 894091 w 1748528"/>
                  <a:gd name="connsiteY651" fmla="*/ 1863384 h 1987715"/>
                  <a:gd name="connsiteX652" fmla="*/ 894602 w 1748528"/>
                  <a:gd name="connsiteY652" fmla="*/ 1866966 h 1987715"/>
                  <a:gd name="connsiteX653" fmla="*/ 894602 w 1748528"/>
                  <a:gd name="connsiteY653" fmla="*/ 1869524 h 1987715"/>
                  <a:gd name="connsiteX654" fmla="*/ 893835 w 1748528"/>
                  <a:gd name="connsiteY654" fmla="*/ 1871059 h 1987715"/>
                  <a:gd name="connsiteX655" fmla="*/ 891532 w 1748528"/>
                  <a:gd name="connsiteY655" fmla="*/ 1875408 h 1987715"/>
                  <a:gd name="connsiteX656" fmla="*/ 886672 w 1748528"/>
                  <a:gd name="connsiteY656" fmla="*/ 1880525 h 1987715"/>
                  <a:gd name="connsiteX657" fmla="*/ 882834 w 1748528"/>
                  <a:gd name="connsiteY657" fmla="*/ 1884106 h 1987715"/>
                  <a:gd name="connsiteX658" fmla="*/ 880788 w 1748528"/>
                  <a:gd name="connsiteY658" fmla="*/ 1885641 h 1987715"/>
                  <a:gd name="connsiteX659" fmla="*/ 878741 w 1748528"/>
                  <a:gd name="connsiteY659" fmla="*/ 1887943 h 1987715"/>
                  <a:gd name="connsiteX660" fmla="*/ 874904 w 1748528"/>
                  <a:gd name="connsiteY660" fmla="*/ 1891269 h 1987715"/>
                  <a:gd name="connsiteX661" fmla="*/ 864160 w 1748528"/>
                  <a:gd name="connsiteY661" fmla="*/ 1900223 h 1987715"/>
                  <a:gd name="connsiteX662" fmla="*/ 857508 w 1748528"/>
                  <a:gd name="connsiteY662" fmla="*/ 1906618 h 1987715"/>
                  <a:gd name="connsiteX663" fmla="*/ 841136 w 1748528"/>
                  <a:gd name="connsiteY663" fmla="*/ 1918386 h 1987715"/>
                  <a:gd name="connsiteX664" fmla="*/ 834229 w 1748528"/>
                  <a:gd name="connsiteY664" fmla="*/ 1922735 h 1987715"/>
                  <a:gd name="connsiteX665" fmla="*/ 823484 w 1748528"/>
                  <a:gd name="connsiteY665" fmla="*/ 1927851 h 1987715"/>
                  <a:gd name="connsiteX666" fmla="*/ 816065 w 1748528"/>
                  <a:gd name="connsiteY666" fmla="*/ 1929898 h 1987715"/>
                  <a:gd name="connsiteX667" fmla="*/ 811461 w 1748528"/>
                  <a:gd name="connsiteY667" fmla="*/ 1930665 h 1987715"/>
                  <a:gd name="connsiteX668" fmla="*/ 804298 w 1748528"/>
                  <a:gd name="connsiteY668" fmla="*/ 1930921 h 1987715"/>
                  <a:gd name="connsiteX669" fmla="*/ 799693 w 1748528"/>
                  <a:gd name="connsiteY669" fmla="*/ 1930409 h 1987715"/>
                  <a:gd name="connsiteX670" fmla="*/ 791763 w 1748528"/>
                  <a:gd name="connsiteY670" fmla="*/ 1928874 h 1987715"/>
                  <a:gd name="connsiteX671" fmla="*/ 788437 w 1748528"/>
                  <a:gd name="connsiteY671" fmla="*/ 1927084 h 1987715"/>
                  <a:gd name="connsiteX672" fmla="*/ 785623 w 1748528"/>
                  <a:gd name="connsiteY672" fmla="*/ 1925037 h 1987715"/>
                  <a:gd name="connsiteX673" fmla="*/ 784855 w 1748528"/>
                  <a:gd name="connsiteY673" fmla="*/ 1924525 h 1987715"/>
                  <a:gd name="connsiteX674" fmla="*/ 781530 w 1748528"/>
                  <a:gd name="connsiteY674" fmla="*/ 1924525 h 1987715"/>
                  <a:gd name="connsiteX675" fmla="*/ 779995 w 1748528"/>
                  <a:gd name="connsiteY675" fmla="*/ 1924270 h 1987715"/>
                  <a:gd name="connsiteX676" fmla="*/ 778204 w 1748528"/>
                  <a:gd name="connsiteY676" fmla="*/ 1922991 h 1987715"/>
                  <a:gd name="connsiteX677" fmla="*/ 774623 w 1748528"/>
                  <a:gd name="connsiteY677" fmla="*/ 1919665 h 1987715"/>
                  <a:gd name="connsiteX678" fmla="*/ 772576 w 1748528"/>
                  <a:gd name="connsiteY678" fmla="*/ 1917618 h 1987715"/>
                  <a:gd name="connsiteX679" fmla="*/ 770529 w 1748528"/>
                  <a:gd name="connsiteY679" fmla="*/ 1913781 h 1987715"/>
                  <a:gd name="connsiteX680" fmla="*/ 769250 w 1748528"/>
                  <a:gd name="connsiteY680" fmla="*/ 1912246 h 1987715"/>
                  <a:gd name="connsiteX681" fmla="*/ 767971 w 1748528"/>
                  <a:gd name="connsiteY681" fmla="*/ 1911479 h 1987715"/>
                  <a:gd name="connsiteX682" fmla="*/ 764646 w 1748528"/>
                  <a:gd name="connsiteY682" fmla="*/ 1911734 h 1987715"/>
                  <a:gd name="connsiteX683" fmla="*/ 760297 w 1748528"/>
                  <a:gd name="connsiteY683" fmla="*/ 1915828 h 1987715"/>
                  <a:gd name="connsiteX684" fmla="*/ 755692 w 1748528"/>
                  <a:gd name="connsiteY684" fmla="*/ 1919153 h 1987715"/>
                  <a:gd name="connsiteX685" fmla="*/ 754157 w 1748528"/>
                  <a:gd name="connsiteY685" fmla="*/ 1920432 h 1987715"/>
                  <a:gd name="connsiteX686" fmla="*/ 751087 w 1748528"/>
                  <a:gd name="connsiteY686" fmla="*/ 1925549 h 1987715"/>
                  <a:gd name="connsiteX687" fmla="*/ 749296 w 1748528"/>
                  <a:gd name="connsiteY687" fmla="*/ 1927595 h 1987715"/>
                  <a:gd name="connsiteX688" fmla="*/ 746482 w 1748528"/>
                  <a:gd name="connsiteY688" fmla="*/ 1929642 h 1987715"/>
                  <a:gd name="connsiteX689" fmla="*/ 743413 w 1748528"/>
                  <a:gd name="connsiteY689" fmla="*/ 1931177 h 1987715"/>
                  <a:gd name="connsiteX690" fmla="*/ 741366 w 1748528"/>
                  <a:gd name="connsiteY690" fmla="*/ 1931688 h 1987715"/>
                  <a:gd name="connsiteX691" fmla="*/ 738040 w 1748528"/>
                  <a:gd name="connsiteY691" fmla="*/ 1933223 h 1987715"/>
                  <a:gd name="connsiteX692" fmla="*/ 735226 w 1748528"/>
                  <a:gd name="connsiteY692" fmla="*/ 1933735 h 1987715"/>
                  <a:gd name="connsiteX693" fmla="*/ 732412 w 1748528"/>
                  <a:gd name="connsiteY693" fmla="*/ 1933735 h 1987715"/>
                  <a:gd name="connsiteX694" fmla="*/ 731133 w 1748528"/>
                  <a:gd name="connsiteY694" fmla="*/ 1934247 h 1987715"/>
                  <a:gd name="connsiteX695" fmla="*/ 729343 w 1748528"/>
                  <a:gd name="connsiteY695" fmla="*/ 1936549 h 1987715"/>
                  <a:gd name="connsiteX696" fmla="*/ 728063 w 1748528"/>
                  <a:gd name="connsiteY696" fmla="*/ 1937061 h 1987715"/>
                  <a:gd name="connsiteX697" fmla="*/ 724994 w 1748528"/>
                  <a:gd name="connsiteY697" fmla="*/ 1936037 h 1987715"/>
                  <a:gd name="connsiteX698" fmla="*/ 723459 w 1748528"/>
                  <a:gd name="connsiteY698" fmla="*/ 1933479 h 1987715"/>
                  <a:gd name="connsiteX699" fmla="*/ 719877 w 1748528"/>
                  <a:gd name="connsiteY699" fmla="*/ 1932712 h 1987715"/>
                  <a:gd name="connsiteX700" fmla="*/ 719110 w 1748528"/>
                  <a:gd name="connsiteY700" fmla="*/ 1931177 h 1987715"/>
                  <a:gd name="connsiteX701" fmla="*/ 715784 w 1748528"/>
                  <a:gd name="connsiteY701" fmla="*/ 1930153 h 1987715"/>
                  <a:gd name="connsiteX702" fmla="*/ 714505 w 1748528"/>
                  <a:gd name="connsiteY702" fmla="*/ 1930409 h 1987715"/>
                  <a:gd name="connsiteX703" fmla="*/ 712970 w 1748528"/>
                  <a:gd name="connsiteY703" fmla="*/ 1931433 h 1987715"/>
                  <a:gd name="connsiteX704" fmla="*/ 710923 w 1748528"/>
                  <a:gd name="connsiteY704" fmla="*/ 1934502 h 1987715"/>
                  <a:gd name="connsiteX705" fmla="*/ 710668 w 1748528"/>
                  <a:gd name="connsiteY705" fmla="*/ 1938340 h 1987715"/>
                  <a:gd name="connsiteX706" fmla="*/ 707598 w 1748528"/>
                  <a:gd name="connsiteY706" fmla="*/ 1940130 h 1987715"/>
                  <a:gd name="connsiteX707" fmla="*/ 706063 w 1748528"/>
                  <a:gd name="connsiteY707" fmla="*/ 1941410 h 1987715"/>
                  <a:gd name="connsiteX708" fmla="*/ 705295 w 1748528"/>
                  <a:gd name="connsiteY708" fmla="*/ 1942689 h 1987715"/>
                  <a:gd name="connsiteX709" fmla="*/ 704784 w 1748528"/>
                  <a:gd name="connsiteY709" fmla="*/ 1946526 h 1987715"/>
                  <a:gd name="connsiteX710" fmla="*/ 702737 w 1748528"/>
                  <a:gd name="connsiteY710" fmla="*/ 1948828 h 1987715"/>
                  <a:gd name="connsiteX711" fmla="*/ 700691 w 1748528"/>
                  <a:gd name="connsiteY711" fmla="*/ 1951131 h 1987715"/>
                  <a:gd name="connsiteX712" fmla="*/ 698388 w 1748528"/>
                  <a:gd name="connsiteY712" fmla="*/ 1952410 h 1987715"/>
                  <a:gd name="connsiteX713" fmla="*/ 696598 w 1748528"/>
                  <a:gd name="connsiteY713" fmla="*/ 1952921 h 1987715"/>
                  <a:gd name="connsiteX714" fmla="*/ 694807 w 1748528"/>
                  <a:gd name="connsiteY714" fmla="*/ 1952921 h 1987715"/>
                  <a:gd name="connsiteX715" fmla="*/ 692760 w 1748528"/>
                  <a:gd name="connsiteY715" fmla="*/ 1952154 h 1987715"/>
                  <a:gd name="connsiteX716" fmla="*/ 687900 w 1748528"/>
                  <a:gd name="connsiteY716" fmla="*/ 1949852 h 1987715"/>
                  <a:gd name="connsiteX717" fmla="*/ 686621 w 1748528"/>
                  <a:gd name="connsiteY717" fmla="*/ 1949598 h 1987715"/>
                  <a:gd name="connsiteX718" fmla="*/ 684318 w 1748528"/>
                  <a:gd name="connsiteY718" fmla="*/ 1949852 h 1987715"/>
                  <a:gd name="connsiteX719" fmla="*/ 682783 w 1748528"/>
                  <a:gd name="connsiteY719" fmla="*/ 1951642 h 1987715"/>
                  <a:gd name="connsiteX720" fmla="*/ 681248 w 1748528"/>
                  <a:gd name="connsiteY720" fmla="*/ 1951898 h 1987715"/>
                  <a:gd name="connsiteX721" fmla="*/ 677411 w 1748528"/>
                  <a:gd name="connsiteY721" fmla="*/ 1950619 h 1987715"/>
                  <a:gd name="connsiteX722" fmla="*/ 675620 w 1748528"/>
                  <a:gd name="connsiteY722" fmla="*/ 1949084 h 1987715"/>
                  <a:gd name="connsiteX723" fmla="*/ 672806 w 1748528"/>
                  <a:gd name="connsiteY723" fmla="*/ 1945758 h 1987715"/>
                  <a:gd name="connsiteX724" fmla="*/ 671271 w 1748528"/>
                  <a:gd name="connsiteY724" fmla="*/ 1942433 h 1987715"/>
                  <a:gd name="connsiteX725" fmla="*/ 667690 w 1748528"/>
                  <a:gd name="connsiteY725" fmla="*/ 1937061 h 1987715"/>
                  <a:gd name="connsiteX726" fmla="*/ 667434 w 1748528"/>
                  <a:gd name="connsiteY726" fmla="*/ 1934502 h 1987715"/>
                  <a:gd name="connsiteX727" fmla="*/ 667434 w 1748528"/>
                  <a:gd name="connsiteY727" fmla="*/ 1932456 h 1987715"/>
                  <a:gd name="connsiteX728" fmla="*/ 668202 w 1748528"/>
                  <a:gd name="connsiteY728" fmla="*/ 1931944 h 1987715"/>
                  <a:gd name="connsiteX729" fmla="*/ 668969 w 1748528"/>
                  <a:gd name="connsiteY729" fmla="*/ 1930153 h 1987715"/>
                  <a:gd name="connsiteX730" fmla="*/ 669481 w 1748528"/>
                  <a:gd name="connsiteY730" fmla="*/ 1928107 h 1987715"/>
                  <a:gd name="connsiteX731" fmla="*/ 670248 w 1748528"/>
                  <a:gd name="connsiteY731" fmla="*/ 1922223 h 1987715"/>
                  <a:gd name="connsiteX732" fmla="*/ 669992 w 1748528"/>
                  <a:gd name="connsiteY732" fmla="*/ 1919153 h 1987715"/>
                  <a:gd name="connsiteX733" fmla="*/ 669481 w 1748528"/>
                  <a:gd name="connsiteY733" fmla="*/ 1917874 h 1987715"/>
                  <a:gd name="connsiteX734" fmla="*/ 667946 w 1748528"/>
                  <a:gd name="connsiteY734" fmla="*/ 1915572 h 1987715"/>
                  <a:gd name="connsiteX735" fmla="*/ 666155 w 1748528"/>
                  <a:gd name="connsiteY735" fmla="*/ 1914548 h 1987715"/>
                  <a:gd name="connsiteX736" fmla="*/ 665132 w 1748528"/>
                  <a:gd name="connsiteY736" fmla="*/ 1913269 h 1987715"/>
                  <a:gd name="connsiteX737" fmla="*/ 665132 w 1748528"/>
                  <a:gd name="connsiteY737" fmla="*/ 1910455 h 1987715"/>
                  <a:gd name="connsiteX738" fmla="*/ 664364 w 1748528"/>
                  <a:gd name="connsiteY738" fmla="*/ 1908665 h 1987715"/>
                  <a:gd name="connsiteX739" fmla="*/ 662318 w 1748528"/>
                  <a:gd name="connsiteY739" fmla="*/ 1907130 h 1987715"/>
                  <a:gd name="connsiteX740" fmla="*/ 661806 w 1748528"/>
                  <a:gd name="connsiteY740" fmla="*/ 1906106 h 1987715"/>
                  <a:gd name="connsiteX741" fmla="*/ 660783 w 1748528"/>
                  <a:gd name="connsiteY741" fmla="*/ 1900478 h 1987715"/>
                  <a:gd name="connsiteX742" fmla="*/ 658736 w 1748528"/>
                  <a:gd name="connsiteY742" fmla="*/ 1899967 h 1987715"/>
                  <a:gd name="connsiteX743" fmla="*/ 657457 w 1748528"/>
                  <a:gd name="connsiteY743" fmla="*/ 1898688 h 1987715"/>
                  <a:gd name="connsiteX744" fmla="*/ 654899 w 1748528"/>
                  <a:gd name="connsiteY744" fmla="*/ 1893315 h 1987715"/>
                  <a:gd name="connsiteX745" fmla="*/ 654387 w 1748528"/>
                  <a:gd name="connsiteY745" fmla="*/ 1892036 h 1987715"/>
                  <a:gd name="connsiteX746" fmla="*/ 654643 w 1748528"/>
                  <a:gd name="connsiteY746" fmla="*/ 1889478 h 1987715"/>
                  <a:gd name="connsiteX747" fmla="*/ 655155 w 1748528"/>
                  <a:gd name="connsiteY747" fmla="*/ 1888455 h 1987715"/>
                  <a:gd name="connsiteX748" fmla="*/ 660527 w 1748528"/>
                  <a:gd name="connsiteY748" fmla="*/ 1885641 h 1987715"/>
                  <a:gd name="connsiteX749" fmla="*/ 661550 w 1748528"/>
                  <a:gd name="connsiteY749" fmla="*/ 1884618 h 1987715"/>
                  <a:gd name="connsiteX750" fmla="*/ 662062 w 1748528"/>
                  <a:gd name="connsiteY750" fmla="*/ 1882315 h 1987715"/>
                  <a:gd name="connsiteX751" fmla="*/ 660783 w 1748528"/>
                  <a:gd name="connsiteY751" fmla="*/ 1878222 h 1987715"/>
                  <a:gd name="connsiteX752" fmla="*/ 659759 w 1748528"/>
                  <a:gd name="connsiteY752" fmla="*/ 1875920 h 1987715"/>
                  <a:gd name="connsiteX753" fmla="*/ 657969 w 1748528"/>
                  <a:gd name="connsiteY753" fmla="*/ 1872850 h 1987715"/>
                  <a:gd name="connsiteX754" fmla="*/ 657969 w 1748528"/>
                  <a:gd name="connsiteY754" fmla="*/ 1871571 h 1987715"/>
                  <a:gd name="connsiteX755" fmla="*/ 658480 w 1748528"/>
                  <a:gd name="connsiteY755" fmla="*/ 1869524 h 1987715"/>
                  <a:gd name="connsiteX756" fmla="*/ 657713 w 1748528"/>
                  <a:gd name="connsiteY756" fmla="*/ 1866454 h 1987715"/>
                  <a:gd name="connsiteX757" fmla="*/ 656690 w 1748528"/>
                  <a:gd name="connsiteY757" fmla="*/ 1860826 h 1987715"/>
                  <a:gd name="connsiteX758" fmla="*/ 655411 w 1748528"/>
                  <a:gd name="connsiteY758" fmla="*/ 1857756 h 1987715"/>
                  <a:gd name="connsiteX759" fmla="*/ 653876 w 1748528"/>
                  <a:gd name="connsiteY759" fmla="*/ 1855454 h 1987715"/>
                  <a:gd name="connsiteX760" fmla="*/ 651317 w 1748528"/>
                  <a:gd name="connsiteY760" fmla="*/ 1853152 h 1987715"/>
                  <a:gd name="connsiteX761" fmla="*/ 649527 w 1748528"/>
                  <a:gd name="connsiteY761" fmla="*/ 1850849 h 1987715"/>
                  <a:gd name="connsiteX762" fmla="*/ 647224 w 1748528"/>
                  <a:gd name="connsiteY762" fmla="*/ 1844965 h 1987715"/>
                  <a:gd name="connsiteX763" fmla="*/ 645178 w 1748528"/>
                  <a:gd name="connsiteY763" fmla="*/ 1841896 h 1987715"/>
                  <a:gd name="connsiteX764" fmla="*/ 644666 w 1748528"/>
                  <a:gd name="connsiteY764" fmla="*/ 1839337 h 1987715"/>
                  <a:gd name="connsiteX765" fmla="*/ 644410 w 1748528"/>
                  <a:gd name="connsiteY765" fmla="*/ 1835500 h 1987715"/>
                  <a:gd name="connsiteX766" fmla="*/ 644410 w 1748528"/>
                  <a:gd name="connsiteY766" fmla="*/ 1831663 h 1987715"/>
                  <a:gd name="connsiteX767" fmla="*/ 643899 w 1748528"/>
                  <a:gd name="connsiteY767" fmla="*/ 1826802 h 1987715"/>
                  <a:gd name="connsiteX768" fmla="*/ 642620 w 1748528"/>
                  <a:gd name="connsiteY768" fmla="*/ 1825267 h 1987715"/>
                  <a:gd name="connsiteX769" fmla="*/ 642108 w 1748528"/>
                  <a:gd name="connsiteY769" fmla="*/ 1821686 h 1987715"/>
                  <a:gd name="connsiteX770" fmla="*/ 641852 w 1748528"/>
                  <a:gd name="connsiteY770" fmla="*/ 1819895 h 1987715"/>
                  <a:gd name="connsiteX771" fmla="*/ 640573 w 1748528"/>
                  <a:gd name="connsiteY771" fmla="*/ 1817849 h 1987715"/>
                  <a:gd name="connsiteX772" fmla="*/ 636736 w 1748528"/>
                  <a:gd name="connsiteY772" fmla="*/ 1812220 h 1987715"/>
                  <a:gd name="connsiteX773" fmla="*/ 634689 w 1748528"/>
                  <a:gd name="connsiteY773" fmla="*/ 1810174 h 1987715"/>
                  <a:gd name="connsiteX774" fmla="*/ 631875 w 1748528"/>
                  <a:gd name="connsiteY774" fmla="*/ 1810430 h 1987715"/>
                  <a:gd name="connsiteX775" fmla="*/ 628805 w 1748528"/>
                  <a:gd name="connsiteY775" fmla="*/ 1809918 h 1987715"/>
                  <a:gd name="connsiteX776" fmla="*/ 628038 w 1748528"/>
                  <a:gd name="connsiteY776" fmla="*/ 1809151 h 1987715"/>
                  <a:gd name="connsiteX777" fmla="*/ 626759 w 1748528"/>
                  <a:gd name="connsiteY777" fmla="*/ 1806081 h 1987715"/>
                  <a:gd name="connsiteX778" fmla="*/ 625735 w 1748528"/>
                  <a:gd name="connsiteY778" fmla="*/ 1800709 h 1987715"/>
                  <a:gd name="connsiteX779" fmla="*/ 626247 w 1748528"/>
                  <a:gd name="connsiteY779" fmla="*/ 1797895 h 1987715"/>
                  <a:gd name="connsiteX780" fmla="*/ 626247 w 1748528"/>
                  <a:gd name="connsiteY780" fmla="*/ 1795081 h 1987715"/>
                  <a:gd name="connsiteX781" fmla="*/ 625480 w 1748528"/>
                  <a:gd name="connsiteY781" fmla="*/ 1793034 h 1987715"/>
                  <a:gd name="connsiteX782" fmla="*/ 622666 w 1748528"/>
                  <a:gd name="connsiteY782" fmla="*/ 1793034 h 1987715"/>
                  <a:gd name="connsiteX783" fmla="*/ 619340 w 1748528"/>
                  <a:gd name="connsiteY783" fmla="*/ 1795081 h 1987715"/>
                  <a:gd name="connsiteX784" fmla="*/ 615503 w 1748528"/>
                  <a:gd name="connsiteY784" fmla="*/ 1798406 h 1987715"/>
                  <a:gd name="connsiteX785" fmla="*/ 611921 w 1748528"/>
                  <a:gd name="connsiteY785" fmla="*/ 1801220 h 1987715"/>
                  <a:gd name="connsiteX786" fmla="*/ 607572 w 1748528"/>
                  <a:gd name="connsiteY786" fmla="*/ 1804802 h 1987715"/>
                  <a:gd name="connsiteX787" fmla="*/ 605014 w 1748528"/>
                  <a:gd name="connsiteY787" fmla="*/ 1805825 h 1987715"/>
                  <a:gd name="connsiteX788" fmla="*/ 597339 w 1748528"/>
                  <a:gd name="connsiteY788" fmla="*/ 1806078 h 1987715"/>
                  <a:gd name="connsiteX789" fmla="*/ 596316 w 1748528"/>
                  <a:gd name="connsiteY789" fmla="*/ 1805825 h 1987715"/>
                  <a:gd name="connsiteX790" fmla="*/ 594270 w 1748528"/>
                  <a:gd name="connsiteY790" fmla="*/ 1804802 h 1987715"/>
                  <a:gd name="connsiteX791" fmla="*/ 591456 w 1748528"/>
                  <a:gd name="connsiteY791" fmla="*/ 1802499 h 1987715"/>
                  <a:gd name="connsiteX792" fmla="*/ 586083 w 1748528"/>
                  <a:gd name="connsiteY792" fmla="*/ 1800197 h 1987715"/>
                  <a:gd name="connsiteX793" fmla="*/ 582502 w 1748528"/>
                  <a:gd name="connsiteY793" fmla="*/ 1797639 h 1987715"/>
                  <a:gd name="connsiteX794" fmla="*/ 577130 w 1748528"/>
                  <a:gd name="connsiteY794" fmla="*/ 1792778 h 1987715"/>
                  <a:gd name="connsiteX795" fmla="*/ 573037 w 1748528"/>
                  <a:gd name="connsiteY795" fmla="*/ 1790732 h 1987715"/>
                  <a:gd name="connsiteX796" fmla="*/ 571757 w 1748528"/>
                  <a:gd name="connsiteY796" fmla="*/ 1790476 h 1987715"/>
                  <a:gd name="connsiteX797" fmla="*/ 569967 w 1748528"/>
                  <a:gd name="connsiteY797" fmla="*/ 1791243 h 1987715"/>
                  <a:gd name="connsiteX798" fmla="*/ 564850 w 1748528"/>
                  <a:gd name="connsiteY798" fmla="*/ 1795592 h 1987715"/>
                  <a:gd name="connsiteX799" fmla="*/ 563060 w 1748528"/>
                  <a:gd name="connsiteY799" fmla="*/ 1798150 h 1987715"/>
                  <a:gd name="connsiteX800" fmla="*/ 562548 w 1748528"/>
                  <a:gd name="connsiteY800" fmla="*/ 1802499 h 1987715"/>
                  <a:gd name="connsiteX801" fmla="*/ 562548 w 1748528"/>
                  <a:gd name="connsiteY801" fmla="*/ 1805313 h 1987715"/>
                  <a:gd name="connsiteX802" fmla="*/ 563060 w 1748528"/>
                  <a:gd name="connsiteY802" fmla="*/ 1806848 h 1987715"/>
                  <a:gd name="connsiteX803" fmla="*/ 563060 w 1748528"/>
                  <a:gd name="connsiteY803" fmla="*/ 1810686 h 1987715"/>
                  <a:gd name="connsiteX804" fmla="*/ 566897 w 1748528"/>
                  <a:gd name="connsiteY804" fmla="*/ 1818360 h 1987715"/>
                  <a:gd name="connsiteX805" fmla="*/ 567153 w 1748528"/>
                  <a:gd name="connsiteY805" fmla="*/ 1819895 h 1987715"/>
                  <a:gd name="connsiteX806" fmla="*/ 566641 w 1748528"/>
                  <a:gd name="connsiteY806" fmla="*/ 1821174 h 1987715"/>
                  <a:gd name="connsiteX807" fmla="*/ 564339 w 1748528"/>
                  <a:gd name="connsiteY807" fmla="*/ 1821942 h 1987715"/>
                  <a:gd name="connsiteX808" fmla="*/ 563571 w 1748528"/>
                  <a:gd name="connsiteY808" fmla="*/ 1823479 h 1987715"/>
                  <a:gd name="connsiteX809" fmla="*/ 563571 w 1748528"/>
                  <a:gd name="connsiteY809" fmla="*/ 1825526 h 1987715"/>
                  <a:gd name="connsiteX810" fmla="*/ 565106 w 1748528"/>
                  <a:gd name="connsiteY810" fmla="*/ 1828851 h 1987715"/>
                  <a:gd name="connsiteX811" fmla="*/ 566385 w 1748528"/>
                  <a:gd name="connsiteY811" fmla="*/ 1830130 h 1987715"/>
                  <a:gd name="connsiteX812" fmla="*/ 567664 w 1748528"/>
                  <a:gd name="connsiteY812" fmla="*/ 1832177 h 1987715"/>
                  <a:gd name="connsiteX813" fmla="*/ 567409 w 1748528"/>
                  <a:gd name="connsiteY813" fmla="*/ 1838317 h 1987715"/>
                  <a:gd name="connsiteX814" fmla="*/ 567153 w 1748528"/>
                  <a:gd name="connsiteY814" fmla="*/ 1841898 h 1987715"/>
                  <a:gd name="connsiteX815" fmla="*/ 566385 w 1748528"/>
                  <a:gd name="connsiteY815" fmla="*/ 1843433 h 1987715"/>
                  <a:gd name="connsiteX816" fmla="*/ 564339 w 1748528"/>
                  <a:gd name="connsiteY816" fmla="*/ 1845480 h 1987715"/>
                  <a:gd name="connsiteX817" fmla="*/ 562292 w 1748528"/>
                  <a:gd name="connsiteY817" fmla="*/ 1845991 h 1987715"/>
                  <a:gd name="connsiteX818" fmla="*/ 560501 w 1748528"/>
                  <a:gd name="connsiteY818" fmla="*/ 1845480 h 1987715"/>
                  <a:gd name="connsiteX819" fmla="*/ 558711 w 1748528"/>
                  <a:gd name="connsiteY819" fmla="*/ 1844200 h 1987715"/>
                  <a:gd name="connsiteX820" fmla="*/ 557943 w 1748528"/>
                  <a:gd name="connsiteY820" fmla="*/ 1841387 h 1987715"/>
                  <a:gd name="connsiteX821" fmla="*/ 557687 w 1748528"/>
                  <a:gd name="connsiteY821" fmla="*/ 1840107 h 1987715"/>
                  <a:gd name="connsiteX822" fmla="*/ 558455 w 1748528"/>
                  <a:gd name="connsiteY822" fmla="*/ 1836782 h 1987715"/>
                  <a:gd name="connsiteX823" fmla="*/ 558455 w 1748528"/>
                  <a:gd name="connsiteY823" fmla="*/ 1835247 h 1987715"/>
                  <a:gd name="connsiteX824" fmla="*/ 557687 w 1748528"/>
                  <a:gd name="connsiteY824" fmla="*/ 1832177 h 1987715"/>
                  <a:gd name="connsiteX825" fmla="*/ 556152 w 1748528"/>
                  <a:gd name="connsiteY825" fmla="*/ 1830642 h 1987715"/>
                  <a:gd name="connsiteX826" fmla="*/ 551548 w 1748528"/>
                  <a:gd name="connsiteY826" fmla="*/ 1828596 h 1987715"/>
                  <a:gd name="connsiteX827" fmla="*/ 545152 w 1748528"/>
                  <a:gd name="connsiteY827" fmla="*/ 1826549 h 1987715"/>
                  <a:gd name="connsiteX828" fmla="*/ 542082 w 1748528"/>
                  <a:gd name="connsiteY828" fmla="*/ 1823991 h 1987715"/>
                  <a:gd name="connsiteX829" fmla="*/ 539268 w 1748528"/>
                  <a:gd name="connsiteY829" fmla="*/ 1820409 h 1987715"/>
                  <a:gd name="connsiteX830" fmla="*/ 538757 w 1748528"/>
                  <a:gd name="connsiteY830" fmla="*/ 1817851 h 1987715"/>
                  <a:gd name="connsiteX831" fmla="*/ 539524 w 1748528"/>
                  <a:gd name="connsiteY831" fmla="*/ 1816060 h 1987715"/>
                  <a:gd name="connsiteX832" fmla="*/ 539524 w 1748528"/>
                  <a:gd name="connsiteY832" fmla="*/ 1813502 h 1987715"/>
                  <a:gd name="connsiteX833" fmla="*/ 538757 w 1748528"/>
                  <a:gd name="connsiteY833" fmla="*/ 1812223 h 1987715"/>
                  <a:gd name="connsiteX834" fmla="*/ 534919 w 1748528"/>
                  <a:gd name="connsiteY834" fmla="*/ 1809921 h 1987715"/>
                  <a:gd name="connsiteX835" fmla="*/ 533896 w 1748528"/>
                  <a:gd name="connsiteY835" fmla="*/ 1809153 h 1987715"/>
                  <a:gd name="connsiteX836" fmla="*/ 532105 w 1748528"/>
                  <a:gd name="connsiteY836" fmla="*/ 1805316 h 1987715"/>
                  <a:gd name="connsiteX837" fmla="*/ 531594 w 1748528"/>
                  <a:gd name="connsiteY837" fmla="*/ 1801990 h 1987715"/>
                  <a:gd name="connsiteX838" fmla="*/ 532105 w 1748528"/>
                  <a:gd name="connsiteY838" fmla="*/ 1800711 h 1987715"/>
                  <a:gd name="connsiteX839" fmla="*/ 531850 w 1748528"/>
                  <a:gd name="connsiteY839" fmla="*/ 1799176 h 1987715"/>
                  <a:gd name="connsiteX840" fmla="*/ 530826 w 1748528"/>
                  <a:gd name="connsiteY840" fmla="*/ 1798409 h 1987715"/>
                  <a:gd name="connsiteX841" fmla="*/ 529291 w 1748528"/>
                  <a:gd name="connsiteY841" fmla="*/ 1797897 h 1987715"/>
                  <a:gd name="connsiteX842" fmla="*/ 528780 w 1748528"/>
                  <a:gd name="connsiteY842" fmla="*/ 1796874 h 1987715"/>
                  <a:gd name="connsiteX843" fmla="*/ 529036 w 1748528"/>
                  <a:gd name="connsiteY843" fmla="*/ 1792525 h 1987715"/>
                  <a:gd name="connsiteX844" fmla="*/ 528780 w 1748528"/>
                  <a:gd name="connsiteY844" fmla="*/ 1790990 h 1987715"/>
                  <a:gd name="connsiteX845" fmla="*/ 527756 w 1748528"/>
                  <a:gd name="connsiteY845" fmla="*/ 1789199 h 1987715"/>
                  <a:gd name="connsiteX846" fmla="*/ 525710 w 1748528"/>
                  <a:gd name="connsiteY846" fmla="*/ 1786641 h 1987715"/>
                  <a:gd name="connsiteX847" fmla="*/ 524431 w 1748528"/>
                  <a:gd name="connsiteY847" fmla="*/ 1785618 h 1987715"/>
                  <a:gd name="connsiteX848" fmla="*/ 519826 w 1748528"/>
                  <a:gd name="connsiteY848" fmla="*/ 1784850 h 1987715"/>
                  <a:gd name="connsiteX849" fmla="*/ 517779 w 1748528"/>
                  <a:gd name="connsiteY849" fmla="*/ 1784083 h 1987715"/>
                  <a:gd name="connsiteX850" fmla="*/ 514965 w 1748528"/>
                  <a:gd name="connsiteY850" fmla="*/ 1781269 h 1987715"/>
                  <a:gd name="connsiteX851" fmla="*/ 513431 w 1748528"/>
                  <a:gd name="connsiteY851" fmla="*/ 1780501 h 1987715"/>
                  <a:gd name="connsiteX852" fmla="*/ 512151 w 1748528"/>
                  <a:gd name="connsiteY852" fmla="*/ 1780501 h 1987715"/>
                  <a:gd name="connsiteX853" fmla="*/ 510361 w 1748528"/>
                  <a:gd name="connsiteY853" fmla="*/ 1781269 h 1987715"/>
                  <a:gd name="connsiteX854" fmla="*/ 509593 w 1748528"/>
                  <a:gd name="connsiteY854" fmla="*/ 1782804 h 1987715"/>
                  <a:gd name="connsiteX855" fmla="*/ 509082 w 1748528"/>
                  <a:gd name="connsiteY855" fmla="*/ 1784595 h 1987715"/>
                  <a:gd name="connsiteX856" fmla="*/ 508570 w 1748528"/>
                  <a:gd name="connsiteY856" fmla="*/ 1787409 h 1987715"/>
                  <a:gd name="connsiteX857" fmla="*/ 508826 w 1748528"/>
                  <a:gd name="connsiteY857" fmla="*/ 1790223 h 1987715"/>
                  <a:gd name="connsiteX858" fmla="*/ 508058 w 1748528"/>
                  <a:gd name="connsiteY858" fmla="*/ 1792013 h 1987715"/>
                  <a:gd name="connsiteX859" fmla="*/ 506779 w 1748528"/>
                  <a:gd name="connsiteY859" fmla="*/ 1792525 h 1987715"/>
                  <a:gd name="connsiteX860" fmla="*/ 501407 w 1748528"/>
                  <a:gd name="connsiteY860" fmla="*/ 1792269 h 1987715"/>
                  <a:gd name="connsiteX861" fmla="*/ 499105 w 1748528"/>
                  <a:gd name="connsiteY861" fmla="*/ 1793292 h 1987715"/>
                  <a:gd name="connsiteX862" fmla="*/ 497058 w 1748528"/>
                  <a:gd name="connsiteY862" fmla="*/ 1793804 h 1987715"/>
                  <a:gd name="connsiteX863" fmla="*/ 493732 w 1748528"/>
                  <a:gd name="connsiteY863" fmla="*/ 1794316 h 1987715"/>
                  <a:gd name="connsiteX864" fmla="*/ 491942 w 1748528"/>
                  <a:gd name="connsiteY864" fmla="*/ 1794060 h 1987715"/>
                  <a:gd name="connsiteX865" fmla="*/ 490663 w 1748528"/>
                  <a:gd name="connsiteY865" fmla="*/ 1793292 h 1987715"/>
                  <a:gd name="connsiteX866" fmla="*/ 490151 w 1748528"/>
                  <a:gd name="connsiteY866" fmla="*/ 1791758 h 1987715"/>
                  <a:gd name="connsiteX867" fmla="*/ 490407 w 1748528"/>
                  <a:gd name="connsiteY867" fmla="*/ 1785618 h 1987715"/>
                  <a:gd name="connsiteX868" fmla="*/ 489383 w 1748528"/>
                  <a:gd name="connsiteY868" fmla="*/ 1781269 h 1987715"/>
                  <a:gd name="connsiteX869" fmla="*/ 490151 w 1748528"/>
                  <a:gd name="connsiteY869" fmla="*/ 1776664 h 1987715"/>
                  <a:gd name="connsiteX870" fmla="*/ 489383 w 1748528"/>
                  <a:gd name="connsiteY870" fmla="*/ 1771548 h 1987715"/>
                  <a:gd name="connsiteX871" fmla="*/ 488104 w 1748528"/>
                  <a:gd name="connsiteY871" fmla="*/ 1769501 h 1987715"/>
                  <a:gd name="connsiteX872" fmla="*/ 486569 w 1748528"/>
                  <a:gd name="connsiteY872" fmla="*/ 1768478 h 1987715"/>
                  <a:gd name="connsiteX873" fmla="*/ 485802 w 1748528"/>
                  <a:gd name="connsiteY873" fmla="*/ 1766943 h 1987715"/>
                  <a:gd name="connsiteX874" fmla="*/ 485290 w 1748528"/>
                  <a:gd name="connsiteY874" fmla="*/ 1763361 h 1987715"/>
                  <a:gd name="connsiteX875" fmla="*/ 486058 w 1748528"/>
                  <a:gd name="connsiteY875" fmla="*/ 1757989 h 1987715"/>
                  <a:gd name="connsiteX876" fmla="*/ 486314 w 1748528"/>
                  <a:gd name="connsiteY876" fmla="*/ 1751850 h 1987715"/>
                  <a:gd name="connsiteX877" fmla="*/ 484779 w 1748528"/>
                  <a:gd name="connsiteY877" fmla="*/ 1749036 h 1987715"/>
                  <a:gd name="connsiteX878" fmla="*/ 482732 w 1748528"/>
                  <a:gd name="connsiteY878" fmla="*/ 1748012 h 1987715"/>
                  <a:gd name="connsiteX879" fmla="*/ 480686 w 1748528"/>
                  <a:gd name="connsiteY879" fmla="*/ 1748268 h 1987715"/>
                  <a:gd name="connsiteX880" fmla="*/ 479406 w 1748528"/>
                  <a:gd name="connsiteY880" fmla="*/ 1749291 h 1987715"/>
                  <a:gd name="connsiteX881" fmla="*/ 478127 w 1748528"/>
                  <a:gd name="connsiteY881" fmla="*/ 1751594 h 1987715"/>
                  <a:gd name="connsiteX882" fmla="*/ 477104 w 1748528"/>
                  <a:gd name="connsiteY882" fmla="*/ 1752873 h 1987715"/>
                  <a:gd name="connsiteX883" fmla="*/ 473778 w 1748528"/>
                  <a:gd name="connsiteY883" fmla="*/ 1753385 h 1987715"/>
                  <a:gd name="connsiteX884" fmla="*/ 471476 w 1748528"/>
                  <a:gd name="connsiteY884" fmla="*/ 1755431 h 1987715"/>
                  <a:gd name="connsiteX885" fmla="*/ 468662 w 1748528"/>
                  <a:gd name="connsiteY885" fmla="*/ 1756454 h 1987715"/>
                  <a:gd name="connsiteX886" fmla="*/ 465592 w 1748528"/>
                  <a:gd name="connsiteY886" fmla="*/ 1756201 h 1987715"/>
                  <a:gd name="connsiteX887" fmla="*/ 464057 w 1748528"/>
                  <a:gd name="connsiteY887" fmla="*/ 1756969 h 1987715"/>
                  <a:gd name="connsiteX888" fmla="*/ 462267 w 1748528"/>
                  <a:gd name="connsiteY888" fmla="*/ 1758503 h 1987715"/>
                  <a:gd name="connsiteX889" fmla="*/ 461243 w 1748528"/>
                  <a:gd name="connsiteY889" fmla="*/ 1760294 h 1987715"/>
                  <a:gd name="connsiteX890" fmla="*/ 460220 w 1748528"/>
                  <a:gd name="connsiteY890" fmla="*/ 1762852 h 1987715"/>
                  <a:gd name="connsiteX891" fmla="*/ 457406 w 1748528"/>
                  <a:gd name="connsiteY891" fmla="*/ 1763876 h 1987715"/>
                  <a:gd name="connsiteX892" fmla="*/ 457150 w 1748528"/>
                  <a:gd name="connsiteY892" fmla="*/ 1766434 h 1987715"/>
                  <a:gd name="connsiteX893" fmla="*/ 455104 w 1748528"/>
                  <a:gd name="connsiteY893" fmla="*/ 1767201 h 1987715"/>
                  <a:gd name="connsiteX894" fmla="*/ 452290 w 1748528"/>
                  <a:gd name="connsiteY894" fmla="*/ 1769248 h 1987715"/>
                  <a:gd name="connsiteX895" fmla="*/ 447173 w 1748528"/>
                  <a:gd name="connsiteY895" fmla="*/ 1772829 h 1987715"/>
                  <a:gd name="connsiteX896" fmla="*/ 442057 w 1748528"/>
                  <a:gd name="connsiteY896" fmla="*/ 1774876 h 1987715"/>
                  <a:gd name="connsiteX897" fmla="*/ 437452 w 1748528"/>
                  <a:gd name="connsiteY897" fmla="*/ 1776155 h 1987715"/>
                  <a:gd name="connsiteX898" fmla="*/ 434126 w 1748528"/>
                  <a:gd name="connsiteY898" fmla="*/ 1778202 h 1987715"/>
                  <a:gd name="connsiteX899" fmla="*/ 432847 w 1748528"/>
                  <a:gd name="connsiteY899" fmla="*/ 1779481 h 1987715"/>
                  <a:gd name="connsiteX900" fmla="*/ 431057 w 1748528"/>
                  <a:gd name="connsiteY900" fmla="*/ 1782039 h 1987715"/>
                  <a:gd name="connsiteX901" fmla="*/ 430289 w 1748528"/>
                  <a:gd name="connsiteY901" fmla="*/ 1784597 h 1987715"/>
                  <a:gd name="connsiteX902" fmla="*/ 429266 w 1748528"/>
                  <a:gd name="connsiteY902" fmla="*/ 1786132 h 1987715"/>
                  <a:gd name="connsiteX903" fmla="*/ 427475 w 1748528"/>
                  <a:gd name="connsiteY903" fmla="*/ 1788179 h 1987715"/>
                  <a:gd name="connsiteX904" fmla="*/ 425428 w 1748528"/>
                  <a:gd name="connsiteY904" fmla="*/ 1791248 h 1987715"/>
                  <a:gd name="connsiteX905" fmla="*/ 423638 w 1748528"/>
                  <a:gd name="connsiteY905" fmla="*/ 1791504 h 1987715"/>
                  <a:gd name="connsiteX906" fmla="*/ 422103 w 1748528"/>
                  <a:gd name="connsiteY906" fmla="*/ 1790737 h 1987715"/>
                  <a:gd name="connsiteX907" fmla="*/ 417242 w 1748528"/>
                  <a:gd name="connsiteY907" fmla="*/ 1791504 h 1987715"/>
                  <a:gd name="connsiteX908" fmla="*/ 416219 w 1748528"/>
                  <a:gd name="connsiteY908" fmla="*/ 1792272 h 1987715"/>
                  <a:gd name="connsiteX909" fmla="*/ 416219 w 1748528"/>
                  <a:gd name="connsiteY909" fmla="*/ 1793295 h 1987715"/>
                  <a:gd name="connsiteX910" fmla="*/ 417498 w 1748528"/>
                  <a:gd name="connsiteY910" fmla="*/ 1794574 h 1987715"/>
                  <a:gd name="connsiteX911" fmla="*/ 419545 w 1748528"/>
                  <a:gd name="connsiteY911" fmla="*/ 1794827 h 1987715"/>
                  <a:gd name="connsiteX912" fmla="*/ 421080 w 1748528"/>
                  <a:gd name="connsiteY912" fmla="*/ 1794574 h 1987715"/>
                  <a:gd name="connsiteX913" fmla="*/ 421847 w 1748528"/>
                  <a:gd name="connsiteY913" fmla="*/ 1796109 h 1987715"/>
                  <a:gd name="connsiteX914" fmla="*/ 419289 w 1748528"/>
                  <a:gd name="connsiteY914" fmla="*/ 1799946 h 1987715"/>
                  <a:gd name="connsiteX915" fmla="*/ 418521 w 1748528"/>
                  <a:gd name="connsiteY915" fmla="*/ 1800458 h 1987715"/>
                  <a:gd name="connsiteX916" fmla="*/ 415963 w 1748528"/>
                  <a:gd name="connsiteY916" fmla="*/ 1800970 h 1987715"/>
                  <a:gd name="connsiteX917" fmla="*/ 411103 w 1748528"/>
                  <a:gd name="connsiteY917" fmla="*/ 1799946 h 1987715"/>
                  <a:gd name="connsiteX918" fmla="*/ 410079 w 1748528"/>
                  <a:gd name="connsiteY918" fmla="*/ 1800714 h 1987715"/>
                  <a:gd name="connsiteX919" fmla="*/ 409568 w 1748528"/>
                  <a:gd name="connsiteY919" fmla="*/ 1802760 h 1987715"/>
                  <a:gd name="connsiteX920" fmla="*/ 409823 w 1748528"/>
                  <a:gd name="connsiteY920" fmla="*/ 1806598 h 1987715"/>
                  <a:gd name="connsiteX921" fmla="*/ 411614 w 1748528"/>
                  <a:gd name="connsiteY921" fmla="*/ 1808133 h 1987715"/>
                  <a:gd name="connsiteX922" fmla="*/ 413405 w 1748528"/>
                  <a:gd name="connsiteY922" fmla="*/ 1808388 h 1987715"/>
                  <a:gd name="connsiteX923" fmla="*/ 414428 w 1748528"/>
                  <a:gd name="connsiteY923" fmla="*/ 1808133 h 1987715"/>
                  <a:gd name="connsiteX924" fmla="*/ 416219 w 1748528"/>
                  <a:gd name="connsiteY924" fmla="*/ 1807109 h 1987715"/>
                  <a:gd name="connsiteX925" fmla="*/ 417498 w 1748528"/>
                  <a:gd name="connsiteY925" fmla="*/ 1807621 h 1987715"/>
                  <a:gd name="connsiteX926" fmla="*/ 418266 w 1748528"/>
                  <a:gd name="connsiteY926" fmla="*/ 1809412 h 1987715"/>
                  <a:gd name="connsiteX927" fmla="*/ 418266 w 1748528"/>
                  <a:gd name="connsiteY927" fmla="*/ 1811970 h 1987715"/>
                  <a:gd name="connsiteX928" fmla="*/ 417498 w 1748528"/>
                  <a:gd name="connsiteY928" fmla="*/ 1817086 h 1987715"/>
                  <a:gd name="connsiteX929" fmla="*/ 416986 w 1748528"/>
                  <a:gd name="connsiteY929" fmla="*/ 1818109 h 1987715"/>
                  <a:gd name="connsiteX930" fmla="*/ 413917 w 1748528"/>
                  <a:gd name="connsiteY930" fmla="*/ 1820923 h 1987715"/>
                  <a:gd name="connsiteX931" fmla="*/ 410079 w 1748528"/>
                  <a:gd name="connsiteY931" fmla="*/ 1822203 h 1987715"/>
                  <a:gd name="connsiteX932" fmla="*/ 409823 w 1748528"/>
                  <a:gd name="connsiteY932" fmla="*/ 1823226 h 1987715"/>
                  <a:gd name="connsiteX933" fmla="*/ 410591 w 1748528"/>
                  <a:gd name="connsiteY933" fmla="*/ 1824761 h 1987715"/>
                  <a:gd name="connsiteX934" fmla="*/ 412637 w 1748528"/>
                  <a:gd name="connsiteY934" fmla="*/ 1826807 h 1987715"/>
                  <a:gd name="connsiteX935" fmla="*/ 415707 w 1748528"/>
                  <a:gd name="connsiteY935" fmla="*/ 1828854 h 1987715"/>
                  <a:gd name="connsiteX936" fmla="*/ 416219 w 1748528"/>
                  <a:gd name="connsiteY936" fmla="*/ 1830133 h 1987715"/>
                  <a:gd name="connsiteX937" fmla="*/ 417754 w 1748528"/>
                  <a:gd name="connsiteY937" fmla="*/ 1830645 h 1987715"/>
                  <a:gd name="connsiteX938" fmla="*/ 420568 w 1748528"/>
                  <a:gd name="connsiteY938" fmla="*/ 1828854 h 1987715"/>
                  <a:gd name="connsiteX939" fmla="*/ 421335 w 1748528"/>
                  <a:gd name="connsiteY939" fmla="*/ 1830389 h 1987715"/>
                  <a:gd name="connsiteX940" fmla="*/ 420824 w 1748528"/>
                  <a:gd name="connsiteY940" fmla="*/ 1831924 h 1987715"/>
                  <a:gd name="connsiteX941" fmla="*/ 419800 w 1748528"/>
                  <a:gd name="connsiteY941" fmla="*/ 1832947 h 1987715"/>
                  <a:gd name="connsiteX942" fmla="*/ 417754 w 1748528"/>
                  <a:gd name="connsiteY942" fmla="*/ 1833459 h 1987715"/>
                  <a:gd name="connsiteX943" fmla="*/ 417242 w 1748528"/>
                  <a:gd name="connsiteY943" fmla="*/ 1834226 h 1987715"/>
                  <a:gd name="connsiteX944" fmla="*/ 416986 w 1748528"/>
                  <a:gd name="connsiteY944" fmla="*/ 1837808 h 1987715"/>
                  <a:gd name="connsiteX945" fmla="*/ 416731 w 1748528"/>
                  <a:gd name="connsiteY945" fmla="*/ 1839596 h 1987715"/>
                  <a:gd name="connsiteX946" fmla="*/ 415963 w 1748528"/>
                  <a:gd name="connsiteY946" fmla="*/ 1840619 h 1987715"/>
                  <a:gd name="connsiteX947" fmla="*/ 413405 w 1748528"/>
                  <a:gd name="connsiteY947" fmla="*/ 1842666 h 1987715"/>
                  <a:gd name="connsiteX948" fmla="*/ 412893 w 1748528"/>
                  <a:gd name="connsiteY948" fmla="*/ 1843945 h 1987715"/>
                  <a:gd name="connsiteX949" fmla="*/ 412637 w 1748528"/>
                  <a:gd name="connsiteY949" fmla="*/ 1847015 h 1987715"/>
                  <a:gd name="connsiteX950" fmla="*/ 410847 w 1748528"/>
                  <a:gd name="connsiteY950" fmla="*/ 1849317 h 1987715"/>
                  <a:gd name="connsiteX951" fmla="*/ 410591 w 1748528"/>
                  <a:gd name="connsiteY951" fmla="*/ 1851364 h 1987715"/>
                  <a:gd name="connsiteX952" fmla="*/ 410079 w 1748528"/>
                  <a:gd name="connsiteY952" fmla="*/ 1853922 h 1987715"/>
                  <a:gd name="connsiteX953" fmla="*/ 410079 w 1748528"/>
                  <a:gd name="connsiteY953" fmla="*/ 1856480 h 1987715"/>
                  <a:gd name="connsiteX954" fmla="*/ 407521 w 1748528"/>
                  <a:gd name="connsiteY954" fmla="*/ 1858782 h 1987715"/>
                  <a:gd name="connsiteX955" fmla="*/ 405219 w 1748528"/>
                  <a:gd name="connsiteY955" fmla="*/ 1860317 h 1987715"/>
                  <a:gd name="connsiteX956" fmla="*/ 401126 w 1748528"/>
                  <a:gd name="connsiteY956" fmla="*/ 1861085 h 1987715"/>
                  <a:gd name="connsiteX957" fmla="*/ 397032 w 1748528"/>
                  <a:gd name="connsiteY957" fmla="*/ 1862875 h 1987715"/>
                  <a:gd name="connsiteX958" fmla="*/ 394474 w 1748528"/>
                  <a:gd name="connsiteY958" fmla="*/ 1862875 h 1987715"/>
                  <a:gd name="connsiteX959" fmla="*/ 390381 w 1748528"/>
                  <a:gd name="connsiteY959" fmla="*/ 1860317 h 1987715"/>
                  <a:gd name="connsiteX960" fmla="*/ 388846 w 1748528"/>
                  <a:gd name="connsiteY960" fmla="*/ 1860829 h 1987715"/>
                  <a:gd name="connsiteX961" fmla="*/ 388846 w 1748528"/>
                  <a:gd name="connsiteY961" fmla="*/ 1864922 h 1987715"/>
                  <a:gd name="connsiteX962" fmla="*/ 388335 w 1748528"/>
                  <a:gd name="connsiteY962" fmla="*/ 1870038 h 1987715"/>
                  <a:gd name="connsiteX963" fmla="*/ 388846 w 1748528"/>
                  <a:gd name="connsiteY963" fmla="*/ 1871062 h 1987715"/>
                  <a:gd name="connsiteX964" fmla="*/ 389870 w 1748528"/>
                  <a:gd name="connsiteY964" fmla="*/ 1871318 h 1987715"/>
                  <a:gd name="connsiteX965" fmla="*/ 392939 w 1748528"/>
                  <a:gd name="connsiteY965" fmla="*/ 1871318 h 1987715"/>
                  <a:gd name="connsiteX966" fmla="*/ 395753 w 1748528"/>
                  <a:gd name="connsiteY966" fmla="*/ 1871571 h 1987715"/>
                  <a:gd name="connsiteX967" fmla="*/ 398056 w 1748528"/>
                  <a:gd name="connsiteY967" fmla="*/ 1872338 h 1987715"/>
                  <a:gd name="connsiteX968" fmla="*/ 399846 w 1748528"/>
                  <a:gd name="connsiteY968" fmla="*/ 1873361 h 1987715"/>
                  <a:gd name="connsiteX969" fmla="*/ 400870 w 1748528"/>
                  <a:gd name="connsiteY969" fmla="*/ 1878222 h 1987715"/>
                  <a:gd name="connsiteX970" fmla="*/ 402405 w 1748528"/>
                  <a:gd name="connsiteY970" fmla="*/ 1879757 h 1987715"/>
                  <a:gd name="connsiteX971" fmla="*/ 402405 w 1748528"/>
                  <a:gd name="connsiteY971" fmla="*/ 1880525 h 1987715"/>
                  <a:gd name="connsiteX972" fmla="*/ 401126 w 1748528"/>
                  <a:gd name="connsiteY972" fmla="*/ 1881803 h 1987715"/>
                  <a:gd name="connsiteX973" fmla="*/ 398823 w 1748528"/>
                  <a:gd name="connsiteY973" fmla="*/ 1881548 h 1987715"/>
                  <a:gd name="connsiteX974" fmla="*/ 396009 w 1748528"/>
                  <a:gd name="connsiteY974" fmla="*/ 1879757 h 1987715"/>
                  <a:gd name="connsiteX975" fmla="*/ 394730 w 1748528"/>
                  <a:gd name="connsiteY975" fmla="*/ 1877966 h 1987715"/>
                  <a:gd name="connsiteX976" fmla="*/ 393707 w 1748528"/>
                  <a:gd name="connsiteY976" fmla="*/ 1877199 h 1987715"/>
                  <a:gd name="connsiteX977" fmla="*/ 391404 w 1748528"/>
                  <a:gd name="connsiteY977" fmla="*/ 1877455 h 1987715"/>
                  <a:gd name="connsiteX978" fmla="*/ 389614 w 1748528"/>
                  <a:gd name="connsiteY978" fmla="*/ 1880525 h 1987715"/>
                  <a:gd name="connsiteX979" fmla="*/ 388846 w 1748528"/>
                  <a:gd name="connsiteY979" fmla="*/ 1885385 h 1987715"/>
                  <a:gd name="connsiteX980" fmla="*/ 389102 w 1748528"/>
                  <a:gd name="connsiteY980" fmla="*/ 1887432 h 1987715"/>
                  <a:gd name="connsiteX981" fmla="*/ 387823 w 1748528"/>
                  <a:gd name="connsiteY981" fmla="*/ 1888966 h 1987715"/>
                  <a:gd name="connsiteX982" fmla="*/ 387055 w 1748528"/>
                  <a:gd name="connsiteY982" fmla="*/ 1888711 h 1987715"/>
                  <a:gd name="connsiteX983" fmla="*/ 386288 w 1748528"/>
                  <a:gd name="connsiteY983" fmla="*/ 1887432 h 1987715"/>
                  <a:gd name="connsiteX984" fmla="*/ 385009 w 1748528"/>
                  <a:gd name="connsiteY984" fmla="*/ 1884359 h 1987715"/>
                  <a:gd name="connsiteX985" fmla="*/ 383730 w 1748528"/>
                  <a:gd name="connsiteY985" fmla="*/ 1882313 h 1987715"/>
                  <a:gd name="connsiteX986" fmla="*/ 382451 w 1748528"/>
                  <a:gd name="connsiteY986" fmla="*/ 1881289 h 1987715"/>
                  <a:gd name="connsiteX987" fmla="*/ 377590 w 1748528"/>
                  <a:gd name="connsiteY987" fmla="*/ 1878731 h 1987715"/>
                  <a:gd name="connsiteX988" fmla="*/ 374776 w 1748528"/>
                  <a:gd name="connsiteY988" fmla="*/ 1878731 h 1987715"/>
                  <a:gd name="connsiteX989" fmla="*/ 372985 w 1748528"/>
                  <a:gd name="connsiteY989" fmla="*/ 1878987 h 1987715"/>
                  <a:gd name="connsiteX990" fmla="*/ 370939 w 1748528"/>
                  <a:gd name="connsiteY990" fmla="*/ 1879754 h 1987715"/>
                  <a:gd name="connsiteX991" fmla="*/ 367102 w 1748528"/>
                  <a:gd name="connsiteY991" fmla="*/ 1882568 h 1987715"/>
                  <a:gd name="connsiteX992" fmla="*/ 365822 w 1748528"/>
                  <a:gd name="connsiteY992" fmla="*/ 1884357 h 1987715"/>
                  <a:gd name="connsiteX993" fmla="*/ 365567 w 1748528"/>
                  <a:gd name="connsiteY993" fmla="*/ 1886147 h 1987715"/>
                  <a:gd name="connsiteX994" fmla="*/ 365822 w 1748528"/>
                  <a:gd name="connsiteY994" fmla="*/ 1888705 h 1987715"/>
                  <a:gd name="connsiteX995" fmla="*/ 366334 w 1748528"/>
                  <a:gd name="connsiteY995" fmla="*/ 1891008 h 1987715"/>
                  <a:gd name="connsiteX996" fmla="*/ 366590 w 1748528"/>
                  <a:gd name="connsiteY996" fmla="*/ 1893055 h 1987715"/>
                  <a:gd name="connsiteX997" fmla="*/ 365311 w 1748528"/>
                  <a:gd name="connsiteY997" fmla="*/ 1895357 h 1987715"/>
                  <a:gd name="connsiteX998" fmla="*/ 363776 w 1748528"/>
                  <a:gd name="connsiteY998" fmla="*/ 1896124 h 1987715"/>
                  <a:gd name="connsiteX999" fmla="*/ 361218 w 1748528"/>
                  <a:gd name="connsiteY999" fmla="*/ 1897915 h 1987715"/>
                  <a:gd name="connsiteX1000" fmla="*/ 360450 w 1748528"/>
                  <a:gd name="connsiteY1000" fmla="*/ 1899706 h 1987715"/>
                  <a:gd name="connsiteX1001" fmla="*/ 359683 w 1748528"/>
                  <a:gd name="connsiteY1001" fmla="*/ 1902520 h 1987715"/>
                  <a:gd name="connsiteX1002" fmla="*/ 358915 w 1748528"/>
                  <a:gd name="connsiteY1002" fmla="*/ 1903287 h 1987715"/>
                  <a:gd name="connsiteX1003" fmla="*/ 357892 w 1748528"/>
                  <a:gd name="connsiteY1003" fmla="*/ 1903032 h 1987715"/>
                  <a:gd name="connsiteX1004" fmla="*/ 355590 w 1748528"/>
                  <a:gd name="connsiteY1004" fmla="*/ 1900473 h 1987715"/>
                  <a:gd name="connsiteX1005" fmla="*/ 354311 w 1748528"/>
                  <a:gd name="connsiteY1005" fmla="*/ 1897915 h 1987715"/>
                  <a:gd name="connsiteX1006" fmla="*/ 354055 w 1748528"/>
                  <a:gd name="connsiteY1006" fmla="*/ 1894078 h 1987715"/>
                  <a:gd name="connsiteX1007" fmla="*/ 353287 w 1748528"/>
                  <a:gd name="connsiteY1007" fmla="*/ 1892543 h 1987715"/>
                  <a:gd name="connsiteX1008" fmla="*/ 352264 w 1748528"/>
                  <a:gd name="connsiteY1008" fmla="*/ 1891775 h 1987715"/>
                  <a:gd name="connsiteX1009" fmla="*/ 349706 w 1748528"/>
                  <a:gd name="connsiteY1009" fmla="*/ 1891264 h 1987715"/>
                  <a:gd name="connsiteX1010" fmla="*/ 347915 w 1748528"/>
                  <a:gd name="connsiteY1010" fmla="*/ 1891519 h 1987715"/>
                  <a:gd name="connsiteX1011" fmla="*/ 343310 w 1748528"/>
                  <a:gd name="connsiteY1011" fmla="*/ 1893310 h 1987715"/>
                  <a:gd name="connsiteX1012" fmla="*/ 338194 w 1748528"/>
                  <a:gd name="connsiteY1012" fmla="*/ 1894078 h 1987715"/>
                  <a:gd name="connsiteX1013" fmla="*/ 336659 w 1748528"/>
                  <a:gd name="connsiteY1013" fmla="*/ 1893825 h 1987715"/>
                  <a:gd name="connsiteX1014" fmla="*/ 334612 w 1748528"/>
                  <a:gd name="connsiteY1014" fmla="*/ 1893057 h 1987715"/>
                  <a:gd name="connsiteX1015" fmla="*/ 333333 w 1748528"/>
                  <a:gd name="connsiteY1015" fmla="*/ 1893825 h 1987715"/>
                  <a:gd name="connsiteX1016" fmla="*/ 330519 w 1748528"/>
                  <a:gd name="connsiteY1016" fmla="*/ 1893569 h 1987715"/>
                  <a:gd name="connsiteX1017" fmla="*/ 328729 w 1748528"/>
                  <a:gd name="connsiteY1017" fmla="*/ 1894592 h 1987715"/>
                  <a:gd name="connsiteX1018" fmla="*/ 326938 w 1748528"/>
                  <a:gd name="connsiteY1018" fmla="*/ 1892801 h 1987715"/>
                  <a:gd name="connsiteX1019" fmla="*/ 325147 w 1748528"/>
                  <a:gd name="connsiteY1019" fmla="*/ 1892290 h 1987715"/>
                  <a:gd name="connsiteX1020" fmla="*/ 323612 w 1748528"/>
                  <a:gd name="connsiteY1020" fmla="*/ 1893827 h 1987715"/>
                  <a:gd name="connsiteX1021" fmla="*/ 321821 w 1748528"/>
                  <a:gd name="connsiteY1021" fmla="*/ 1894339 h 1987715"/>
                  <a:gd name="connsiteX1022" fmla="*/ 321310 w 1748528"/>
                  <a:gd name="connsiteY1022" fmla="*/ 1893571 h 1987715"/>
                  <a:gd name="connsiteX1023" fmla="*/ 322333 w 1748528"/>
                  <a:gd name="connsiteY1023" fmla="*/ 1892804 h 1987715"/>
                  <a:gd name="connsiteX1024" fmla="*/ 322077 w 1748528"/>
                  <a:gd name="connsiteY1024" fmla="*/ 1891013 h 1987715"/>
                  <a:gd name="connsiteX1025" fmla="*/ 321054 w 1748528"/>
                  <a:gd name="connsiteY1025" fmla="*/ 1890246 h 1987715"/>
                  <a:gd name="connsiteX1026" fmla="*/ 319263 w 1748528"/>
                  <a:gd name="connsiteY1026" fmla="*/ 1889478 h 1987715"/>
                  <a:gd name="connsiteX1027" fmla="*/ 318240 w 1748528"/>
                  <a:gd name="connsiteY1027" fmla="*/ 1889990 h 1987715"/>
                  <a:gd name="connsiteX1028" fmla="*/ 315426 w 1748528"/>
                  <a:gd name="connsiteY1028" fmla="*/ 1892292 h 1987715"/>
                  <a:gd name="connsiteX1029" fmla="*/ 313379 w 1748528"/>
                  <a:gd name="connsiteY1029" fmla="*/ 1893315 h 1987715"/>
                  <a:gd name="connsiteX1030" fmla="*/ 311589 w 1748528"/>
                  <a:gd name="connsiteY1030" fmla="*/ 1892036 h 1987715"/>
                  <a:gd name="connsiteX1031" fmla="*/ 309286 w 1748528"/>
                  <a:gd name="connsiteY1031" fmla="*/ 1889222 h 1987715"/>
                  <a:gd name="connsiteX1032" fmla="*/ 309030 w 1748528"/>
                  <a:gd name="connsiteY1032" fmla="*/ 1888199 h 1987715"/>
                  <a:gd name="connsiteX1033" fmla="*/ 309542 w 1748528"/>
                  <a:gd name="connsiteY1033" fmla="*/ 1886664 h 1987715"/>
                  <a:gd name="connsiteX1034" fmla="*/ 310821 w 1748528"/>
                  <a:gd name="connsiteY1034" fmla="*/ 1886152 h 1987715"/>
                  <a:gd name="connsiteX1035" fmla="*/ 313891 w 1748528"/>
                  <a:gd name="connsiteY1035" fmla="*/ 1886920 h 1987715"/>
                  <a:gd name="connsiteX1036" fmla="*/ 316961 w 1748528"/>
                  <a:gd name="connsiteY1036" fmla="*/ 1886408 h 1987715"/>
                  <a:gd name="connsiteX1037" fmla="*/ 317472 w 1748528"/>
                  <a:gd name="connsiteY1037" fmla="*/ 1885897 h 1987715"/>
                  <a:gd name="connsiteX1038" fmla="*/ 319007 w 1748528"/>
                  <a:gd name="connsiteY1038" fmla="*/ 1881548 h 1987715"/>
                  <a:gd name="connsiteX1039" fmla="*/ 317217 w 1748528"/>
                  <a:gd name="connsiteY1039" fmla="*/ 1879757 h 1987715"/>
                  <a:gd name="connsiteX1040" fmla="*/ 317217 w 1748528"/>
                  <a:gd name="connsiteY1040" fmla="*/ 1878478 h 1987715"/>
                  <a:gd name="connsiteX1041" fmla="*/ 317984 w 1748528"/>
                  <a:gd name="connsiteY1041" fmla="*/ 1876943 h 1987715"/>
                  <a:gd name="connsiteX1042" fmla="*/ 314658 w 1748528"/>
                  <a:gd name="connsiteY1042" fmla="*/ 1875920 h 1987715"/>
                  <a:gd name="connsiteX1043" fmla="*/ 314403 w 1748528"/>
                  <a:gd name="connsiteY1043" fmla="*/ 1875152 h 1987715"/>
                  <a:gd name="connsiteX1044" fmla="*/ 315170 w 1748528"/>
                  <a:gd name="connsiteY1044" fmla="*/ 1872850 h 1987715"/>
                  <a:gd name="connsiteX1045" fmla="*/ 314914 w 1748528"/>
                  <a:gd name="connsiteY1045" fmla="*/ 1870292 h 1987715"/>
                  <a:gd name="connsiteX1046" fmla="*/ 316961 w 1748528"/>
                  <a:gd name="connsiteY1046" fmla="*/ 1869780 h 1987715"/>
                  <a:gd name="connsiteX1047" fmla="*/ 317984 w 1748528"/>
                  <a:gd name="connsiteY1047" fmla="*/ 1868757 h 1987715"/>
                  <a:gd name="connsiteX1048" fmla="*/ 317984 w 1748528"/>
                  <a:gd name="connsiteY1048" fmla="*/ 1865943 h 1987715"/>
                  <a:gd name="connsiteX1049" fmla="*/ 317728 w 1748528"/>
                  <a:gd name="connsiteY1049" fmla="*/ 1862105 h 1987715"/>
                  <a:gd name="connsiteX1050" fmla="*/ 318240 w 1748528"/>
                  <a:gd name="connsiteY1050" fmla="*/ 1861338 h 1987715"/>
                  <a:gd name="connsiteX1051" fmla="*/ 320542 w 1748528"/>
                  <a:gd name="connsiteY1051" fmla="*/ 1860059 h 1987715"/>
                  <a:gd name="connsiteX1052" fmla="*/ 319519 w 1748528"/>
                  <a:gd name="connsiteY1052" fmla="*/ 1858012 h 1987715"/>
                  <a:gd name="connsiteX1053" fmla="*/ 318240 w 1748528"/>
                  <a:gd name="connsiteY1053" fmla="*/ 1856989 h 1987715"/>
                  <a:gd name="connsiteX1054" fmla="*/ 315426 w 1748528"/>
                  <a:gd name="connsiteY1054" fmla="*/ 1856221 h 1987715"/>
                  <a:gd name="connsiteX1055" fmla="*/ 314658 w 1748528"/>
                  <a:gd name="connsiteY1055" fmla="*/ 1855454 h 1987715"/>
                  <a:gd name="connsiteX1056" fmla="*/ 315426 w 1748528"/>
                  <a:gd name="connsiteY1056" fmla="*/ 1852382 h 1987715"/>
                  <a:gd name="connsiteX1057" fmla="*/ 314147 w 1748528"/>
                  <a:gd name="connsiteY1057" fmla="*/ 1849059 h 1987715"/>
                  <a:gd name="connsiteX1058" fmla="*/ 312612 w 1748528"/>
                  <a:gd name="connsiteY1058" fmla="*/ 1848035 h 1987715"/>
                  <a:gd name="connsiteX1059" fmla="*/ 310565 w 1748528"/>
                  <a:gd name="connsiteY1059" fmla="*/ 1848035 h 1987715"/>
                  <a:gd name="connsiteX1060" fmla="*/ 309798 w 1748528"/>
                  <a:gd name="connsiteY1060" fmla="*/ 1846500 h 1987715"/>
                  <a:gd name="connsiteX1061" fmla="*/ 310054 w 1748528"/>
                  <a:gd name="connsiteY1061" fmla="*/ 1844454 h 1987715"/>
                  <a:gd name="connsiteX1062" fmla="*/ 311333 w 1748528"/>
                  <a:gd name="connsiteY1062" fmla="*/ 1843175 h 1987715"/>
                  <a:gd name="connsiteX1063" fmla="*/ 311589 w 1748528"/>
                  <a:gd name="connsiteY1063" fmla="*/ 1842152 h 1987715"/>
                  <a:gd name="connsiteX1064" fmla="*/ 310821 w 1748528"/>
                  <a:gd name="connsiteY1064" fmla="*/ 1840361 h 1987715"/>
                  <a:gd name="connsiteX1065" fmla="*/ 301356 w 1748528"/>
                  <a:gd name="connsiteY1065" fmla="*/ 1839082 h 1987715"/>
                  <a:gd name="connsiteX1066" fmla="*/ 298542 w 1748528"/>
                  <a:gd name="connsiteY1066" fmla="*/ 1837547 h 1987715"/>
                  <a:gd name="connsiteX1067" fmla="*/ 296751 w 1748528"/>
                  <a:gd name="connsiteY1067" fmla="*/ 1836268 h 1987715"/>
                  <a:gd name="connsiteX1068" fmla="*/ 294960 w 1748528"/>
                  <a:gd name="connsiteY1068" fmla="*/ 1833965 h 1987715"/>
                  <a:gd name="connsiteX1069" fmla="*/ 294449 w 1748528"/>
                  <a:gd name="connsiteY1069" fmla="*/ 1832174 h 1987715"/>
                  <a:gd name="connsiteX1070" fmla="*/ 295472 w 1748528"/>
                  <a:gd name="connsiteY1070" fmla="*/ 1830384 h 1987715"/>
                  <a:gd name="connsiteX1071" fmla="*/ 295216 w 1748528"/>
                  <a:gd name="connsiteY1071" fmla="*/ 1829361 h 1987715"/>
                  <a:gd name="connsiteX1072" fmla="*/ 293425 w 1748528"/>
                  <a:gd name="connsiteY1072" fmla="*/ 1828849 h 1987715"/>
                  <a:gd name="connsiteX1073" fmla="*/ 293425 w 1748528"/>
                  <a:gd name="connsiteY1073" fmla="*/ 1825523 h 1987715"/>
                  <a:gd name="connsiteX1074" fmla="*/ 292402 w 1748528"/>
                  <a:gd name="connsiteY1074" fmla="*/ 1824500 h 1987715"/>
                  <a:gd name="connsiteX1075" fmla="*/ 290611 w 1748528"/>
                  <a:gd name="connsiteY1075" fmla="*/ 1824244 h 1987715"/>
                  <a:gd name="connsiteX1076" fmla="*/ 288053 w 1748528"/>
                  <a:gd name="connsiteY1076" fmla="*/ 1824756 h 1987715"/>
                  <a:gd name="connsiteX1077" fmla="*/ 286262 w 1748528"/>
                  <a:gd name="connsiteY1077" fmla="*/ 1825523 h 1987715"/>
                  <a:gd name="connsiteX1078" fmla="*/ 282425 w 1748528"/>
                  <a:gd name="connsiteY1078" fmla="*/ 1825523 h 1987715"/>
                  <a:gd name="connsiteX1079" fmla="*/ 279867 w 1748528"/>
                  <a:gd name="connsiteY1079" fmla="*/ 1826802 h 1987715"/>
                  <a:gd name="connsiteX1080" fmla="*/ 278588 w 1748528"/>
                  <a:gd name="connsiteY1080" fmla="*/ 1826549 h 1987715"/>
                  <a:gd name="connsiteX1081" fmla="*/ 278332 w 1748528"/>
                  <a:gd name="connsiteY1081" fmla="*/ 1824758 h 1987715"/>
                  <a:gd name="connsiteX1082" fmla="*/ 277565 w 1748528"/>
                  <a:gd name="connsiteY1082" fmla="*/ 1824247 h 1987715"/>
                  <a:gd name="connsiteX1083" fmla="*/ 273983 w 1748528"/>
                  <a:gd name="connsiteY1083" fmla="*/ 1826037 h 1987715"/>
                  <a:gd name="connsiteX1084" fmla="*/ 272960 w 1748528"/>
                  <a:gd name="connsiteY1084" fmla="*/ 1826549 h 1987715"/>
                  <a:gd name="connsiteX1085" fmla="*/ 269123 w 1748528"/>
                  <a:gd name="connsiteY1085" fmla="*/ 1825782 h 1987715"/>
                  <a:gd name="connsiteX1086" fmla="*/ 265541 w 1748528"/>
                  <a:gd name="connsiteY1086" fmla="*/ 1824247 h 1987715"/>
                  <a:gd name="connsiteX1087" fmla="*/ 263239 w 1748528"/>
                  <a:gd name="connsiteY1087" fmla="*/ 1823735 h 1987715"/>
                  <a:gd name="connsiteX1088" fmla="*/ 261704 w 1748528"/>
                  <a:gd name="connsiteY1088" fmla="*/ 1823991 h 1987715"/>
                  <a:gd name="connsiteX1089" fmla="*/ 256076 w 1748528"/>
                  <a:gd name="connsiteY1089" fmla="*/ 1828084 h 1987715"/>
                  <a:gd name="connsiteX1090" fmla="*/ 254797 w 1748528"/>
                  <a:gd name="connsiteY1090" fmla="*/ 1828337 h 1987715"/>
                  <a:gd name="connsiteX1091" fmla="*/ 252238 w 1748528"/>
                  <a:gd name="connsiteY1091" fmla="*/ 1828084 h 1987715"/>
                  <a:gd name="connsiteX1092" fmla="*/ 250192 w 1748528"/>
                  <a:gd name="connsiteY1092" fmla="*/ 1827316 h 1987715"/>
                  <a:gd name="connsiteX1093" fmla="*/ 247889 w 1748528"/>
                  <a:gd name="connsiteY1093" fmla="*/ 1827061 h 1987715"/>
                  <a:gd name="connsiteX1094" fmla="*/ 245587 w 1748528"/>
                  <a:gd name="connsiteY1094" fmla="*/ 1827572 h 1987715"/>
                  <a:gd name="connsiteX1095" fmla="*/ 243029 w 1748528"/>
                  <a:gd name="connsiteY1095" fmla="*/ 1828596 h 1987715"/>
                  <a:gd name="connsiteX1096" fmla="*/ 242261 w 1748528"/>
                  <a:gd name="connsiteY1096" fmla="*/ 1829875 h 1987715"/>
                  <a:gd name="connsiteX1097" fmla="*/ 242261 w 1748528"/>
                  <a:gd name="connsiteY1097" fmla="*/ 1831409 h 1987715"/>
                  <a:gd name="connsiteX1098" fmla="*/ 241494 w 1748528"/>
                  <a:gd name="connsiteY1098" fmla="*/ 1832177 h 1987715"/>
                  <a:gd name="connsiteX1099" fmla="*/ 239703 w 1748528"/>
                  <a:gd name="connsiteY1099" fmla="*/ 1832177 h 1987715"/>
                  <a:gd name="connsiteX1100" fmla="*/ 236378 w 1748528"/>
                  <a:gd name="connsiteY1100" fmla="*/ 1830898 h 1987715"/>
                  <a:gd name="connsiteX1101" fmla="*/ 233819 w 1748528"/>
                  <a:gd name="connsiteY1101" fmla="*/ 1830642 h 1987715"/>
                  <a:gd name="connsiteX1102" fmla="*/ 231773 w 1748528"/>
                  <a:gd name="connsiteY1102" fmla="*/ 1829875 h 1987715"/>
                  <a:gd name="connsiteX1103" fmla="*/ 229726 w 1748528"/>
                  <a:gd name="connsiteY1103" fmla="*/ 1828084 h 1987715"/>
                  <a:gd name="connsiteX1104" fmla="*/ 228447 w 1748528"/>
                  <a:gd name="connsiteY1104" fmla="*/ 1828084 h 1987715"/>
                  <a:gd name="connsiteX1105" fmla="*/ 225889 w 1748528"/>
                  <a:gd name="connsiteY1105" fmla="*/ 1828851 h 1987715"/>
                  <a:gd name="connsiteX1106" fmla="*/ 223331 w 1748528"/>
                  <a:gd name="connsiteY1106" fmla="*/ 1828084 h 1987715"/>
                  <a:gd name="connsiteX1107" fmla="*/ 217703 w 1748528"/>
                  <a:gd name="connsiteY1107" fmla="*/ 1825270 h 1987715"/>
                  <a:gd name="connsiteX1108" fmla="*/ 213865 w 1748528"/>
                  <a:gd name="connsiteY1108" fmla="*/ 1824247 h 1987715"/>
                  <a:gd name="connsiteX1109" fmla="*/ 211307 w 1748528"/>
                  <a:gd name="connsiteY1109" fmla="*/ 1824247 h 1987715"/>
                  <a:gd name="connsiteX1110" fmla="*/ 209005 w 1748528"/>
                  <a:gd name="connsiteY1110" fmla="*/ 1825014 h 1987715"/>
                  <a:gd name="connsiteX1111" fmla="*/ 205679 w 1748528"/>
                  <a:gd name="connsiteY1111" fmla="*/ 1825014 h 1987715"/>
                  <a:gd name="connsiteX1112" fmla="*/ 202098 w 1748528"/>
                  <a:gd name="connsiteY1112" fmla="*/ 1824247 h 1987715"/>
                  <a:gd name="connsiteX1113" fmla="*/ 200051 w 1748528"/>
                  <a:gd name="connsiteY1113" fmla="*/ 1824758 h 1987715"/>
                  <a:gd name="connsiteX1114" fmla="*/ 199028 w 1748528"/>
                  <a:gd name="connsiteY1114" fmla="*/ 1826037 h 1987715"/>
                  <a:gd name="connsiteX1115" fmla="*/ 195958 w 1748528"/>
                  <a:gd name="connsiteY1115" fmla="*/ 1830386 h 1987715"/>
                  <a:gd name="connsiteX1116" fmla="*/ 193656 w 1748528"/>
                  <a:gd name="connsiteY1116" fmla="*/ 1832433 h 1987715"/>
                  <a:gd name="connsiteX1117" fmla="*/ 192888 w 1748528"/>
                  <a:gd name="connsiteY1117" fmla="*/ 1833456 h 1987715"/>
                  <a:gd name="connsiteX1118" fmla="*/ 192632 w 1748528"/>
                  <a:gd name="connsiteY1118" fmla="*/ 1835247 h 1987715"/>
                  <a:gd name="connsiteX1119" fmla="*/ 191353 w 1748528"/>
                  <a:gd name="connsiteY1119" fmla="*/ 1836014 h 1987715"/>
                  <a:gd name="connsiteX1120" fmla="*/ 189818 w 1748528"/>
                  <a:gd name="connsiteY1120" fmla="*/ 1836014 h 1987715"/>
                  <a:gd name="connsiteX1121" fmla="*/ 187516 w 1748528"/>
                  <a:gd name="connsiteY1121" fmla="*/ 1834991 h 1987715"/>
                  <a:gd name="connsiteX1122" fmla="*/ 186749 w 1748528"/>
                  <a:gd name="connsiteY1122" fmla="*/ 1833968 h 1987715"/>
                  <a:gd name="connsiteX1123" fmla="*/ 183935 w 1748528"/>
                  <a:gd name="connsiteY1123" fmla="*/ 1832689 h 1987715"/>
                  <a:gd name="connsiteX1124" fmla="*/ 180865 w 1748528"/>
                  <a:gd name="connsiteY1124" fmla="*/ 1832177 h 1987715"/>
                  <a:gd name="connsiteX1125" fmla="*/ 179586 w 1748528"/>
                  <a:gd name="connsiteY1125" fmla="*/ 1832689 h 1987715"/>
                  <a:gd name="connsiteX1126" fmla="*/ 176260 w 1748528"/>
                  <a:gd name="connsiteY1126" fmla="*/ 1831665 h 1987715"/>
                  <a:gd name="connsiteX1127" fmla="*/ 169097 w 1748528"/>
                  <a:gd name="connsiteY1127" fmla="*/ 1832433 h 1987715"/>
                  <a:gd name="connsiteX1128" fmla="*/ 167818 w 1748528"/>
                  <a:gd name="connsiteY1128" fmla="*/ 1830642 h 1987715"/>
                  <a:gd name="connsiteX1129" fmla="*/ 165771 w 1748528"/>
                  <a:gd name="connsiteY1129" fmla="*/ 1827316 h 1987715"/>
                  <a:gd name="connsiteX1130" fmla="*/ 159632 w 1748528"/>
                  <a:gd name="connsiteY1130" fmla="*/ 1823991 h 1987715"/>
                  <a:gd name="connsiteX1131" fmla="*/ 156818 w 1748528"/>
                  <a:gd name="connsiteY1131" fmla="*/ 1821688 h 1987715"/>
                  <a:gd name="connsiteX1132" fmla="*/ 154259 w 1748528"/>
                  <a:gd name="connsiteY1132" fmla="*/ 1818618 h 1987715"/>
                  <a:gd name="connsiteX1133" fmla="*/ 152980 w 1748528"/>
                  <a:gd name="connsiteY1133" fmla="*/ 1815037 h 1987715"/>
                  <a:gd name="connsiteX1134" fmla="*/ 152724 w 1748528"/>
                  <a:gd name="connsiteY1134" fmla="*/ 1811711 h 1987715"/>
                  <a:gd name="connsiteX1135" fmla="*/ 151957 w 1748528"/>
                  <a:gd name="connsiteY1135" fmla="*/ 1802246 h 1987715"/>
                  <a:gd name="connsiteX1136" fmla="*/ 151957 w 1748528"/>
                  <a:gd name="connsiteY1136" fmla="*/ 1798153 h 1987715"/>
                  <a:gd name="connsiteX1137" fmla="*/ 152469 w 1748528"/>
                  <a:gd name="connsiteY1137" fmla="*/ 1791504 h 1987715"/>
                  <a:gd name="connsiteX1138" fmla="*/ 152980 w 1748528"/>
                  <a:gd name="connsiteY1138" fmla="*/ 1789458 h 1987715"/>
                  <a:gd name="connsiteX1139" fmla="*/ 154259 w 1748528"/>
                  <a:gd name="connsiteY1139" fmla="*/ 1785876 h 1987715"/>
                  <a:gd name="connsiteX1140" fmla="*/ 155027 w 1748528"/>
                  <a:gd name="connsiteY1140" fmla="*/ 1782295 h 1987715"/>
                  <a:gd name="connsiteX1141" fmla="*/ 154004 w 1748528"/>
                  <a:gd name="connsiteY1141" fmla="*/ 1778202 h 1987715"/>
                  <a:gd name="connsiteX1142" fmla="*/ 152213 w 1748528"/>
                  <a:gd name="connsiteY1142" fmla="*/ 1775899 h 1987715"/>
                  <a:gd name="connsiteX1143" fmla="*/ 149655 w 1748528"/>
                  <a:gd name="connsiteY1143" fmla="*/ 1775132 h 1987715"/>
                  <a:gd name="connsiteX1144" fmla="*/ 144282 w 1748528"/>
                  <a:gd name="connsiteY1144" fmla="*/ 1775132 h 1987715"/>
                  <a:gd name="connsiteX1145" fmla="*/ 143003 w 1748528"/>
                  <a:gd name="connsiteY1145" fmla="*/ 1774620 h 1987715"/>
                  <a:gd name="connsiteX1146" fmla="*/ 140701 w 1748528"/>
                  <a:gd name="connsiteY1146" fmla="*/ 1772062 h 1987715"/>
                  <a:gd name="connsiteX1147" fmla="*/ 138399 w 1748528"/>
                  <a:gd name="connsiteY1147" fmla="*/ 1770783 h 1987715"/>
                  <a:gd name="connsiteX1148" fmla="*/ 134561 w 1748528"/>
                  <a:gd name="connsiteY1148" fmla="*/ 1770783 h 1987715"/>
                  <a:gd name="connsiteX1149" fmla="*/ 129701 w 1748528"/>
                  <a:gd name="connsiteY1149" fmla="*/ 1770271 h 1987715"/>
                  <a:gd name="connsiteX1150" fmla="*/ 126631 w 1748528"/>
                  <a:gd name="connsiteY1150" fmla="*/ 1768992 h 1987715"/>
                  <a:gd name="connsiteX1151" fmla="*/ 123049 w 1748528"/>
                  <a:gd name="connsiteY1151" fmla="*/ 1766945 h 1987715"/>
                  <a:gd name="connsiteX1152" fmla="*/ 121514 w 1748528"/>
                  <a:gd name="connsiteY1152" fmla="*/ 1765667 h 1987715"/>
                  <a:gd name="connsiteX1153" fmla="*/ 118189 w 1748528"/>
                  <a:gd name="connsiteY1153" fmla="*/ 1757992 h 1987715"/>
                  <a:gd name="connsiteX1154" fmla="*/ 116398 w 1748528"/>
                  <a:gd name="connsiteY1154" fmla="*/ 1753387 h 1987715"/>
                  <a:gd name="connsiteX1155" fmla="*/ 116398 w 1748528"/>
                  <a:gd name="connsiteY1155" fmla="*/ 1750573 h 1987715"/>
                  <a:gd name="connsiteX1156" fmla="*/ 116910 w 1748528"/>
                  <a:gd name="connsiteY1156" fmla="*/ 1747503 h 1987715"/>
                  <a:gd name="connsiteX1157" fmla="*/ 117677 w 1748528"/>
                  <a:gd name="connsiteY1157" fmla="*/ 1745968 h 1987715"/>
                  <a:gd name="connsiteX1158" fmla="*/ 120235 w 1748528"/>
                  <a:gd name="connsiteY1158" fmla="*/ 1744433 h 1987715"/>
                  <a:gd name="connsiteX1159" fmla="*/ 121514 w 1748528"/>
                  <a:gd name="connsiteY1159" fmla="*/ 1743154 h 1987715"/>
                  <a:gd name="connsiteX1160" fmla="*/ 122026 w 1748528"/>
                  <a:gd name="connsiteY1160" fmla="*/ 1741619 h 1987715"/>
                  <a:gd name="connsiteX1161" fmla="*/ 123561 w 1748528"/>
                  <a:gd name="connsiteY1161" fmla="*/ 1736503 h 1987715"/>
                  <a:gd name="connsiteX1162" fmla="*/ 124328 w 1748528"/>
                  <a:gd name="connsiteY1162" fmla="*/ 1734712 h 1987715"/>
                  <a:gd name="connsiteX1163" fmla="*/ 124840 w 1748528"/>
                  <a:gd name="connsiteY1163" fmla="*/ 1730363 h 1987715"/>
                  <a:gd name="connsiteX1164" fmla="*/ 125096 w 1748528"/>
                  <a:gd name="connsiteY1164" fmla="*/ 1724224 h 1987715"/>
                  <a:gd name="connsiteX1165" fmla="*/ 125863 w 1748528"/>
                  <a:gd name="connsiteY1165" fmla="*/ 1721154 h 1987715"/>
                  <a:gd name="connsiteX1166" fmla="*/ 127398 w 1748528"/>
                  <a:gd name="connsiteY1166" fmla="*/ 1717316 h 1987715"/>
                  <a:gd name="connsiteX1167" fmla="*/ 127654 w 1748528"/>
                  <a:gd name="connsiteY1167" fmla="*/ 1714247 h 1987715"/>
                  <a:gd name="connsiteX1168" fmla="*/ 127398 w 1748528"/>
                  <a:gd name="connsiteY1168" fmla="*/ 1710153 h 1987715"/>
                  <a:gd name="connsiteX1169" fmla="*/ 126119 w 1748528"/>
                  <a:gd name="connsiteY1169" fmla="*/ 1706828 h 1987715"/>
                  <a:gd name="connsiteX1170" fmla="*/ 117677 w 1748528"/>
                  <a:gd name="connsiteY1170" fmla="*/ 1704781 h 1987715"/>
                  <a:gd name="connsiteX1171" fmla="*/ 115375 w 1748528"/>
                  <a:gd name="connsiteY1171" fmla="*/ 1704014 h 1987715"/>
                  <a:gd name="connsiteX1172" fmla="*/ 112049 w 1748528"/>
                  <a:gd name="connsiteY1172" fmla="*/ 1701967 h 1987715"/>
                  <a:gd name="connsiteX1173" fmla="*/ 110770 w 1748528"/>
                  <a:gd name="connsiteY1173" fmla="*/ 1700176 h 1987715"/>
                  <a:gd name="connsiteX1174" fmla="*/ 106933 w 1748528"/>
                  <a:gd name="connsiteY1174" fmla="*/ 1695572 h 1987715"/>
                  <a:gd name="connsiteX1175" fmla="*/ 104630 w 1748528"/>
                  <a:gd name="connsiteY1175" fmla="*/ 1692758 h 1987715"/>
                  <a:gd name="connsiteX1176" fmla="*/ 97979 w 1748528"/>
                  <a:gd name="connsiteY1176" fmla="*/ 1686874 h 1987715"/>
                  <a:gd name="connsiteX1177" fmla="*/ 96444 w 1748528"/>
                  <a:gd name="connsiteY1177" fmla="*/ 1686362 h 1987715"/>
                  <a:gd name="connsiteX1178" fmla="*/ 93118 w 1748528"/>
                  <a:gd name="connsiteY1178" fmla="*/ 1688153 h 1987715"/>
                  <a:gd name="connsiteX1179" fmla="*/ 90304 w 1748528"/>
                  <a:gd name="connsiteY1179" fmla="*/ 1689432 h 1987715"/>
                  <a:gd name="connsiteX1180" fmla="*/ 88770 w 1748528"/>
                  <a:gd name="connsiteY1180" fmla="*/ 1689179 h 1987715"/>
                  <a:gd name="connsiteX1181" fmla="*/ 87235 w 1748528"/>
                  <a:gd name="connsiteY1181" fmla="*/ 1688155 h 1987715"/>
                  <a:gd name="connsiteX1182" fmla="*/ 85444 w 1748528"/>
                  <a:gd name="connsiteY1182" fmla="*/ 1685597 h 1987715"/>
                  <a:gd name="connsiteX1183" fmla="*/ 82886 w 1748528"/>
                  <a:gd name="connsiteY1183" fmla="*/ 1682528 h 1987715"/>
                  <a:gd name="connsiteX1184" fmla="*/ 78281 w 1748528"/>
                  <a:gd name="connsiteY1184" fmla="*/ 1679969 h 1987715"/>
                  <a:gd name="connsiteX1185" fmla="*/ 77769 w 1748528"/>
                  <a:gd name="connsiteY1185" fmla="*/ 1679458 h 1987715"/>
                  <a:gd name="connsiteX1186" fmla="*/ 76746 w 1748528"/>
                  <a:gd name="connsiteY1186" fmla="*/ 1676644 h 1987715"/>
                  <a:gd name="connsiteX1187" fmla="*/ 74444 w 1748528"/>
                  <a:gd name="connsiteY1187" fmla="*/ 1675876 h 1987715"/>
                  <a:gd name="connsiteX1188" fmla="*/ 70606 w 1748528"/>
                  <a:gd name="connsiteY1188" fmla="*/ 1676388 h 1987715"/>
                  <a:gd name="connsiteX1189" fmla="*/ 68560 w 1748528"/>
                  <a:gd name="connsiteY1189" fmla="*/ 1675109 h 1987715"/>
                  <a:gd name="connsiteX1190" fmla="*/ 68048 w 1748528"/>
                  <a:gd name="connsiteY1190" fmla="*/ 1673318 h 1987715"/>
                  <a:gd name="connsiteX1191" fmla="*/ 68048 w 1748528"/>
                  <a:gd name="connsiteY1191" fmla="*/ 1669995 h 1987715"/>
                  <a:gd name="connsiteX1192" fmla="*/ 67536 w 1748528"/>
                  <a:gd name="connsiteY1192" fmla="*/ 1665387 h 1987715"/>
                  <a:gd name="connsiteX1193" fmla="*/ 67792 w 1748528"/>
                  <a:gd name="connsiteY1193" fmla="*/ 1655666 h 1987715"/>
                  <a:gd name="connsiteX1194" fmla="*/ 68304 w 1748528"/>
                  <a:gd name="connsiteY1194" fmla="*/ 1650294 h 1987715"/>
                  <a:gd name="connsiteX1195" fmla="*/ 69327 w 1748528"/>
                  <a:gd name="connsiteY1195" fmla="*/ 1647736 h 1987715"/>
                  <a:gd name="connsiteX1196" fmla="*/ 69839 w 1748528"/>
                  <a:gd name="connsiteY1196" fmla="*/ 1643387 h 1987715"/>
                  <a:gd name="connsiteX1197" fmla="*/ 69839 w 1748528"/>
                  <a:gd name="connsiteY1197" fmla="*/ 1639550 h 1987715"/>
                  <a:gd name="connsiteX1198" fmla="*/ 69071 w 1748528"/>
                  <a:gd name="connsiteY1198" fmla="*/ 1635712 h 1987715"/>
                  <a:gd name="connsiteX1199" fmla="*/ 68816 w 1748528"/>
                  <a:gd name="connsiteY1199" fmla="*/ 1631619 h 1987715"/>
                  <a:gd name="connsiteX1200" fmla="*/ 69839 w 1748528"/>
                  <a:gd name="connsiteY1200" fmla="*/ 1629317 h 1987715"/>
                  <a:gd name="connsiteX1201" fmla="*/ 72397 w 1748528"/>
                  <a:gd name="connsiteY1201" fmla="*/ 1627015 h 1987715"/>
                  <a:gd name="connsiteX1202" fmla="*/ 72909 w 1748528"/>
                  <a:gd name="connsiteY1202" fmla="*/ 1625480 h 1987715"/>
                  <a:gd name="connsiteX1203" fmla="*/ 73420 w 1748528"/>
                  <a:gd name="connsiteY1203" fmla="*/ 1617549 h 1987715"/>
                  <a:gd name="connsiteX1204" fmla="*/ 73164 w 1748528"/>
                  <a:gd name="connsiteY1204" fmla="*/ 1615758 h 1987715"/>
                  <a:gd name="connsiteX1205" fmla="*/ 73420 w 1748528"/>
                  <a:gd name="connsiteY1205" fmla="*/ 1612689 h 1987715"/>
                  <a:gd name="connsiteX1206" fmla="*/ 74444 w 1748528"/>
                  <a:gd name="connsiteY1206" fmla="*/ 1608340 h 1987715"/>
                  <a:gd name="connsiteX1207" fmla="*/ 74699 w 1748528"/>
                  <a:gd name="connsiteY1207" fmla="*/ 1605270 h 1987715"/>
                  <a:gd name="connsiteX1208" fmla="*/ 76234 w 1748528"/>
                  <a:gd name="connsiteY1208" fmla="*/ 1597851 h 1987715"/>
                  <a:gd name="connsiteX1209" fmla="*/ 76490 w 1748528"/>
                  <a:gd name="connsiteY1209" fmla="*/ 1594781 h 1987715"/>
                  <a:gd name="connsiteX1210" fmla="*/ 76234 w 1748528"/>
                  <a:gd name="connsiteY1210" fmla="*/ 1593502 h 1987715"/>
                  <a:gd name="connsiteX1211" fmla="*/ 74955 w 1748528"/>
                  <a:gd name="connsiteY1211" fmla="*/ 1592479 h 1987715"/>
                  <a:gd name="connsiteX1212" fmla="*/ 74188 w 1748528"/>
                  <a:gd name="connsiteY1212" fmla="*/ 1589409 h 1987715"/>
                  <a:gd name="connsiteX1213" fmla="*/ 74444 w 1748528"/>
                  <a:gd name="connsiteY1213" fmla="*/ 1587363 h 1987715"/>
                  <a:gd name="connsiteX1214" fmla="*/ 75723 w 1748528"/>
                  <a:gd name="connsiteY1214" fmla="*/ 1584037 h 1987715"/>
                  <a:gd name="connsiteX1215" fmla="*/ 77258 w 1748528"/>
                  <a:gd name="connsiteY1215" fmla="*/ 1580967 h 1987715"/>
                  <a:gd name="connsiteX1216" fmla="*/ 79048 w 1748528"/>
                  <a:gd name="connsiteY1216" fmla="*/ 1575851 h 1987715"/>
                  <a:gd name="connsiteX1217" fmla="*/ 79816 w 1748528"/>
                  <a:gd name="connsiteY1217" fmla="*/ 1574316 h 1987715"/>
                  <a:gd name="connsiteX1218" fmla="*/ 82630 w 1748528"/>
                  <a:gd name="connsiteY1218" fmla="*/ 1570734 h 1987715"/>
                  <a:gd name="connsiteX1219" fmla="*/ 84165 w 1748528"/>
                  <a:gd name="connsiteY1219" fmla="*/ 1569967 h 1987715"/>
                  <a:gd name="connsiteX1220" fmla="*/ 87235 w 1748528"/>
                  <a:gd name="connsiteY1220" fmla="*/ 1569967 h 1987715"/>
                  <a:gd name="connsiteX1221" fmla="*/ 88770 w 1748528"/>
                  <a:gd name="connsiteY1221" fmla="*/ 1569199 h 1987715"/>
                  <a:gd name="connsiteX1222" fmla="*/ 90560 w 1748528"/>
                  <a:gd name="connsiteY1222" fmla="*/ 1565362 h 1987715"/>
                  <a:gd name="connsiteX1223" fmla="*/ 92863 w 1748528"/>
                  <a:gd name="connsiteY1223" fmla="*/ 1563571 h 1987715"/>
                  <a:gd name="connsiteX1224" fmla="*/ 94909 w 1748528"/>
                  <a:gd name="connsiteY1224" fmla="*/ 1563315 h 1987715"/>
                  <a:gd name="connsiteX1225" fmla="*/ 98746 w 1748528"/>
                  <a:gd name="connsiteY1225" fmla="*/ 1563060 h 1987715"/>
                  <a:gd name="connsiteX1226" fmla="*/ 103863 w 1748528"/>
                  <a:gd name="connsiteY1226" fmla="*/ 1562036 h 1987715"/>
                  <a:gd name="connsiteX1227" fmla="*/ 105398 w 1748528"/>
                  <a:gd name="connsiteY1227" fmla="*/ 1561525 h 1987715"/>
                  <a:gd name="connsiteX1228" fmla="*/ 106421 w 1748528"/>
                  <a:gd name="connsiteY1228" fmla="*/ 1560501 h 1987715"/>
                  <a:gd name="connsiteX1229" fmla="*/ 106933 w 1748528"/>
                  <a:gd name="connsiteY1229" fmla="*/ 1559222 h 1987715"/>
                  <a:gd name="connsiteX1230" fmla="*/ 107444 w 1748528"/>
                  <a:gd name="connsiteY1230" fmla="*/ 1554106 h 1987715"/>
                  <a:gd name="connsiteX1231" fmla="*/ 108212 w 1748528"/>
                  <a:gd name="connsiteY1231" fmla="*/ 1551803 h 1987715"/>
                  <a:gd name="connsiteX1232" fmla="*/ 110514 w 1748528"/>
                  <a:gd name="connsiteY1232" fmla="*/ 1546431 h 1987715"/>
                  <a:gd name="connsiteX1233" fmla="*/ 112561 w 1748528"/>
                  <a:gd name="connsiteY1233" fmla="*/ 1543106 h 1987715"/>
                  <a:gd name="connsiteX1234" fmla="*/ 117166 w 1748528"/>
                  <a:gd name="connsiteY1234" fmla="*/ 1534919 h 1987715"/>
                  <a:gd name="connsiteX1235" fmla="*/ 118189 w 1748528"/>
                  <a:gd name="connsiteY1235" fmla="*/ 1533385 h 1987715"/>
                  <a:gd name="connsiteX1236" fmla="*/ 118445 w 1748528"/>
                  <a:gd name="connsiteY1236" fmla="*/ 1532105 h 1987715"/>
                  <a:gd name="connsiteX1237" fmla="*/ 121259 w 1748528"/>
                  <a:gd name="connsiteY1237" fmla="*/ 1524175 h 1987715"/>
                  <a:gd name="connsiteX1238" fmla="*/ 121770 w 1748528"/>
                  <a:gd name="connsiteY1238" fmla="*/ 1518547 h 1987715"/>
                  <a:gd name="connsiteX1239" fmla="*/ 121770 w 1748528"/>
                  <a:gd name="connsiteY1239" fmla="*/ 1512919 h 1987715"/>
                  <a:gd name="connsiteX1240" fmla="*/ 121259 w 1748528"/>
                  <a:gd name="connsiteY1240" fmla="*/ 1511640 h 1987715"/>
                  <a:gd name="connsiteX1241" fmla="*/ 118445 w 1748528"/>
                  <a:gd name="connsiteY1241" fmla="*/ 1510617 h 1987715"/>
                  <a:gd name="connsiteX1242" fmla="*/ 117166 w 1748528"/>
                  <a:gd name="connsiteY1242" fmla="*/ 1510872 h 1987715"/>
                  <a:gd name="connsiteX1243" fmla="*/ 115119 w 1748528"/>
                  <a:gd name="connsiteY1243" fmla="*/ 1508826 h 1987715"/>
                  <a:gd name="connsiteX1244" fmla="*/ 113840 w 1748528"/>
                  <a:gd name="connsiteY1244" fmla="*/ 1508058 h 1987715"/>
                  <a:gd name="connsiteX1245" fmla="*/ 111793 w 1748528"/>
                  <a:gd name="connsiteY1245" fmla="*/ 1505756 h 1987715"/>
                  <a:gd name="connsiteX1246" fmla="*/ 110003 w 1748528"/>
                  <a:gd name="connsiteY1246" fmla="*/ 1504477 h 1987715"/>
                  <a:gd name="connsiteX1247" fmla="*/ 109491 w 1748528"/>
                  <a:gd name="connsiteY1247" fmla="*/ 1502174 h 1987715"/>
                  <a:gd name="connsiteX1248" fmla="*/ 107956 w 1748528"/>
                  <a:gd name="connsiteY1248" fmla="*/ 1498851 h 1987715"/>
                  <a:gd name="connsiteX1249" fmla="*/ 103607 w 1748528"/>
                  <a:gd name="connsiteY1249" fmla="*/ 1495270 h 1987715"/>
                  <a:gd name="connsiteX1250" fmla="*/ 101560 w 1748528"/>
                  <a:gd name="connsiteY1250" fmla="*/ 1494758 h 1987715"/>
                  <a:gd name="connsiteX1251" fmla="*/ 97723 w 1748528"/>
                  <a:gd name="connsiteY1251" fmla="*/ 1491688 h 1987715"/>
                  <a:gd name="connsiteX1252" fmla="*/ 96700 w 1748528"/>
                  <a:gd name="connsiteY1252" fmla="*/ 1490409 h 1987715"/>
                  <a:gd name="connsiteX1253" fmla="*/ 96700 w 1748528"/>
                  <a:gd name="connsiteY1253" fmla="*/ 1489386 h 1987715"/>
                  <a:gd name="connsiteX1254" fmla="*/ 97723 w 1748528"/>
                  <a:gd name="connsiteY1254" fmla="*/ 1487340 h 1987715"/>
                  <a:gd name="connsiteX1255" fmla="*/ 97723 w 1748528"/>
                  <a:gd name="connsiteY1255" fmla="*/ 1484014 h 1987715"/>
                  <a:gd name="connsiteX1256" fmla="*/ 98491 w 1748528"/>
                  <a:gd name="connsiteY1256" fmla="*/ 1481967 h 1987715"/>
                  <a:gd name="connsiteX1257" fmla="*/ 99514 w 1748528"/>
                  <a:gd name="connsiteY1257" fmla="*/ 1480176 h 1987715"/>
                  <a:gd name="connsiteX1258" fmla="*/ 99514 w 1748528"/>
                  <a:gd name="connsiteY1258" fmla="*/ 1479409 h 1987715"/>
                  <a:gd name="connsiteX1259" fmla="*/ 97212 w 1748528"/>
                  <a:gd name="connsiteY1259" fmla="*/ 1477107 h 1987715"/>
                  <a:gd name="connsiteX1260" fmla="*/ 90304 w 1748528"/>
                  <a:gd name="connsiteY1260" fmla="*/ 1472246 h 1987715"/>
                  <a:gd name="connsiteX1261" fmla="*/ 87746 w 1748528"/>
                  <a:gd name="connsiteY1261" fmla="*/ 1469944 h 1987715"/>
                  <a:gd name="connsiteX1262" fmla="*/ 85955 w 1748528"/>
                  <a:gd name="connsiteY1262" fmla="*/ 1467897 h 1987715"/>
                  <a:gd name="connsiteX1263" fmla="*/ 85444 w 1748528"/>
                  <a:gd name="connsiteY1263" fmla="*/ 1465851 h 1987715"/>
                  <a:gd name="connsiteX1264" fmla="*/ 86211 w 1748528"/>
                  <a:gd name="connsiteY1264" fmla="*/ 1464316 h 1987715"/>
                  <a:gd name="connsiteX1265" fmla="*/ 85955 w 1748528"/>
                  <a:gd name="connsiteY1265" fmla="*/ 1460990 h 1987715"/>
                  <a:gd name="connsiteX1266" fmla="*/ 83141 w 1748528"/>
                  <a:gd name="connsiteY1266" fmla="*/ 1457409 h 1987715"/>
                  <a:gd name="connsiteX1267" fmla="*/ 79304 w 1748528"/>
                  <a:gd name="connsiteY1267" fmla="*/ 1452292 h 1987715"/>
                  <a:gd name="connsiteX1268" fmla="*/ 77769 w 1748528"/>
                  <a:gd name="connsiteY1268" fmla="*/ 1449478 h 1987715"/>
                  <a:gd name="connsiteX1269" fmla="*/ 76234 w 1748528"/>
                  <a:gd name="connsiteY1269" fmla="*/ 1446920 h 1987715"/>
                  <a:gd name="connsiteX1270" fmla="*/ 75211 w 1748528"/>
                  <a:gd name="connsiteY1270" fmla="*/ 1444362 h 1987715"/>
                  <a:gd name="connsiteX1271" fmla="*/ 73420 w 1748528"/>
                  <a:gd name="connsiteY1271" fmla="*/ 1440780 h 1987715"/>
                  <a:gd name="connsiteX1272" fmla="*/ 70350 w 1748528"/>
                  <a:gd name="connsiteY1272" fmla="*/ 1438478 h 1987715"/>
                  <a:gd name="connsiteX1273" fmla="*/ 67281 w 1748528"/>
                  <a:gd name="connsiteY1273" fmla="*/ 1437966 h 1987715"/>
                  <a:gd name="connsiteX1274" fmla="*/ 62676 w 1748528"/>
                  <a:gd name="connsiteY1274" fmla="*/ 1438990 h 1987715"/>
                  <a:gd name="connsiteX1275" fmla="*/ 59606 w 1748528"/>
                  <a:gd name="connsiteY1275" fmla="*/ 1437455 h 1987715"/>
                  <a:gd name="connsiteX1276" fmla="*/ 58327 w 1748528"/>
                  <a:gd name="connsiteY1276" fmla="*/ 1436176 h 1987715"/>
                  <a:gd name="connsiteX1277" fmla="*/ 56025 w 1748528"/>
                  <a:gd name="connsiteY1277" fmla="*/ 1434641 h 1987715"/>
                  <a:gd name="connsiteX1278" fmla="*/ 55257 w 1748528"/>
                  <a:gd name="connsiteY1278" fmla="*/ 1433617 h 1987715"/>
                  <a:gd name="connsiteX1279" fmla="*/ 55513 w 1748528"/>
                  <a:gd name="connsiteY1279" fmla="*/ 1431315 h 1987715"/>
                  <a:gd name="connsiteX1280" fmla="*/ 55257 w 1748528"/>
                  <a:gd name="connsiteY1280" fmla="*/ 1429268 h 1987715"/>
                  <a:gd name="connsiteX1281" fmla="*/ 54490 w 1748528"/>
                  <a:gd name="connsiteY1281" fmla="*/ 1427222 h 1987715"/>
                  <a:gd name="connsiteX1282" fmla="*/ 54234 w 1748528"/>
                  <a:gd name="connsiteY1282" fmla="*/ 1424152 h 1987715"/>
                  <a:gd name="connsiteX1283" fmla="*/ 53211 w 1748528"/>
                  <a:gd name="connsiteY1283" fmla="*/ 1422873 h 1987715"/>
                  <a:gd name="connsiteX1284" fmla="*/ 50141 w 1748528"/>
                  <a:gd name="connsiteY1284" fmla="*/ 1420826 h 1987715"/>
                  <a:gd name="connsiteX1285" fmla="*/ 49373 w 1748528"/>
                  <a:gd name="connsiteY1285" fmla="*/ 1419803 h 1987715"/>
                  <a:gd name="connsiteX1286" fmla="*/ 47327 w 1748528"/>
                  <a:gd name="connsiteY1286" fmla="*/ 1416733 h 1987715"/>
                  <a:gd name="connsiteX1287" fmla="*/ 46303 w 1748528"/>
                  <a:gd name="connsiteY1287" fmla="*/ 1415710 h 1987715"/>
                  <a:gd name="connsiteX1288" fmla="*/ 44768 w 1748528"/>
                  <a:gd name="connsiteY1288" fmla="*/ 1414942 h 1987715"/>
                  <a:gd name="connsiteX1289" fmla="*/ 38629 w 1748528"/>
                  <a:gd name="connsiteY1289" fmla="*/ 1413663 h 1987715"/>
                  <a:gd name="connsiteX1290" fmla="*/ 33768 w 1748528"/>
                  <a:gd name="connsiteY1290" fmla="*/ 1413663 h 1987715"/>
                  <a:gd name="connsiteX1291" fmla="*/ 30954 w 1748528"/>
                  <a:gd name="connsiteY1291" fmla="*/ 1412640 h 1987715"/>
                  <a:gd name="connsiteX1292" fmla="*/ 26861 w 1748528"/>
                  <a:gd name="connsiteY1292" fmla="*/ 1410082 h 1987715"/>
                  <a:gd name="connsiteX1293" fmla="*/ 25838 w 1748528"/>
                  <a:gd name="connsiteY1293" fmla="*/ 1408803 h 1987715"/>
                  <a:gd name="connsiteX1294" fmla="*/ 25070 w 1748528"/>
                  <a:gd name="connsiteY1294" fmla="*/ 1407524 h 1987715"/>
                  <a:gd name="connsiteX1295" fmla="*/ 24559 w 1748528"/>
                  <a:gd name="connsiteY1295" fmla="*/ 1400872 h 1987715"/>
                  <a:gd name="connsiteX1296" fmla="*/ 24303 w 1748528"/>
                  <a:gd name="connsiteY1296" fmla="*/ 1399593 h 1987715"/>
                  <a:gd name="connsiteX1297" fmla="*/ 21745 w 1748528"/>
                  <a:gd name="connsiteY1297" fmla="*/ 1398314 h 1987715"/>
                  <a:gd name="connsiteX1298" fmla="*/ 17140 w 1748528"/>
                  <a:gd name="connsiteY1298" fmla="*/ 1397035 h 1987715"/>
                  <a:gd name="connsiteX1299" fmla="*/ 16372 w 1748528"/>
                  <a:gd name="connsiteY1299" fmla="*/ 1396523 h 1987715"/>
                  <a:gd name="connsiteX1300" fmla="*/ 12279 w 1748528"/>
                  <a:gd name="connsiteY1300" fmla="*/ 1392430 h 1987715"/>
                  <a:gd name="connsiteX1301" fmla="*/ 11000 w 1748528"/>
                  <a:gd name="connsiteY1301" fmla="*/ 1391151 h 1987715"/>
                  <a:gd name="connsiteX1302" fmla="*/ 9210 w 1748528"/>
                  <a:gd name="connsiteY1302" fmla="*/ 1390128 h 1987715"/>
                  <a:gd name="connsiteX1303" fmla="*/ 7675 w 1748528"/>
                  <a:gd name="connsiteY1303" fmla="*/ 1388337 h 1987715"/>
                  <a:gd name="connsiteX1304" fmla="*/ 8954 w 1748528"/>
                  <a:gd name="connsiteY1304" fmla="*/ 1381430 h 1987715"/>
                  <a:gd name="connsiteX1305" fmla="*/ 8442 w 1748528"/>
                  <a:gd name="connsiteY1305" fmla="*/ 1379383 h 1987715"/>
                  <a:gd name="connsiteX1306" fmla="*/ 8442 w 1748528"/>
                  <a:gd name="connsiteY1306" fmla="*/ 1375546 h 1987715"/>
                  <a:gd name="connsiteX1307" fmla="*/ 9465 w 1748528"/>
                  <a:gd name="connsiteY1307" fmla="*/ 1372732 h 1987715"/>
                  <a:gd name="connsiteX1308" fmla="*/ 9210 w 1748528"/>
                  <a:gd name="connsiteY1308" fmla="*/ 1370430 h 1987715"/>
                  <a:gd name="connsiteX1309" fmla="*/ 8442 w 1748528"/>
                  <a:gd name="connsiteY1309" fmla="*/ 1368127 h 1987715"/>
                  <a:gd name="connsiteX1310" fmla="*/ 7675 w 1748528"/>
                  <a:gd name="connsiteY1310" fmla="*/ 1366848 h 1987715"/>
                  <a:gd name="connsiteX1311" fmla="*/ 2302 w 1748528"/>
                  <a:gd name="connsiteY1311" fmla="*/ 1360964 h 1987715"/>
                  <a:gd name="connsiteX1312" fmla="*/ 256 w 1748528"/>
                  <a:gd name="connsiteY1312" fmla="*/ 1355336 h 1987715"/>
                  <a:gd name="connsiteX1313" fmla="*/ 0 w 1748528"/>
                  <a:gd name="connsiteY1313" fmla="*/ 1354313 h 1987715"/>
                  <a:gd name="connsiteX1314" fmla="*/ 256 w 1748528"/>
                  <a:gd name="connsiteY1314" fmla="*/ 1350476 h 1987715"/>
                  <a:gd name="connsiteX1315" fmla="*/ 512 w 1748528"/>
                  <a:gd name="connsiteY1315" fmla="*/ 1347918 h 1987715"/>
                  <a:gd name="connsiteX1316" fmla="*/ 1535 w 1748528"/>
                  <a:gd name="connsiteY1316" fmla="*/ 1345359 h 1987715"/>
                  <a:gd name="connsiteX1317" fmla="*/ 256 w 1748528"/>
                  <a:gd name="connsiteY1317" fmla="*/ 1342801 h 1987715"/>
                  <a:gd name="connsiteX1318" fmla="*/ 512 w 1748528"/>
                  <a:gd name="connsiteY1318" fmla="*/ 1341778 h 1987715"/>
                  <a:gd name="connsiteX1319" fmla="*/ 2302 w 1748528"/>
                  <a:gd name="connsiteY1319" fmla="*/ 1339476 h 1987715"/>
                  <a:gd name="connsiteX1320" fmla="*/ 4349 w 1748528"/>
                  <a:gd name="connsiteY1320" fmla="*/ 1337941 h 1987715"/>
                  <a:gd name="connsiteX1321" fmla="*/ 6907 w 1748528"/>
                  <a:gd name="connsiteY1321" fmla="*/ 1335638 h 1987715"/>
                  <a:gd name="connsiteX1322" fmla="*/ 7419 w 1748528"/>
                  <a:gd name="connsiteY1322" fmla="*/ 1334103 h 1987715"/>
                  <a:gd name="connsiteX1323" fmla="*/ 6140 w 1748528"/>
                  <a:gd name="connsiteY1323" fmla="*/ 1328987 h 1987715"/>
                  <a:gd name="connsiteX1324" fmla="*/ 6140 w 1748528"/>
                  <a:gd name="connsiteY1324" fmla="*/ 1327452 h 1987715"/>
                  <a:gd name="connsiteX1325" fmla="*/ 6907 w 1748528"/>
                  <a:gd name="connsiteY1325" fmla="*/ 1326173 h 1987715"/>
                  <a:gd name="connsiteX1326" fmla="*/ 12535 w 1748528"/>
                  <a:gd name="connsiteY1326" fmla="*/ 1323615 h 1987715"/>
                  <a:gd name="connsiteX1327" fmla="*/ 14070 w 1748528"/>
                  <a:gd name="connsiteY1327" fmla="*/ 1322591 h 1987715"/>
                  <a:gd name="connsiteX1328" fmla="*/ 15605 w 1748528"/>
                  <a:gd name="connsiteY1328" fmla="*/ 1320033 h 1987715"/>
                  <a:gd name="connsiteX1329" fmla="*/ 16117 w 1748528"/>
                  <a:gd name="connsiteY1329" fmla="*/ 1318754 h 1987715"/>
                  <a:gd name="connsiteX1330" fmla="*/ 17140 w 1748528"/>
                  <a:gd name="connsiteY1330" fmla="*/ 1314149 h 1987715"/>
                  <a:gd name="connsiteX1331" fmla="*/ 20466 w 1748528"/>
                  <a:gd name="connsiteY1331" fmla="*/ 1305963 h 1987715"/>
                  <a:gd name="connsiteX1332" fmla="*/ 23535 w 1748528"/>
                  <a:gd name="connsiteY1332" fmla="*/ 1302638 h 1987715"/>
                  <a:gd name="connsiteX1333" fmla="*/ 25070 w 1748528"/>
                  <a:gd name="connsiteY1333" fmla="*/ 1300335 h 1987715"/>
                  <a:gd name="connsiteX1334" fmla="*/ 28140 w 1748528"/>
                  <a:gd name="connsiteY1334" fmla="*/ 1295475 h 1987715"/>
                  <a:gd name="connsiteX1335" fmla="*/ 28908 w 1748528"/>
                  <a:gd name="connsiteY1335" fmla="*/ 1292916 h 1987715"/>
                  <a:gd name="connsiteX1336" fmla="*/ 29163 w 1748528"/>
                  <a:gd name="connsiteY1336" fmla="*/ 1290102 h 1987715"/>
                  <a:gd name="connsiteX1337" fmla="*/ 23280 w 1748528"/>
                  <a:gd name="connsiteY1337" fmla="*/ 1285753 h 1987715"/>
                  <a:gd name="connsiteX1338" fmla="*/ 21233 w 1748528"/>
                  <a:gd name="connsiteY1338" fmla="*/ 1282684 h 1987715"/>
                  <a:gd name="connsiteX1339" fmla="*/ 19698 w 1748528"/>
                  <a:gd name="connsiteY1339" fmla="*/ 1279614 h 1987715"/>
                  <a:gd name="connsiteX1340" fmla="*/ 19186 w 1748528"/>
                  <a:gd name="connsiteY1340" fmla="*/ 1278079 h 1987715"/>
                  <a:gd name="connsiteX1341" fmla="*/ 18675 w 1748528"/>
                  <a:gd name="connsiteY1341" fmla="*/ 1273474 h 1987715"/>
                  <a:gd name="connsiteX1342" fmla="*/ 19186 w 1748528"/>
                  <a:gd name="connsiteY1342" fmla="*/ 1268867 h 1987715"/>
                  <a:gd name="connsiteX1343" fmla="*/ 19698 w 1748528"/>
                  <a:gd name="connsiteY1343" fmla="*/ 1266564 h 1987715"/>
                  <a:gd name="connsiteX1344" fmla="*/ 21489 w 1748528"/>
                  <a:gd name="connsiteY1344" fmla="*/ 1260425 h 1987715"/>
                  <a:gd name="connsiteX1345" fmla="*/ 22768 w 1748528"/>
                  <a:gd name="connsiteY1345" fmla="*/ 1256843 h 1987715"/>
                  <a:gd name="connsiteX1346" fmla="*/ 23535 w 1748528"/>
                  <a:gd name="connsiteY1346" fmla="*/ 1254797 h 1987715"/>
                  <a:gd name="connsiteX1347" fmla="*/ 26094 w 1748528"/>
                  <a:gd name="connsiteY1347" fmla="*/ 1250704 h 1987715"/>
                  <a:gd name="connsiteX1348" fmla="*/ 28908 w 1748528"/>
                  <a:gd name="connsiteY1348" fmla="*/ 1249169 h 1987715"/>
                  <a:gd name="connsiteX1349" fmla="*/ 33001 w 1748528"/>
                  <a:gd name="connsiteY1349" fmla="*/ 1247378 h 1987715"/>
                  <a:gd name="connsiteX1350" fmla="*/ 36838 w 1748528"/>
                  <a:gd name="connsiteY1350" fmla="*/ 1245843 h 1987715"/>
                  <a:gd name="connsiteX1351" fmla="*/ 41699 w 1748528"/>
                  <a:gd name="connsiteY1351" fmla="*/ 1244820 h 1987715"/>
                  <a:gd name="connsiteX1352" fmla="*/ 43745 w 1748528"/>
                  <a:gd name="connsiteY1352" fmla="*/ 1244052 h 1987715"/>
                  <a:gd name="connsiteX1353" fmla="*/ 45536 w 1748528"/>
                  <a:gd name="connsiteY1353" fmla="*/ 1242517 h 1987715"/>
                  <a:gd name="connsiteX1354" fmla="*/ 47583 w 1748528"/>
                  <a:gd name="connsiteY1354" fmla="*/ 1238680 h 1987715"/>
                  <a:gd name="connsiteX1355" fmla="*/ 46815 w 1748528"/>
                  <a:gd name="connsiteY1355" fmla="*/ 1236122 h 1987715"/>
                  <a:gd name="connsiteX1356" fmla="*/ 48606 w 1748528"/>
                  <a:gd name="connsiteY1356" fmla="*/ 1230750 h 1987715"/>
                  <a:gd name="connsiteX1357" fmla="*/ 49117 w 1748528"/>
                  <a:gd name="connsiteY1357" fmla="*/ 1227424 h 1987715"/>
                  <a:gd name="connsiteX1358" fmla="*/ 50141 w 1748528"/>
                  <a:gd name="connsiteY1358" fmla="*/ 1220773 h 1987715"/>
                  <a:gd name="connsiteX1359" fmla="*/ 50652 w 1748528"/>
                  <a:gd name="connsiteY1359" fmla="*/ 1219238 h 1987715"/>
                  <a:gd name="connsiteX1360" fmla="*/ 51931 w 1748528"/>
                  <a:gd name="connsiteY1360" fmla="*/ 1216935 h 1987715"/>
                  <a:gd name="connsiteX1361" fmla="*/ 53978 w 1748528"/>
                  <a:gd name="connsiteY1361" fmla="*/ 1215656 h 1987715"/>
                  <a:gd name="connsiteX1362" fmla="*/ 57559 w 1748528"/>
                  <a:gd name="connsiteY1362" fmla="*/ 1214377 h 1987715"/>
                  <a:gd name="connsiteX1363" fmla="*/ 59094 w 1748528"/>
                  <a:gd name="connsiteY1363" fmla="*/ 1213354 h 1987715"/>
                  <a:gd name="connsiteX1364" fmla="*/ 61653 w 1748528"/>
                  <a:gd name="connsiteY1364" fmla="*/ 1211051 h 1987715"/>
                  <a:gd name="connsiteX1365" fmla="*/ 64978 w 1748528"/>
                  <a:gd name="connsiteY1365" fmla="*/ 1207982 h 1987715"/>
                  <a:gd name="connsiteX1366" fmla="*/ 67025 w 1748528"/>
                  <a:gd name="connsiteY1366" fmla="*/ 1206191 h 1987715"/>
                  <a:gd name="connsiteX1367" fmla="*/ 67536 w 1748528"/>
                  <a:gd name="connsiteY1367" fmla="*/ 1204144 h 1987715"/>
                  <a:gd name="connsiteX1368" fmla="*/ 66513 w 1748528"/>
                  <a:gd name="connsiteY1368" fmla="*/ 1201330 h 1987715"/>
                  <a:gd name="connsiteX1369" fmla="*/ 64467 w 1748528"/>
                  <a:gd name="connsiteY1369" fmla="*/ 1199284 h 1987715"/>
                  <a:gd name="connsiteX1370" fmla="*/ 64211 w 1748528"/>
                  <a:gd name="connsiteY1370" fmla="*/ 1197749 h 1987715"/>
                  <a:gd name="connsiteX1371" fmla="*/ 66513 w 1748528"/>
                  <a:gd name="connsiteY1371" fmla="*/ 1196470 h 1987715"/>
                  <a:gd name="connsiteX1372" fmla="*/ 70095 w 1748528"/>
                  <a:gd name="connsiteY1372" fmla="*/ 1195191 h 1987715"/>
                  <a:gd name="connsiteX1373" fmla="*/ 71374 w 1748528"/>
                  <a:gd name="connsiteY1373" fmla="*/ 1193912 h 1987715"/>
                  <a:gd name="connsiteX1374" fmla="*/ 74955 w 1748528"/>
                  <a:gd name="connsiteY1374" fmla="*/ 1191097 h 1987715"/>
                  <a:gd name="connsiteX1375" fmla="*/ 77002 w 1748528"/>
                  <a:gd name="connsiteY1375" fmla="*/ 1188795 h 1987715"/>
                  <a:gd name="connsiteX1376" fmla="*/ 78281 w 1748528"/>
                  <a:gd name="connsiteY1376" fmla="*/ 1186493 h 1987715"/>
                  <a:gd name="connsiteX1377" fmla="*/ 79048 w 1748528"/>
                  <a:gd name="connsiteY1377" fmla="*/ 1183935 h 1987715"/>
                  <a:gd name="connsiteX1378" fmla="*/ 78793 w 1748528"/>
                  <a:gd name="connsiteY1378" fmla="*/ 1179841 h 1987715"/>
                  <a:gd name="connsiteX1379" fmla="*/ 79048 w 1748528"/>
                  <a:gd name="connsiteY1379" fmla="*/ 1175237 h 1987715"/>
                  <a:gd name="connsiteX1380" fmla="*/ 78281 w 1748528"/>
                  <a:gd name="connsiteY1380" fmla="*/ 1172678 h 1987715"/>
                  <a:gd name="connsiteX1381" fmla="*/ 76746 w 1748528"/>
                  <a:gd name="connsiteY1381" fmla="*/ 1170376 h 1987715"/>
                  <a:gd name="connsiteX1382" fmla="*/ 72397 w 1748528"/>
                  <a:gd name="connsiteY1382" fmla="*/ 1166539 h 1987715"/>
                  <a:gd name="connsiteX1383" fmla="*/ 67536 w 1748528"/>
                  <a:gd name="connsiteY1383" fmla="*/ 1163213 h 1987715"/>
                  <a:gd name="connsiteX1384" fmla="*/ 66257 w 1748528"/>
                  <a:gd name="connsiteY1384" fmla="*/ 1161678 h 1987715"/>
                  <a:gd name="connsiteX1385" fmla="*/ 66002 w 1748528"/>
                  <a:gd name="connsiteY1385" fmla="*/ 1156562 h 1987715"/>
                  <a:gd name="connsiteX1386" fmla="*/ 66769 w 1748528"/>
                  <a:gd name="connsiteY1386" fmla="*/ 1154259 h 1987715"/>
                  <a:gd name="connsiteX1387" fmla="*/ 68048 w 1748528"/>
                  <a:gd name="connsiteY1387" fmla="*/ 1151957 h 1987715"/>
                  <a:gd name="connsiteX1388" fmla="*/ 70606 w 1748528"/>
                  <a:gd name="connsiteY1388" fmla="*/ 1148887 h 1987715"/>
                  <a:gd name="connsiteX1389" fmla="*/ 71374 w 1748528"/>
                  <a:gd name="connsiteY1389" fmla="*/ 1147864 h 1987715"/>
                  <a:gd name="connsiteX1390" fmla="*/ 71374 w 1748528"/>
                  <a:gd name="connsiteY1390" fmla="*/ 1140189 h 1987715"/>
                  <a:gd name="connsiteX1391" fmla="*/ 71118 w 1748528"/>
                  <a:gd name="connsiteY1391" fmla="*/ 1135840 h 1987715"/>
                  <a:gd name="connsiteX1392" fmla="*/ 70606 w 1748528"/>
                  <a:gd name="connsiteY1392" fmla="*/ 1134050 h 1987715"/>
                  <a:gd name="connsiteX1393" fmla="*/ 69583 w 1748528"/>
                  <a:gd name="connsiteY1393" fmla="*/ 1132771 h 1987715"/>
                  <a:gd name="connsiteX1394" fmla="*/ 63188 w 1748528"/>
                  <a:gd name="connsiteY1394" fmla="*/ 1125863 h 1987715"/>
                  <a:gd name="connsiteX1395" fmla="*/ 60373 w 1748528"/>
                  <a:gd name="connsiteY1395" fmla="*/ 1124328 h 1987715"/>
                  <a:gd name="connsiteX1396" fmla="*/ 57048 w 1748528"/>
                  <a:gd name="connsiteY1396" fmla="*/ 1123305 h 1987715"/>
                  <a:gd name="connsiteX1397" fmla="*/ 55513 w 1748528"/>
                  <a:gd name="connsiteY1397" fmla="*/ 1121259 h 1987715"/>
                  <a:gd name="connsiteX1398" fmla="*/ 55001 w 1748528"/>
                  <a:gd name="connsiteY1398" fmla="*/ 1116654 h 1987715"/>
                  <a:gd name="connsiteX1399" fmla="*/ 54490 w 1748528"/>
                  <a:gd name="connsiteY1399" fmla="*/ 1115119 h 1987715"/>
                  <a:gd name="connsiteX1400" fmla="*/ 53466 w 1748528"/>
                  <a:gd name="connsiteY1400" fmla="*/ 1114096 h 1987715"/>
                  <a:gd name="connsiteX1401" fmla="*/ 48862 w 1748528"/>
                  <a:gd name="connsiteY1401" fmla="*/ 1111282 h 1987715"/>
                  <a:gd name="connsiteX1402" fmla="*/ 45280 w 1748528"/>
                  <a:gd name="connsiteY1402" fmla="*/ 1110003 h 1987715"/>
                  <a:gd name="connsiteX1403" fmla="*/ 44513 w 1748528"/>
                  <a:gd name="connsiteY1403" fmla="*/ 1108979 h 1987715"/>
                  <a:gd name="connsiteX1404" fmla="*/ 44768 w 1748528"/>
                  <a:gd name="connsiteY1404" fmla="*/ 1106933 h 1987715"/>
                  <a:gd name="connsiteX1405" fmla="*/ 47071 w 1748528"/>
                  <a:gd name="connsiteY1405" fmla="*/ 1104630 h 1987715"/>
                  <a:gd name="connsiteX1406" fmla="*/ 51164 w 1748528"/>
                  <a:gd name="connsiteY1406" fmla="*/ 1098746 h 1987715"/>
                  <a:gd name="connsiteX1407" fmla="*/ 51164 w 1748528"/>
                  <a:gd name="connsiteY1407" fmla="*/ 1096700 h 1987715"/>
                  <a:gd name="connsiteX1408" fmla="*/ 49373 w 1748528"/>
                  <a:gd name="connsiteY1408" fmla="*/ 1095165 h 1987715"/>
                  <a:gd name="connsiteX1409" fmla="*/ 46815 w 1748528"/>
                  <a:gd name="connsiteY1409" fmla="*/ 1094142 h 1987715"/>
                  <a:gd name="connsiteX1410" fmla="*/ 45280 w 1748528"/>
                  <a:gd name="connsiteY1410" fmla="*/ 1092863 h 1987715"/>
                  <a:gd name="connsiteX1411" fmla="*/ 44513 w 1748528"/>
                  <a:gd name="connsiteY1411" fmla="*/ 1091328 h 1987715"/>
                  <a:gd name="connsiteX1412" fmla="*/ 43489 w 1748528"/>
                  <a:gd name="connsiteY1412" fmla="*/ 1088002 h 1987715"/>
                  <a:gd name="connsiteX1413" fmla="*/ 42210 w 1748528"/>
                  <a:gd name="connsiteY1413" fmla="*/ 1085700 h 1987715"/>
                  <a:gd name="connsiteX1414" fmla="*/ 41699 w 1748528"/>
                  <a:gd name="connsiteY1414" fmla="*/ 1084165 h 1987715"/>
                  <a:gd name="connsiteX1415" fmla="*/ 42466 w 1748528"/>
                  <a:gd name="connsiteY1415" fmla="*/ 1081607 h 1987715"/>
                  <a:gd name="connsiteX1416" fmla="*/ 45024 w 1748528"/>
                  <a:gd name="connsiteY1416" fmla="*/ 1078025 h 1987715"/>
                  <a:gd name="connsiteX1417" fmla="*/ 47071 w 1748528"/>
                  <a:gd name="connsiteY1417" fmla="*/ 1073676 h 1987715"/>
                  <a:gd name="connsiteX1418" fmla="*/ 47327 w 1748528"/>
                  <a:gd name="connsiteY1418" fmla="*/ 1072141 h 1987715"/>
                  <a:gd name="connsiteX1419" fmla="*/ 47071 w 1748528"/>
                  <a:gd name="connsiteY1419" fmla="*/ 1070606 h 1987715"/>
                  <a:gd name="connsiteX1420" fmla="*/ 44768 w 1748528"/>
                  <a:gd name="connsiteY1420" fmla="*/ 1066769 h 1987715"/>
                  <a:gd name="connsiteX1421" fmla="*/ 44001 w 1748528"/>
                  <a:gd name="connsiteY1421" fmla="*/ 1064211 h 1987715"/>
                  <a:gd name="connsiteX1422" fmla="*/ 44257 w 1748528"/>
                  <a:gd name="connsiteY1422" fmla="*/ 1061141 h 1987715"/>
                  <a:gd name="connsiteX1423" fmla="*/ 43489 w 1748528"/>
                  <a:gd name="connsiteY1423" fmla="*/ 1060374 h 1987715"/>
                  <a:gd name="connsiteX1424" fmla="*/ 40420 w 1748528"/>
                  <a:gd name="connsiteY1424" fmla="*/ 1057815 h 1987715"/>
                  <a:gd name="connsiteX1425" fmla="*/ 40164 w 1748528"/>
                  <a:gd name="connsiteY1425" fmla="*/ 1056280 h 1987715"/>
                  <a:gd name="connsiteX1426" fmla="*/ 40420 w 1748528"/>
                  <a:gd name="connsiteY1426" fmla="*/ 1054490 h 1987715"/>
                  <a:gd name="connsiteX1427" fmla="*/ 41187 w 1748528"/>
                  <a:gd name="connsiteY1427" fmla="*/ 1052699 h 1987715"/>
                  <a:gd name="connsiteX1428" fmla="*/ 41443 w 1748528"/>
                  <a:gd name="connsiteY1428" fmla="*/ 1051164 h 1987715"/>
                  <a:gd name="connsiteX1429" fmla="*/ 43489 w 1748528"/>
                  <a:gd name="connsiteY1429" fmla="*/ 1048350 h 1987715"/>
                  <a:gd name="connsiteX1430" fmla="*/ 44513 w 1748528"/>
                  <a:gd name="connsiteY1430" fmla="*/ 1047838 h 1987715"/>
                  <a:gd name="connsiteX1431" fmla="*/ 48862 w 1748528"/>
                  <a:gd name="connsiteY1431" fmla="*/ 1047071 h 1987715"/>
                  <a:gd name="connsiteX1432" fmla="*/ 53211 w 1748528"/>
                  <a:gd name="connsiteY1432" fmla="*/ 1044513 h 1987715"/>
                  <a:gd name="connsiteX1433" fmla="*/ 57304 w 1748528"/>
                  <a:gd name="connsiteY1433" fmla="*/ 1042722 h 1987715"/>
                  <a:gd name="connsiteX1434" fmla="*/ 64978 w 1748528"/>
                  <a:gd name="connsiteY1434" fmla="*/ 1038629 h 1987715"/>
                  <a:gd name="connsiteX1435" fmla="*/ 67281 w 1748528"/>
                  <a:gd name="connsiteY1435" fmla="*/ 1038373 h 1987715"/>
                  <a:gd name="connsiteX1436" fmla="*/ 69327 w 1748528"/>
                  <a:gd name="connsiteY1436" fmla="*/ 1038629 h 1987715"/>
                  <a:gd name="connsiteX1437" fmla="*/ 71885 w 1748528"/>
                  <a:gd name="connsiteY1437" fmla="*/ 1039652 h 1987715"/>
                  <a:gd name="connsiteX1438" fmla="*/ 75467 w 1748528"/>
                  <a:gd name="connsiteY1438" fmla="*/ 1042722 h 1987715"/>
                  <a:gd name="connsiteX1439" fmla="*/ 78793 w 1748528"/>
                  <a:gd name="connsiteY1439" fmla="*/ 1044768 h 1987715"/>
                  <a:gd name="connsiteX1440" fmla="*/ 81351 w 1748528"/>
                  <a:gd name="connsiteY1440" fmla="*/ 1046559 h 1987715"/>
                  <a:gd name="connsiteX1441" fmla="*/ 84676 w 1748528"/>
                  <a:gd name="connsiteY1441" fmla="*/ 1050397 h 1987715"/>
                  <a:gd name="connsiteX1442" fmla="*/ 88258 w 1748528"/>
                  <a:gd name="connsiteY1442" fmla="*/ 1051931 h 1987715"/>
                  <a:gd name="connsiteX1443" fmla="*/ 89793 w 1748528"/>
                  <a:gd name="connsiteY1443" fmla="*/ 1053722 h 1987715"/>
                  <a:gd name="connsiteX1444" fmla="*/ 90816 w 1748528"/>
                  <a:gd name="connsiteY1444" fmla="*/ 1058071 h 1987715"/>
                  <a:gd name="connsiteX1445" fmla="*/ 92607 w 1748528"/>
                  <a:gd name="connsiteY1445" fmla="*/ 1063188 h 1987715"/>
                  <a:gd name="connsiteX1446" fmla="*/ 93374 w 1748528"/>
                  <a:gd name="connsiteY1446" fmla="*/ 1063699 h 1987715"/>
                  <a:gd name="connsiteX1447" fmla="*/ 94398 w 1748528"/>
                  <a:gd name="connsiteY1447" fmla="*/ 1066002 h 1987715"/>
                  <a:gd name="connsiteX1448" fmla="*/ 94398 w 1748528"/>
                  <a:gd name="connsiteY1448" fmla="*/ 1068048 h 1987715"/>
                  <a:gd name="connsiteX1449" fmla="*/ 95932 w 1748528"/>
                  <a:gd name="connsiteY1449" fmla="*/ 1071374 h 1987715"/>
                  <a:gd name="connsiteX1450" fmla="*/ 96700 w 1748528"/>
                  <a:gd name="connsiteY1450" fmla="*/ 1072141 h 1987715"/>
                  <a:gd name="connsiteX1451" fmla="*/ 98491 w 1748528"/>
                  <a:gd name="connsiteY1451" fmla="*/ 1073420 h 1987715"/>
                  <a:gd name="connsiteX1452" fmla="*/ 102840 w 1748528"/>
                  <a:gd name="connsiteY1452" fmla="*/ 1073420 h 1987715"/>
                  <a:gd name="connsiteX1453" fmla="*/ 105909 w 1748528"/>
                  <a:gd name="connsiteY1453" fmla="*/ 1074699 h 1987715"/>
                  <a:gd name="connsiteX1454" fmla="*/ 108468 w 1748528"/>
                  <a:gd name="connsiteY1454" fmla="*/ 1075979 h 1987715"/>
                  <a:gd name="connsiteX1455" fmla="*/ 112561 w 1748528"/>
                  <a:gd name="connsiteY1455" fmla="*/ 1077769 h 1987715"/>
                  <a:gd name="connsiteX1456" fmla="*/ 115375 w 1748528"/>
                  <a:gd name="connsiteY1456" fmla="*/ 1077769 h 1987715"/>
                  <a:gd name="connsiteX1457" fmla="*/ 118189 w 1748528"/>
                  <a:gd name="connsiteY1457" fmla="*/ 1077002 h 1987715"/>
                  <a:gd name="connsiteX1458" fmla="*/ 122538 w 1748528"/>
                  <a:gd name="connsiteY1458" fmla="*/ 1077002 h 1987715"/>
                  <a:gd name="connsiteX1459" fmla="*/ 124840 w 1748528"/>
                  <a:gd name="connsiteY1459" fmla="*/ 1077258 h 1987715"/>
                  <a:gd name="connsiteX1460" fmla="*/ 125608 w 1748528"/>
                  <a:gd name="connsiteY1460" fmla="*/ 1078025 h 1987715"/>
                  <a:gd name="connsiteX1461" fmla="*/ 129957 w 1748528"/>
                  <a:gd name="connsiteY1461" fmla="*/ 1082886 h 1987715"/>
                  <a:gd name="connsiteX1462" fmla="*/ 132515 w 1748528"/>
                  <a:gd name="connsiteY1462" fmla="*/ 1084421 h 1987715"/>
                  <a:gd name="connsiteX1463" fmla="*/ 137887 w 1748528"/>
                  <a:gd name="connsiteY1463" fmla="*/ 1084165 h 1987715"/>
                  <a:gd name="connsiteX1464" fmla="*/ 139678 w 1748528"/>
                  <a:gd name="connsiteY1464" fmla="*/ 1083397 h 1987715"/>
                  <a:gd name="connsiteX1465" fmla="*/ 142492 w 1748528"/>
                  <a:gd name="connsiteY1465" fmla="*/ 1081095 h 1987715"/>
                  <a:gd name="connsiteX1466" fmla="*/ 144282 w 1748528"/>
                  <a:gd name="connsiteY1466" fmla="*/ 1080839 h 1987715"/>
                  <a:gd name="connsiteX1467" fmla="*/ 148887 w 1748528"/>
                  <a:gd name="connsiteY1467" fmla="*/ 1080327 h 1987715"/>
                  <a:gd name="connsiteX1468" fmla="*/ 151445 w 1748528"/>
                  <a:gd name="connsiteY1468" fmla="*/ 1080839 h 1987715"/>
                  <a:gd name="connsiteX1469" fmla="*/ 154259 w 1748528"/>
                  <a:gd name="connsiteY1469" fmla="*/ 1082374 h 1987715"/>
                  <a:gd name="connsiteX1470" fmla="*/ 156050 w 1748528"/>
                  <a:gd name="connsiteY1470" fmla="*/ 1082374 h 1987715"/>
                  <a:gd name="connsiteX1471" fmla="*/ 161934 w 1748528"/>
                  <a:gd name="connsiteY1471" fmla="*/ 1079048 h 1987715"/>
                  <a:gd name="connsiteX1472" fmla="*/ 165260 w 1748528"/>
                  <a:gd name="connsiteY1472" fmla="*/ 1078281 h 1987715"/>
                  <a:gd name="connsiteX1473" fmla="*/ 171399 w 1748528"/>
                  <a:gd name="connsiteY1473" fmla="*/ 1074444 h 1987715"/>
                  <a:gd name="connsiteX1474" fmla="*/ 173446 w 1748528"/>
                  <a:gd name="connsiteY1474" fmla="*/ 1073932 h 1987715"/>
                  <a:gd name="connsiteX1475" fmla="*/ 178306 w 1748528"/>
                  <a:gd name="connsiteY1475" fmla="*/ 1071118 h 1987715"/>
                  <a:gd name="connsiteX1476" fmla="*/ 179586 w 1748528"/>
                  <a:gd name="connsiteY1476" fmla="*/ 1071118 h 1987715"/>
                  <a:gd name="connsiteX1477" fmla="*/ 181632 w 1748528"/>
                  <a:gd name="connsiteY1477" fmla="*/ 1072397 h 1987715"/>
                  <a:gd name="connsiteX1478" fmla="*/ 184190 w 1748528"/>
                  <a:gd name="connsiteY1478" fmla="*/ 1073932 h 1987715"/>
                  <a:gd name="connsiteX1479" fmla="*/ 187516 w 1748528"/>
                  <a:gd name="connsiteY1479" fmla="*/ 1074444 h 1987715"/>
                  <a:gd name="connsiteX1480" fmla="*/ 189563 w 1748528"/>
                  <a:gd name="connsiteY1480" fmla="*/ 1074188 h 1987715"/>
                  <a:gd name="connsiteX1481" fmla="*/ 191609 w 1748528"/>
                  <a:gd name="connsiteY1481" fmla="*/ 1071885 h 1987715"/>
                  <a:gd name="connsiteX1482" fmla="*/ 192377 w 1748528"/>
                  <a:gd name="connsiteY1482" fmla="*/ 1069839 h 1987715"/>
                  <a:gd name="connsiteX1483" fmla="*/ 192632 w 1748528"/>
                  <a:gd name="connsiteY1483" fmla="*/ 1066257 h 1987715"/>
                  <a:gd name="connsiteX1484" fmla="*/ 193400 w 1748528"/>
                  <a:gd name="connsiteY1484" fmla="*/ 1062420 h 1987715"/>
                  <a:gd name="connsiteX1485" fmla="*/ 193144 w 1748528"/>
                  <a:gd name="connsiteY1485" fmla="*/ 1058327 h 1987715"/>
                  <a:gd name="connsiteX1486" fmla="*/ 192888 w 1748528"/>
                  <a:gd name="connsiteY1486" fmla="*/ 1052955 h 1987715"/>
                  <a:gd name="connsiteX1487" fmla="*/ 192888 w 1748528"/>
                  <a:gd name="connsiteY1487" fmla="*/ 1049885 h 1987715"/>
                  <a:gd name="connsiteX1488" fmla="*/ 193911 w 1748528"/>
                  <a:gd name="connsiteY1488" fmla="*/ 1048094 h 1987715"/>
                  <a:gd name="connsiteX1489" fmla="*/ 195191 w 1748528"/>
                  <a:gd name="connsiteY1489" fmla="*/ 1046303 h 1987715"/>
                  <a:gd name="connsiteX1490" fmla="*/ 199028 w 1748528"/>
                  <a:gd name="connsiteY1490" fmla="*/ 1042722 h 1987715"/>
                  <a:gd name="connsiteX1491" fmla="*/ 200051 w 1748528"/>
                  <a:gd name="connsiteY1491" fmla="*/ 1040931 h 1987715"/>
                  <a:gd name="connsiteX1492" fmla="*/ 201074 w 1748528"/>
                  <a:gd name="connsiteY1492" fmla="*/ 1038117 h 1987715"/>
                  <a:gd name="connsiteX1493" fmla="*/ 204144 w 1748528"/>
                  <a:gd name="connsiteY1493" fmla="*/ 1036838 h 1987715"/>
                  <a:gd name="connsiteX1494" fmla="*/ 206191 w 1748528"/>
                  <a:gd name="connsiteY1494" fmla="*/ 1034536 h 1987715"/>
                  <a:gd name="connsiteX1495" fmla="*/ 208237 w 1748528"/>
                  <a:gd name="connsiteY1495" fmla="*/ 1029931 h 1987715"/>
                  <a:gd name="connsiteX1496" fmla="*/ 208237 w 1748528"/>
                  <a:gd name="connsiteY1496" fmla="*/ 1025582 h 1987715"/>
                  <a:gd name="connsiteX1497" fmla="*/ 209772 w 1748528"/>
                  <a:gd name="connsiteY1497" fmla="*/ 1022768 h 1987715"/>
                  <a:gd name="connsiteX1498" fmla="*/ 211307 w 1748528"/>
                  <a:gd name="connsiteY1498" fmla="*/ 1021745 h 1987715"/>
                  <a:gd name="connsiteX1499" fmla="*/ 212330 w 1748528"/>
                  <a:gd name="connsiteY1499" fmla="*/ 1020210 h 1987715"/>
                  <a:gd name="connsiteX1500" fmla="*/ 212842 w 1748528"/>
                  <a:gd name="connsiteY1500" fmla="*/ 1018675 h 1987715"/>
                  <a:gd name="connsiteX1501" fmla="*/ 212586 w 1748528"/>
                  <a:gd name="connsiteY1501" fmla="*/ 1015861 h 1987715"/>
                  <a:gd name="connsiteX1502" fmla="*/ 213354 w 1748528"/>
                  <a:gd name="connsiteY1502" fmla="*/ 1015349 h 1987715"/>
                  <a:gd name="connsiteX1503" fmla="*/ 215912 w 1748528"/>
                  <a:gd name="connsiteY1503" fmla="*/ 1015093 h 1987715"/>
                  <a:gd name="connsiteX1504" fmla="*/ 218214 w 1748528"/>
                  <a:gd name="connsiteY1504" fmla="*/ 1014582 h 1987715"/>
                  <a:gd name="connsiteX1505" fmla="*/ 220005 w 1748528"/>
                  <a:gd name="connsiteY1505" fmla="*/ 1014070 h 1987715"/>
                  <a:gd name="connsiteX1506" fmla="*/ 224354 w 1748528"/>
                  <a:gd name="connsiteY1506" fmla="*/ 1011512 h 1987715"/>
                  <a:gd name="connsiteX1507" fmla="*/ 227168 w 1748528"/>
                  <a:gd name="connsiteY1507" fmla="*/ 1008442 h 1987715"/>
                  <a:gd name="connsiteX1508" fmla="*/ 227680 w 1748528"/>
                  <a:gd name="connsiteY1508" fmla="*/ 1002558 h 1987715"/>
                  <a:gd name="connsiteX1509" fmla="*/ 227680 w 1748528"/>
                  <a:gd name="connsiteY1509" fmla="*/ 1001535 h 1987715"/>
                  <a:gd name="connsiteX1510" fmla="*/ 228191 w 1748528"/>
                  <a:gd name="connsiteY1510" fmla="*/ 998977 h 1987715"/>
                  <a:gd name="connsiteX1511" fmla="*/ 230494 w 1748528"/>
                  <a:gd name="connsiteY1511" fmla="*/ 994884 h 1987715"/>
                  <a:gd name="connsiteX1512" fmla="*/ 235354 w 1748528"/>
                  <a:gd name="connsiteY1512" fmla="*/ 990023 h 1987715"/>
                  <a:gd name="connsiteX1513" fmla="*/ 237401 w 1748528"/>
                  <a:gd name="connsiteY1513" fmla="*/ 986953 h 1987715"/>
                  <a:gd name="connsiteX1514" fmla="*/ 242006 w 1748528"/>
                  <a:gd name="connsiteY1514" fmla="*/ 983116 h 1987715"/>
                  <a:gd name="connsiteX1515" fmla="*/ 244308 w 1748528"/>
                  <a:gd name="connsiteY1515" fmla="*/ 979023 h 1987715"/>
                  <a:gd name="connsiteX1516" fmla="*/ 244820 w 1748528"/>
                  <a:gd name="connsiteY1516" fmla="*/ 976465 h 1987715"/>
                  <a:gd name="connsiteX1517" fmla="*/ 244052 w 1748528"/>
                  <a:gd name="connsiteY1517" fmla="*/ 972883 h 1987715"/>
                  <a:gd name="connsiteX1518" fmla="*/ 244052 w 1748528"/>
                  <a:gd name="connsiteY1518" fmla="*/ 965720 h 1987715"/>
                  <a:gd name="connsiteX1519" fmla="*/ 244564 w 1748528"/>
                  <a:gd name="connsiteY1519" fmla="*/ 960604 h 1987715"/>
                  <a:gd name="connsiteX1520" fmla="*/ 247634 w 1748528"/>
                  <a:gd name="connsiteY1520" fmla="*/ 957534 h 1987715"/>
                  <a:gd name="connsiteX1521" fmla="*/ 249424 w 1748528"/>
                  <a:gd name="connsiteY1521" fmla="*/ 956255 h 1987715"/>
                  <a:gd name="connsiteX1522" fmla="*/ 250959 w 1748528"/>
                  <a:gd name="connsiteY1522" fmla="*/ 955999 h 1987715"/>
                  <a:gd name="connsiteX1523" fmla="*/ 255308 w 1748528"/>
                  <a:gd name="connsiteY1523" fmla="*/ 955743 h 1987715"/>
                  <a:gd name="connsiteX1524" fmla="*/ 259657 w 1748528"/>
                  <a:gd name="connsiteY1524" fmla="*/ 955743 h 1987715"/>
                  <a:gd name="connsiteX1525" fmla="*/ 262983 w 1748528"/>
                  <a:gd name="connsiteY1525" fmla="*/ 955231 h 1987715"/>
                  <a:gd name="connsiteX1526" fmla="*/ 265285 w 1748528"/>
                  <a:gd name="connsiteY1526" fmla="*/ 954208 h 1987715"/>
                  <a:gd name="connsiteX1527" fmla="*/ 267588 w 1748528"/>
                  <a:gd name="connsiteY1527" fmla="*/ 952929 h 1987715"/>
                  <a:gd name="connsiteX1528" fmla="*/ 272960 w 1748528"/>
                  <a:gd name="connsiteY1528" fmla="*/ 954208 h 1987715"/>
                  <a:gd name="connsiteX1529" fmla="*/ 278076 w 1748528"/>
                  <a:gd name="connsiteY1529" fmla="*/ 953952 h 1987715"/>
                  <a:gd name="connsiteX1530" fmla="*/ 282425 w 1748528"/>
                  <a:gd name="connsiteY1530" fmla="*/ 953952 h 1987715"/>
                  <a:gd name="connsiteX1531" fmla="*/ 283960 w 1748528"/>
                  <a:gd name="connsiteY1531" fmla="*/ 953697 h 1987715"/>
                  <a:gd name="connsiteX1532" fmla="*/ 287797 w 1748528"/>
                  <a:gd name="connsiteY1532" fmla="*/ 952162 h 1987715"/>
                  <a:gd name="connsiteX1533" fmla="*/ 291635 w 1748528"/>
                  <a:gd name="connsiteY1533" fmla="*/ 949859 h 1987715"/>
                  <a:gd name="connsiteX1534" fmla="*/ 294705 w 1748528"/>
                  <a:gd name="connsiteY1534" fmla="*/ 945766 h 1987715"/>
                  <a:gd name="connsiteX1535" fmla="*/ 296239 w 1748528"/>
                  <a:gd name="connsiteY1535" fmla="*/ 942185 h 1987715"/>
                  <a:gd name="connsiteX1536" fmla="*/ 295728 w 1748528"/>
                  <a:gd name="connsiteY1536" fmla="*/ 940650 h 1987715"/>
                  <a:gd name="connsiteX1537" fmla="*/ 294449 w 1748528"/>
                  <a:gd name="connsiteY1537" fmla="*/ 939371 h 1987715"/>
                  <a:gd name="connsiteX1538" fmla="*/ 292402 w 1748528"/>
                  <a:gd name="connsiteY1538" fmla="*/ 938092 h 1987715"/>
                  <a:gd name="connsiteX1539" fmla="*/ 292914 w 1748528"/>
                  <a:gd name="connsiteY1539" fmla="*/ 937324 h 1987715"/>
                  <a:gd name="connsiteX1540" fmla="*/ 294960 w 1748528"/>
                  <a:gd name="connsiteY1540" fmla="*/ 937580 h 1987715"/>
                  <a:gd name="connsiteX1541" fmla="*/ 298030 w 1748528"/>
                  <a:gd name="connsiteY1541" fmla="*/ 937324 h 1987715"/>
                  <a:gd name="connsiteX1542" fmla="*/ 300588 w 1748528"/>
                  <a:gd name="connsiteY1542" fmla="*/ 936813 h 1987715"/>
                  <a:gd name="connsiteX1543" fmla="*/ 300588 w 1748528"/>
                  <a:gd name="connsiteY1543" fmla="*/ 934766 h 1987715"/>
                  <a:gd name="connsiteX1544" fmla="*/ 300077 w 1748528"/>
                  <a:gd name="connsiteY1544" fmla="*/ 932975 h 1987715"/>
                  <a:gd name="connsiteX1545" fmla="*/ 297263 w 1748528"/>
                  <a:gd name="connsiteY1545" fmla="*/ 928370 h 1987715"/>
                  <a:gd name="connsiteX1546" fmla="*/ 296495 w 1748528"/>
                  <a:gd name="connsiteY1546" fmla="*/ 926324 h 1987715"/>
                  <a:gd name="connsiteX1547" fmla="*/ 292146 w 1748528"/>
                  <a:gd name="connsiteY1547" fmla="*/ 921463 h 1987715"/>
                  <a:gd name="connsiteX1548" fmla="*/ 289844 w 1748528"/>
                  <a:gd name="connsiteY1548" fmla="*/ 917626 h 1987715"/>
                  <a:gd name="connsiteX1549" fmla="*/ 288053 w 1748528"/>
                  <a:gd name="connsiteY1549" fmla="*/ 916091 h 1987715"/>
                  <a:gd name="connsiteX1550" fmla="*/ 287797 w 1748528"/>
                  <a:gd name="connsiteY1550" fmla="*/ 914556 h 1987715"/>
                  <a:gd name="connsiteX1551" fmla="*/ 289076 w 1748528"/>
                  <a:gd name="connsiteY1551" fmla="*/ 911742 h 1987715"/>
                  <a:gd name="connsiteX1552" fmla="*/ 289076 w 1748528"/>
                  <a:gd name="connsiteY1552" fmla="*/ 908928 h 1987715"/>
                  <a:gd name="connsiteX1553" fmla="*/ 287797 w 1748528"/>
                  <a:gd name="connsiteY1553" fmla="*/ 904068 h 1987715"/>
                  <a:gd name="connsiteX1554" fmla="*/ 285751 w 1748528"/>
                  <a:gd name="connsiteY1554" fmla="*/ 901765 h 1987715"/>
                  <a:gd name="connsiteX1555" fmla="*/ 283448 w 1748528"/>
                  <a:gd name="connsiteY1555" fmla="*/ 901765 h 1987715"/>
                  <a:gd name="connsiteX1556" fmla="*/ 282425 w 1748528"/>
                  <a:gd name="connsiteY1556" fmla="*/ 899719 h 1987715"/>
                  <a:gd name="connsiteX1557" fmla="*/ 279611 w 1748528"/>
                  <a:gd name="connsiteY1557" fmla="*/ 897416 h 1987715"/>
                  <a:gd name="connsiteX1558" fmla="*/ 278588 w 1748528"/>
                  <a:gd name="connsiteY1558" fmla="*/ 895114 h 1987715"/>
                  <a:gd name="connsiteX1559" fmla="*/ 278844 w 1748528"/>
                  <a:gd name="connsiteY1559" fmla="*/ 893579 h 1987715"/>
                  <a:gd name="connsiteX1560" fmla="*/ 287030 w 1748528"/>
                  <a:gd name="connsiteY1560" fmla="*/ 886416 h 1987715"/>
                  <a:gd name="connsiteX1561" fmla="*/ 293681 w 1748528"/>
                  <a:gd name="connsiteY1561" fmla="*/ 879509 h 1987715"/>
                  <a:gd name="connsiteX1562" fmla="*/ 293681 w 1748528"/>
                  <a:gd name="connsiteY1562" fmla="*/ 878741 h 1987715"/>
                  <a:gd name="connsiteX1563" fmla="*/ 290356 w 1748528"/>
                  <a:gd name="connsiteY1563" fmla="*/ 876695 h 1987715"/>
                  <a:gd name="connsiteX1564" fmla="*/ 288821 w 1748528"/>
                  <a:gd name="connsiteY1564" fmla="*/ 876183 h 1987715"/>
                  <a:gd name="connsiteX1565" fmla="*/ 288309 w 1748528"/>
                  <a:gd name="connsiteY1565" fmla="*/ 875160 h 1987715"/>
                  <a:gd name="connsiteX1566" fmla="*/ 288053 w 1748528"/>
                  <a:gd name="connsiteY1566" fmla="*/ 873625 h 1987715"/>
                  <a:gd name="connsiteX1567" fmla="*/ 286518 w 1748528"/>
                  <a:gd name="connsiteY1567" fmla="*/ 871323 h 1987715"/>
                  <a:gd name="connsiteX1568" fmla="*/ 282425 w 1748528"/>
                  <a:gd name="connsiteY1568" fmla="*/ 867485 h 1987715"/>
                  <a:gd name="connsiteX1569" fmla="*/ 281402 w 1748528"/>
                  <a:gd name="connsiteY1569" fmla="*/ 863648 h 1987715"/>
                  <a:gd name="connsiteX1570" fmla="*/ 281914 w 1748528"/>
                  <a:gd name="connsiteY1570" fmla="*/ 858020 h 1987715"/>
                  <a:gd name="connsiteX1571" fmla="*/ 284728 w 1748528"/>
                  <a:gd name="connsiteY1571" fmla="*/ 854950 h 1987715"/>
                  <a:gd name="connsiteX1572" fmla="*/ 286774 w 1748528"/>
                  <a:gd name="connsiteY1572" fmla="*/ 854438 h 1987715"/>
                  <a:gd name="connsiteX1573" fmla="*/ 289588 w 1748528"/>
                  <a:gd name="connsiteY1573" fmla="*/ 855462 h 1987715"/>
                  <a:gd name="connsiteX1574" fmla="*/ 292914 w 1748528"/>
                  <a:gd name="connsiteY1574" fmla="*/ 858020 h 1987715"/>
                  <a:gd name="connsiteX1575" fmla="*/ 296239 w 1748528"/>
                  <a:gd name="connsiteY1575" fmla="*/ 859043 h 1987715"/>
                  <a:gd name="connsiteX1576" fmla="*/ 299821 w 1748528"/>
                  <a:gd name="connsiteY1576" fmla="*/ 861857 h 1987715"/>
                  <a:gd name="connsiteX1577" fmla="*/ 301867 w 1748528"/>
                  <a:gd name="connsiteY1577" fmla="*/ 862369 h 1987715"/>
                  <a:gd name="connsiteX1578" fmla="*/ 303402 w 1748528"/>
                  <a:gd name="connsiteY1578" fmla="*/ 861346 h 1987715"/>
                  <a:gd name="connsiteX1579" fmla="*/ 304681 w 1748528"/>
                  <a:gd name="connsiteY1579" fmla="*/ 859811 h 1987715"/>
                  <a:gd name="connsiteX1580" fmla="*/ 306472 w 1748528"/>
                  <a:gd name="connsiteY1580" fmla="*/ 855462 h 1987715"/>
                  <a:gd name="connsiteX1581" fmla="*/ 307496 w 1748528"/>
                  <a:gd name="connsiteY1581" fmla="*/ 855206 h 1987715"/>
                  <a:gd name="connsiteX1582" fmla="*/ 316705 w 1748528"/>
                  <a:gd name="connsiteY1582" fmla="*/ 860834 h 1987715"/>
                  <a:gd name="connsiteX1583" fmla="*/ 320542 w 1748528"/>
                  <a:gd name="connsiteY1583" fmla="*/ 864160 h 1987715"/>
                  <a:gd name="connsiteX1584" fmla="*/ 322845 w 1748528"/>
                  <a:gd name="connsiteY1584" fmla="*/ 865950 h 1987715"/>
                  <a:gd name="connsiteX1585" fmla="*/ 325147 w 1748528"/>
                  <a:gd name="connsiteY1585" fmla="*/ 866974 h 1987715"/>
                  <a:gd name="connsiteX1586" fmla="*/ 328473 w 1748528"/>
                  <a:gd name="connsiteY1586" fmla="*/ 867997 h 1987715"/>
                  <a:gd name="connsiteX1587" fmla="*/ 329496 w 1748528"/>
                  <a:gd name="connsiteY1587" fmla="*/ 869788 h 1987715"/>
                  <a:gd name="connsiteX1588" fmla="*/ 331543 w 1748528"/>
                  <a:gd name="connsiteY1588" fmla="*/ 871578 h 1987715"/>
                  <a:gd name="connsiteX1589" fmla="*/ 332566 w 1748528"/>
                  <a:gd name="connsiteY1589" fmla="*/ 871834 h 1987715"/>
                  <a:gd name="connsiteX1590" fmla="*/ 336147 w 1748528"/>
                  <a:gd name="connsiteY1590" fmla="*/ 872602 h 1987715"/>
                  <a:gd name="connsiteX1591" fmla="*/ 337938 w 1748528"/>
                  <a:gd name="connsiteY1591" fmla="*/ 874648 h 1987715"/>
                  <a:gd name="connsiteX1592" fmla="*/ 342031 w 1748528"/>
                  <a:gd name="connsiteY1592" fmla="*/ 877462 h 1987715"/>
                  <a:gd name="connsiteX1593" fmla="*/ 344334 w 1748528"/>
                  <a:gd name="connsiteY1593" fmla="*/ 877974 h 1987715"/>
                  <a:gd name="connsiteX1594" fmla="*/ 347659 w 1748528"/>
                  <a:gd name="connsiteY1594" fmla="*/ 880276 h 1987715"/>
                  <a:gd name="connsiteX1595" fmla="*/ 353287 w 1748528"/>
                  <a:gd name="connsiteY1595" fmla="*/ 881044 h 1987715"/>
                  <a:gd name="connsiteX1596" fmla="*/ 356101 w 1748528"/>
                  <a:gd name="connsiteY1596" fmla="*/ 880788 h 1987715"/>
                  <a:gd name="connsiteX1597" fmla="*/ 358404 w 1748528"/>
                  <a:gd name="connsiteY1597" fmla="*/ 880276 h 1987715"/>
                  <a:gd name="connsiteX1598" fmla="*/ 361985 w 1748528"/>
                  <a:gd name="connsiteY1598" fmla="*/ 884114 h 1987715"/>
                  <a:gd name="connsiteX1599" fmla="*/ 367613 w 1748528"/>
                  <a:gd name="connsiteY1599" fmla="*/ 887183 h 1987715"/>
                  <a:gd name="connsiteX1600" fmla="*/ 372730 w 1748528"/>
                  <a:gd name="connsiteY1600" fmla="*/ 890509 h 1987715"/>
                  <a:gd name="connsiteX1601" fmla="*/ 375544 w 1748528"/>
                  <a:gd name="connsiteY1601" fmla="*/ 894091 h 1987715"/>
                  <a:gd name="connsiteX1602" fmla="*/ 376055 w 1748528"/>
                  <a:gd name="connsiteY1602" fmla="*/ 895114 h 1987715"/>
                  <a:gd name="connsiteX1603" fmla="*/ 381172 w 1748528"/>
                  <a:gd name="connsiteY1603" fmla="*/ 900230 h 1987715"/>
                  <a:gd name="connsiteX1604" fmla="*/ 382195 w 1748528"/>
                  <a:gd name="connsiteY1604" fmla="*/ 900486 h 1987715"/>
                  <a:gd name="connsiteX1605" fmla="*/ 382707 w 1748528"/>
                  <a:gd name="connsiteY1605" fmla="*/ 899463 h 1987715"/>
                  <a:gd name="connsiteX1606" fmla="*/ 383986 w 1748528"/>
                  <a:gd name="connsiteY1606" fmla="*/ 899463 h 1987715"/>
                  <a:gd name="connsiteX1607" fmla="*/ 385521 w 1748528"/>
                  <a:gd name="connsiteY1607" fmla="*/ 900998 h 1987715"/>
                  <a:gd name="connsiteX1608" fmla="*/ 387567 w 1748528"/>
                  <a:gd name="connsiteY1608" fmla="*/ 902533 h 1987715"/>
                  <a:gd name="connsiteX1609" fmla="*/ 389614 w 1748528"/>
                  <a:gd name="connsiteY1609" fmla="*/ 903044 h 1987715"/>
                  <a:gd name="connsiteX1610" fmla="*/ 393707 w 1748528"/>
                  <a:gd name="connsiteY1610" fmla="*/ 902021 h 1987715"/>
                  <a:gd name="connsiteX1611" fmla="*/ 394730 w 1748528"/>
                  <a:gd name="connsiteY1611" fmla="*/ 902021 h 1987715"/>
                  <a:gd name="connsiteX1612" fmla="*/ 396777 w 1748528"/>
                  <a:gd name="connsiteY1612" fmla="*/ 903044 h 1987715"/>
                  <a:gd name="connsiteX1613" fmla="*/ 399846 w 1748528"/>
                  <a:gd name="connsiteY1613" fmla="*/ 905602 h 1987715"/>
                  <a:gd name="connsiteX1614" fmla="*/ 401893 w 1748528"/>
                  <a:gd name="connsiteY1614" fmla="*/ 906370 h 1987715"/>
                  <a:gd name="connsiteX1615" fmla="*/ 402916 w 1748528"/>
                  <a:gd name="connsiteY1615" fmla="*/ 904323 h 1987715"/>
                  <a:gd name="connsiteX1616" fmla="*/ 404707 w 1748528"/>
                  <a:gd name="connsiteY1616" fmla="*/ 904323 h 1987715"/>
                  <a:gd name="connsiteX1617" fmla="*/ 405986 w 1748528"/>
                  <a:gd name="connsiteY1617" fmla="*/ 903556 h 1987715"/>
                  <a:gd name="connsiteX1618" fmla="*/ 408289 w 1748528"/>
                  <a:gd name="connsiteY1618" fmla="*/ 905091 h 1987715"/>
                  <a:gd name="connsiteX1619" fmla="*/ 409823 w 1748528"/>
                  <a:gd name="connsiteY1619" fmla="*/ 905602 h 1987715"/>
                  <a:gd name="connsiteX1620" fmla="*/ 412637 w 1748528"/>
                  <a:gd name="connsiteY1620" fmla="*/ 904579 h 1987715"/>
                  <a:gd name="connsiteX1621" fmla="*/ 414684 w 1748528"/>
                  <a:gd name="connsiteY1621" fmla="*/ 903812 h 1987715"/>
                  <a:gd name="connsiteX1622" fmla="*/ 418266 w 1748528"/>
                  <a:gd name="connsiteY1622" fmla="*/ 902788 h 1987715"/>
                  <a:gd name="connsiteX1623" fmla="*/ 422359 w 1748528"/>
                  <a:gd name="connsiteY1623" fmla="*/ 903556 h 1987715"/>
                  <a:gd name="connsiteX1624" fmla="*/ 425173 w 1748528"/>
                  <a:gd name="connsiteY1624" fmla="*/ 901509 h 1987715"/>
                  <a:gd name="connsiteX1625" fmla="*/ 426708 w 1748528"/>
                  <a:gd name="connsiteY1625" fmla="*/ 902533 h 1987715"/>
                  <a:gd name="connsiteX1626" fmla="*/ 430289 w 1748528"/>
                  <a:gd name="connsiteY1626" fmla="*/ 900230 h 1987715"/>
                  <a:gd name="connsiteX1627" fmla="*/ 432336 w 1748528"/>
                  <a:gd name="connsiteY1627" fmla="*/ 899207 h 1987715"/>
                  <a:gd name="connsiteX1628" fmla="*/ 438475 w 1748528"/>
                  <a:gd name="connsiteY1628" fmla="*/ 897928 h 1987715"/>
                  <a:gd name="connsiteX1629" fmla="*/ 447173 w 1748528"/>
                  <a:gd name="connsiteY1629" fmla="*/ 897160 h 1987715"/>
                  <a:gd name="connsiteX1630" fmla="*/ 453569 w 1748528"/>
                  <a:gd name="connsiteY1630" fmla="*/ 896905 h 1987715"/>
                  <a:gd name="connsiteX1631" fmla="*/ 458941 w 1748528"/>
                  <a:gd name="connsiteY1631" fmla="*/ 895625 h 1987715"/>
                  <a:gd name="connsiteX1632" fmla="*/ 463034 w 1748528"/>
                  <a:gd name="connsiteY1632" fmla="*/ 894346 h 1987715"/>
                  <a:gd name="connsiteX1633" fmla="*/ 469685 w 1748528"/>
                  <a:gd name="connsiteY1633" fmla="*/ 892300 h 1987715"/>
                  <a:gd name="connsiteX1634" fmla="*/ 478639 w 1748528"/>
                  <a:gd name="connsiteY1634" fmla="*/ 889742 h 1987715"/>
                  <a:gd name="connsiteX1635" fmla="*/ 482988 w 1748528"/>
                  <a:gd name="connsiteY1635" fmla="*/ 888974 h 1987715"/>
                  <a:gd name="connsiteX1636" fmla="*/ 489128 w 1748528"/>
                  <a:gd name="connsiteY1636" fmla="*/ 887439 h 1987715"/>
                  <a:gd name="connsiteX1637" fmla="*/ 497058 w 1748528"/>
                  <a:gd name="connsiteY1637" fmla="*/ 886416 h 1987715"/>
                  <a:gd name="connsiteX1638" fmla="*/ 502686 w 1748528"/>
                  <a:gd name="connsiteY1638" fmla="*/ 884625 h 1987715"/>
                  <a:gd name="connsiteX1639" fmla="*/ 503198 w 1748528"/>
                  <a:gd name="connsiteY1639" fmla="*/ 882067 h 1987715"/>
                  <a:gd name="connsiteX1640" fmla="*/ 503965 w 1748528"/>
                  <a:gd name="connsiteY1640" fmla="*/ 880276 h 1987715"/>
                  <a:gd name="connsiteX1641" fmla="*/ 506523 w 1748528"/>
                  <a:gd name="connsiteY1641" fmla="*/ 878997 h 1987715"/>
                  <a:gd name="connsiteX1642" fmla="*/ 508058 w 1748528"/>
                  <a:gd name="connsiteY1642" fmla="*/ 877974 h 1987715"/>
                  <a:gd name="connsiteX1643" fmla="*/ 512919 w 1748528"/>
                  <a:gd name="connsiteY1643" fmla="*/ 875160 h 1987715"/>
                  <a:gd name="connsiteX1644" fmla="*/ 516245 w 1748528"/>
                  <a:gd name="connsiteY1644" fmla="*/ 873625 h 1987715"/>
                  <a:gd name="connsiteX1645" fmla="*/ 520082 w 1748528"/>
                  <a:gd name="connsiteY1645" fmla="*/ 872602 h 1987715"/>
                  <a:gd name="connsiteX1646" fmla="*/ 530570 w 1748528"/>
                  <a:gd name="connsiteY1646" fmla="*/ 869788 h 1987715"/>
                  <a:gd name="connsiteX1647" fmla="*/ 535175 w 1748528"/>
                  <a:gd name="connsiteY1647" fmla="*/ 869020 h 1987715"/>
                  <a:gd name="connsiteX1648" fmla="*/ 536454 w 1748528"/>
                  <a:gd name="connsiteY1648" fmla="*/ 867229 h 1987715"/>
                  <a:gd name="connsiteX1649" fmla="*/ 538757 w 1748528"/>
                  <a:gd name="connsiteY1649" fmla="*/ 863648 h 1987715"/>
                  <a:gd name="connsiteX1650" fmla="*/ 539524 w 1748528"/>
                  <a:gd name="connsiteY1650" fmla="*/ 861346 h 1987715"/>
                  <a:gd name="connsiteX1651" fmla="*/ 539524 w 1748528"/>
                  <a:gd name="connsiteY1651" fmla="*/ 860067 h 1987715"/>
                  <a:gd name="connsiteX1652" fmla="*/ 539013 w 1748528"/>
                  <a:gd name="connsiteY1652" fmla="*/ 856741 h 1987715"/>
                  <a:gd name="connsiteX1653" fmla="*/ 538245 w 1748528"/>
                  <a:gd name="connsiteY1653" fmla="*/ 854438 h 1987715"/>
                  <a:gd name="connsiteX1654" fmla="*/ 536966 w 1748528"/>
                  <a:gd name="connsiteY1654" fmla="*/ 852392 h 1987715"/>
                  <a:gd name="connsiteX1655" fmla="*/ 536710 w 1748528"/>
                  <a:gd name="connsiteY1655" fmla="*/ 850089 h 1987715"/>
                  <a:gd name="connsiteX1656" fmla="*/ 536966 w 1748528"/>
                  <a:gd name="connsiteY1656" fmla="*/ 847787 h 1987715"/>
                  <a:gd name="connsiteX1657" fmla="*/ 537989 w 1748528"/>
                  <a:gd name="connsiteY1657" fmla="*/ 843438 h 1987715"/>
                  <a:gd name="connsiteX1658" fmla="*/ 539268 w 1748528"/>
                  <a:gd name="connsiteY1658" fmla="*/ 840113 h 1987715"/>
                  <a:gd name="connsiteX1659" fmla="*/ 539013 w 1748528"/>
                  <a:gd name="connsiteY1659" fmla="*/ 835764 h 1987715"/>
                  <a:gd name="connsiteX1660" fmla="*/ 538501 w 1748528"/>
                  <a:gd name="connsiteY1660" fmla="*/ 833973 h 1987715"/>
                  <a:gd name="connsiteX1661" fmla="*/ 536966 w 1748528"/>
                  <a:gd name="connsiteY1661" fmla="*/ 831159 h 1987715"/>
                  <a:gd name="connsiteX1662" fmla="*/ 535687 w 1748528"/>
                  <a:gd name="connsiteY1662" fmla="*/ 827833 h 1987715"/>
                  <a:gd name="connsiteX1663" fmla="*/ 534152 w 1748528"/>
                  <a:gd name="connsiteY1663" fmla="*/ 825787 h 1987715"/>
                  <a:gd name="connsiteX1664" fmla="*/ 530826 w 1748528"/>
                  <a:gd name="connsiteY1664" fmla="*/ 822973 h 1987715"/>
                  <a:gd name="connsiteX1665" fmla="*/ 526477 w 1748528"/>
                  <a:gd name="connsiteY1665" fmla="*/ 820414 h 1987715"/>
                  <a:gd name="connsiteX1666" fmla="*/ 522640 w 1748528"/>
                  <a:gd name="connsiteY1666" fmla="*/ 818368 h 1987715"/>
                  <a:gd name="connsiteX1667" fmla="*/ 522128 w 1748528"/>
                  <a:gd name="connsiteY1667" fmla="*/ 817856 h 1987715"/>
                  <a:gd name="connsiteX1668" fmla="*/ 517524 w 1748528"/>
                  <a:gd name="connsiteY1668" fmla="*/ 811972 h 1987715"/>
                  <a:gd name="connsiteX1669" fmla="*/ 517524 w 1748528"/>
                  <a:gd name="connsiteY1669" fmla="*/ 809926 h 1987715"/>
                  <a:gd name="connsiteX1670" fmla="*/ 518803 w 1748528"/>
                  <a:gd name="connsiteY1670" fmla="*/ 805833 h 1987715"/>
                  <a:gd name="connsiteX1671" fmla="*/ 521873 w 1748528"/>
                  <a:gd name="connsiteY1671" fmla="*/ 800716 h 1987715"/>
                  <a:gd name="connsiteX1672" fmla="*/ 522896 w 1748528"/>
                  <a:gd name="connsiteY1672" fmla="*/ 795856 h 1987715"/>
                  <a:gd name="connsiteX1673" fmla="*/ 522896 w 1748528"/>
                  <a:gd name="connsiteY1673" fmla="*/ 789972 h 1987715"/>
                  <a:gd name="connsiteX1674" fmla="*/ 522384 w 1748528"/>
                  <a:gd name="connsiteY1674" fmla="*/ 787158 h 1987715"/>
                  <a:gd name="connsiteX1675" fmla="*/ 522896 w 1748528"/>
                  <a:gd name="connsiteY1675" fmla="*/ 783321 h 1987715"/>
                  <a:gd name="connsiteX1676" fmla="*/ 524175 w 1748528"/>
                  <a:gd name="connsiteY1676" fmla="*/ 779739 h 1987715"/>
                  <a:gd name="connsiteX1677" fmla="*/ 525454 w 1748528"/>
                  <a:gd name="connsiteY1677" fmla="*/ 777948 h 1987715"/>
                  <a:gd name="connsiteX1678" fmla="*/ 527756 w 1748528"/>
                  <a:gd name="connsiteY1678" fmla="*/ 776158 h 1987715"/>
                  <a:gd name="connsiteX1679" fmla="*/ 531850 w 1748528"/>
                  <a:gd name="connsiteY1679" fmla="*/ 773855 h 1987715"/>
                  <a:gd name="connsiteX1680" fmla="*/ 533640 w 1748528"/>
                  <a:gd name="connsiteY1680" fmla="*/ 773344 h 1987715"/>
                  <a:gd name="connsiteX1681" fmla="*/ 540292 w 1748528"/>
                  <a:gd name="connsiteY1681" fmla="*/ 772576 h 1987715"/>
                  <a:gd name="connsiteX1682" fmla="*/ 542338 w 1748528"/>
                  <a:gd name="connsiteY1682" fmla="*/ 772064 h 1987715"/>
                  <a:gd name="connsiteX1683" fmla="*/ 545920 w 1748528"/>
                  <a:gd name="connsiteY1683" fmla="*/ 770274 h 1987715"/>
                  <a:gd name="connsiteX1684" fmla="*/ 550013 w 1748528"/>
                  <a:gd name="connsiteY1684" fmla="*/ 767204 h 1987715"/>
                  <a:gd name="connsiteX1685" fmla="*/ 555385 w 1748528"/>
                  <a:gd name="connsiteY1685" fmla="*/ 762343 h 1987715"/>
                  <a:gd name="connsiteX1686" fmla="*/ 558455 w 1748528"/>
                  <a:gd name="connsiteY1686" fmla="*/ 759529 h 1987715"/>
                  <a:gd name="connsiteX1687" fmla="*/ 562548 w 1748528"/>
                  <a:gd name="connsiteY1687" fmla="*/ 756715 h 1987715"/>
                  <a:gd name="connsiteX1688" fmla="*/ 565106 w 1748528"/>
                  <a:gd name="connsiteY1688" fmla="*/ 755692 h 1987715"/>
                  <a:gd name="connsiteX1689" fmla="*/ 566897 w 1748528"/>
                  <a:gd name="connsiteY1689" fmla="*/ 755436 h 1987715"/>
                  <a:gd name="connsiteX1690" fmla="*/ 569967 w 1748528"/>
                  <a:gd name="connsiteY1690" fmla="*/ 755180 h 1987715"/>
                  <a:gd name="connsiteX1691" fmla="*/ 572525 w 1748528"/>
                  <a:gd name="connsiteY1691" fmla="*/ 754669 h 1987715"/>
                  <a:gd name="connsiteX1692" fmla="*/ 575083 w 1748528"/>
                  <a:gd name="connsiteY1692" fmla="*/ 752622 h 1987715"/>
                  <a:gd name="connsiteX1693" fmla="*/ 576106 w 1748528"/>
                  <a:gd name="connsiteY1693" fmla="*/ 751599 h 1987715"/>
                  <a:gd name="connsiteX1694" fmla="*/ 577130 w 1748528"/>
                  <a:gd name="connsiteY1694" fmla="*/ 748273 h 1987715"/>
                  <a:gd name="connsiteX1695" fmla="*/ 577130 w 1748528"/>
                  <a:gd name="connsiteY1695" fmla="*/ 743157 h 1987715"/>
                  <a:gd name="connsiteX1696" fmla="*/ 576874 w 1748528"/>
                  <a:gd name="connsiteY1696" fmla="*/ 739831 h 1987715"/>
                  <a:gd name="connsiteX1697" fmla="*/ 576106 w 1748528"/>
                  <a:gd name="connsiteY1697" fmla="*/ 737529 h 1987715"/>
                  <a:gd name="connsiteX1698" fmla="*/ 575851 w 1748528"/>
                  <a:gd name="connsiteY1698" fmla="*/ 735482 h 1987715"/>
                  <a:gd name="connsiteX1699" fmla="*/ 576362 w 1748528"/>
                  <a:gd name="connsiteY1699" fmla="*/ 732668 h 1987715"/>
                  <a:gd name="connsiteX1700" fmla="*/ 577897 w 1748528"/>
                  <a:gd name="connsiteY1700" fmla="*/ 730877 h 1987715"/>
                  <a:gd name="connsiteX1701" fmla="*/ 580967 w 1748528"/>
                  <a:gd name="connsiteY1701" fmla="*/ 729343 h 1987715"/>
                  <a:gd name="connsiteX1702" fmla="*/ 584548 w 1748528"/>
                  <a:gd name="connsiteY1702" fmla="*/ 729343 h 1987715"/>
                  <a:gd name="connsiteX1703" fmla="*/ 588386 w 1748528"/>
                  <a:gd name="connsiteY1703" fmla="*/ 729598 h 1987715"/>
                  <a:gd name="connsiteX1704" fmla="*/ 591200 w 1748528"/>
                  <a:gd name="connsiteY1704" fmla="*/ 729343 h 1987715"/>
                  <a:gd name="connsiteX1705" fmla="*/ 596572 w 1748528"/>
                  <a:gd name="connsiteY1705" fmla="*/ 728063 h 1987715"/>
                  <a:gd name="connsiteX1706" fmla="*/ 601688 w 1748528"/>
                  <a:gd name="connsiteY1706" fmla="*/ 726017 h 1987715"/>
                  <a:gd name="connsiteX1707" fmla="*/ 604758 w 1748528"/>
                  <a:gd name="connsiteY1707" fmla="*/ 724482 h 1987715"/>
                  <a:gd name="connsiteX1708" fmla="*/ 606293 w 1748528"/>
                  <a:gd name="connsiteY1708" fmla="*/ 721924 h 1987715"/>
                  <a:gd name="connsiteX1709" fmla="*/ 607316 w 1748528"/>
                  <a:gd name="connsiteY1709" fmla="*/ 720901 h 1987715"/>
                  <a:gd name="connsiteX1710" fmla="*/ 611154 w 1748528"/>
                  <a:gd name="connsiteY1710" fmla="*/ 720389 h 1987715"/>
                  <a:gd name="connsiteX1711" fmla="*/ 614224 w 1748528"/>
                  <a:gd name="connsiteY1711" fmla="*/ 720901 h 1987715"/>
                  <a:gd name="connsiteX1712" fmla="*/ 614735 w 1748528"/>
                  <a:gd name="connsiteY1712" fmla="*/ 721412 h 1987715"/>
                  <a:gd name="connsiteX1713" fmla="*/ 617805 w 1748528"/>
                  <a:gd name="connsiteY1713" fmla="*/ 722435 h 1987715"/>
                  <a:gd name="connsiteX1714" fmla="*/ 618828 w 1748528"/>
                  <a:gd name="connsiteY1714" fmla="*/ 722947 h 1987715"/>
                  <a:gd name="connsiteX1715" fmla="*/ 619596 w 1748528"/>
                  <a:gd name="connsiteY1715" fmla="*/ 724738 h 1987715"/>
                  <a:gd name="connsiteX1716" fmla="*/ 619596 w 1748528"/>
                  <a:gd name="connsiteY1716" fmla="*/ 729343 h 1987715"/>
                  <a:gd name="connsiteX1717" fmla="*/ 620107 w 1748528"/>
                  <a:gd name="connsiteY1717" fmla="*/ 731133 h 1987715"/>
                  <a:gd name="connsiteX1718" fmla="*/ 620875 w 1748528"/>
                  <a:gd name="connsiteY1718" fmla="*/ 733180 h 1987715"/>
                  <a:gd name="connsiteX1719" fmla="*/ 625224 w 1748528"/>
                  <a:gd name="connsiteY1719" fmla="*/ 734459 h 1987715"/>
                  <a:gd name="connsiteX1720" fmla="*/ 627526 w 1748528"/>
                  <a:gd name="connsiteY1720" fmla="*/ 733947 h 1987715"/>
                  <a:gd name="connsiteX1721" fmla="*/ 631875 w 1748528"/>
                  <a:gd name="connsiteY1721" fmla="*/ 732157 h 1987715"/>
                  <a:gd name="connsiteX1722" fmla="*/ 634945 w 1748528"/>
                  <a:gd name="connsiteY1722" fmla="*/ 731389 h 1987715"/>
                  <a:gd name="connsiteX1723" fmla="*/ 637247 w 1748528"/>
                  <a:gd name="connsiteY1723" fmla="*/ 729343 h 1987715"/>
                  <a:gd name="connsiteX1724" fmla="*/ 638526 w 1748528"/>
                  <a:gd name="connsiteY1724" fmla="*/ 728831 h 1987715"/>
                  <a:gd name="connsiteX1725" fmla="*/ 642108 w 1748528"/>
                  <a:gd name="connsiteY1725" fmla="*/ 728831 h 1987715"/>
                  <a:gd name="connsiteX1726" fmla="*/ 643387 w 1748528"/>
                  <a:gd name="connsiteY1726" fmla="*/ 728063 h 1987715"/>
                  <a:gd name="connsiteX1727" fmla="*/ 644155 w 1748528"/>
                  <a:gd name="connsiteY1727" fmla="*/ 726784 h 1987715"/>
                  <a:gd name="connsiteX1728" fmla="*/ 644666 w 1748528"/>
                  <a:gd name="connsiteY1728" fmla="*/ 724994 h 1987715"/>
                  <a:gd name="connsiteX1729" fmla="*/ 645434 w 1748528"/>
                  <a:gd name="connsiteY1729" fmla="*/ 719110 h 1987715"/>
                  <a:gd name="connsiteX1730" fmla="*/ 645945 w 1748528"/>
                  <a:gd name="connsiteY1730" fmla="*/ 717575 h 1987715"/>
                  <a:gd name="connsiteX1731" fmla="*/ 646713 w 1748528"/>
                  <a:gd name="connsiteY1731" fmla="*/ 713482 h 1987715"/>
                  <a:gd name="connsiteX1732" fmla="*/ 647224 w 1748528"/>
                  <a:gd name="connsiteY1732" fmla="*/ 712458 h 1987715"/>
                  <a:gd name="connsiteX1733" fmla="*/ 648759 w 1748528"/>
                  <a:gd name="connsiteY1733" fmla="*/ 712203 h 1987715"/>
                  <a:gd name="connsiteX1734" fmla="*/ 651829 w 1748528"/>
                  <a:gd name="connsiteY1734" fmla="*/ 714249 h 1987715"/>
                  <a:gd name="connsiteX1735" fmla="*/ 653108 w 1748528"/>
                  <a:gd name="connsiteY1735" fmla="*/ 713226 h 1987715"/>
                  <a:gd name="connsiteX1736" fmla="*/ 656178 w 1748528"/>
                  <a:gd name="connsiteY1736" fmla="*/ 713226 h 1987715"/>
                  <a:gd name="connsiteX1737" fmla="*/ 660015 w 1748528"/>
                  <a:gd name="connsiteY1737" fmla="*/ 712714 h 1987715"/>
                  <a:gd name="connsiteX1738" fmla="*/ 661294 w 1748528"/>
                  <a:gd name="connsiteY1738" fmla="*/ 712203 h 1987715"/>
                  <a:gd name="connsiteX1739" fmla="*/ 662829 w 1748528"/>
                  <a:gd name="connsiteY1739" fmla="*/ 709900 h 1987715"/>
                  <a:gd name="connsiteX1740" fmla="*/ 663597 w 1748528"/>
                  <a:gd name="connsiteY1740" fmla="*/ 705295 h 1987715"/>
                  <a:gd name="connsiteX1741" fmla="*/ 666155 w 1748528"/>
                  <a:gd name="connsiteY1741" fmla="*/ 701202 h 1987715"/>
                  <a:gd name="connsiteX1742" fmla="*/ 665132 w 1748528"/>
                  <a:gd name="connsiteY1742" fmla="*/ 698388 h 1987715"/>
                  <a:gd name="connsiteX1743" fmla="*/ 663597 w 1748528"/>
                  <a:gd name="connsiteY1743" fmla="*/ 695063 h 1987715"/>
                  <a:gd name="connsiteX1744" fmla="*/ 661550 w 1748528"/>
                  <a:gd name="connsiteY1744" fmla="*/ 691737 h 1987715"/>
                  <a:gd name="connsiteX1745" fmla="*/ 660783 w 1748528"/>
                  <a:gd name="connsiteY1745" fmla="*/ 689179 h 1987715"/>
                  <a:gd name="connsiteX1746" fmla="*/ 661550 w 1748528"/>
                  <a:gd name="connsiteY1746" fmla="*/ 686109 h 1987715"/>
                  <a:gd name="connsiteX1747" fmla="*/ 661039 w 1748528"/>
                  <a:gd name="connsiteY1747" fmla="*/ 683807 h 1987715"/>
                  <a:gd name="connsiteX1748" fmla="*/ 659504 w 1748528"/>
                  <a:gd name="connsiteY1748" fmla="*/ 682016 h 1987715"/>
                  <a:gd name="connsiteX1749" fmla="*/ 659759 w 1748528"/>
                  <a:gd name="connsiteY1749" fmla="*/ 680481 h 1987715"/>
                  <a:gd name="connsiteX1750" fmla="*/ 660527 w 1748528"/>
                  <a:gd name="connsiteY1750" fmla="*/ 680225 h 1987715"/>
                  <a:gd name="connsiteX1751" fmla="*/ 663085 w 1748528"/>
                  <a:gd name="connsiteY1751" fmla="*/ 681248 h 1987715"/>
                  <a:gd name="connsiteX1752" fmla="*/ 667434 w 1748528"/>
                  <a:gd name="connsiteY1752" fmla="*/ 680993 h 1987715"/>
                  <a:gd name="connsiteX1753" fmla="*/ 670504 w 1748528"/>
                  <a:gd name="connsiteY1753" fmla="*/ 679969 h 1987715"/>
                  <a:gd name="connsiteX1754" fmla="*/ 673574 w 1748528"/>
                  <a:gd name="connsiteY1754" fmla="*/ 678179 h 1987715"/>
                  <a:gd name="connsiteX1755" fmla="*/ 676644 w 1748528"/>
                  <a:gd name="connsiteY1755" fmla="*/ 677667 h 1987715"/>
                  <a:gd name="connsiteX1756" fmla="*/ 679713 w 1748528"/>
                  <a:gd name="connsiteY1756" fmla="*/ 677667 h 1987715"/>
                  <a:gd name="connsiteX1757" fmla="*/ 681504 w 1748528"/>
                  <a:gd name="connsiteY1757" fmla="*/ 676388 h 1987715"/>
                  <a:gd name="connsiteX1758" fmla="*/ 683039 w 1748528"/>
                  <a:gd name="connsiteY1758" fmla="*/ 676132 h 1987715"/>
                  <a:gd name="connsiteX1759" fmla="*/ 686621 w 1748528"/>
                  <a:gd name="connsiteY1759" fmla="*/ 677923 h 1987715"/>
                  <a:gd name="connsiteX1760" fmla="*/ 691993 w 1748528"/>
                  <a:gd name="connsiteY1760" fmla="*/ 677411 h 1987715"/>
                  <a:gd name="connsiteX1761" fmla="*/ 692760 w 1748528"/>
                  <a:gd name="connsiteY1761" fmla="*/ 677667 h 1987715"/>
                  <a:gd name="connsiteX1762" fmla="*/ 694039 w 1748528"/>
                  <a:gd name="connsiteY1762" fmla="*/ 678946 h 1987715"/>
                  <a:gd name="connsiteX1763" fmla="*/ 694807 w 1748528"/>
                  <a:gd name="connsiteY1763" fmla="*/ 681760 h 1987715"/>
                  <a:gd name="connsiteX1764" fmla="*/ 695318 w 1748528"/>
                  <a:gd name="connsiteY1764" fmla="*/ 688411 h 1987715"/>
                  <a:gd name="connsiteX1765" fmla="*/ 696086 w 1748528"/>
                  <a:gd name="connsiteY1765" fmla="*/ 695319 h 1987715"/>
                  <a:gd name="connsiteX1766" fmla="*/ 696853 w 1748528"/>
                  <a:gd name="connsiteY1766" fmla="*/ 697109 h 1987715"/>
                  <a:gd name="connsiteX1767" fmla="*/ 698132 w 1748528"/>
                  <a:gd name="connsiteY1767" fmla="*/ 699412 h 1987715"/>
                  <a:gd name="connsiteX1768" fmla="*/ 700691 w 1748528"/>
                  <a:gd name="connsiteY1768" fmla="*/ 702993 h 1987715"/>
                  <a:gd name="connsiteX1769" fmla="*/ 703505 w 1748528"/>
                  <a:gd name="connsiteY1769" fmla="*/ 705807 h 1987715"/>
                  <a:gd name="connsiteX1770" fmla="*/ 707086 w 1748528"/>
                  <a:gd name="connsiteY1770" fmla="*/ 708877 h 1987715"/>
                  <a:gd name="connsiteX1771" fmla="*/ 709133 w 1748528"/>
                  <a:gd name="connsiteY1771" fmla="*/ 709900 h 1987715"/>
                  <a:gd name="connsiteX1772" fmla="*/ 711947 w 1748528"/>
                  <a:gd name="connsiteY1772" fmla="*/ 709900 h 1987715"/>
                  <a:gd name="connsiteX1773" fmla="*/ 713737 w 1748528"/>
                  <a:gd name="connsiteY1773" fmla="*/ 708621 h 1987715"/>
                  <a:gd name="connsiteX1774" fmla="*/ 715017 w 1748528"/>
                  <a:gd name="connsiteY1774" fmla="*/ 705551 h 1987715"/>
                  <a:gd name="connsiteX1775" fmla="*/ 716040 w 1748528"/>
                  <a:gd name="connsiteY1775" fmla="*/ 704016 h 1987715"/>
                  <a:gd name="connsiteX1776" fmla="*/ 717319 w 1748528"/>
                  <a:gd name="connsiteY1776" fmla="*/ 703249 h 1987715"/>
                  <a:gd name="connsiteX1777" fmla="*/ 718342 w 1748528"/>
                  <a:gd name="connsiteY1777" fmla="*/ 701714 h 1987715"/>
                  <a:gd name="connsiteX1778" fmla="*/ 723459 w 1748528"/>
                  <a:gd name="connsiteY1778" fmla="*/ 699923 h 1987715"/>
                  <a:gd name="connsiteX1779" fmla="*/ 724994 w 1748528"/>
                  <a:gd name="connsiteY1779" fmla="*/ 699923 h 1987715"/>
                  <a:gd name="connsiteX1780" fmla="*/ 728575 w 1748528"/>
                  <a:gd name="connsiteY1780" fmla="*/ 700947 h 1987715"/>
                  <a:gd name="connsiteX1781" fmla="*/ 735482 w 1748528"/>
                  <a:gd name="connsiteY1781" fmla="*/ 699667 h 1987715"/>
                  <a:gd name="connsiteX1782" fmla="*/ 738296 w 1748528"/>
                  <a:gd name="connsiteY1782" fmla="*/ 697877 h 1987715"/>
                  <a:gd name="connsiteX1783" fmla="*/ 739575 w 1748528"/>
                  <a:gd name="connsiteY1783" fmla="*/ 696853 h 1987715"/>
                  <a:gd name="connsiteX1784" fmla="*/ 741110 w 1748528"/>
                  <a:gd name="connsiteY1784" fmla="*/ 694039 h 1987715"/>
                  <a:gd name="connsiteX1785" fmla="*/ 741366 w 1748528"/>
                  <a:gd name="connsiteY1785" fmla="*/ 690714 h 1987715"/>
                  <a:gd name="connsiteX1786" fmla="*/ 739831 w 1748528"/>
                  <a:gd name="connsiteY1786" fmla="*/ 687900 h 1987715"/>
                  <a:gd name="connsiteX1787" fmla="*/ 738296 w 1748528"/>
                  <a:gd name="connsiteY1787" fmla="*/ 686365 h 1987715"/>
                  <a:gd name="connsiteX1788" fmla="*/ 729598 w 1748528"/>
                  <a:gd name="connsiteY1788" fmla="*/ 683807 h 1987715"/>
                  <a:gd name="connsiteX1789" fmla="*/ 726273 w 1748528"/>
                  <a:gd name="connsiteY1789" fmla="*/ 682272 h 1987715"/>
                  <a:gd name="connsiteX1790" fmla="*/ 724482 w 1748528"/>
                  <a:gd name="connsiteY1790" fmla="*/ 679713 h 1987715"/>
                  <a:gd name="connsiteX1791" fmla="*/ 724226 w 1748528"/>
                  <a:gd name="connsiteY1791" fmla="*/ 676899 h 1987715"/>
                  <a:gd name="connsiteX1792" fmla="*/ 724482 w 1748528"/>
                  <a:gd name="connsiteY1792" fmla="*/ 672806 h 1987715"/>
                  <a:gd name="connsiteX1793" fmla="*/ 725249 w 1748528"/>
                  <a:gd name="connsiteY1793" fmla="*/ 669225 h 1987715"/>
                  <a:gd name="connsiteX1794" fmla="*/ 726017 w 1748528"/>
                  <a:gd name="connsiteY1794" fmla="*/ 665643 h 1987715"/>
                  <a:gd name="connsiteX1795" fmla="*/ 727040 w 1748528"/>
                  <a:gd name="connsiteY1795" fmla="*/ 663085 h 1987715"/>
                  <a:gd name="connsiteX1796" fmla="*/ 729854 w 1748528"/>
                  <a:gd name="connsiteY1796" fmla="*/ 658480 h 1987715"/>
                  <a:gd name="connsiteX1797" fmla="*/ 732924 w 1748528"/>
                  <a:gd name="connsiteY1797" fmla="*/ 654899 h 1987715"/>
                  <a:gd name="connsiteX1798" fmla="*/ 737273 w 1748528"/>
                  <a:gd name="connsiteY1798" fmla="*/ 650550 h 1987715"/>
                  <a:gd name="connsiteX1799" fmla="*/ 738808 w 1748528"/>
                  <a:gd name="connsiteY1799" fmla="*/ 650038 h 1987715"/>
                  <a:gd name="connsiteX1800" fmla="*/ 742134 w 1748528"/>
                  <a:gd name="connsiteY1800" fmla="*/ 649271 h 1987715"/>
                  <a:gd name="connsiteX1801" fmla="*/ 745715 w 1748528"/>
                  <a:gd name="connsiteY1801" fmla="*/ 649271 h 1987715"/>
                  <a:gd name="connsiteX1802" fmla="*/ 746738 w 1748528"/>
                  <a:gd name="connsiteY1802" fmla="*/ 649015 h 1987715"/>
                  <a:gd name="connsiteX1803" fmla="*/ 749041 w 1748528"/>
                  <a:gd name="connsiteY1803" fmla="*/ 647224 h 1987715"/>
                  <a:gd name="connsiteX1804" fmla="*/ 751087 w 1748528"/>
                  <a:gd name="connsiteY1804" fmla="*/ 645178 h 1987715"/>
                  <a:gd name="connsiteX1805" fmla="*/ 752366 w 1748528"/>
                  <a:gd name="connsiteY1805" fmla="*/ 643643 h 1987715"/>
                  <a:gd name="connsiteX1806" fmla="*/ 754157 w 1748528"/>
                  <a:gd name="connsiteY1806" fmla="*/ 640829 h 1987715"/>
                  <a:gd name="connsiteX1807" fmla="*/ 756204 w 1748528"/>
                  <a:gd name="connsiteY1807" fmla="*/ 636224 h 1987715"/>
                  <a:gd name="connsiteX1808" fmla="*/ 758250 w 1748528"/>
                  <a:gd name="connsiteY1808" fmla="*/ 634433 h 1987715"/>
                  <a:gd name="connsiteX1809" fmla="*/ 761576 w 1748528"/>
                  <a:gd name="connsiteY1809" fmla="*/ 633922 h 1987715"/>
                  <a:gd name="connsiteX1810" fmla="*/ 763111 w 1748528"/>
                  <a:gd name="connsiteY1810" fmla="*/ 634178 h 1987715"/>
                  <a:gd name="connsiteX1811" fmla="*/ 766181 w 1748528"/>
                  <a:gd name="connsiteY1811" fmla="*/ 635968 h 1987715"/>
                  <a:gd name="connsiteX1812" fmla="*/ 768995 w 1748528"/>
                  <a:gd name="connsiteY1812" fmla="*/ 639294 h 1987715"/>
                  <a:gd name="connsiteX1813" fmla="*/ 771809 w 1748528"/>
                  <a:gd name="connsiteY1813" fmla="*/ 640829 h 1987715"/>
                  <a:gd name="connsiteX1814" fmla="*/ 775134 w 1748528"/>
                  <a:gd name="connsiteY1814" fmla="*/ 640573 h 1987715"/>
                  <a:gd name="connsiteX1815" fmla="*/ 776925 w 1748528"/>
                  <a:gd name="connsiteY1815" fmla="*/ 639550 h 1987715"/>
                  <a:gd name="connsiteX1816" fmla="*/ 779483 w 1748528"/>
                  <a:gd name="connsiteY1816" fmla="*/ 634945 h 1987715"/>
                  <a:gd name="connsiteX1817" fmla="*/ 781530 w 1748528"/>
                  <a:gd name="connsiteY1817" fmla="*/ 632131 h 1987715"/>
                  <a:gd name="connsiteX1818" fmla="*/ 783065 w 1748528"/>
                  <a:gd name="connsiteY1818" fmla="*/ 630852 h 1987715"/>
                  <a:gd name="connsiteX1819" fmla="*/ 784344 w 1748528"/>
                  <a:gd name="connsiteY1819" fmla="*/ 630340 h 1987715"/>
                  <a:gd name="connsiteX1820" fmla="*/ 786390 w 1748528"/>
                  <a:gd name="connsiteY1820" fmla="*/ 630340 h 1987715"/>
                  <a:gd name="connsiteX1821" fmla="*/ 788437 w 1748528"/>
                  <a:gd name="connsiteY1821" fmla="*/ 631619 h 1987715"/>
                  <a:gd name="connsiteX1822" fmla="*/ 791763 w 1748528"/>
                  <a:gd name="connsiteY1822" fmla="*/ 635457 h 1987715"/>
                  <a:gd name="connsiteX1823" fmla="*/ 797135 w 1748528"/>
                  <a:gd name="connsiteY1823" fmla="*/ 639038 h 1987715"/>
                  <a:gd name="connsiteX1824" fmla="*/ 799949 w 1748528"/>
                  <a:gd name="connsiteY1824" fmla="*/ 641341 h 1987715"/>
                  <a:gd name="connsiteX1825" fmla="*/ 802763 w 1748528"/>
                  <a:gd name="connsiteY1825" fmla="*/ 644922 h 1987715"/>
                  <a:gd name="connsiteX1826" fmla="*/ 812484 w 1748528"/>
                  <a:gd name="connsiteY1826" fmla="*/ 650550 h 1987715"/>
                  <a:gd name="connsiteX1827" fmla="*/ 815810 w 1748528"/>
                  <a:gd name="connsiteY1827" fmla="*/ 652085 h 1987715"/>
                  <a:gd name="connsiteX1828" fmla="*/ 818368 w 1748528"/>
                  <a:gd name="connsiteY1828" fmla="*/ 652597 h 1987715"/>
                  <a:gd name="connsiteX1829" fmla="*/ 820670 w 1748528"/>
                  <a:gd name="connsiteY1829" fmla="*/ 654899 h 1987715"/>
                  <a:gd name="connsiteX1830" fmla="*/ 823228 w 1748528"/>
                  <a:gd name="connsiteY1830" fmla="*/ 658480 h 1987715"/>
                  <a:gd name="connsiteX1831" fmla="*/ 825275 w 1748528"/>
                  <a:gd name="connsiteY1831" fmla="*/ 659760 h 1987715"/>
                  <a:gd name="connsiteX1832" fmla="*/ 827322 w 1748528"/>
                  <a:gd name="connsiteY1832" fmla="*/ 659760 h 1987715"/>
                  <a:gd name="connsiteX1833" fmla="*/ 829624 w 1748528"/>
                  <a:gd name="connsiteY1833" fmla="*/ 658992 h 1987715"/>
                  <a:gd name="connsiteX1834" fmla="*/ 830647 w 1748528"/>
                  <a:gd name="connsiteY1834" fmla="*/ 658992 h 1987715"/>
                  <a:gd name="connsiteX1835" fmla="*/ 837298 w 1748528"/>
                  <a:gd name="connsiteY1835" fmla="*/ 660783 h 1987715"/>
                  <a:gd name="connsiteX1836" fmla="*/ 838066 w 1748528"/>
                  <a:gd name="connsiteY1836" fmla="*/ 662062 h 1987715"/>
                  <a:gd name="connsiteX1837" fmla="*/ 838578 w 1748528"/>
                  <a:gd name="connsiteY1837" fmla="*/ 667946 h 1987715"/>
                  <a:gd name="connsiteX1838" fmla="*/ 839089 w 1748528"/>
                  <a:gd name="connsiteY1838" fmla="*/ 668969 h 1987715"/>
                  <a:gd name="connsiteX1839" fmla="*/ 842415 w 1748528"/>
                  <a:gd name="connsiteY1839" fmla="*/ 672295 h 1987715"/>
                  <a:gd name="connsiteX1840" fmla="*/ 843182 w 1748528"/>
                  <a:gd name="connsiteY1840" fmla="*/ 673574 h 1987715"/>
                  <a:gd name="connsiteX1841" fmla="*/ 844717 w 1748528"/>
                  <a:gd name="connsiteY1841" fmla="*/ 677155 h 1987715"/>
                  <a:gd name="connsiteX1842" fmla="*/ 845741 w 1748528"/>
                  <a:gd name="connsiteY1842" fmla="*/ 679458 h 1987715"/>
                  <a:gd name="connsiteX1843" fmla="*/ 848299 w 1748528"/>
                  <a:gd name="connsiteY1843" fmla="*/ 683295 h 1987715"/>
                  <a:gd name="connsiteX1844" fmla="*/ 850345 w 1748528"/>
                  <a:gd name="connsiteY1844" fmla="*/ 686876 h 1987715"/>
                  <a:gd name="connsiteX1845" fmla="*/ 851113 w 1748528"/>
                  <a:gd name="connsiteY1845" fmla="*/ 687388 h 1987715"/>
                  <a:gd name="connsiteX1846" fmla="*/ 856485 w 1748528"/>
                  <a:gd name="connsiteY1846" fmla="*/ 689179 h 1987715"/>
                  <a:gd name="connsiteX1847" fmla="*/ 859555 w 1748528"/>
                  <a:gd name="connsiteY1847" fmla="*/ 690458 h 1987715"/>
                  <a:gd name="connsiteX1848" fmla="*/ 861857 w 1748528"/>
                  <a:gd name="connsiteY1848" fmla="*/ 692249 h 1987715"/>
                  <a:gd name="connsiteX1849" fmla="*/ 863136 w 1748528"/>
                  <a:gd name="connsiteY1849" fmla="*/ 694039 h 1987715"/>
                  <a:gd name="connsiteX1850" fmla="*/ 862880 w 1748528"/>
                  <a:gd name="connsiteY1850" fmla="*/ 696342 h 1987715"/>
                  <a:gd name="connsiteX1851" fmla="*/ 860834 w 1748528"/>
                  <a:gd name="connsiteY1851" fmla="*/ 700947 h 1987715"/>
                  <a:gd name="connsiteX1852" fmla="*/ 860834 w 1748528"/>
                  <a:gd name="connsiteY1852" fmla="*/ 701970 h 1987715"/>
                  <a:gd name="connsiteX1853" fmla="*/ 862625 w 1748528"/>
                  <a:gd name="connsiteY1853" fmla="*/ 705295 h 1987715"/>
                  <a:gd name="connsiteX1854" fmla="*/ 862880 w 1748528"/>
                  <a:gd name="connsiteY1854" fmla="*/ 707086 h 1987715"/>
                  <a:gd name="connsiteX1855" fmla="*/ 861601 w 1748528"/>
                  <a:gd name="connsiteY1855" fmla="*/ 710924 h 1987715"/>
                  <a:gd name="connsiteX1856" fmla="*/ 864160 w 1748528"/>
                  <a:gd name="connsiteY1856" fmla="*/ 711435 h 1987715"/>
                  <a:gd name="connsiteX1857" fmla="*/ 869276 w 1748528"/>
                  <a:gd name="connsiteY1857" fmla="*/ 710668 h 1987715"/>
                  <a:gd name="connsiteX1858" fmla="*/ 872090 w 1748528"/>
                  <a:gd name="connsiteY1858" fmla="*/ 710924 h 1987715"/>
                  <a:gd name="connsiteX1859" fmla="*/ 875160 w 1748528"/>
                  <a:gd name="connsiteY1859" fmla="*/ 711691 h 1987715"/>
                  <a:gd name="connsiteX1860" fmla="*/ 876695 w 1748528"/>
                  <a:gd name="connsiteY1860" fmla="*/ 712458 h 1987715"/>
                  <a:gd name="connsiteX1861" fmla="*/ 880532 w 1748528"/>
                  <a:gd name="connsiteY1861" fmla="*/ 717575 h 1987715"/>
                  <a:gd name="connsiteX1862" fmla="*/ 883858 w 1748528"/>
                  <a:gd name="connsiteY1862" fmla="*/ 720901 h 1987715"/>
                  <a:gd name="connsiteX1863" fmla="*/ 884369 w 1748528"/>
                  <a:gd name="connsiteY1863" fmla="*/ 722435 h 1987715"/>
                  <a:gd name="connsiteX1864" fmla="*/ 884881 w 1748528"/>
                  <a:gd name="connsiteY1864" fmla="*/ 725761 h 1987715"/>
                  <a:gd name="connsiteX1865" fmla="*/ 885137 w 1748528"/>
                  <a:gd name="connsiteY1865" fmla="*/ 727296 h 1987715"/>
                  <a:gd name="connsiteX1866" fmla="*/ 887439 w 1748528"/>
                  <a:gd name="connsiteY1866" fmla="*/ 730366 h 1987715"/>
                  <a:gd name="connsiteX1867" fmla="*/ 889230 w 1748528"/>
                  <a:gd name="connsiteY1867" fmla="*/ 732924 h 1987715"/>
                  <a:gd name="connsiteX1868" fmla="*/ 891021 w 1748528"/>
                  <a:gd name="connsiteY1868" fmla="*/ 734203 h 1987715"/>
                  <a:gd name="connsiteX1869" fmla="*/ 901253 w 1748528"/>
                  <a:gd name="connsiteY1869" fmla="*/ 741622 h 1987715"/>
                  <a:gd name="connsiteX1870" fmla="*/ 902277 w 1748528"/>
                  <a:gd name="connsiteY1870" fmla="*/ 743157 h 1987715"/>
                  <a:gd name="connsiteX1871" fmla="*/ 902277 w 1748528"/>
                  <a:gd name="connsiteY1871" fmla="*/ 745715 h 1987715"/>
                  <a:gd name="connsiteX1872" fmla="*/ 900486 w 1748528"/>
                  <a:gd name="connsiteY1872" fmla="*/ 749552 h 1987715"/>
                  <a:gd name="connsiteX1873" fmla="*/ 897416 w 1748528"/>
                  <a:gd name="connsiteY1873" fmla="*/ 752878 h 1987715"/>
                  <a:gd name="connsiteX1874" fmla="*/ 895370 w 1748528"/>
                  <a:gd name="connsiteY1874" fmla="*/ 754157 h 1987715"/>
                  <a:gd name="connsiteX1875" fmla="*/ 897416 w 1748528"/>
                  <a:gd name="connsiteY1875" fmla="*/ 755692 h 1987715"/>
                  <a:gd name="connsiteX1876" fmla="*/ 898439 w 1748528"/>
                  <a:gd name="connsiteY1876" fmla="*/ 756971 h 1987715"/>
                  <a:gd name="connsiteX1877" fmla="*/ 899719 w 1748528"/>
                  <a:gd name="connsiteY1877" fmla="*/ 760297 h 1987715"/>
                  <a:gd name="connsiteX1878" fmla="*/ 899974 w 1748528"/>
                  <a:gd name="connsiteY1878" fmla="*/ 763878 h 1987715"/>
                  <a:gd name="connsiteX1879" fmla="*/ 902021 w 1748528"/>
                  <a:gd name="connsiteY1879" fmla="*/ 765157 h 1987715"/>
                  <a:gd name="connsiteX1880" fmla="*/ 904579 w 1748528"/>
                  <a:gd name="connsiteY1880" fmla="*/ 765669 h 1987715"/>
                  <a:gd name="connsiteX1881" fmla="*/ 907649 w 1748528"/>
                  <a:gd name="connsiteY1881" fmla="*/ 767971 h 1987715"/>
                  <a:gd name="connsiteX1882" fmla="*/ 907649 w 1748528"/>
                  <a:gd name="connsiteY1882" fmla="*/ 770785 h 1987715"/>
                  <a:gd name="connsiteX1883" fmla="*/ 908161 w 1748528"/>
                  <a:gd name="connsiteY1883" fmla="*/ 772320 h 1987715"/>
                  <a:gd name="connsiteX1884" fmla="*/ 910207 w 1748528"/>
                  <a:gd name="connsiteY1884" fmla="*/ 774878 h 1987715"/>
                  <a:gd name="connsiteX1885" fmla="*/ 910975 w 1748528"/>
                  <a:gd name="connsiteY1885" fmla="*/ 776413 h 1987715"/>
                  <a:gd name="connsiteX1886" fmla="*/ 910975 w 1748528"/>
                  <a:gd name="connsiteY1886" fmla="*/ 780251 h 1987715"/>
                  <a:gd name="connsiteX1887" fmla="*/ 909440 w 1748528"/>
                  <a:gd name="connsiteY1887" fmla="*/ 781018 h 1987715"/>
                  <a:gd name="connsiteX1888" fmla="*/ 907393 w 1748528"/>
                  <a:gd name="connsiteY1888" fmla="*/ 780762 h 1987715"/>
                  <a:gd name="connsiteX1889" fmla="*/ 902788 w 1748528"/>
                  <a:gd name="connsiteY1889" fmla="*/ 781786 h 1987715"/>
                  <a:gd name="connsiteX1890" fmla="*/ 901765 w 1748528"/>
                  <a:gd name="connsiteY1890" fmla="*/ 783832 h 1987715"/>
                  <a:gd name="connsiteX1891" fmla="*/ 905858 w 1748528"/>
                  <a:gd name="connsiteY1891" fmla="*/ 789204 h 1987715"/>
                  <a:gd name="connsiteX1892" fmla="*/ 906370 w 1748528"/>
                  <a:gd name="connsiteY1892" fmla="*/ 793042 h 1987715"/>
                  <a:gd name="connsiteX1893" fmla="*/ 906882 w 1748528"/>
                  <a:gd name="connsiteY1893" fmla="*/ 794065 h 1987715"/>
                  <a:gd name="connsiteX1894" fmla="*/ 915068 w 1748528"/>
                  <a:gd name="connsiteY1894" fmla="*/ 800205 h 1987715"/>
                  <a:gd name="connsiteX1895" fmla="*/ 918138 w 1748528"/>
                  <a:gd name="connsiteY1895" fmla="*/ 801484 h 1987715"/>
                  <a:gd name="connsiteX1896" fmla="*/ 921463 w 1748528"/>
                  <a:gd name="connsiteY1896" fmla="*/ 801740 h 1987715"/>
                  <a:gd name="connsiteX1897" fmla="*/ 925556 w 1748528"/>
                  <a:gd name="connsiteY1897" fmla="*/ 801228 h 1987715"/>
                  <a:gd name="connsiteX1898" fmla="*/ 927603 w 1748528"/>
                  <a:gd name="connsiteY1898" fmla="*/ 800716 h 1987715"/>
                  <a:gd name="connsiteX1899" fmla="*/ 929138 w 1748528"/>
                  <a:gd name="connsiteY1899" fmla="*/ 799949 h 1987715"/>
                  <a:gd name="connsiteX1900" fmla="*/ 930673 w 1748528"/>
                  <a:gd name="connsiteY1900" fmla="*/ 798414 h 1987715"/>
                  <a:gd name="connsiteX1901" fmla="*/ 931696 w 1748528"/>
                  <a:gd name="connsiteY1901" fmla="*/ 796623 h 1987715"/>
                  <a:gd name="connsiteX1902" fmla="*/ 978255 w 1748528"/>
                  <a:gd name="connsiteY1902" fmla="*/ 708621 h 1987715"/>
                  <a:gd name="connsiteX1903" fmla="*/ 980813 w 1748528"/>
                  <a:gd name="connsiteY1903" fmla="*/ 704528 h 1987715"/>
                  <a:gd name="connsiteX1904" fmla="*/ 982604 w 1748528"/>
                  <a:gd name="connsiteY1904" fmla="*/ 698644 h 1987715"/>
                  <a:gd name="connsiteX1905" fmla="*/ 983372 w 1748528"/>
                  <a:gd name="connsiteY1905" fmla="*/ 694295 h 1987715"/>
                  <a:gd name="connsiteX1906" fmla="*/ 983372 w 1748528"/>
                  <a:gd name="connsiteY1906" fmla="*/ 690202 h 1987715"/>
                  <a:gd name="connsiteX1907" fmla="*/ 983883 w 1748528"/>
                  <a:gd name="connsiteY1907" fmla="*/ 682783 h 1987715"/>
                  <a:gd name="connsiteX1908" fmla="*/ 984651 w 1748528"/>
                  <a:gd name="connsiteY1908" fmla="*/ 671783 h 1987715"/>
                  <a:gd name="connsiteX1909" fmla="*/ 985418 w 1748528"/>
                  <a:gd name="connsiteY1909" fmla="*/ 652597 h 1987715"/>
                  <a:gd name="connsiteX1910" fmla="*/ 985930 w 1748528"/>
                  <a:gd name="connsiteY1910" fmla="*/ 642364 h 1987715"/>
                  <a:gd name="connsiteX1911" fmla="*/ 987465 w 1748528"/>
                  <a:gd name="connsiteY1911" fmla="*/ 614991 h 1987715"/>
                  <a:gd name="connsiteX1912" fmla="*/ 989255 w 1748528"/>
                  <a:gd name="connsiteY1912" fmla="*/ 581223 h 1987715"/>
                  <a:gd name="connsiteX1913" fmla="*/ 989767 w 1748528"/>
                  <a:gd name="connsiteY1913" fmla="*/ 569711 h 1987715"/>
                  <a:gd name="connsiteX1914" fmla="*/ 994116 w 1748528"/>
                  <a:gd name="connsiteY1914" fmla="*/ 485290 h 1987715"/>
                  <a:gd name="connsiteX1915" fmla="*/ 994628 w 1748528"/>
                  <a:gd name="connsiteY1915" fmla="*/ 475569 h 1987715"/>
                  <a:gd name="connsiteX1916" fmla="*/ 994884 w 1748528"/>
                  <a:gd name="connsiteY1916" fmla="*/ 466104 h 1987715"/>
                  <a:gd name="connsiteX1917" fmla="*/ 993604 w 1748528"/>
                  <a:gd name="connsiteY1917" fmla="*/ 459964 h 1987715"/>
                  <a:gd name="connsiteX1918" fmla="*/ 992325 w 1748528"/>
                  <a:gd name="connsiteY1918" fmla="*/ 453313 h 1987715"/>
                  <a:gd name="connsiteX1919" fmla="*/ 978511 w 1748528"/>
                  <a:gd name="connsiteY1919" fmla="*/ 391916 h 1987715"/>
                  <a:gd name="connsiteX1920" fmla="*/ 977488 w 1748528"/>
                  <a:gd name="connsiteY1920" fmla="*/ 386800 h 1987715"/>
                  <a:gd name="connsiteX1921" fmla="*/ 971860 w 1748528"/>
                  <a:gd name="connsiteY1921" fmla="*/ 365311 h 1987715"/>
                  <a:gd name="connsiteX1922" fmla="*/ 966999 w 1748528"/>
                  <a:gd name="connsiteY1922" fmla="*/ 345869 h 1987715"/>
                  <a:gd name="connsiteX1923" fmla="*/ 965208 w 1748528"/>
                  <a:gd name="connsiteY1923" fmla="*/ 339473 h 1987715"/>
                  <a:gd name="connsiteX1924" fmla="*/ 963418 w 1748528"/>
                  <a:gd name="connsiteY1924" fmla="*/ 332054 h 1987715"/>
                  <a:gd name="connsiteX1925" fmla="*/ 959325 w 1748528"/>
                  <a:gd name="connsiteY1925" fmla="*/ 315170 h 1987715"/>
                  <a:gd name="connsiteX1926" fmla="*/ 956766 w 1748528"/>
                  <a:gd name="connsiteY1926" fmla="*/ 305705 h 1987715"/>
                  <a:gd name="connsiteX1927" fmla="*/ 954208 w 1748528"/>
                  <a:gd name="connsiteY1927" fmla="*/ 295984 h 1987715"/>
                  <a:gd name="connsiteX1928" fmla="*/ 949603 w 1748528"/>
                  <a:gd name="connsiteY1928" fmla="*/ 278332 h 1987715"/>
                  <a:gd name="connsiteX1929" fmla="*/ 946789 w 1748528"/>
                  <a:gd name="connsiteY1929" fmla="*/ 267332 h 1987715"/>
                  <a:gd name="connsiteX1930" fmla="*/ 943208 w 1748528"/>
                  <a:gd name="connsiteY1930" fmla="*/ 253262 h 1987715"/>
                  <a:gd name="connsiteX1931" fmla="*/ 939371 w 1748528"/>
                  <a:gd name="connsiteY1931" fmla="*/ 238680 h 1987715"/>
                  <a:gd name="connsiteX1932" fmla="*/ 935278 w 1748528"/>
                  <a:gd name="connsiteY1932" fmla="*/ 222819 h 1987715"/>
                  <a:gd name="connsiteX1933" fmla="*/ 930929 w 1748528"/>
                  <a:gd name="connsiteY1933" fmla="*/ 204912 h 1987715"/>
                  <a:gd name="connsiteX1934" fmla="*/ 926835 w 1748528"/>
                  <a:gd name="connsiteY1934" fmla="*/ 189818 h 1987715"/>
                  <a:gd name="connsiteX1935" fmla="*/ 923254 w 1748528"/>
                  <a:gd name="connsiteY1935" fmla="*/ 175237 h 1987715"/>
                  <a:gd name="connsiteX1936" fmla="*/ 919928 w 1748528"/>
                  <a:gd name="connsiteY1936" fmla="*/ 162446 h 1987715"/>
                  <a:gd name="connsiteX1937" fmla="*/ 915068 w 1748528"/>
                  <a:gd name="connsiteY1937" fmla="*/ 143515 h 1987715"/>
                  <a:gd name="connsiteX1938" fmla="*/ 918393 w 1748528"/>
                  <a:gd name="connsiteY1938" fmla="*/ 132515 h 1987715"/>
                  <a:gd name="connsiteX1939" fmla="*/ 929649 w 1748528"/>
                  <a:gd name="connsiteY1939" fmla="*/ 88770 h 1987715"/>
                  <a:gd name="connsiteX1940" fmla="*/ 935789 w 1748528"/>
                  <a:gd name="connsiteY1940" fmla="*/ 66257 h 1987715"/>
                  <a:gd name="connsiteX1941" fmla="*/ 938347 w 1748528"/>
                  <a:gd name="connsiteY1941" fmla="*/ 57815 h 1987715"/>
                  <a:gd name="connsiteX1942" fmla="*/ 939626 w 1748528"/>
                  <a:gd name="connsiteY1942" fmla="*/ 52187 h 1987715"/>
                  <a:gd name="connsiteX1943" fmla="*/ 939371 w 1748528"/>
                  <a:gd name="connsiteY1943" fmla="*/ 50397 h 1987715"/>
                  <a:gd name="connsiteX1944" fmla="*/ 936045 w 1748528"/>
                  <a:gd name="connsiteY1944" fmla="*/ 42722 h 1987715"/>
                  <a:gd name="connsiteX1945" fmla="*/ 933487 w 1748528"/>
                  <a:gd name="connsiteY1945" fmla="*/ 36326 h 1987715"/>
                  <a:gd name="connsiteX1946" fmla="*/ 931440 w 1748528"/>
                  <a:gd name="connsiteY1946" fmla="*/ 30698 h 1987715"/>
                  <a:gd name="connsiteX1947" fmla="*/ 927347 w 1748528"/>
                  <a:gd name="connsiteY1947" fmla="*/ 20210 h 1987715"/>
                  <a:gd name="connsiteX1948" fmla="*/ 935278 w 1748528"/>
                  <a:gd name="connsiteY1948" fmla="*/ 18931 h 1987715"/>
                  <a:gd name="connsiteX1949" fmla="*/ 937324 w 1748528"/>
                  <a:gd name="connsiteY1949" fmla="*/ 17396 h 1987715"/>
                  <a:gd name="connsiteX1950" fmla="*/ 939115 w 1748528"/>
                  <a:gd name="connsiteY1950" fmla="*/ 16884 h 1987715"/>
                  <a:gd name="connsiteX1951" fmla="*/ 944487 w 1748528"/>
                  <a:gd name="connsiteY1951" fmla="*/ 15605 h 1987715"/>
                  <a:gd name="connsiteX1952" fmla="*/ 948836 w 1748528"/>
                  <a:gd name="connsiteY1952" fmla="*/ 15605 h 1987715"/>
                  <a:gd name="connsiteX1953" fmla="*/ 953441 w 1748528"/>
                  <a:gd name="connsiteY1953" fmla="*/ 16117 h 1987715"/>
                  <a:gd name="connsiteX1954" fmla="*/ 957278 w 1748528"/>
                  <a:gd name="connsiteY1954" fmla="*/ 16372 h 1987715"/>
                  <a:gd name="connsiteX1955" fmla="*/ 959580 w 1748528"/>
                  <a:gd name="connsiteY1955" fmla="*/ 15861 h 1987715"/>
                  <a:gd name="connsiteX1956" fmla="*/ 961627 w 1748528"/>
                  <a:gd name="connsiteY1956" fmla="*/ 15349 h 1987715"/>
                  <a:gd name="connsiteX1957" fmla="*/ 965208 w 1748528"/>
                  <a:gd name="connsiteY1957" fmla="*/ 12279 h 1987715"/>
                  <a:gd name="connsiteX1958" fmla="*/ 966232 w 1748528"/>
                  <a:gd name="connsiteY1958" fmla="*/ 9465 h 1987715"/>
                  <a:gd name="connsiteX1959" fmla="*/ 966743 w 1748528"/>
                  <a:gd name="connsiteY1959" fmla="*/ 5372 h 1987715"/>
                  <a:gd name="connsiteX1960" fmla="*/ 967767 w 1748528"/>
                  <a:gd name="connsiteY1960" fmla="*/ 3070 h 1987715"/>
                  <a:gd name="connsiteX1961" fmla="*/ 969302 w 1748528"/>
                  <a:gd name="connsiteY1961" fmla="*/ 1535 h 1987715"/>
                  <a:gd name="connsiteX1962" fmla="*/ 972627 w 1748528"/>
                  <a:gd name="connsiteY1962" fmla="*/ 512 h 1987715"/>
                  <a:gd name="connsiteX1963" fmla="*/ 979023 w 1748528"/>
                  <a:gd name="connsiteY1963" fmla="*/ 0 h 1987715"/>
                  <a:gd name="connsiteX1964" fmla="*/ 989255 w 1748528"/>
                  <a:gd name="connsiteY1964" fmla="*/ 512 h 1987715"/>
                  <a:gd name="connsiteX1965" fmla="*/ 992325 w 1748528"/>
                  <a:gd name="connsiteY1965" fmla="*/ 1279 h 1987715"/>
                  <a:gd name="connsiteX1966" fmla="*/ 993349 w 1748528"/>
                  <a:gd name="connsiteY1966" fmla="*/ 1791 h 1987715"/>
                  <a:gd name="connsiteX1967" fmla="*/ 994372 w 1748528"/>
                  <a:gd name="connsiteY1967" fmla="*/ 3326 h 1987715"/>
                  <a:gd name="connsiteX1968" fmla="*/ 995395 w 1748528"/>
                  <a:gd name="connsiteY1968" fmla="*/ 8698 h 1987715"/>
                  <a:gd name="connsiteX1969" fmla="*/ 997186 w 1748528"/>
                  <a:gd name="connsiteY1969" fmla="*/ 14070 h 1987715"/>
                  <a:gd name="connsiteX1970" fmla="*/ 999233 w 1748528"/>
                  <a:gd name="connsiteY1970" fmla="*/ 19442 h 1987715"/>
                  <a:gd name="connsiteX1971" fmla="*/ 1001535 w 1748528"/>
                  <a:gd name="connsiteY1971" fmla="*/ 27629 h 1987715"/>
                  <a:gd name="connsiteX1972" fmla="*/ 1001535 w 1748528"/>
                  <a:gd name="connsiteY1972" fmla="*/ 31977 h 1987715"/>
                  <a:gd name="connsiteX1973" fmla="*/ 1002046 w 1748528"/>
                  <a:gd name="connsiteY1973" fmla="*/ 34024 h 1987715"/>
                  <a:gd name="connsiteX1974" fmla="*/ 1002814 w 1748528"/>
                  <a:gd name="connsiteY1974" fmla="*/ 36071 h 1987715"/>
                  <a:gd name="connsiteX1975" fmla="*/ 1005884 w 1748528"/>
                  <a:gd name="connsiteY1975" fmla="*/ 39396 h 1987715"/>
                  <a:gd name="connsiteX1976" fmla="*/ 1007419 w 1748528"/>
                  <a:gd name="connsiteY1976" fmla="*/ 40164 h 1987715"/>
                  <a:gd name="connsiteX1977" fmla="*/ 1011256 w 1748528"/>
                  <a:gd name="connsiteY1977" fmla="*/ 41187 h 1987715"/>
                  <a:gd name="connsiteX1978" fmla="*/ 1015861 w 1748528"/>
                  <a:gd name="connsiteY1978" fmla="*/ 41187 h 1987715"/>
                  <a:gd name="connsiteX1979" fmla="*/ 1019698 w 1748528"/>
                  <a:gd name="connsiteY1979" fmla="*/ 40931 h 1987715"/>
                  <a:gd name="connsiteX1980" fmla="*/ 1025838 w 1748528"/>
                  <a:gd name="connsiteY1980" fmla="*/ 38885 h 1987715"/>
                  <a:gd name="connsiteX1981" fmla="*/ 1029163 w 1748528"/>
                  <a:gd name="connsiteY1981" fmla="*/ 38117 h 1987715"/>
                  <a:gd name="connsiteX1982" fmla="*/ 1031977 w 1748528"/>
                  <a:gd name="connsiteY1982" fmla="*/ 38373 h 1987715"/>
                  <a:gd name="connsiteX1983" fmla="*/ 1033512 w 1748528"/>
                  <a:gd name="connsiteY1983" fmla="*/ 38885 h 1987715"/>
                  <a:gd name="connsiteX1984" fmla="*/ 1039140 w 1748528"/>
                  <a:gd name="connsiteY1984" fmla="*/ 42466 h 1987715"/>
                  <a:gd name="connsiteX1985" fmla="*/ 1044768 w 1748528"/>
                  <a:gd name="connsiteY1985" fmla="*/ 46559 h 1987715"/>
                  <a:gd name="connsiteX1986" fmla="*/ 1046815 w 1748528"/>
                  <a:gd name="connsiteY1986" fmla="*/ 47838 h 1987715"/>
                  <a:gd name="connsiteX1987" fmla="*/ 1049885 w 1748528"/>
                  <a:gd name="connsiteY1987" fmla="*/ 48350 h 1987715"/>
                  <a:gd name="connsiteX1988" fmla="*/ 1051676 w 1748528"/>
                  <a:gd name="connsiteY1988" fmla="*/ 48094 h 1987715"/>
                  <a:gd name="connsiteX1989" fmla="*/ 1053466 w 1748528"/>
                  <a:gd name="connsiteY1989" fmla="*/ 46815 h 1987715"/>
                  <a:gd name="connsiteX1990" fmla="*/ 1056280 w 1748528"/>
                  <a:gd name="connsiteY1990" fmla="*/ 43234 h 1987715"/>
                  <a:gd name="connsiteX1991" fmla="*/ 1061397 w 1748528"/>
                  <a:gd name="connsiteY1991" fmla="*/ 39652 h 1987715"/>
                  <a:gd name="connsiteX1992" fmla="*/ 1063443 w 1748528"/>
                  <a:gd name="connsiteY1992" fmla="*/ 39140 h 1987715"/>
                  <a:gd name="connsiteX1993" fmla="*/ 1065490 w 1748528"/>
                  <a:gd name="connsiteY1993" fmla="*/ 39908 h 1987715"/>
                  <a:gd name="connsiteX1994" fmla="*/ 1069839 w 1748528"/>
                  <a:gd name="connsiteY1994" fmla="*/ 43745 h 1987715"/>
                  <a:gd name="connsiteX1995" fmla="*/ 1078281 w 1748528"/>
                  <a:gd name="connsiteY1995" fmla="*/ 48862 h 1987715"/>
                  <a:gd name="connsiteX1996" fmla="*/ 1081862 w 1748528"/>
                  <a:gd name="connsiteY1996" fmla="*/ 50652 h 1987715"/>
                  <a:gd name="connsiteX1997" fmla="*/ 1085188 w 1748528"/>
                  <a:gd name="connsiteY1997" fmla="*/ 51931 h 1987715"/>
                  <a:gd name="connsiteX1998" fmla="*/ 1090304 w 1748528"/>
                  <a:gd name="connsiteY1998" fmla="*/ 53722 h 1987715"/>
                  <a:gd name="connsiteX1999" fmla="*/ 1096188 w 1748528"/>
                  <a:gd name="connsiteY1999" fmla="*/ 54490 h 1987715"/>
                  <a:gd name="connsiteX2000" fmla="*/ 1097467 w 1748528"/>
                  <a:gd name="connsiteY2000" fmla="*/ 55001 h 1987715"/>
                  <a:gd name="connsiteX2001" fmla="*/ 1097467 w 1748528"/>
                  <a:gd name="connsiteY2001" fmla="*/ 56792 h 1987715"/>
                  <a:gd name="connsiteX2002" fmla="*/ 1094397 w 1748528"/>
                  <a:gd name="connsiteY2002" fmla="*/ 60373 h 1987715"/>
                  <a:gd name="connsiteX2003" fmla="*/ 1092863 w 1748528"/>
                  <a:gd name="connsiteY2003" fmla="*/ 62676 h 1987715"/>
                  <a:gd name="connsiteX2004" fmla="*/ 1091328 w 1748528"/>
                  <a:gd name="connsiteY2004" fmla="*/ 63443 h 1987715"/>
                  <a:gd name="connsiteX2005" fmla="*/ 1090816 w 1748528"/>
                  <a:gd name="connsiteY2005" fmla="*/ 64722 h 1987715"/>
                  <a:gd name="connsiteX2006" fmla="*/ 1090816 w 1748528"/>
                  <a:gd name="connsiteY2006" fmla="*/ 68048 h 1987715"/>
                  <a:gd name="connsiteX2007" fmla="*/ 1089793 w 1748528"/>
                  <a:gd name="connsiteY2007" fmla="*/ 70350 h 1987715"/>
                  <a:gd name="connsiteX2008" fmla="*/ 1086723 w 1748528"/>
                  <a:gd name="connsiteY2008" fmla="*/ 73420 h 1987715"/>
                  <a:gd name="connsiteX2009" fmla="*/ 1086467 w 1748528"/>
                  <a:gd name="connsiteY2009" fmla="*/ 74188 h 1987715"/>
                  <a:gd name="connsiteX2010" fmla="*/ 1086467 w 1748528"/>
                  <a:gd name="connsiteY2010" fmla="*/ 76746 h 1987715"/>
                  <a:gd name="connsiteX2011" fmla="*/ 1087490 w 1748528"/>
                  <a:gd name="connsiteY2011" fmla="*/ 79304 h 1987715"/>
                  <a:gd name="connsiteX2012" fmla="*/ 1090560 w 1748528"/>
                  <a:gd name="connsiteY2012" fmla="*/ 82118 h 1987715"/>
                  <a:gd name="connsiteX2013" fmla="*/ 1093374 w 1748528"/>
                  <a:gd name="connsiteY2013" fmla="*/ 83909 h 1987715"/>
                  <a:gd name="connsiteX2014" fmla="*/ 1095932 w 1748528"/>
                  <a:gd name="connsiteY2014" fmla="*/ 84676 h 1987715"/>
                  <a:gd name="connsiteX2015" fmla="*/ 1098746 w 1748528"/>
                  <a:gd name="connsiteY2015" fmla="*/ 84932 h 1987715"/>
                  <a:gd name="connsiteX2016" fmla="*/ 1101049 w 1748528"/>
                  <a:gd name="connsiteY2016" fmla="*/ 84165 h 1987715"/>
                  <a:gd name="connsiteX2017" fmla="*/ 1102584 w 1748528"/>
                  <a:gd name="connsiteY2017" fmla="*/ 83141 h 1987715"/>
                  <a:gd name="connsiteX2018" fmla="*/ 1104630 w 1748528"/>
                  <a:gd name="connsiteY2018" fmla="*/ 82886 h 1987715"/>
                  <a:gd name="connsiteX2019" fmla="*/ 1107700 w 1748528"/>
                  <a:gd name="connsiteY2019" fmla="*/ 82886 h 1987715"/>
                  <a:gd name="connsiteX2020" fmla="*/ 1110258 w 1748528"/>
                  <a:gd name="connsiteY2020" fmla="*/ 81862 h 1987715"/>
                  <a:gd name="connsiteX2021" fmla="*/ 1111282 w 1748528"/>
                  <a:gd name="connsiteY2021" fmla="*/ 81095 h 1987715"/>
                  <a:gd name="connsiteX2022" fmla="*/ 1111537 w 1748528"/>
                  <a:gd name="connsiteY2022" fmla="*/ 79304 h 1987715"/>
                  <a:gd name="connsiteX2023" fmla="*/ 1110514 w 1748528"/>
                  <a:gd name="connsiteY2023" fmla="*/ 78025 h 1987715"/>
                  <a:gd name="connsiteX2024" fmla="*/ 1111282 w 1748528"/>
                  <a:gd name="connsiteY2024" fmla="*/ 76490 h 1987715"/>
                  <a:gd name="connsiteX2025" fmla="*/ 1112561 w 1748528"/>
                  <a:gd name="connsiteY2025" fmla="*/ 75723 h 1987715"/>
                  <a:gd name="connsiteX2026" fmla="*/ 1113584 w 1748528"/>
                  <a:gd name="connsiteY2026" fmla="*/ 73420 h 1987715"/>
                  <a:gd name="connsiteX2027" fmla="*/ 1116142 w 1748528"/>
                  <a:gd name="connsiteY2027" fmla="*/ 71885 h 1987715"/>
                  <a:gd name="connsiteX2028" fmla="*/ 1120491 w 1748528"/>
                  <a:gd name="connsiteY2028" fmla="*/ 69839 h 1987715"/>
                  <a:gd name="connsiteX2029" fmla="*/ 1121770 w 1748528"/>
                  <a:gd name="connsiteY2029" fmla="*/ 68816 h 1987715"/>
                  <a:gd name="connsiteX2030" fmla="*/ 1122282 w 1748528"/>
                  <a:gd name="connsiteY2030" fmla="*/ 66257 h 1987715"/>
                  <a:gd name="connsiteX2031" fmla="*/ 1123305 w 1748528"/>
                  <a:gd name="connsiteY2031" fmla="*/ 64467 h 1987715"/>
                  <a:gd name="connsiteX2032" fmla="*/ 1125608 w 1748528"/>
                  <a:gd name="connsiteY2032" fmla="*/ 63188 h 1987715"/>
                  <a:gd name="connsiteX2033" fmla="*/ 1126631 w 1748528"/>
                  <a:gd name="connsiteY2033" fmla="*/ 61908 h 1987715"/>
                  <a:gd name="connsiteX2034" fmla="*/ 1127654 w 1748528"/>
                  <a:gd name="connsiteY2034" fmla="*/ 57815 h 1987715"/>
                  <a:gd name="connsiteX2035" fmla="*/ 1129189 w 1748528"/>
                  <a:gd name="connsiteY2035" fmla="*/ 56025 h 1987715"/>
                  <a:gd name="connsiteX2036" fmla="*/ 1132003 w 1748528"/>
                  <a:gd name="connsiteY2036" fmla="*/ 55257 h 1987715"/>
                  <a:gd name="connsiteX2037" fmla="*/ 1133282 w 1748528"/>
                  <a:gd name="connsiteY2037" fmla="*/ 55513 h 1987715"/>
                  <a:gd name="connsiteX2038" fmla="*/ 1135073 w 1748528"/>
                  <a:gd name="connsiteY2038" fmla="*/ 56536 h 1987715"/>
                  <a:gd name="connsiteX2039" fmla="*/ 1139422 w 1748528"/>
                  <a:gd name="connsiteY2039" fmla="*/ 60629 h 1987715"/>
                  <a:gd name="connsiteX2040" fmla="*/ 1141468 w 1748528"/>
                  <a:gd name="connsiteY2040" fmla="*/ 62420 h 1987715"/>
                  <a:gd name="connsiteX2041" fmla="*/ 1143771 w 1748528"/>
                  <a:gd name="connsiteY2041" fmla="*/ 63443 h 1987715"/>
                  <a:gd name="connsiteX2042" fmla="*/ 1147864 w 1748528"/>
                  <a:gd name="connsiteY2042" fmla="*/ 66002 h 1987715"/>
                  <a:gd name="connsiteX2043" fmla="*/ 1150934 w 1748528"/>
                  <a:gd name="connsiteY2043" fmla="*/ 69583 h 1987715"/>
                  <a:gd name="connsiteX2044" fmla="*/ 1155794 w 1748528"/>
                  <a:gd name="connsiteY2044" fmla="*/ 78281 h 1987715"/>
                  <a:gd name="connsiteX2045" fmla="*/ 1158864 w 1748528"/>
                  <a:gd name="connsiteY2045" fmla="*/ 83397 h 1987715"/>
                  <a:gd name="connsiteX2046" fmla="*/ 1161422 w 1748528"/>
                  <a:gd name="connsiteY2046" fmla="*/ 88514 h 1987715"/>
                  <a:gd name="connsiteX2047" fmla="*/ 1162957 w 1748528"/>
                  <a:gd name="connsiteY2047" fmla="*/ 92607 h 1987715"/>
                  <a:gd name="connsiteX2048" fmla="*/ 1164492 w 1748528"/>
                  <a:gd name="connsiteY2048" fmla="*/ 96956 h 1987715"/>
                  <a:gd name="connsiteX2049" fmla="*/ 1165260 w 1748528"/>
                  <a:gd name="connsiteY2049" fmla="*/ 100793 h 1987715"/>
                  <a:gd name="connsiteX2050" fmla="*/ 1165515 w 1748528"/>
                  <a:gd name="connsiteY2050" fmla="*/ 103607 h 1987715"/>
                  <a:gd name="connsiteX2051" fmla="*/ 1165771 w 1748528"/>
                  <a:gd name="connsiteY2051" fmla="*/ 111537 h 1987715"/>
                  <a:gd name="connsiteX2052" fmla="*/ 1164492 w 1748528"/>
                  <a:gd name="connsiteY2052" fmla="*/ 116398 h 1987715"/>
                  <a:gd name="connsiteX2053" fmla="*/ 1164492 w 1748528"/>
                  <a:gd name="connsiteY2053" fmla="*/ 117677 h 1987715"/>
                  <a:gd name="connsiteX2054" fmla="*/ 1165515 w 1748528"/>
                  <a:gd name="connsiteY2054" fmla="*/ 119468 h 1987715"/>
                  <a:gd name="connsiteX2055" fmla="*/ 1170632 w 1748528"/>
                  <a:gd name="connsiteY2055" fmla="*/ 125863 h 1987715"/>
                  <a:gd name="connsiteX2056" fmla="*/ 1173446 w 1748528"/>
                  <a:gd name="connsiteY2056" fmla="*/ 128677 h 1987715"/>
                  <a:gd name="connsiteX2057" fmla="*/ 1174213 w 1748528"/>
                  <a:gd name="connsiteY2057" fmla="*/ 130724 h 1987715"/>
                  <a:gd name="connsiteX2058" fmla="*/ 1174213 w 1748528"/>
                  <a:gd name="connsiteY2058" fmla="*/ 134305 h 1987715"/>
                  <a:gd name="connsiteX2059" fmla="*/ 1174725 w 1748528"/>
                  <a:gd name="connsiteY2059" fmla="*/ 135585 h 1987715"/>
                  <a:gd name="connsiteX2060" fmla="*/ 1175492 w 1748528"/>
                  <a:gd name="connsiteY2060" fmla="*/ 137119 h 1987715"/>
                  <a:gd name="connsiteX2061" fmla="*/ 1178562 w 1748528"/>
                  <a:gd name="connsiteY2061" fmla="*/ 141213 h 1987715"/>
                  <a:gd name="connsiteX2062" fmla="*/ 1179074 w 1748528"/>
                  <a:gd name="connsiteY2062" fmla="*/ 142748 h 1987715"/>
                  <a:gd name="connsiteX2063" fmla="*/ 1179586 w 1748528"/>
                  <a:gd name="connsiteY2063" fmla="*/ 145562 h 1987715"/>
                  <a:gd name="connsiteX2064" fmla="*/ 1180609 w 1748528"/>
                  <a:gd name="connsiteY2064" fmla="*/ 149910 h 1987715"/>
                  <a:gd name="connsiteX2065" fmla="*/ 1181632 w 1748528"/>
                  <a:gd name="connsiteY2065" fmla="*/ 152213 h 1987715"/>
                  <a:gd name="connsiteX2066" fmla="*/ 1182911 w 1748528"/>
                  <a:gd name="connsiteY2066" fmla="*/ 154515 h 1987715"/>
                  <a:gd name="connsiteX2067" fmla="*/ 1185214 w 1748528"/>
                  <a:gd name="connsiteY2067" fmla="*/ 155794 h 1987715"/>
                  <a:gd name="connsiteX2068" fmla="*/ 1189818 w 1748528"/>
                  <a:gd name="connsiteY2068" fmla="*/ 157329 h 1987715"/>
                  <a:gd name="connsiteX2069" fmla="*/ 1192888 w 1748528"/>
                  <a:gd name="connsiteY2069" fmla="*/ 158097 h 1987715"/>
                  <a:gd name="connsiteX2070" fmla="*/ 1195958 w 1748528"/>
                  <a:gd name="connsiteY2070" fmla="*/ 159887 h 1987715"/>
                  <a:gd name="connsiteX2071" fmla="*/ 1198005 w 1748528"/>
                  <a:gd name="connsiteY2071" fmla="*/ 161934 h 1987715"/>
                  <a:gd name="connsiteX2072" fmla="*/ 1199028 w 1748528"/>
                  <a:gd name="connsiteY2072" fmla="*/ 163981 h 1987715"/>
                  <a:gd name="connsiteX2073" fmla="*/ 1199795 w 1748528"/>
                  <a:gd name="connsiteY2073" fmla="*/ 167818 h 1987715"/>
                  <a:gd name="connsiteX2074" fmla="*/ 1200051 w 1748528"/>
                  <a:gd name="connsiteY2074" fmla="*/ 171655 h 1987715"/>
                  <a:gd name="connsiteX2075" fmla="*/ 1200819 w 1748528"/>
                  <a:gd name="connsiteY2075" fmla="*/ 174981 h 1987715"/>
                  <a:gd name="connsiteX2076" fmla="*/ 1202354 w 1748528"/>
                  <a:gd name="connsiteY2076" fmla="*/ 177027 h 1987715"/>
                  <a:gd name="connsiteX2077" fmla="*/ 1206958 w 1748528"/>
                  <a:gd name="connsiteY2077" fmla="*/ 181376 h 1987715"/>
                  <a:gd name="connsiteX2078" fmla="*/ 1207214 w 1748528"/>
                  <a:gd name="connsiteY2078" fmla="*/ 181888 h 1987715"/>
                  <a:gd name="connsiteX2079" fmla="*/ 1208237 w 1748528"/>
                  <a:gd name="connsiteY2079" fmla="*/ 186493 h 1987715"/>
                  <a:gd name="connsiteX2080" fmla="*/ 1210284 w 1748528"/>
                  <a:gd name="connsiteY2080" fmla="*/ 189307 h 1987715"/>
                  <a:gd name="connsiteX2081" fmla="*/ 1210796 w 1748528"/>
                  <a:gd name="connsiteY2081" fmla="*/ 192121 h 1987715"/>
                  <a:gd name="connsiteX2082" fmla="*/ 1212586 w 1748528"/>
                  <a:gd name="connsiteY2082" fmla="*/ 194935 h 1987715"/>
                  <a:gd name="connsiteX2083" fmla="*/ 1214633 w 1748528"/>
                  <a:gd name="connsiteY2083" fmla="*/ 196470 h 1987715"/>
                  <a:gd name="connsiteX2084" fmla="*/ 1215912 w 1748528"/>
                  <a:gd name="connsiteY2084" fmla="*/ 200563 h 1987715"/>
                  <a:gd name="connsiteX2085" fmla="*/ 1217447 w 1748528"/>
                  <a:gd name="connsiteY2085" fmla="*/ 202865 h 1987715"/>
                  <a:gd name="connsiteX2086" fmla="*/ 1222052 w 1748528"/>
                  <a:gd name="connsiteY2086" fmla="*/ 206702 h 1987715"/>
                  <a:gd name="connsiteX2087" fmla="*/ 1223587 w 1748528"/>
                  <a:gd name="connsiteY2087" fmla="*/ 208237 h 1987715"/>
                  <a:gd name="connsiteX2088" fmla="*/ 1226912 w 1748528"/>
                  <a:gd name="connsiteY2088" fmla="*/ 212075 h 1987715"/>
                  <a:gd name="connsiteX2089" fmla="*/ 1229726 w 1748528"/>
                  <a:gd name="connsiteY2089" fmla="*/ 217447 h 1987715"/>
                  <a:gd name="connsiteX2090" fmla="*/ 1236122 w 1748528"/>
                  <a:gd name="connsiteY2090" fmla="*/ 223842 h 1987715"/>
                  <a:gd name="connsiteX2091" fmla="*/ 1238680 w 1748528"/>
                  <a:gd name="connsiteY2091" fmla="*/ 225377 h 1987715"/>
                  <a:gd name="connsiteX2092" fmla="*/ 1239959 w 1748528"/>
                  <a:gd name="connsiteY2092" fmla="*/ 226401 h 1987715"/>
                  <a:gd name="connsiteX2093" fmla="*/ 1241494 w 1748528"/>
                  <a:gd name="connsiteY2093" fmla="*/ 229726 h 1987715"/>
                  <a:gd name="connsiteX2094" fmla="*/ 1244052 w 1748528"/>
                  <a:gd name="connsiteY2094" fmla="*/ 233819 h 1987715"/>
                  <a:gd name="connsiteX2095" fmla="*/ 1246610 w 1748528"/>
                  <a:gd name="connsiteY2095" fmla="*/ 236889 h 1987715"/>
                  <a:gd name="connsiteX2096" fmla="*/ 1251471 w 1748528"/>
                  <a:gd name="connsiteY2096" fmla="*/ 242261 h 1987715"/>
                  <a:gd name="connsiteX2097" fmla="*/ 1256587 w 1748528"/>
                  <a:gd name="connsiteY2097" fmla="*/ 247634 h 1987715"/>
                  <a:gd name="connsiteX2098" fmla="*/ 1260680 w 1748528"/>
                  <a:gd name="connsiteY2098" fmla="*/ 251215 h 1987715"/>
                  <a:gd name="connsiteX2099" fmla="*/ 1262215 w 1748528"/>
                  <a:gd name="connsiteY2099" fmla="*/ 252750 h 1987715"/>
                  <a:gd name="connsiteX2100" fmla="*/ 1263239 w 1748528"/>
                  <a:gd name="connsiteY2100" fmla="*/ 254797 h 1987715"/>
                  <a:gd name="connsiteX2101" fmla="*/ 1264774 w 1748528"/>
                  <a:gd name="connsiteY2101" fmla="*/ 260425 h 1987715"/>
                  <a:gd name="connsiteX2102" fmla="*/ 1266308 w 1748528"/>
                  <a:gd name="connsiteY2102" fmla="*/ 262727 h 1987715"/>
                  <a:gd name="connsiteX2103" fmla="*/ 1269123 w 1748528"/>
                  <a:gd name="connsiteY2103" fmla="*/ 264774 h 1987715"/>
                  <a:gd name="connsiteX2104" fmla="*/ 1271681 w 1748528"/>
                  <a:gd name="connsiteY2104" fmla="*/ 265797 h 1987715"/>
                  <a:gd name="connsiteX2105" fmla="*/ 1272960 w 1748528"/>
                  <a:gd name="connsiteY2105" fmla="*/ 266820 h 1987715"/>
                  <a:gd name="connsiteX2106" fmla="*/ 1273983 w 1748528"/>
                  <a:gd name="connsiteY2106" fmla="*/ 268867 h 1987715"/>
                  <a:gd name="connsiteX2107" fmla="*/ 1274750 w 1748528"/>
                  <a:gd name="connsiteY2107" fmla="*/ 273983 h 1987715"/>
                  <a:gd name="connsiteX2108" fmla="*/ 1276030 w 1748528"/>
                  <a:gd name="connsiteY2108" fmla="*/ 277053 h 1987715"/>
                  <a:gd name="connsiteX2109" fmla="*/ 1278076 w 1748528"/>
                  <a:gd name="connsiteY2109" fmla="*/ 280634 h 1987715"/>
                  <a:gd name="connsiteX2110" fmla="*/ 1281146 w 1748528"/>
                  <a:gd name="connsiteY2110" fmla="*/ 283193 h 1987715"/>
                  <a:gd name="connsiteX2111" fmla="*/ 1283448 w 1748528"/>
                  <a:gd name="connsiteY2111" fmla="*/ 285495 h 1987715"/>
                  <a:gd name="connsiteX2112" fmla="*/ 1284728 w 1748528"/>
                  <a:gd name="connsiteY2112" fmla="*/ 287797 h 1987715"/>
                  <a:gd name="connsiteX2113" fmla="*/ 1285495 w 1748528"/>
                  <a:gd name="connsiteY2113" fmla="*/ 290356 h 1987715"/>
                  <a:gd name="connsiteX2114" fmla="*/ 1288565 w 1748528"/>
                  <a:gd name="connsiteY2114" fmla="*/ 295472 h 1987715"/>
                  <a:gd name="connsiteX2115" fmla="*/ 1290356 w 1748528"/>
                  <a:gd name="connsiteY2115" fmla="*/ 300333 h 1987715"/>
                  <a:gd name="connsiteX2116" fmla="*/ 1290867 w 1748528"/>
                  <a:gd name="connsiteY2116" fmla="*/ 302635 h 1987715"/>
                  <a:gd name="connsiteX2117" fmla="*/ 1292146 w 1748528"/>
                  <a:gd name="connsiteY2117" fmla="*/ 305961 h 1987715"/>
                  <a:gd name="connsiteX2118" fmla="*/ 1293425 w 1748528"/>
                  <a:gd name="connsiteY2118" fmla="*/ 308007 h 1987715"/>
                  <a:gd name="connsiteX2119" fmla="*/ 1297263 w 1748528"/>
                  <a:gd name="connsiteY2119" fmla="*/ 312100 h 1987715"/>
                  <a:gd name="connsiteX2120" fmla="*/ 1299565 w 1748528"/>
                  <a:gd name="connsiteY2120" fmla="*/ 315682 h 1987715"/>
                  <a:gd name="connsiteX2121" fmla="*/ 1300844 w 1748528"/>
                  <a:gd name="connsiteY2121" fmla="*/ 318752 h 1987715"/>
                  <a:gd name="connsiteX2122" fmla="*/ 1302379 w 1748528"/>
                  <a:gd name="connsiteY2122" fmla="*/ 320287 h 1987715"/>
                  <a:gd name="connsiteX2123" fmla="*/ 1303914 w 1748528"/>
                  <a:gd name="connsiteY2123" fmla="*/ 321310 h 1987715"/>
                  <a:gd name="connsiteX2124" fmla="*/ 1307495 w 1748528"/>
                  <a:gd name="connsiteY2124" fmla="*/ 323101 h 1987715"/>
                  <a:gd name="connsiteX2125" fmla="*/ 1309542 w 1748528"/>
                  <a:gd name="connsiteY2125" fmla="*/ 324891 h 1987715"/>
                  <a:gd name="connsiteX2126" fmla="*/ 1310310 w 1748528"/>
                  <a:gd name="connsiteY2126" fmla="*/ 326170 h 1987715"/>
                  <a:gd name="connsiteX2127" fmla="*/ 1311844 w 1748528"/>
                  <a:gd name="connsiteY2127" fmla="*/ 332566 h 1987715"/>
                  <a:gd name="connsiteX2128" fmla="*/ 1312868 w 1748528"/>
                  <a:gd name="connsiteY2128" fmla="*/ 333845 h 1987715"/>
                  <a:gd name="connsiteX2129" fmla="*/ 1315682 w 1748528"/>
                  <a:gd name="connsiteY2129" fmla="*/ 334357 h 1987715"/>
                  <a:gd name="connsiteX2130" fmla="*/ 1319519 w 1748528"/>
                  <a:gd name="connsiteY2130" fmla="*/ 337682 h 1987715"/>
                  <a:gd name="connsiteX2131" fmla="*/ 1321310 w 1748528"/>
                  <a:gd name="connsiteY2131" fmla="*/ 338450 h 1987715"/>
                  <a:gd name="connsiteX2132" fmla="*/ 1323356 w 1748528"/>
                  <a:gd name="connsiteY2132" fmla="*/ 338450 h 1987715"/>
                  <a:gd name="connsiteX2133" fmla="*/ 1325914 w 1748528"/>
                  <a:gd name="connsiteY2133" fmla="*/ 339729 h 1987715"/>
                  <a:gd name="connsiteX2134" fmla="*/ 1328473 w 1748528"/>
                  <a:gd name="connsiteY2134" fmla="*/ 342543 h 1987715"/>
                  <a:gd name="connsiteX2135" fmla="*/ 1332822 w 1748528"/>
                  <a:gd name="connsiteY2135" fmla="*/ 347915 h 1987715"/>
                  <a:gd name="connsiteX2136" fmla="*/ 1335380 w 1748528"/>
                  <a:gd name="connsiteY2136" fmla="*/ 351497 h 1987715"/>
                  <a:gd name="connsiteX2137" fmla="*/ 1336147 w 1748528"/>
                  <a:gd name="connsiteY2137" fmla="*/ 353287 h 1987715"/>
                  <a:gd name="connsiteX2138" fmla="*/ 1335636 w 1748528"/>
                  <a:gd name="connsiteY2138" fmla="*/ 355078 h 1987715"/>
                  <a:gd name="connsiteX2139" fmla="*/ 1332310 w 1748528"/>
                  <a:gd name="connsiteY2139" fmla="*/ 356869 h 1987715"/>
                  <a:gd name="connsiteX2140" fmla="*/ 1325659 w 1748528"/>
                  <a:gd name="connsiteY2140" fmla="*/ 359683 h 1987715"/>
                  <a:gd name="connsiteX2141" fmla="*/ 1323868 w 1748528"/>
                  <a:gd name="connsiteY2141" fmla="*/ 360962 h 1987715"/>
                  <a:gd name="connsiteX2142" fmla="*/ 1321821 w 1748528"/>
                  <a:gd name="connsiteY2142" fmla="*/ 363264 h 1987715"/>
                  <a:gd name="connsiteX2143" fmla="*/ 1321310 w 1748528"/>
                  <a:gd name="connsiteY2143" fmla="*/ 365055 h 1987715"/>
                  <a:gd name="connsiteX2144" fmla="*/ 1321566 w 1748528"/>
                  <a:gd name="connsiteY2144" fmla="*/ 366590 h 1987715"/>
                  <a:gd name="connsiteX2145" fmla="*/ 1324380 w 1748528"/>
                  <a:gd name="connsiteY2145" fmla="*/ 368636 h 1987715"/>
                  <a:gd name="connsiteX2146" fmla="*/ 1325659 w 1748528"/>
                  <a:gd name="connsiteY2146" fmla="*/ 370427 h 1987715"/>
                  <a:gd name="connsiteX2147" fmla="*/ 1326170 w 1748528"/>
                  <a:gd name="connsiteY2147" fmla="*/ 372218 h 1987715"/>
                  <a:gd name="connsiteX2148" fmla="*/ 1326170 w 1748528"/>
                  <a:gd name="connsiteY2148" fmla="*/ 375544 h 1987715"/>
                  <a:gd name="connsiteX2149" fmla="*/ 1325403 w 1748528"/>
                  <a:gd name="connsiteY2149" fmla="*/ 377846 h 1987715"/>
                  <a:gd name="connsiteX2150" fmla="*/ 1324380 w 1748528"/>
                  <a:gd name="connsiteY2150" fmla="*/ 379381 h 1987715"/>
                  <a:gd name="connsiteX2151" fmla="*/ 1323101 w 1748528"/>
                  <a:gd name="connsiteY2151" fmla="*/ 380148 h 1987715"/>
                  <a:gd name="connsiteX2152" fmla="*/ 1321310 w 1748528"/>
                  <a:gd name="connsiteY2152" fmla="*/ 380404 h 1987715"/>
                  <a:gd name="connsiteX2153" fmla="*/ 1318496 w 1748528"/>
                  <a:gd name="connsiteY2153" fmla="*/ 380148 h 1987715"/>
                  <a:gd name="connsiteX2154" fmla="*/ 1316193 w 1748528"/>
                  <a:gd name="connsiteY2154" fmla="*/ 380404 h 1987715"/>
                  <a:gd name="connsiteX2155" fmla="*/ 1311844 w 1748528"/>
                  <a:gd name="connsiteY2155" fmla="*/ 383218 h 1987715"/>
                  <a:gd name="connsiteX2156" fmla="*/ 1309286 w 1748528"/>
                  <a:gd name="connsiteY2156" fmla="*/ 383986 h 1987715"/>
                  <a:gd name="connsiteX2157" fmla="*/ 1306728 w 1748528"/>
                  <a:gd name="connsiteY2157" fmla="*/ 383474 h 1987715"/>
                  <a:gd name="connsiteX2158" fmla="*/ 1304681 w 1748528"/>
                  <a:gd name="connsiteY2158" fmla="*/ 382451 h 1987715"/>
                  <a:gd name="connsiteX2159" fmla="*/ 1300588 w 1748528"/>
                  <a:gd name="connsiteY2159" fmla="*/ 380404 h 1987715"/>
                  <a:gd name="connsiteX2160" fmla="*/ 1297263 w 1748528"/>
                  <a:gd name="connsiteY2160" fmla="*/ 377590 h 1987715"/>
                  <a:gd name="connsiteX2161" fmla="*/ 1293170 w 1748528"/>
                  <a:gd name="connsiteY2161" fmla="*/ 374520 h 1987715"/>
                  <a:gd name="connsiteX2162" fmla="*/ 1288565 w 1748528"/>
                  <a:gd name="connsiteY2162" fmla="*/ 371195 h 1987715"/>
                  <a:gd name="connsiteX2163" fmla="*/ 1287030 w 1748528"/>
                  <a:gd name="connsiteY2163" fmla="*/ 370683 h 1987715"/>
                  <a:gd name="connsiteX2164" fmla="*/ 1285495 w 1748528"/>
                  <a:gd name="connsiteY2164" fmla="*/ 370939 h 1987715"/>
                  <a:gd name="connsiteX2165" fmla="*/ 1284728 w 1748528"/>
                  <a:gd name="connsiteY2165" fmla="*/ 371706 h 1987715"/>
                  <a:gd name="connsiteX2166" fmla="*/ 1283193 w 1748528"/>
                  <a:gd name="connsiteY2166" fmla="*/ 376567 h 1987715"/>
                  <a:gd name="connsiteX2167" fmla="*/ 1280123 w 1748528"/>
                  <a:gd name="connsiteY2167" fmla="*/ 381172 h 1987715"/>
                  <a:gd name="connsiteX2168" fmla="*/ 1279611 w 1748528"/>
                  <a:gd name="connsiteY2168" fmla="*/ 384241 h 1987715"/>
                  <a:gd name="connsiteX2169" fmla="*/ 1280123 w 1748528"/>
                  <a:gd name="connsiteY2169" fmla="*/ 386288 h 1987715"/>
                  <a:gd name="connsiteX2170" fmla="*/ 1284728 w 1748528"/>
                  <a:gd name="connsiteY2170" fmla="*/ 393195 h 1987715"/>
                  <a:gd name="connsiteX2171" fmla="*/ 1287797 w 1748528"/>
                  <a:gd name="connsiteY2171" fmla="*/ 396009 h 1987715"/>
                  <a:gd name="connsiteX2172" fmla="*/ 1290611 w 1748528"/>
                  <a:gd name="connsiteY2172" fmla="*/ 400102 h 1987715"/>
                  <a:gd name="connsiteX2173" fmla="*/ 1291890 w 1748528"/>
                  <a:gd name="connsiteY2173" fmla="*/ 401126 h 1987715"/>
                  <a:gd name="connsiteX2174" fmla="*/ 1294193 w 1748528"/>
                  <a:gd name="connsiteY2174" fmla="*/ 402149 h 1987715"/>
                  <a:gd name="connsiteX2175" fmla="*/ 1297519 w 1748528"/>
                  <a:gd name="connsiteY2175" fmla="*/ 402916 h 1987715"/>
                  <a:gd name="connsiteX2176" fmla="*/ 1300588 w 1748528"/>
                  <a:gd name="connsiteY2176" fmla="*/ 403940 h 1987715"/>
                  <a:gd name="connsiteX2177" fmla="*/ 1304426 w 1748528"/>
                  <a:gd name="connsiteY2177" fmla="*/ 406498 h 1987715"/>
                  <a:gd name="connsiteX2178" fmla="*/ 1310310 w 1748528"/>
                  <a:gd name="connsiteY2178" fmla="*/ 407777 h 1987715"/>
                  <a:gd name="connsiteX2179" fmla="*/ 1312100 w 1748528"/>
                  <a:gd name="connsiteY2179" fmla="*/ 408800 h 1987715"/>
                  <a:gd name="connsiteX2180" fmla="*/ 1315426 w 1748528"/>
                  <a:gd name="connsiteY2180" fmla="*/ 411358 h 1987715"/>
                  <a:gd name="connsiteX2181" fmla="*/ 1320031 w 1748528"/>
                  <a:gd name="connsiteY2181" fmla="*/ 414428 h 1987715"/>
                  <a:gd name="connsiteX2182" fmla="*/ 1323356 w 1748528"/>
                  <a:gd name="connsiteY2182" fmla="*/ 416986 h 1987715"/>
                  <a:gd name="connsiteX2183" fmla="*/ 1325147 w 1748528"/>
                  <a:gd name="connsiteY2183" fmla="*/ 418010 h 1987715"/>
                  <a:gd name="connsiteX2184" fmla="*/ 1328984 w 1748528"/>
                  <a:gd name="connsiteY2184" fmla="*/ 418521 h 1987715"/>
                  <a:gd name="connsiteX2185" fmla="*/ 1333077 w 1748528"/>
                  <a:gd name="connsiteY2185" fmla="*/ 418521 h 1987715"/>
                  <a:gd name="connsiteX2186" fmla="*/ 1335380 w 1748528"/>
                  <a:gd name="connsiteY2186" fmla="*/ 418777 h 1987715"/>
                  <a:gd name="connsiteX2187" fmla="*/ 1343566 w 1748528"/>
                  <a:gd name="connsiteY2187" fmla="*/ 421080 h 1987715"/>
                  <a:gd name="connsiteX2188" fmla="*/ 1349194 w 1748528"/>
                  <a:gd name="connsiteY2188" fmla="*/ 423126 h 1987715"/>
                  <a:gd name="connsiteX2189" fmla="*/ 1350473 w 1748528"/>
                  <a:gd name="connsiteY2189" fmla="*/ 423638 h 1987715"/>
                  <a:gd name="connsiteX2190" fmla="*/ 1352264 w 1748528"/>
                  <a:gd name="connsiteY2190" fmla="*/ 426196 h 1987715"/>
                  <a:gd name="connsiteX2191" fmla="*/ 1353543 w 1748528"/>
                  <a:gd name="connsiteY2191" fmla="*/ 431824 h 1987715"/>
                  <a:gd name="connsiteX2192" fmla="*/ 1354566 w 1748528"/>
                  <a:gd name="connsiteY2192" fmla="*/ 434126 h 1987715"/>
                  <a:gd name="connsiteX2193" fmla="*/ 1356357 w 1748528"/>
                  <a:gd name="connsiteY2193" fmla="*/ 436685 h 1987715"/>
                  <a:gd name="connsiteX2194" fmla="*/ 1358148 w 1748528"/>
                  <a:gd name="connsiteY2194" fmla="*/ 438475 h 1987715"/>
                  <a:gd name="connsiteX2195" fmla="*/ 1359939 w 1748528"/>
                  <a:gd name="connsiteY2195" fmla="*/ 439499 h 1987715"/>
                  <a:gd name="connsiteX2196" fmla="*/ 1364543 w 1748528"/>
                  <a:gd name="connsiteY2196" fmla="*/ 443336 h 1987715"/>
                  <a:gd name="connsiteX2197" fmla="*/ 1369148 w 1748528"/>
                  <a:gd name="connsiteY2197" fmla="*/ 446406 h 1987715"/>
                  <a:gd name="connsiteX2198" fmla="*/ 1371962 w 1748528"/>
                  <a:gd name="connsiteY2198" fmla="*/ 447173 h 1987715"/>
                  <a:gd name="connsiteX2199" fmla="*/ 1374776 w 1748528"/>
                  <a:gd name="connsiteY2199" fmla="*/ 447685 h 1987715"/>
                  <a:gd name="connsiteX2200" fmla="*/ 1377590 w 1748528"/>
                  <a:gd name="connsiteY2200" fmla="*/ 447429 h 1987715"/>
                  <a:gd name="connsiteX2201" fmla="*/ 1379381 w 1748528"/>
                  <a:gd name="connsiteY2201" fmla="*/ 446917 h 1987715"/>
                  <a:gd name="connsiteX2202" fmla="*/ 1380916 w 1748528"/>
                  <a:gd name="connsiteY2202" fmla="*/ 445638 h 1987715"/>
                  <a:gd name="connsiteX2203" fmla="*/ 1385521 w 1748528"/>
                  <a:gd name="connsiteY2203" fmla="*/ 442057 h 1987715"/>
                  <a:gd name="connsiteX2204" fmla="*/ 1391149 w 1748528"/>
                  <a:gd name="connsiteY2204" fmla="*/ 438475 h 1987715"/>
                  <a:gd name="connsiteX2205" fmla="*/ 1392939 w 1748528"/>
                  <a:gd name="connsiteY2205" fmla="*/ 437964 h 1987715"/>
                  <a:gd name="connsiteX2206" fmla="*/ 1394986 w 1748528"/>
                  <a:gd name="connsiteY2206" fmla="*/ 438731 h 1987715"/>
                  <a:gd name="connsiteX2207" fmla="*/ 1398312 w 1748528"/>
                  <a:gd name="connsiteY2207" fmla="*/ 441801 h 1987715"/>
                  <a:gd name="connsiteX2208" fmla="*/ 1400358 w 1748528"/>
                  <a:gd name="connsiteY2208" fmla="*/ 445382 h 1987715"/>
                  <a:gd name="connsiteX2209" fmla="*/ 1401893 w 1748528"/>
                  <a:gd name="connsiteY2209" fmla="*/ 448964 h 1987715"/>
                  <a:gd name="connsiteX2210" fmla="*/ 1402916 w 1748528"/>
                  <a:gd name="connsiteY2210" fmla="*/ 450499 h 1987715"/>
                  <a:gd name="connsiteX2211" fmla="*/ 1405219 w 1748528"/>
                  <a:gd name="connsiteY2211" fmla="*/ 452801 h 1987715"/>
                  <a:gd name="connsiteX2212" fmla="*/ 1411614 w 1748528"/>
                  <a:gd name="connsiteY2212" fmla="*/ 457406 h 1987715"/>
                  <a:gd name="connsiteX2213" fmla="*/ 1418265 w 1748528"/>
                  <a:gd name="connsiteY2213" fmla="*/ 460732 h 1987715"/>
                  <a:gd name="connsiteX2214" fmla="*/ 1421591 w 1748528"/>
                  <a:gd name="connsiteY2214" fmla="*/ 462267 h 1987715"/>
                  <a:gd name="connsiteX2215" fmla="*/ 1423894 w 1748528"/>
                  <a:gd name="connsiteY2215" fmla="*/ 464313 h 1987715"/>
                  <a:gd name="connsiteX2216" fmla="*/ 1426963 w 1748528"/>
                  <a:gd name="connsiteY2216" fmla="*/ 468150 h 1987715"/>
                  <a:gd name="connsiteX2217" fmla="*/ 1426708 w 1748528"/>
                  <a:gd name="connsiteY2217" fmla="*/ 469685 h 1987715"/>
                  <a:gd name="connsiteX2218" fmla="*/ 1423894 w 1748528"/>
                  <a:gd name="connsiteY2218" fmla="*/ 470964 h 1987715"/>
                  <a:gd name="connsiteX2219" fmla="*/ 1422103 w 1748528"/>
                  <a:gd name="connsiteY2219" fmla="*/ 472244 h 1987715"/>
                  <a:gd name="connsiteX2220" fmla="*/ 1421079 w 1748528"/>
                  <a:gd name="connsiteY2220" fmla="*/ 473523 h 1987715"/>
                  <a:gd name="connsiteX2221" fmla="*/ 1420568 w 1748528"/>
                  <a:gd name="connsiteY2221" fmla="*/ 477104 h 1987715"/>
                  <a:gd name="connsiteX2222" fmla="*/ 1419800 w 1748528"/>
                  <a:gd name="connsiteY2222" fmla="*/ 480174 h 1987715"/>
                  <a:gd name="connsiteX2223" fmla="*/ 1417754 w 1748528"/>
                  <a:gd name="connsiteY2223" fmla="*/ 483755 h 1987715"/>
                  <a:gd name="connsiteX2224" fmla="*/ 1416475 w 1748528"/>
                  <a:gd name="connsiteY2224" fmla="*/ 485802 h 1987715"/>
                  <a:gd name="connsiteX2225" fmla="*/ 1414684 w 1748528"/>
                  <a:gd name="connsiteY2225" fmla="*/ 489895 h 1987715"/>
                  <a:gd name="connsiteX2226" fmla="*/ 1413405 w 1748528"/>
                  <a:gd name="connsiteY2226" fmla="*/ 493988 h 1987715"/>
                  <a:gd name="connsiteX2227" fmla="*/ 1412126 w 1748528"/>
                  <a:gd name="connsiteY2227" fmla="*/ 497826 h 1987715"/>
                  <a:gd name="connsiteX2228" fmla="*/ 1412637 w 1748528"/>
                  <a:gd name="connsiteY2228" fmla="*/ 498849 h 1987715"/>
                  <a:gd name="connsiteX2229" fmla="*/ 1414684 w 1748528"/>
                  <a:gd name="connsiteY2229" fmla="*/ 500128 h 1987715"/>
                  <a:gd name="connsiteX2230" fmla="*/ 1415196 w 1748528"/>
                  <a:gd name="connsiteY2230" fmla="*/ 500895 h 1987715"/>
                  <a:gd name="connsiteX2231" fmla="*/ 1418521 w 1748528"/>
                  <a:gd name="connsiteY2231" fmla="*/ 507291 h 1987715"/>
                  <a:gd name="connsiteX2232" fmla="*/ 1422359 w 1748528"/>
                  <a:gd name="connsiteY2232" fmla="*/ 511640 h 1987715"/>
                  <a:gd name="connsiteX2233" fmla="*/ 1423126 w 1748528"/>
                  <a:gd name="connsiteY2233" fmla="*/ 513175 h 1987715"/>
                  <a:gd name="connsiteX2234" fmla="*/ 1423126 w 1748528"/>
                  <a:gd name="connsiteY2234" fmla="*/ 514965 h 1987715"/>
                  <a:gd name="connsiteX2235" fmla="*/ 1422614 w 1748528"/>
                  <a:gd name="connsiteY2235" fmla="*/ 516756 h 1987715"/>
                  <a:gd name="connsiteX2236" fmla="*/ 1421591 w 1748528"/>
                  <a:gd name="connsiteY2236" fmla="*/ 518547 h 1987715"/>
                  <a:gd name="connsiteX2237" fmla="*/ 1420312 w 1748528"/>
                  <a:gd name="connsiteY2237" fmla="*/ 519570 h 1987715"/>
                  <a:gd name="connsiteX2238" fmla="*/ 1417242 w 1748528"/>
                  <a:gd name="connsiteY2238" fmla="*/ 520849 h 1987715"/>
                  <a:gd name="connsiteX2239" fmla="*/ 1415963 w 1748528"/>
                  <a:gd name="connsiteY2239" fmla="*/ 521617 h 1987715"/>
                  <a:gd name="connsiteX2240" fmla="*/ 1415963 w 1748528"/>
                  <a:gd name="connsiteY2240" fmla="*/ 522896 h 1987715"/>
                  <a:gd name="connsiteX2241" fmla="*/ 1416986 w 1748528"/>
                  <a:gd name="connsiteY2241" fmla="*/ 524687 h 1987715"/>
                  <a:gd name="connsiteX2242" fmla="*/ 1417498 w 1748528"/>
                  <a:gd name="connsiteY2242" fmla="*/ 527245 h 1987715"/>
                  <a:gd name="connsiteX2243" fmla="*/ 1416986 w 1748528"/>
                  <a:gd name="connsiteY2243" fmla="*/ 529291 h 1987715"/>
                  <a:gd name="connsiteX2244" fmla="*/ 1415963 w 1748528"/>
                  <a:gd name="connsiteY2244" fmla="*/ 532617 h 1987715"/>
                  <a:gd name="connsiteX2245" fmla="*/ 1414428 w 1748528"/>
                  <a:gd name="connsiteY2245" fmla="*/ 535431 h 1987715"/>
                  <a:gd name="connsiteX2246" fmla="*/ 1411614 w 1748528"/>
                  <a:gd name="connsiteY2246" fmla="*/ 539013 h 1987715"/>
                  <a:gd name="connsiteX2247" fmla="*/ 1411358 w 1748528"/>
                  <a:gd name="connsiteY2247" fmla="*/ 540803 h 1987715"/>
                  <a:gd name="connsiteX2248" fmla="*/ 1412126 w 1748528"/>
                  <a:gd name="connsiteY2248" fmla="*/ 542082 h 1987715"/>
                  <a:gd name="connsiteX2249" fmla="*/ 1413405 w 1748528"/>
                  <a:gd name="connsiteY2249" fmla="*/ 542594 h 1987715"/>
                  <a:gd name="connsiteX2250" fmla="*/ 1418010 w 1748528"/>
                  <a:gd name="connsiteY2250" fmla="*/ 542594 h 1987715"/>
                  <a:gd name="connsiteX2251" fmla="*/ 1419545 w 1748528"/>
                  <a:gd name="connsiteY2251" fmla="*/ 543106 h 1987715"/>
                  <a:gd name="connsiteX2252" fmla="*/ 1421079 w 1748528"/>
                  <a:gd name="connsiteY2252" fmla="*/ 544641 h 1987715"/>
                  <a:gd name="connsiteX2253" fmla="*/ 1424405 w 1748528"/>
                  <a:gd name="connsiteY2253" fmla="*/ 545152 h 1987715"/>
                  <a:gd name="connsiteX2254" fmla="*/ 1426708 w 1748528"/>
                  <a:gd name="connsiteY2254" fmla="*/ 546176 h 1987715"/>
                  <a:gd name="connsiteX2255" fmla="*/ 1428242 w 1748528"/>
                  <a:gd name="connsiteY2255" fmla="*/ 547199 h 1987715"/>
                  <a:gd name="connsiteX2256" fmla="*/ 1431824 w 1748528"/>
                  <a:gd name="connsiteY2256" fmla="*/ 549245 h 1987715"/>
                  <a:gd name="connsiteX2257" fmla="*/ 1432847 w 1748528"/>
                  <a:gd name="connsiteY2257" fmla="*/ 551292 h 1987715"/>
                  <a:gd name="connsiteX2258" fmla="*/ 1432336 w 1748528"/>
                  <a:gd name="connsiteY2258" fmla="*/ 552827 h 1987715"/>
                  <a:gd name="connsiteX2259" fmla="*/ 1432591 w 1748528"/>
                  <a:gd name="connsiteY2259" fmla="*/ 554106 h 1987715"/>
                  <a:gd name="connsiteX2260" fmla="*/ 1434638 w 1748528"/>
                  <a:gd name="connsiteY2260" fmla="*/ 556408 h 1987715"/>
                  <a:gd name="connsiteX2261" fmla="*/ 1437452 w 1748528"/>
                  <a:gd name="connsiteY2261" fmla="*/ 557176 h 1987715"/>
                  <a:gd name="connsiteX2262" fmla="*/ 1441545 w 1748528"/>
                  <a:gd name="connsiteY2262" fmla="*/ 557943 h 1987715"/>
                  <a:gd name="connsiteX2263" fmla="*/ 1444615 w 1748528"/>
                  <a:gd name="connsiteY2263" fmla="*/ 559478 h 1987715"/>
                  <a:gd name="connsiteX2264" fmla="*/ 1448452 w 1748528"/>
                  <a:gd name="connsiteY2264" fmla="*/ 563060 h 1987715"/>
                  <a:gd name="connsiteX2265" fmla="*/ 1451522 w 1748528"/>
                  <a:gd name="connsiteY2265" fmla="*/ 566897 h 1987715"/>
                  <a:gd name="connsiteX2266" fmla="*/ 1453569 w 1748528"/>
                  <a:gd name="connsiteY2266" fmla="*/ 569199 h 1987715"/>
                  <a:gd name="connsiteX2267" fmla="*/ 1459708 w 1748528"/>
                  <a:gd name="connsiteY2267" fmla="*/ 573292 h 1987715"/>
                  <a:gd name="connsiteX2268" fmla="*/ 1462778 w 1748528"/>
                  <a:gd name="connsiteY2268" fmla="*/ 578153 h 1987715"/>
                  <a:gd name="connsiteX2269" fmla="*/ 1464057 w 1748528"/>
                  <a:gd name="connsiteY2269" fmla="*/ 579176 h 1987715"/>
                  <a:gd name="connsiteX2270" fmla="*/ 1470964 w 1748528"/>
                  <a:gd name="connsiteY2270" fmla="*/ 582758 h 1987715"/>
                  <a:gd name="connsiteX2271" fmla="*/ 1472755 w 1748528"/>
                  <a:gd name="connsiteY2271" fmla="*/ 585060 h 1987715"/>
                  <a:gd name="connsiteX2272" fmla="*/ 1474290 w 1748528"/>
                  <a:gd name="connsiteY2272" fmla="*/ 588642 h 1987715"/>
                  <a:gd name="connsiteX2273" fmla="*/ 1474802 w 1748528"/>
                  <a:gd name="connsiteY2273" fmla="*/ 591456 h 1987715"/>
                  <a:gd name="connsiteX2274" fmla="*/ 1475057 w 1748528"/>
                  <a:gd name="connsiteY2274" fmla="*/ 595037 h 1987715"/>
                  <a:gd name="connsiteX2275" fmla="*/ 1475057 w 1748528"/>
                  <a:gd name="connsiteY2275" fmla="*/ 601944 h 1987715"/>
                  <a:gd name="connsiteX2276" fmla="*/ 1476848 w 1748528"/>
                  <a:gd name="connsiteY2276" fmla="*/ 606293 h 1987715"/>
                  <a:gd name="connsiteX2277" fmla="*/ 1478895 w 1748528"/>
                  <a:gd name="connsiteY2277" fmla="*/ 609363 h 1987715"/>
                  <a:gd name="connsiteX2278" fmla="*/ 1479918 w 1748528"/>
                  <a:gd name="connsiteY2278" fmla="*/ 611410 h 1987715"/>
                  <a:gd name="connsiteX2279" fmla="*/ 1480941 w 1748528"/>
                  <a:gd name="connsiteY2279" fmla="*/ 613968 h 1987715"/>
                  <a:gd name="connsiteX2280" fmla="*/ 1481709 w 1748528"/>
                  <a:gd name="connsiteY2280" fmla="*/ 619340 h 1987715"/>
                  <a:gd name="connsiteX2281" fmla="*/ 1482732 w 1748528"/>
                  <a:gd name="connsiteY2281" fmla="*/ 621387 h 1987715"/>
                  <a:gd name="connsiteX2282" fmla="*/ 1487081 w 1748528"/>
                  <a:gd name="connsiteY2282" fmla="*/ 623945 h 1987715"/>
                  <a:gd name="connsiteX2283" fmla="*/ 1491174 w 1748528"/>
                  <a:gd name="connsiteY2283" fmla="*/ 625991 h 1987715"/>
                  <a:gd name="connsiteX2284" fmla="*/ 1495523 w 1748528"/>
                  <a:gd name="connsiteY2284" fmla="*/ 628294 h 1987715"/>
                  <a:gd name="connsiteX2285" fmla="*/ 1501407 w 1748528"/>
                  <a:gd name="connsiteY2285" fmla="*/ 631875 h 1987715"/>
                  <a:gd name="connsiteX2286" fmla="*/ 1505244 w 1748528"/>
                  <a:gd name="connsiteY2286" fmla="*/ 635457 h 1987715"/>
                  <a:gd name="connsiteX2287" fmla="*/ 1506523 w 1748528"/>
                  <a:gd name="connsiteY2287" fmla="*/ 637503 h 1987715"/>
                  <a:gd name="connsiteX2288" fmla="*/ 1508570 w 1748528"/>
                  <a:gd name="connsiteY2288" fmla="*/ 641341 h 1987715"/>
                  <a:gd name="connsiteX2289" fmla="*/ 1510616 w 1748528"/>
                  <a:gd name="connsiteY2289" fmla="*/ 644155 h 1987715"/>
                  <a:gd name="connsiteX2290" fmla="*/ 1512919 w 1748528"/>
                  <a:gd name="connsiteY2290" fmla="*/ 646457 h 1987715"/>
                  <a:gd name="connsiteX2291" fmla="*/ 1514710 w 1748528"/>
                  <a:gd name="connsiteY2291" fmla="*/ 649271 h 1987715"/>
                  <a:gd name="connsiteX2292" fmla="*/ 1516500 w 1748528"/>
                  <a:gd name="connsiteY2292" fmla="*/ 654643 h 1987715"/>
                  <a:gd name="connsiteX2293" fmla="*/ 1518291 w 1748528"/>
                  <a:gd name="connsiteY2293" fmla="*/ 658225 h 1987715"/>
                  <a:gd name="connsiteX2294" fmla="*/ 1519826 w 1748528"/>
                  <a:gd name="connsiteY2294" fmla="*/ 659504 h 1987715"/>
                  <a:gd name="connsiteX2295" fmla="*/ 1523407 w 1748528"/>
                  <a:gd name="connsiteY2295" fmla="*/ 661294 h 1987715"/>
                  <a:gd name="connsiteX2296" fmla="*/ 1525198 w 1748528"/>
                  <a:gd name="connsiteY2296" fmla="*/ 661550 h 1987715"/>
                  <a:gd name="connsiteX2297" fmla="*/ 1527501 w 1748528"/>
                  <a:gd name="connsiteY2297" fmla="*/ 662318 h 1987715"/>
                  <a:gd name="connsiteX2298" fmla="*/ 1528012 w 1748528"/>
                  <a:gd name="connsiteY2298" fmla="*/ 663341 h 1987715"/>
                  <a:gd name="connsiteX2299" fmla="*/ 1528524 w 1748528"/>
                  <a:gd name="connsiteY2299" fmla="*/ 666922 h 1987715"/>
                  <a:gd name="connsiteX2300" fmla="*/ 1529291 w 1748528"/>
                  <a:gd name="connsiteY2300" fmla="*/ 668969 h 1987715"/>
                  <a:gd name="connsiteX2301" fmla="*/ 1531594 w 1748528"/>
                  <a:gd name="connsiteY2301" fmla="*/ 673062 h 1987715"/>
                  <a:gd name="connsiteX2302" fmla="*/ 1532105 w 1748528"/>
                  <a:gd name="connsiteY2302" fmla="*/ 675109 h 1987715"/>
                  <a:gd name="connsiteX2303" fmla="*/ 1531594 w 1748528"/>
                  <a:gd name="connsiteY2303" fmla="*/ 678434 h 1987715"/>
                  <a:gd name="connsiteX2304" fmla="*/ 1531850 w 1748528"/>
                  <a:gd name="connsiteY2304" fmla="*/ 679458 h 1987715"/>
                  <a:gd name="connsiteX2305" fmla="*/ 1533129 w 1748528"/>
                  <a:gd name="connsiteY2305" fmla="*/ 680737 h 1987715"/>
                  <a:gd name="connsiteX2306" fmla="*/ 1536454 w 1748528"/>
                  <a:gd name="connsiteY2306" fmla="*/ 682783 h 1987715"/>
                  <a:gd name="connsiteX2307" fmla="*/ 1538501 w 1748528"/>
                  <a:gd name="connsiteY2307" fmla="*/ 684574 h 1987715"/>
                  <a:gd name="connsiteX2308" fmla="*/ 1539268 w 1748528"/>
                  <a:gd name="connsiteY2308" fmla="*/ 685853 h 1987715"/>
                  <a:gd name="connsiteX2309" fmla="*/ 1540547 w 1748528"/>
                  <a:gd name="connsiteY2309" fmla="*/ 687388 h 1987715"/>
                  <a:gd name="connsiteX2310" fmla="*/ 1541826 w 1748528"/>
                  <a:gd name="connsiteY2310" fmla="*/ 687900 h 1987715"/>
                  <a:gd name="connsiteX2311" fmla="*/ 1544896 w 1748528"/>
                  <a:gd name="connsiteY2311" fmla="*/ 688667 h 1987715"/>
                  <a:gd name="connsiteX2312" fmla="*/ 1546175 w 1748528"/>
                  <a:gd name="connsiteY2312" fmla="*/ 689690 h 1987715"/>
                  <a:gd name="connsiteX2313" fmla="*/ 1547454 w 1748528"/>
                  <a:gd name="connsiteY2313" fmla="*/ 690970 h 1987715"/>
                  <a:gd name="connsiteX2314" fmla="*/ 1549245 w 1748528"/>
                  <a:gd name="connsiteY2314" fmla="*/ 694551 h 1987715"/>
                  <a:gd name="connsiteX2315" fmla="*/ 1551036 w 1748528"/>
                  <a:gd name="connsiteY2315" fmla="*/ 696086 h 1987715"/>
                  <a:gd name="connsiteX2316" fmla="*/ 1552827 w 1748528"/>
                  <a:gd name="connsiteY2316" fmla="*/ 696598 h 1987715"/>
                  <a:gd name="connsiteX2317" fmla="*/ 1555129 w 1748528"/>
                  <a:gd name="connsiteY2317" fmla="*/ 697877 h 1987715"/>
                  <a:gd name="connsiteX2318" fmla="*/ 1557432 w 1748528"/>
                  <a:gd name="connsiteY2318" fmla="*/ 700179 h 1987715"/>
                  <a:gd name="connsiteX2319" fmla="*/ 1560757 w 1748528"/>
                  <a:gd name="connsiteY2319" fmla="*/ 706575 h 1987715"/>
                  <a:gd name="connsiteX2320" fmla="*/ 1564594 w 1748528"/>
                  <a:gd name="connsiteY2320" fmla="*/ 712458 h 1987715"/>
                  <a:gd name="connsiteX2321" fmla="*/ 1570223 w 1748528"/>
                  <a:gd name="connsiteY2321" fmla="*/ 721156 h 1987715"/>
                  <a:gd name="connsiteX2322" fmla="*/ 1572269 w 1748528"/>
                  <a:gd name="connsiteY2322" fmla="*/ 723459 h 1987715"/>
                  <a:gd name="connsiteX2323" fmla="*/ 1576618 w 1748528"/>
                  <a:gd name="connsiteY2323" fmla="*/ 726529 h 1987715"/>
                  <a:gd name="connsiteX2324" fmla="*/ 1577130 w 1748528"/>
                  <a:gd name="connsiteY2324" fmla="*/ 727552 h 1987715"/>
                  <a:gd name="connsiteX2325" fmla="*/ 1578920 w 1748528"/>
                  <a:gd name="connsiteY2325" fmla="*/ 735482 h 1987715"/>
                  <a:gd name="connsiteX2326" fmla="*/ 1580711 w 1748528"/>
                  <a:gd name="connsiteY2326" fmla="*/ 737529 h 1987715"/>
                  <a:gd name="connsiteX2327" fmla="*/ 1592735 w 1748528"/>
                  <a:gd name="connsiteY2327" fmla="*/ 747250 h 1987715"/>
                  <a:gd name="connsiteX2328" fmla="*/ 1596060 w 1748528"/>
                  <a:gd name="connsiteY2328" fmla="*/ 750576 h 1987715"/>
                  <a:gd name="connsiteX2329" fmla="*/ 1597851 w 1748528"/>
                  <a:gd name="connsiteY2329" fmla="*/ 754157 h 1987715"/>
                  <a:gd name="connsiteX2330" fmla="*/ 1598874 w 1748528"/>
                  <a:gd name="connsiteY2330" fmla="*/ 757483 h 1987715"/>
                  <a:gd name="connsiteX2331" fmla="*/ 1598874 w 1748528"/>
                  <a:gd name="connsiteY2331" fmla="*/ 764390 h 1987715"/>
                  <a:gd name="connsiteX2332" fmla="*/ 1598618 w 1748528"/>
                  <a:gd name="connsiteY2332" fmla="*/ 770530 h 1987715"/>
                  <a:gd name="connsiteX2333" fmla="*/ 1599386 w 1748528"/>
                  <a:gd name="connsiteY2333" fmla="*/ 774878 h 1987715"/>
                  <a:gd name="connsiteX2334" fmla="*/ 1600665 w 1748528"/>
                  <a:gd name="connsiteY2334" fmla="*/ 776413 h 1987715"/>
                  <a:gd name="connsiteX2335" fmla="*/ 1602967 w 1748528"/>
                  <a:gd name="connsiteY2335" fmla="*/ 777181 h 1987715"/>
                  <a:gd name="connsiteX2336" fmla="*/ 1605270 w 1748528"/>
                  <a:gd name="connsiteY2336" fmla="*/ 776925 h 1987715"/>
                  <a:gd name="connsiteX2337" fmla="*/ 1607061 w 1748528"/>
                  <a:gd name="connsiteY2337" fmla="*/ 776158 h 1987715"/>
                  <a:gd name="connsiteX2338" fmla="*/ 1610386 w 1748528"/>
                  <a:gd name="connsiteY2338" fmla="*/ 773344 h 1987715"/>
                  <a:gd name="connsiteX2339" fmla="*/ 1613712 w 1748528"/>
                  <a:gd name="connsiteY2339" fmla="*/ 769762 h 1987715"/>
                  <a:gd name="connsiteX2340" fmla="*/ 1614991 w 1748528"/>
                  <a:gd name="connsiteY2340" fmla="*/ 768995 h 1987715"/>
                  <a:gd name="connsiteX2341" fmla="*/ 1617805 w 1748528"/>
                  <a:gd name="connsiteY2341" fmla="*/ 768483 h 1987715"/>
                  <a:gd name="connsiteX2342" fmla="*/ 1619084 w 1748528"/>
                  <a:gd name="connsiteY2342" fmla="*/ 768483 h 1987715"/>
                  <a:gd name="connsiteX2343" fmla="*/ 1621898 w 1748528"/>
                  <a:gd name="connsiteY2343" fmla="*/ 769506 h 1987715"/>
                  <a:gd name="connsiteX2344" fmla="*/ 1624201 w 1748528"/>
                  <a:gd name="connsiteY2344" fmla="*/ 771041 h 1987715"/>
                  <a:gd name="connsiteX2345" fmla="*/ 1626759 w 1748528"/>
                  <a:gd name="connsiteY2345" fmla="*/ 773599 h 1987715"/>
                  <a:gd name="connsiteX2346" fmla="*/ 1630596 w 1748528"/>
                  <a:gd name="connsiteY2346" fmla="*/ 776413 h 1987715"/>
                  <a:gd name="connsiteX2347" fmla="*/ 1632387 w 1748528"/>
                  <a:gd name="connsiteY2347" fmla="*/ 778204 h 1987715"/>
                  <a:gd name="connsiteX2348" fmla="*/ 1635712 w 1748528"/>
                  <a:gd name="connsiteY2348" fmla="*/ 781018 h 1987715"/>
                  <a:gd name="connsiteX2349" fmla="*/ 1641596 w 1748528"/>
                  <a:gd name="connsiteY2349" fmla="*/ 784088 h 1987715"/>
                  <a:gd name="connsiteX2350" fmla="*/ 1646457 w 1748528"/>
                  <a:gd name="connsiteY2350" fmla="*/ 787158 h 1987715"/>
                  <a:gd name="connsiteX2351" fmla="*/ 1648759 w 1748528"/>
                  <a:gd name="connsiteY2351" fmla="*/ 789204 h 1987715"/>
                  <a:gd name="connsiteX2352" fmla="*/ 1653876 w 1748528"/>
                  <a:gd name="connsiteY2352" fmla="*/ 792530 h 1987715"/>
                  <a:gd name="connsiteX2353" fmla="*/ 1657457 w 1748528"/>
                  <a:gd name="connsiteY2353" fmla="*/ 794577 h 1987715"/>
                  <a:gd name="connsiteX2354" fmla="*/ 1658480 w 1748528"/>
                  <a:gd name="connsiteY2354" fmla="*/ 795088 h 1987715"/>
                  <a:gd name="connsiteX2355" fmla="*/ 1661806 w 1748528"/>
                  <a:gd name="connsiteY2355" fmla="*/ 800460 h 1987715"/>
                  <a:gd name="connsiteX2356" fmla="*/ 1663852 w 1748528"/>
                  <a:gd name="connsiteY2356" fmla="*/ 802251 h 1987715"/>
                  <a:gd name="connsiteX2357" fmla="*/ 1666922 w 1748528"/>
                  <a:gd name="connsiteY2357" fmla="*/ 803274 h 1987715"/>
                  <a:gd name="connsiteX2358" fmla="*/ 1668202 w 1748528"/>
                  <a:gd name="connsiteY2358" fmla="*/ 804298 h 1987715"/>
                  <a:gd name="connsiteX2359" fmla="*/ 1669992 w 1748528"/>
                  <a:gd name="connsiteY2359" fmla="*/ 806600 h 1987715"/>
                  <a:gd name="connsiteX2360" fmla="*/ 1673062 w 1748528"/>
                  <a:gd name="connsiteY2360" fmla="*/ 811205 h 1987715"/>
                  <a:gd name="connsiteX2361" fmla="*/ 1675620 w 1748528"/>
                  <a:gd name="connsiteY2361" fmla="*/ 813507 h 1987715"/>
                  <a:gd name="connsiteX2362" fmla="*/ 1678434 w 1748528"/>
                  <a:gd name="connsiteY2362" fmla="*/ 815298 h 1987715"/>
                  <a:gd name="connsiteX2363" fmla="*/ 1684574 w 1748528"/>
                  <a:gd name="connsiteY2363" fmla="*/ 818112 h 1987715"/>
                  <a:gd name="connsiteX2364" fmla="*/ 1691993 w 1748528"/>
                  <a:gd name="connsiteY2364" fmla="*/ 822461 h 1987715"/>
                  <a:gd name="connsiteX2365" fmla="*/ 1697877 w 1748528"/>
                  <a:gd name="connsiteY2365" fmla="*/ 826810 h 1987715"/>
                  <a:gd name="connsiteX2366" fmla="*/ 1698900 w 1748528"/>
                  <a:gd name="connsiteY2366" fmla="*/ 828089 h 1987715"/>
                  <a:gd name="connsiteX2367" fmla="*/ 1700179 w 1748528"/>
                  <a:gd name="connsiteY2367" fmla="*/ 831415 h 1987715"/>
                  <a:gd name="connsiteX2368" fmla="*/ 1703505 w 1748528"/>
                  <a:gd name="connsiteY2368" fmla="*/ 836275 h 1987715"/>
                  <a:gd name="connsiteX2369" fmla="*/ 1705295 w 1748528"/>
                  <a:gd name="connsiteY2369" fmla="*/ 838066 h 1987715"/>
                  <a:gd name="connsiteX2370" fmla="*/ 1707598 w 1748528"/>
                  <a:gd name="connsiteY2370" fmla="*/ 840113 h 1987715"/>
                  <a:gd name="connsiteX2371" fmla="*/ 1710412 w 1748528"/>
                  <a:gd name="connsiteY2371" fmla="*/ 843182 h 1987715"/>
                  <a:gd name="connsiteX2372" fmla="*/ 1711691 w 1748528"/>
                  <a:gd name="connsiteY2372" fmla="*/ 846508 h 1987715"/>
                  <a:gd name="connsiteX2373" fmla="*/ 1712714 w 1748528"/>
                  <a:gd name="connsiteY2373" fmla="*/ 849834 h 1987715"/>
                  <a:gd name="connsiteX2374" fmla="*/ 1715016 w 1748528"/>
                  <a:gd name="connsiteY2374" fmla="*/ 851624 h 1987715"/>
                  <a:gd name="connsiteX2375" fmla="*/ 1715784 w 1748528"/>
                  <a:gd name="connsiteY2375" fmla="*/ 854438 h 1987715"/>
                  <a:gd name="connsiteX2376" fmla="*/ 1718086 w 1748528"/>
                  <a:gd name="connsiteY2376" fmla="*/ 855206 h 1987715"/>
                  <a:gd name="connsiteX2377" fmla="*/ 1719366 w 1748528"/>
                  <a:gd name="connsiteY2377" fmla="*/ 856997 h 1987715"/>
                  <a:gd name="connsiteX2378" fmla="*/ 1723970 w 1748528"/>
                  <a:gd name="connsiteY2378" fmla="*/ 862369 h 1987715"/>
                  <a:gd name="connsiteX2379" fmla="*/ 1724993 w 1748528"/>
                  <a:gd name="connsiteY2379" fmla="*/ 863904 h 1987715"/>
                  <a:gd name="connsiteX2380" fmla="*/ 1728063 w 1748528"/>
                  <a:gd name="connsiteY2380" fmla="*/ 872602 h 1987715"/>
                  <a:gd name="connsiteX2381" fmla="*/ 1729087 w 1748528"/>
                  <a:gd name="connsiteY2381" fmla="*/ 877974 h 1987715"/>
                  <a:gd name="connsiteX2382" fmla="*/ 1730366 w 1748528"/>
                  <a:gd name="connsiteY2382" fmla="*/ 880532 h 1987715"/>
                  <a:gd name="connsiteX2383" fmla="*/ 1731901 w 1748528"/>
                  <a:gd name="connsiteY2383" fmla="*/ 882323 h 1987715"/>
                  <a:gd name="connsiteX2384" fmla="*/ 1734715 w 1748528"/>
                  <a:gd name="connsiteY2384" fmla="*/ 884369 h 1987715"/>
                  <a:gd name="connsiteX2385" fmla="*/ 1734970 w 1748528"/>
                  <a:gd name="connsiteY2385" fmla="*/ 885137 h 1987715"/>
                  <a:gd name="connsiteX2386" fmla="*/ 1748529 w 1748528"/>
                  <a:gd name="connsiteY2386" fmla="*/ 911486 h 1987715"/>
                  <a:gd name="connsiteX2387" fmla="*/ 1748529 w 1748528"/>
                  <a:gd name="connsiteY2387" fmla="*/ 914300 h 1987715"/>
                  <a:gd name="connsiteX2388" fmla="*/ 1748273 w 1748528"/>
                  <a:gd name="connsiteY2388" fmla="*/ 917882 h 1987715"/>
                  <a:gd name="connsiteX2389" fmla="*/ 1746227 w 1748528"/>
                  <a:gd name="connsiteY2389" fmla="*/ 922998 h 1987715"/>
                  <a:gd name="connsiteX2390" fmla="*/ 1743157 w 1748528"/>
                  <a:gd name="connsiteY2390" fmla="*/ 929905 h 1987715"/>
                  <a:gd name="connsiteX2391" fmla="*/ 1741110 w 1748528"/>
                  <a:gd name="connsiteY2391" fmla="*/ 934510 h 1987715"/>
                  <a:gd name="connsiteX2392" fmla="*/ 1738552 w 1748528"/>
                  <a:gd name="connsiteY2392" fmla="*/ 938859 h 1987715"/>
                  <a:gd name="connsiteX2393" fmla="*/ 1736250 w 1748528"/>
                  <a:gd name="connsiteY2393" fmla="*/ 943720 h 1987715"/>
                  <a:gd name="connsiteX2394" fmla="*/ 1735738 w 1748528"/>
                  <a:gd name="connsiteY2394" fmla="*/ 946534 h 1987715"/>
                  <a:gd name="connsiteX2395" fmla="*/ 1735994 w 1748528"/>
                  <a:gd name="connsiteY2395" fmla="*/ 949348 h 198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</a:cxnLst>
                <a:rect l="l" t="t" r="r" b="b"/>
                <a:pathLst>
                  <a:path w="1748528" h="1987715">
                    <a:moveTo>
                      <a:pt x="1735994" y="949345"/>
                    </a:moveTo>
                    <a:lnTo>
                      <a:pt x="1731645" y="950624"/>
                    </a:lnTo>
                    <a:lnTo>
                      <a:pt x="1728063" y="952927"/>
                    </a:lnTo>
                    <a:lnTo>
                      <a:pt x="1725249" y="956252"/>
                    </a:lnTo>
                    <a:lnTo>
                      <a:pt x="1722691" y="958043"/>
                    </a:lnTo>
                    <a:lnTo>
                      <a:pt x="1719110" y="961113"/>
                    </a:lnTo>
                    <a:lnTo>
                      <a:pt x="1717063" y="961624"/>
                    </a:lnTo>
                    <a:lnTo>
                      <a:pt x="1716040" y="962392"/>
                    </a:lnTo>
                    <a:lnTo>
                      <a:pt x="1713482" y="965973"/>
                    </a:lnTo>
                    <a:lnTo>
                      <a:pt x="1712714" y="966741"/>
                    </a:lnTo>
                    <a:lnTo>
                      <a:pt x="1709133" y="968020"/>
                    </a:lnTo>
                    <a:lnTo>
                      <a:pt x="1706319" y="968532"/>
                    </a:lnTo>
                    <a:lnTo>
                      <a:pt x="1702737" y="970322"/>
                    </a:lnTo>
                    <a:lnTo>
                      <a:pt x="1700691" y="971090"/>
                    </a:lnTo>
                    <a:lnTo>
                      <a:pt x="1699156" y="972625"/>
                    </a:lnTo>
                    <a:lnTo>
                      <a:pt x="1693784" y="974671"/>
                    </a:lnTo>
                    <a:lnTo>
                      <a:pt x="1690970" y="975183"/>
                    </a:lnTo>
                    <a:lnTo>
                      <a:pt x="1689946" y="974415"/>
                    </a:lnTo>
                    <a:lnTo>
                      <a:pt x="1686620" y="970834"/>
                    </a:lnTo>
                    <a:lnTo>
                      <a:pt x="1683806" y="968787"/>
                    </a:lnTo>
                    <a:lnTo>
                      <a:pt x="1680993" y="968020"/>
                    </a:lnTo>
                    <a:lnTo>
                      <a:pt x="1679713" y="968020"/>
                    </a:lnTo>
                    <a:lnTo>
                      <a:pt x="1677411" y="969043"/>
                    </a:lnTo>
                    <a:lnTo>
                      <a:pt x="1673829" y="971090"/>
                    </a:lnTo>
                    <a:lnTo>
                      <a:pt x="1671783" y="973392"/>
                    </a:lnTo>
                    <a:lnTo>
                      <a:pt x="1667690" y="975183"/>
                    </a:lnTo>
                    <a:lnTo>
                      <a:pt x="1664108" y="975439"/>
                    </a:lnTo>
                    <a:lnTo>
                      <a:pt x="1660015" y="976462"/>
                    </a:lnTo>
                    <a:lnTo>
                      <a:pt x="1657969" y="977485"/>
                    </a:lnTo>
                    <a:lnTo>
                      <a:pt x="1654899" y="977741"/>
                    </a:lnTo>
                    <a:lnTo>
                      <a:pt x="1654387" y="982346"/>
                    </a:lnTo>
                    <a:lnTo>
                      <a:pt x="1652597" y="982602"/>
                    </a:lnTo>
                    <a:lnTo>
                      <a:pt x="1650294" y="983625"/>
                    </a:lnTo>
                    <a:lnTo>
                      <a:pt x="1649015" y="985671"/>
                    </a:lnTo>
                    <a:lnTo>
                      <a:pt x="1647224" y="987462"/>
                    </a:lnTo>
                    <a:lnTo>
                      <a:pt x="1644410" y="988741"/>
                    </a:lnTo>
                    <a:lnTo>
                      <a:pt x="1642620" y="990788"/>
                    </a:lnTo>
                    <a:lnTo>
                      <a:pt x="1642875" y="993602"/>
                    </a:lnTo>
                    <a:lnTo>
                      <a:pt x="1642620" y="994625"/>
                    </a:lnTo>
                    <a:lnTo>
                      <a:pt x="1641340" y="996928"/>
                    </a:lnTo>
                    <a:lnTo>
                      <a:pt x="1638270" y="998462"/>
                    </a:lnTo>
                    <a:lnTo>
                      <a:pt x="1634689" y="998462"/>
                    </a:lnTo>
                    <a:lnTo>
                      <a:pt x="1633666" y="998718"/>
                    </a:lnTo>
                    <a:lnTo>
                      <a:pt x="1631875" y="1000509"/>
                    </a:lnTo>
                    <a:lnTo>
                      <a:pt x="1631108" y="1002556"/>
                    </a:lnTo>
                    <a:lnTo>
                      <a:pt x="1630084" y="1003067"/>
                    </a:lnTo>
                    <a:lnTo>
                      <a:pt x="1627782" y="1003323"/>
                    </a:lnTo>
                    <a:lnTo>
                      <a:pt x="1624456" y="1001788"/>
                    </a:lnTo>
                    <a:lnTo>
                      <a:pt x="1621898" y="1001788"/>
                    </a:lnTo>
                    <a:lnTo>
                      <a:pt x="1619852" y="1002811"/>
                    </a:lnTo>
                    <a:lnTo>
                      <a:pt x="1618317" y="1004602"/>
                    </a:lnTo>
                    <a:lnTo>
                      <a:pt x="1617293" y="1008440"/>
                    </a:lnTo>
                    <a:lnTo>
                      <a:pt x="1613456" y="1013556"/>
                    </a:lnTo>
                    <a:lnTo>
                      <a:pt x="1605781" y="1018672"/>
                    </a:lnTo>
                    <a:lnTo>
                      <a:pt x="1600153" y="1024044"/>
                    </a:lnTo>
                    <a:lnTo>
                      <a:pt x="1595805" y="1025324"/>
                    </a:lnTo>
                    <a:lnTo>
                      <a:pt x="1595293" y="1026091"/>
                    </a:lnTo>
                    <a:lnTo>
                      <a:pt x="1592990" y="1029161"/>
                    </a:lnTo>
                    <a:lnTo>
                      <a:pt x="1590432" y="1030184"/>
                    </a:lnTo>
                    <a:lnTo>
                      <a:pt x="1587874" y="1032231"/>
                    </a:lnTo>
                    <a:lnTo>
                      <a:pt x="1586595" y="1033510"/>
                    </a:lnTo>
                    <a:lnTo>
                      <a:pt x="1581734" y="1039905"/>
                    </a:lnTo>
                    <a:lnTo>
                      <a:pt x="1577641" y="1042208"/>
                    </a:lnTo>
                    <a:lnTo>
                      <a:pt x="1574316" y="1044510"/>
                    </a:lnTo>
                    <a:lnTo>
                      <a:pt x="1570734" y="1046301"/>
                    </a:lnTo>
                    <a:lnTo>
                      <a:pt x="1567664" y="1048347"/>
                    </a:lnTo>
                    <a:lnTo>
                      <a:pt x="1564339" y="1052441"/>
                    </a:lnTo>
                    <a:lnTo>
                      <a:pt x="1562804" y="1055766"/>
                    </a:lnTo>
                    <a:lnTo>
                      <a:pt x="1562292" y="1059348"/>
                    </a:lnTo>
                    <a:lnTo>
                      <a:pt x="1560501" y="1062673"/>
                    </a:lnTo>
                    <a:lnTo>
                      <a:pt x="1561013" y="1063952"/>
                    </a:lnTo>
                    <a:lnTo>
                      <a:pt x="1562292" y="1065487"/>
                    </a:lnTo>
                    <a:lnTo>
                      <a:pt x="1566641" y="1069580"/>
                    </a:lnTo>
                    <a:lnTo>
                      <a:pt x="1567408" y="1071883"/>
                    </a:lnTo>
                    <a:lnTo>
                      <a:pt x="1567408" y="1074697"/>
                    </a:lnTo>
                    <a:lnTo>
                      <a:pt x="1565618" y="1079557"/>
                    </a:lnTo>
                    <a:lnTo>
                      <a:pt x="1565362" y="1080581"/>
                    </a:lnTo>
                    <a:lnTo>
                      <a:pt x="1566129" y="1082883"/>
                    </a:lnTo>
                    <a:lnTo>
                      <a:pt x="1569199" y="1086465"/>
                    </a:lnTo>
                    <a:lnTo>
                      <a:pt x="1570223" y="1088511"/>
                    </a:lnTo>
                    <a:lnTo>
                      <a:pt x="1569711" y="1090558"/>
                    </a:lnTo>
                    <a:lnTo>
                      <a:pt x="1567408" y="1091837"/>
                    </a:lnTo>
                    <a:lnTo>
                      <a:pt x="1565874" y="1092348"/>
                    </a:lnTo>
                    <a:lnTo>
                      <a:pt x="1563059" y="1092604"/>
                    </a:lnTo>
                    <a:lnTo>
                      <a:pt x="1561013" y="1091581"/>
                    </a:lnTo>
                    <a:lnTo>
                      <a:pt x="1559222" y="1089279"/>
                    </a:lnTo>
                    <a:lnTo>
                      <a:pt x="1557432" y="1087999"/>
                    </a:lnTo>
                    <a:lnTo>
                      <a:pt x="1555385" y="1087232"/>
                    </a:lnTo>
                    <a:lnTo>
                      <a:pt x="1553850" y="1086976"/>
                    </a:lnTo>
                    <a:lnTo>
                      <a:pt x="1550780" y="1087999"/>
                    </a:lnTo>
                    <a:lnTo>
                      <a:pt x="1548222" y="1091325"/>
                    </a:lnTo>
                    <a:lnTo>
                      <a:pt x="1546687" y="1095930"/>
                    </a:lnTo>
                    <a:lnTo>
                      <a:pt x="1545408" y="1097209"/>
                    </a:lnTo>
                    <a:lnTo>
                      <a:pt x="1541571" y="1100023"/>
                    </a:lnTo>
                    <a:lnTo>
                      <a:pt x="1541826" y="1103349"/>
                    </a:lnTo>
                    <a:lnTo>
                      <a:pt x="1541571" y="1104884"/>
                    </a:lnTo>
                    <a:lnTo>
                      <a:pt x="1539524" y="1106163"/>
                    </a:lnTo>
                    <a:lnTo>
                      <a:pt x="1537478" y="1105907"/>
                    </a:lnTo>
                    <a:lnTo>
                      <a:pt x="1532361" y="1104628"/>
                    </a:lnTo>
                    <a:lnTo>
                      <a:pt x="1525710" y="1102581"/>
                    </a:lnTo>
                    <a:lnTo>
                      <a:pt x="1523919" y="1102325"/>
                    </a:lnTo>
                    <a:lnTo>
                      <a:pt x="1522128" y="1102581"/>
                    </a:lnTo>
                    <a:lnTo>
                      <a:pt x="1520593" y="1103860"/>
                    </a:lnTo>
                    <a:lnTo>
                      <a:pt x="1516245" y="1106930"/>
                    </a:lnTo>
                    <a:lnTo>
                      <a:pt x="1514710" y="1108465"/>
                    </a:lnTo>
                    <a:lnTo>
                      <a:pt x="1512919" y="1111023"/>
                    </a:lnTo>
                    <a:lnTo>
                      <a:pt x="1510872" y="1114349"/>
                    </a:lnTo>
                    <a:lnTo>
                      <a:pt x="1509593" y="1115372"/>
                    </a:lnTo>
                    <a:lnTo>
                      <a:pt x="1508058" y="1116140"/>
                    </a:lnTo>
                    <a:lnTo>
                      <a:pt x="1504221" y="1116651"/>
                    </a:lnTo>
                    <a:lnTo>
                      <a:pt x="1500128" y="1116140"/>
                    </a:lnTo>
                    <a:lnTo>
                      <a:pt x="1496802" y="1114861"/>
                    </a:lnTo>
                    <a:lnTo>
                      <a:pt x="1495011" y="1114605"/>
                    </a:lnTo>
                    <a:lnTo>
                      <a:pt x="1490918" y="1115628"/>
                    </a:lnTo>
                    <a:lnTo>
                      <a:pt x="1489128" y="1115628"/>
                    </a:lnTo>
                    <a:lnTo>
                      <a:pt x="1482732" y="1112302"/>
                    </a:lnTo>
                    <a:lnTo>
                      <a:pt x="1479918" y="1111535"/>
                    </a:lnTo>
                    <a:lnTo>
                      <a:pt x="1477104" y="1111535"/>
                    </a:lnTo>
                    <a:lnTo>
                      <a:pt x="1475057" y="1112302"/>
                    </a:lnTo>
                    <a:lnTo>
                      <a:pt x="1471988" y="1115372"/>
                    </a:lnTo>
                    <a:lnTo>
                      <a:pt x="1471476" y="1117419"/>
                    </a:lnTo>
                    <a:lnTo>
                      <a:pt x="1471220" y="1119977"/>
                    </a:lnTo>
                    <a:lnTo>
                      <a:pt x="1471988" y="1121512"/>
                    </a:lnTo>
                    <a:lnTo>
                      <a:pt x="1474034" y="1124838"/>
                    </a:lnTo>
                    <a:lnTo>
                      <a:pt x="1475569" y="1126628"/>
                    </a:lnTo>
                    <a:lnTo>
                      <a:pt x="1477104" y="1128931"/>
                    </a:lnTo>
                    <a:lnTo>
                      <a:pt x="1477872" y="1130721"/>
                    </a:lnTo>
                    <a:lnTo>
                      <a:pt x="1477872" y="1135326"/>
                    </a:lnTo>
                    <a:lnTo>
                      <a:pt x="1477360" y="1136861"/>
                    </a:lnTo>
                    <a:lnTo>
                      <a:pt x="1475825" y="1138908"/>
                    </a:lnTo>
                    <a:lnTo>
                      <a:pt x="1473011" y="1141466"/>
                    </a:lnTo>
                    <a:lnTo>
                      <a:pt x="1471220" y="1142745"/>
                    </a:lnTo>
                    <a:lnTo>
                      <a:pt x="1467383" y="1144536"/>
                    </a:lnTo>
                    <a:lnTo>
                      <a:pt x="1464569" y="1144536"/>
                    </a:lnTo>
                    <a:lnTo>
                      <a:pt x="1460732" y="1144024"/>
                    </a:lnTo>
                    <a:lnTo>
                      <a:pt x="1457662" y="1141466"/>
                    </a:lnTo>
                    <a:lnTo>
                      <a:pt x="1456127" y="1141466"/>
                    </a:lnTo>
                    <a:lnTo>
                      <a:pt x="1454848" y="1141977"/>
                    </a:lnTo>
                    <a:lnTo>
                      <a:pt x="1453313" y="1143768"/>
                    </a:lnTo>
                    <a:lnTo>
                      <a:pt x="1453313" y="1145303"/>
                    </a:lnTo>
                    <a:lnTo>
                      <a:pt x="1456638" y="1149396"/>
                    </a:lnTo>
                    <a:lnTo>
                      <a:pt x="1458173" y="1151443"/>
                    </a:lnTo>
                    <a:lnTo>
                      <a:pt x="1458941" y="1154513"/>
                    </a:lnTo>
                    <a:lnTo>
                      <a:pt x="1459452" y="1160397"/>
                    </a:lnTo>
                    <a:lnTo>
                      <a:pt x="1458941" y="1161931"/>
                    </a:lnTo>
                    <a:lnTo>
                      <a:pt x="1455871" y="1163978"/>
                    </a:lnTo>
                    <a:lnTo>
                      <a:pt x="1452034" y="1164234"/>
                    </a:lnTo>
                    <a:lnTo>
                      <a:pt x="1448708" y="1164234"/>
                    </a:lnTo>
                    <a:lnTo>
                      <a:pt x="1443336" y="1164490"/>
                    </a:lnTo>
                    <a:lnTo>
                      <a:pt x="1440778" y="1166280"/>
                    </a:lnTo>
                    <a:lnTo>
                      <a:pt x="1434382" y="1173699"/>
                    </a:lnTo>
                    <a:lnTo>
                      <a:pt x="1432591" y="1178816"/>
                    </a:lnTo>
                    <a:lnTo>
                      <a:pt x="1429777" y="1181374"/>
                    </a:lnTo>
                    <a:lnTo>
                      <a:pt x="1423894" y="1184188"/>
                    </a:lnTo>
                    <a:lnTo>
                      <a:pt x="1418777" y="1188025"/>
                    </a:lnTo>
                    <a:lnTo>
                      <a:pt x="1412637" y="1191862"/>
                    </a:lnTo>
                    <a:lnTo>
                      <a:pt x="1409056" y="1192630"/>
                    </a:lnTo>
                    <a:lnTo>
                      <a:pt x="1403940" y="1191095"/>
                    </a:lnTo>
                    <a:lnTo>
                      <a:pt x="1400870" y="1191351"/>
                    </a:lnTo>
                    <a:lnTo>
                      <a:pt x="1398823" y="1191862"/>
                    </a:lnTo>
                    <a:lnTo>
                      <a:pt x="1396265" y="1194165"/>
                    </a:lnTo>
                    <a:lnTo>
                      <a:pt x="1394986" y="1196723"/>
                    </a:lnTo>
                    <a:lnTo>
                      <a:pt x="1393707" y="1200816"/>
                    </a:lnTo>
                    <a:lnTo>
                      <a:pt x="1391404" y="1203118"/>
                    </a:lnTo>
                    <a:lnTo>
                      <a:pt x="1387311" y="1204909"/>
                    </a:lnTo>
                    <a:lnTo>
                      <a:pt x="1385265" y="1206444"/>
                    </a:lnTo>
                    <a:lnTo>
                      <a:pt x="1383474" y="1208235"/>
                    </a:lnTo>
                    <a:lnTo>
                      <a:pt x="1379892" y="1212584"/>
                    </a:lnTo>
                    <a:lnTo>
                      <a:pt x="1378358" y="1215398"/>
                    </a:lnTo>
                    <a:lnTo>
                      <a:pt x="1376567" y="1220770"/>
                    </a:lnTo>
                    <a:lnTo>
                      <a:pt x="1374776" y="1221793"/>
                    </a:lnTo>
                    <a:lnTo>
                      <a:pt x="1371962" y="1222305"/>
                    </a:lnTo>
                    <a:lnTo>
                      <a:pt x="1369404" y="1222049"/>
                    </a:lnTo>
                    <a:lnTo>
                      <a:pt x="1367613" y="1222561"/>
                    </a:lnTo>
                    <a:lnTo>
                      <a:pt x="1363520" y="1225375"/>
                    </a:lnTo>
                    <a:lnTo>
                      <a:pt x="1361473" y="1227933"/>
                    </a:lnTo>
                    <a:lnTo>
                      <a:pt x="1359427" y="1231770"/>
                    </a:lnTo>
                    <a:lnTo>
                      <a:pt x="1358404" y="1235608"/>
                    </a:lnTo>
                    <a:lnTo>
                      <a:pt x="1358404" y="1238422"/>
                    </a:lnTo>
                    <a:lnTo>
                      <a:pt x="1358915" y="1242259"/>
                    </a:lnTo>
                    <a:lnTo>
                      <a:pt x="1360450" y="1246096"/>
                    </a:lnTo>
                    <a:lnTo>
                      <a:pt x="1362753" y="1249678"/>
                    </a:lnTo>
                    <a:lnTo>
                      <a:pt x="1363520" y="1252236"/>
                    </a:lnTo>
                    <a:lnTo>
                      <a:pt x="1363008" y="1254538"/>
                    </a:lnTo>
                    <a:lnTo>
                      <a:pt x="1361729" y="1256841"/>
                    </a:lnTo>
                    <a:lnTo>
                      <a:pt x="1359171" y="1259655"/>
                    </a:lnTo>
                    <a:lnTo>
                      <a:pt x="1353799" y="1262724"/>
                    </a:lnTo>
                    <a:lnTo>
                      <a:pt x="1351241" y="1262980"/>
                    </a:lnTo>
                    <a:lnTo>
                      <a:pt x="1349706" y="1261701"/>
                    </a:lnTo>
                    <a:lnTo>
                      <a:pt x="1346636" y="1257864"/>
                    </a:lnTo>
                    <a:lnTo>
                      <a:pt x="1344078" y="1256585"/>
                    </a:lnTo>
                    <a:lnTo>
                      <a:pt x="1341519" y="1256073"/>
                    </a:lnTo>
                    <a:lnTo>
                      <a:pt x="1336147" y="1257352"/>
                    </a:lnTo>
                    <a:lnTo>
                      <a:pt x="1334868" y="1257352"/>
                    </a:lnTo>
                    <a:lnTo>
                      <a:pt x="1332310" y="1256585"/>
                    </a:lnTo>
                    <a:lnTo>
                      <a:pt x="1330263" y="1255562"/>
                    </a:lnTo>
                    <a:lnTo>
                      <a:pt x="1325147" y="1251980"/>
                    </a:lnTo>
                    <a:lnTo>
                      <a:pt x="1322333" y="1251468"/>
                    </a:lnTo>
                    <a:lnTo>
                      <a:pt x="1319775" y="1251468"/>
                    </a:lnTo>
                    <a:lnTo>
                      <a:pt x="1317728" y="1250957"/>
                    </a:lnTo>
                    <a:lnTo>
                      <a:pt x="1315937" y="1249678"/>
                    </a:lnTo>
                    <a:lnTo>
                      <a:pt x="1315426" y="1248399"/>
                    </a:lnTo>
                    <a:lnTo>
                      <a:pt x="1313379" y="1247887"/>
                    </a:lnTo>
                    <a:lnTo>
                      <a:pt x="1311077" y="1248399"/>
                    </a:lnTo>
                    <a:lnTo>
                      <a:pt x="1307495" y="1250445"/>
                    </a:lnTo>
                    <a:lnTo>
                      <a:pt x="1306216" y="1252492"/>
                    </a:lnTo>
                    <a:lnTo>
                      <a:pt x="1306472" y="1256073"/>
                    </a:lnTo>
                    <a:lnTo>
                      <a:pt x="1304426" y="1258120"/>
                    </a:lnTo>
                    <a:lnTo>
                      <a:pt x="1302635" y="1258631"/>
                    </a:lnTo>
                    <a:lnTo>
                      <a:pt x="1301612" y="1260166"/>
                    </a:lnTo>
                    <a:lnTo>
                      <a:pt x="1300588" y="1264004"/>
                    </a:lnTo>
                    <a:lnTo>
                      <a:pt x="1298798" y="1265027"/>
                    </a:lnTo>
                    <a:lnTo>
                      <a:pt x="1297007" y="1265027"/>
                    </a:lnTo>
                    <a:lnTo>
                      <a:pt x="1294704" y="1263492"/>
                    </a:lnTo>
                    <a:lnTo>
                      <a:pt x="1293170" y="1261957"/>
                    </a:lnTo>
                    <a:lnTo>
                      <a:pt x="1288309" y="1255050"/>
                    </a:lnTo>
                    <a:lnTo>
                      <a:pt x="1283960" y="1250445"/>
                    </a:lnTo>
                    <a:lnTo>
                      <a:pt x="1280890" y="1248654"/>
                    </a:lnTo>
                    <a:lnTo>
                      <a:pt x="1278076" y="1249166"/>
                    </a:lnTo>
                    <a:lnTo>
                      <a:pt x="1276541" y="1250189"/>
                    </a:lnTo>
                    <a:lnTo>
                      <a:pt x="1276285" y="1252492"/>
                    </a:lnTo>
                    <a:lnTo>
                      <a:pt x="1277309" y="1254538"/>
                    </a:lnTo>
                    <a:lnTo>
                      <a:pt x="1281402" y="1257608"/>
                    </a:lnTo>
                    <a:lnTo>
                      <a:pt x="1282169" y="1258887"/>
                    </a:lnTo>
                    <a:lnTo>
                      <a:pt x="1282937" y="1264771"/>
                    </a:lnTo>
                    <a:lnTo>
                      <a:pt x="1283960" y="1268097"/>
                    </a:lnTo>
                    <a:lnTo>
                      <a:pt x="1286518" y="1270143"/>
                    </a:lnTo>
                    <a:lnTo>
                      <a:pt x="1287286" y="1271931"/>
                    </a:lnTo>
                    <a:lnTo>
                      <a:pt x="1286774" y="1273978"/>
                    </a:lnTo>
                    <a:lnTo>
                      <a:pt x="1284216" y="1276536"/>
                    </a:lnTo>
                    <a:lnTo>
                      <a:pt x="1283704" y="1277559"/>
                    </a:lnTo>
                    <a:lnTo>
                      <a:pt x="1283960" y="1279606"/>
                    </a:lnTo>
                    <a:lnTo>
                      <a:pt x="1285495" y="1282164"/>
                    </a:lnTo>
                    <a:lnTo>
                      <a:pt x="1286007" y="1283955"/>
                    </a:lnTo>
                    <a:lnTo>
                      <a:pt x="1287030" y="1285746"/>
                    </a:lnTo>
                    <a:lnTo>
                      <a:pt x="1290356" y="1289583"/>
                    </a:lnTo>
                    <a:lnTo>
                      <a:pt x="1290611" y="1290350"/>
                    </a:lnTo>
                    <a:lnTo>
                      <a:pt x="1290100" y="1292909"/>
                    </a:lnTo>
                    <a:lnTo>
                      <a:pt x="1290611" y="1293676"/>
                    </a:lnTo>
                    <a:lnTo>
                      <a:pt x="1290356" y="1297513"/>
                    </a:lnTo>
                    <a:lnTo>
                      <a:pt x="1288821" y="1299304"/>
                    </a:lnTo>
                    <a:lnTo>
                      <a:pt x="1284216" y="1300583"/>
                    </a:lnTo>
                    <a:lnTo>
                      <a:pt x="1282937" y="1301862"/>
                    </a:lnTo>
                    <a:lnTo>
                      <a:pt x="1281658" y="1304676"/>
                    </a:lnTo>
                    <a:lnTo>
                      <a:pt x="1281402" y="1307490"/>
                    </a:lnTo>
                    <a:lnTo>
                      <a:pt x="1282681" y="1309537"/>
                    </a:lnTo>
                    <a:lnTo>
                      <a:pt x="1284472" y="1310816"/>
                    </a:lnTo>
                    <a:lnTo>
                      <a:pt x="1287030" y="1311328"/>
                    </a:lnTo>
                    <a:lnTo>
                      <a:pt x="1288565" y="1313374"/>
                    </a:lnTo>
                    <a:lnTo>
                      <a:pt x="1288821" y="1315677"/>
                    </a:lnTo>
                    <a:lnTo>
                      <a:pt x="1288565" y="1316956"/>
                    </a:lnTo>
                    <a:lnTo>
                      <a:pt x="1286774" y="1319514"/>
                    </a:lnTo>
                    <a:lnTo>
                      <a:pt x="1283448" y="1321816"/>
                    </a:lnTo>
                    <a:lnTo>
                      <a:pt x="1282681" y="1323607"/>
                    </a:lnTo>
                    <a:lnTo>
                      <a:pt x="1281402" y="1325909"/>
                    </a:lnTo>
                    <a:lnTo>
                      <a:pt x="1281658" y="1328468"/>
                    </a:lnTo>
                    <a:lnTo>
                      <a:pt x="1282169" y="1330258"/>
                    </a:lnTo>
                    <a:lnTo>
                      <a:pt x="1284216" y="1333072"/>
                    </a:lnTo>
                    <a:lnTo>
                      <a:pt x="1283448" y="1334096"/>
                    </a:lnTo>
                    <a:lnTo>
                      <a:pt x="1279611" y="1336654"/>
                    </a:lnTo>
                    <a:lnTo>
                      <a:pt x="1274495" y="1340747"/>
                    </a:lnTo>
                    <a:lnTo>
                      <a:pt x="1271425" y="1341259"/>
                    </a:lnTo>
                    <a:lnTo>
                      <a:pt x="1267843" y="1341003"/>
                    </a:lnTo>
                    <a:lnTo>
                      <a:pt x="1265541" y="1341514"/>
                    </a:lnTo>
                    <a:lnTo>
                      <a:pt x="1264262" y="1342538"/>
                    </a:lnTo>
                    <a:lnTo>
                      <a:pt x="1260425" y="1345863"/>
                    </a:lnTo>
                    <a:lnTo>
                      <a:pt x="1258378" y="1346119"/>
                    </a:lnTo>
                    <a:lnTo>
                      <a:pt x="1254285" y="1345863"/>
                    </a:lnTo>
                    <a:lnTo>
                      <a:pt x="1251983" y="1345608"/>
                    </a:lnTo>
                    <a:lnTo>
                      <a:pt x="1249168" y="1344073"/>
                    </a:lnTo>
                    <a:lnTo>
                      <a:pt x="1246866" y="1344840"/>
                    </a:lnTo>
                    <a:lnTo>
                      <a:pt x="1246355" y="1345352"/>
                    </a:lnTo>
                    <a:lnTo>
                      <a:pt x="1243541" y="1349957"/>
                    </a:lnTo>
                    <a:lnTo>
                      <a:pt x="1242773" y="1352259"/>
                    </a:lnTo>
                    <a:lnTo>
                      <a:pt x="1241750" y="1353538"/>
                    </a:lnTo>
                    <a:lnTo>
                      <a:pt x="1231261" y="1362236"/>
                    </a:lnTo>
                    <a:lnTo>
                      <a:pt x="1228703" y="1369910"/>
                    </a:lnTo>
                    <a:lnTo>
                      <a:pt x="1226912" y="1372213"/>
                    </a:lnTo>
                    <a:lnTo>
                      <a:pt x="1224354" y="1373236"/>
                    </a:lnTo>
                    <a:lnTo>
                      <a:pt x="1221796" y="1375283"/>
                    </a:lnTo>
                    <a:lnTo>
                      <a:pt x="1216424" y="1380399"/>
                    </a:lnTo>
                    <a:lnTo>
                      <a:pt x="1213354" y="1382701"/>
                    </a:lnTo>
                    <a:lnTo>
                      <a:pt x="1209005" y="1384236"/>
                    </a:lnTo>
                    <a:lnTo>
                      <a:pt x="1205935" y="1385004"/>
                    </a:lnTo>
                    <a:lnTo>
                      <a:pt x="1203633" y="1386539"/>
                    </a:lnTo>
                    <a:lnTo>
                      <a:pt x="1199795" y="1389609"/>
                    </a:lnTo>
                    <a:lnTo>
                      <a:pt x="1191353" y="1395492"/>
                    </a:lnTo>
                    <a:lnTo>
                      <a:pt x="1190074" y="1396772"/>
                    </a:lnTo>
                    <a:lnTo>
                      <a:pt x="1188028" y="1399330"/>
                    </a:lnTo>
                    <a:lnTo>
                      <a:pt x="1187772" y="1401376"/>
                    </a:lnTo>
                    <a:lnTo>
                      <a:pt x="1187260" y="1402655"/>
                    </a:lnTo>
                    <a:lnTo>
                      <a:pt x="1185469" y="1404190"/>
                    </a:lnTo>
                    <a:lnTo>
                      <a:pt x="1184702" y="1405725"/>
                    </a:lnTo>
                    <a:lnTo>
                      <a:pt x="1183423" y="1407260"/>
                    </a:lnTo>
                    <a:lnTo>
                      <a:pt x="1182655" y="1409818"/>
                    </a:lnTo>
                    <a:lnTo>
                      <a:pt x="1182655" y="1411609"/>
                    </a:lnTo>
                    <a:lnTo>
                      <a:pt x="1182400" y="1413400"/>
                    </a:lnTo>
                    <a:lnTo>
                      <a:pt x="1181120" y="1414935"/>
                    </a:lnTo>
                    <a:lnTo>
                      <a:pt x="1179841" y="1416981"/>
                    </a:lnTo>
                    <a:lnTo>
                      <a:pt x="1176772" y="1418005"/>
                    </a:lnTo>
                    <a:lnTo>
                      <a:pt x="1173190" y="1420051"/>
                    </a:lnTo>
                    <a:lnTo>
                      <a:pt x="1171143" y="1422865"/>
                    </a:lnTo>
                    <a:lnTo>
                      <a:pt x="1166027" y="1425935"/>
                    </a:lnTo>
                    <a:lnTo>
                      <a:pt x="1165004" y="1428237"/>
                    </a:lnTo>
                    <a:lnTo>
                      <a:pt x="1165771" y="1431307"/>
                    </a:lnTo>
                    <a:lnTo>
                      <a:pt x="1164492" y="1433098"/>
                    </a:lnTo>
                    <a:lnTo>
                      <a:pt x="1160655" y="1435400"/>
                    </a:lnTo>
                    <a:lnTo>
                      <a:pt x="1159887" y="1437191"/>
                    </a:lnTo>
                    <a:lnTo>
                      <a:pt x="1159887" y="1438470"/>
                    </a:lnTo>
                    <a:lnTo>
                      <a:pt x="1160911" y="1442563"/>
                    </a:lnTo>
                    <a:lnTo>
                      <a:pt x="1160143" y="1445377"/>
                    </a:lnTo>
                    <a:lnTo>
                      <a:pt x="1157841" y="1449726"/>
                    </a:lnTo>
                    <a:lnTo>
                      <a:pt x="1157329" y="1451773"/>
                    </a:lnTo>
                    <a:lnTo>
                      <a:pt x="1158097" y="1454587"/>
                    </a:lnTo>
                    <a:lnTo>
                      <a:pt x="1162446" y="1462517"/>
                    </a:lnTo>
                    <a:lnTo>
                      <a:pt x="1166539" y="1468913"/>
                    </a:lnTo>
                    <a:lnTo>
                      <a:pt x="1167562" y="1473773"/>
                    </a:lnTo>
                    <a:lnTo>
                      <a:pt x="1167818" y="1476843"/>
                    </a:lnTo>
                    <a:lnTo>
                      <a:pt x="1167562" y="1479401"/>
                    </a:lnTo>
                    <a:lnTo>
                      <a:pt x="1166795" y="1481448"/>
                    </a:lnTo>
                    <a:lnTo>
                      <a:pt x="1164492" y="1486820"/>
                    </a:lnTo>
                    <a:lnTo>
                      <a:pt x="1163725" y="1495006"/>
                    </a:lnTo>
                    <a:lnTo>
                      <a:pt x="1160143" y="1498588"/>
                    </a:lnTo>
                    <a:lnTo>
                      <a:pt x="1157841" y="1500379"/>
                    </a:lnTo>
                    <a:lnTo>
                      <a:pt x="1152469" y="1503960"/>
                    </a:lnTo>
                    <a:lnTo>
                      <a:pt x="1149910" y="1506518"/>
                    </a:lnTo>
                    <a:lnTo>
                      <a:pt x="1148887" y="1515984"/>
                    </a:lnTo>
                    <a:lnTo>
                      <a:pt x="1148631" y="1519565"/>
                    </a:lnTo>
                    <a:lnTo>
                      <a:pt x="1148375" y="1522379"/>
                    </a:lnTo>
                    <a:lnTo>
                      <a:pt x="1147096" y="1524937"/>
                    </a:lnTo>
                    <a:lnTo>
                      <a:pt x="1147096" y="1526472"/>
                    </a:lnTo>
                    <a:lnTo>
                      <a:pt x="1147608" y="1528519"/>
                    </a:lnTo>
                    <a:lnTo>
                      <a:pt x="1147608" y="1531333"/>
                    </a:lnTo>
                    <a:lnTo>
                      <a:pt x="1148120" y="1533635"/>
                    </a:lnTo>
                    <a:lnTo>
                      <a:pt x="1147608" y="1535938"/>
                    </a:lnTo>
                    <a:lnTo>
                      <a:pt x="1146585" y="1536961"/>
                    </a:lnTo>
                    <a:lnTo>
                      <a:pt x="1145306" y="1541310"/>
                    </a:lnTo>
                    <a:lnTo>
                      <a:pt x="1146073" y="1546170"/>
                    </a:lnTo>
                    <a:lnTo>
                      <a:pt x="1147352" y="1548729"/>
                    </a:lnTo>
                    <a:lnTo>
                      <a:pt x="1147352" y="1550519"/>
                    </a:lnTo>
                    <a:lnTo>
                      <a:pt x="1145817" y="1551287"/>
                    </a:lnTo>
                    <a:lnTo>
                      <a:pt x="1145561" y="1552310"/>
                    </a:lnTo>
                    <a:lnTo>
                      <a:pt x="1144282" y="1555380"/>
                    </a:lnTo>
                    <a:lnTo>
                      <a:pt x="1140701" y="1558194"/>
                    </a:lnTo>
                    <a:lnTo>
                      <a:pt x="1140445" y="1558706"/>
                    </a:lnTo>
                    <a:lnTo>
                      <a:pt x="1140701" y="1562031"/>
                    </a:lnTo>
                    <a:lnTo>
                      <a:pt x="1139933" y="1563054"/>
                    </a:lnTo>
                    <a:lnTo>
                      <a:pt x="1138399" y="1563822"/>
                    </a:lnTo>
                    <a:lnTo>
                      <a:pt x="1137119" y="1563822"/>
                    </a:lnTo>
                    <a:lnTo>
                      <a:pt x="1135584" y="1561520"/>
                    </a:lnTo>
                    <a:lnTo>
                      <a:pt x="1134050" y="1561008"/>
                    </a:lnTo>
                    <a:lnTo>
                      <a:pt x="1130980" y="1561008"/>
                    </a:lnTo>
                    <a:lnTo>
                      <a:pt x="1128677" y="1561520"/>
                    </a:lnTo>
                    <a:lnTo>
                      <a:pt x="1127910" y="1562287"/>
                    </a:lnTo>
                    <a:lnTo>
                      <a:pt x="1127910" y="1563822"/>
                    </a:lnTo>
                    <a:lnTo>
                      <a:pt x="1128677" y="1565613"/>
                    </a:lnTo>
                    <a:lnTo>
                      <a:pt x="1128677" y="1568171"/>
                    </a:lnTo>
                    <a:lnTo>
                      <a:pt x="1130724" y="1572776"/>
                    </a:lnTo>
                    <a:lnTo>
                      <a:pt x="1130468" y="1573543"/>
                    </a:lnTo>
                    <a:lnTo>
                      <a:pt x="1128933" y="1576357"/>
                    </a:lnTo>
                    <a:lnTo>
                      <a:pt x="1129445" y="1578148"/>
                    </a:lnTo>
                    <a:lnTo>
                      <a:pt x="1131491" y="1579683"/>
                    </a:lnTo>
                    <a:lnTo>
                      <a:pt x="1132515" y="1580962"/>
                    </a:lnTo>
                    <a:lnTo>
                      <a:pt x="1132515" y="1584032"/>
                    </a:lnTo>
                    <a:lnTo>
                      <a:pt x="1130212" y="1585567"/>
                    </a:lnTo>
                    <a:lnTo>
                      <a:pt x="1130724" y="1587613"/>
                    </a:lnTo>
                    <a:lnTo>
                      <a:pt x="1130468" y="1588381"/>
                    </a:lnTo>
                    <a:lnTo>
                      <a:pt x="1128933" y="1589916"/>
                    </a:lnTo>
                    <a:lnTo>
                      <a:pt x="1126887" y="1589916"/>
                    </a:lnTo>
                    <a:lnTo>
                      <a:pt x="1124584" y="1589404"/>
                    </a:lnTo>
                    <a:lnTo>
                      <a:pt x="1122794" y="1589660"/>
                    </a:lnTo>
                    <a:lnTo>
                      <a:pt x="1117677" y="1592474"/>
                    </a:lnTo>
                    <a:lnTo>
                      <a:pt x="1116654" y="1593753"/>
                    </a:lnTo>
                    <a:lnTo>
                      <a:pt x="1116910" y="1595288"/>
                    </a:lnTo>
                    <a:lnTo>
                      <a:pt x="1117421" y="1596567"/>
                    </a:lnTo>
                    <a:lnTo>
                      <a:pt x="1117165" y="1597846"/>
                    </a:lnTo>
                    <a:lnTo>
                      <a:pt x="1115375" y="1599381"/>
                    </a:lnTo>
                    <a:lnTo>
                      <a:pt x="1114351" y="1600660"/>
                    </a:lnTo>
                    <a:lnTo>
                      <a:pt x="1114096" y="1604241"/>
                    </a:lnTo>
                    <a:lnTo>
                      <a:pt x="1115119" y="1606032"/>
                    </a:lnTo>
                    <a:lnTo>
                      <a:pt x="1118189" y="1608079"/>
                    </a:lnTo>
                    <a:lnTo>
                      <a:pt x="1119212" y="1609870"/>
                    </a:lnTo>
                    <a:lnTo>
                      <a:pt x="1119212" y="1611916"/>
                    </a:lnTo>
                    <a:lnTo>
                      <a:pt x="1117677" y="1614474"/>
                    </a:lnTo>
                    <a:lnTo>
                      <a:pt x="1116910" y="1616777"/>
                    </a:lnTo>
                    <a:lnTo>
                      <a:pt x="1116910" y="1617800"/>
                    </a:lnTo>
                    <a:lnTo>
                      <a:pt x="1118189" y="1619591"/>
                    </a:lnTo>
                    <a:lnTo>
                      <a:pt x="1121003" y="1621381"/>
                    </a:lnTo>
                    <a:lnTo>
                      <a:pt x="1122026" y="1622916"/>
                    </a:lnTo>
                    <a:lnTo>
                      <a:pt x="1122026" y="1624963"/>
                    </a:lnTo>
                    <a:lnTo>
                      <a:pt x="1122538" y="1626498"/>
                    </a:lnTo>
                    <a:lnTo>
                      <a:pt x="1124073" y="1627777"/>
                    </a:lnTo>
                    <a:lnTo>
                      <a:pt x="1127654" y="1629568"/>
                    </a:lnTo>
                    <a:lnTo>
                      <a:pt x="1129701" y="1630335"/>
                    </a:lnTo>
                    <a:lnTo>
                      <a:pt x="1133026" y="1630847"/>
                    </a:lnTo>
                    <a:lnTo>
                      <a:pt x="1134305" y="1632382"/>
                    </a:lnTo>
                    <a:lnTo>
                      <a:pt x="1134561" y="1634172"/>
                    </a:lnTo>
                    <a:lnTo>
                      <a:pt x="1133538" y="1636475"/>
                    </a:lnTo>
                    <a:lnTo>
                      <a:pt x="1133282" y="1638777"/>
                    </a:lnTo>
                    <a:lnTo>
                      <a:pt x="1134050" y="1640568"/>
                    </a:lnTo>
                    <a:lnTo>
                      <a:pt x="1136864" y="1645940"/>
                    </a:lnTo>
                    <a:lnTo>
                      <a:pt x="1140445" y="1647987"/>
                    </a:lnTo>
                    <a:lnTo>
                      <a:pt x="1141724" y="1649010"/>
                    </a:lnTo>
                    <a:lnTo>
                      <a:pt x="1142236" y="1650289"/>
                    </a:lnTo>
                    <a:lnTo>
                      <a:pt x="1142492" y="1654126"/>
                    </a:lnTo>
                    <a:lnTo>
                      <a:pt x="1145306" y="1659499"/>
                    </a:lnTo>
                    <a:lnTo>
                      <a:pt x="1149143" y="1662824"/>
                    </a:lnTo>
                    <a:lnTo>
                      <a:pt x="1153492" y="1665127"/>
                    </a:lnTo>
                    <a:lnTo>
                      <a:pt x="1157585" y="1668450"/>
                    </a:lnTo>
                    <a:lnTo>
                      <a:pt x="1159887" y="1671775"/>
                    </a:lnTo>
                    <a:lnTo>
                      <a:pt x="1161422" y="1674334"/>
                    </a:lnTo>
                    <a:lnTo>
                      <a:pt x="1162446" y="1680217"/>
                    </a:lnTo>
                    <a:lnTo>
                      <a:pt x="1162190" y="1683287"/>
                    </a:lnTo>
                    <a:lnTo>
                      <a:pt x="1160911" y="1686357"/>
                    </a:lnTo>
                    <a:lnTo>
                      <a:pt x="1158864" y="1689939"/>
                    </a:lnTo>
                    <a:lnTo>
                      <a:pt x="1158608" y="1691985"/>
                    </a:lnTo>
                    <a:lnTo>
                      <a:pt x="1158864" y="1694032"/>
                    </a:lnTo>
                    <a:lnTo>
                      <a:pt x="1160143" y="1695311"/>
                    </a:lnTo>
                    <a:lnTo>
                      <a:pt x="1166283" y="1696334"/>
                    </a:lnTo>
                    <a:lnTo>
                      <a:pt x="1168329" y="1697869"/>
                    </a:lnTo>
                    <a:lnTo>
                      <a:pt x="1169609" y="1702474"/>
                    </a:lnTo>
                    <a:lnTo>
                      <a:pt x="1169864" y="1706567"/>
                    </a:lnTo>
                    <a:lnTo>
                      <a:pt x="1170632" y="1709125"/>
                    </a:lnTo>
                    <a:lnTo>
                      <a:pt x="1171399" y="1711428"/>
                    </a:lnTo>
                    <a:lnTo>
                      <a:pt x="1172934" y="1713730"/>
                    </a:lnTo>
                    <a:lnTo>
                      <a:pt x="1175237" y="1715521"/>
                    </a:lnTo>
                    <a:lnTo>
                      <a:pt x="1179074" y="1716800"/>
                    </a:lnTo>
                    <a:lnTo>
                      <a:pt x="1183934" y="1717311"/>
                    </a:lnTo>
                    <a:lnTo>
                      <a:pt x="1184702" y="1718335"/>
                    </a:lnTo>
                    <a:lnTo>
                      <a:pt x="1183423" y="1720637"/>
                    </a:lnTo>
                    <a:lnTo>
                      <a:pt x="1182400" y="1724474"/>
                    </a:lnTo>
                    <a:lnTo>
                      <a:pt x="1182400" y="1725498"/>
                    </a:lnTo>
                    <a:lnTo>
                      <a:pt x="1183423" y="1727288"/>
                    </a:lnTo>
                    <a:lnTo>
                      <a:pt x="1185214" y="1729079"/>
                    </a:lnTo>
                    <a:lnTo>
                      <a:pt x="1185469" y="1730358"/>
                    </a:lnTo>
                    <a:lnTo>
                      <a:pt x="1182400" y="1732916"/>
                    </a:lnTo>
                    <a:lnTo>
                      <a:pt x="1181888" y="1734451"/>
                    </a:lnTo>
                    <a:lnTo>
                      <a:pt x="1181888" y="1735730"/>
                    </a:lnTo>
                    <a:lnTo>
                      <a:pt x="1184446" y="1739056"/>
                    </a:lnTo>
                    <a:lnTo>
                      <a:pt x="1184446" y="1740335"/>
                    </a:lnTo>
                    <a:lnTo>
                      <a:pt x="1181120" y="1744684"/>
                    </a:lnTo>
                    <a:lnTo>
                      <a:pt x="1178818" y="1747498"/>
                    </a:lnTo>
                    <a:lnTo>
                      <a:pt x="1177283" y="1750568"/>
                    </a:lnTo>
                    <a:lnTo>
                      <a:pt x="1174725" y="1751335"/>
                    </a:lnTo>
                    <a:lnTo>
                      <a:pt x="1168585" y="1750568"/>
                    </a:lnTo>
                    <a:lnTo>
                      <a:pt x="1160399" y="1748777"/>
                    </a:lnTo>
                    <a:lnTo>
                      <a:pt x="1157585" y="1748777"/>
                    </a:lnTo>
                    <a:lnTo>
                      <a:pt x="1154004" y="1750056"/>
                    </a:lnTo>
                    <a:lnTo>
                      <a:pt x="1150678" y="1751591"/>
                    </a:lnTo>
                    <a:lnTo>
                      <a:pt x="1147352" y="1753638"/>
                    </a:lnTo>
                    <a:lnTo>
                      <a:pt x="1144538" y="1757987"/>
                    </a:lnTo>
                    <a:lnTo>
                      <a:pt x="1142747" y="1766173"/>
                    </a:lnTo>
                    <a:lnTo>
                      <a:pt x="1142236" y="1767452"/>
                    </a:lnTo>
                    <a:lnTo>
                      <a:pt x="1140957" y="1769240"/>
                    </a:lnTo>
                    <a:lnTo>
                      <a:pt x="1139166" y="1770263"/>
                    </a:lnTo>
                    <a:lnTo>
                      <a:pt x="1138143" y="1772822"/>
                    </a:lnTo>
                    <a:lnTo>
                      <a:pt x="1137631" y="1777171"/>
                    </a:lnTo>
                    <a:lnTo>
                      <a:pt x="1137631" y="1778708"/>
                    </a:lnTo>
                    <a:lnTo>
                      <a:pt x="1138399" y="1780755"/>
                    </a:lnTo>
                    <a:lnTo>
                      <a:pt x="1137119" y="1782801"/>
                    </a:lnTo>
                    <a:lnTo>
                      <a:pt x="1135329" y="1784592"/>
                    </a:lnTo>
                    <a:lnTo>
                      <a:pt x="1135329" y="1785871"/>
                    </a:lnTo>
                    <a:lnTo>
                      <a:pt x="1136608" y="1787918"/>
                    </a:lnTo>
                    <a:lnTo>
                      <a:pt x="1138143" y="1788174"/>
                    </a:lnTo>
                    <a:lnTo>
                      <a:pt x="1140445" y="1787662"/>
                    </a:lnTo>
                    <a:lnTo>
                      <a:pt x="1141724" y="1787918"/>
                    </a:lnTo>
                    <a:lnTo>
                      <a:pt x="1144538" y="1791499"/>
                    </a:lnTo>
                    <a:lnTo>
                      <a:pt x="1146841" y="1795592"/>
                    </a:lnTo>
                    <a:lnTo>
                      <a:pt x="1147864" y="1798150"/>
                    </a:lnTo>
                    <a:lnTo>
                      <a:pt x="1150166" y="1807872"/>
                    </a:lnTo>
                    <a:lnTo>
                      <a:pt x="1152980" y="1808639"/>
                    </a:lnTo>
                    <a:lnTo>
                      <a:pt x="1153748" y="1811453"/>
                    </a:lnTo>
                    <a:lnTo>
                      <a:pt x="1153748" y="1816570"/>
                    </a:lnTo>
                    <a:lnTo>
                      <a:pt x="1154771" y="1819383"/>
                    </a:lnTo>
                    <a:lnTo>
                      <a:pt x="1156050" y="1821942"/>
                    </a:lnTo>
                    <a:lnTo>
                      <a:pt x="1156562" y="1823479"/>
                    </a:lnTo>
                    <a:lnTo>
                      <a:pt x="1156818" y="1827316"/>
                    </a:lnTo>
                    <a:lnTo>
                      <a:pt x="1157329" y="1829619"/>
                    </a:lnTo>
                    <a:lnTo>
                      <a:pt x="1158608" y="1832177"/>
                    </a:lnTo>
                    <a:lnTo>
                      <a:pt x="1159120" y="1834479"/>
                    </a:lnTo>
                    <a:lnTo>
                      <a:pt x="1159632" y="1835247"/>
                    </a:lnTo>
                    <a:lnTo>
                      <a:pt x="1161934" y="1834991"/>
                    </a:lnTo>
                    <a:lnTo>
                      <a:pt x="1165260" y="1836270"/>
                    </a:lnTo>
                    <a:lnTo>
                      <a:pt x="1171399" y="1839852"/>
                    </a:lnTo>
                    <a:lnTo>
                      <a:pt x="1175748" y="1843433"/>
                    </a:lnTo>
                    <a:lnTo>
                      <a:pt x="1177539" y="1845480"/>
                    </a:lnTo>
                    <a:lnTo>
                      <a:pt x="1178306" y="1846503"/>
                    </a:lnTo>
                    <a:lnTo>
                      <a:pt x="1178306" y="1848805"/>
                    </a:lnTo>
                    <a:lnTo>
                      <a:pt x="1177539" y="1853410"/>
                    </a:lnTo>
                    <a:lnTo>
                      <a:pt x="1177539" y="1861085"/>
                    </a:lnTo>
                    <a:lnTo>
                      <a:pt x="1176516" y="1869527"/>
                    </a:lnTo>
                    <a:lnTo>
                      <a:pt x="1177027" y="1873108"/>
                    </a:lnTo>
                    <a:lnTo>
                      <a:pt x="1174981" y="1873876"/>
                    </a:lnTo>
                    <a:lnTo>
                      <a:pt x="1170120" y="1875155"/>
                    </a:lnTo>
                    <a:lnTo>
                      <a:pt x="1164492" y="1875666"/>
                    </a:lnTo>
                    <a:lnTo>
                      <a:pt x="1159887" y="1875155"/>
                    </a:lnTo>
                    <a:lnTo>
                      <a:pt x="1158608" y="1875666"/>
                    </a:lnTo>
                    <a:lnTo>
                      <a:pt x="1158608" y="1877201"/>
                    </a:lnTo>
                    <a:lnTo>
                      <a:pt x="1157073" y="1877969"/>
                    </a:lnTo>
                    <a:lnTo>
                      <a:pt x="1154515" y="1878736"/>
                    </a:lnTo>
                    <a:lnTo>
                      <a:pt x="1152469" y="1879760"/>
                    </a:lnTo>
                    <a:lnTo>
                      <a:pt x="1150678" y="1879760"/>
                    </a:lnTo>
                    <a:lnTo>
                      <a:pt x="1148375" y="1878992"/>
                    </a:lnTo>
                    <a:lnTo>
                      <a:pt x="1146841" y="1881806"/>
                    </a:lnTo>
                    <a:lnTo>
                      <a:pt x="1146841" y="1883085"/>
                    </a:lnTo>
                    <a:lnTo>
                      <a:pt x="1143771" y="1883341"/>
                    </a:lnTo>
                    <a:lnTo>
                      <a:pt x="1138399" y="1882829"/>
                    </a:lnTo>
                    <a:lnTo>
                      <a:pt x="1134050" y="1882062"/>
                    </a:lnTo>
                    <a:lnTo>
                      <a:pt x="1132259" y="1881294"/>
                    </a:lnTo>
                    <a:lnTo>
                      <a:pt x="1130212" y="1881041"/>
                    </a:lnTo>
                    <a:lnTo>
                      <a:pt x="1127142" y="1881294"/>
                    </a:lnTo>
                    <a:lnTo>
                      <a:pt x="1125096" y="1882573"/>
                    </a:lnTo>
                    <a:lnTo>
                      <a:pt x="1124328" y="1884109"/>
                    </a:lnTo>
                    <a:lnTo>
                      <a:pt x="1124328" y="1886411"/>
                    </a:lnTo>
                    <a:lnTo>
                      <a:pt x="1124840" y="1888202"/>
                    </a:lnTo>
                    <a:lnTo>
                      <a:pt x="1126119" y="1890248"/>
                    </a:lnTo>
                    <a:lnTo>
                      <a:pt x="1126375" y="1891527"/>
                    </a:lnTo>
                    <a:lnTo>
                      <a:pt x="1126375" y="1893574"/>
                    </a:lnTo>
                    <a:lnTo>
                      <a:pt x="1125608" y="1895620"/>
                    </a:lnTo>
                    <a:lnTo>
                      <a:pt x="1123049" y="1898690"/>
                    </a:lnTo>
                    <a:lnTo>
                      <a:pt x="1122538" y="1899714"/>
                    </a:lnTo>
                    <a:lnTo>
                      <a:pt x="1121770" y="1903551"/>
                    </a:lnTo>
                    <a:lnTo>
                      <a:pt x="1120491" y="1904574"/>
                    </a:lnTo>
                    <a:lnTo>
                      <a:pt x="1120491" y="1905853"/>
                    </a:lnTo>
                    <a:lnTo>
                      <a:pt x="1118956" y="1907644"/>
                    </a:lnTo>
                    <a:lnTo>
                      <a:pt x="1117421" y="1908155"/>
                    </a:lnTo>
                    <a:lnTo>
                      <a:pt x="1117421" y="1910458"/>
                    </a:lnTo>
                    <a:lnTo>
                      <a:pt x="1118445" y="1911737"/>
                    </a:lnTo>
                    <a:lnTo>
                      <a:pt x="1120747" y="1914039"/>
                    </a:lnTo>
                    <a:lnTo>
                      <a:pt x="1122026" y="1916342"/>
                    </a:lnTo>
                    <a:lnTo>
                      <a:pt x="1122026" y="1917621"/>
                    </a:lnTo>
                    <a:lnTo>
                      <a:pt x="1119212" y="1919667"/>
                    </a:lnTo>
                    <a:lnTo>
                      <a:pt x="1118956" y="1921970"/>
                    </a:lnTo>
                    <a:lnTo>
                      <a:pt x="1119979" y="1924272"/>
                    </a:lnTo>
                    <a:lnTo>
                      <a:pt x="1119724" y="1925040"/>
                    </a:lnTo>
                    <a:lnTo>
                      <a:pt x="1115119" y="1930668"/>
                    </a:lnTo>
                    <a:lnTo>
                      <a:pt x="1112049" y="1932970"/>
                    </a:lnTo>
                    <a:lnTo>
                      <a:pt x="1110258" y="1935272"/>
                    </a:lnTo>
                    <a:lnTo>
                      <a:pt x="1109747" y="1936551"/>
                    </a:lnTo>
                    <a:lnTo>
                      <a:pt x="1109747" y="1939110"/>
                    </a:lnTo>
                    <a:lnTo>
                      <a:pt x="1111026" y="1941924"/>
                    </a:lnTo>
                    <a:lnTo>
                      <a:pt x="1111026" y="1942947"/>
                    </a:lnTo>
                    <a:lnTo>
                      <a:pt x="1108723" y="1944994"/>
                    </a:lnTo>
                    <a:lnTo>
                      <a:pt x="1108468" y="1945761"/>
                    </a:lnTo>
                    <a:lnTo>
                      <a:pt x="1109235" y="1947296"/>
                    </a:lnTo>
                    <a:lnTo>
                      <a:pt x="1110770" y="1948319"/>
                    </a:lnTo>
                    <a:lnTo>
                      <a:pt x="1111282" y="1949598"/>
                    </a:lnTo>
                    <a:lnTo>
                      <a:pt x="1111026" y="1950878"/>
                    </a:lnTo>
                    <a:lnTo>
                      <a:pt x="1109491" y="1953436"/>
                    </a:lnTo>
                    <a:lnTo>
                      <a:pt x="1110258" y="1955738"/>
                    </a:lnTo>
                    <a:lnTo>
                      <a:pt x="1110258" y="1957529"/>
                    </a:lnTo>
                    <a:lnTo>
                      <a:pt x="1109235" y="1960087"/>
                    </a:lnTo>
                    <a:lnTo>
                      <a:pt x="1107956" y="1961878"/>
                    </a:lnTo>
                    <a:lnTo>
                      <a:pt x="1105909" y="1962901"/>
                    </a:lnTo>
                    <a:lnTo>
                      <a:pt x="1102072" y="1963669"/>
                    </a:lnTo>
                    <a:lnTo>
                      <a:pt x="1100793" y="1964436"/>
                    </a:lnTo>
                    <a:lnTo>
                      <a:pt x="1099258" y="1966483"/>
                    </a:lnTo>
                    <a:lnTo>
                      <a:pt x="1098746" y="1971855"/>
                    </a:lnTo>
                    <a:lnTo>
                      <a:pt x="1098746" y="1975948"/>
                    </a:lnTo>
                    <a:lnTo>
                      <a:pt x="1100026" y="1977994"/>
                    </a:lnTo>
                    <a:lnTo>
                      <a:pt x="1103863" y="1981832"/>
                    </a:lnTo>
                    <a:lnTo>
                      <a:pt x="1104886" y="1983878"/>
                    </a:lnTo>
                    <a:lnTo>
                      <a:pt x="1104630" y="1984901"/>
                    </a:lnTo>
                    <a:lnTo>
                      <a:pt x="1101561" y="1986948"/>
                    </a:lnTo>
                    <a:lnTo>
                      <a:pt x="1095421" y="1987715"/>
                    </a:lnTo>
                    <a:lnTo>
                      <a:pt x="1090816" y="1987460"/>
                    </a:lnTo>
                    <a:lnTo>
                      <a:pt x="1086979" y="1985925"/>
                    </a:lnTo>
                    <a:lnTo>
                      <a:pt x="1086211" y="1983111"/>
                    </a:lnTo>
                    <a:lnTo>
                      <a:pt x="1086979" y="1980553"/>
                    </a:lnTo>
                    <a:lnTo>
                      <a:pt x="1086979" y="1976971"/>
                    </a:lnTo>
                    <a:lnTo>
                      <a:pt x="1085444" y="1973390"/>
                    </a:lnTo>
                    <a:lnTo>
                      <a:pt x="1081351" y="1966738"/>
                    </a:lnTo>
                    <a:lnTo>
                      <a:pt x="1078792" y="1964436"/>
                    </a:lnTo>
                    <a:lnTo>
                      <a:pt x="1078025" y="1962901"/>
                    </a:lnTo>
                    <a:lnTo>
                      <a:pt x="1077002" y="1959319"/>
                    </a:lnTo>
                    <a:lnTo>
                      <a:pt x="1075979" y="1956506"/>
                    </a:lnTo>
                    <a:lnTo>
                      <a:pt x="1073420" y="1950878"/>
                    </a:lnTo>
                    <a:lnTo>
                      <a:pt x="1072909" y="1949854"/>
                    </a:lnTo>
                    <a:lnTo>
                      <a:pt x="1072397" y="1947552"/>
                    </a:lnTo>
                    <a:lnTo>
                      <a:pt x="1073420" y="1940901"/>
                    </a:lnTo>
                    <a:lnTo>
                      <a:pt x="1070862" y="1937831"/>
                    </a:lnTo>
                    <a:lnTo>
                      <a:pt x="1071374" y="1936040"/>
                    </a:lnTo>
                    <a:lnTo>
                      <a:pt x="1073676" y="1934505"/>
                    </a:lnTo>
                    <a:lnTo>
                      <a:pt x="1074444" y="1932458"/>
                    </a:lnTo>
                    <a:lnTo>
                      <a:pt x="1074188" y="1930156"/>
                    </a:lnTo>
                    <a:lnTo>
                      <a:pt x="1073164" y="1927854"/>
                    </a:lnTo>
                    <a:lnTo>
                      <a:pt x="1071630" y="1927342"/>
                    </a:lnTo>
                    <a:lnTo>
                      <a:pt x="1066257" y="1929130"/>
                    </a:lnTo>
                    <a:lnTo>
                      <a:pt x="1063699" y="1929386"/>
                    </a:lnTo>
                    <a:lnTo>
                      <a:pt x="1061908" y="1927851"/>
                    </a:lnTo>
                    <a:lnTo>
                      <a:pt x="1058583" y="1919153"/>
                    </a:lnTo>
                    <a:lnTo>
                      <a:pt x="1058327" y="1916595"/>
                    </a:lnTo>
                    <a:lnTo>
                      <a:pt x="1057304" y="1915316"/>
                    </a:lnTo>
                    <a:lnTo>
                      <a:pt x="1056792" y="1911990"/>
                    </a:lnTo>
                    <a:lnTo>
                      <a:pt x="1056792" y="1909688"/>
                    </a:lnTo>
                    <a:lnTo>
                      <a:pt x="1057559" y="1904060"/>
                    </a:lnTo>
                    <a:lnTo>
                      <a:pt x="1057559" y="1902013"/>
                    </a:lnTo>
                    <a:lnTo>
                      <a:pt x="1056280" y="1899199"/>
                    </a:lnTo>
                    <a:lnTo>
                      <a:pt x="1054234" y="1895874"/>
                    </a:lnTo>
                    <a:lnTo>
                      <a:pt x="1053210" y="1892036"/>
                    </a:lnTo>
                    <a:lnTo>
                      <a:pt x="1051931" y="1885385"/>
                    </a:lnTo>
                    <a:lnTo>
                      <a:pt x="1051931" y="1882315"/>
                    </a:lnTo>
                    <a:lnTo>
                      <a:pt x="1051164" y="1879757"/>
                    </a:lnTo>
                    <a:lnTo>
                      <a:pt x="1049117" y="1876431"/>
                    </a:lnTo>
                    <a:lnTo>
                      <a:pt x="1047327" y="1874896"/>
                    </a:lnTo>
                    <a:lnTo>
                      <a:pt x="1044513" y="1874643"/>
                    </a:lnTo>
                    <a:lnTo>
                      <a:pt x="1039908" y="1876690"/>
                    </a:lnTo>
                    <a:lnTo>
                      <a:pt x="1033768" y="1881806"/>
                    </a:lnTo>
                    <a:lnTo>
                      <a:pt x="1030698" y="1884364"/>
                    </a:lnTo>
                    <a:lnTo>
                      <a:pt x="1028140" y="1888202"/>
                    </a:lnTo>
                    <a:lnTo>
                      <a:pt x="1026094" y="1889992"/>
                    </a:lnTo>
                    <a:lnTo>
                      <a:pt x="1024303" y="1892295"/>
                    </a:lnTo>
                    <a:lnTo>
                      <a:pt x="1022768" y="1893318"/>
                    </a:lnTo>
                    <a:lnTo>
                      <a:pt x="1020721" y="1893574"/>
                    </a:lnTo>
                    <a:lnTo>
                      <a:pt x="1017907" y="1892806"/>
                    </a:lnTo>
                    <a:lnTo>
                      <a:pt x="1014070" y="1888202"/>
                    </a:lnTo>
                    <a:lnTo>
                      <a:pt x="1008698" y="1885643"/>
                    </a:lnTo>
                    <a:lnTo>
                      <a:pt x="1005116" y="1884109"/>
                    </a:lnTo>
                    <a:lnTo>
                      <a:pt x="1001535" y="1881039"/>
                    </a:lnTo>
                    <a:lnTo>
                      <a:pt x="997442" y="1878225"/>
                    </a:lnTo>
                    <a:lnTo>
                      <a:pt x="993860" y="1875155"/>
                    </a:lnTo>
                    <a:lnTo>
                      <a:pt x="989767" y="1869015"/>
                    </a:lnTo>
                    <a:lnTo>
                      <a:pt x="987721" y="1866713"/>
                    </a:lnTo>
                    <a:lnTo>
                      <a:pt x="984395" y="1862108"/>
                    </a:lnTo>
                    <a:lnTo>
                      <a:pt x="981069" y="1855968"/>
                    </a:lnTo>
                    <a:lnTo>
                      <a:pt x="979279" y="1854178"/>
                    </a:lnTo>
                    <a:lnTo>
                      <a:pt x="974674" y="1850852"/>
                    </a:lnTo>
                    <a:lnTo>
                      <a:pt x="968534" y="1846759"/>
                    </a:lnTo>
                    <a:lnTo>
                      <a:pt x="964441" y="1844200"/>
                    </a:lnTo>
                    <a:lnTo>
                      <a:pt x="958046" y="1841387"/>
                    </a:lnTo>
                    <a:lnTo>
                      <a:pt x="953185" y="1839852"/>
                    </a:lnTo>
                    <a:lnTo>
                      <a:pt x="941929" y="1837549"/>
                    </a:lnTo>
                    <a:lnTo>
                      <a:pt x="939882" y="1837549"/>
                    </a:lnTo>
                    <a:lnTo>
                      <a:pt x="938091" y="1838317"/>
                    </a:lnTo>
                    <a:lnTo>
                      <a:pt x="935278" y="1841387"/>
                    </a:lnTo>
                    <a:lnTo>
                      <a:pt x="932208" y="1844200"/>
                    </a:lnTo>
                    <a:lnTo>
                      <a:pt x="929394" y="1845989"/>
                    </a:lnTo>
                    <a:lnTo>
                      <a:pt x="928115" y="1847779"/>
                    </a:lnTo>
                    <a:lnTo>
                      <a:pt x="926324" y="1850593"/>
                    </a:lnTo>
                    <a:lnTo>
                      <a:pt x="923254" y="1853152"/>
                    </a:lnTo>
                    <a:lnTo>
                      <a:pt x="921207" y="1853919"/>
                    </a:lnTo>
                    <a:lnTo>
                      <a:pt x="917114" y="1853919"/>
                    </a:lnTo>
                    <a:lnTo>
                      <a:pt x="915579" y="1853407"/>
                    </a:lnTo>
                    <a:lnTo>
                      <a:pt x="913789" y="1851361"/>
                    </a:lnTo>
                    <a:lnTo>
                      <a:pt x="908672" y="1849059"/>
                    </a:lnTo>
                    <a:lnTo>
                      <a:pt x="906370" y="1848547"/>
                    </a:lnTo>
                    <a:lnTo>
                      <a:pt x="902788" y="1848035"/>
                    </a:lnTo>
                    <a:lnTo>
                      <a:pt x="900742" y="1848547"/>
                    </a:lnTo>
                    <a:lnTo>
                      <a:pt x="896137" y="1850338"/>
                    </a:lnTo>
                    <a:lnTo>
                      <a:pt x="895114" y="1851873"/>
                    </a:lnTo>
                    <a:lnTo>
                      <a:pt x="894346" y="1854431"/>
                    </a:lnTo>
                    <a:lnTo>
                      <a:pt x="894091" y="1863384"/>
                    </a:lnTo>
                    <a:lnTo>
                      <a:pt x="894602" y="1866966"/>
                    </a:lnTo>
                    <a:lnTo>
                      <a:pt x="894602" y="1869524"/>
                    </a:lnTo>
                    <a:lnTo>
                      <a:pt x="893835" y="1871059"/>
                    </a:lnTo>
                    <a:lnTo>
                      <a:pt x="891532" y="1875408"/>
                    </a:lnTo>
                    <a:lnTo>
                      <a:pt x="886672" y="1880525"/>
                    </a:lnTo>
                    <a:lnTo>
                      <a:pt x="882834" y="1884106"/>
                    </a:lnTo>
                    <a:lnTo>
                      <a:pt x="880788" y="1885641"/>
                    </a:lnTo>
                    <a:lnTo>
                      <a:pt x="878741" y="1887943"/>
                    </a:lnTo>
                    <a:lnTo>
                      <a:pt x="874904" y="1891269"/>
                    </a:lnTo>
                    <a:lnTo>
                      <a:pt x="864160" y="1900223"/>
                    </a:lnTo>
                    <a:lnTo>
                      <a:pt x="857508" y="1906618"/>
                    </a:lnTo>
                    <a:lnTo>
                      <a:pt x="841136" y="1918386"/>
                    </a:lnTo>
                    <a:lnTo>
                      <a:pt x="834229" y="1922735"/>
                    </a:lnTo>
                    <a:lnTo>
                      <a:pt x="823484" y="1927851"/>
                    </a:lnTo>
                    <a:lnTo>
                      <a:pt x="816065" y="1929898"/>
                    </a:lnTo>
                    <a:lnTo>
                      <a:pt x="811461" y="1930665"/>
                    </a:lnTo>
                    <a:lnTo>
                      <a:pt x="804298" y="1930921"/>
                    </a:lnTo>
                    <a:lnTo>
                      <a:pt x="799693" y="1930409"/>
                    </a:lnTo>
                    <a:lnTo>
                      <a:pt x="791763" y="1928874"/>
                    </a:lnTo>
                    <a:lnTo>
                      <a:pt x="788437" y="1927084"/>
                    </a:lnTo>
                    <a:lnTo>
                      <a:pt x="785623" y="1925037"/>
                    </a:lnTo>
                    <a:lnTo>
                      <a:pt x="784855" y="1924525"/>
                    </a:lnTo>
                    <a:lnTo>
                      <a:pt x="781530" y="1924525"/>
                    </a:lnTo>
                    <a:lnTo>
                      <a:pt x="779995" y="1924270"/>
                    </a:lnTo>
                    <a:lnTo>
                      <a:pt x="778204" y="1922991"/>
                    </a:lnTo>
                    <a:lnTo>
                      <a:pt x="774623" y="1919665"/>
                    </a:lnTo>
                    <a:lnTo>
                      <a:pt x="772576" y="1917618"/>
                    </a:lnTo>
                    <a:lnTo>
                      <a:pt x="770529" y="1913781"/>
                    </a:lnTo>
                    <a:lnTo>
                      <a:pt x="769250" y="1912246"/>
                    </a:lnTo>
                    <a:lnTo>
                      <a:pt x="767971" y="1911479"/>
                    </a:lnTo>
                    <a:lnTo>
                      <a:pt x="764646" y="1911734"/>
                    </a:lnTo>
                    <a:lnTo>
                      <a:pt x="760297" y="1915828"/>
                    </a:lnTo>
                    <a:lnTo>
                      <a:pt x="755692" y="1919153"/>
                    </a:lnTo>
                    <a:lnTo>
                      <a:pt x="754157" y="1920432"/>
                    </a:lnTo>
                    <a:lnTo>
                      <a:pt x="751087" y="1925549"/>
                    </a:lnTo>
                    <a:lnTo>
                      <a:pt x="749296" y="1927595"/>
                    </a:lnTo>
                    <a:lnTo>
                      <a:pt x="746482" y="1929642"/>
                    </a:lnTo>
                    <a:lnTo>
                      <a:pt x="743413" y="1931177"/>
                    </a:lnTo>
                    <a:lnTo>
                      <a:pt x="741366" y="1931688"/>
                    </a:lnTo>
                    <a:lnTo>
                      <a:pt x="738040" y="1933223"/>
                    </a:lnTo>
                    <a:lnTo>
                      <a:pt x="735226" y="1933735"/>
                    </a:lnTo>
                    <a:lnTo>
                      <a:pt x="732412" y="1933735"/>
                    </a:lnTo>
                    <a:lnTo>
                      <a:pt x="731133" y="1934247"/>
                    </a:lnTo>
                    <a:lnTo>
                      <a:pt x="729343" y="1936549"/>
                    </a:lnTo>
                    <a:lnTo>
                      <a:pt x="728063" y="1937061"/>
                    </a:lnTo>
                    <a:lnTo>
                      <a:pt x="724994" y="1936037"/>
                    </a:lnTo>
                    <a:lnTo>
                      <a:pt x="723459" y="1933479"/>
                    </a:lnTo>
                    <a:lnTo>
                      <a:pt x="719877" y="1932712"/>
                    </a:lnTo>
                    <a:lnTo>
                      <a:pt x="719110" y="1931177"/>
                    </a:lnTo>
                    <a:lnTo>
                      <a:pt x="715784" y="1930153"/>
                    </a:lnTo>
                    <a:lnTo>
                      <a:pt x="714505" y="1930409"/>
                    </a:lnTo>
                    <a:lnTo>
                      <a:pt x="712970" y="1931433"/>
                    </a:lnTo>
                    <a:lnTo>
                      <a:pt x="710923" y="1934502"/>
                    </a:lnTo>
                    <a:lnTo>
                      <a:pt x="710668" y="1938340"/>
                    </a:lnTo>
                    <a:lnTo>
                      <a:pt x="707598" y="1940130"/>
                    </a:lnTo>
                    <a:lnTo>
                      <a:pt x="706063" y="1941410"/>
                    </a:lnTo>
                    <a:lnTo>
                      <a:pt x="705295" y="1942689"/>
                    </a:lnTo>
                    <a:lnTo>
                      <a:pt x="704784" y="1946526"/>
                    </a:lnTo>
                    <a:lnTo>
                      <a:pt x="702737" y="1948828"/>
                    </a:lnTo>
                    <a:lnTo>
                      <a:pt x="700691" y="1951131"/>
                    </a:lnTo>
                    <a:lnTo>
                      <a:pt x="698388" y="1952410"/>
                    </a:lnTo>
                    <a:lnTo>
                      <a:pt x="696598" y="1952921"/>
                    </a:lnTo>
                    <a:lnTo>
                      <a:pt x="694807" y="1952921"/>
                    </a:lnTo>
                    <a:lnTo>
                      <a:pt x="692760" y="1952154"/>
                    </a:lnTo>
                    <a:lnTo>
                      <a:pt x="687900" y="1949852"/>
                    </a:lnTo>
                    <a:lnTo>
                      <a:pt x="686621" y="1949598"/>
                    </a:lnTo>
                    <a:lnTo>
                      <a:pt x="684318" y="1949852"/>
                    </a:lnTo>
                    <a:lnTo>
                      <a:pt x="682783" y="1951642"/>
                    </a:lnTo>
                    <a:lnTo>
                      <a:pt x="681248" y="1951898"/>
                    </a:lnTo>
                    <a:lnTo>
                      <a:pt x="677411" y="1950619"/>
                    </a:lnTo>
                    <a:lnTo>
                      <a:pt x="675620" y="1949084"/>
                    </a:lnTo>
                    <a:lnTo>
                      <a:pt x="672806" y="1945758"/>
                    </a:lnTo>
                    <a:lnTo>
                      <a:pt x="671271" y="1942433"/>
                    </a:lnTo>
                    <a:lnTo>
                      <a:pt x="667690" y="1937061"/>
                    </a:lnTo>
                    <a:lnTo>
                      <a:pt x="667434" y="1934502"/>
                    </a:lnTo>
                    <a:lnTo>
                      <a:pt x="667434" y="1932456"/>
                    </a:lnTo>
                    <a:lnTo>
                      <a:pt x="668202" y="1931944"/>
                    </a:lnTo>
                    <a:lnTo>
                      <a:pt x="668969" y="1930153"/>
                    </a:lnTo>
                    <a:lnTo>
                      <a:pt x="669481" y="1928107"/>
                    </a:lnTo>
                    <a:lnTo>
                      <a:pt x="670248" y="1922223"/>
                    </a:lnTo>
                    <a:lnTo>
                      <a:pt x="669992" y="1919153"/>
                    </a:lnTo>
                    <a:lnTo>
                      <a:pt x="669481" y="1917874"/>
                    </a:lnTo>
                    <a:lnTo>
                      <a:pt x="667946" y="1915572"/>
                    </a:lnTo>
                    <a:lnTo>
                      <a:pt x="666155" y="1914548"/>
                    </a:lnTo>
                    <a:lnTo>
                      <a:pt x="665132" y="1913269"/>
                    </a:lnTo>
                    <a:lnTo>
                      <a:pt x="665132" y="1910455"/>
                    </a:lnTo>
                    <a:lnTo>
                      <a:pt x="664364" y="1908665"/>
                    </a:lnTo>
                    <a:lnTo>
                      <a:pt x="662318" y="1907130"/>
                    </a:lnTo>
                    <a:lnTo>
                      <a:pt x="661806" y="1906106"/>
                    </a:lnTo>
                    <a:lnTo>
                      <a:pt x="660783" y="1900478"/>
                    </a:lnTo>
                    <a:lnTo>
                      <a:pt x="658736" y="1899967"/>
                    </a:lnTo>
                    <a:lnTo>
                      <a:pt x="657457" y="1898688"/>
                    </a:lnTo>
                    <a:lnTo>
                      <a:pt x="654899" y="1893315"/>
                    </a:lnTo>
                    <a:lnTo>
                      <a:pt x="654387" y="1892036"/>
                    </a:lnTo>
                    <a:lnTo>
                      <a:pt x="654643" y="1889478"/>
                    </a:lnTo>
                    <a:lnTo>
                      <a:pt x="655155" y="1888455"/>
                    </a:lnTo>
                    <a:lnTo>
                      <a:pt x="660527" y="1885641"/>
                    </a:lnTo>
                    <a:lnTo>
                      <a:pt x="661550" y="1884618"/>
                    </a:lnTo>
                    <a:lnTo>
                      <a:pt x="662062" y="1882315"/>
                    </a:lnTo>
                    <a:lnTo>
                      <a:pt x="660783" y="1878222"/>
                    </a:lnTo>
                    <a:lnTo>
                      <a:pt x="659759" y="1875920"/>
                    </a:lnTo>
                    <a:lnTo>
                      <a:pt x="657969" y="1872850"/>
                    </a:lnTo>
                    <a:lnTo>
                      <a:pt x="657969" y="1871571"/>
                    </a:lnTo>
                    <a:lnTo>
                      <a:pt x="658480" y="1869524"/>
                    </a:lnTo>
                    <a:lnTo>
                      <a:pt x="657713" y="1866454"/>
                    </a:lnTo>
                    <a:lnTo>
                      <a:pt x="656690" y="1860826"/>
                    </a:lnTo>
                    <a:lnTo>
                      <a:pt x="655411" y="1857756"/>
                    </a:lnTo>
                    <a:lnTo>
                      <a:pt x="653876" y="1855454"/>
                    </a:lnTo>
                    <a:lnTo>
                      <a:pt x="651317" y="1853152"/>
                    </a:lnTo>
                    <a:lnTo>
                      <a:pt x="649527" y="1850849"/>
                    </a:lnTo>
                    <a:lnTo>
                      <a:pt x="647224" y="1844965"/>
                    </a:lnTo>
                    <a:lnTo>
                      <a:pt x="645178" y="1841896"/>
                    </a:lnTo>
                    <a:lnTo>
                      <a:pt x="644666" y="1839337"/>
                    </a:lnTo>
                    <a:lnTo>
                      <a:pt x="644410" y="1835500"/>
                    </a:lnTo>
                    <a:lnTo>
                      <a:pt x="644410" y="1831663"/>
                    </a:lnTo>
                    <a:lnTo>
                      <a:pt x="643899" y="1826802"/>
                    </a:lnTo>
                    <a:lnTo>
                      <a:pt x="642620" y="1825267"/>
                    </a:lnTo>
                    <a:lnTo>
                      <a:pt x="642108" y="1821686"/>
                    </a:lnTo>
                    <a:lnTo>
                      <a:pt x="641852" y="1819895"/>
                    </a:lnTo>
                    <a:lnTo>
                      <a:pt x="640573" y="1817849"/>
                    </a:lnTo>
                    <a:lnTo>
                      <a:pt x="636736" y="1812220"/>
                    </a:lnTo>
                    <a:lnTo>
                      <a:pt x="634689" y="1810174"/>
                    </a:lnTo>
                    <a:lnTo>
                      <a:pt x="631875" y="1810430"/>
                    </a:lnTo>
                    <a:lnTo>
                      <a:pt x="628805" y="1809918"/>
                    </a:lnTo>
                    <a:lnTo>
                      <a:pt x="628038" y="1809151"/>
                    </a:lnTo>
                    <a:lnTo>
                      <a:pt x="626759" y="1806081"/>
                    </a:lnTo>
                    <a:lnTo>
                      <a:pt x="625735" y="1800709"/>
                    </a:lnTo>
                    <a:lnTo>
                      <a:pt x="626247" y="1797895"/>
                    </a:lnTo>
                    <a:lnTo>
                      <a:pt x="626247" y="1795081"/>
                    </a:lnTo>
                    <a:lnTo>
                      <a:pt x="625480" y="1793034"/>
                    </a:lnTo>
                    <a:lnTo>
                      <a:pt x="622666" y="1793034"/>
                    </a:lnTo>
                    <a:lnTo>
                      <a:pt x="619340" y="1795081"/>
                    </a:lnTo>
                    <a:lnTo>
                      <a:pt x="615503" y="1798406"/>
                    </a:lnTo>
                    <a:lnTo>
                      <a:pt x="611921" y="1801220"/>
                    </a:lnTo>
                    <a:lnTo>
                      <a:pt x="607572" y="1804802"/>
                    </a:lnTo>
                    <a:lnTo>
                      <a:pt x="605014" y="1805825"/>
                    </a:lnTo>
                    <a:lnTo>
                      <a:pt x="597339" y="1806078"/>
                    </a:lnTo>
                    <a:lnTo>
                      <a:pt x="596316" y="1805825"/>
                    </a:lnTo>
                    <a:lnTo>
                      <a:pt x="594270" y="1804802"/>
                    </a:lnTo>
                    <a:lnTo>
                      <a:pt x="591456" y="1802499"/>
                    </a:lnTo>
                    <a:lnTo>
                      <a:pt x="586083" y="1800197"/>
                    </a:lnTo>
                    <a:lnTo>
                      <a:pt x="582502" y="1797639"/>
                    </a:lnTo>
                    <a:lnTo>
                      <a:pt x="577130" y="1792778"/>
                    </a:lnTo>
                    <a:lnTo>
                      <a:pt x="573037" y="1790732"/>
                    </a:lnTo>
                    <a:lnTo>
                      <a:pt x="571757" y="1790476"/>
                    </a:lnTo>
                    <a:lnTo>
                      <a:pt x="569967" y="1791243"/>
                    </a:lnTo>
                    <a:lnTo>
                      <a:pt x="564850" y="1795592"/>
                    </a:lnTo>
                    <a:lnTo>
                      <a:pt x="563060" y="1798150"/>
                    </a:lnTo>
                    <a:lnTo>
                      <a:pt x="562548" y="1802499"/>
                    </a:lnTo>
                    <a:lnTo>
                      <a:pt x="562548" y="1805313"/>
                    </a:lnTo>
                    <a:lnTo>
                      <a:pt x="563060" y="1806848"/>
                    </a:lnTo>
                    <a:lnTo>
                      <a:pt x="563060" y="1810686"/>
                    </a:lnTo>
                    <a:lnTo>
                      <a:pt x="566897" y="1818360"/>
                    </a:lnTo>
                    <a:lnTo>
                      <a:pt x="567153" y="1819895"/>
                    </a:lnTo>
                    <a:lnTo>
                      <a:pt x="566641" y="1821174"/>
                    </a:lnTo>
                    <a:lnTo>
                      <a:pt x="564339" y="1821942"/>
                    </a:lnTo>
                    <a:lnTo>
                      <a:pt x="563571" y="1823479"/>
                    </a:lnTo>
                    <a:lnTo>
                      <a:pt x="563571" y="1825526"/>
                    </a:lnTo>
                    <a:lnTo>
                      <a:pt x="565106" y="1828851"/>
                    </a:lnTo>
                    <a:lnTo>
                      <a:pt x="566385" y="1830130"/>
                    </a:lnTo>
                    <a:lnTo>
                      <a:pt x="567664" y="1832177"/>
                    </a:lnTo>
                    <a:lnTo>
                      <a:pt x="567409" y="1838317"/>
                    </a:lnTo>
                    <a:lnTo>
                      <a:pt x="567153" y="1841898"/>
                    </a:lnTo>
                    <a:lnTo>
                      <a:pt x="566385" y="1843433"/>
                    </a:lnTo>
                    <a:lnTo>
                      <a:pt x="564339" y="1845480"/>
                    </a:lnTo>
                    <a:lnTo>
                      <a:pt x="562292" y="1845991"/>
                    </a:lnTo>
                    <a:lnTo>
                      <a:pt x="560501" y="1845480"/>
                    </a:lnTo>
                    <a:lnTo>
                      <a:pt x="558711" y="1844200"/>
                    </a:lnTo>
                    <a:lnTo>
                      <a:pt x="557943" y="1841387"/>
                    </a:lnTo>
                    <a:lnTo>
                      <a:pt x="557687" y="1840107"/>
                    </a:lnTo>
                    <a:lnTo>
                      <a:pt x="558455" y="1836782"/>
                    </a:lnTo>
                    <a:lnTo>
                      <a:pt x="558455" y="1835247"/>
                    </a:lnTo>
                    <a:lnTo>
                      <a:pt x="557687" y="1832177"/>
                    </a:lnTo>
                    <a:lnTo>
                      <a:pt x="556152" y="1830642"/>
                    </a:lnTo>
                    <a:lnTo>
                      <a:pt x="551548" y="1828596"/>
                    </a:lnTo>
                    <a:lnTo>
                      <a:pt x="545152" y="1826549"/>
                    </a:lnTo>
                    <a:lnTo>
                      <a:pt x="542082" y="1823991"/>
                    </a:lnTo>
                    <a:lnTo>
                      <a:pt x="539268" y="1820409"/>
                    </a:lnTo>
                    <a:lnTo>
                      <a:pt x="538757" y="1817851"/>
                    </a:lnTo>
                    <a:lnTo>
                      <a:pt x="539524" y="1816060"/>
                    </a:lnTo>
                    <a:lnTo>
                      <a:pt x="539524" y="1813502"/>
                    </a:lnTo>
                    <a:lnTo>
                      <a:pt x="538757" y="1812223"/>
                    </a:lnTo>
                    <a:lnTo>
                      <a:pt x="534919" y="1809921"/>
                    </a:lnTo>
                    <a:lnTo>
                      <a:pt x="533896" y="1809153"/>
                    </a:lnTo>
                    <a:lnTo>
                      <a:pt x="532105" y="1805316"/>
                    </a:lnTo>
                    <a:lnTo>
                      <a:pt x="531594" y="1801990"/>
                    </a:lnTo>
                    <a:lnTo>
                      <a:pt x="532105" y="1800711"/>
                    </a:lnTo>
                    <a:lnTo>
                      <a:pt x="531850" y="1799176"/>
                    </a:lnTo>
                    <a:lnTo>
                      <a:pt x="530826" y="1798409"/>
                    </a:lnTo>
                    <a:lnTo>
                      <a:pt x="529291" y="1797897"/>
                    </a:lnTo>
                    <a:lnTo>
                      <a:pt x="528780" y="1796874"/>
                    </a:lnTo>
                    <a:lnTo>
                      <a:pt x="529036" y="1792525"/>
                    </a:lnTo>
                    <a:lnTo>
                      <a:pt x="528780" y="1790990"/>
                    </a:lnTo>
                    <a:lnTo>
                      <a:pt x="527756" y="1789199"/>
                    </a:lnTo>
                    <a:lnTo>
                      <a:pt x="525710" y="1786641"/>
                    </a:lnTo>
                    <a:lnTo>
                      <a:pt x="524431" y="1785618"/>
                    </a:lnTo>
                    <a:lnTo>
                      <a:pt x="519826" y="1784850"/>
                    </a:lnTo>
                    <a:lnTo>
                      <a:pt x="517779" y="1784083"/>
                    </a:lnTo>
                    <a:lnTo>
                      <a:pt x="514965" y="1781269"/>
                    </a:lnTo>
                    <a:lnTo>
                      <a:pt x="513431" y="1780501"/>
                    </a:lnTo>
                    <a:lnTo>
                      <a:pt x="512151" y="1780501"/>
                    </a:lnTo>
                    <a:lnTo>
                      <a:pt x="510361" y="1781269"/>
                    </a:lnTo>
                    <a:lnTo>
                      <a:pt x="509593" y="1782804"/>
                    </a:lnTo>
                    <a:lnTo>
                      <a:pt x="509082" y="1784595"/>
                    </a:lnTo>
                    <a:lnTo>
                      <a:pt x="508570" y="1787409"/>
                    </a:lnTo>
                    <a:lnTo>
                      <a:pt x="508826" y="1790223"/>
                    </a:lnTo>
                    <a:lnTo>
                      <a:pt x="508058" y="1792013"/>
                    </a:lnTo>
                    <a:lnTo>
                      <a:pt x="506779" y="1792525"/>
                    </a:lnTo>
                    <a:lnTo>
                      <a:pt x="501407" y="1792269"/>
                    </a:lnTo>
                    <a:lnTo>
                      <a:pt x="499105" y="1793292"/>
                    </a:lnTo>
                    <a:lnTo>
                      <a:pt x="497058" y="1793804"/>
                    </a:lnTo>
                    <a:lnTo>
                      <a:pt x="493732" y="1794316"/>
                    </a:lnTo>
                    <a:lnTo>
                      <a:pt x="491942" y="1794060"/>
                    </a:lnTo>
                    <a:lnTo>
                      <a:pt x="490663" y="1793292"/>
                    </a:lnTo>
                    <a:lnTo>
                      <a:pt x="490151" y="1791758"/>
                    </a:lnTo>
                    <a:lnTo>
                      <a:pt x="490407" y="1785618"/>
                    </a:lnTo>
                    <a:lnTo>
                      <a:pt x="489383" y="1781269"/>
                    </a:lnTo>
                    <a:lnTo>
                      <a:pt x="490151" y="1776664"/>
                    </a:lnTo>
                    <a:lnTo>
                      <a:pt x="489383" y="1771548"/>
                    </a:lnTo>
                    <a:lnTo>
                      <a:pt x="488104" y="1769501"/>
                    </a:lnTo>
                    <a:lnTo>
                      <a:pt x="486569" y="1768478"/>
                    </a:lnTo>
                    <a:lnTo>
                      <a:pt x="485802" y="1766943"/>
                    </a:lnTo>
                    <a:lnTo>
                      <a:pt x="485290" y="1763361"/>
                    </a:lnTo>
                    <a:lnTo>
                      <a:pt x="486058" y="1757989"/>
                    </a:lnTo>
                    <a:lnTo>
                      <a:pt x="486314" y="1751850"/>
                    </a:lnTo>
                    <a:lnTo>
                      <a:pt x="484779" y="1749036"/>
                    </a:lnTo>
                    <a:lnTo>
                      <a:pt x="482732" y="1748012"/>
                    </a:lnTo>
                    <a:lnTo>
                      <a:pt x="480686" y="1748268"/>
                    </a:lnTo>
                    <a:lnTo>
                      <a:pt x="479406" y="1749291"/>
                    </a:lnTo>
                    <a:lnTo>
                      <a:pt x="478127" y="1751594"/>
                    </a:lnTo>
                    <a:lnTo>
                      <a:pt x="477104" y="1752873"/>
                    </a:lnTo>
                    <a:lnTo>
                      <a:pt x="473778" y="1753385"/>
                    </a:lnTo>
                    <a:lnTo>
                      <a:pt x="471476" y="1755431"/>
                    </a:lnTo>
                    <a:lnTo>
                      <a:pt x="468662" y="1756454"/>
                    </a:lnTo>
                    <a:lnTo>
                      <a:pt x="465592" y="1756201"/>
                    </a:lnTo>
                    <a:lnTo>
                      <a:pt x="464057" y="1756969"/>
                    </a:lnTo>
                    <a:lnTo>
                      <a:pt x="462267" y="1758503"/>
                    </a:lnTo>
                    <a:lnTo>
                      <a:pt x="461243" y="1760294"/>
                    </a:lnTo>
                    <a:lnTo>
                      <a:pt x="460220" y="1762852"/>
                    </a:lnTo>
                    <a:lnTo>
                      <a:pt x="457406" y="1763876"/>
                    </a:lnTo>
                    <a:lnTo>
                      <a:pt x="457150" y="1766434"/>
                    </a:lnTo>
                    <a:lnTo>
                      <a:pt x="455104" y="1767201"/>
                    </a:lnTo>
                    <a:lnTo>
                      <a:pt x="452290" y="1769248"/>
                    </a:lnTo>
                    <a:lnTo>
                      <a:pt x="447173" y="1772829"/>
                    </a:lnTo>
                    <a:lnTo>
                      <a:pt x="442057" y="1774876"/>
                    </a:lnTo>
                    <a:lnTo>
                      <a:pt x="437452" y="1776155"/>
                    </a:lnTo>
                    <a:lnTo>
                      <a:pt x="434126" y="1778202"/>
                    </a:lnTo>
                    <a:lnTo>
                      <a:pt x="432847" y="1779481"/>
                    </a:lnTo>
                    <a:lnTo>
                      <a:pt x="431057" y="1782039"/>
                    </a:lnTo>
                    <a:lnTo>
                      <a:pt x="430289" y="1784597"/>
                    </a:lnTo>
                    <a:lnTo>
                      <a:pt x="429266" y="1786132"/>
                    </a:lnTo>
                    <a:lnTo>
                      <a:pt x="427475" y="1788179"/>
                    </a:lnTo>
                    <a:lnTo>
                      <a:pt x="425428" y="1791248"/>
                    </a:lnTo>
                    <a:lnTo>
                      <a:pt x="423638" y="1791504"/>
                    </a:lnTo>
                    <a:lnTo>
                      <a:pt x="422103" y="1790737"/>
                    </a:lnTo>
                    <a:lnTo>
                      <a:pt x="417242" y="1791504"/>
                    </a:lnTo>
                    <a:lnTo>
                      <a:pt x="416219" y="1792272"/>
                    </a:lnTo>
                    <a:lnTo>
                      <a:pt x="416219" y="1793295"/>
                    </a:lnTo>
                    <a:lnTo>
                      <a:pt x="417498" y="1794574"/>
                    </a:lnTo>
                    <a:lnTo>
                      <a:pt x="419545" y="1794827"/>
                    </a:lnTo>
                    <a:lnTo>
                      <a:pt x="421080" y="1794574"/>
                    </a:lnTo>
                    <a:lnTo>
                      <a:pt x="421847" y="1796109"/>
                    </a:lnTo>
                    <a:lnTo>
                      <a:pt x="419289" y="1799946"/>
                    </a:lnTo>
                    <a:lnTo>
                      <a:pt x="418521" y="1800458"/>
                    </a:lnTo>
                    <a:lnTo>
                      <a:pt x="415963" y="1800970"/>
                    </a:lnTo>
                    <a:lnTo>
                      <a:pt x="411103" y="1799946"/>
                    </a:lnTo>
                    <a:lnTo>
                      <a:pt x="410079" y="1800714"/>
                    </a:lnTo>
                    <a:lnTo>
                      <a:pt x="409568" y="1802760"/>
                    </a:lnTo>
                    <a:lnTo>
                      <a:pt x="409823" y="1806598"/>
                    </a:lnTo>
                    <a:lnTo>
                      <a:pt x="411614" y="1808133"/>
                    </a:lnTo>
                    <a:lnTo>
                      <a:pt x="413405" y="1808388"/>
                    </a:lnTo>
                    <a:lnTo>
                      <a:pt x="414428" y="1808133"/>
                    </a:lnTo>
                    <a:lnTo>
                      <a:pt x="416219" y="1807109"/>
                    </a:lnTo>
                    <a:lnTo>
                      <a:pt x="417498" y="1807621"/>
                    </a:lnTo>
                    <a:lnTo>
                      <a:pt x="418266" y="1809412"/>
                    </a:lnTo>
                    <a:lnTo>
                      <a:pt x="418266" y="1811970"/>
                    </a:lnTo>
                    <a:lnTo>
                      <a:pt x="417498" y="1817086"/>
                    </a:lnTo>
                    <a:lnTo>
                      <a:pt x="416986" y="1818109"/>
                    </a:lnTo>
                    <a:lnTo>
                      <a:pt x="413917" y="1820923"/>
                    </a:lnTo>
                    <a:lnTo>
                      <a:pt x="410079" y="1822203"/>
                    </a:lnTo>
                    <a:lnTo>
                      <a:pt x="409823" y="1823226"/>
                    </a:lnTo>
                    <a:lnTo>
                      <a:pt x="410591" y="1824761"/>
                    </a:lnTo>
                    <a:lnTo>
                      <a:pt x="412637" y="1826807"/>
                    </a:lnTo>
                    <a:lnTo>
                      <a:pt x="415707" y="1828854"/>
                    </a:lnTo>
                    <a:lnTo>
                      <a:pt x="416219" y="1830133"/>
                    </a:lnTo>
                    <a:lnTo>
                      <a:pt x="417754" y="1830645"/>
                    </a:lnTo>
                    <a:lnTo>
                      <a:pt x="420568" y="1828854"/>
                    </a:lnTo>
                    <a:lnTo>
                      <a:pt x="421335" y="1830389"/>
                    </a:lnTo>
                    <a:lnTo>
                      <a:pt x="420824" y="1831924"/>
                    </a:lnTo>
                    <a:lnTo>
                      <a:pt x="419800" y="1832947"/>
                    </a:lnTo>
                    <a:lnTo>
                      <a:pt x="417754" y="1833459"/>
                    </a:lnTo>
                    <a:lnTo>
                      <a:pt x="417242" y="1834226"/>
                    </a:lnTo>
                    <a:lnTo>
                      <a:pt x="416986" y="1837808"/>
                    </a:lnTo>
                    <a:lnTo>
                      <a:pt x="416731" y="1839596"/>
                    </a:lnTo>
                    <a:lnTo>
                      <a:pt x="415963" y="1840619"/>
                    </a:lnTo>
                    <a:lnTo>
                      <a:pt x="413405" y="1842666"/>
                    </a:lnTo>
                    <a:lnTo>
                      <a:pt x="412893" y="1843945"/>
                    </a:lnTo>
                    <a:lnTo>
                      <a:pt x="412637" y="1847015"/>
                    </a:lnTo>
                    <a:lnTo>
                      <a:pt x="410847" y="1849317"/>
                    </a:lnTo>
                    <a:lnTo>
                      <a:pt x="410591" y="1851364"/>
                    </a:lnTo>
                    <a:lnTo>
                      <a:pt x="410079" y="1853922"/>
                    </a:lnTo>
                    <a:lnTo>
                      <a:pt x="410079" y="1856480"/>
                    </a:lnTo>
                    <a:lnTo>
                      <a:pt x="407521" y="1858782"/>
                    </a:lnTo>
                    <a:lnTo>
                      <a:pt x="405219" y="1860317"/>
                    </a:lnTo>
                    <a:lnTo>
                      <a:pt x="401126" y="1861085"/>
                    </a:lnTo>
                    <a:lnTo>
                      <a:pt x="397032" y="1862875"/>
                    </a:lnTo>
                    <a:lnTo>
                      <a:pt x="394474" y="1862875"/>
                    </a:lnTo>
                    <a:lnTo>
                      <a:pt x="390381" y="1860317"/>
                    </a:lnTo>
                    <a:lnTo>
                      <a:pt x="388846" y="1860829"/>
                    </a:lnTo>
                    <a:lnTo>
                      <a:pt x="388846" y="1864922"/>
                    </a:lnTo>
                    <a:lnTo>
                      <a:pt x="388335" y="1870038"/>
                    </a:lnTo>
                    <a:lnTo>
                      <a:pt x="388846" y="1871062"/>
                    </a:lnTo>
                    <a:lnTo>
                      <a:pt x="389870" y="1871318"/>
                    </a:lnTo>
                    <a:lnTo>
                      <a:pt x="392939" y="1871318"/>
                    </a:lnTo>
                    <a:lnTo>
                      <a:pt x="395753" y="1871571"/>
                    </a:lnTo>
                    <a:lnTo>
                      <a:pt x="398056" y="1872338"/>
                    </a:lnTo>
                    <a:lnTo>
                      <a:pt x="399846" y="1873361"/>
                    </a:lnTo>
                    <a:lnTo>
                      <a:pt x="400870" y="1878222"/>
                    </a:lnTo>
                    <a:lnTo>
                      <a:pt x="402405" y="1879757"/>
                    </a:lnTo>
                    <a:lnTo>
                      <a:pt x="402405" y="1880525"/>
                    </a:lnTo>
                    <a:lnTo>
                      <a:pt x="401126" y="1881803"/>
                    </a:lnTo>
                    <a:lnTo>
                      <a:pt x="398823" y="1881548"/>
                    </a:lnTo>
                    <a:lnTo>
                      <a:pt x="396009" y="1879757"/>
                    </a:lnTo>
                    <a:lnTo>
                      <a:pt x="394730" y="1877966"/>
                    </a:lnTo>
                    <a:lnTo>
                      <a:pt x="393707" y="1877199"/>
                    </a:lnTo>
                    <a:lnTo>
                      <a:pt x="391404" y="1877455"/>
                    </a:lnTo>
                    <a:lnTo>
                      <a:pt x="389614" y="1880525"/>
                    </a:lnTo>
                    <a:lnTo>
                      <a:pt x="388846" y="1885385"/>
                    </a:lnTo>
                    <a:lnTo>
                      <a:pt x="389102" y="1887432"/>
                    </a:lnTo>
                    <a:lnTo>
                      <a:pt x="387823" y="1888966"/>
                    </a:lnTo>
                    <a:lnTo>
                      <a:pt x="387055" y="1888711"/>
                    </a:lnTo>
                    <a:lnTo>
                      <a:pt x="386288" y="1887432"/>
                    </a:lnTo>
                    <a:lnTo>
                      <a:pt x="385009" y="1884359"/>
                    </a:lnTo>
                    <a:lnTo>
                      <a:pt x="383730" y="1882313"/>
                    </a:lnTo>
                    <a:lnTo>
                      <a:pt x="382451" y="1881289"/>
                    </a:lnTo>
                    <a:lnTo>
                      <a:pt x="377590" y="1878731"/>
                    </a:lnTo>
                    <a:lnTo>
                      <a:pt x="374776" y="1878731"/>
                    </a:lnTo>
                    <a:lnTo>
                      <a:pt x="372985" y="1878987"/>
                    </a:lnTo>
                    <a:lnTo>
                      <a:pt x="370939" y="1879754"/>
                    </a:lnTo>
                    <a:lnTo>
                      <a:pt x="367102" y="1882568"/>
                    </a:lnTo>
                    <a:lnTo>
                      <a:pt x="365822" y="1884357"/>
                    </a:lnTo>
                    <a:lnTo>
                      <a:pt x="365567" y="1886147"/>
                    </a:lnTo>
                    <a:lnTo>
                      <a:pt x="365822" y="1888705"/>
                    </a:lnTo>
                    <a:lnTo>
                      <a:pt x="366334" y="1891008"/>
                    </a:lnTo>
                    <a:lnTo>
                      <a:pt x="366590" y="1893055"/>
                    </a:lnTo>
                    <a:lnTo>
                      <a:pt x="365311" y="1895357"/>
                    </a:lnTo>
                    <a:lnTo>
                      <a:pt x="363776" y="1896124"/>
                    </a:lnTo>
                    <a:lnTo>
                      <a:pt x="361218" y="1897915"/>
                    </a:lnTo>
                    <a:lnTo>
                      <a:pt x="360450" y="1899706"/>
                    </a:lnTo>
                    <a:lnTo>
                      <a:pt x="359683" y="1902520"/>
                    </a:lnTo>
                    <a:lnTo>
                      <a:pt x="358915" y="1903287"/>
                    </a:lnTo>
                    <a:lnTo>
                      <a:pt x="357892" y="1903032"/>
                    </a:lnTo>
                    <a:lnTo>
                      <a:pt x="355590" y="1900473"/>
                    </a:lnTo>
                    <a:lnTo>
                      <a:pt x="354311" y="1897915"/>
                    </a:lnTo>
                    <a:lnTo>
                      <a:pt x="354055" y="1894078"/>
                    </a:lnTo>
                    <a:lnTo>
                      <a:pt x="353287" y="1892543"/>
                    </a:lnTo>
                    <a:lnTo>
                      <a:pt x="352264" y="1891775"/>
                    </a:lnTo>
                    <a:lnTo>
                      <a:pt x="349706" y="1891264"/>
                    </a:lnTo>
                    <a:lnTo>
                      <a:pt x="347915" y="1891519"/>
                    </a:lnTo>
                    <a:lnTo>
                      <a:pt x="343310" y="1893310"/>
                    </a:lnTo>
                    <a:lnTo>
                      <a:pt x="338194" y="1894078"/>
                    </a:lnTo>
                    <a:lnTo>
                      <a:pt x="336659" y="1893825"/>
                    </a:lnTo>
                    <a:lnTo>
                      <a:pt x="334612" y="1893057"/>
                    </a:lnTo>
                    <a:lnTo>
                      <a:pt x="333333" y="1893825"/>
                    </a:lnTo>
                    <a:lnTo>
                      <a:pt x="330519" y="1893569"/>
                    </a:lnTo>
                    <a:lnTo>
                      <a:pt x="328729" y="1894592"/>
                    </a:lnTo>
                    <a:lnTo>
                      <a:pt x="326938" y="1892801"/>
                    </a:lnTo>
                    <a:lnTo>
                      <a:pt x="325147" y="1892290"/>
                    </a:lnTo>
                    <a:lnTo>
                      <a:pt x="323612" y="1893827"/>
                    </a:lnTo>
                    <a:lnTo>
                      <a:pt x="321821" y="1894339"/>
                    </a:lnTo>
                    <a:lnTo>
                      <a:pt x="321310" y="1893571"/>
                    </a:lnTo>
                    <a:lnTo>
                      <a:pt x="322333" y="1892804"/>
                    </a:lnTo>
                    <a:lnTo>
                      <a:pt x="322077" y="1891013"/>
                    </a:lnTo>
                    <a:lnTo>
                      <a:pt x="321054" y="1890246"/>
                    </a:lnTo>
                    <a:lnTo>
                      <a:pt x="319263" y="1889478"/>
                    </a:lnTo>
                    <a:lnTo>
                      <a:pt x="318240" y="1889990"/>
                    </a:lnTo>
                    <a:lnTo>
                      <a:pt x="315426" y="1892292"/>
                    </a:lnTo>
                    <a:lnTo>
                      <a:pt x="313379" y="1893315"/>
                    </a:lnTo>
                    <a:lnTo>
                      <a:pt x="311589" y="1892036"/>
                    </a:lnTo>
                    <a:lnTo>
                      <a:pt x="309286" y="1889222"/>
                    </a:lnTo>
                    <a:lnTo>
                      <a:pt x="309030" y="1888199"/>
                    </a:lnTo>
                    <a:lnTo>
                      <a:pt x="309542" y="1886664"/>
                    </a:lnTo>
                    <a:lnTo>
                      <a:pt x="310821" y="1886152"/>
                    </a:lnTo>
                    <a:lnTo>
                      <a:pt x="313891" y="1886920"/>
                    </a:lnTo>
                    <a:lnTo>
                      <a:pt x="316961" y="1886408"/>
                    </a:lnTo>
                    <a:lnTo>
                      <a:pt x="317472" y="1885897"/>
                    </a:lnTo>
                    <a:lnTo>
                      <a:pt x="319007" y="1881548"/>
                    </a:lnTo>
                    <a:lnTo>
                      <a:pt x="317217" y="1879757"/>
                    </a:lnTo>
                    <a:lnTo>
                      <a:pt x="317217" y="1878478"/>
                    </a:lnTo>
                    <a:lnTo>
                      <a:pt x="317984" y="1876943"/>
                    </a:lnTo>
                    <a:lnTo>
                      <a:pt x="314658" y="1875920"/>
                    </a:lnTo>
                    <a:lnTo>
                      <a:pt x="314403" y="1875152"/>
                    </a:lnTo>
                    <a:lnTo>
                      <a:pt x="315170" y="1872850"/>
                    </a:lnTo>
                    <a:lnTo>
                      <a:pt x="314914" y="1870292"/>
                    </a:lnTo>
                    <a:lnTo>
                      <a:pt x="316961" y="1869780"/>
                    </a:lnTo>
                    <a:lnTo>
                      <a:pt x="317984" y="1868757"/>
                    </a:lnTo>
                    <a:lnTo>
                      <a:pt x="317984" y="1865943"/>
                    </a:lnTo>
                    <a:lnTo>
                      <a:pt x="317728" y="1862105"/>
                    </a:lnTo>
                    <a:lnTo>
                      <a:pt x="318240" y="1861338"/>
                    </a:lnTo>
                    <a:lnTo>
                      <a:pt x="320542" y="1860059"/>
                    </a:lnTo>
                    <a:lnTo>
                      <a:pt x="319519" y="1858012"/>
                    </a:lnTo>
                    <a:lnTo>
                      <a:pt x="318240" y="1856989"/>
                    </a:lnTo>
                    <a:lnTo>
                      <a:pt x="315426" y="1856221"/>
                    </a:lnTo>
                    <a:lnTo>
                      <a:pt x="314658" y="1855454"/>
                    </a:lnTo>
                    <a:lnTo>
                      <a:pt x="315426" y="1852382"/>
                    </a:lnTo>
                    <a:lnTo>
                      <a:pt x="314147" y="1849059"/>
                    </a:lnTo>
                    <a:lnTo>
                      <a:pt x="312612" y="1848035"/>
                    </a:lnTo>
                    <a:lnTo>
                      <a:pt x="310565" y="1848035"/>
                    </a:lnTo>
                    <a:lnTo>
                      <a:pt x="309798" y="1846500"/>
                    </a:lnTo>
                    <a:lnTo>
                      <a:pt x="310054" y="1844454"/>
                    </a:lnTo>
                    <a:lnTo>
                      <a:pt x="311333" y="1843175"/>
                    </a:lnTo>
                    <a:lnTo>
                      <a:pt x="311589" y="1842152"/>
                    </a:lnTo>
                    <a:lnTo>
                      <a:pt x="310821" y="1840361"/>
                    </a:lnTo>
                    <a:lnTo>
                      <a:pt x="301356" y="1839082"/>
                    </a:lnTo>
                    <a:lnTo>
                      <a:pt x="298542" y="1837547"/>
                    </a:lnTo>
                    <a:lnTo>
                      <a:pt x="296751" y="1836268"/>
                    </a:lnTo>
                    <a:lnTo>
                      <a:pt x="294960" y="1833965"/>
                    </a:lnTo>
                    <a:lnTo>
                      <a:pt x="294449" y="1832174"/>
                    </a:lnTo>
                    <a:lnTo>
                      <a:pt x="295472" y="1830384"/>
                    </a:lnTo>
                    <a:lnTo>
                      <a:pt x="295216" y="1829361"/>
                    </a:lnTo>
                    <a:lnTo>
                      <a:pt x="293425" y="1828849"/>
                    </a:lnTo>
                    <a:lnTo>
                      <a:pt x="293425" y="1825523"/>
                    </a:lnTo>
                    <a:lnTo>
                      <a:pt x="292402" y="1824500"/>
                    </a:lnTo>
                    <a:lnTo>
                      <a:pt x="290611" y="1824244"/>
                    </a:lnTo>
                    <a:lnTo>
                      <a:pt x="288053" y="1824756"/>
                    </a:lnTo>
                    <a:lnTo>
                      <a:pt x="286262" y="1825523"/>
                    </a:lnTo>
                    <a:lnTo>
                      <a:pt x="282425" y="1825523"/>
                    </a:lnTo>
                    <a:lnTo>
                      <a:pt x="279867" y="1826802"/>
                    </a:lnTo>
                    <a:lnTo>
                      <a:pt x="278588" y="1826549"/>
                    </a:lnTo>
                    <a:lnTo>
                      <a:pt x="278332" y="1824758"/>
                    </a:lnTo>
                    <a:lnTo>
                      <a:pt x="277565" y="1824247"/>
                    </a:lnTo>
                    <a:lnTo>
                      <a:pt x="273983" y="1826037"/>
                    </a:lnTo>
                    <a:lnTo>
                      <a:pt x="272960" y="1826549"/>
                    </a:lnTo>
                    <a:lnTo>
                      <a:pt x="269123" y="1825782"/>
                    </a:lnTo>
                    <a:lnTo>
                      <a:pt x="265541" y="1824247"/>
                    </a:lnTo>
                    <a:lnTo>
                      <a:pt x="263239" y="1823735"/>
                    </a:lnTo>
                    <a:lnTo>
                      <a:pt x="261704" y="1823991"/>
                    </a:lnTo>
                    <a:lnTo>
                      <a:pt x="256076" y="1828084"/>
                    </a:lnTo>
                    <a:lnTo>
                      <a:pt x="254797" y="1828337"/>
                    </a:lnTo>
                    <a:lnTo>
                      <a:pt x="252238" y="1828084"/>
                    </a:lnTo>
                    <a:lnTo>
                      <a:pt x="250192" y="1827316"/>
                    </a:lnTo>
                    <a:lnTo>
                      <a:pt x="247889" y="1827061"/>
                    </a:lnTo>
                    <a:lnTo>
                      <a:pt x="245587" y="1827572"/>
                    </a:lnTo>
                    <a:lnTo>
                      <a:pt x="243029" y="1828596"/>
                    </a:lnTo>
                    <a:lnTo>
                      <a:pt x="242261" y="1829875"/>
                    </a:lnTo>
                    <a:lnTo>
                      <a:pt x="242261" y="1831409"/>
                    </a:lnTo>
                    <a:lnTo>
                      <a:pt x="241494" y="1832177"/>
                    </a:lnTo>
                    <a:lnTo>
                      <a:pt x="239703" y="1832177"/>
                    </a:lnTo>
                    <a:lnTo>
                      <a:pt x="236378" y="1830898"/>
                    </a:lnTo>
                    <a:lnTo>
                      <a:pt x="233819" y="1830642"/>
                    </a:lnTo>
                    <a:lnTo>
                      <a:pt x="231773" y="1829875"/>
                    </a:lnTo>
                    <a:lnTo>
                      <a:pt x="229726" y="1828084"/>
                    </a:lnTo>
                    <a:lnTo>
                      <a:pt x="228447" y="1828084"/>
                    </a:lnTo>
                    <a:lnTo>
                      <a:pt x="225889" y="1828851"/>
                    </a:lnTo>
                    <a:lnTo>
                      <a:pt x="223331" y="1828084"/>
                    </a:lnTo>
                    <a:lnTo>
                      <a:pt x="217703" y="1825270"/>
                    </a:lnTo>
                    <a:lnTo>
                      <a:pt x="213865" y="1824247"/>
                    </a:lnTo>
                    <a:lnTo>
                      <a:pt x="211307" y="1824247"/>
                    </a:lnTo>
                    <a:lnTo>
                      <a:pt x="209005" y="1825014"/>
                    </a:lnTo>
                    <a:lnTo>
                      <a:pt x="205679" y="1825014"/>
                    </a:lnTo>
                    <a:lnTo>
                      <a:pt x="202098" y="1824247"/>
                    </a:lnTo>
                    <a:lnTo>
                      <a:pt x="200051" y="1824758"/>
                    </a:lnTo>
                    <a:lnTo>
                      <a:pt x="199028" y="1826037"/>
                    </a:lnTo>
                    <a:lnTo>
                      <a:pt x="195958" y="1830386"/>
                    </a:lnTo>
                    <a:lnTo>
                      <a:pt x="193656" y="1832433"/>
                    </a:lnTo>
                    <a:lnTo>
                      <a:pt x="192888" y="1833456"/>
                    </a:lnTo>
                    <a:lnTo>
                      <a:pt x="192632" y="1835247"/>
                    </a:lnTo>
                    <a:lnTo>
                      <a:pt x="191353" y="1836014"/>
                    </a:lnTo>
                    <a:lnTo>
                      <a:pt x="189818" y="1836014"/>
                    </a:lnTo>
                    <a:lnTo>
                      <a:pt x="187516" y="1834991"/>
                    </a:lnTo>
                    <a:lnTo>
                      <a:pt x="186749" y="1833968"/>
                    </a:lnTo>
                    <a:lnTo>
                      <a:pt x="183935" y="1832689"/>
                    </a:lnTo>
                    <a:lnTo>
                      <a:pt x="180865" y="1832177"/>
                    </a:lnTo>
                    <a:lnTo>
                      <a:pt x="179586" y="1832689"/>
                    </a:lnTo>
                    <a:lnTo>
                      <a:pt x="176260" y="1831665"/>
                    </a:lnTo>
                    <a:lnTo>
                      <a:pt x="169097" y="1832433"/>
                    </a:lnTo>
                    <a:lnTo>
                      <a:pt x="167818" y="1830642"/>
                    </a:lnTo>
                    <a:lnTo>
                      <a:pt x="165771" y="1827316"/>
                    </a:lnTo>
                    <a:lnTo>
                      <a:pt x="159632" y="1823991"/>
                    </a:lnTo>
                    <a:lnTo>
                      <a:pt x="156818" y="1821688"/>
                    </a:lnTo>
                    <a:lnTo>
                      <a:pt x="154259" y="1818618"/>
                    </a:lnTo>
                    <a:lnTo>
                      <a:pt x="152980" y="1815037"/>
                    </a:lnTo>
                    <a:lnTo>
                      <a:pt x="152724" y="1811711"/>
                    </a:lnTo>
                    <a:lnTo>
                      <a:pt x="151957" y="1802246"/>
                    </a:lnTo>
                    <a:lnTo>
                      <a:pt x="151957" y="1798153"/>
                    </a:lnTo>
                    <a:lnTo>
                      <a:pt x="152469" y="1791504"/>
                    </a:lnTo>
                    <a:lnTo>
                      <a:pt x="152980" y="1789458"/>
                    </a:lnTo>
                    <a:lnTo>
                      <a:pt x="154259" y="1785876"/>
                    </a:lnTo>
                    <a:lnTo>
                      <a:pt x="155027" y="1782295"/>
                    </a:lnTo>
                    <a:lnTo>
                      <a:pt x="154004" y="1778202"/>
                    </a:lnTo>
                    <a:lnTo>
                      <a:pt x="152213" y="1775899"/>
                    </a:lnTo>
                    <a:lnTo>
                      <a:pt x="149655" y="1775132"/>
                    </a:lnTo>
                    <a:lnTo>
                      <a:pt x="144282" y="1775132"/>
                    </a:lnTo>
                    <a:lnTo>
                      <a:pt x="143003" y="1774620"/>
                    </a:lnTo>
                    <a:lnTo>
                      <a:pt x="140701" y="1772062"/>
                    </a:lnTo>
                    <a:lnTo>
                      <a:pt x="138399" y="1770783"/>
                    </a:lnTo>
                    <a:lnTo>
                      <a:pt x="134561" y="1770783"/>
                    </a:lnTo>
                    <a:lnTo>
                      <a:pt x="129701" y="1770271"/>
                    </a:lnTo>
                    <a:lnTo>
                      <a:pt x="126631" y="1768992"/>
                    </a:lnTo>
                    <a:lnTo>
                      <a:pt x="123049" y="1766945"/>
                    </a:lnTo>
                    <a:lnTo>
                      <a:pt x="121514" y="1765667"/>
                    </a:lnTo>
                    <a:lnTo>
                      <a:pt x="118189" y="1757992"/>
                    </a:lnTo>
                    <a:lnTo>
                      <a:pt x="116398" y="1753387"/>
                    </a:lnTo>
                    <a:lnTo>
                      <a:pt x="116398" y="1750573"/>
                    </a:lnTo>
                    <a:lnTo>
                      <a:pt x="116910" y="1747503"/>
                    </a:lnTo>
                    <a:lnTo>
                      <a:pt x="117677" y="1745968"/>
                    </a:lnTo>
                    <a:lnTo>
                      <a:pt x="120235" y="1744433"/>
                    </a:lnTo>
                    <a:lnTo>
                      <a:pt x="121514" y="1743154"/>
                    </a:lnTo>
                    <a:lnTo>
                      <a:pt x="122026" y="1741619"/>
                    </a:lnTo>
                    <a:lnTo>
                      <a:pt x="123561" y="1736503"/>
                    </a:lnTo>
                    <a:lnTo>
                      <a:pt x="124328" y="1734712"/>
                    </a:lnTo>
                    <a:lnTo>
                      <a:pt x="124840" y="1730363"/>
                    </a:lnTo>
                    <a:lnTo>
                      <a:pt x="125096" y="1724224"/>
                    </a:lnTo>
                    <a:lnTo>
                      <a:pt x="125863" y="1721154"/>
                    </a:lnTo>
                    <a:lnTo>
                      <a:pt x="127398" y="1717316"/>
                    </a:lnTo>
                    <a:lnTo>
                      <a:pt x="127654" y="1714247"/>
                    </a:lnTo>
                    <a:lnTo>
                      <a:pt x="127398" y="1710153"/>
                    </a:lnTo>
                    <a:lnTo>
                      <a:pt x="126119" y="1706828"/>
                    </a:lnTo>
                    <a:lnTo>
                      <a:pt x="117677" y="1704781"/>
                    </a:lnTo>
                    <a:lnTo>
                      <a:pt x="115375" y="1704014"/>
                    </a:lnTo>
                    <a:lnTo>
                      <a:pt x="112049" y="1701967"/>
                    </a:lnTo>
                    <a:lnTo>
                      <a:pt x="110770" y="1700176"/>
                    </a:lnTo>
                    <a:lnTo>
                      <a:pt x="106933" y="1695572"/>
                    </a:lnTo>
                    <a:lnTo>
                      <a:pt x="104630" y="1692758"/>
                    </a:lnTo>
                    <a:lnTo>
                      <a:pt x="97979" y="1686874"/>
                    </a:lnTo>
                    <a:lnTo>
                      <a:pt x="96444" y="1686362"/>
                    </a:lnTo>
                    <a:lnTo>
                      <a:pt x="93118" y="1688153"/>
                    </a:lnTo>
                    <a:lnTo>
                      <a:pt x="90304" y="1689432"/>
                    </a:lnTo>
                    <a:lnTo>
                      <a:pt x="88770" y="1689179"/>
                    </a:lnTo>
                    <a:lnTo>
                      <a:pt x="87235" y="1688155"/>
                    </a:lnTo>
                    <a:lnTo>
                      <a:pt x="85444" y="1685597"/>
                    </a:lnTo>
                    <a:lnTo>
                      <a:pt x="82886" y="1682528"/>
                    </a:lnTo>
                    <a:lnTo>
                      <a:pt x="78281" y="1679969"/>
                    </a:lnTo>
                    <a:lnTo>
                      <a:pt x="77769" y="1679458"/>
                    </a:lnTo>
                    <a:lnTo>
                      <a:pt x="76746" y="1676644"/>
                    </a:lnTo>
                    <a:lnTo>
                      <a:pt x="74444" y="1675876"/>
                    </a:lnTo>
                    <a:lnTo>
                      <a:pt x="70606" y="1676388"/>
                    </a:lnTo>
                    <a:lnTo>
                      <a:pt x="68560" y="1675109"/>
                    </a:lnTo>
                    <a:lnTo>
                      <a:pt x="68048" y="1673318"/>
                    </a:lnTo>
                    <a:lnTo>
                      <a:pt x="68048" y="1669995"/>
                    </a:lnTo>
                    <a:lnTo>
                      <a:pt x="67536" y="1665387"/>
                    </a:lnTo>
                    <a:lnTo>
                      <a:pt x="67792" y="1655666"/>
                    </a:lnTo>
                    <a:lnTo>
                      <a:pt x="68304" y="1650294"/>
                    </a:lnTo>
                    <a:lnTo>
                      <a:pt x="69327" y="1647736"/>
                    </a:lnTo>
                    <a:lnTo>
                      <a:pt x="69839" y="1643387"/>
                    </a:lnTo>
                    <a:lnTo>
                      <a:pt x="69839" y="1639550"/>
                    </a:lnTo>
                    <a:lnTo>
                      <a:pt x="69071" y="1635712"/>
                    </a:lnTo>
                    <a:lnTo>
                      <a:pt x="68816" y="1631619"/>
                    </a:lnTo>
                    <a:lnTo>
                      <a:pt x="69839" y="1629317"/>
                    </a:lnTo>
                    <a:lnTo>
                      <a:pt x="72397" y="1627015"/>
                    </a:lnTo>
                    <a:lnTo>
                      <a:pt x="72909" y="1625480"/>
                    </a:lnTo>
                    <a:lnTo>
                      <a:pt x="73420" y="1617549"/>
                    </a:lnTo>
                    <a:lnTo>
                      <a:pt x="73164" y="1615758"/>
                    </a:lnTo>
                    <a:lnTo>
                      <a:pt x="73420" y="1612689"/>
                    </a:lnTo>
                    <a:lnTo>
                      <a:pt x="74444" y="1608340"/>
                    </a:lnTo>
                    <a:lnTo>
                      <a:pt x="74699" y="1605270"/>
                    </a:lnTo>
                    <a:lnTo>
                      <a:pt x="76234" y="1597851"/>
                    </a:lnTo>
                    <a:lnTo>
                      <a:pt x="76490" y="1594781"/>
                    </a:lnTo>
                    <a:lnTo>
                      <a:pt x="76234" y="1593502"/>
                    </a:lnTo>
                    <a:lnTo>
                      <a:pt x="74955" y="1592479"/>
                    </a:lnTo>
                    <a:lnTo>
                      <a:pt x="74188" y="1589409"/>
                    </a:lnTo>
                    <a:lnTo>
                      <a:pt x="74444" y="1587363"/>
                    </a:lnTo>
                    <a:lnTo>
                      <a:pt x="75723" y="1584037"/>
                    </a:lnTo>
                    <a:lnTo>
                      <a:pt x="77258" y="1580967"/>
                    </a:lnTo>
                    <a:lnTo>
                      <a:pt x="79048" y="1575851"/>
                    </a:lnTo>
                    <a:lnTo>
                      <a:pt x="79816" y="1574316"/>
                    </a:lnTo>
                    <a:lnTo>
                      <a:pt x="82630" y="1570734"/>
                    </a:lnTo>
                    <a:lnTo>
                      <a:pt x="84165" y="1569967"/>
                    </a:lnTo>
                    <a:lnTo>
                      <a:pt x="87235" y="1569967"/>
                    </a:lnTo>
                    <a:lnTo>
                      <a:pt x="88770" y="1569199"/>
                    </a:lnTo>
                    <a:lnTo>
                      <a:pt x="90560" y="1565362"/>
                    </a:lnTo>
                    <a:lnTo>
                      <a:pt x="92863" y="1563571"/>
                    </a:lnTo>
                    <a:lnTo>
                      <a:pt x="94909" y="1563315"/>
                    </a:lnTo>
                    <a:lnTo>
                      <a:pt x="98746" y="1563060"/>
                    </a:lnTo>
                    <a:lnTo>
                      <a:pt x="103863" y="1562036"/>
                    </a:lnTo>
                    <a:lnTo>
                      <a:pt x="105398" y="1561525"/>
                    </a:lnTo>
                    <a:lnTo>
                      <a:pt x="106421" y="1560501"/>
                    </a:lnTo>
                    <a:lnTo>
                      <a:pt x="106933" y="1559222"/>
                    </a:lnTo>
                    <a:lnTo>
                      <a:pt x="107444" y="1554106"/>
                    </a:lnTo>
                    <a:lnTo>
                      <a:pt x="108212" y="1551803"/>
                    </a:lnTo>
                    <a:lnTo>
                      <a:pt x="110514" y="1546431"/>
                    </a:lnTo>
                    <a:lnTo>
                      <a:pt x="112561" y="1543106"/>
                    </a:lnTo>
                    <a:lnTo>
                      <a:pt x="117166" y="1534919"/>
                    </a:lnTo>
                    <a:lnTo>
                      <a:pt x="118189" y="1533385"/>
                    </a:lnTo>
                    <a:lnTo>
                      <a:pt x="118445" y="1532105"/>
                    </a:lnTo>
                    <a:lnTo>
                      <a:pt x="121259" y="1524175"/>
                    </a:lnTo>
                    <a:lnTo>
                      <a:pt x="121770" y="1518547"/>
                    </a:lnTo>
                    <a:lnTo>
                      <a:pt x="121770" y="1512919"/>
                    </a:lnTo>
                    <a:lnTo>
                      <a:pt x="121259" y="1511640"/>
                    </a:lnTo>
                    <a:lnTo>
                      <a:pt x="118445" y="1510617"/>
                    </a:lnTo>
                    <a:lnTo>
                      <a:pt x="117166" y="1510872"/>
                    </a:lnTo>
                    <a:lnTo>
                      <a:pt x="115119" y="1508826"/>
                    </a:lnTo>
                    <a:lnTo>
                      <a:pt x="113840" y="1508058"/>
                    </a:lnTo>
                    <a:lnTo>
                      <a:pt x="111793" y="1505756"/>
                    </a:lnTo>
                    <a:lnTo>
                      <a:pt x="110003" y="1504477"/>
                    </a:lnTo>
                    <a:lnTo>
                      <a:pt x="109491" y="1502174"/>
                    </a:lnTo>
                    <a:lnTo>
                      <a:pt x="107956" y="1498851"/>
                    </a:lnTo>
                    <a:lnTo>
                      <a:pt x="103607" y="1495270"/>
                    </a:lnTo>
                    <a:lnTo>
                      <a:pt x="101560" y="1494758"/>
                    </a:lnTo>
                    <a:lnTo>
                      <a:pt x="97723" y="1491688"/>
                    </a:lnTo>
                    <a:lnTo>
                      <a:pt x="96700" y="1490409"/>
                    </a:lnTo>
                    <a:lnTo>
                      <a:pt x="96700" y="1489386"/>
                    </a:lnTo>
                    <a:lnTo>
                      <a:pt x="97723" y="1487340"/>
                    </a:lnTo>
                    <a:lnTo>
                      <a:pt x="97723" y="1484014"/>
                    </a:lnTo>
                    <a:lnTo>
                      <a:pt x="98491" y="1481967"/>
                    </a:lnTo>
                    <a:lnTo>
                      <a:pt x="99514" y="1480176"/>
                    </a:lnTo>
                    <a:lnTo>
                      <a:pt x="99514" y="1479409"/>
                    </a:lnTo>
                    <a:lnTo>
                      <a:pt x="97212" y="1477107"/>
                    </a:lnTo>
                    <a:lnTo>
                      <a:pt x="90304" y="1472246"/>
                    </a:lnTo>
                    <a:lnTo>
                      <a:pt x="87746" y="1469944"/>
                    </a:lnTo>
                    <a:lnTo>
                      <a:pt x="85955" y="1467897"/>
                    </a:lnTo>
                    <a:lnTo>
                      <a:pt x="85444" y="1465851"/>
                    </a:lnTo>
                    <a:lnTo>
                      <a:pt x="86211" y="1464316"/>
                    </a:lnTo>
                    <a:lnTo>
                      <a:pt x="85955" y="1460990"/>
                    </a:lnTo>
                    <a:lnTo>
                      <a:pt x="83141" y="1457409"/>
                    </a:lnTo>
                    <a:lnTo>
                      <a:pt x="79304" y="1452292"/>
                    </a:lnTo>
                    <a:lnTo>
                      <a:pt x="77769" y="1449478"/>
                    </a:lnTo>
                    <a:lnTo>
                      <a:pt x="76234" y="1446920"/>
                    </a:lnTo>
                    <a:lnTo>
                      <a:pt x="75211" y="1444362"/>
                    </a:lnTo>
                    <a:lnTo>
                      <a:pt x="73420" y="1440780"/>
                    </a:lnTo>
                    <a:lnTo>
                      <a:pt x="70350" y="1438478"/>
                    </a:lnTo>
                    <a:lnTo>
                      <a:pt x="67281" y="1437966"/>
                    </a:lnTo>
                    <a:lnTo>
                      <a:pt x="62676" y="1438990"/>
                    </a:lnTo>
                    <a:lnTo>
                      <a:pt x="59606" y="1437455"/>
                    </a:lnTo>
                    <a:lnTo>
                      <a:pt x="58327" y="1436176"/>
                    </a:lnTo>
                    <a:lnTo>
                      <a:pt x="56025" y="1434641"/>
                    </a:lnTo>
                    <a:lnTo>
                      <a:pt x="55257" y="1433617"/>
                    </a:lnTo>
                    <a:lnTo>
                      <a:pt x="55513" y="1431315"/>
                    </a:lnTo>
                    <a:lnTo>
                      <a:pt x="55257" y="1429268"/>
                    </a:lnTo>
                    <a:lnTo>
                      <a:pt x="54490" y="1427222"/>
                    </a:lnTo>
                    <a:lnTo>
                      <a:pt x="54234" y="1424152"/>
                    </a:lnTo>
                    <a:lnTo>
                      <a:pt x="53211" y="1422873"/>
                    </a:lnTo>
                    <a:lnTo>
                      <a:pt x="50141" y="1420826"/>
                    </a:lnTo>
                    <a:lnTo>
                      <a:pt x="49373" y="1419803"/>
                    </a:lnTo>
                    <a:lnTo>
                      <a:pt x="47327" y="1416733"/>
                    </a:lnTo>
                    <a:lnTo>
                      <a:pt x="46303" y="1415710"/>
                    </a:lnTo>
                    <a:lnTo>
                      <a:pt x="44768" y="1414942"/>
                    </a:lnTo>
                    <a:lnTo>
                      <a:pt x="38629" y="1413663"/>
                    </a:lnTo>
                    <a:lnTo>
                      <a:pt x="33768" y="1413663"/>
                    </a:lnTo>
                    <a:lnTo>
                      <a:pt x="30954" y="1412640"/>
                    </a:lnTo>
                    <a:lnTo>
                      <a:pt x="26861" y="1410082"/>
                    </a:lnTo>
                    <a:lnTo>
                      <a:pt x="25838" y="1408803"/>
                    </a:lnTo>
                    <a:lnTo>
                      <a:pt x="25070" y="1407524"/>
                    </a:lnTo>
                    <a:lnTo>
                      <a:pt x="24559" y="1400872"/>
                    </a:lnTo>
                    <a:lnTo>
                      <a:pt x="24303" y="1399593"/>
                    </a:lnTo>
                    <a:lnTo>
                      <a:pt x="21745" y="1398314"/>
                    </a:lnTo>
                    <a:lnTo>
                      <a:pt x="17140" y="1397035"/>
                    </a:lnTo>
                    <a:lnTo>
                      <a:pt x="16372" y="1396523"/>
                    </a:lnTo>
                    <a:lnTo>
                      <a:pt x="12279" y="1392430"/>
                    </a:lnTo>
                    <a:lnTo>
                      <a:pt x="11000" y="1391151"/>
                    </a:lnTo>
                    <a:lnTo>
                      <a:pt x="9210" y="1390128"/>
                    </a:lnTo>
                    <a:lnTo>
                      <a:pt x="7675" y="1388337"/>
                    </a:lnTo>
                    <a:lnTo>
                      <a:pt x="8954" y="1381430"/>
                    </a:lnTo>
                    <a:lnTo>
                      <a:pt x="8442" y="1379383"/>
                    </a:lnTo>
                    <a:lnTo>
                      <a:pt x="8442" y="1375546"/>
                    </a:lnTo>
                    <a:lnTo>
                      <a:pt x="9465" y="1372732"/>
                    </a:lnTo>
                    <a:lnTo>
                      <a:pt x="9210" y="1370430"/>
                    </a:lnTo>
                    <a:lnTo>
                      <a:pt x="8442" y="1368127"/>
                    </a:lnTo>
                    <a:lnTo>
                      <a:pt x="7675" y="1366848"/>
                    </a:lnTo>
                    <a:lnTo>
                      <a:pt x="2302" y="1360964"/>
                    </a:lnTo>
                    <a:lnTo>
                      <a:pt x="256" y="1355336"/>
                    </a:lnTo>
                    <a:lnTo>
                      <a:pt x="0" y="1354313"/>
                    </a:lnTo>
                    <a:lnTo>
                      <a:pt x="256" y="1350476"/>
                    </a:lnTo>
                    <a:lnTo>
                      <a:pt x="512" y="1347918"/>
                    </a:lnTo>
                    <a:lnTo>
                      <a:pt x="1535" y="1345359"/>
                    </a:lnTo>
                    <a:lnTo>
                      <a:pt x="256" y="1342801"/>
                    </a:lnTo>
                    <a:lnTo>
                      <a:pt x="512" y="1341778"/>
                    </a:lnTo>
                    <a:lnTo>
                      <a:pt x="2302" y="1339476"/>
                    </a:lnTo>
                    <a:lnTo>
                      <a:pt x="4349" y="1337941"/>
                    </a:lnTo>
                    <a:lnTo>
                      <a:pt x="6907" y="1335638"/>
                    </a:lnTo>
                    <a:lnTo>
                      <a:pt x="7419" y="1334103"/>
                    </a:lnTo>
                    <a:lnTo>
                      <a:pt x="6140" y="1328987"/>
                    </a:lnTo>
                    <a:lnTo>
                      <a:pt x="6140" y="1327452"/>
                    </a:lnTo>
                    <a:lnTo>
                      <a:pt x="6907" y="1326173"/>
                    </a:lnTo>
                    <a:lnTo>
                      <a:pt x="12535" y="1323615"/>
                    </a:lnTo>
                    <a:lnTo>
                      <a:pt x="14070" y="1322591"/>
                    </a:lnTo>
                    <a:lnTo>
                      <a:pt x="15605" y="1320033"/>
                    </a:lnTo>
                    <a:lnTo>
                      <a:pt x="16117" y="1318754"/>
                    </a:lnTo>
                    <a:lnTo>
                      <a:pt x="17140" y="1314149"/>
                    </a:lnTo>
                    <a:lnTo>
                      <a:pt x="20466" y="1305963"/>
                    </a:lnTo>
                    <a:lnTo>
                      <a:pt x="23535" y="1302638"/>
                    </a:lnTo>
                    <a:lnTo>
                      <a:pt x="25070" y="1300335"/>
                    </a:lnTo>
                    <a:lnTo>
                      <a:pt x="28140" y="1295475"/>
                    </a:lnTo>
                    <a:lnTo>
                      <a:pt x="28908" y="1292916"/>
                    </a:lnTo>
                    <a:lnTo>
                      <a:pt x="29163" y="1290102"/>
                    </a:lnTo>
                    <a:lnTo>
                      <a:pt x="23280" y="1285753"/>
                    </a:lnTo>
                    <a:lnTo>
                      <a:pt x="21233" y="1282684"/>
                    </a:lnTo>
                    <a:lnTo>
                      <a:pt x="19698" y="1279614"/>
                    </a:lnTo>
                    <a:lnTo>
                      <a:pt x="19186" y="1278079"/>
                    </a:lnTo>
                    <a:lnTo>
                      <a:pt x="18675" y="1273474"/>
                    </a:lnTo>
                    <a:lnTo>
                      <a:pt x="19186" y="1268867"/>
                    </a:lnTo>
                    <a:lnTo>
                      <a:pt x="19698" y="1266564"/>
                    </a:lnTo>
                    <a:lnTo>
                      <a:pt x="21489" y="1260425"/>
                    </a:lnTo>
                    <a:lnTo>
                      <a:pt x="22768" y="1256843"/>
                    </a:lnTo>
                    <a:lnTo>
                      <a:pt x="23535" y="1254797"/>
                    </a:lnTo>
                    <a:lnTo>
                      <a:pt x="26094" y="1250704"/>
                    </a:lnTo>
                    <a:lnTo>
                      <a:pt x="28908" y="1249169"/>
                    </a:lnTo>
                    <a:lnTo>
                      <a:pt x="33001" y="1247378"/>
                    </a:lnTo>
                    <a:lnTo>
                      <a:pt x="36838" y="1245843"/>
                    </a:lnTo>
                    <a:lnTo>
                      <a:pt x="41699" y="1244820"/>
                    </a:lnTo>
                    <a:lnTo>
                      <a:pt x="43745" y="1244052"/>
                    </a:lnTo>
                    <a:lnTo>
                      <a:pt x="45536" y="1242517"/>
                    </a:lnTo>
                    <a:lnTo>
                      <a:pt x="47583" y="1238680"/>
                    </a:lnTo>
                    <a:lnTo>
                      <a:pt x="46815" y="1236122"/>
                    </a:lnTo>
                    <a:lnTo>
                      <a:pt x="48606" y="1230750"/>
                    </a:lnTo>
                    <a:lnTo>
                      <a:pt x="49117" y="1227424"/>
                    </a:lnTo>
                    <a:lnTo>
                      <a:pt x="50141" y="1220773"/>
                    </a:lnTo>
                    <a:lnTo>
                      <a:pt x="50652" y="1219238"/>
                    </a:lnTo>
                    <a:lnTo>
                      <a:pt x="51931" y="1216935"/>
                    </a:lnTo>
                    <a:lnTo>
                      <a:pt x="53978" y="1215656"/>
                    </a:lnTo>
                    <a:lnTo>
                      <a:pt x="57559" y="1214377"/>
                    </a:lnTo>
                    <a:lnTo>
                      <a:pt x="59094" y="1213354"/>
                    </a:lnTo>
                    <a:lnTo>
                      <a:pt x="61653" y="1211051"/>
                    </a:lnTo>
                    <a:lnTo>
                      <a:pt x="64978" y="1207982"/>
                    </a:lnTo>
                    <a:lnTo>
                      <a:pt x="67025" y="1206191"/>
                    </a:lnTo>
                    <a:lnTo>
                      <a:pt x="67536" y="1204144"/>
                    </a:lnTo>
                    <a:lnTo>
                      <a:pt x="66513" y="1201330"/>
                    </a:lnTo>
                    <a:lnTo>
                      <a:pt x="64467" y="1199284"/>
                    </a:lnTo>
                    <a:lnTo>
                      <a:pt x="64211" y="1197749"/>
                    </a:lnTo>
                    <a:lnTo>
                      <a:pt x="66513" y="1196470"/>
                    </a:lnTo>
                    <a:lnTo>
                      <a:pt x="70095" y="1195191"/>
                    </a:lnTo>
                    <a:lnTo>
                      <a:pt x="71374" y="1193912"/>
                    </a:lnTo>
                    <a:lnTo>
                      <a:pt x="74955" y="1191097"/>
                    </a:lnTo>
                    <a:lnTo>
                      <a:pt x="77002" y="1188795"/>
                    </a:lnTo>
                    <a:lnTo>
                      <a:pt x="78281" y="1186493"/>
                    </a:lnTo>
                    <a:lnTo>
                      <a:pt x="79048" y="1183935"/>
                    </a:lnTo>
                    <a:lnTo>
                      <a:pt x="78793" y="1179841"/>
                    </a:lnTo>
                    <a:lnTo>
                      <a:pt x="79048" y="1175237"/>
                    </a:lnTo>
                    <a:lnTo>
                      <a:pt x="78281" y="1172678"/>
                    </a:lnTo>
                    <a:lnTo>
                      <a:pt x="76746" y="1170376"/>
                    </a:lnTo>
                    <a:lnTo>
                      <a:pt x="72397" y="1166539"/>
                    </a:lnTo>
                    <a:lnTo>
                      <a:pt x="67536" y="1163213"/>
                    </a:lnTo>
                    <a:lnTo>
                      <a:pt x="66257" y="1161678"/>
                    </a:lnTo>
                    <a:lnTo>
                      <a:pt x="66002" y="1156562"/>
                    </a:lnTo>
                    <a:lnTo>
                      <a:pt x="66769" y="1154259"/>
                    </a:lnTo>
                    <a:lnTo>
                      <a:pt x="68048" y="1151957"/>
                    </a:lnTo>
                    <a:lnTo>
                      <a:pt x="70606" y="1148887"/>
                    </a:lnTo>
                    <a:lnTo>
                      <a:pt x="71374" y="1147864"/>
                    </a:lnTo>
                    <a:lnTo>
                      <a:pt x="71374" y="1140189"/>
                    </a:lnTo>
                    <a:lnTo>
                      <a:pt x="71118" y="1135840"/>
                    </a:lnTo>
                    <a:lnTo>
                      <a:pt x="70606" y="1134050"/>
                    </a:lnTo>
                    <a:lnTo>
                      <a:pt x="69583" y="1132771"/>
                    </a:lnTo>
                    <a:lnTo>
                      <a:pt x="63188" y="1125863"/>
                    </a:lnTo>
                    <a:lnTo>
                      <a:pt x="60373" y="1124328"/>
                    </a:lnTo>
                    <a:lnTo>
                      <a:pt x="57048" y="1123305"/>
                    </a:lnTo>
                    <a:lnTo>
                      <a:pt x="55513" y="1121259"/>
                    </a:lnTo>
                    <a:lnTo>
                      <a:pt x="55001" y="1116654"/>
                    </a:lnTo>
                    <a:lnTo>
                      <a:pt x="54490" y="1115119"/>
                    </a:lnTo>
                    <a:lnTo>
                      <a:pt x="53466" y="1114096"/>
                    </a:lnTo>
                    <a:lnTo>
                      <a:pt x="48862" y="1111282"/>
                    </a:lnTo>
                    <a:lnTo>
                      <a:pt x="45280" y="1110003"/>
                    </a:lnTo>
                    <a:lnTo>
                      <a:pt x="44513" y="1108979"/>
                    </a:lnTo>
                    <a:lnTo>
                      <a:pt x="44768" y="1106933"/>
                    </a:lnTo>
                    <a:lnTo>
                      <a:pt x="47071" y="1104630"/>
                    </a:lnTo>
                    <a:lnTo>
                      <a:pt x="51164" y="1098746"/>
                    </a:lnTo>
                    <a:lnTo>
                      <a:pt x="51164" y="1096700"/>
                    </a:lnTo>
                    <a:lnTo>
                      <a:pt x="49373" y="1095165"/>
                    </a:lnTo>
                    <a:lnTo>
                      <a:pt x="46815" y="1094142"/>
                    </a:lnTo>
                    <a:lnTo>
                      <a:pt x="45280" y="1092863"/>
                    </a:lnTo>
                    <a:lnTo>
                      <a:pt x="44513" y="1091328"/>
                    </a:lnTo>
                    <a:lnTo>
                      <a:pt x="43489" y="1088002"/>
                    </a:lnTo>
                    <a:lnTo>
                      <a:pt x="42210" y="1085700"/>
                    </a:lnTo>
                    <a:lnTo>
                      <a:pt x="41699" y="1084165"/>
                    </a:lnTo>
                    <a:lnTo>
                      <a:pt x="42466" y="1081607"/>
                    </a:lnTo>
                    <a:lnTo>
                      <a:pt x="45024" y="1078025"/>
                    </a:lnTo>
                    <a:lnTo>
                      <a:pt x="47071" y="1073676"/>
                    </a:lnTo>
                    <a:lnTo>
                      <a:pt x="47327" y="1072141"/>
                    </a:lnTo>
                    <a:lnTo>
                      <a:pt x="47071" y="1070606"/>
                    </a:lnTo>
                    <a:lnTo>
                      <a:pt x="44768" y="1066769"/>
                    </a:lnTo>
                    <a:lnTo>
                      <a:pt x="44001" y="1064211"/>
                    </a:lnTo>
                    <a:lnTo>
                      <a:pt x="44257" y="1061141"/>
                    </a:lnTo>
                    <a:lnTo>
                      <a:pt x="43489" y="1060374"/>
                    </a:lnTo>
                    <a:lnTo>
                      <a:pt x="40420" y="1057815"/>
                    </a:lnTo>
                    <a:lnTo>
                      <a:pt x="40164" y="1056280"/>
                    </a:lnTo>
                    <a:lnTo>
                      <a:pt x="40420" y="1054490"/>
                    </a:lnTo>
                    <a:lnTo>
                      <a:pt x="41187" y="1052699"/>
                    </a:lnTo>
                    <a:lnTo>
                      <a:pt x="41443" y="1051164"/>
                    </a:lnTo>
                    <a:lnTo>
                      <a:pt x="43489" y="1048350"/>
                    </a:lnTo>
                    <a:lnTo>
                      <a:pt x="44513" y="1047838"/>
                    </a:lnTo>
                    <a:lnTo>
                      <a:pt x="48862" y="1047071"/>
                    </a:lnTo>
                    <a:lnTo>
                      <a:pt x="53211" y="1044513"/>
                    </a:lnTo>
                    <a:lnTo>
                      <a:pt x="57304" y="1042722"/>
                    </a:lnTo>
                    <a:lnTo>
                      <a:pt x="64978" y="1038629"/>
                    </a:lnTo>
                    <a:lnTo>
                      <a:pt x="67281" y="1038373"/>
                    </a:lnTo>
                    <a:lnTo>
                      <a:pt x="69327" y="1038629"/>
                    </a:lnTo>
                    <a:lnTo>
                      <a:pt x="71885" y="1039652"/>
                    </a:lnTo>
                    <a:lnTo>
                      <a:pt x="75467" y="1042722"/>
                    </a:lnTo>
                    <a:lnTo>
                      <a:pt x="78793" y="1044768"/>
                    </a:lnTo>
                    <a:lnTo>
                      <a:pt x="81351" y="1046559"/>
                    </a:lnTo>
                    <a:lnTo>
                      <a:pt x="84676" y="1050397"/>
                    </a:lnTo>
                    <a:lnTo>
                      <a:pt x="88258" y="1051931"/>
                    </a:lnTo>
                    <a:lnTo>
                      <a:pt x="89793" y="1053722"/>
                    </a:lnTo>
                    <a:lnTo>
                      <a:pt x="90816" y="1058071"/>
                    </a:lnTo>
                    <a:lnTo>
                      <a:pt x="92607" y="1063188"/>
                    </a:lnTo>
                    <a:lnTo>
                      <a:pt x="93374" y="1063699"/>
                    </a:lnTo>
                    <a:lnTo>
                      <a:pt x="94398" y="1066002"/>
                    </a:lnTo>
                    <a:lnTo>
                      <a:pt x="94398" y="1068048"/>
                    </a:lnTo>
                    <a:lnTo>
                      <a:pt x="95932" y="1071374"/>
                    </a:lnTo>
                    <a:lnTo>
                      <a:pt x="96700" y="1072141"/>
                    </a:lnTo>
                    <a:lnTo>
                      <a:pt x="98491" y="1073420"/>
                    </a:lnTo>
                    <a:lnTo>
                      <a:pt x="102840" y="1073420"/>
                    </a:lnTo>
                    <a:lnTo>
                      <a:pt x="105909" y="1074699"/>
                    </a:lnTo>
                    <a:lnTo>
                      <a:pt x="108468" y="1075979"/>
                    </a:lnTo>
                    <a:lnTo>
                      <a:pt x="112561" y="1077769"/>
                    </a:lnTo>
                    <a:lnTo>
                      <a:pt x="115375" y="1077769"/>
                    </a:lnTo>
                    <a:lnTo>
                      <a:pt x="118189" y="1077002"/>
                    </a:lnTo>
                    <a:lnTo>
                      <a:pt x="122538" y="1077002"/>
                    </a:lnTo>
                    <a:lnTo>
                      <a:pt x="124840" y="1077258"/>
                    </a:lnTo>
                    <a:lnTo>
                      <a:pt x="125608" y="1078025"/>
                    </a:lnTo>
                    <a:lnTo>
                      <a:pt x="129957" y="1082886"/>
                    </a:lnTo>
                    <a:lnTo>
                      <a:pt x="132515" y="1084421"/>
                    </a:lnTo>
                    <a:lnTo>
                      <a:pt x="137887" y="1084165"/>
                    </a:lnTo>
                    <a:lnTo>
                      <a:pt x="139678" y="1083397"/>
                    </a:lnTo>
                    <a:lnTo>
                      <a:pt x="142492" y="1081095"/>
                    </a:lnTo>
                    <a:lnTo>
                      <a:pt x="144282" y="1080839"/>
                    </a:lnTo>
                    <a:lnTo>
                      <a:pt x="148887" y="1080327"/>
                    </a:lnTo>
                    <a:lnTo>
                      <a:pt x="151445" y="1080839"/>
                    </a:lnTo>
                    <a:lnTo>
                      <a:pt x="154259" y="1082374"/>
                    </a:lnTo>
                    <a:lnTo>
                      <a:pt x="156050" y="1082374"/>
                    </a:lnTo>
                    <a:lnTo>
                      <a:pt x="161934" y="1079048"/>
                    </a:lnTo>
                    <a:lnTo>
                      <a:pt x="165260" y="1078281"/>
                    </a:lnTo>
                    <a:lnTo>
                      <a:pt x="171399" y="1074444"/>
                    </a:lnTo>
                    <a:lnTo>
                      <a:pt x="173446" y="1073932"/>
                    </a:lnTo>
                    <a:lnTo>
                      <a:pt x="178306" y="1071118"/>
                    </a:lnTo>
                    <a:lnTo>
                      <a:pt x="179586" y="1071118"/>
                    </a:lnTo>
                    <a:lnTo>
                      <a:pt x="181632" y="1072397"/>
                    </a:lnTo>
                    <a:lnTo>
                      <a:pt x="184190" y="1073932"/>
                    </a:lnTo>
                    <a:lnTo>
                      <a:pt x="187516" y="1074444"/>
                    </a:lnTo>
                    <a:lnTo>
                      <a:pt x="189563" y="1074188"/>
                    </a:lnTo>
                    <a:lnTo>
                      <a:pt x="191609" y="1071885"/>
                    </a:lnTo>
                    <a:lnTo>
                      <a:pt x="192377" y="1069839"/>
                    </a:lnTo>
                    <a:lnTo>
                      <a:pt x="192632" y="1066257"/>
                    </a:lnTo>
                    <a:lnTo>
                      <a:pt x="193400" y="1062420"/>
                    </a:lnTo>
                    <a:lnTo>
                      <a:pt x="193144" y="1058327"/>
                    </a:lnTo>
                    <a:lnTo>
                      <a:pt x="192888" y="1052955"/>
                    </a:lnTo>
                    <a:lnTo>
                      <a:pt x="192888" y="1049885"/>
                    </a:lnTo>
                    <a:lnTo>
                      <a:pt x="193911" y="1048094"/>
                    </a:lnTo>
                    <a:lnTo>
                      <a:pt x="195191" y="1046303"/>
                    </a:lnTo>
                    <a:lnTo>
                      <a:pt x="199028" y="1042722"/>
                    </a:lnTo>
                    <a:lnTo>
                      <a:pt x="200051" y="1040931"/>
                    </a:lnTo>
                    <a:lnTo>
                      <a:pt x="201074" y="1038117"/>
                    </a:lnTo>
                    <a:lnTo>
                      <a:pt x="204144" y="1036838"/>
                    </a:lnTo>
                    <a:lnTo>
                      <a:pt x="206191" y="1034536"/>
                    </a:lnTo>
                    <a:lnTo>
                      <a:pt x="208237" y="1029931"/>
                    </a:lnTo>
                    <a:lnTo>
                      <a:pt x="208237" y="1025582"/>
                    </a:lnTo>
                    <a:lnTo>
                      <a:pt x="209772" y="1022768"/>
                    </a:lnTo>
                    <a:lnTo>
                      <a:pt x="211307" y="1021745"/>
                    </a:lnTo>
                    <a:lnTo>
                      <a:pt x="212330" y="1020210"/>
                    </a:lnTo>
                    <a:lnTo>
                      <a:pt x="212842" y="1018675"/>
                    </a:lnTo>
                    <a:lnTo>
                      <a:pt x="212586" y="1015861"/>
                    </a:lnTo>
                    <a:lnTo>
                      <a:pt x="213354" y="1015349"/>
                    </a:lnTo>
                    <a:lnTo>
                      <a:pt x="215912" y="1015093"/>
                    </a:lnTo>
                    <a:lnTo>
                      <a:pt x="218214" y="1014582"/>
                    </a:lnTo>
                    <a:lnTo>
                      <a:pt x="220005" y="1014070"/>
                    </a:lnTo>
                    <a:lnTo>
                      <a:pt x="224354" y="1011512"/>
                    </a:lnTo>
                    <a:lnTo>
                      <a:pt x="227168" y="1008442"/>
                    </a:lnTo>
                    <a:lnTo>
                      <a:pt x="227680" y="1002558"/>
                    </a:lnTo>
                    <a:lnTo>
                      <a:pt x="227680" y="1001535"/>
                    </a:lnTo>
                    <a:lnTo>
                      <a:pt x="228191" y="998977"/>
                    </a:lnTo>
                    <a:lnTo>
                      <a:pt x="230494" y="994884"/>
                    </a:lnTo>
                    <a:lnTo>
                      <a:pt x="235354" y="990023"/>
                    </a:lnTo>
                    <a:lnTo>
                      <a:pt x="237401" y="986953"/>
                    </a:lnTo>
                    <a:lnTo>
                      <a:pt x="242006" y="983116"/>
                    </a:lnTo>
                    <a:lnTo>
                      <a:pt x="244308" y="979023"/>
                    </a:lnTo>
                    <a:lnTo>
                      <a:pt x="244820" y="976465"/>
                    </a:lnTo>
                    <a:lnTo>
                      <a:pt x="244052" y="972883"/>
                    </a:lnTo>
                    <a:lnTo>
                      <a:pt x="244052" y="965720"/>
                    </a:lnTo>
                    <a:lnTo>
                      <a:pt x="244564" y="960604"/>
                    </a:lnTo>
                    <a:lnTo>
                      <a:pt x="247634" y="957534"/>
                    </a:lnTo>
                    <a:lnTo>
                      <a:pt x="249424" y="956255"/>
                    </a:lnTo>
                    <a:lnTo>
                      <a:pt x="250959" y="955999"/>
                    </a:lnTo>
                    <a:lnTo>
                      <a:pt x="255308" y="955743"/>
                    </a:lnTo>
                    <a:lnTo>
                      <a:pt x="259657" y="955743"/>
                    </a:lnTo>
                    <a:lnTo>
                      <a:pt x="262983" y="955231"/>
                    </a:lnTo>
                    <a:lnTo>
                      <a:pt x="265285" y="954208"/>
                    </a:lnTo>
                    <a:lnTo>
                      <a:pt x="267588" y="952929"/>
                    </a:lnTo>
                    <a:lnTo>
                      <a:pt x="272960" y="954208"/>
                    </a:lnTo>
                    <a:lnTo>
                      <a:pt x="278076" y="953952"/>
                    </a:lnTo>
                    <a:lnTo>
                      <a:pt x="282425" y="953952"/>
                    </a:lnTo>
                    <a:lnTo>
                      <a:pt x="283960" y="953697"/>
                    </a:lnTo>
                    <a:lnTo>
                      <a:pt x="287797" y="952162"/>
                    </a:lnTo>
                    <a:lnTo>
                      <a:pt x="291635" y="949859"/>
                    </a:lnTo>
                    <a:lnTo>
                      <a:pt x="294705" y="945766"/>
                    </a:lnTo>
                    <a:lnTo>
                      <a:pt x="296239" y="942185"/>
                    </a:lnTo>
                    <a:lnTo>
                      <a:pt x="295728" y="940650"/>
                    </a:lnTo>
                    <a:lnTo>
                      <a:pt x="294449" y="939371"/>
                    </a:lnTo>
                    <a:lnTo>
                      <a:pt x="292402" y="938092"/>
                    </a:lnTo>
                    <a:lnTo>
                      <a:pt x="292914" y="937324"/>
                    </a:lnTo>
                    <a:lnTo>
                      <a:pt x="294960" y="937580"/>
                    </a:lnTo>
                    <a:lnTo>
                      <a:pt x="298030" y="937324"/>
                    </a:lnTo>
                    <a:lnTo>
                      <a:pt x="300588" y="936813"/>
                    </a:lnTo>
                    <a:lnTo>
                      <a:pt x="300588" y="934766"/>
                    </a:lnTo>
                    <a:lnTo>
                      <a:pt x="300077" y="932975"/>
                    </a:lnTo>
                    <a:lnTo>
                      <a:pt x="297263" y="928370"/>
                    </a:lnTo>
                    <a:lnTo>
                      <a:pt x="296495" y="926324"/>
                    </a:lnTo>
                    <a:lnTo>
                      <a:pt x="292146" y="921463"/>
                    </a:lnTo>
                    <a:lnTo>
                      <a:pt x="289844" y="917626"/>
                    </a:lnTo>
                    <a:lnTo>
                      <a:pt x="288053" y="916091"/>
                    </a:lnTo>
                    <a:lnTo>
                      <a:pt x="287797" y="914556"/>
                    </a:lnTo>
                    <a:lnTo>
                      <a:pt x="289076" y="911742"/>
                    </a:lnTo>
                    <a:lnTo>
                      <a:pt x="289076" y="908928"/>
                    </a:lnTo>
                    <a:lnTo>
                      <a:pt x="287797" y="904068"/>
                    </a:lnTo>
                    <a:lnTo>
                      <a:pt x="285751" y="901765"/>
                    </a:lnTo>
                    <a:lnTo>
                      <a:pt x="283448" y="901765"/>
                    </a:lnTo>
                    <a:lnTo>
                      <a:pt x="282425" y="899719"/>
                    </a:lnTo>
                    <a:lnTo>
                      <a:pt x="279611" y="897416"/>
                    </a:lnTo>
                    <a:lnTo>
                      <a:pt x="278588" y="895114"/>
                    </a:lnTo>
                    <a:lnTo>
                      <a:pt x="278844" y="893579"/>
                    </a:lnTo>
                    <a:lnTo>
                      <a:pt x="287030" y="886416"/>
                    </a:lnTo>
                    <a:lnTo>
                      <a:pt x="293681" y="879509"/>
                    </a:lnTo>
                    <a:lnTo>
                      <a:pt x="293681" y="878741"/>
                    </a:lnTo>
                    <a:lnTo>
                      <a:pt x="290356" y="876695"/>
                    </a:lnTo>
                    <a:lnTo>
                      <a:pt x="288821" y="876183"/>
                    </a:lnTo>
                    <a:lnTo>
                      <a:pt x="288309" y="875160"/>
                    </a:lnTo>
                    <a:lnTo>
                      <a:pt x="288053" y="873625"/>
                    </a:lnTo>
                    <a:lnTo>
                      <a:pt x="286518" y="871323"/>
                    </a:lnTo>
                    <a:lnTo>
                      <a:pt x="282425" y="867485"/>
                    </a:lnTo>
                    <a:lnTo>
                      <a:pt x="281402" y="863648"/>
                    </a:lnTo>
                    <a:lnTo>
                      <a:pt x="281914" y="858020"/>
                    </a:lnTo>
                    <a:lnTo>
                      <a:pt x="284728" y="854950"/>
                    </a:lnTo>
                    <a:lnTo>
                      <a:pt x="286774" y="854438"/>
                    </a:lnTo>
                    <a:lnTo>
                      <a:pt x="289588" y="855462"/>
                    </a:lnTo>
                    <a:lnTo>
                      <a:pt x="292914" y="858020"/>
                    </a:lnTo>
                    <a:lnTo>
                      <a:pt x="296239" y="859043"/>
                    </a:lnTo>
                    <a:lnTo>
                      <a:pt x="299821" y="861857"/>
                    </a:lnTo>
                    <a:lnTo>
                      <a:pt x="301867" y="862369"/>
                    </a:lnTo>
                    <a:lnTo>
                      <a:pt x="303402" y="861346"/>
                    </a:lnTo>
                    <a:lnTo>
                      <a:pt x="304681" y="859811"/>
                    </a:lnTo>
                    <a:lnTo>
                      <a:pt x="306472" y="855462"/>
                    </a:lnTo>
                    <a:lnTo>
                      <a:pt x="307496" y="855206"/>
                    </a:lnTo>
                    <a:lnTo>
                      <a:pt x="316705" y="860834"/>
                    </a:lnTo>
                    <a:lnTo>
                      <a:pt x="320542" y="864160"/>
                    </a:lnTo>
                    <a:lnTo>
                      <a:pt x="322845" y="865950"/>
                    </a:lnTo>
                    <a:lnTo>
                      <a:pt x="325147" y="866974"/>
                    </a:lnTo>
                    <a:lnTo>
                      <a:pt x="328473" y="867997"/>
                    </a:lnTo>
                    <a:lnTo>
                      <a:pt x="329496" y="869788"/>
                    </a:lnTo>
                    <a:lnTo>
                      <a:pt x="331543" y="871578"/>
                    </a:lnTo>
                    <a:lnTo>
                      <a:pt x="332566" y="871834"/>
                    </a:lnTo>
                    <a:lnTo>
                      <a:pt x="336147" y="872602"/>
                    </a:lnTo>
                    <a:lnTo>
                      <a:pt x="337938" y="874648"/>
                    </a:lnTo>
                    <a:lnTo>
                      <a:pt x="342031" y="877462"/>
                    </a:lnTo>
                    <a:lnTo>
                      <a:pt x="344334" y="877974"/>
                    </a:lnTo>
                    <a:lnTo>
                      <a:pt x="347659" y="880276"/>
                    </a:lnTo>
                    <a:lnTo>
                      <a:pt x="353287" y="881044"/>
                    </a:lnTo>
                    <a:lnTo>
                      <a:pt x="356101" y="880788"/>
                    </a:lnTo>
                    <a:lnTo>
                      <a:pt x="358404" y="880276"/>
                    </a:lnTo>
                    <a:lnTo>
                      <a:pt x="361985" y="884114"/>
                    </a:lnTo>
                    <a:lnTo>
                      <a:pt x="367613" y="887183"/>
                    </a:lnTo>
                    <a:lnTo>
                      <a:pt x="372730" y="890509"/>
                    </a:lnTo>
                    <a:lnTo>
                      <a:pt x="375544" y="894091"/>
                    </a:lnTo>
                    <a:lnTo>
                      <a:pt x="376055" y="895114"/>
                    </a:lnTo>
                    <a:lnTo>
                      <a:pt x="381172" y="900230"/>
                    </a:lnTo>
                    <a:lnTo>
                      <a:pt x="382195" y="900486"/>
                    </a:lnTo>
                    <a:lnTo>
                      <a:pt x="382707" y="899463"/>
                    </a:lnTo>
                    <a:lnTo>
                      <a:pt x="383986" y="899463"/>
                    </a:lnTo>
                    <a:lnTo>
                      <a:pt x="385521" y="900998"/>
                    </a:lnTo>
                    <a:lnTo>
                      <a:pt x="387567" y="902533"/>
                    </a:lnTo>
                    <a:lnTo>
                      <a:pt x="389614" y="903044"/>
                    </a:lnTo>
                    <a:lnTo>
                      <a:pt x="393707" y="902021"/>
                    </a:lnTo>
                    <a:lnTo>
                      <a:pt x="394730" y="902021"/>
                    </a:lnTo>
                    <a:lnTo>
                      <a:pt x="396777" y="903044"/>
                    </a:lnTo>
                    <a:lnTo>
                      <a:pt x="399846" y="905602"/>
                    </a:lnTo>
                    <a:lnTo>
                      <a:pt x="401893" y="906370"/>
                    </a:lnTo>
                    <a:lnTo>
                      <a:pt x="402916" y="904323"/>
                    </a:lnTo>
                    <a:lnTo>
                      <a:pt x="404707" y="904323"/>
                    </a:lnTo>
                    <a:lnTo>
                      <a:pt x="405986" y="903556"/>
                    </a:lnTo>
                    <a:lnTo>
                      <a:pt x="408289" y="905091"/>
                    </a:lnTo>
                    <a:lnTo>
                      <a:pt x="409823" y="905602"/>
                    </a:lnTo>
                    <a:lnTo>
                      <a:pt x="412637" y="904579"/>
                    </a:lnTo>
                    <a:lnTo>
                      <a:pt x="414684" y="903812"/>
                    </a:lnTo>
                    <a:lnTo>
                      <a:pt x="418266" y="902788"/>
                    </a:lnTo>
                    <a:lnTo>
                      <a:pt x="422359" y="903556"/>
                    </a:lnTo>
                    <a:lnTo>
                      <a:pt x="425173" y="901509"/>
                    </a:lnTo>
                    <a:lnTo>
                      <a:pt x="426708" y="902533"/>
                    </a:lnTo>
                    <a:lnTo>
                      <a:pt x="430289" y="900230"/>
                    </a:lnTo>
                    <a:lnTo>
                      <a:pt x="432336" y="899207"/>
                    </a:lnTo>
                    <a:lnTo>
                      <a:pt x="438475" y="897928"/>
                    </a:lnTo>
                    <a:lnTo>
                      <a:pt x="447173" y="897160"/>
                    </a:lnTo>
                    <a:lnTo>
                      <a:pt x="453569" y="896905"/>
                    </a:lnTo>
                    <a:lnTo>
                      <a:pt x="458941" y="895625"/>
                    </a:lnTo>
                    <a:lnTo>
                      <a:pt x="463034" y="894346"/>
                    </a:lnTo>
                    <a:lnTo>
                      <a:pt x="469685" y="892300"/>
                    </a:lnTo>
                    <a:lnTo>
                      <a:pt x="478639" y="889742"/>
                    </a:lnTo>
                    <a:lnTo>
                      <a:pt x="482988" y="888974"/>
                    </a:lnTo>
                    <a:lnTo>
                      <a:pt x="489128" y="887439"/>
                    </a:lnTo>
                    <a:lnTo>
                      <a:pt x="497058" y="886416"/>
                    </a:lnTo>
                    <a:lnTo>
                      <a:pt x="502686" y="884625"/>
                    </a:lnTo>
                    <a:lnTo>
                      <a:pt x="503198" y="882067"/>
                    </a:lnTo>
                    <a:lnTo>
                      <a:pt x="503965" y="880276"/>
                    </a:lnTo>
                    <a:lnTo>
                      <a:pt x="506523" y="878997"/>
                    </a:lnTo>
                    <a:lnTo>
                      <a:pt x="508058" y="877974"/>
                    </a:lnTo>
                    <a:lnTo>
                      <a:pt x="512919" y="875160"/>
                    </a:lnTo>
                    <a:lnTo>
                      <a:pt x="516245" y="873625"/>
                    </a:lnTo>
                    <a:lnTo>
                      <a:pt x="520082" y="872602"/>
                    </a:lnTo>
                    <a:lnTo>
                      <a:pt x="530570" y="869788"/>
                    </a:lnTo>
                    <a:lnTo>
                      <a:pt x="535175" y="869020"/>
                    </a:lnTo>
                    <a:lnTo>
                      <a:pt x="536454" y="867229"/>
                    </a:lnTo>
                    <a:lnTo>
                      <a:pt x="538757" y="863648"/>
                    </a:lnTo>
                    <a:lnTo>
                      <a:pt x="539524" y="861346"/>
                    </a:lnTo>
                    <a:lnTo>
                      <a:pt x="539524" y="860067"/>
                    </a:lnTo>
                    <a:lnTo>
                      <a:pt x="539013" y="856741"/>
                    </a:lnTo>
                    <a:lnTo>
                      <a:pt x="538245" y="854438"/>
                    </a:lnTo>
                    <a:lnTo>
                      <a:pt x="536966" y="852392"/>
                    </a:lnTo>
                    <a:lnTo>
                      <a:pt x="536710" y="850089"/>
                    </a:lnTo>
                    <a:lnTo>
                      <a:pt x="536966" y="847787"/>
                    </a:lnTo>
                    <a:lnTo>
                      <a:pt x="537989" y="843438"/>
                    </a:lnTo>
                    <a:lnTo>
                      <a:pt x="539268" y="840113"/>
                    </a:lnTo>
                    <a:lnTo>
                      <a:pt x="539013" y="835764"/>
                    </a:lnTo>
                    <a:lnTo>
                      <a:pt x="538501" y="833973"/>
                    </a:lnTo>
                    <a:lnTo>
                      <a:pt x="536966" y="831159"/>
                    </a:lnTo>
                    <a:lnTo>
                      <a:pt x="535687" y="827833"/>
                    </a:lnTo>
                    <a:lnTo>
                      <a:pt x="534152" y="825787"/>
                    </a:lnTo>
                    <a:lnTo>
                      <a:pt x="530826" y="822973"/>
                    </a:lnTo>
                    <a:lnTo>
                      <a:pt x="526477" y="820414"/>
                    </a:lnTo>
                    <a:lnTo>
                      <a:pt x="522640" y="818368"/>
                    </a:lnTo>
                    <a:lnTo>
                      <a:pt x="522128" y="817856"/>
                    </a:lnTo>
                    <a:lnTo>
                      <a:pt x="517524" y="811972"/>
                    </a:lnTo>
                    <a:lnTo>
                      <a:pt x="517524" y="809926"/>
                    </a:lnTo>
                    <a:lnTo>
                      <a:pt x="518803" y="805833"/>
                    </a:lnTo>
                    <a:lnTo>
                      <a:pt x="521873" y="800716"/>
                    </a:lnTo>
                    <a:lnTo>
                      <a:pt x="522896" y="795856"/>
                    </a:lnTo>
                    <a:lnTo>
                      <a:pt x="522896" y="789972"/>
                    </a:lnTo>
                    <a:lnTo>
                      <a:pt x="522384" y="787158"/>
                    </a:lnTo>
                    <a:lnTo>
                      <a:pt x="522896" y="783321"/>
                    </a:lnTo>
                    <a:lnTo>
                      <a:pt x="524175" y="779739"/>
                    </a:lnTo>
                    <a:lnTo>
                      <a:pt x="525454" y="777948"/>
                    </a:lnTo>
                    <a:lnTo>
                      <a:pt x="527756" y="776158"/>
                    </a:lnTo>
                    <a:lnTo>
                      <a:pt x="531850" y="773855"/>
                    </a:lnTo>
                    <a:lnTo>
                      <a:pt x="533640" y="773344"/>
                    </a:lnTo>
                    <a:lnTo>
                      <a:pt x="540292" y="772576"/>
                    </a:lnTo>
                    <a:lnTo>
                      <a:pt x="542338" y="772064"/>
                    </a:lnTo>
                    <a:lnTo>
                      <a:pt x="545920" y="770274"/>
                    </a:lnTo>
                    <a:lnTo>
                      <a:pt x="550013" y="767204"/>
                    </a:lnTo>
                    <a:lnTo>
                      <a:pt x="555385" y="762343"/>
                    </a:lnTo>
                    <a:lnTo>
                      <a:pt x="558455" y="759529"/>
                    </a:lnTo>
                    <a:lnTo>
                      <a:pt x="562548" y="756715"/>
                    </a:lnTo>
                    <a:lnTo>
                      <a:pt x="565106" y="755692"/>
                    </a:lnTo>
                    <a:lnTo>
                      <a:pt x="566897" y="755436"/>
                    </a:lnTo>
                    <a:lnTo>
                      <a:pt x="569967" y="755180"/>
                    </a:lnTo>
                    <a:lnTo>
                      <a:pt x="572525" y="754669"/>
                    </a:lnTo>
                    <a:lnTo>
                      <a:pt x="575083" y="752622"/>
                    </a:lnTo>
                    <a:lnTo>
                      <a:pt x="576106" y="751599"/>
                    </a:lnTo>
                    <a:lnTo>
                      <a:pt x="577130" y="748273"/>
                    </a:lnTo>
                    <a:lnTo>
                      <a:pt x="577130" y="743157"/>
                    </a:lnTo>
                    <a:lnTo>
                      <a:pt x="576874" y="739831"/>
                    </a:lnTo>
                    <a:lnTo>
                      <a:pt x="576106" y="737529"/>
                    </a:lnTo>
                    <a:lnTo>
                      <a:pt x="575851" y="735482"/>
                    </a:lnTo>
                    <a:lnTo>
                      <a:pt x="576362" y="732668"/>
                    </a:lnTo>
                    <a:lnTo>
                      <a:pt x="577897" y="730877"/>
                    </a:lnTo>
                    <a:lnTo>
                      <a:pt x="580967" y="729343"/>
                    </a:lnTo>
                    <a:lnTo>
                      <a:pt x="584548" y="729343"/>
                    </a:lnTo>
                    <a:lnTo>
                      <a:pt x="588386" y="729598"/>
                    </a:lnTo>
                    <a:lnTo>
                      <a:pt x="591200" y="729343"/>
                    </a:lnTo>
                    <a:lnTo>
                      <a:pt x="596572" y="728063"/>
                    </a:lnTo>
                    <a:lnTo>
                      <a:pt x="601688" y="726017"/>
                    </a:lnTo>
                    <a:lnTo>
                      <a:pt x="604758" y="724482"/>
                    </a:lnTo>
                    <a:lnTo>
                      <a:pt x="606293" y="721924"/>
                    </a:lnTo>
                    <a:lnTo>
                      <a:pt x="607316" y="720901"/>
                    </a:lnTo>
                    <a:lnTo>
                      <a:pt x="611154" y="720389"/>
                    </a:lnTo>
                    <a:lnTo>
                      <a:pt x="614224" y="720901"/>
                    </a:lnTo>
                    <a:lnTo>
                      <a:pt x="614735" y="721412"/>
                    </a:lnTo>
                    <a:lnTo>
                      <a:pt x="617805" y="722435"/>
                    </a:lnTo>
                    <a:lnTo>
                      <a:pt x="618828" y="722947"/>
                    </a:lnTo>
                    <a:lnTo>
                      <a:pt x="619596" y="724738"/>
                    </a:lnTo>
                    <a:lnTo>
                      <a:pt x="619596" y="729343"/>
                    </a:lnTo>
                    <a:lnTo>
                      <a:pt x="620107" y="731133"/>
                    </a:lnTo>
                    <a:lnTo>
                      <a:pt x="620875" y="733180"/>
                    </a:lnTo>
                    <a:lnTo>
                      <a:pt x="625224" y="734459"/>
                    </a:lnTo>
                    <a:lnTo>
                      <a:pt x="627526" y="733947"/>
                    </a:lnTo>
                    <a:lnTo>
                      <a:pt x="631875" y="732157"/>
                    </a:lnTo>
                    <a:lnTo>
                      <a:pt x="634945" y="731389"/>
                    </a:lnTo>
                    <a:lnTo>
                      <a:pt x="637247" y="729343"/>
                    </a:lnTo>
                    <a:lnTo>
                      <a:pt x="638526" y="728831"/>
                    </a:lnTo>
                    <a:lnTo>
                      <a:pt x="642108" y="728831"/>
                    </a:lnTo>
                    <a:lnTo>
                      <a:pt x="643387" y="728063"/>
                    </a:lnTo>
                    <a:lnTo>
                      <a:pt x="644155" y="726784"/>
                    </a:lnTo>
                    <a:lnTo>
                      <a:pt x="644666" y="724994"/>
                    </a:lnTo>
                    <a:lnTo>
                      <a:pt x="645434" y="719110"/>
                    </a:lnTo>
                    <a:lnTo>
                      <a:pt x="645945" y="717575"/>
                    </a:lnTo>
                    <a:lnTo>
                      <a:pt x="646713" y="713482"/>
                    </a:lnTo>
                    <a:lnTo>
                      <a:pt x="647224" y="712458"/>
                    </a:lnTo>
                    <a:lnTo>
                      <a:pt x="648759" y="712203"/>
                    </a:lnTo>
                    <a:lnTo>
                      <a:pt x="651829" y="714249"/>
                    </a:lnTo>
                    <a:lnTo>
                      <a:pt x="653108" y="713226"/>
                    </a:lnTo>
                    <a:lnTo>
                      <a:pt x="656178" y="713226"/>
                    </a:lnTo>
                    <a:lnTo>
                      <a:pt x="660015" y="712714"/>
                    </a:lnTo>
                    <a:lnTo>
                      <a:pt x="661294" y="712203"/>
                    </a:lnTo>
                    <a:lnTo>
                      <a:pt x="662829" y="709900"/>
                    </a:lnTo>
                    <a:lnTo>
                      <a:pt x="663597" y="705295"/>
                    </a:lnTo>
                    <a:lnTo>
                      <a:pt x="666155" y="701202"/>
                    </a:lnTo>
                    <a:lnTo>
                      <a:pt x="665132" y="698388"/>
                    </a:lnTo>
                    <a:lnTo>
                      <a:pt x="663597" y="695063"/>
                    </a:lnTo>
                    <a:lnTo>
                      <a:pt x="661550" y="691737"/>
                    </a:lnTo>
                    <a:lnTo>
                      <a:pt x="660783" y="689179"/>
                    </a:lnTo>
                    <a:lnTo>
                      <a:pt x="661550" y="686109"/>
                    </a:lnTo>
                    <a:lnTo>
                      <a:pt x="661039" y="683807"/>
                    </a:lnTo>
                    <a:lnTo>
                      <a:pt x="659504" y="682016"/>
                    </a:lnTo>
                    <a:lnTo>
                      <a:pt x="659759" y="680481"/>
                    </a:lnTo>
                    <a:lnTo>
                      <a:pt x="660527" y="680225"/>
                    </a:lnTo>
                    <a:lnTo>
                      <a:pt x="663085" y="681248"/>
                    </a:lnTo>
                    <a:lnTo>
                      <a:pt x="667434" y="680993"/>
                    </a:lnTo>
                    <a:lnTo>
                      <a:pt x="670504" y="679969"/>
                    </a:lnTo>
                    <a:lnTo>
                      <a:pt x="673574" y="678179"/>
                    </a:lnTo>
                    <a:lnTo>
                      <a:pt x="676644" y="677667"/>
                    </a:lnTo>
                    <a:lnTo>
                      <a:pt x="679713" y="677667"/>
                    </a:lnTo>
                    <a:lnTo>
                      <a:pt x="681504" y="676388"/>
                    </a:lnTo>
                    <a:lnTo>
                      <a:pt x="683039" y="676132"/>
                    </a:lnTo>
                    <a:lnTo>
                      <a:pt x="686621" y="677923"/>
                    </a:lnTo>
                    <a:lnTo>
                      <a:pt x="691993" y="677411"/>
                    </a:lnTo>
                    <a:lnTo>
                      <a:pt x="692760" y="677667"/>
                    </a:lnTo>
                    <a:lnTo>
                      <a:pt x="694039" y="678946"/>
                    </a:lnTo>
                    <a:lnTo>
                      <a:pt x="694807" y="681760"/>
                    </a:lnTo>
                    <a:lnTo>
                      <a:pt x="695318" y="688411"/>
                    </a:lnTo>
                    <a:lnTo>
                      <a:pt x="696086" y="695319"/>
                    </a:lnTo>
                    <a:lnTo>
                      <a:pt x="696853" y="697109"/>
                    </a:lnTo>
                    <a:lnTo>
                      <a:pt x="698132" y="699412"/>
                    </a:lnTo>
                    <a:lnTo>
                      <a:pt x="700691" y="702993"/>
                    </a:lnTo>
                    <a:lnTo>
                      <a:pt x="703505" y="705807"/>
                    </a:lnTo>
                    <a:lnTo>
                      <a:pt x="707086" y="708877"/>
                    </a:lnTo>
                    <a:lnTo>
                      <a:pt x="709133" y="709900"/>
                    </a:lnTo>
                    <a:lnTo>
                      <a:pt x="711947" y="709900"/>
                    </a:lnTo>
                    <a:lnTo>
                      <a:pt x="713737" y="708621"/>
                    </a:lnTo>
                    <a:lnTo>
                      <a:pt x="715017" y="705551"/>
                    </a:lnTo>
                    <a:lnTo>
                      <a:pt x="716040" y="704016"/>
                    </a:lnTo>
                    <a:lnTo>
                      <a:pt x="717319" y="703249"/>
                    </a:lnTo>
                    <a:lnTo>
                      <a:pt x="718342" y="701714"/>
                    </a:lnTo>
                    <a:lnTo>
                      <a:pt x="723459" y="699923"/>
                    </a:lnTo>
                    <a:lnTo>
                      <a:pt x="724994" y="699923"/>
                    </a:lnTo>
                    <a:lnTo>
                      <a:pt x="728575" y="700947"/>
                    </a:lnTo>
                    <a:lnTo>
                      <a:pt x="735482" y="699667"/>
                    </a:lnTo>
                    <a:lnTo>
                      <a:pt x="738296" y="697877"/>
                    </a:lnTo>
                    <a:lnTo>
                      <a:pt x="739575" y="696853"/>
                    </a:lnTo>
                    <a:lnTo>
                      <a:pt x="741110" y="694039"/>
                    </a:lnTo>
                    <a:lnTo>
                      <a:pt x="741366" y="690714"/>
                    </a:lnTo>
                    <a:lnTo>
                      <a:pt x="739831" y="687900"/>
                    </a:lnTo>
                    <a:lnTo>
                      <a:pt x="738296" y="686365"/>
                    </a:lnTo>
                    <a:lnTo>
                      <a:pt x="729598" y="683807"/>
                    </a:lnTo>
                    <a:lnTo>
                      <a:pt x="726273" y="682272"/>
                    </a:lnTo>
                    <a:lnTo>
                      <a:pt x="724482" y="679713"/>
                    </a:lnTo>
                    <a:lnTo>
                      <a:pt x="724226" y="676899"/>
                    </a:lnTo>
                    <a:lnTo>
                      <a:pt x="724482" y="672806"/>
                    </a:lnTo>
                    <a:lnTo>
                      <a:pt x="725249" y="669225"/>
                    </a:lnTo>
                    <a:lnTo>
                      <a:pt x="726017" y="665643"/>
                    </a:lnTo>
                    <a:lnTo>
                      <a:pt x="727040" y="663085"/>
                    </a:lnTo>
                    <a:lnTo>
                      <a:pt x="729854" y="658480"/>
                    </a:lnTo>
                    <a:lnTo>
                      <a:pt x="732924" y="654899"/>
                    </a:lnTo>
                    <a:lnTo>
                      <a:pt x="737273" y="650550"/>
                    </a:lnTo>
                    <a:lnTo>
                      <a:pt x="738808" y="650038"/>
                    </a:lnTo>
                    <a:lnTo>
                      <a:pt x="742134" y="649271"/>
                    </a:lnTo>
                    <a:lnTo>
                      <a:pt x="745715" y="649271"/>
                    </a:lnTo>
                    <a:lnTo>
                      <a:pt x="746738" y="649015"/>
                    </a:lnTo>
                    <a:lnTo>
                      <a:pt x="749041" y="647224"/>
                    </a:lnTo>
                    <a:lnTo>
                      <a:pt x="751087" y="645178"/>
                    </a:lnTo>
                    <a:lnTo>
                      <a:pt x="752366" y="643643"/>
                    </a:lnTo>
                    <a:lnTo>
                      <a:pt x="754157" y="640829"/>
                    </a:lnTo>
                    <a:lnTo>
                      <a:pt x="756204" y="636224"/>
                    </a:lnTo>
                    <a:lnTo>
                      <a:pt x="758250" y="634433"/>
                    </a:lnTo>
                    <a:lnTo>
                      <a:pt x="761576" y="633922"/>
                    </a:lnTo>
                    <a:lnTo>
                      <a:pt x="763111" y="634178"/>
                    </a:lnTo>
                    <a:lnTo>
                      <a:pt x="766181" y="635968"/>
                    </a:lnTo>
                    <a:lnTo>
                      <a:pt x="768995" y="639294"/>
                    </a:lnTo>
                    <a:lnTo>
                      <a:pt x="771809" y="640829"/>
                    </a:lnTo>
                    <a:lnTo>
                      <a:pt x="775134" y="640573"/>
                    </a:lnTo>
                    <a:lnTo>
                      <a:pt x="776925" y="639550"/>
                    </a:lnTo>
                    <a:lnTo>
                      <a:pt x="779483" y="634945"/>
                    </a:lnTo>
                    <a:lnTo>
                      <a:pt x="781530" y="632131"/>
                    </a:lnTo>
                    <a:lnTo>
                      <a:pt x="783065" y="630852"/>
                    </a:lnTo>
                    <a:lnTo>
                      <a:pt x="784344" y="630340"/>
                    </a:lnTo>
                    <a:lnTo>
                      <a:pt x="786390" y="630340"/>
                    </a:lnTo>
                    <a:lnTo>
                      <a:pt x="788437" y="631619"/>
                    </a:lnTo>
                    <a:lnTo>
                      <a:pt x="791763" y="635457"/>
                    </a:lnTo>
                    <a:lnTo>
                      <a:pt x="797135" y="639038"/>
                    </a:lnTo>
                    <a:lnTo>
                      <a:pt x="799949" y="641341"/>
                    </a:lnTo>
                    <a:lnTo>
                      <a:pt x="802763" y="644922"/>
                    </a:lnTo>
                    <a:lnTo>
                      <a:pt x="812484" y="650550"/>
                    </a:lnTo>
                    <a:lnTo>
                      <a:pt x="815810" y="652085"/>
                    </a:lnTo>
                    <a:lnTo>
                      <a:pt x="818368" y="652597"/>
                    </a:lnTo>
                    <a:lnTo>
                      <a:pt x="820670" y="654899"/>
                    </a:lnTo>
                    <a:lnTo>
                      <a:pt x="823228" y="658480"/>
                    </a:lnTo>
                    <a:lnTo>
                      <a:pt x="825275" y="659760"/>
                    </a:lnTo>
                    <a:lnTo>
                      <a:pt x="827322" y="659760"/>
                    </a:lnTo>
                    <a:lnTo>
                      <a:pt x="829624" y="658992"/>
                    </a:lnTo>
                    <a:lnTo>
                      <a:pt x="830647" y="658992"/>
                    </a:lnTo>
                    <a:lnTo>
                      <a:pt x="837298" y="660783"/>
                    </a:lnTo>
                    <a:lnTo>
                      <a:pt x="838066" y="662062"/>
                    </a:lnTo>
                    <a:lnTo>
                      <a:pt x="838578" y="667946"/>
                    </a:lnTo>
                    <a:lnTo>
                      <a:pt x="839089" y="668969"/>
                    </a:lnTo>
                    <a:lnTo>
                      <a:pt x="842415" y="672295"/>
                    </a:lnTo>
                    <a:lnTo>
                      <a:pt x="843182" y="673574"/>
                    </a:lnTo>
                    <a:lnTo>
                      <a:pt x="844717" y="677155"/>
                    </a:lnTo>
                    <a:lnTo>
                      <a:pt x="845741" y="679458"/>
                    </a:lnTo>
                    <a:lnTo>
                      <a:pt x="848299" y="683295"/>
                    </a:lnTo>
                    <a:lnTo>
                      <a:pt x="850345" y="686876"/>
                    </a:lnTo>
                    <a:lnTo>
                      <a:pt x="851113" y="687388"/>
                    </a:lnTo>
                    <a:lnTo>
                      <a:pt x="856485" y="689179"/>
                    </a:lnTo>
                    <a:lnTo>
                      <a:pt x="859555" y="690458"/>
                    </a:lnTo>
                    <a:lnTo>
                      <a:pt x="861857" y="692249"/>
                    </a:lnTo>
                    <a:lnTo>
                      <a:pt x="863136" y="694039"/>
                    </a:lnTo>
                    <a:lnTo>
                      <a:pt x="862880" y="696342"/>
                    </a:lnTo>
                    <a:lnTo>
                      <a:pt x="860834" y="700947"/>
                    </a:lnTo>
                    <a:lnTo>
                      <a:pt x="860834" y="701970"/>
                    </a:lnTo>
                    <a:lnTo>
                      <a:pt x="862625" y="705295"/>
                    </a:lnTo>
                    <a:lnTo>
                      <a:pt x="862880" y="707086"/>
                    </a:lnTo>
                    <a:lnTo>
                      <a:pt x="861601" y="710924"/>
                    </a:lnTo>
                    <a:lnTo>
                      <a:pt x="864160" y="711435"/>
                    </a:lnTo>
                    <a:lnTo>
                      <a:pt x="869276" y="710668"/>
                    </a:lnTo>
                    <a:lnTo>
                      <a:pt x="872090" y="710924"/>
                    </a:lnTo>
                    <a:lnTo>
                      <a:pt x="875160" y="711691"/>
                    </a:lnTo>
                    <a:lnTo>
                      <a:pt x="876695" y="712458"/>
                    </a:lnTo>
                    <a:lnTo>
                      <a:pt x="880532" y="717575"/>
                    </a:lnTo>
                    <a:lnTo>
                      <a:pt x="883858" y="720901"/>
                    </a:lnTo>
                    <a:lnTo>
                      <a:pt x="884369" y="722435"/>
                    </a:lnTo>
                    <a:lnTo>
                      <a:pt x="884881" y="725761"/>
                    </a:lnTo>
                    <a:lnTo>
                      <a:pt x="885137" y="727296"/>
                    </a:lnTo>
                    <a:lnTo>
                      <a:pt x="887439" y="730366"/>
                    </a:lnTo>
                    <a:lnTo>
                      <a:pt x="889230" y="732924"/>
                    </a:lnTo>
                    <a:lnTo>
                      <a:pt x="891021" y="734203"/>
                    </a:lnTo>
                    <a:lnTo>
                      <a:pt x="901253" y="741622"/>
                    </a:lnTo>
                    <a:lnTo>
                      <a:pt x="902277" y="743157"/>
                    </a:lnTo>
                    <a:lnTo>
                      <a:pt x="902277" y="745715"/>
                    </a:lnTo>
                    <a:lnTo>
                      <a:pt x="900486" y="749552"/>
                    </a:lnTo>
                    <a:lnTo>
                      <a:pt x="897416" y="752878"/>
                    </a:lnTo>
                    <a:lnTo>
                      <a:pt x="895370" y="754157"/>
                    </a:lnTo>
                    <a:lnTo>
                      <a:pt x="897416" y="755692"/>
                    </a:lnTo>
                    <a:lnTo>
                      <a:pt x="898439" y="756971"/>
                    </a:lnTo>
                    <a:lnTo>
                      <a:pt x="899719" y="760297"/>
                    </a:lnTo>
                    <a:lnTo>
                      <a:pt x="899974" y="763878"/>
                    </a:lnTo>
                    <a:lnTo>
                      <a:pt x="902021" y="765157"/>
                    </a:lnTo>
                    <a:lnTo>
                      <a:pt x="904579" y="765669"/>
                    </a:lnTo>
                    <a:lnTo>
                      <a:pt x="907649" y="767971"/>
                    </a:lnTo>
                    <a:lnTo>
                      <a:pt x="907649" y="770785"/>
                    </a:lnTo>
                    <a:lnTo>
                      <a:pt x="908161" y="772320"/>
                    </a:lnTo>
                    <a:lnTo>
                      <a:pt x="910207" y="774878"/>
                    </a:lnTo>
                    <a:lnTo>
                      <a:pt x="910975" y="776413"/>
                    </a:lnTo>
                    <a:lnTo>
                      <a:pt x="910975" y="780251"/>
                    </a:lnTo>
                    <a:lnTo>
                      <a:pt x="909440" y="781018"/>
                    </a:lnTo>
                    <a:lnTo>
                      <a:pt x="907393" y="780762"/>
                    </a:lnTo>
                    <a:lnTo>
                      <a:pt x="902788" y="781786"/>
                    </a:lnTo>
                    <a:lnTo>
                      <a:pt x="901765" y="783832"/>
                    </a:lnTo>
                    <a:lnTo>
                      <a:pt x="905858" y="789204"/>
                    </a:lnTo>
                    <a:lnTo>
                      <a:pt x="906370" y="793042"/>
                    </a:lnTo>
                    <a:lnTo>
                      <a:pt x="906882" y="794065"/>
                    </a:lnTo>
                    <a:lnTo>
                      <a:pt x="915068" y="800205"/>
                    </a:lnTo>
                    <a:lnTo>
                      <a:pt x="918138" y="801484"/>
                    </a:lnTo>
                    <a:lnTo>
                      <a:pt x="921463" y="801740"/>
                    </a:lnTo>
                    <a:lnTo>
                      <a:pt x="925556" y="801228"/>
                    </a:lnTo>
                    <a:lnTo>
                      <a:pt x="927603" y="800716"/>
                    </a:lnTo>
                    <a:lnTo>
                      <a:pt x="929138" y="799949"/>
                    </a:lnTo>
                    <a:lnTo>
                      <a:pt x="930673" y="798414"/>
                    </a:lnTo>
                    <a:lnTo>
                      <a:pt x="931696" y="796623"/>
                    </a:lnTo>
                    <a:lnTo>
                      <a:pt x="978255" y="708621"/>
                    </a:lnTo>
                    <a:lnTo>
                      <a:pt x="980813" y="704528"/>
                    </a:lnTo>
                    <a:lnTo>
                      <a:pt x="982604" y="698644"/>
                    </a:lnTo>
                    <a:lnTo>
                      <a:pt x="983372" y="694295"/>
                    </a:lnTo>
                    <a:lnTo>
                      <a:pt x="983372" y="690202"/>
                    </a:lnTo>
                    <a:lnTo>
                      <a:pt x="983883" y="682783"/>
                    </a:lnTo>
                    <a:lnTo>
                      <a:pt x="984651" y="671783"/>
                    </a:lnTo>
                    <a:lnTo>
                      <a:pt x="985418" y="652597"/>
                    </a:lnTo>
                    <a:lnTo>
                      <a:pt x="985930" y="642364"/>
                    </a:lnTo>
                    <a:lnTo>
                      <a:pt x="987465" y="614991"/>
                    </a:lnTo>
                    <a:lnTo>
                      <a:pt x="989255" y="581223"/>
                    </a:lnTo>
                    <a:lnTo>
                      <a:pt x="989767" y="569711"/>
                    </a:lnTo>
                    <a:lnTo>
                      <a:pt x="994116" y="485290"/>
                    </a:lnTo>
                    <a:lnTo>
                      <a:pt x="994628" y="475569"/>
                    </a:lnTo>
                    <a:lnTo>
                      <a:pt x="994884" y="466104"/>
                    </a:lnTo>
                    <a:lnTo>
                      <a:pt x="993604" y="459964"/>
                    </a:lnTo>
                    <a:lnTo>
                      <a:pt x="992325" y="453313"/>
                    </a:lnTo>
                    <a:lnTo>
                      <a:pt x="978511" y="391916"/>
                    </a:lnTo>
                    <a:lnTo>
                      <a:pt x="977488" y="386800"/>
                    </a:lnTo>
                    <a:lnTo>
                      <a:pt x="971860" y="365311"/>
                    </a:lnTo>
                    <a:lnTo>
                      <a:pt x="966999" y="345869"/>
                    </a:lnTo>
                    <a:lnTo>
                      <a:pt x="965208" y="339473"/>
                    </a:lnTo>
                    <a:lnTo>
                      <a:pt x="963418" y="332054"/>
                    </a:lnTo>
                    <a:lnTo>
                      <a:pt x="959325" y="315170"/>
                    </a:lnTo>
                    <a:lnTo>
                      <a:pt x="956766" y="305705"/>
                    </a:lnTo>
                    <a:lnTo>
                      <a:pt x="954208" y="295984"/>
                    </a:lnTo>
                    <a:lnTo>
                      <a:pt x="949603" y="278332"/>
                    </a:lnTo>
                    <a:lnTo>
                      <a:pt x="946789" y="267332"/>
                    </a:lnTo>
                    <a:lnTo>
                      <a:pt x="943208" y="253262"/>
                    </a:lnTo>
                    <a:lnTo>
                      <a:pt x="939371" y="238680"/>
                    </a:lnTo>
                    <a:lnTo>
                      <a:pt x="935278" y="222819"/>
                    </a:lnTo>
                    <a:lnTo>
                      <a:pt x="930929" y="204912"/>
                    </a:lnTo>
                    <a:lnTo>
                      <a:pt x="926835" y="189818"/>
                    </a:lnTo>
                    <a:lnTo>
                      <a:pt x="923254" y="175237"/>
                    </a:lnTo>
                    <a:lnTo>
                      <a:pt x="919928" y="162446"/>
                    </a:lnTo>
                    <a:lnTo>
                      <a:pt x="915068" y="143515"/>
                    </a:lnTo>
                    <a:lnTo>
                      <a:pt x="918393" y="132515"/>
                    </a:lnTo>
                    <a:lnTo>
                      <a:pt x="929649" y="88770"/>
                    </a:lnTo>
                    <a:lnTo>
                      <a:pt x="935789" y="66257"/>
                    </a:lnTo>
                    <a:lnTo>
                      <a:pt x="938347" y="57815"/>
                    </a:lnTo>
                    <a:lnTo>
                      <a:pt x="939626" y="52187"/>
                    </a:lnTo>
                    <a:lnTo>
                      <a:pt x="939371" y="50397"/>
                    </a:lnTo>
                    <a:lnTo>
                      <a:pt x="936045" y="42722"/>
                    </a:lnTo>
                    <a:lnTo>
                      <a:pt x="933487" y="36326"/>
                    </a:lnTo>
                    <a:lnTo>
                      <a:pt x="931440" y="30698"/>
                    </a:lnTo>
                    <a:lnTo>
                      <a:pt x="927347" y="20210"/>
                    </a:lnTo>
                    <a:lnTo>
                      <a:pt x="935278" y="18931"/>
                    </a:lnTo>
                    <a:lnTo>
                      <a:pt x="937324" y="17396"/>
                    </a:lnTo>
                    <a:lnTo>
                      <a:pt x="939115" y="16884"/>
                    </a:lnTo>
                    <a:lnTo>
                      <a:pt x="944487" y="15605"/>
                    </a:lnTo>
                    <a:lnTo>
                      <a:pt x="948836" y="15605"/>
                    </a:lnTo>
                    <a:lnTo>
                      <a:pt x="953441" y="16117"/>
                    </a:lnTo>
                    <a:lnTo>
                      <a:pt x="957278" y="16372"/>
                    </a:lnTo>
                    <a:lnTo>
                      <a:pt x="959580" y="15861"/>
                    </a:lnTo>
                    <a:lnTo>
                      <a:pt x="961627" y="15349"/>
                    </a:lnTo>
                    <a:lnTo>
                      <a:pt x="965208" y="12279"/>
                    </a:lnTo>
                    <a:lnTo>
                      <a:pt x="966232" y="9465"/>
                    </a:lnTo>
                    <a:lnTo>
                      <a:pt x="966743" y="5372"/>
                    </a:lnTo>
                    <a:lnTo>
                      <a:pt x="967767" y="3070"/>
                    </a:lnTo>
                    <a:lnTo>
                      <a:pt x="969302" y="1535"/>
                    </a:lnTo>
                    <a:lnTo>
                      <a:pt x="972627" y="512"/>
                    </a:lnTo>
                    <a:lnTo>
                      <a:pt x="979023" y="0"/>
                    </a:lnTo>
                    <a:lnTo>
                      <a:pt x="989255" y="512"/>
                    </a:lnTo>
                    <a:lnTo>
                      <a:pt x="992325" y="1279"/>
                    </a:lnTo>
                    <a:lnTo>
                      <a:pt x="993349" y="1791"/>
                    </a:lnTo>
                    <a:lnTo>
                      <a:pt x="994372" y="3326"/>
                    </a:lnTo>
                    <a:lnTo>
                      <a:pt x="995395" y="8698"/>
                    </a:lnTo>
                    <a:lnTo>
                      <a:pt x="997186" y="14070"/>
                    </a:lnTo>
                    <a:lnTo>
                      <a:pt x="999233" y="19442"/>
                    </a:lnTo>
                    <a:lnTo>
                      <a:pt x="1001535" y="27629"/>
                    </a:lnTo>
                    <a:lnTo>
                      <a:pt x="1001535" y="31977"/>
                    </a:lnTo>
                    <a:lnTo>
                      <a:pt x="1002046" y="34024"/>
                    </a:lnTo>
                    <a:lnTo>
                      <a:pt x="1002814" y="36071"/>
                    </a:lnTo>
                    <a:lnTo>
                      <a:pt x="1005884" y="39396"/>
                    </a:lnTo>
                    <a:lnTo>
                      <a:pt x="1007419" y="40164"/>
                    </a:lnTo>
                    <a:lnTo>
                      <a:pt x="1011256" y="41187"/>
                    </a:lnTo>
                    <a:lnTo>
                      <a:pt x="1015861" y="41187"/>
                    </a:lnTo>
                    <a:lnTo>
                      <a:pt x="1019698" y="40931"/>
                    </a:lnTo>
                    <a:lnTo>
                      <a:pt x="1025838" y="38885"/>
                    </a:lnTo>
                    <a:lnTo>
                      <a:pt x="1029163" y="38117"/>
                    </a:lnTo>
                    <a:lnTo>
                      <a:pt x="1031977" y="38373"/>
                    </a:lnTo>
                    <a:lnTo>
                      <a:pt x="1033512" y="38885"/>
                    </a:lnTo>
                    <a:lnTo>
                      <a:pt x="1039140" y="42466"/>
                    </a:lnTo>
                    <a:lnTo>
                      <a:pt x="1044768" y="46559"/>
                    </a:lnTo>
                    <a:lnTo>
                      <a:pt x="1046815" y="47838"/>
                    </a:lnTo>
                    <a:lnTo>
                      <a:pt x="1049885" y="48350"/>
                    </a:lnTo>
                    <a:lnTo>
                      <a:pt x="1051676" y="48094"/>
                    </a:lnTo>
                    <a:lnTo>
                      <a:pt x="1053466" y="46815"/>
                    </a:lnTo>
                    <a:lnTo>
                      <a:pt x="1056280" y="43234"/>
                    </a:lnTo>
                    <a:lnTo>
                      <a:pt x="1061397" y="39652"/>
                    </a:lnTo>
                    <a:lnTo>
                      <a:pt x="1063443" y="39140"/>
                    </a:lnTo>
                    <a:lnTo>
                      <a:pt x="1065490" y="39908"/>
                    </a:lnTo>
                    <a:lnTo>
                      <a:pt x="1069839" y="43745"/>
                    </a:lnTo>
                    <a:lnTo>
                      <a:pt x="1078281" y="48862"/>
                    </a:lnTo>
                    <a:lnTo>
                      <a:pt x="1081862" y="50652"/>
                    </a:lnTo>
                    <a:lnTo>
                      <a:pt x="1085188" y="51931"/>
                    </a:lnTo>
                    <a:lnTo>
                      <a:pt x="1090304" y="53722"/>
                    </a:lnTo>
                    <a:lnTo>
                      <a:pt x="1096188" y="54490"/>
                    </a:lnTo>
                    <a:lnTo>
                      <a:pt x="1097467" y="55001"/>
                    </a:lnTo>
                    <a:lnTo>
                      <a:pt x="1097467" y="56792"/>
                    </a:lnTo>
                    <a:lnTo>
                      <a:pt x="1094397" y="60373"/>
                    </a:lnTo>
                    <a:lnTo>
                      <a:pt x="1092863" y="62676"/>
                    </a:lnTo>
                    <a:lnTo>
                      <a:pt x="1091328" y="63443"/>
                    </a:lnTo>
                    <a:lnTo>
                      <a:pt x="1090816" y="64722"/>
                    </a:lnTo>
                    <a:lnTo>
                      <a:pt x="1090816" y="68048"/>
                    </a:lnTo>
                    <a:lnTo>
                      <a:pt x="1089793" y="70350"/>
                    </a:lnTo>
                    <a:lnTo>
                      <a:pt x="1086723" y="73420"/>
                    </a:lnTo>
                    <a:lnTo>
                      <a:pt x="1086467" y="74188"/>
                    </a:lnTo>
                    <a:lnTo>
                      <a:pt x="1086467" y="76746"/>
                    </a:lnTo>
                    <a:lnTo>
                      <a:pt x="1087490" y="79304"/>
                    </a:lnTo>
                    <a:lnTo>
                      <a:pt x="1090560" y="82118"/>
                    </a:lnTo>
                    <a:lnTo>
                      <a:pt x="1093374" y="83909"/>
                    </a:lnTo>
                    <a:lnTo>
                      <a:pt x="1095932" y="84676"/>
                    </a:lnTo>
                    <a:lnTo>
                      <a:pt x="1098746" y="84932"/>
                    </a:lnTo>
                    <a:lnTo>
                      <a:pt x="1101049" y="84165"/>
                    </a:lnTo>
                    <a:lnTo>
                      <a:pt x="1102584" y="83141"/>
                    </a:lnTo>
                    <a:lnTo>
                      <a:pt x="1104630" y="82886"/>
                    </a:lnTo>
                    <a:lnTo>
                      <a:pt x="1107700" y="82886"/>
                    </a:lnTo>
                    <a:lnTo>
                      <a:pt x="1110258" y="81862"/>
                    </a:lnTo>
                    <a:lnTo>
                      <a:pt x="1111282" y="81095"/>
                    </a:lnTo>
                    <a:lnTo>
                      <a:pt x="1111537" y="79304"/>
                    </a:lnTo>
                    <a:lnTo>
                      <a:pt x="1110514" y="78025"/>
                    </a:lnTo>
                    <a:lnTo>
                      <a:pt x="1111282" y="76490"/>
                    </a:lnTo>
                    <a:lnTo>
                      <a:pt x="1112561" y="75723"/>
                    </a:lnTo>
                    <a:lnTo>
                      <a:pt x="1113584" y="73420"/>
                    </a:lnTo>
                    <a:lnTo>
                      <a:pt x="1116142" y="71885"/>
                    </a:lnTo>
                    <a:lnTo>
                      <a:pt x="1120491" y="69839"/>
                    </a:lnTo>
                    <a:lnTo>
                      <a:pt x="1121770" y="68816"/>
                    </a:lnTo>
                    <a:lnTo>
                      <a:pt x="1122282" y="66257"/>
                    </a:lnTo>
                    <a:lnTo>
                      <a:pt x="1123305" y="64467"/>
                    </a:lnTo>
                    <a:lnTo>
                      <a:pt x="1125608" y="63188"/>
                    </a:lnTo>
                    <a:lnTo>
                      <a:pt x="1126631" y="61908"/>
                    </a:lnTo>
                    <a:lnTo>
                      <a:pt x="1127654" y="57815"/>
                    </a:lnTo>
                    <a:lnTo>
                      <a:pt x="1129189" y="56025"/>
                    </a:lnTo>
                    <a:lnTo>
                      <a:pt x="1132003" y="55257"/>
                    </a:lnTo>
                    <a:lnTo>
                      <a:pt x="1133282" y="55513"/>
                    </a:lnTo>
                    <a:lnTo>
                      <a:pt x="1135073" y="56536"/>
                    </a:lnTo>
                    <a:lnTo>
                      <a:pt x="1139422" y="60629"/>
                    </a:lnTo>
                    <a:lnTo>
                      <a:pt x="1141468" y="62420"/>
                    </a:lnTo>
                    <a:lnTo>
                      <a:pt x="1143771" y="63443"/>
                    </a:lnTo>
                    <a:lnTo>
                      <a:pt x="1147864" y="66002"/>
                    </a:lnTo>
                    <a:lnTo>
                      <a:pt x="1150934" y="69583"/>
                    </a:lnTo>
                    <a:lnTo>
                      <a:pt x="1155794" y="78281"/>
                    </a:lnTo>
                    <a:lnTo>
                      <a:pt x="1158864" y="83397"/>
                    </a:lnTo>
                    <a:lnTo>
                      <a:pt x="1161422" y="88514"/>
                    </a:lnTo>
                    <a:lnTo>
                      <a:pt x="1162957" y="92607"/>
                    </a:lnTo>
                    <a:lnTo>
                      <a:pt x="1164492" y="96956"/>
                    </a:lnTo>
                    <a:lnTo>
                      <a:pt x="1165260" y="100793"/>
                    </a:lnTo>
                    <a:lnTo>
                      <a:pt x="1165515" y="103607"/>
                    </a:lnTo>
                    <a:lnTo>
                      <a:pt x="1165771" y="111537"/>
                    </a:lnTo>
                    <a:lnTo>
                      <a:pt x="1164492" y="116398"/>
                    </a:lnTo>
                    <a:lnTo>
                      <a:pt x="1164492" y="117677"/>
                    </a:lnTo>
                    <a:lnTo>
                      <a:pt x="1165515" y="119468"/>
                    </a:lnTo>
                    <a:lnTo>
                      <a:pt x="1170632" y="125863"/>
                    </a:lnTo>
                    <a:lnTo>
                      <a:pt x="1173446" y="128677"/>
                    </a:lnTo>
                    <a:lnTo>
                      <a:pt x="1174213" y="130724"/>
                    </a:lnTo>
                    <a:lnTo>
                      <a:pt x="1174213" y="134305"/>
                    </a:lnTo>
                    <a:lnTo>
                      <a:pt x="1174725" y="135585"/>
                    </a:lnTo>
                    <a:lnTo>
                      <a:pt x="1175492" y="137119"/>
                    </a:lnTo>
                    <a:lnTo>
                      <a:pt x="1178562" y="141213"/>
                    </a:lnTo>
                    <a:lnTo>
                      <a:pt x="1179074" y="142748"/>
                    </a:lnTo>
                    <a:lnTo>
                      <a:pt x="1179586" y="145562"/>
                    </a:lnTo>
                    <a:lnTo>
                      <a:pt x="1180609" y="149910"/>
                    </a:lnTo>
                    <a:lnTo>
                      <a:pt x="1181632" y="152213"/>
                    </a:lnTo>
                    <a:lnTo>
                      <a:pt x="1182911" y="154515"/>
                    </a:lnTo>
                    <a:lnTo>
                      <a:pt x="1185214" y="155794"/>
                    </a:lnTo>
                    <a:lnTo>
                      <a:pt x="1189818" y="157329"/>
                    </a:lnTo>
                    <a:lnTo>
                      <a:pt x="1192888" y="158097"/>
                    </a:lnTo>
                    <a:lnTo>
                      <a:pt x="1195958" y="159887"/>
                    </a:lnTo>
                    <a:lnTo>
                      <a:pt x="1198005" y="161934"/>
                    </a:lnTo>
                    <a:lnTo>
                      <a:pt x="1199028" y="163981"/>
                    </a:lnTo>
                    <a:lnTo>
                      <a:pt x="1199795" y="167818"/>
                    </a:lnTo>
                    <a:lnTo>
                      <a:pt x="1200051" y="171655"/>
                    </a:lnTo>
                    <a:lnTo>
                      <a:pt x="1200819" y="174981"/>
                    </a:lnTo>
                    <a:lnTo>
                      <a:pt x="1202354" y="177027"/>
                    </a:lnTo>
                    <a:lnTo>
                      <a:pt x="1206958" y="181376"/>
                    </a:lnTo>
                    <a:lnTo>
                      <a:pt x="1207214" y="181888"/>
                    </a:lnTo>
                    <a:lnTo>
                      <a:pt x="1208237" y="186493"/>
                    </a:lnTo>
                    <a:lnTo>
                      <a:pt x="1210284" y="189307"/>
                    </a:lnTo>
                    <a:lnTo>
                      <a:pt x="1210796" y="192121"/>
                    </a:lnTo>
                    <a:lnTo>
                      <a:pt x="1212586" y="194935"/>
                    </a:lnTo>
                    <a:lnTo>
                      <a:pt x="1214633" y="196470"/>
                    </a:lnTo>
                    <a:lnTo>
                      <a:pt x="1215912" y="200563"/>
                    </a:lnTo>
                    <a:lnTo>
                      <a:pt x="1217447" y="202865"/>
                    </a:lnTo>
                    <a:lnTo>
                      <a:pt x="1222052" y="206702"/>
                    </a:lnTo>
                    <a:lnTo>
                      <a:pt x="1223587" y="208237"/>
                    </a:lnTo>
                    <a:lnTo>
                      <a:pt x="1226912" y="212075"/>
                    </a:lnTo>
                    <a:lnTo>
                      <a:pt x="1229726" y="217447"/>
                    </a:lnTo>
                    <a:lnTo>
                      <a:pt x="1236122" y="223842"/>
                    </a:lnTo>
                    <a:lnTo>
                      <a:pt x="1238680" y="225377"/>
                    </a:lnTo>
                    <a:lnTo>
                      <a:pt x="1239959" y="226401"/>
                    </a:lnTo>
                    <a:lnTo>
                      <a:pt x="1241494" y="229726"/>
                    </a:lnTo>
                    <a:lnTo>
                      <a:pt x="1244052" y="233819"/>
                    </a:lnTo>
                    <a:lnTo>
                      <a:pt x="1246610" y="236889"/>
                    </a:lnTo>
                    <a:lnTo>
                      <a:pt x="1251471" y="242261"/>
                    </a:lnTo>
                    <a:lnTo>
                      <a:pt x="1256587" y="247634"/>
                    </a:lnTo>
                    <a:lnTo>
                      <a:pt x="1260680" y="251215"/>
                    </a:lnTo>
                    <a:lnTo>
                      <a:pt x="1262215" y="252750"/>
                    </a:lnTo>
                    <a:lnTo>
                      <a:pt x="1263239" y="254797"/>
                    </a:lnTo>
                    <a:lnTo>
                      <a:pt x="1264774" y="260425"/>
                    </a:lnTo>
                    <a:lnTo>
                      <a:pt x="1266308" y="262727"/>
                    </a:lnTo>
                    <a:lnTo>
                      <a:pt x="1269123" y="264774"/>
                    </a:lnTo>
                    <a:lnTo>
                      <a:pt x="1271681" y="265797"/>
                    </a:lnTo>
                    <a:lnTo>
                      <a:pt x="1272960" y="266820"/>
                    </a:lnTo>
                    <a:lnTo>
                      <a:pt x="1273983" y="268867"/>
                    </a:lnTo>
                    <a:lnTo>
                      <a:pt x="1274750" y="273983"/>
                    </a:lnTo>
                    <a:lnTo>
                      <a:pt x="1276030" y="277053"/>
                    </a:lnTo>
                    <a:lnTo>
                      <a:pt x="1278076" y="280634"/>
                    </a:lnTo>
                    <a:lnTo>
                      <a:pt x="1281146" y="283193"/>
                    </a:lnTo>
                    <a:lnTo>
                      <a:pt x="1283448" y="285495"/>
                    </a:lnTo>
                    <a:lnTo>
                      <a:pt x="1284728" y="287797"/>
                    </a:lnTo>
                    <a:lnTo>
                      <a:pt x="1285495" y="290356"/>
                    </a:lnTo>
                    <a:lnTo>
                      <a:pt x="1288565" y="295472"/>
                    </a:lnTo>
                    <a:lnTo>
                      <a:pt x="1290356" y="300333"/>
                    </a:lnTo>
                    <a:lnTo>
                      <a:pt x="1290867" y="302635"/>
                    </a:lnTo>
                    <a:lnTo>
                      <a:pt x="1292146" y="305961"/>
                    </a:lnTo>
                    <a:lnTo>
                      <a:pt x="1293425" y="308007"/>
                    </a:lnTo>
                    <a:lnTo>
                      <a:pt x="1297263" y="312100"/>
                    </a:lnTo>
                    <a:lnTo>
                      <a:pt x="1299565" y="315682"/>
                    </a:lnTo>
                    <a:lnTo>
                      <a:pt x="1300844" y="318752"/>
                    </a:lnTo>
                    <a:lnTo>
                      <a:pt x="1302379" y="320287"/>
                    </a:lnTo>
                    <a:lnTo>
                      <a:pt x="1303914" y="321310"/>
                    </a:lnTo>
                    <a:lnTo>
                      <a:pt x="1307495" y="323101"/>
                    </a:lnTo>
                    <a:lnTo>
                      <a:pt x="1309542" y="324891"/>
                    </a:lnTo>
                    <a:lnTo>
                      <a:pt x="1310310" y="326170"/>
                    </a:lnTo>
                    <a:lnTo>
                      <a:pt x="1311844" y="332566"/>
                    </a:lnTo>
                    <a:lnTo>
                      <a:pt x="1312868" y="333845"/>
                    </a:lnTo>
                    <a:lnTo>
                      <a:pt x="1315682" y="334357"/>
                    </a:lnTo>
                    <a:lnTo>
                      <a:pt x="1319519" y="337682"/>
                    </a:lnTo>
                    <a:lnTo>
                      <a:pt x="1321310" y="338450"/>
                    </a:lnTo>
                    <a:lnTo>
                      <a:pt x="1323356" y="338450"/>
                    </a:lnTo>
                    <a:lnTo>
                      <a:pt x="1325914" y="339729"/>
                    </a:lnTo>
                    <a:lnTo>
                      <a:pt x="1328473" y="342543"/>
                    </a:lnTo>
                    <a:lnTo>
                      <a:pt x="1332822" y="347915"/>
                    </a:lnTo>
                    <a:lnTo>
                      <a:pt x="1335380" y="351497"/>
                    </a:lnTo>
                    <a:lnTo>
                      <a:pt x="1336147" y="353287"/>
                    </a:lnTo>
                    <a:lnTo>
                      <a:pt x="1335636" y="355078"/>
                    </a:lnTo>
                    <a:lnTo>
                      <a:pt x="1332310" y="356869"/>
                    </a:lnTo>
                    <a:lnTo>
                      <a:pt x="1325659" y="359683"/>
                    </a:lnTo>
                    <a:lnTo>
                      <a:pt x="1323868" y="360962"/>
                    </a:lnTo>
                    <a:lnTo>
                      <a:pt x="1321821" y="363264"/>
                    </a:lnTo>
                    <a:lnTo>
                      <a:pt x="1321310" y="365055"/>
                    </a:lnTo>
                    <a:lnTo>
                      <a:pt x="1321566" y="366590"/>
                    </a:lnTo>
                    <a:lnTo>
                      <a:pt x="1324380" y="368636"/>
                    </a:lnTo>
                    <a:lnTo>
                      <a:pt x="1325659" y="370427"/>
                    </a:lnTo>
                    <a:lnTo>
                      <a:pt x="1326170" y="372218"/>
                    </a:lnTo>
                    <a:lnTo>
                      <a:pt x="1326170" y="375544"/>
                    </a:lnTo>
                    <a:lnTo>
                      <a:pt x="1325403" y="377846"/>
                    </a:lnTo>
                    <a:lnTo>
                      <a:pt x="1324380" y="379381"/>
                    </a:lnTo>
                    <a:lnTo>
                      <a:pt x="1323101" y="380148"/>
                    </a:lnTo>
                    <a:lnTo>
                      <a:pt x="1321310" y="380404"/>
                    </a:lnTo>
                    <a:lnTo>
                      <a:pt x="1318496" y="380148"/>
                    </a:lnTo>
                    <a:lnTo>
                      <a:pt x="1316193" y="380404"/>
                    </a:lnTo>
                    <a:lnTo>
                      <a:pt x="1311844" y="383218"/>
                    </a:lnTo>
                    <a:lnTo>
                      <a:pt x="1309286" y="383986"/>
                    </a:lnTo>
                    <a:lnTo>
                      <a:pt x="1306728" y="383474"/>
                    </a:lnTo>
                    <a:lnTo>
                      <a:pt x="1304681" y="382451"/>
                    </a:lnTo>
                    <a:lnTo>
                      <a:pt x="1300588" y="380404"/>
                    </a:lnTo>
                    <a:lnTo>
                      <a:pt x="1297263" y="377590"/>
                    </a:lnTo>
                    <a:lnTo>
                      <a:pt x="1293170" y="374520"/>
                    </a:lnTo>
                    <a:lnTo>
                      <a:pt x="1288565" y="371195"/>
                    </a:lnTo>
                    <a:lnTo>
                      <a:pt x="1287030" y="370683"/>
                    </a:lnTo>
                    <a:lnTo>
                      <a:pt x="1285495" y="370939"/>
                    </a:lnTo>
                    <a:lnTo>
                      <a:pt x="1284728" y="371706"/>
                    </a:lnTo>
                    <a:lnTo>
                      <a:pt x="1283193" y="376567"/>
                    </a:lnTo>
                    <a:lnTo>
                      <a:pt x="1280123" y="381172"/>
                    </a:lnTo>
                    <a:lnTo>
                      <a:pt x="1279611" y="384241"/>
                    </a:lnTo>
                    <a:lnTo>
                      <a:pt x="1280123" y="386288"/>
                    </a:lnTo>
                    <a:lnTo>
                      <a:pt x="1284728" y="393195"/>
                    </a:lnTo>
                    <a:lnTo>
                      <a:pt x="1287797" y="396009"/>
                    </a:lnTo>
                    <a:lnTo>
                      <a:pt x="1290611" y="400102"/>
                    </a:lnTo>
                    <a:lnTo>
                      <a:pt x="1291890" y="401126"/>
                    </a:lnTo>
                    <a:lnTo>
                      <a:pt x="1294193" y="402149"/>
                    </a:lnTo>
                    <a:lnTo>
                      <a:pt x="1297519" y="402916"/>
                    </a:lnTo>
                    <a:lnTo>
                      <a:pt x="1300588" y="403940"/>
                    </a:lnTo>
                    <a:lnTo>
                      <a:pt x="1304426" y="406498"/>
                    </a:lnTo>
                    <a:lnTo>
                      <a:pt x="1310310" y="407777"/>
                    </a:lnTo>
                    <a:lnTo>
                      <a:pt x="1312100" y="408800"/>
                    </a:lnTo>
                    <a:lnTo>
                      <a:pt x="1315426" y="411358"/>
                    </a:lnTo>
                    <a:lnTo>
                      <a:pt x="1320031" y="414428"/>
                    </a:lnTo>
                    <a:lnTo>
                      <a:pt x="1323356" y="416986"/>
                    </a:lnTo>
                    <a:lnTo>
                      <a:pt x="1325147" y="418010"/>
                    </a:lnTo>
                    <a:lnTo>
                      <a:pt x="1328984" y="418521"/>
                    </a:lnTo>
                    <a:lnTo>
                      <a:pt x="1333077" y="418521"/>
                    </a:lnTo>
                    <a:lnTo>
                      <a:pt x="1335380" y="418777"/>
                    </a:lnTo>
                    <a:lnTo>
                      <a:pt x="1343566" y="421080"/>
                    </a:lnTo>
                    <a:lnTo>
                      <a:pt x="1349194" y="423126"/>
                    </a:lnTo>
                    <a:lnTo>
                      <a:pt x="1350473" y="423638"/>
                    </a:lnTo>
                    <a:lnTo>
                      <a:pt x="1352264" y="426196"/>
                    </a:lnTo>
                    <a:lnTo>
                      <a:pt x="1353543" y="431824"/>
                    </a:lnTo>
                    <a:lnTo>
                      <a:pt x="1354566" y="434126"/>
                    </a:lnTo>
                    <a:lnTo>
                      <a:pt x="1356357" y="436685"/>
                    </a:lnTo>
                    <a:lnTo>
                      <a:pt x="1358148" y="438475"/>
                    </a:lnTo>
                    <a:lnTo>
                      <a:pt x="1359939" y="439499"/>
                    </a:lnTo>
                    <a:lnTo>
                      <a:pt x="1364543" y="443336"/>
                    </a:lnTo>
                    <a:lnTo>
                      <a:pt x="1369148" y="446406"/>
                    </a:lnTo>
                    <a:lnTo>
                      <a:pt x="1371962" y="447173"/>
                    </a:lnTo>
                    <a:lnTo>
                      <a:pt x="1374776" y="447685"/>
                    </a:lnTo>
                    <a:lnTo>
                      <a:pt x="1377590" y="447429"/>
                    </a:lnTo>
                    <a:lnTo>
                      <a:pt x="1379381" y="446917"/>
                    </a:lnTo>
                    <a:lnTo>
                      <a:pt x="1380916" y="445638"/>
                    </a:lnTo>
                    <a:lnTo>
                      <a:pt x="1385521" y="442057"/>
                    </a:lnTo>
                    <a:lnTo>
                      <a:pt x="1391149" y="438475"/>
                    </a:lnTo>
                    <a:lnTo>
                      <a:pt x="1392939" y="437964"/>
                    </a:lnTo>
                    <a:lnTo>
                      <a:pt x="1394986" y="438731"/>
                    </a:lnTo>
                    <a:lnTo>
                      <a:pt x="1398312" y="441801"/>
                    </a:lnTo>
                    <a:lnTo>
                      <a:pt x="1400358" y="445382"/>
                    </a:lnTo>
                    <a:lnTo>
                      <a:pt x="1401893" y="448964"/>
                    </a:lnTo>
                    <a:lnTo>
                      <a:pt x="1402916" y="450499"/>
                    </a:lnTo>
                    <a:lnTo>
                      <a:pt x="1405219" y="452801"/>
                    </a:lnTo>
                    <a:lnTo>
                      <a:pt x="1411614" y="457406"/>
                    </a:lnTo>
                    <a:lnTo>
                      <a:pt x="1418265" y="460732"/>
                    </a:lnTo>
                    <a:lnTo>
                      <a:pt x="1421591" y="462267"/>
                    </a:lnTo>
                    <a:lnTo>
                      <a:pt x="1423894" y="464313"/>
                    </a:lnTo>
                    <a:lnTo>
                      <a:pt x="1426963" y="468150"/>
                    </a:lnTo>
                    <a:lnTo>
                      <a:pt x="1426708" y="469685"/>
                    </a:lnTo>
                    <a:lnTo>
                      <a:pt x="1423894" y="470964"/>
                    </a:lnTo>
                    <a:lnTo>
                      <a:pt x="1422103" y="472244"/>
                    </a:lnTo>
                    <a:lnTo>
                      <a:pt x="1421079" y="473523"/>
                    </a:lnTo>
                    <a:lnTo>
                      <a:pt x="1420568" y="477104"/>
                    </a:lnTo>
                    <a:lnTo>
                      <a:pt x="1419800" y="480174"/>
                    </a:lnTo>
                    <a:lnTo>
                      <a:pt x="1417754" y="483755"/>
                    </a:lnTo>
                    <a:lnTo>
                      <a:pt x="1416475" y="485802"/>
                    </a:lnTo>
                    <a:lnTo>
                      <a:pt x="1414684" y="489895"/>
                    </a:lnTo>
                    <a:lnTo>
                      <a:pt x="1413405" y="493988"/>
                    </a:lnTo>
                    <a:lnTo>
                      <a:pt x="1412126" y="497826"/>
                    </a:lnTo>
                    <a:lnTo>
                      <a:pt x="1412637" y="498849"/>
                    </a:lnTo>
                    <a:lnTo>
                      <a:pt x="1414684" y="500128"/>
                    </a:lnTo>
                    <a:lnTo>
                      <a:pt x="1415196" y="500895"/>
                    </a:lnTo>
                    <a:lnTo>
                      <a:pt x="1418521" y="507291"/>
                    </a:lnTo>
                    <a:lnTo>
                      <a:pt x="1422359" y="511640"/>
                    </a:lnTo>
                    <a:lnTo>
                      <a:pt x="1423126" y="513175"/>
                    </a:lnTo>
                    <a:lnTo>
                      <a:pt x="1423126" y="514965"/>
                    </a:lnTo>
                    <a:lnTo>
                      <a:pt x="1422614" y="516756"/>
                    </a:lnTo>
                    <a:lnTo>
                      <a:pt x="1421591" y="518547"/>
                    </a:lnTo>
                    <a:lnTo>
                      <a:pt x="1420312" y="519570"/>
                    </a:lnTo>
                    <a:lnTo>
                      <a:pt x="1417242" y="520849"/>
                    </a:lnTo>
                    <a:lnTo>
                      <a:pt x="1415963" y="521617"/>
                    </a:lnTo>
                    <a:lnTo>
                      <a:pt x="1415963" y="522896"/>
                    </a:lnTo>
                    <a:lnTo>
                      <a:pt x="1416986" y="524687"/>
                    </a:lnTo>
                    <a:lnTo>
                      <a:pt x="1417498" y="527245"/>
                    </a:lnTo>
                    <a:lnTo>
                      <a:pt x="1416986" y="529291"/>
                    </a:lnTo>
                    <a:lnTo>
                      <a:pt x="1415963" y="532617"/>
                    </a:lnTo>
                    <a:lnTo>
                      <a:pt x="1414428" y="535431"/>
                    </a:lnTo>
                    <a:lnTo>
                      <a:pt x="1411614" y="539013"/>
                    </a:lnTo>
                    <a:lnTo>
                      <a:pt x="1411358" y="540803"/>
                    </a:lnTo>
                    <a:lnTo>
                      <a:pt x="1412126" y="542082"/>
                    </a:lnTo>
                    <a:lnTo>
                      <a:pt x="1413405" y="542594"/>
                    </a:lnTo>
                    <a:lnTo>
                      <a:pt x="1418010" y="542594"/>
                    </a:lnTo>
                    <a:lnTo>
                      <a:pt x="1419545" y="543106"/>
                    </a:lnTo>
                    <a:lnTo>
                      <a:pt x="1421079" y="544641"/>
                    </a:lnTo>
                    <a:lnTo>
                      <a:pt x="1424405" y="545152"/>
                    </a:lnTo>
                    <a:lnTo>
                      <a:pt x="1426708" y="546176"/>
                    </a:lnTo>
                    <a:lnTo>
                      <a:pt x="1428242" y="547199"/>
                    </a:lnTo>
                    <a:lnTo>
                      <a:pt x="1431824" y="549245"/>
                    </a:lnTo>
                    <a:lnTo>
                      <a:pt x="1432847" y="551292"/>
                    </a:lnTo>
                    <a:lnTo>
                      <a:pt x="1432336" y="552827"/>
                    </a:lnTo>
                    <a:lnTo>
                      <a:pt x="1432591" y="554106"/>
                    </a:lnTo>
                    <a:lnTo>
                      <a:pt x="1434638" y="556408"/>
                    </a:lnTo>
                    <a:lnTo>
                      <a:pt x="1437452" y="557176"/>
                    </a:lnTo>
                    <a:lnTo>
                      <a:pt x="1441545" y="557943"/>
                    </a:lnTo>
                    <a:lnTo>
                      <a:pt x="1444615" y="559478"/>
                    </a:lnTo>
                    <a:lnTo>
                      <a:pt x="1448452" y="563060"/>
                    </a:lnTo>
                    <a:lnTo>
                      <a:pt x="1451522" y="566897"/>
                    </a:lnTo>
                    <a:lnTo>
                      <a:pt x="1453569" y="569199"/>
                    </a:lnTo>
                    <a:lnTo>
                      <a:pt x="1459708" y="573292"/>
                    </a:lnTo>
                    <a:lnTo>
                      <a:pt x="1462778" y="578153"/>
                    </a:lnTo>
                    <a:lnTo>
                      <a:pt x="1464057" y="579176"/>
                    </a:lnTo>
                    <a:lnTo>
                      <a:pt x="1470964" y="582758"/>
                    </a:lnTo>
                    <a:lnTo>
                      <a:pt x="1472755" y="585060"/>
                    </a:lnTo>
                    <a:lnTo>
                      <a:pt x="1474290" y="588642"/>
                    </a:lnTo>
                    <a:lnTo>
                      <a:pt x="1474802" y="591456"/>
                    </a:lnTo>
                    <a:lnTo>
                      <a:pt x="1475057" y="595037"/>
                    </a:lnTo>
                    <a:lnTo>
                      <a:pt x="1475057" y="601944"/>
                    </a:lnTo>
                    <a:lnTo>
                      <a:pt x="1476848" y="606293"/>
                    </a:lnTo>
                    <a:lnTo>
                      <a:pt x="1478895" y="609363"/>
                    </a:lnTo>
                    <a:lnTo>
                      <a:pt x="1479918" y="611410"/>
                    </a:lnTo>
                    <a:lnTo>
                      <a:pt x="1480941" y="613968"/>
                    </a:lnTo>
                    <a:lnTo>
                      <a:pt x="1481709" y="619340"/>
                    </a:lnTo>
                    <a:lnTo>
                      <a:pt x="1482732" y="621387"/>
                    </a:lnTo>
                    <a:lnTo>
                      <a:pt x="1487081" y="623945"/>
                    </a:lnTo>
                    <a:lnTo>
                      <a:pt x="1491174" y="625991"/>
                    </a:lnTo>
                    <a:lnTo>
                      <a:pt x="1495523" y="628294"/>
                    </a:lnTo>
                    <a:lnTo>
                      <a:pt x="1501407" y="631875"/>
                    </a:lnTo>
                    <a:lnTo>
                      <a:pt x="1505244" y="635457"/>
                    </a:lnTo>
                    <a:lnTo>
                      <a:pt x="1506523" y="637503"/>
                    </a:lnTo>
                    <a:lnTo>
                      <a:pt x="1508570" y="641341"/>
                    </a:lnTo>
                    <a:lnTo>
                      <a:pt x="1510616" y="644155"/>
                    </a:lnTo>
                    <a:lnTo>
                      <a:pt x="1512919" y="646457"/>
                    </a:lnTo>
                    <a:lnTo>
                      <a:pt x="1514710" y="649271"/>
                    </a:lnTo>
                    <a:lnTo>
                      <a:pt x="1516500" y="654643"/>
                    </a:lnTo>
                    <a:lnTo>
                      <a:pt x="1518291" y="658225"/>
                    </a:lnTo>
                    <a:lnTo>
                      <a:pt x="1519826" y="659504"/>
                    </a:lnTo>
                    <a:lnTo>
                      <a:pt x="1523407" y="661294"/>
                    </a:lnTo>
                    <a:lnTo>
                      <a:pt x="1525198" y="661550"/>
                    </a:lnTo>
                    <a:lnTo>
                      <a:pt x="1527501" y="662318"/>
                    </a:lnTo>
                    <a:lnTo>
                      <a:pt x="1528012" y="663341"/>
                    </a:lnTo>
                    <a:lnTo>
                      <a:pt x="1528524" y="666922"/>
                    </a:lnTo>
                    <a:lnTo>
                      <a:pt x="1529291" y="668969"/>
                    </a:lnTo>
                    <a:lnTo>
                      <a:pt x="1531594" y="673062"/>
                    </a:lnTo>
                    <a:lnTo>
                      <a:pt x="1532105" y="675109"/>
                    </a:lnTo>
                    <a:lnTo>
                      <a:pt x="1531594" y="678434"/>
                    </a:lnTo>
                    <a:lnTo>
                      <a:pt x="1531850" y="679458"/>
                    </a:lnTo>
                    <a:lnTo>
                      <a:pt x="1533129" y="680737"/>
                    </a:lnTo>
                    <a:lnTo>
                      <a:pt x="1536454" y="682783"/>
                    </a:lnTo>
                    <a:lnTo>
                      <a:pt x="1538501" y="684574"/>
                    </a:lnTo>
                    <a:lnTo>
                      <a:pt x="1539268" y="685853"/>
                    </a:lnTo>
                    <a:lnTo>
                      <a:pt x="1540547" y="687388"/>
                    </a:lnTo>
                    <a:lnTo>
                      <a:pt x="1541826" y="687900"/>
                    </a:lnTo>
                    <a:lnTo>
                      <a:pt x="1544896" y="688667"/>
                    </a:lnTo>
                    <a:lnTo>
                      <a:pt x="1546175" y="689690"/>
                    </a:lnTo>
                    <a:lnTo>
                      <a:pt x="1547454" y="690970"/>
                    </a:lnTo>
                    <a:lnTo>
                      <a:pt x="1549245" y="694551"/>
                    </a:lnTo>
                    <a:lnTo>
                      <a:pt x="1551036" y="696086"/>
                    </a:lnTo>
                    <a:lnTo>
                      <a:pt x="1552827" y="696598"/>
                    </a:lnTo>
                    <a:lnTo>
                      <a:pt x="1555129" y="697877"/>
                    </a:lnTo>
                    <a:lnTo>
                      <a:pt x="1557432" y="700179"/>
                    </a:lnTo>
                    <a:lnTo>
                      <a:pt x="1560757" y="706575"/>
                    </a:lnTo>
                    <a:lnTo>
                      <a:pt x="1564594" y="712458"/>
                    </a:lnTo>
                    <a:lnTo>
                      <a:pt x="1570223" y="721156"/>
                    </a:lnTo>
                    <a:lnTo>
                      <a:pt x="1572269" y="723459"/>
                    </a:lnTo>
                    <a:lnTo>
                      <a:pt x="1576618" y="726529"/>
                    </a:lnTo>
                    <a:lnTo>
                      <a:pt x="1577130" y="727552"/>
                    </a:lnTo>
                    <a:lnTo>
                      <a:pt x="1578920" y="735482"/>
                    </a:lnTo>
                    <a:lnTo>
                      <a:pt x="1580711" y="737529"/>
                    </a:lnTo>
                    <a:lnTo>
                      <a:pt x="1592735" y="747250"/>
                    </a:lnTo>
                    <a:lnTo>
                      <a:pt x="1596060" y="750576"/>
                    </a:lnTo>
                    <a:lnTo>
                      <a:pt x="1597851" y="754157"/>
                    </a:lnTo>
                    <a:lnTo>
                      <a:pt x="1598874" y="757483"/>
                    </a:lnTo>
                    <a:lnTo>
                      <a:pt x="1598874" y="764390"/>
                    </a:lnTo>
                    <a:lnTo>
                      <a:pt x="1598618" y="770530"/>
                    </a:lnTo>
                    <a:lnTo>
                      <a:pt x="1599386" y="774878"/>
                    </a:lnTo>
                    <a:lnTo>
                      <a:pt x="1600665" y="776413"/>
                    </a:lnTo>
                    <a:lnTo>
                      <a:pt x="1602967" y="777181"/>
                    </a:lnTo>
                    <a:lnTo>
                      <a:pt x="1605270" y="776925"/>
                    </a:lnTo>
                    <a:lnTo>
                      <a:pt x="1607061" y="776158"/>
                    </a:lnTo>
                    <a:lnTo>
                      <a:pt x="1610386" y="773344"/>
                    </a:lnTo>
                    <a:lnTo>
                      <a:pt x="1613712" y="769762"/>
                    </a:lnTo>
                    <a:lnTo>
                      <a:pt x="1614991" y="768995"/>
                    </a:lnTo>
                    <a:lnTo>
                      <a:pt x="1617805" y="768483"/>
                    </a:lnTo>
                    <a:lnTo>
                      <a:pt x="1619084" y="768483"/>
                    </a:lnTo>
                    <a:lnTo>
                      <a:pt x="1621898" y="769506"/>
                    </a:lnTo>
                    <a:lnTo>
                      <a:pt x="1624201" y="771041"/>
                    </a:lnTo>
                    <a:lnTo>
                      <a:pt x="1626759" y="773599"/>
                    </a:lnTo>
                    <a:lnTo>
                      <a:pt x="1630596" y="776413"/>
                    </a:lnTo>
                    <a:lnTo>
                      <a:pt x="1632387" y="778204"/>
                    </a:lnTo>
                    <a:lnTo>
                      <a:pt x="1635712" y="781018"/>
                    </a:lnTo>
                    <a:lnTo>
                      <a:pt x="1641596" y="784088"/>
                    </a:lnTo>
                    <a:lnTo>
                      <a:pt x="1646457" y="787158"/>
                    </a:lnTo>
                    <a:lnTo>
                      <a:pt x="1648759" y="789204"/>
                    </a:lnTo>
                    <a:lnTo>
                      <a:pt x="1653876" y="792530"/>
                    </a:lnTo>
                    <a:lnTo>
                      <a:pt x="1657457" y="794577"/>
                    </a:lnTo>
                    <a:lnTo>
                      <a:pt x="1658480" y="795088"/>
                    </a:lnTo>
                    <a:lnTo>
                      <a:pt x="1661806" y="800460"/>
                    </a:lnTo>
                    <a:lnTo>
                      <a:pt x="1663852" y="802251"/>
                    </a:lnTo>
                    <a:lnTo>
                      <a:pt x="1666922" y="803274"/>
                    </a:lnTo>
                    <a:lnTo>
                      <a:pt x="1668202" y="804298"/>
                    </a:lnTo>
                    <a:lnTo>
                      <a:pt x="1669992" y="806600"/>
                    </a:lnTo>
                    <a:lnTo>
                      <a:pt x="1673062" y="811205"/>
                    </a:lnTo>
                    <a:lnTo>
                      <a:pt x="1675620" y="813507"/>
                    </a:lnTo>
                    <a:lnTo>
                      <a:pt x="1678434" y="815298"/>
                    </a:lnTo>
                    <a:lnTo>
                      <a:pt x="1684574" y="818112"/>
                    </a:lnTo>
                    <a:lnTo>
                      <a:pt x="1691993" y="822461"/>
                    </a:lnTo>
                    <a:lnTo>
                      <a:pt x="1697877" y="826810"/>
                    </a:lnTo>
                    <a:lnTo>
                      <a:pt x="1698900" y="828089"/>
                    </a:lnTo>
                    <a:lnTo>
                      <a:pt x="1700179" y="831415"/>
                    </a:lnTo>
                    <a:lnTo>
                      <a:pt x="1703505" y="836275"/>
                    </a:lnTo>
                    <a:lnTo>
                      <a:pt x="1705295" y="838066"/>
                    </a:lnTo>
                    <a:lnTo>
                      <a:pt x="1707598" y="840113"/>
                    </a:lnTo>
                    <a:lnTo>
                      <a:pt x="1710412" y="843182"/>
                    </a:lnTo>
                    <a:lnTo>
                      <a:pt x="1711691" y="846508"/>
                    </a:lnTo>
                    <a:lnTo>
                      <a:pt x="1712714" y="849834"/>
                    </a:lnTo>
                    <a:lnTo>
                      <a:pt x="1715016" y="851624"/>
                    </a:lnTo>
                    <a:lnTo>
                      <a:pt x="1715784" y="854438"/>
                    </a:lnTo>
                    <a:lnTo>
                      <a:pt x="1718086" y="855206"/>
                    </a:lnTo>
                    <a:lnTo>
                      <a:pt x="1719366" y="856997"/>
                    </a:lnTo>
                    <a:lnTo>
                      <a:pt x="1723970" y="862369"/>
                    </a:lnTo>
                    <a:lnTo>
                      <a:pt x="1724993" y="863904"/>
                    </a:lnTo>
                    <a:lnTo>
                      <a:pt x="1728063" y="872602"/>
                    </a:lnTo>
                    <a:lnTo>
                      <a:pt x="1729087" y="877974"/>
                    </a:lnTo>
                    <a:lnTo>
                      <a:pt x="1730366" y="880532"/>
                    </a:lnTo>
                    <a:lnTo>
                      <a:pt x="1731901" y="882323"/>
                    </a:lnTo>
                    <a:lnTo>
                      <a:pt x="1734715" y="884369"/>
                    </a:lnTo>
                    <a:lnTo>
                      <a:pt x="1734970" y="885137"/>
                    </a:lnTo>
                    <a:lnTo>
                      <a:pt x="1748529" y="911486"/>
                    </a:lnTo>
                    <a:lnTo>
                      <a:pt x="1748529" y="914300"/>
                    </a:lnTo>
                    <a:lnTo>
                      <a:pt x="1748273" y="917882"/>
                    </a:lnTo>
                    <a:lnTo>
                      <a:pt x="1746227" y="922998"/>
                    </a:lnTo>
                    <a:lnTo>
                      <a:pt x="1743157" y="929905"/>
                    </a:lnTo>
                    <a:lnTo>
                      <a:pt x="1741110" y="934510"/>
                    </a:lnTo>
                    <a:lnTo>
                      <a:pt x="1738552" y="938859"/>
                    </a:lnTo>
                    <a:lnTo>
                      <a:pt x="1736250" y="943720"/>
                    </a:lnTo>
                    <a:lnTo>
                      <a:pt x="1735738" y="946534"/>
                    </a:lnTo>
                    <a:lnTo>
                      <a:pt x="1735994" y="949348"/>
                    </a:lnTo>
                    <a:close/>
                  </a:path>
                </a:pathLst>
              </a:custGeom>
              <a:solidFill>
                <a:schemeClr val="accent1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4A74C36-EE29-B42F-E1F0-5F9DC9D79F99}"/>
                  </a:ext>
                </a:extLst>
              </p:cNvPr>
              <p:cNvSpPr/>
              <p:nvPr/>
            </p:nvSpPr>
            <p:spPr>
              <a:xfrm>
                <a:off x="7667782" y="4193182"/>
                <a:ext cx="667433" cy="642363"/>
              </a:xfrm>
              <a:custGeom>
                <a:avLst/>
                <a:gdLst>
                  <a:gd name="connsiteX0" fmla="*/ 655410 w 667433"/>
                  <a:gd name="connsiteY0" fmla="*/ 7675 h 642363"/>
                  <a:gd name="connsiteX1" fmla="*/ 655922 w 667433"/>
                  <a:gd name="connsiteY1" fmla="*/ 7930 h 642363"/>
                  <a:gd name="connsiteX2" fmla="*/ 660271 w 667433"/>
                  <a:gd name="connsiteY2" fmla="*/ 7675 h 642363"/>
                  <a:gd name="connsiteX3" fmla="*/ 662574 w 667433"/>
                  <a:gd name="connsiteY3" fmla="*/ 8442 h 642363"/>
                  <a:gd name="connsiteX4" fmla="*/ 664364 w 667433"/>
                  <a:gd name="connsiteY4" fmla="*/ 9465 h 642363"/>
                  <a:gd name="connsiteX5" fmla="*/ 664620 w 667433"/>
                  <a:gd name="connsiteY5" fmla="*/ 10489 h 642363"/>
                  <a:gd name="connsiteX6" fmla="*/ 665899 w 667433"/>
                  <a:gd name="connsiteY6" fmla="*/ 11256 h 642363"/>
                  <a:gd name="connsiteX7" fmla="*/ 665132 w 667433"/>
                  <a:gd name="connsiteY7" fmla="*/ 13047 h 642363"/>
                  <a:gd name="connsiteX8" fmla="*/ 664876 w 667433"/>
                  <a:gd name="connsiteY8" fmla="*/ 15093 h 642363"/>
                  <a:gd name="connsiteX9" fmla="*/ 667434 w 667433"/>
                  <a:gd name="connsiteY9" fmla="*/ 15605 h 642363"/>
                  <a:gd name="connsiteX10" fmla="*/ 650038 w 667433"/>
                  <a:gd name="connsiteY10" fmla="*/ 29931 h 642363"/>
                  <a:gd name="connsiteX11" fmla="*/ 645178 w 667433"/>
                  <a:gd name="connsiteY11" fmla="*/ 34024 h 642363"/>
                  <a:gd name="connsiteX12" fmla="*/ 644155 w 667433"/>
                  <a:gd name="connsiteY12" fmla="*/ 35047 h 642363"/>
                  <a:gd name="connsiteX13" fmla="*/ 643643 w 667433"/>
                  <a:gd name="connsiteY13" fmla="*/ 36582 h 642363"/>
                  <a:gd name="connsiteX14" fmla="*/ 643899 w 667433"/>
                  <a:gd name="connsiteY14" fmla="*/ 38117 h 642363"/>
                  <a:gd name="connsiteX15" fmla="*/ 641085 w 667433"/>
                  <a:gd name="connsiteY15" fmla="*/ 41443 h 642363"/>
                  <a:gd name="connsiteX16" fmla="*/ 642364 w 667433"/>
                  <a:gd name="connsiteY16" fmla="*/ 42466 h 642363"/>
                  <a:gd name="connsiteX17" fmla="*/ 640573 w 667433"/>
                  <a:gd name="connsiteY17" fmla="*/ 42722 h 642363"/>
                  <a:gd name="connsiteX18" fmla="*/ 636736 w 667433"/>
                  <a:gd name="connsiteY18" fmla="*/ 42978 h 642363"/>
                  <a:gd name="connsiteX19" fmla="*/ 638271 w 667433"/>
                  <a:gd name="connsiteY19" fmla="*/ 48606 h 642363"/>
                  <a:gd name="connsiteX20" fmla="*/ 638527 w 667433"/>
                  <a:gd name="connsiteY20" fmla="*/ 52187 h 642363"/>
                  <a:gd name="connsiteX21" fmla="*/ 641341 w 667433"/>
                  <a:gd name="connsiteY21" fmla="*/ 55513 h 642363"/>
                  <a:gd name="connsiteX22" fmla="*/ 642108 w 667433"/>
                  <a:gd name="connsiteY22" fmla="*/ 58839 h 642363"/>
                  <a:gd name="connsiteX23" fmla="*/ 640829 w 667433"/>
                  <a:gd name="connsiteY23" fmla="*/ 61397 h 642363"/>
                  <a:gd name="connsiteX24" fmla="*/ 641852 w 667433"/>
                  <a:gd name="connsiteY24" fmla="*/ 62164 h 642363"/>
                  <a:gd name="connsiteX25" fmla="*/ 639550 w 667433"/>
                  <a:gd name="connsiteY25" fmla="*/ 68304 h 642363"/>
                  <a:gd name="connsiteX26" fmla="*/ 638015 w 667433"/>
                  <a:gd name="connsiteY26" fmla="*/ 68816 h 642363"/>
                  <a:gd name="connsiteX27" fmla="*/ 637759 w 667433"/>
                  <a:gd name="connsiteY27" fmla="*/ 70862 h 642363"/>
                  <a:gd name="connsiteX28" fmla="*/ 635968 w 667433"/>
                  <a:gd name="connsiteY28" fmla="*/ 70862 h 642363"/>
                  <a:gd name="connsiteX29" fmla="*/ 634178 w 667433"/>
                  <a:gd name="connsiteY29" fmla="*/ 70095 h 642363"/>
                  <a:gd name="connsiteX30" fmla="*/ 628805 w 667433"/>
                  <a:gd name="connsiteY30" fmla="*/ 74699 h 642363"/>
                  <a:gd name="connsiteX31" fmla="*/ 629573 w 667433"/>
                  <a:gd name="connsiteY31" fmla="*/ 77258 h 642363"/>
                  <a:gd name="connsiteX32" fmla="*/ 625736 w 667433"/>
                  <a:gd name="connsiteY32" fmla="*/ 78025 h 642363"/>
                  <a:gd name="connsiteX33" fmla="*/ 626247 w 667433"/>
                  <a:gd name="connsiteY33" fmla="*/ 80583 h 642363"/>
                  <a:gd name="connsiteX34" fmla="*/ 626503 w 667433"/>
                  <a:gd name="connsiteY34" fmla="*/ 83909 h 642363"/>
                  <a:gd name="connsiteX35" fmla="*/ 627014 w 667433"/>
                  <a:gd name="connsiteY35" fmla="*/ 87235 h 642363"/>
                  <a:gd name="connsiteX36" fmla="*/ 624968 w 667433"/>
                  <a:gd name="connsiteY36" fmla="*/ 88002 h 642363"/>
                  <a:gd name="connsiteX37" fmla="*/ 623433 w 667433"/>
                  <a:gd name="connsiteY37" fmla="*/ 90560 h 642363"/>
                  <a:gd name="connsiteX38" fmla="*/ 622410 w 667433"/>
                  <a:gd name="connsiteY38" fmla="*/ 97723 h 642363"/>
                  <a:gd name="connsiteX39" fmla="*/ 622922 w 667433"/>
                  <a:gd name="connsiteY39" fmla="*/ 98490 h 642363"/>
                  <a:gd name="connsiteX40" fmla="*/ 621898 w 667433"/>
                  <a:gd name="connsiteY40" fmla="*/ 101049 h 642363"/>
                  <a:gd name="connsiteX41" fmla="*/ 620108 w 667433"/>
                  <a:gd name="connsiteY41" fmla="*/ 100026 h 642363"/>
                  <a:gd name="connsiteX42" fmla="*/ 620108 w 667433"/>
                  <a:gd name="connsiteY42" fmla="*/ 103095 h 642363"/>
                  <a:gd name="connsiteX43" fmla="*/ 622154 w 667433"/>
                  <a:gd name="connsiteY43" fmla="*/ 103095 h 642363"/>
                  <a:gd name="connsiteX44" fmla="*/ 622666 w 667433"/>
                  <a:gd name="connsiteY44" fmla="*/ 105142 h 642363"/>
                  <a:gd name="connsiteX45" fmla="*/ 617805 w 667433"/>
                  <a:gd name="connsiteY45" fmla="*/ 106933 h 642363"/>
                  <a:gd name="connsiteX46" fmla="*/ 617294 w 667433"/>
                  <a:gd name="connsiteY46" fmla="*/ 108723 h 642363"/>
                  <a:gd name="connsiteX47" fmla="*/ 614223 w 667433"/>
                  <a:gd name="connsiteY47" fmla="*/ 115119 h 642363"/>
                  <a:gd name="connsiteX48" fmla="*/ 612177 w 667433"/>
                  <a:gd name="connsiteY48" fmla="*/ 117933 h 642363"/>
                  <a:gd name="connsiteX49" fmla="*/ 615247 w 667433"/>
                  <a:gd name="connsiteY49" fmla="*/ 119724 h 642363"/>
                  <a:gd name="connsiteX50" fmla="*/ 617037 w 667433"/>
                  <a:gd name="connsiteY50" fmla="*/ 122026 h 642363"/>
                  <a:gd name="connsiteX51" fmla="*/ 612945 w 667433"/>
                  <a:gd name="connsiteY51" fmla="*/ 121514 h 642363"/>
                  <a:gd name="connsiteX52" fmla="*/ 610642 w 667433"/>
                  <a:gd name="connsiteY52" fmla="*/ 121003 h 642363"/>
                  <a:gd name="connsiteX53" fmla="*/ 605782 w 667433"/>
                  <a:gd name="connsiteY53" fmla="*/ 119468 h 642363"/>
                  <a:gd name="connsiteX54" fmla="*/ 600409 w 667433"/>
                  <a:gd name="connsiteY54" fmla="*/ 119468 h 642363"/>
                  <a:gd name="connsiteX55" fmla="*/ 584037 w 667433"/>
                  <a:gd name="connsiteY55" fmla="*/ 133538 h 642363"/>
                  <a:gd name="connsiteX56" fmla="*/ 585316 w 667433"/>
                  <a:gd name="connsiteY56" fmla="*/ 136096 h 642363"/>
                  <a:gd name="connsiteX57" fmla="*/ 578921 w 667433"/>
                  <a:gd name="connsiteY57" fmla="*/ 140189 h 642363"/>
                  <a:gd name="connsiteX58" fmla="*/ 579176 w 667433"/>
                  <a:gd name="connsiteY58" fmla="*/ 141213 h 642363"/>
                  <a:gd name="connsiteX59" fmla="*/ 577386 w 667433"/>
                  <a:gd name="connsiteY59" fmla="*/ 146841 h 642363"/>
                  <a:gd name="connsiteX60" fmla="*/ 576874 w 667433"/>
                  <a:gd name="connsiteY60" fmla="*/ 146585 h 642363"/>
                  <a:gd name="connsiteX61" fmla="*/ 574316 w 667433"/>
                  <a:gd name="connsiteY61" fmla="*/ 148631 h 642363"/>
                  <a:gd name="connsiteX62" fmla="*/ 576362 w 667433"/>
                  <a:gd name="connsiteY62" fmla="*/ 152213 h 642363"/>
                  <a:gd name="connsiteX63" fmla="*/ 576874 w 667433"/>
                  <a:gd name="connsiteY63" fmla="*/ 151957 h 642363"/>
                  <a:gd name="connsiteX64" fmla="*/ 578409 w 667433"/>
                  <a:gd name="connsiteY64" fmla="*/ 155794 h 642363"/>
                  <a:gd name="connsiteX65" fmla="*/ 578153 w 667433"/>
                  <a:gd name="connsiteY65" fmla="*/ 156306 h 642363"/>
                  <a:gd name="connsiteX66" fmla="*/ 573037 w 667433"/>
                  <a:gd name="connsiteY66" fmla="*/ 157329 h 642363"/>
                  <a:gd name="connsiteX67" fmla="*/ 573804 w 667433"/>
                  <a:gd name="connsiteY67" fmla="*/ 160399 h 642363"/>
                  <a:gd name="connsiteX68" fmla="*/ 570223 w 667433"/>
                  <a:gd name="connsiteY68" fmla="*/ 161678 h 642363"/>
                  <a:gd name="connsiteX69" fmla="*/ 571758 w 667433"/>
                  <a:gd name="connsiteY69" fmla="*/ 165259 h 642363"/>
                  <a:gd name="connsiteX70" fmla="*/ 572269 w 667433"/>
                  <a:gd name="connsiteY70" fmla="*/ 168330 h 642363"/>
                  <a:gd name="connsiteX71" fmla="*/ 576362 w 667433"/>
                  <a:gd name="connsiteY71" fmla="*/ 168073 h 642363"/>
                  <a:gd name="connsiteX72" fmla="*/ 577386 w 667433"/>
                  <a:gd name="connsiteY72" fmla="*/ 169353 h 642363"/>
                  <a:gd name="connsiteX73" fmla="*/ 579432 w 667433"/>
                  <a:gd name="connsiteY73" fmla="*/ 169609 h 642363"/>
                  <a:gd name="connsiteX74" fmla="*/ 580455 w 667433"/>
                  <a:gd name="connsiteY74" fmla="*/ 168841 h 642363"/>
                  <a:gd name="connsiteX75" fmla="*/ 582246 w 667433"/>
                  <a:gd name="connsiteY75" fmla="*/ 174213 h 642363"/>
                  <a:gd name="connsiteX76" fmla="*/ 581479 w 667433"/>
                  <a:gd name="connsiteY76" fmla="*/ 178562 h 642363"/>
                  <a:gd name="connsiteX77" fmla="*/ 585828 w 667433"/>
                  <a:gd name="connsiteY77" fmla="*/ 178307 h 642363"/>
                  <a:gd name="connsiteX78" fmla="*/ 586851 w 667433"/>
                  <a:gd name="connsiteY78" fmla="*/ 179330 h 642363"/>
                  <a:gd name="connsiteX79" fmla="*/ 585060 w 667433"/>
                  <a:gd name="connsiteY79" fmla="*/ 186237 h 642363"/>
                  <a:gd name="connsiteX80" fmla="*/ 584804 w 667433"/>
                  <a:gd name="connsiteY80" fmla="*/ 188795 h 642363"/>
                  <a:gd name="connsiteX81" fmla="*/ 582502 w 667433"/>
                  <a:gd name="connsiteY81" fmla="*/ 194679 h 642363"/>
                  <a:gd name="connsiteX82" fmla="*/ 582758 w 667433"/>
                  <a:gd name="connsiteY82" fmla="*/ 196726 h 642363"/>
                  <a:gd name="connsiteX83" fmla="*/ 581735 w 667433"/>
                  <a:gd name="connsiteY83" fmla="*/ 197493 h 642363"/>
                  <a:gd name="connsiteX84" fmla="*/ 579176 w 667433"/>
                  <a:gd name="connsiteY84" fmla="*/ 203377 h 642363"/>
                  <a:gd name="connsiteX85" fmla="*/ 580967 w 667433"/>
                  <a:gd name="connsiteY85" fmla="*/ 207726 h 642363"/>
                  <a:gd name="connsiteX86" fmla="*/ 583014 w 667433"/>
                  <a:gd name="connsiteY86" fmla="*/ 208749 h 642363"/>
                  <a:gd name="connsiteX87" fmla="*/ 582502 w 667433"/>
                  <a:gd name="connsiteY87" fmla="*/ 214889 h 642363"/>
                  <a:gd name="connsiteX88" fmla="*/ 591455 w 667433"/>
                  <a:gd name="connsiteY88" fmla="*/ 216168 h 642363"/>
                  <a:gd name="connsiteX89" fmla="*/ 588641 w 667433"/>
                  <a:gd name="connsiteY89" fmla="*/ 223075 h 642363"/>
                  <a:gd name="connsiteX90" fmla="*/ 588386 w 667433"/>
                  <a:gd name="connsiteY90" fmla="*/ 226912 h 642363"/>
                  <a:gd name="connsiteX91" fmla="*/ 587618 w 667433"/>
                  <a:gd name="connsiteY91" fmla="*/ 228959 h 642363"/>
                  <a:gd name="connsiteX92" fmla="*/ 585828 w 667433"/>
                  <a:gd name="connsiteY92" fmla="*/ 232285 h 642363"/>
                  <a:gd name="connsiteX93" fmla="*/ 584804 w 667433"/>
                  <a:gd name="connsiteY93" fmla="*/ 236633 h 642363"/>
                  <a:gd name="connsiteX94" fmla="*/ 585572 w 667433"/>
                  <a:gd name="connsiteY94" fmla="*/ 240215 h 642363"/>
                  <a:gd name="connsiteX95" fmla="*/ 583014 w 667433"/>
                  <a:gd name="connsiteY95" fmla="*/ 246099 h 642363"/>
                  <a:gd name="connsiteX96" fmla="*/ 582502 w 667433"/>
                  <a:gd name="connsiteY96" fmla="*/ 250192 h 642363"/>
                  <a:gd name="connsiteX97" fmla="*/ 580455 w 667433"/>
                  <a:gd name="connsiteY97" fmla="*/ 249680 h 642363"/>
                  <a:gd name="connsiteX98" fmla="*/ 570478 w 667433"/>
                  <a:gd name="connsiteY98" fmla="*/ 249169 h 642363"/>
                  <a:gd name="connsiteX99" fmla="*/ 573037 w 667433"/>
                  <a:gd name="connsiteY99" fmla="*/ 257355 h 642363"/>
                  <a:gd name="connsiteX100" fmla="*/ 573548 w 667433"/>
                  <a:gd name="connsiteY100" fmla="*/ 258890 h 642363"/>
                  <a:gd name="connsiteX101" fmla="*/ 573548 w 667433"/>
                  <a:gd name="connsiteY101" fmla="*/ 261704 h 642363"/>
                  <a:gd name="connsiteX102" fmla="*/ 572781 w 667433"/>
                  <a:gd name="connsiteY102" fmla="*/ 263495 h 642363"/>
                  <a:gd name="connsiteX103" fmla="*/ 556920 w 667433"/>
                  <a:gd name="connsiteY103" fmla="*/ 299054 h 642363"/>
                  <a:gd name="connsiteX104" fmla="*/ 553082 w 667433"/>
                  <a:gd name="connsiteY104" fmla="*/ 307496 h 642363"/>
                  <a:gd name="connsiteX105" fmla="*/ 540548 w 667433"/>
                  <a:gd name="connsiteY105" fmla="*/ 335124 h 642363"/>
                  <a:gd name="connsiteX106" fmla="*/ 539780 w 667433"/>
                  <a:gd name="connsiteY106" fmla="*/ 337682 h 642363"/>
                  <a:gd name="connsiteX107" fmla="*/ 539524 w 667433"/>
                  <a:gd name="connsiteY107" fmla="*/ 339729 h 642363"/>
                  <a:gd name="connsiteX108" fmla="*/ 540036 w 667433"/>
                  <a:gd name="connsiteY108" fmla="*/ 349961 h 642363"/>
                  <a:gd name="connsiteX109" fmla="*/ 540548 w 667433"/>
                  <a:gd name="connsiteY109" fmla="*/ 352775 h 642363"/>
                  <a:gd name="connsiteX110" fmla="*/ 541571 w 667433"/>
                  <a:gd name="connsiteY110" fmla="*/ 356357 h 642363"/>
                  <a:gd name="connsiteX111" fmla="*/ 548990 w 667433"/>
                  <a:gd name="connsiteY111" fmla="*/ 376567 h 642363"/>
                  <a:gd name="connsiteX112" fmla="*/ 549501 w 667433"/>
                  <a:gd name="connsiteY112" fmla="*/ 378614 h 642363"/>
                  <a:gd name="connsiteX113" fmla="*/ 544641 w 667433"/>
                  <a:gd name="connsiteY113" fmla="*/ 376823 h 642363"/>
                  <a:gd name="connsiteX114" fmla="*/ 544641 w 667433"/>
                  <a:gd name="connsiteY114" fmla="*/ 379892 h 642363"/>
                  <a:gd name="connsiteX115" fmla="*/ 541315 w 667433"/>
                  <a:gd name="connsiteY115" fmla="*/ 381939 h 642363"/>
                  <a:gd name="connsiteX116" fmla="*/ 541827 w 667433"/>
                  <a:gd name="connsiteY116" fmla="*/ 382451 h 642363"/>
                  <a:gd name="connsiteX117" fmla="*/ 539013 w 667433"/>
                  <a:gd name="connsiteY117" fmla="*/ 385009 h 642363"/>
                  <a:gd name="connsiteX118" fmla="*/ 536454 w 667433"/>
                  <a:gd name="connsiteY118" fmla="*/ 382451 h 642363"/>
                  <a:gd name="connsiteX119" fmla="*/ 535175 w 667433"/>
                  <a:gd name="connsiteY119" fmla="*/ 382962 h 642363"/>
                  <a:gd name="connsiteX120" fmla="*/ 525198 w 667433"/>
                  <a:gd name="connsiteY120" fmla="*/ 382195 h 642363"/>
                  <a:gd name="connsiteX121" fmla="*/ 524431 w 667433"/>
                  <a:gd name="connsiteY121" fmla="*/ 385009 h 642363"/>
                  <a:gd name="connsiteX122" fmla="*/ 523152 w 667433"/>
                  <a:gd name="connsiteY122" fmla="*/ 388590 h 642363"/>
                  <a:gd name="connsiteX123" fmla="*/ 522384 w 667433"/>
                  <a:gd name="connsiteY123" fmla="*/ 389870 h 642363"/>
                  <a:gd name="connsiteX124" fmla="*/ 519826 w 667433"/>
                  <a:gd name="connsiteY124" fmla="*/ 391405 h 642363"/>
                  <a:gd name="connsiteX125" fmla="*/ 519570 w 667433"/>
                  <a:gd name="connsiteY125" fmla="*/ 392428 h 642363"/>
                  <a:gd name="connsiteX126" fmla="*/ 520594 w 667433"/>
                  <a:gd name="connsiteY126" fmla="*/ 395753 h 642363"/>
                  <a:gd name="connsiteX127" fmla="*/ 520594 w 667433"/>
                  <a:gd name="connsiteY127" fmla="*/ 396521 h 642363"/>
                  <a:gd name="connsiteX128" fmla="*/ 516500 w 667433"/>
                  <a:gd name="connsiteY128" fmla="*/ 395497 h 642363"/>
                  <a:gd name="connsiteX129" fmla="*/ 513942 w 667433"/>
                  <a:gd name="connsiteY129" fmla="*/ 394730 h 642363"/>
                  <a:gd name="connsiteX130" fmla="*/ 510872 w 667433"/>
                  <a:gd name="connsiteY130" fmla="*/ 394986 h 642363"/>
                  <a:gd name="connsiteX131" fmla="*/ 509849 w 667433"/>
                  <a:gd name="connsiteY131" fmla="*/ 395242 h 642363"/>
                  <a:gd name="connsiteX132" fmla="*/ 507547 w 667433"/>
                  <a:gd name="connsiteY132" fmla="*/ 397800 h 642363"/>
                  <a:gd name="connsiteX133" fmla="*/ 506268 w 667433"/>
                  <a:gd name="connsiteY133" fmla="*/ 398311 h 642363"/>
                  <a:gd name="connsiteX134" fmla="*/ 506012 w 667433"/>
                  <a:gd name="connsiteY134" fmla="*/ 400358 h 642363"/>
                  <a:gd name="connsiteX135" fmla="*/ 506523 w 667433"/>
                  <a:gd name="connsiteY135" fmla="*/ 403172 h 642363"/>
                  <a:gd name="connsiteX136" fmla="*/ 507803 w 667433"/>
                  <a:gd name="connsiteY136" fmla="*/ 405474 h 642363"/>
                  <a:gd name="connsiteX137" fmla="*/ 508570 w 667433"/>
                  <a:gd name="connsiteY137" fmla="*/ 406242 h 642363"/>
                  <a:gd name="connsiteX138" fmla="*/ 509593 w 667433"/>
                  <a:gd name="connsiteY138" fmla="*/ 408800 h 642363"/>
                  <a:gd name="connsiteX139" fmla="*/ 509593 w 667433"/>
                  <a:gd name="connsiteY139" fmla="*/ 413149 h 642363"/>
                  <a:gd name="connsiteX140" fmla="*/ 509849 w 667433"/>
                  <a:gd name="connsiteY140" fmla="*/ 422103 h 642363"/>
                  <a:gd name="connsiteX141" fmla="*/ 510105 w 667433"/>
                  <a:gd name="connsiteY141" fmla="*/ 426707 h 642363"/>
                  <a:gd name="connsiteX142" fmla="*/ 509593 w 667433"/>
                  <a:gd name="connsiteY142" fmla="*/ 434638 h 642363"/>
                  <a:gd name="connsiteX143" fmla="*/ 509849 w 667433"/>
                  <a:gd name="connsiteY143" fmla="*/ 438220 h 642363"/>
                  <a:gd name="connsiteX144" fmla="*/ 511640 w 667433"/>
                  <a:gd name="connsiteY144" fmla="*/ 437964 h 642363"/>
                  <a:gd name="connsiteX145" fmla="*/ 513175 w 667433"/>
                  <a:gd name="connsiteY145" fmla="*/ 438731 h 642363"/>
                  <a:gd name="connsiteX146" fmla="*/ 518035 w 667433"/>
                  <a:gd name="connsiteY146" fmla="*/ 442569 h 642363"/>
                  <a:gd name="connsiteX147" fmla="*/ 518547 w 667433"/>
                  <a:gd name="connsiteY147" fmla="*/ 444359 h 642363"/>
                  <a:gd name="connsiteX148" fmla="*/ 519570 w 667433"/>
                  <a:gd name="connsiteY148" fmla="*/ 445383 h 642363"/>
                  <a:gd name="connsiteX149" fmla="*/ 519570 w 667433"/>
                  <a:gd name="connsiteY149" fmla="*/ 446406 h 642363"/>
                  <a:gd name="connsiteX150" fmla="*/ 516756 w 667433"/>
                  <a:gd name="connsiteY150" fmla="*/ 453569 h 642363"/>
                  <a:gd name="connsiteX151" fmla="*/ 511895 w 667433"/>
                  <a:gd name="connsiteY151" fmla="*/ 453057 h 642363"/>
                  <a:gd name="connsiteX152" fmla="*/ 509593 w 667433"/>
                  <a:gd name="connsiteY152" fmla="*/ 453057 h 642363"/>
                  <a:gd name="connsiteX153" fmla="*/ 508058 w 667433"/>
                  <a:gd name="connsiteY153" fmla="*/ 454592 h 642363"/>
                  <a:gd name="connsiteX154" fmla="*/ 507035 w 667433"/>
                  <a:gd name="connsiteY154" fmla="*/ 456638 h 642363"/>
                  <a:gd name="connsiteX155" fmla="*/ 507803 w 667433"/>
                  <a:gd name="connsiteY155" fmla="*/ 458174 h 642363"/>
                  <a:gd name="connsiteX156" fmla="*/ 509849 w 667433"/>
                  <a:gd name="connsiteY156" fmla="*/ 461243 h 642363"/>
                  <a:gd name="connsiteX157" fmla="*/ 510105 w 667433"/>
                  <a:gd name="connsiteY157" fmla="*/ 462522 h 642363"/>
                  <a:gd name="connsiteX158" fmla="*/ 512663 w 667433"/>
                  <a:gd name="connsiteY158" fmla="*/ 465848 h 642363"/>
                  <a:gd name="connsiteX159" fmla="*/ 514454 w 667433"/>
                  <a:gd name="connsiteY159" fmla="*/ 468662 h 642363"/>
                  <a:gd name="connsiteX160" fmla="*/ 514454 w 667433"/>
                  <a:gd name="connsiteY160" fmla="*/ 471220 h 642363"/>
                  <a:gd name="connsiteX161" fmla="*/ 513686 w 667433"/>
                  <a:gd name="connsiteY161" fmla="*/ 474546 h 642363"/>
                  <a:gd name="connsiteX162" fmla="*/ 510361 w 667433"/>
                  <a:gd name="connsiteY162" fmla="*/ 476593 h 642363"/>
                  <a:gd name="connsiteX163" fmla="*/ 509082 w 667433"/>
                  <a:gd name="connsiteY163" fmla="*/ 476593 h 642363"/>
                  <a:gd name="connsiteX164" fmla="*/ 506779 w 667433"/>
                  <a:gd name="connsiteY164" fmla="*/ 475569 h 642363"/>
                  <a:gd name="connsiteX165" fmla="*/ 502430 w 667433"/>
                  <a:gd name="connsiteY165" fmla="*/ 474546 h 642363"/>
                  <a:gd name="connsiteX166" fmla="*/ 497314 w 667433"/>
                  <a:gd name="connsiteY166" fmla="*/ 472243 h 642363"/>
                  <a:gd name="connsiteX167" fmla="*/ 491686 w 667433"/>
                  <a:gd name="connsiteY167" fmla="*/ 469685 h 642363"/>
                  <a:gd name="connsiteX168" fmla="*/ 489639 w 667433"/>
                  <a:gd name="connsiteY168" fmla="*/ 468918 h 642363"/>
                  <a:gd name="connsiteX169" fmla="*/ 487337 w 667433"/>
                  <a:gd name="connsiteY169" fmla="*/ 468918 h 642363"/>
                  <a:gd name="connsiteX170" fmla="*/ 480430 w 667433"/>
                  <a:gd name="connsiteY170" fmla="*/ 471220 h 642363"/>
                  <a:gd name="connsiteX171" fmla="*/ 476593 w 667433"/>
                  <a:gd name="connsiteY171" fmla="*/ 473522 h 642363"/>
                  <a:gd name="connsiteX172" fmla="*/ 473522 w 667433"/>
                  <a:gd name="connsiteY172" fmla="*/ 477104 h 642363"/>
                  <a:gd name="connsiteX173" fmla="*/ 472499 w 667433"/>
                  <a:gd name="connsiteY173" fmla="*/ 478895 h 642363"/>
                  <a:gd name="connsiteX174" fmla="*/ 471220 w 667433"/>
                  <a:gd name="connsiteY174" fmla="*/ 482476 h 642363"/>
                  <a:gd name="connsiteX175" fmla="*/ 470965 w 667433"/>
                  <a:gd name="connsiteY175" fmla="*/ 485034 h 642363"/>
                  <a:gd name="connsiteX176" fmla="*/ 471476 w 667433"/>
                  <a:gd name="connsiteY176" fmla="*/ 487848 h 642363"/>
                  <a:gd name="connsiteX177" fmla="*/ 473011 w 667433"/>
                  <a:gd name="connsiteY177" fmla="*/ 492709 h 642363"/>
                  <a:gd name="connsiteX178" fmla="*/ 473779 w 667433"/>
                  <a:gd name="connsiteY178" fmla="*/ 496290 h 642363"/>
                  <a:gd name="connsiteX179" fmla="*/ 474290 w 667433"/>
                  <a:gd name="connsiteY179" fmla="*/ 501663 h 642363"/>
                  <a:gd name="connsiteX180" fmla="*/ 474802 w 667433"/>
                  <a:gd name="connsiteY180" fmla="*/ 506012 h 642363"/>
                  <a:gd name="connsiteX181" fmla="*/ 474546 w 667433"/>
                  <a:gd name="connsiteY181" fmla="*/ 507547 h 642363"/>
                  <a:gd name="connsiteX182" fmla="*/ 473267 w 667433"/>
                  <a:gd name="connsiteY182" fmla="*/ 510361 h 642363"/>
                  <a:gd name="connsiteX183" fmla="*/ 471220 w 667433"/>
                  <a:gd name="connsiteY183" fmla="*/ 512663 h 642363"/>
                  <a:gd name="connsiteX184" fmla="*/ 467895 w 667433"/>
                  <a:gd name="connsiteY184" fmla="*/ 514710 h 642363"/>
                  <a:gd name="connsiteX185" fmla="*/ 463546 w 667433"/>
                  <a:gd name="connsiteY185" fmla="*/ 519314 h 642363"/>
                  <a:gd name="connsiteX186" fmla="*/ 461499 w 667433"/>
                  <a:gd name="connsiteY186" fmla="*/ 522129 h 642363"/>
                  <a:gd name="connsiteX187" fmla="*/ 460220 w 667433"/>
                  <a:gd name="connsiteY187" fmla="*/ 525454 h 642363"/>
                  <a:gd name="connsiteX188" fmla="*/ 459197 w 667433"/>
                  <a:gd name="connsiteY188" fmla="*/ 529547 h 642363"/>
                  <a:gd name="connsiteX189" fmla="*/ 459197 w 667433"/>
                  <a:gd name="connsiteY189" fmla="*/ 532617 h 642363"/>
                  <a:gd name="connsiteX190" fmla="*/ 459453 w 667433"/>
                  <a:gd name="connsiteY190" fmla="*/ 533640 h 642363"/>
                  <a:gd name="connsiteX191" fmla="*/ 462011 w 667433"/>
                  <a:gd name="connsiteY191" fmla="*/ 538245 h 642363"/>
                  <a:gd name="connsiteX192" fmla="*/ 463290 w 667433"/>
                  <a:gd name="connsiteY192" fmla="*/ 540292 h 642363"/>
                  <a:gd name="connsiteX193" fmla="*/ 464313 w 667433"/>
                  <a:gd name="connsiteY193" fmla="*/ 542594 h 642363"/>
                  <a:gd name="connsiteX194" fmla="*/ 465336 w 667433"/>
                  <a:gd name="connsiteY194" fmla="*/ 546687 h 642363"/>
                  <a:gd name="connsiteX195" fmla="*/ 465848 w 667433"/>
                  <a:gd name="connsiteY195" fmla="*/ 548222 h 642363"/>
                  <a:gd name="connsiteX196" fmla="*/ 466104 w 667433"/>
                  <a:gd name="connsiteY196" fmla="*/ 550268 h 642363"/>
                  <a:gd name="connsiteX197" fmla="*/ 465848 w 667433"/>
                  <a:gd name="connsiteY197" fmla="*/ 553850 h 642363"/>
                  <a:gd name="connsiteX198" fmla="*/ 464825 w 667433"/>
                  <a:gd name="connsiteY198" fmla="*/ 557431 h 642363"/>
                  <a:gd name="connsiteX199" fmla="*/ 462778 w 667433"/>
                  <a:gd name="connsiteY199" fmla="*/ 560502 h 642363"/>
                  <a:gd name="connsiteX200" fmla="*/ 459708 w 667433"/>
                  <a:gd name="connsiteY200" fmla="*/ 563571 h 642363"/>
                  <a:gd name="connsiteX201" fmla="*/ 457406 w 667433"/>
                  <a:gd name="connsiteY201" fmla="*/ 563571 h 642363"/>
                  <a:gd name="connsiteX202" fmla="*/ 455359 w 667433"/>
                  <a:gd name="connsiteY202" fmla="*/ 562548 h 642363"/>
                  <a:gd name="connsiteX203" fmla="*/ 449987 w 667433"/>
                  <a:gd name="connsiteY203" fmla="*/ 554617 h 642363"/>
                  <a:gd name="connsiteX204" fmla="*/ 445127 w 667433"/>
                  <a:gd name="connsiteY204" fmla="*/ 550525 h 642363"/>
                  <a:gd name="connsiteX205" fmla="*/ 441801 w 667433"/>
                  <a:gd name="connsiteY205" fmla="*/ 548478 h 642363"/>
                  <a:gd name="connsiteX206" fmla="*/ 440266 w 667433"/>
                  <a:gd name="connsiteY206" fmla="*/ 548222 h 642363"/>
                  <a:gd name="connsiteX207" fmla="*/ 437708 w 667433"/>
                  <a:gd name="connsiteY207" fmla="*/ 547966 h 642363"/>
                  <a:gd name="connsiteX208" fmla="*/ 433871 w 667433"/>
                  <a:gd name="connsiteY208" fmla="*/ 547966 h 642363"/>
                  <a:gd name="connsiteX209" fmla="*/ 428243 w 667433"/>
                  <a:gd name="connsiteY209" fmla="*/ 550013 h 642363"/>
                  <a:gd name="connsiteX210" fmla="*/ 426708 w 667433"/>
                  <a:gd name="connsiteY210" fmla="*/ 550780 h 642363"/>
                  <a:gd name="connsiteX211" fmla="*/ 425173 w 667433"/>
                  <a:gd name="connsiteY211" fmla="*/ 552315 h 642363"/>
                  <a:gd name="connsiteX212" fmla="*/ 424405 w 667433"/>
                  <a:gd name="connsiteY212" fmla="*/ 553594 h 642363"/>
                  <a:gd name="connsiteX213" fmla="*/ 424405 w 667433"/>
                  <a:gd name="connsiteY213" fmla="*/ 556153 h 642363"/>
                  <a:gd name="connsiteX214" fmla="*/ 424917 w 667433"/>
                  <a:gd name="connsiteY214" fmla="*/ 560757 h 642363"/>
                  <a:gd name="connsiteX215" fmla="*/ 424405 w 667433"/>
                  <a:gd name="connsiteY215" fmla="*/ 564083 h 642363"/>
                  <a:gd name="connsiteX216" fmla="*/ 422358 w 667433"/>
                  <a:gd name="connsiteY216" fmla="*/ 568432 h 642363"/>
                  <a:gd name="connsiteX217" fmla="*/ 421591 w 667433"/>
                  <a:gd name="connsiteY217" fmla="*/ 570990 h 642363"/>
                  <a:gd name="connsiteX218" fmla="*/ 421335 w 667433"/>
                  <a:gd name="connsiteY218" fmla="*/ 573548 h 642363"/>
                  <a:gd name="connsiteX219" fmla="*/ 421335 w 667433"/>
                  <a:gd name="connsiteY219" fmla="*/ 578153 h 642363"/>
                  <a:gd name="connsiteX220" fmla="*/ 421847 w 667433"/>
                  <a:gd name="connsiteY220" fmla="*/ 581990 h 642363"/>
                  <a:gd name="connsiteX221" fmla="*/ 422870 w 667433"/>
                  <a:gd name="connsiteY221" fmla="*/ 587107 h 642363"/>
                  <a:gd name="connsiteX222" fmla="*/ 425173 w 667433"/>
                  <a:gd name="connsiteY222" fmla="*/ 590944 h 642363"/>
                  <a:gd name="connsiteX223" fmla="*/ 427219 w 667433"/>
                  <a:gd name="connsiteY223" fmla="*/ 597084 h 642363"/>
                  <a:gd name="connsiteX224" fmla="*/ 426708 w 667433"/>
                  <a:gd name="connsiteY224" fmla="*/ 598107 h 642363"/>
                  <a:gd name="connsiteX225" fmla="*/ 424149 w 667433"/>
                  <a:gd name="connsiteY225" fmla="*/ 599386 h 642363"/>
                  <a:gd name="connsiteX226" fmla="*/ 424917 w 667433"/>
                  <a:gd name="connsiteY226" fmla="*/ 606549 h 642363"/>
                  <a:gd name="connsiteX227" fmla="*/ 423126 w 667433"/>
                  <a:gd name="connsiteY227" fmla="*/ 607317 h 642363"/>
                  <a:gd name="connsiteX228" fmla="*/ 420824 w 667433"/>
                  <a:gd name="connsiteY228" fmla="*/ 606293 h 642363"/>
                  <a:gd name="connsiteX229" fmla="*/ 418521 w 667433"/>
                  <a:gd name="connsiteY229" fmla="*/ 605526 h 642363"/>
                  <a:gd name="connsiteX230" fmla="*/ 415452 w 667433"/>
                  <a:gd name="connsiteY230" fmla="*/ 605014 h 642363"/>
                  <a:gd name="connsiteX231" fmla="*/ 412893 w 667433"/>
                  <a:gd name="connsiteY231" fmla="*/ 605270 h 642363"/>
                  <a:gd name="connsiteX232" fmla="*/ 408289 w 667433"/>
                  <a:gd name="connsiteY232" fmla="*/ 606549 h 642363"/>
                  <a:gd name="connsiteX233" fmla="*/ 405986 w 667433"/>
                  <a:gd name="connsiteY233" fmla="*/ 606293 h 642363"/>
                  <a:gd name="connsiteX234" fmla="*/ 396009 w 667433"/>
                  <a:gd name="connsiteY234" fmla="*/ 604246 h 642363"/>
                  <a:gd name="connsiteX235" fmla="*/ 394730 w 667433"/>
                  <a:gd name="connsiteY235" fmla="*/ 602456 h 642363"/>
                  <a:gd name="connsiteX236" fmla="*/ 392684 w 667433"/>
                  <a:gd name="connsiteY236" fmla="*/ 599898 h 642363"/>
                  <a:gd name="connsiteX237" fmla="*/ 388079 w 667433"/>
                  <a:gd name="connsiteY237" fmla="*/ 596828 h 642363"/>
                  <a:gd name="connsiteX238" fmla="*/ 383218 w 667433"/>
                  <a:gd name="connsiteY238" fmla="*/ 594526 h 642363"/>
                  <a:gd name="connsiteX239" fmla="*/ 380148 w 667433"/>
                  <a:gd name="connsiteY239" fmla="*/ 593758 h 642363"/>
                  <a:gd name="connsiteX240" fmla="*/ 379381 w 667433"/>
                  <a:gd name="connsiteY240" fmla="*/ 593502 h 642363"/>
                  <a:gd name="connsiteX241" fmla="*/ 371451 w 667433"/>
                  <a:gd name="connsiteY241" fmla="*/ 586595 h 642363"/>
                  <a:gd name="connsiteX242" fmla="*/ 369916 w 667433"/>
                  <a:gd name="connsiteY242" fmla="*/ 591455 h 642363"/>
                  <a:gd name="connsiteX243" fmla="*/ 367613 w 667433"/>
                  <a:gd name="connsiteY243" fmla="*/ 599130 h 642363"/>
                  <a:gd name="connsiteX244" fmla="*/ 365055 w 667433"/>
                  <a:gd name="connsiteY244" fmla="*/ 605014 h 642363"/>
                  <a:gd name="connsiteX245" fmla="*/ 362497 w 667433"/>
                  <a:gd name="connsiteY245" fmla="*/ 608340 h 642363"/>
                  <a:gd name="connsiteX246" fmla="*/ 360194 w 667433"/>
                  <a:gd name="connsiteY246" fmla="*/ 610898 h 642363"/>
                  <a:gd name="connsiteX247" fmla="*/ 356357 w 667433"/>
                  <a:gd name="connsiteY247" fmla="*/ 612944 h 642363"/>
                  <a:gd name="connsiteX248" fmla="*/ 352776 w 667433"/>
                  <a:gd name="connsiteY248" fmla="*/ 613712 h 642363"/>
                  <a:gd name="connsiteX249" fmla="*/ 350473 w 667433"/>
                  <a:gd name="connsiteY249" fmla="*/ 615758 h 642363"/>
                  <a:gd name="connsiteX250" fmla="*/ 348938 w 667433"/>
                  <a:gd name="connsiteY250" fmla="*/ 618828 h 642363"/>
                  <a:gd name="connsiteX251" fmla="*/ 348171 w 667433"/>
                  <a:gd name="connsiteY251" fmla="*/ 619340 h 642363"/>
                  <a:gd name="connsiteX252" fmla="*/ 343055 w 667433"/>
                  <a:gd name="connsiteY252" fmla="*/ 622154 h 642363"/>
                  <a:gd name="connsiteX253" fmla="*/ 338450 w 667433"/>
                  <a:gd name="connsiteY253" fmla="*/ 625224 h 642363"/>
                  <a:gd name="connsiteX254" fmla="*/ 335124 w 667433"/>
                  <a:gd name="connsiteY254" fmla="*/ 628294 h 642363"/>
                  <a:gd name="connsiteX255" fmla="*/ 333078 w 667433"/>
                  <a:gd name="connsiteY255" fmla="*/ 629317 h 642363"/>
                  <a:gd name="connsiteX256" fmla="*/ 331798 w 667433"/>
                  <a:gd name="connsiteY256" fmla="*/ 630340 h 642363"/>
                  <a:gd name="connsiteX257" fmla="*/ 330008 w 667433"/>
                  <a:gd name="connsiteY257" fmla="*/ 631108 h 642363"/>
                  <a:gd name="connsiteX258" fmla="*/ 327450 w 667433"/>
                  <a:gd name="connsiteY258" fmla="*/ 633922 h 642363"/>
                  <a:gd name="connsiteX259" fmla="*/ 324636 w 667433"/>
                  <a:gd name="connsiteY259" fmla="*/ 634689 h 642363"/>
                  <a:gd name="connsiteX260" fmla="*/ 320798 w 667433"/>
                  <a:gd name="connsiteY260" fmla="*/ 635201 h 642363"/>
                  <a:gd name="connsiteX261" fmla="*/ 318752 w 667433"/>
                  <a:gd name="connsiteY261" fmla="*/ 635968 h 642363"/>
                  <a:gd name="connsiteX262" fmla="*/ 314403 w 667433"/>
                  <a:gd name="connsiteY262" fmla="*/ 635968 h 642363"/>
                  <a:gd name="connsiteX263" fmla="*/ 312356 w 667433"/>
                  <a:gd name="connsiteY263" fmla="*/ 636224 h 642363"/>
                  <a:gd name="connsiteX264" fmla="*/ 309286 w 667433"/>
                  <a:gd name="connsiteY264" fmla="*/ 636991 h 642363"/>
                  <a:gd name="connsiteX265" fmla="*/ 303914 w 667433"/>
                  <a:gd name="connsiteY265" fmla="*/ 637503 h 642363"/>
                  <a:gd name="connsiteX266" fmla="*/ 300844 w 667433"/>
                  <a:gd name="connsiteY266" fmla="*/ 637503 h 642363"/>
                  <a:gd name="connsiteX267" fmla="*/ 299054 w 667433"/>
                  <a:gd name="connsiteY267" fmla="*/ 637759 h 642363"/>
                  <a:gd name="connsiteX268" fmla="*/ 293425 w 667433"/>
                  <a:gd name="connsiteY268" fmla="*/ 639550 h 642363"/>
                  <a:gd name="connsiteX269" fmla="*/ 286518 w 667433"/>
                  <a:gd name="connsiteY269" fmla="*/ 641852 h 642363"/>
                  <a:gd name="connsiteX270" fmla="*/ 283193 w 667433"/>
                  <a:gd name="connsiteY270" fmla="*/ 642364 h 642363"/>
                  <a:gd name="connsiteX271" fmla="*/ 280123 w 667433"/>
                  <a:gd name="connsiteY271" fmla="*/ 642108 h 642363"/>
                  <a:gd name="connsiteX272" fmla="*/ 276797 w 667433"/>
                  <a:gd name="connsiteY272" fmla="*/ 641596 h 642363"/>
                  <a:gd name="connsiteX273" fmla="*/ 271425 w 667433"/>
                  <a:gd name="connsiteY273" fmla="*/ 640317 h 642363"/>
                  <a:gd name="connsiteX274" fmla="*/ 268099 w 667433"/>
                  <a:gd name="connsiteY274" fmla="*/ 636736 h 642363"/>
                  <a:gd name="connsiteX275" fmla="*/ 264774 w 667433"/>
                  <a:gd name="connsiteY275" fmla="*/ 633922 h 642363"/>
                  <a:gd name="connsiteX276" fmla="*/ 266309 w 667433"/>
                  <a:gd name="connsiteY276" fmla="*/ 630085 h 642363"/>
                  <a:gd name="connsiteX277" fmla="*/ 262215 w 667433"/>
                  <a:gd name="connsiteY277" fmla="*/ 627782 h 642363"/>
                  <a:gd name="connsiteX278" fmla="*/ 256587 w 667433"/>
                  <a:gd name="connsiteY278" fmla="*/ 624456 h 642363"/>
                  <a:gd name="connsiteX279" fmla="*/ 256587 w 667433"/>
                  <a:gd name="connsiteY279" fmla="*/ 623689 h 642363"/>
                  <a:gd name="connsiteX280" fmla="*/ 254541 w 667433"/>
                  <a:gd name="connsiteY280" fmla="*/ 622410 h 642363"/>
                  <a:gd name="connsiteX281" fmla="*/ 246355 w 667433"/>
                  <a:gd name="connsiteY281" fmla="*/ 619596 h 642363"/>
                  <a:gd name="connsiteX282" fmla="*/ 244564 w 667433"/>
                  <a:gd name="connsiteY282" fmla="*/ 614991 h 642363"/>
                  <a:gd name="connsiteX283" fmla="*/ 243029 w 667433"/>
                  <a:gd name="connsiteY283" fmla="*/ 608084 h 642363"/>
                  <a:gd name="connsiteX284" fmla="*/ 240982 w 667433"/>
                  <a:gd name="connsiteY284" fmla="*/ 600153 h 642363"/>
                  <a:gd name="connsiteX285" fmla="*/ 239703 w 667433"/>
                  <a:gd name="connsiteY285" fmla="*/ 595549 h 642363"/>
                  <a:gd name="connsiteX286" fmla="*/ 238168 w 667433"/>
                  <a:gd name="connsiteY286" fmla="*/ 589921 h 642363"/>
                  <a:gd name="connsiteX287" fmla="*/ 237657 w 667433"/>
                  <a:gd name="connsiteY287" fmla="*/ 585316 h 642363"/>
                  <a:gd name="connsiteX288" fmla="*/ 237145 w 667433"/>
                  <a:gd name="connsiteY288" fmla="*/ 579432 h 642363"/>
                  <a:gd name="connsiteX289" fmla="*/ 237401 w 667433"/>
                  <a:gd name="connsiteY289" fmla="*/ 575850 h 642363"/>
                  <a:gd name="connsiteX290" fmla="*/ 237913 w 667433"/>
                  <a:gd name="connsiteY290" fmla="*/ 572269 h 642363"/>
                  <a:gd name="connsiteX291" fmla="*/ 240471 w 667433"/>
                  <a:gd name="connsiteY291" fmla="*/ 561780 h 642363"/>
                  <a:gd name="connsiteX292" fmla="*/ 245331 w 667433"/>
                  <a:gd name="connsiteY292" fmla="*/ 541826 h 642363"/>
                  <a:gd name="connsiteX293" fmla="*/ 245587 w 667433"/>
                  <a:gd name="connsiteY293" fmla="*/ 541059 h 642363"/>
                  <a:gd name="connsiteX294" fmla="*/ 242773 w 667433"/>
                  <a:gd name="connsiteY294" fmla="*/ 537989 h 642363"/>
                  <a:gd name="connsiteX295" fmla="*/ 240727 w 667433"/>
                  <a:gd name="connsiteY295" fmla="*/ 535687 h 642363"/>
                  <a:gd name="connsiteX296" fmla="*/ 238680 w 667433"/>
                  <a:gd name="connsiteY296" fmla="*/ 533384 h 642363"/>
                  <a:gd name="connsiteX297" fmla="*/ 231773 w 667433"/>
                  <a:gd name="connsiteY297" fmla="*/ 528012 h 642363"/>
                  <a:gd name="connsiteX298" fmla="*/ 228191 w 667433"/>
                  <a:gd name="connsiteY298" fmla="*/ 524686 h 642363"/>
                  <a:gd name="connsiteX299" fmla="*/ 224866 w 667433"/>
                  <a:gd name="connsiteY299" fmla="*/ 521361 h 642363"/>
                  <a:gd name="connsiteX300" fmla="*/ 222819 w 667433"/>
                  <a:gd name="connsiteY300" fmla="*/ 520338 h 642363"/>
                  <a:gd name="connsiteX301" fmla="*/ 219749 w 667433"/>
                  <a:gd name="connsiteY301" fmla="*/ 519314 h 642363"/>
                  <a:gd name="connsiteX302" fmla="*/ 218470 w 667433"/>
                  <a:gd name="connsiteY302" fmla="*/ 519314 h 642363"/>
                  <a:gd name="connsiteX303" fmla="*/ 217959 w 667433"/>
                  <a:gd name="connsiteY303" fmla="*/ 518291 h 642363"/>
                  <a:gd name="connsiteX304" fmla="*/ 213354 w 667433"/>
                  <a:gd name="connsiteY304" fmla="*/ 515989 h 642363"/>
                  <a:gd name="connsiteX305" fmla="*/ 212075 w 667433"/>
                  <a:gd name="connsiteY305" fmla="*/ 514966 h 642363"/>
                  <a:gd name="connsiteX306" fmla="*/ 213354 w 667433"/>
                  <a:gd name="connsiteY306" fmla="*/ 512663 h 642363"/>
                  <a:gd name="connsiteX307" fmla="*/ 212842 w 667433"/>
                  <a:gd name="connsiteY307" fmla="*/ 509593 h 642363"/>
                  <a:gd name="connsiteX308" fmla="*/ 210796 w 667433"/>
                  <a:gd name="connsiteY308" fmla="*/ 506012 h 642363"/>
                  <a:gd name="connsiteX309" fmla="*/ 209261 w 667433"/>
                  <a:gd name="connsiteY309" fmla="*/ 505756 h 642363"/>
                  <a:gd name="connsiteX310" fmla="*/ 207726 w 667433"/>
                  <a:gd name="connsiteY310" fmla="*/ 504989 h 642363"/>
                  <a:gd name="connsiteX311" fmla="*/ 207470 w 667433"/>
                  <a:gd name="connsiteY311" fmla="*/ 503453 h 642363"/>
                  <a:gd name="connsiteX312" fmla="*/ 208237 w 667433"/>
                  <a:gd name="connsiteY312" fmla="*/ 501663 h 642363"/>
                  <a:gd name="connsiteX313" fmla="*/ 207470 w 667433"/>
                  <a:gd name="connsiteY313" fmla="*/ 500895 h 642363"/>
                  <a:gd name="connsiteX314" fmla="*/ 206447 w 667433"/>
                  <a:gd name="connsiteY314" fmla="*/ 498593 h 642363"/>
                  <a:gd name="connsiteX315" fmla="*/ 206191 w 667433"/>
                  <a:gd name="connsiteY315" fmla="*/ 497058 h 642363"/>
                  <a:gd name="connsiteX316" fmla="*/ 204656 w 667433"/>
                  <a:gd name="connsiteY316" fmla="*/ 496547 h 642363"/>
                  <a:gd name="connsiteX317" fmla="*/ 203633 w 667433"/>
                  <a:gd name="connsiteY317" fmla="*/ 494756 h 642363"/>
                  <a:gd name="connsiteX318" fmla="*/ 202609 w 667433"/>
                  <a:gd name="connsiteY318" fmla="*/ 494525 h 642363"/>
                  <a:gd name="connsiteX319" fmla="*/ 202609 w 667433"/>
                  <a:gd name="connsiteY319" fmla="*/ 492479 h 642363"/>
                  <a:gd name="connsiteX320" fmla="*/ 200819 w 667433"/>
                  <a:gd name="connsiteY320" fmla="*/ 491430 h 642363"/>
                  <a:gd name="connsiteX321" fmla="*/ 199284 w 667433"/>
                  <a:gd name="connsiteY321" fmla="*/ 489895 h 642363"/>
                  <a:gd name="connsiteX322" fmla="*/ 197237 w 667433"/>
                  <a:gd name="connsiteY322" fmla="*/ 489153 h 642363"/>
                  <a:gd name="connsiteX323" fmla="*/ 196214 w 667433"/>
                  <a:gd name="connsiteY323" fmla="*/ 489665 h 642363"/>
                  <a:gd name="connsiteX324" fmla="*/ 194679 w 667433"/>
                  <a:gd name="connsiteY324" fmla="*/ 488130 h 642363"/>
                  <a:gd name="connsiteX325" fmla="*/ 193144 w 667433"/>
                  <a:gd name="connsiteY325" fmla="*/ 485034 h 642363"/>
                  <a:gd name="connsiteX326" fmla="*/ 188283 w 667433"/>
                  <a:gd name="connsiteY326" fmla="*/ 482220 h 642363"/>
                  <a:gd name="connsiteX327" fmla="*/ 188539 w 667433"/>
                  <a:gd name="connsiteY327" fmla="*/ 479407 h 642363"/>
                  <a:gd name="connsiteX328" fmla="*/ 188283 w 667433"/>
                  <a:gd name="connsiteY328" fmla="*/ 478127 h 642363"/>
                  <a:gd name="connsiteX329" fmla="*/ 188539 w 667433"/>
                  <a:gd name="connsiteY329" fmla="*/ 474290 h 642363"/>
                  <a:gd name="connsiteX330" fmla="*/ 189307 w 667433"/>
                  <a:gd name="connsiteY330" fmla="*/ 473522 h 642363"/>
                  <a:gd name="connsiteX331" fmla="*/ 188539 w 667433"/>
                  <a:gd name="connsiteY331" fmla="*/ 472243 h 642363"/>
                  <a:gd name="connsiteX332" fmla="*/ 189307 w 667433"/>
                  <a:gd name="connsiteY332" fmla="*/ 467894 h 642363"/>
                  <a:gd name="connsiteX333" fmla="*/ 188539 w 667433"/>
                  <a:gd name="connsiteY333" fmla="*/ 466360 h 642363"/>
                  <a:gd name="connsiteX334" fmla="*/ 186749 w 667433"/>
                  <a:gd name="connsiteY334" fmla="*/ 466871 h 642363"/>
                  <a:gd name="connsiteX335" fmla="*/ 183423 w 667433"/>
                  <a:gd name="connsiteY335" fmla="*/ 466104 h 642363"/>
                  <a:gd name="connsiteX336" fmla="*/ 181888 w 667433"/>
                  <a:gd name="connsiteY336" fmla="*/ 465336 h 642363"/>
                  <a:gd name="connsiteX337" fmla="*/ 180865 w 667433"/>
                  <a:gd name="connsiteY337" fmla="*/ 463802 h 642363"/>
                  <a:gd name="connsiteX338" fmla="*/ 178306 w 667433"/>
                  <a:gd name="connsiteY338" fmla="*/ 461755 h 642363"/>
                  <a:gd name="connsiteX339" fmla="*/ 177283 w 667433"/>
                  <a:gd name="connsiteY339" fmla="*/ 459197 h 642363"/>
                  <a:gd name="connsiteX340" fmla="*/ 175492 w 667433"/>
                  <a:gd name="connsiteY340" fmla="*/ 458941 h 642363"/>
                  <a:gd name="connsiteX341" fmla="*/ 172423 w 667433"/>
                  <a:gd name="connsiteY341" fmla="*/ 456894 h 642363"/>
                  <a:gd name="connsiteX342" fmla="*/ 172423 w 667433"/>
                  <a:gd name="connsiteY342" fmla="*/ 455103 h 642363"/>
                  <a:gd name="connsiteX343" fmla="*/ 168330 w 667433"/>
                  <a:gd name="connsiteY343" fmla="*/ 453569 h 642363"/>
                  <a:gd name="connsiteX344" fmla="*/ 167050 w 667433"/>
                  <a:gd name="connsiteY344" fmla="*/ 452545 h 642363"/>
                  <a:gd name="connsiteX345" fmla="*/ 162701 w 667433"/>
                  <a:gd name="connsiteY345" fmla="*/ 448708 h 642363"/>
                  <a:gd name="connsiteX346" fmla="*/ 159376 w 667433"/>
                  <a:gd name="connsiteY346" fmla="*/ 447173 h 642363"/>
                  <a:gd name="connsiteX347" fmla="*/ 157841 w 667433"/>
                  <a:gd name="connsiteY347" fmla="*/ 446150 h 642363"/>
                  <a:gd name="connsiteX348" fmla="*/ 153236 w 667433"/>
                  <a:gd name="connsiteY348" fmla="*/ 443592 h 642363"/>
                  <a:gd name="connsiteX349" fmla="*/ 153236 w 667433"/>
                  <a:gd name="connsiteY349" fmla="*/ 441801 h 642363"/>
                  <a:gd name="connsiteX350" fmla="*/ 151190 w 667433"/>
                  <a:gd name="connsiteY350" fmla="*/ 437452 h 642363"/>
                  <a:gd name="connsiteX351" fmla="*/ 149143 w 667433"/>
                  <a:gd name="connsiteY351" fmla="*/ 435917 h 642363"/>
                  <a:gd name="connsiteX352" fmla="*/ 145050 w 667433"/>
                  <a:gd name="connsiteY352" fmla="*/ 433870 h 642363"/>
                  <a:gd name="connsiteX353" fmla="*/ 143515 w 667433"/>
                  <a:gd name="connsiteY353" fmla="*/ 431824 h 642363"/>
                  <a:gd name="connsiteX354" fmla="*/ 141980 w 667433"/>
                  <a:gd name="connsiteY354" fmla="*/ 430826 h 642363"/>
                  <a:gd name="connsiteX355" fmla="*/ 136608 w 667433"/>
                  <a:gd name="connsiteY355" fmla="*/ 429521 h 642363"/>
                  <a:gd name="connsiteX356" fmla="*/ 134561 w 667433"/>
                  <a:gd name="connsiteY356" fmla="*/ 430059 h 642363"/>
                  <a:gd name="connsiteX357" fmla="*/ 133794 w 667433"/>
                  <a:gd name="connsiteY357" fmla="*/ 429010 h 642363"/>
                  <a:gd name="connsiteX358" fmla="*/ 132515 w 667433"/>
                  <a:gd name="connsiteY358" fmla="*/ 424942 h 642363"/>
                  <a:gd name="connsiteX359" fmla="*/ 130212 w 667433"/>
                  <a:gd name="connsiteY359" fmla="*/ 423663 h 642363"/>
                  <a:gd name="connsiteX360" fmla="*/ 124073 w 667433"/>
                  <a:gd name="connsiteY360" fmla="*/ 423126 h 642363"/>
                  <a:gd name="connsiteX361" fmla="*/ 121770 w 667433"/>
                  <a:gd name="connsiteY361" fmla="*/ 422615 h 642363"/>
                  <a:gd name="connsiteX362" fmla="*/ 120235 w 667433"/>
                  <a:gd name="connsiteY362" fmla="*/ 423126 h 642363"/>
                  <a:gd name="connsiteX363" fmla="*/ 112817 w 667433"/>
                  <a:gd name="connsiteY363" fmla="*/ 423382 h 642363"/>
                  <a:gd name="connsiteX364" fmla="*/ 109491 w 667433"/>
                  <a:gd name="connsiteY364" fmla="*/ 426196 h 642363"/>
                  <a:gd name="connsiteX365" fmla="*/ 109235 w 667433"/>
                  <a:gd name="connsiteY365" fmla="*/ 427245 h 642363"/>
                  <a:gd name="connsiteX366" fmla="*/ 107700 w 667433"/>
                  <a:gd name="connsiteY366" fmla="*/ 428243 h 642363"/>
                  <a:gd name="connsiteX367" fmla="*/ 106421 w 667433"/>
                  <a:gd name="connsiteY367" fmla="*/ 430289 h 642363"/>
                  <a:gd name="connsiteX368" fmla="*/ 105654 w 667433"/>
                  <a:gd name="connsiteY368" fmla="*/ 430826 h 642363"/>
                  <a:gd name="connsiteX369" fmla="*/ 104119 w 667433"/>
                  <a:gd name="connsiteY369" fmla="*/ 430289 h 642363"/>
                  <a:gd name="connsiteX370" fmla="*/ 102584 w 667433"/>
                  <a:gd name="connsiteY370" fmla="*/ 428524 h 642363"/>
                  <a:gd name="connsiteX371" fmla="*/ 101305 w 667433"/>
                  <a:gd name="connsiteY371" fmla="*/ 428243 h 642363"/>
                  <a:gd name="connsiteX372" fmla="*/ 100026 w 667433"/>
                  <a:gd name="connsiteY372" fmla="*/ 429521 h 642363"/>
                  <a:gd name="connsiteX373" fmla="*/ 97723 w 667433"/>
                  <a:gd name="connsiteY373" fmla="*/ 429521 h 642363"/>
                  <a:gd name="connsiteX374" fmla="*/ 96444 w 667433"/>
                  <a:gd name="connsiteY374" fmla="*/ 428524 h 642363"/>
                  <a:gd name="connsiteX375" fmla="*/ 95165 w 667433"/>
                  <a:gd name="connsiteY375" fmla="*/ 428524 h 642363"/>
                  <a:gd name="connsiteX376" fmla="*/ 92351 w 667433"/>
                  <a:gd name="connsiteY376" fmla="*/ 429292 h 642363"/>
                  <a:gd name="connsiteX377" fmla="*/ 89537 w 667433"/>
                  <a:gd name="connsiteY377" fmla="*/ 428524 h 642363"/>
                  <a:gd name="connsiteX378" fmla="*/ 88002 w 667433"/>
                  <a:gd name="connsiteY378" fmla="*/ 426707 h 642363"/>
                  <a:gd name="connsiteX379" fmla="*/ 87235 w 667433"/>
                  <a:gd name="connsiteY379" fmla="*/ 426707 h 642363"/>
                  <a:gd name="connsiteX380" fmla="*/ 85955 w 667433"/>
                  <a:gd name="connsiteY380" fmla="*/ 428012 h 642363"/>
                  <a:gd name="connsiteX381" fmla="*/ 84676 w 667433"/>
                  <a:gd name="connsiteY381" fmla="*/ 428012 h 642363"/>
                  <a:gd name="connsiteX382" fmla="*/ 83141 w 667433"/>
                  <a:gd name="connsiteY382" fmla="*/ 427475 h 642363"/>
                  <a:gd name="connsiteX383" fmla="*/ 81351 w 667433"/>
                  <a:gd name="connsiteY383" fmla="*/ 427756 h 642363"/>
                  <a:gd name="connsiteX384" fmla="*/ 79304 w 667433"/>
                  <a:gd name="connsiteY384" fmla="*/ 426989 h 642363"/>
                  <a:gd name="connsiteX385" fmla="*/ 77258 w 667433"/>
                  <a:gd name="connsiteY385" fmla="*/ 427245 h 642363"/>
                  <a:gd name="connsiteX386" fmla="*/ 76490 w 667433"/>
                  <a:gd name="connsiteY386" fmla="*/ 428754 h 642363"/>
                  <a:gd name="connsiteX387" fmla="*/ 74955 w 667433"/>
                  <a:gd name="connsiteY387" fmla="*/ 429010 h 642363"/>
                  <a:gd name="connsiteX388" fmla="*/ 74188 w 667433"/>
                  <a:gd name="connsiteY388" fmla="*/ 429521 h 642363"/>
                  <a:gd name="connsiteX389" fmla="*/ 71630 w 667433"/>
                  <a:gd name="connsiteY389" fmla="*/ 428754 h 642363"/>
                  <a:gd name="connsiteX390" fmla="*/ 70350 w 667433"/>
                  <a:gd name="connsiteY390" fmla="*/ 426196 h 642363"/>
                  <a:gd name="connsiteX391" fmla="*/ 68816 w 667433"/>
                  <a:gd name="connsiteY391" fmla="*/ 424661 h 642363"/>
                  <a:gd name="connsiteX392" fmla="*/ 66002 w 667433"/>
                  <a:gd name="connsiteY392" fmla="*/ 420593 h 642363"/>
                  <a:gd name="connsiteX393" fmla="*/ 65490 w 667433"/>
                  <a:gd name="connsiteY393" fmla="*/ 419033 h 642363"/>
                  <a:gd name="connsiteX394" fmla="*/ 63443 w 667433"/>
                  <a:gd name="connsiteY394" fmla="*/ 418035 h 642363"/>
                  <a:gd name="connsiteX395" fmla="*/ 62676 w 667433"/>
                  <a:gd name="connsiteY395" fmla="*/ 416501 h 642363"/>
                  <a:gd name="connsiteX396" fmla="*/ 59094 w 667433"/>
                  <a:gd name="connsiteY396" fmla="*/ 415221 h 642363"/>
                  <a:gd name="connsiteX397" fmla="*/ 57304 w 667433"/>
                  <a:gd name="connsiteY397" fmla="*/ 414965 h 642363"/>
                  <a:gd name="connsiteX398" fmla="*/ 55769 w 667433"/>
                  <a:gd name="connsiteY398" fmla="*/ 414454 h 642363"/>
                  <a:gd name="connsiteX399" fmla="*/ 53466 w 667433"/>
                  <a:gd name="connsiteY399" fmla="*/ 413916 h 642363"/>
                  <a:gd name="connsiteX400" fmla="*/ 47071 w 667433"/>
                  <a:gd name="connsiteY400" fmla="*/ 414198 h 642363"/>
                  <a:gd name="connsiteX401" fmla="*/ 43234 w 667433"/>
                  <a:gd name="connsiteY401" fmla="*/ 415221 h 642363"/>
                  <a:gd name="connsiteX402" fmla="*/ 40675 w 667433"/>
                  <a:gd name="connsiteY402" fmla="*/ 416987 h 642363"/>
                  <a:gd name="connsiteX403" fmla="*/ 39908 w 667433"/>
                  <a:gd name="connsiteY403" fmla="*/ 419544 h 642363"/>
                  <a:gd name="connsiteX404" fmla="*/ 38885 w 667433"/>
                  <a:gd name="connsiteY404" fmla="*/ 421079 h 642363"/>
                  <a:gd name="connsiteX405" fmla="*/ 37350 w 667433"/>
                  <a:gd name="connsiteY405" fmla="*/ 422896 h 642363"/>
                  <a:gd name="connsiteX406" fmla="*/ 37606 w 667433"/>
                  <a:gd name="connsiteY406" fmla="*/ 424661 h 642363"/>
                  <a:gd name="connsiteX407" fmla="*/ 36582 w 667433"/>
                  <a:gd name="connsiteY407" fmla="*/ 426196 h 642363"/>
                  <a:gd name="connsiteX408" fmla="*/ 34280 w 667433"/>
                  <a:gd name="connsiteY408" fmla="*/ 426196 h 642363"/>
                  <a:gd name="connsiteX409" fmla="*/ 32745 w 667433"/>
                  <a:gd name="connsiteY409" fmla="*/ 427475 h 642363"/>
                  <a:gd name="connsiteX410" fmla="*/ 31466 w 667433"/>
                  <a:gd name="connsiteY410" fmla="*/ 428012 h 642363"/>
                  <a:gd name="connsiteX411" fmla="*/ 28652 w 667433"/>
                  <a:gd name="connsiteY411" fmla="*/ 428012 h 642363"/>
                  <a:gd name="connsiteX412" fmla="*/ 27117 w 667433"/>
                  <a:gd name="connsiteY412" fmla="*/ 430570 h 642363"/>
                  <a:gd name="connsiteX413" fmla="*/ 24559 w 667433"/>
                  <a:gd name="connsiteY413" fmla="*/ 432335 h 642363"/>
                  <a:gd name="connsiteX414" fmla="*/ 24559 w 667433"/>
                  <a:gd name="connsiteY414" fmla="*/ 435917 h 642363"/>
                  <a:gd name="connsiteX415" fmla="*/ 23791 w 667433"/>
                  <a:gd name="connsiteY415" fmla="*/ 436940 h 642363"/>
                  <a:gd name="connsiteX416" fmla="*/ 19954 w 667433"/>
                  <a:gd name="connsiteY416" fmla="*/ 435406 h 642363"/>
                  <a:gd name="connsiteX417" fmla="*/ 17140 w 667433"/>
                  <a:gd name="connsiteY417" fmla="*/ 434894 h 642363"/>
                  <a:gd name="connsiteX418" fmla="*/ 16117 w 667433"/>
                  <a:gd name="connsiteY418" fmla="*/ 434126 h 642363"/>
                  <a:gd name="connsiteX419" fmla="*/ 15861 w 667433"/>
                  <a:gd name="connsiteY419" fmla="*/ 433359 h 642363"/>
                  <a:gd name="connsiteX420" fmla="*/ 16372 w 667433"/>
                  <a:gd name="connsiteY420" fmla="*/ 431824 h 642363"/>
                  <a:gd name="connsiteX421" fmla="*/ 16117 w 667433"/>
                  <a:gd name="connsiteY421" fmla="*/ 430033 h 642363"/>
                  <a:gd name="connsiteX422" fmla="*/ 15093 w 667433"/>
                  <a:gd name="connsiteY422" fmla="*/ 428498 h 642363"/>
                  <a:gd name="connsiteX423" fmla="*/ 14326 w 667433"/>
                  <a:gd name="connsiteY423" fmla="*/ 425173 h 642363"/>
                  <a:gd name="connsiteX424" fmla="*/ 17396 w 667433"/>
                  <a:gd name="connsiteY424" fmla="*/ 416730 h 642363"/>
                  <a:gd name="connsiteX425" fmla="*/ 17907 w 667433"/>
                  <a:gd name="connsiteY425" fmla="*/ 412126 h 642363"/>
                  <a:gd name="connsiteX426" fmla="*/ 17140 w 667433"/>
                  <a:gd name="connsiteY426" fmla="*/ 408544 h 642363"/>
                  <a:gd name="connsiteX427" fmla="*/ 14070 w 667433"/>
                  <a:gd name="connsiteY427" fmla="*/ 403684 h 642363"/>
                  <a:gd name="connsiteX428" fmla="*/ 13303 w 667433"/>
                  <a:gd name="connsiteY428" fmla="*/ 401893 h 642363"/>
                  <a:gd name="connsiteX429" fmla="*/ 13303 w 667433"/>
                  <a:gd name="connsiteY429" fmla="*/ 398823 h 642363"/>
                  <a:gd name="connsiteX430" fmla="*/ 14582 w 667433"/>
                  <a:gd name="connsiteY430" fmla="*/ 395242 h 642363"/>
                  <a:gd name="connsiteX431" fmla="*/ 15349 w 667433"/>
                  <a:gd name="connsiteY431" fmla="*/ 393962 h 642363"/>
                  <a:gd name="connsiteX432" fmla="*/ 17140 w 667433"/>
                  <a:gd name="connsiteY432" fmla="*/ 392428 h 642363"/>
                  <a:gd name="connsiteX433" fmla="*/ 19698 w 667433"/>
                  <a:gd name="connsiteY433" fmla="*/ 391405 h 642363"/>
                  <a:gd name="connsiteX434" fmla="*/ 20466 w 667433"/>
                  <a:gd name="connsiteY434" fmla="*/ 389358 h 642363"/>
                  <a:gd name="connsiteX435" fmla="*/ 19954 w 667433"/>
                  <a:gd name="connsiteY435" fmla="*/ 388079 h 642363"/>
                  <a:gd name="connsiteX436" fmla="*/ 18675 w 667433"/>
                  <a:gd name="connsiteY436" fmla="*/ 386544 h 642363"/>
                  <a:gd name="connsiteX437" fmla="*/ 14838 w 667433"/>
                  <a:gd name="connsiteY437" fmla="*/ 384753 h 642363"/>
                  <a:gd name="connsiteX438" fmla="*/ 13558 w 667433"/>
                  <a:gd name="connsiteY438" fmla="*/ 383218 h 642363"/>
                  <a:gd name="connsiteX439" fmla="*/ 11512 w 667433"/>
                  <a:gd name="connsiteY439" fmla="*/ 380148 h 642363"/>
                  <a:gd name="connsiteX440" fmla="*/ 10744 w 667433"/>
                  <a:gd name="connsiteY440" fmla="*/ 376823 h 642363"/>
                  <a:gd name="connsiteX441" fmla="*/ 8698 w 667433"/>
                  <a:gd name="connsiteY441" fmla="*/ 374009 h 642363"/>
                  <a:gd name="connsiteX442" fmla="*/ 8186 w 667433"/>
                  <a:gd name="connsiteY442" fmla="*/ 368381 h 642363"/>
                  <a:gd name="connsiteX443" fmla="*/ 9210 w 667433"/>
                  <a:gd name="connsiteY443" fmla="*/ 367101 h 642363"/>
                  <a:gd name="connsiteX444" fmla="*/ 9465 w 667433"/>
                  <a:gd name="connsiteY444" fmla="*/ 365055 h 642363"/>
                  <a:gd name="connsiteX445" fmla="*/ 9210 w 667433"/>
                  <a:gd name="connsiteY445" fmla="*/ 361218 h 642363"/>
                  <a:gd name="connsiteX446" fmla="*/ 6651 w 667433"/>
                  <a:gd name="connsiteY446" fmla="*/ 356613 h 642363"/>
                  <a:gd name="connsiteX447" fmla="*/ 8442 w 667433"/>
                  <a:gd name="connsiteY447" fmla="*/ 351241 h 642363"/>
                  <a:gd name="connsiteX448" fmla="*/ 9210 w 667433"/>
                  <a:gd name="connsiteY448" fmla="*/ 346636 h 642363"/>
                  <a:gd name="connsiteX449" fmla="*/ 9465 w 667433"/>
                  <a:gd name="connsiteY449" fmla="*/ 342287 h 642363"/>
                  <a:gd name="connsiteX450" fmla="*/ 9977 w 667433"/>
                  <a:gd name="connsiteY450" fmla="*/ 339729 h 642363"/>
                  <a:gd name="connsiteX451" fmla="*/ 12279 w 667433"/>
                  <a:gd name="connsiteY451" fmla="*/ 335124 h 642363"/>
                  <a:gd name="connsiteX452" fmla="*/ 14326 w 667433"/>
                  <a:gd name="connsiteY452" fmla="*/ 330264 h 642363"/>
                  <a:gd name="connsiteX453" fmla="*/ 15349 w 667433"/>
                  <a:gd name="connsiteY453" fmla="*/ 326938 h 642363"/>
                  <a:gd name="connsiteX454" fmla="*/ 18419 w 667433"/>
                  <a:gd name="connsiteY454" fmla="*/ 313891 h 642363"/>
                  <a:gd name="connsiteX455" fmla="*/ 19186 w 667433"/>
                  <a:gd name="connsiteY455" fmla="*/ 310591 h 642363"/>
                  <a:gd name="connsiteX456" fmla="*/ 21233 w 667433"/>
                  <a:gd name="connsiteY456" fmla="*/ 303914 h 642363"/>
                  <a:gd name="connsiteX457" fmla="*/ 22001 w 667433"/>
                  <a:gd name="connsiteY457" fmla="*/ 302379 h 642363"/>
                  <a:gd name="connsiteX458" fmla="*/ 27117 w 667433"/>
                  <a:gd name="connsiteY458" fmla="*/ 294218 h 642363"/>
                  <a:gd name="connsiteX459" fmla="*/ 24047 w 667433"/>
                  <a:gd name="connsiteY459" fmla="*/ 291404 h 642363"/>
                  <a:gd name="connsiteX460" fmla="*/ 23024 w 667433"/>
                  <a:gd name="connsiteY460" fmla="*/ 289869 h 642363"/>
                  <a:gd name="connsiteX461" fmla="*/ 22768 w 667433"/>
                  <a:gd name="connsiteY461" fmla="*/ 287311 h 642363"/>
                  <a:gd name="connsiteX462" fmla="*/ 22001 w 667433"/>
                  <a:gd name="connsiteY462" fmla="*/ 285495 h 642363"/>
                  <a:gd name="connsiteX463" fmla="*/ 22256 w 667433"/>
                  <a:gd name="connsiteY463" fmla="*/ 283960 h 642363"/>
                  <a:gd name="connsiteX464" fmla="*/ 23280 w 667433"/>
                  <a:gd name="connsiteY464" fmla="*/ 280916 h 642363"/>
                  <a:gd name="connsiteX465" fmla="*/ 24047 w 667433"/>
                  <a:gd name="connsiteY465" fmla="*/ 277846 h 642363"/>
                  <a:gd name="connsiteX466" fmla="*/ 22768 w 667433"/>
                  <a:gd name="connsiteY466" fmla="*/ 276567 h 642363"/>
                  <a:gd name="connsiteX467" fmla="*/ 22768 w 667433"/>
                  <a:gd name="connsiteY467" fmla="*/ 275800 h 642363"/>
                  <a:gd name="connsiteX468" fmla="*/ 25070 w 667433"/>
                  <a:gd name="connsiteY468" fmla="*/ 274520 h 642363"/>
                  <a:gd name="connsiteX469" fmla="*/ 25326 w 667433"/>
                  <a:gd name="connsiteY469" fmla="*/ 270683 h 642363"/>
                  <a:gd name="connsiteX470" fmla="*/ 26349 w 667433"/>
                  <a:gd name="connsiteY470" fmla="*/ 267869 h 642363"/>
                  <a:gd name="connsiteX471" fmla="*/ 28140 w 667433"/>
                  <a:gd name="connsiteY471" fmla="*/ 265541 h 642363"/>
                  <a:gd name="connsiteX472" fmla="*/ 29163 w 667433"/>
                  <a:gd name="connsiteY472" fmla="*/ 263776 h 642363"/>
                  <a:gd name="connsiteX473" fmla="*/ 29420 w 667433"/>
                  <a:gd name="connsiteY473" fmla="*/ 260706 h 642363"/>
                  <a:gd name="connsiteX474" fmla="*/ 29420 w 667433"/>
                  <a:gd name="connsiteY474" fmla="*/ 256843 h 642363"/>
                  <a:gd name="connsiteX475" fmla="*/ 28396 w 667433"/>
                  <a:gd name="connsiteY475" fmla="*/ 251752 h 642363"/>
                  <a:gd name="connsiteX476" fmla="*/ 27629 w 667433"/>
                  <a:gd name="connsiteY476" fmla="*/ 245587 h 642363"/>
                  <a:gd name="connsiteX477" fmla="*/ 26605 w 667433"/>
                  <a:gd name="connsiteY477" fmla="*/ 240727 h 642363"/>
                  <a:gd name="connsiteX478" fmla="*/ 24559 w 667433"/>
                  <a:gd name="connsiteY478" fmla="*/ 234075 h 642363"/>
                  <a:gd name="connsiteX479" fmla="*/ 23024 w 667433"/>
                  <a:gd name="connsiteY479" fmla="*/ 228728 h 642363"/>
                  <a:gd name="connsiteX480" fmla="*/ 22001 w 667433"/>
                  <a:gd name="connsiteY480" fmla="*/ 222589 h 642363"/>
                  <a:gd name="connsiteX481" fmla="*/ 20721 w 667433"/>
                  <a:gd name="connsiteY481" fmla="*/ 217959 h 642363"/>
                  <a:gd name="connsiteX482" fmla="*/ 19698 w 667433"/>
                  <a:gd name="connsiteY482" fmla="*/ 214658 h 642363"/>
                  <a:gd name="connsiteX483" fmla="*/ 15349 w 667433"/>
                  <a:gd name="connsiteY483" fmla="*/ 210028 h 642363"/>
                  <a:gd name="connsiteX484" fmla="*/ 13814 w 667433"/>
                  <a:gd name="connsiteY484" fmla="*/ 206728 h 642363"/>
                  <a:gd name="connsiteX485" fmla="*/ 10744 w 667433"/>
                  <a:gd name="connsiteY485" fmla="*/ 201867 h 642363"/>
                  <a:gd name="connsiteX486" fmla="*/ 256 w 667433"/>
                  <a:gd name="connsiteY486" fmla="*/ 187030 h 642363"/>
                  <a:gd name="connsiteX487" fmla="*/ 0 w 667433"/>
                  <a:gd name="connsiteY487" fmla="*/ 185214 h 642363"/>
                  <a:gd name="connsiteX488" fmla="*/ 256 w 667433"/>
                  <a:gd name="connsiteY488" fmla="*/ 179099 h 642363"/>
                  <a:gd name="connsiteX489" fmla="*/ 1791 w 667433"/>
                  <a:gd name="connsiteY489" fmla="*/ 171425 h 642363"/>
                  <a:gd name="connsiteX490" fmla="*/ 3326 w 667433"/>
                  <a:gd name="connsiteY490" fmla="*/ 171655 h 642363"/>
                  <a:gd name="connsiteX491" fmla="*/ 4861 w 667433"/>
                  <a:gd name="connsiteY491" fmla="*/ 172423 h 642363"/>
                  <a:gd name="connsiteX492" fmla="*/ 5628 w 667433"/>
                  <a:gd name="connsiteY492" fmla="*/ 171911 h 642363"/>
                  <a:gd name="connsiteX493" fmla="*/ 6907 w 667433"/>
                  <a:gd name="connsiteY493" fmla="*/ 168330 h 642363"/>
                  <a:gd name="connsiteX494" fmla="*/ 7163 w 667433"/>
                  <a:gd name="connsiteY494" fmla="*/ 166795 h 642363"/>
                  <a:gd name="connsiteX495" fmla="*/ 6907 w 667433"/>
                  <a:gd name="connsiteY495" fmla="*/ 163725 h 642363"/>
                  <a:gd name="connsiteX496" fmla="*/ 6395 w 667433"/>
                  <a:gd name="connsiteY496" fmla="*/ 159376 h 642363"/>
                  <a:gd name="connsiteX497" fmla="*/ 5884 w 667433"/>
                  <a:gd name="connsiteY497" fmla="*/ 156050 h 642363"/>
                  <a:gd name="connsiteX498" fmla="*/ 4093 w 667433"/>
                  <a:gd name="connsiteY498" fmla="*/ 150678 h 642363"/>
                  <a:gd name="connsiteX499" fmla="*/ 1279 w 667433"/>
                  <a:gd name="connsiteY499" fmla="*/ 144282 h 642363"/>
                  <a:gd name="connsiteX500" fmla="*/ 1535 w 667433"/>
                  <a:gd name="connsiteY500" fmla="*/ 142236 h 642363"/>
                  <a:gd name="connsiteX501" fmla="*/ 2558 w 667433"/>
                  <a:gd name="connsiteY501" fmla="*/ 140957 h 642363"/>
                  <a:gd name="connsiteX502" fmla="*/ 3838 w 667433"/>
                  <a:gd name="connsiteY502" fmla="*/ 140445 h 642363"/>
                  <a:gd name="connsiteX503" fmla="*/ 6395 w 667433"/>
                  <a:gd name="connsiteY503" fmla="*/ 140189 h 642363"/>
                  <a:gd name="connsiteX504" fmla="*/ 11768 w 667433"/>
                  <a:gd name="connsiteY504" fmla="*/ 140189 h 642363"/>
                  <a:gd name="connsiteX505" fmla="*/ 19698 w 667433"/>
                  <a:gd name="connsiteY505" fmla="*/ 139422 h 642363"/>
                  <a:gd name="connsiteX506" fmla="*/ 22256 w 667433"/>
                  <a:gd name="connsiteY506" fmla="*/ 138654 h 642363"/>
                  <a:gd name="connsiteX507" fmla="*/ 23535 w 667433"/>
                  <a:gd name="connsiteY507" fmla="*/ 137631 h 642363"/>
                  <a:gd name="connsiteX508" fmla="*/ 24303 w 667433"/>
                  <a:gd name="connsiteY508" fmla="*/ 136352 h 642363"/>
                  <a:gd name="connsiteX509" fmla="*/ 26094 w 667433"/>
                  <a:gd name="connsiteY509" fmla="*/ 129700 h 642363"/>
                  <a:gd name="connsiteX510" fmla="*/ 26349 w 667433"/>
                  <a:gd name="connsiteY510" fmla="*/ 125608 h 642363"/>
                  <a:gd name="connsiteX511" fmla="*/ 25582 w 667433"/>
                  <a:gd name="connsiteY511" fmla="*/ 123049 h 642363"/>
                  <a:gd name="connsiteX512" fmla="*/ 23535 w 667433"/>
                  <a:gd name="connsiteY512" fmla="*/ 120491 h 642363"/>
                  <a:gd name="connsiteX513" fmla="*/ 23280 w 667433"/>
                  <a:gd name="connsiteY513" fmla="*/ 118956 h 642363"/>
                  <a:gd name="connsiteX514" fmla="*/ 22768 w 667433"/>
                  <a:gd name="connsiteY514" fmla="*/ 114352 h 642363"/>
                  <a:gd name="connsiteX515" fmla="*/ 22256 w 667433"/>
                  <a:gd name="connsiteY515" fmla="*/ 113072 h 642363"/>
                  <a:gd name="connsiteX516" fmla="*/ 19954 w 667433"/>
                  <a:gd name="connsiteY516" fmla="*/ 109491 h 642363"/>
                  <a:gd name="connsiteX517" fmla="*/ 19954 w 667433"/>
                  <a:gd name="connsiteY517" fmla="*/ 107956 h 642363"/>
                  <a:gd name="connsiteX518" fmla="*/ 20977 w 667433"/>
                  <a:gd name="connsiteY518" fmla="*/ 106677 h 642363"/>
                  <a:gd name="connsiteX519" fmla="*/ 26861 w 667433"/>
                  <a:gd name="connsiteY519" fmla="*/ 104118 h 642363"/>
                  <a:gd name="connsiteX520" fmla="*/ 29931 w 667433"/>
                  <a:gd name="connsiteY520" fmla="*/ 102584 h 642363"/>
                  <a:gd name="connsiteX521" fmla="*/ 32233 w 667433"/>
                  <a:gd name="connsiteY521" fmla="*/ 99770 h 642363"/>
                  <a:gd name="connsiteX522" fmla="*/ 35303 w 667433"/>
                  <a:gd name="connsiteY522" fmla="*/ 96956 h 642363"/>
                  <a:gd name="connsiteX523" fmla="*/ 38117 w 667433"/>
                  <a:gd name="connsiteY523" fmla="*/ 93118 h 642363"/>
                  <a:gd name="connsiteX524" fmla="*/ 38885 w 667433"/>
                  <a:gd name="connsiteY524" fmla="*/ 92863 h 642363"/>
                  <a:gd name="connsiteX525" fmla="*/ 41187 w 667433"/>
                  <a:gd name="connsiteY525" fmla="*/ 92863 h 642363"/>
                  <a:gd name="connsiteX526" fmla="*/ 42978 w 667433"/>
                  <a:gd name="connsiteY526" fmla="*/ 92095 h 642363"/>
                  <a:gd name="connsiteX527" fmla="*/ 44768 w 667433"/>
                  <a:gd name="connsiteY527" fmla="*/ 90816 h 642363"/>
                  <a:gd name="connsiteX528" fmla="*/ 46303 w 667433"/>
                  <a:gd name="connsiteY528" fmla="*/ 88513 h 642363"/>
                  <a:gd name="connsiteX529" fmla="*/ 47071 w 667433"/>
                  <a:gd name="connsiteY529" fmla="*/ 88002 h 642363"/>
                  <a:gd name="connsiteX530" fmla="*/ 49117 w 667433"/>
                  <a:gd name="connsiteY530" fmla="*/ 88513 h 642363"/>
                  <a:gd name="connsiteX531" fmla="*/ 52699 w 667433"/>
                  <a:gd name="connsiteY531" fmla="*/ 89793 h 642363"/>
                  <a:gd name="connsiteX532" fmla="*/ 58327 w 667433"/>
                  <a:gd name="connsiteY532" fmla="*/ 94142 h 642363"/>
                  <a:gd name="connsiteX533" fmla="*/ 59606 w 667433"/>
                  <a:gd name="connsiteY533" fmla="*/ 95677 h 642363"/>
                  <a:gd name="connsiteX534" fmla="*/ 60629 w 667433"/>
                  <a:gd name="connsiteY534" fmla="*/ 99002 h 642363"/>
                  <a:gd name="connsiteX535" fmla="*/ 61908 w 667433"/>
                  <a:gd name="connsiteY535" fmla="*/ 100537 h 642363"/>
                  <a:gd name="connsiteX536" fmla="*/ 65234 w 667433"/>
                  <a:gd name="connsiteY536" fmla="*/ 102072 h 642363"/>
                  <a:gd name="connsiteX537" fmla="*/ 67536 w 667433"/>
                  <a:gd name="connsiteY537" fmla="*/ 102584 h 642363"/>
                  <a:gd name="connsiteX538" fmla="*/ 68304 w 667433"/>
                  <a:gd name="connsiteY538" fmla="*/ 103351 h 642363"/>
                  <a:gd name="connsiteX539" fmla="*/ 73420 w 667433"/>
                  <a:gd name="connsiteY539" fmla="*/ 106933 h 642363"/>
                  <a:gd name="connsiteX540" fmla="*/ 75211 w 667433"/>
                  <a:gd name="connsiteY540" fmla="*/ 107189 h 642363"/>
                  <a:gd name="connsiteX541" fmla="*/ 77258 w 667433"/>
                  <a:gd name="connsiteY541" fmla="*/ 108468 h 642363"/>
                  <a:gd name="connsiteX542" fmla="*/ 80072 w 667433"/>
                  <a:gd name="connsiteY542" fmla="*/ 109491 h 642363"/>
                  <a:gd name="connsiteX543" fmla="*/ 82886 w 667433"/>
                  <a:gd name="connsiteY543" fmla="*/ 109747 h 642363"/>
                  <a:gd name="connsiteX544" fmla="*/ 85700 w 667433"/>
                  <a:gd name="connsiteY544" fmla="*/ 110770 h 642363"/>
                  <a:gd name="connsiteX545" fmla="*/ 88514 w 667433"/>
                  <a:gd name="connsiteY545" fmla="*/ 111281 h 642363"/>
                  <a:gd name="connsiteX546" fmla="*/ 91072 w 667433"/>
                  <a:gd name="connsiteY546" fmla="*/ 110258 h 642363"/>
                  <a:gd name="connsiteX547" fmla="*/ 93886 w 667433"/>
                  <a:gd name="connsiteY547" fmla="*/ 110770 h 642363"/>
                  <a:gd name="connsiteX548" fmla="*/ 99770 w 667433"/>
                  <a:gd name="connsiteY548" fmla="*/ 111537 h 642363"/>
                  <a:gd name="connsiteX549" fmla="*/ 104886 w 667433"/>
                  <a:gd name="connsiteY549" fmla="*/ 112561 h 642363"/>
                  <a:gd name="connsiteX550" fmla="*/ 109491 w 667433"/>
                  <a:gd name="connsiteY550" fmla="*/ 115119 h 642363"/>
                  <a:gd name="connsiteX551" fmla="*/ 113840 w 667433"/>
                  <a:gd name="connsiteY551" fmla="*/ 118445 h 642363"/>
                  <a:gd name="connsiteX552" fmla="*/ 146329 w 667433"/>
                  <a:gd name="connsiteY552" fmla="*/ 85956 h 642363"/>
                  <a:gd name="connsiteX553" fmla="*/ 150934 w 667433"/>
                  <a:gd name="connsiteY553" fmla="*/ 80072 h 642363"/>
                  <a:gd name="connsiteX554" fmla="*/ 152725 w 667433"/>
                  <a:gd name="connsiteY554" fmla="*/ 78793 h 642363"/>
                  <a:gd name="connsiteX555" fmla="*/ 155539 w 667433"/>
                  <a:gd name="connsiteY555" fmla="*/ 77258 h 642363"/>
                  <a:gd name="connsiteX556" fmla="*/ 158353 w 667433"/>
                  <a:gd name="connsiteY556" fmla="*/ 76490 h 642363"/>
                  <a:gd name="connsiteX557" fmla="*/ 162957 w 667433"/>
                  <a:gd name="connsiteY557" fmla="*/ 76490 h 642363"/>
                  <a:gd name="connsiteX558" fmla="*/ 167818 w 667433"/>
                  <a:gd name="connsiteY558" fmla="*/ 77513 h 642363"/>
                  <a:gd name="connsiteX559" fmla="*/ 170376 w 667433"/>
                  <a:gd name="connsiteY559" fmla="*/ 78281 h 642363"/>
                  <a:gd name="connsiteX560" fmla="*/ 174725 w 667433"/>
                  <a:gd name="connsiteY560" fmla="*/ 80839 h 642363"/>
                  <a:gd name="connsiteX561" fmla="*/ 187004 w 667433"/>
                  <a:gd name="connsiteY561" fmla="*/ 85188 h 642363"/>
                  <a:gd name="connsiteX562" fmla="*/ 190842 w 667433"/>
                  <a:gd name="connsiteY562" fmla="*/ 86723 h 642363"/>
                  <a:gd name="connsiteX563" fmla="*/ 193656 w 667433"/>
                  <a:gd name="connsiteY563" fmla="*/ 89025 h 642363"/>
                  <a:gd name="connsiteX564" fmla="*/ 198260 w 667433"/>
                  <a:gd name="connsiteY564" fmla="*/ 91072 h 642363"/>
                  <a:gd name="connsiteX565" fmla="*/ 203888 w 667433"/>
                  <a:gd name="connsiteY565" fmla="*/ 92351 h 642363"/>
                  <a:gd name="connsiteX566" fmla="*/ 206447 w 667433"/>
                  <a:gd name="connsiteY566" fmla="*/ 92863 h 642363"/>
                  <a:gd name="connsiteX567" fmla="*/ 220517 w 667433"/>
                  <a:gd name="connsiteY567" fmla="*/ 95421 h 642363"/>
                  <a:gd name="connsiteX568" fmla="*/ 225122 w 667433"/>
                  <a:gd name="connsiteY568" fmla="*/ 95932 h 642363"/>
                  <a:gd name="connsiteX569" fmla="*/ 230750 w 667433"/>
                  <a:gd name="connsiteY569" fmla="*/ 95932 h 642363"/>
                  <a:gd name="connsiteX570" fmla="*/ 232540 w 667433"/>
                  <a:gd name="connsiteY570" fmla="*/ 96188 h 642363"/>
                  <a:gd name="connsiteX571" fmla="*/ 234843 w 667433"/>
                  <a:gd name="connsiteY571" fmla="*/ 97467 h 642363"/>
                  <a:gd name="connsiteX572" fmla="*/ 238680 w 667433"/>
                  <a:gd name="connsiteY572" fmla="*/ 98490 h 642363"/>
                  <a:gd name="connsiteX573" fmla="*/ 242517 w 667433"/>
                  <a:gd name="connsiteY573" fmla="*/ 100537 h 642363"/>
                  <a:gd name="connsiteX574" fmla="*/ 246099 w 667433"/>
                  <a:gd name="connsiteY574" fmla="*/ 101561 h 642363"/>
                  <a:gd name="connsiteX575" fmla="*/ 248401 w 667433"/>
                  <a:gd name="connsiteY575" fmla="*/ 101561 h 642363"/>
                  <a:gd name="connsiteX576" fmla="*/ 259146 w 667433"/>
                  <a:gd name="connsiteY576" fmla="*/ 101049 h 642363"/>
                  <a:gd name="connsiteX577" fmla="*/ 266309 w 667433"/>
                  <a:gd name="connsiteY577" fmla="*/ 100537 h 642363"/>
                  <a:gd name="connsiteX578" fmla="*/ 276286 w 667433"/>
                  <a:gd name="connsiteY578" fmla="*/ 98490 h 642363"/>
                  <a:gd name="connsiteX579" fmla="*/ 293681 w 667433"/>
                  <a:gd name="connsiteY579" fmla="*/ 94909 h 642363"/>
                  <a:gd name="connsiteX580" fmla="*/ 302379 w 667433"/>
                  <a:gd name="connsiteY580" fmla="*/ 92351 h 642363"/>
                  <a:gd name="connsiteX581" fmla="*/ 306728 w 667433"/>
                  <a:gd name="connsiteY581" fmla="*/ 89793 h 642363"/>
                  <a:gd name="connsiteX582" fmla="*/ 309030 w 667433"/>
                  <a:gd name="connsiteY582" fmla="*/ 88258 h 642363"/>
                  <a:gd name="connsiteX583" fmla="*/ 318496 w 667433"/>
                  <a:gd name="connsiteY583" fmla="*/ 85444 h 642363"/>
                  <a:gd name="connsiteX584" fmla="*/ 320542 w 667433"/>
                  <a:gd name="connsiteY584" fmla="*/ 86467 h 642363"/>
                  <a:gd name="connsiteX585" fmla="*/ 323868 w 667433"/>
                  <a:gd name="connsiteY585" fmla="*/ 86723 h 642363"/>
                  <a:gd name="connsiteX586" fmla="*/ 325403 w 667433"/>
                  <a:gd name="connsiteY586" fmla="*/ 86723 h 642363"/>
                  <a:gd name="connsiteX587" fmla="*/ 329752 w 667433"/>
                  <a:gd name="connsiteY587" fmla="*/ 85956 h 642363"/>
                  <a:gd name="connsiteX588" fmla="*/ 338194 w 667433"/>
                  <a:gd name="connsiteY588" fmla="*/ 86467 h 642363"/>
                  <a:gd name="connsiteX589" fmla="*/ 337682 w 667433"/>
                  <a:gd name="connsiteY589" fmla="*/ 84165 h 642363"/>
                  <a:gd name="connsiteX590" fmla="*/ 343566 w 667433"/>
                  <a:gd name="connsiteY590" fmla="*/ 85444 h 642363"/>
                  <a:gd name="connsiteX591" fmla="*/ 347403 w 667433"/>
                  <a:gd name="connsiteY591" fmla="*/ 86723 h 642363"/>
                  <a:gd name="connsiteX592" fmla="*/ 351752 w 667433"/>
                  <a:gd name="connsiteY592" fmla="*/ 86723 h 642363"/>
                  <a:gd name="connsiteX593" fmla="*/ 357125 w 667433"/>
                  <a:gd name="connsiteY593" fmla="*/ 86211 h 642363"/>
                  <a:gd name="connsiteX594" fmla="*/ 359683 w 667433"/>
                  <a:gd name="connsiteY594" fmla="*/ 86723 h 642363"/>
                  <a:gd name="connsiteX595" fmla="*/ 361729 w 667433"/>
                  <a:gd name="connsiteY595" fmla="*/ 88002 h 642363"/>
                  <a:gd name="connsiteX596" fmla="*/ 368381 w 667433"/>
                  <a:gd name="connsiteY596" fmla="*/ 90304 h 642363"/>
                  <a:gd name="connsiteX597" fmla="*/ 369916 w 667433"/>
                  <a:gd name="connsiteY597" fmla="*/ 87746 h 642363"/>
                  <a:gd name="connsiteX598" fmla="*/ 370171 w 667433"/>
                  <a:gd name="connsiteY598" fmla="*/ 87746 h 642363"/>
                  <a:gd name="connsiteX599" fmla="*/ 377846 w 667433"/>
                  <a:gd name="connsiteY599" fmla="*/ 89281 h 642363"/>
                  <a:gd name="connsiteX600" fmla="*/ 379893 w 667433"/>
                  <a:gd name="connsiteY600" fmla="*/ 90304 h 642363"/>
                  <a:gd name="connsiteX601" fmla="*/ 380660 w 667433"/>
                  <a:gd name="connsiteY601" fmla="*/ 90560 h 642363"/>
                  <a:gd name="connsiteX602" fmla="*/ 389870 w 667433"/>
                  <a:gd name="connsiteY602" fmla="*/ 91072 h 642363"/>
                  <a:gd name="connsiteX603" fmla="*/ 395753 w 667433"/>
                  <a:gd name="connsiteY603" fmla="*/ 91584 h 642363"/>
                  <a:gd name="connsiteX604" fmla="*/ 403940 w 667433"/>
                  <a:gd name="connsiteY604" fmla="*/ 92607 h 642363"/>
                  <a:gd name="connsiteX605" fmla="*/ 413405 w 667433"/>
                  <a:gd name="connsiteY605" fmla="*/ 93630 h 642363"/>
                  <a:gd name="connsiteX606" fmla="*/ 416475 w 667433"/>
                  <a:gd name="connsiteY606" fmla="*/ 93630 h 642363"/>
                  <a:gd name="connsiteX607" fmla="*/ 418010 w 667433"/>
                  <a:gd name="connsiteY607" fmla="*/ 92351 h 642363"/>
                  <a:gd name="connsiteX608" fmla="*/ 418521 w 667433"/>
                  <a:gd name="connsiteY608" fmla="*/ 91072 h 642363"/>
                  <a:gd name="connsiteX609" fmla="*/ 418521 w 667433"/>
                  <a:gd name="connsiteY609" fmla="*/ 88770 h 642363"/>
                  <a:gd name="connsiteX610" fmla="*/ 417754 w 667433"/>
                  <a:gd name="connsiteY610" fmla="*/ 82886 h 642363"/>
                  <a:gd name="connsiteX611" fmla="*/ 418010 w 667433"/>
                  <a:gd name="connsiteY611" fmla="*/ 80839 h 642363"/>
                  <a:gd name="connsiteX612" fmla="*/ 420312 w 667433"/>
                  <a:gd name="connsiteY612" fmla="*/ 75722 h 642363"/>
                  <a:gd name="connsiteX613" fmla="*/ 422615 w 667433"/>
                  <a:gd name="connsiteY613" fmla="*/ 72908 h 642363"/>
                  <a:gd name="connsiteX614" fmla="*/ 424917 w 667433"/>
                  <a:gd name="connsiteY614" fmla="*/ 69071 h 642363"/>
                  <a:gd name="connsiteX615" fmla="*/ 425684 w 667433"/>
                  <a:gd name="connsiteY615" fmla="*/ 66769 h 642363"/>
                  <a:gd name="connsiteX616" fmla="*/ 425684 w 667433"/>
                  <a:gd name="connsiteY616" fmla="*/ 63443 h 642363"/>
                  <a:gd name="connsiteX617" fmla="*/ 424661 w 667433"/>
                  <a:gd name="connsiteY617" fmla="*/ 58583 h 642363"/>
                  <a:gd name="connsiteX618" fmla="*/ 423894 w 667433"/>
                  <a:gd name="connsiteY618" fmla="*/ 53211 h 642363"/>
                  <a:gd name="connsiteX619" fmla="*/ 423638 w 667433"/>
                  <a:gd name="connsiteY619" fmla="*/ 50140 h 642363"/>
                  <a:gd name="connsiteX620" fmla="*/ 423894 w 667433"/>
                  <a:gd name="connsiteY620" fmla="*/ 47583 h 642363"/>
                  <a:gd name="connsiteX621" fmla="*/ 424917 w 667433"/>
                  <a:gd name="connsiteY621" fmla="*/ 46048 h 642363"/>
                  <a:gd name="connsiteX622" fmla="*/ 427731 w 667433"/>
                  <a:gd name="connsiteY622" fmla="*/ 44513 h 642363"/>
                  <a:gd name="connsiteX623" fmla="*/ 433871 w 667433"/>
                  <a:gd name="connsiteY623" fmla="*/ 41954 h 642363"/>
                  <a:gd name="connsiteX624" fmla="*/ 436173 w 667433"/>
                  <a:gd name="connsiteY624" fmla="*/ 41443 h 642363"/>
                  <a:gd name="connsiteX625" fmla="*/ 441801 w 667433"/>
                  <a:gd name="connsiteY625" fmla="*/ 41443 h 642363"/>
                  <a:gd name="connsiteX626" fmla="*/ 444103 w 667433"/>
                  <a:gd name="connsiteY626" fmla="*/ 42210 h 642363"/>
                  <a:gd name="connsiteX627" fmla="*/ 450499 w 667433"/>
                  <a:gd name="connsiteY627" fmla="*/ 43234 h 642363"/>
                  <a:gd name="connsiteX628" fmla="*/ 452034 w 667433"/>
                  <a:gd name="connsiteY628" fmla="*/ 41699 h 642363"/>
                  <a:gd name="connsiteX629" fmla="*/ 454592 w 667433"/>
                  <a:gd name="connsiteY629" fmla="*/ 41187 h 642363"/>
                  <a:gd name="connsiteX630" fmla="*/ 456894 w 667433"/>
                  <a:gd name="connsiteY630" fmla="*/ 41954 h 642363"/>
                  <a:gd name="connsiteX631" fmla="*/ 459197 w 667433"/>
                  <a:gd name="connsiteY631" fmla="*/ 41954 h 642363"/>
                  <a:gd name="connsiteX632" fmla="*/ 460988 w 667433"/>
                  <a:gd name="connsiteY632" fmla="*/ 42210 h 642363"/>
                  <a:gd name="connsiteX633" fmla="*/ 465592 w 667433"/>
                  <a:gd name="connsiteY633" fmla="*/ 41954 h 642363"/>
                  <a:gd name="connsiteX634" fmla="*/ 466871 w 667433"/>
                  <a:gd name="connsiteY634" fmla="*/ 41954 h 642363"/>
                  <a:gd name="connsiteX635" fmla="*/ 470965 w 667433"/>
                  <a:gd name="connsiteY635" fmla="*/ 43489 h 642363"/>
                  <a:gd name="connsiteX636" fmla="*/ 475313 w 667433"/>
                  <a:gd name="connsiteY636" fmla="*/ 45536 h 642363"/>
                  <a:gd name="connsiteX637" fmla="*/ 482732 w 667433"/>
                  <a:gd name="connsiteY637" fmla="*/ 51164 h 642363"/>
                  <a:gd name="connsiteX638" fmla="*/ 509593 w 667433"/>
                  <a:gd name="connsiteY638" fmla="*/ 56280 h 642363"/>
                  <a:gd name="connsiteX639" fmla="*/ 512663 w 667433"/>
                  <a:gd name="connsiteY639" fmla="*/ 57559 h 642363"/>
                  <a:gd name="connsiteX640" fmla="*/ 514966 w 667433"/>
                  <a:gd name="connsiteY640" fmla="*/ 59094 h 642363"/>
                  <a:gd name="connsiteX641" fmla="*/ 514966 w 667433"/>
                  <a:gd name="connsiteY641" fmla="*/ 57815 h 642363"/>
                  <a:gd name="connsiteX642" fmla="*/ 521361 w 667433"/>
                  <a:gd name="connsiteY642" fmla="*/ 57815 h 642363"/>
                  <a:gd name="connsiteX643" fmla="*/ 522896 w 667433"/>
                  <a:gd name="connsiteY643" fmla="*/ 54490 h 642363"/>
                  <a:gd name="connsiteX644" fmla="*/ 523152 w 667433"/>
                  <a:gd name="connsiteY644" fmla="*/ 53978 h 642363"/>
                  <a:gd name="connsiteX645" fmla="*/ 527757 w 667433"/>
                  <a:gd name="connsiteY645" fmla="*/ 53722 h 642363"/>
                  <a:gd name="connsiteX646" fmla="*/ 529036 w 667433"/>
                  <a:gd name="connsiteY646" fmla="*/ 48606 h 642363"/>
                  <a:gd name="connsiteX647" fmla="*/ 530315 w 667433"/>
                  <a:gd name="connsiteY647" fmla="*/ 48606 h 642363"/>
                  <a:gd name="connsiteX648" fmla="*/ 533129 w 667433"/>
                  <a:gd name="connsiteY648" fmla="*/ 49629 h 642363"/>
                  <a:gd name="connsiteX649" fmla="*/ 533896 w 667433"/>
                  <a:gd name="connsiteY649" fmla="*/ 48094 h 642363"/>
                  <a:gd name="connsiteX650" fmla="*/ 535431 w 667433"/>
                  <a:gd name="connsiteY650" fmla="*/ 47838 h 642363"/>
                  <a:gd name="connsiteX651" fmla="*/ 537989 w 667433"/>
                  <a:gd name="connsiteY651" fmla="*/ 49629 h 642363"/>
                  <a:gd name="connsiteX652" fmla="*/ 539524 w 667433"/>
                  <a:gd name="connsiteY652" fmla="*/ 51420 h 642363"/>
                  <a:gd name="connsiteX653" fmla="*/ 543362 w 667433"/>
                  <a:gd name="connsiteY653" fmla="*/ 53722 h 642363"/>
                  <a:gd name="connsiteX654" fmla="*/ 545664 w 667433"/>
                  <a:gd name="connsiteY654" fmla="*/ 54234 h 642363"/>
                  <a:gd name="connsiteX655" fmla="*/ 547455 w 667433"/>
                  <a:gd name="connsiteY655" fmla="*/ 51164 h 642363"/>
                  <a:gd name="connsiteX656" fmla="*/ 548734 w 667433"/>
                  <a:gd name="connsiteY656" fmla="*/ 46559 h 642363"/>
                  <a:gd name="connsiteX657" fmla="*/ 552571 w 667433"/>
                  <a:gd name="connsiteY657" fmla="*/ 47326 h 642363"/>
                  <a:gd name="connsiteX658" fmla="*/ 552827 w 667433"/>
                  <a:gd name="connsiteY658" fmla="*/ 45536 h 642363"/>
                  <a:gd name="connsiteX659" fmla="*/ 555385 w 667433"/>
                  <a:gd name="connsiteY659" fmla="*/ 40931 h 642363"/>
                  <a:gd name="connsiteX660" fmla="*/ 559478 w 667433"/>
                  <a:gd name="connsiteY660" fmla="*/ 37349 h 642363"/>
                  <a:gd name="connsiteX661" fmla="*/ 562804 w 667433"/>
                  <a:gd name="connsiteY661" fmla="*/ 35303 h 642363"/>
                  <a:gd name="connsiteX662" fmla="*/ 565618 w 667433"/>
                  <a:gd name="connsiteY662" fmla="*/ 33001 h 642363"/>
                  <a:gd name="connsiteX663" fmla="*/ 569711 w 667433"/>
                  <a:gd name="connsiteY663" fmla="*/ 32489 h 642363"/>
                  <a:gd name="connsiteX664" fmla="*/ 572269 w 667433"/>
                  <a:gd name="connsiteY664" fmla="*/ 29163 h 642363"/>
                  <a:gd name="connsiteX665" fmla="*/ 576618 w 667433"/>
                  <a:gd name="connsiteY665" fmla="*/ 26094 h 642363"/>
                  <a:gd name="connsiteX666" fmla="*/ 578664 w 667433"/>
                  <a:gd name="connsiteY666" fmla="*/ 26094 h 642363"/>
                  <a:gd name="connsiteX667" fmla="*/ 582246 w 667433"/>
                  <a:gd name="connsiteY667" fmla="*/ 27629 h 642363"/>
                  <a:gd name="connsiteX668" fmla="*/ 583269 w 667433"/>
                  <a:gd name="connsiteY668" fmla="*/ 27373 h 642363"/>
                  <a:gd name="connsiteX669" fmla="*/ 588641 w 667433"/>
                  <a:gd name="connsiteY669" fmla="*/ 22768 h 642363"/>
                  <a:gd name="connsiteX670" fmla="*/ 588897 w 667433"/>
                  <a:gd name="connsiteY670" fmla="*/ 21489 h 642363"/>
                  <a:gd name="connsiteX671" fmla="*/ 586083 w 667433"/>
                  <a:gd name="connsiteY671" fmla="*/ 11000 h 642363"/>
                  <a:gd name="connsiteX672" fmla="*/ 586083 w 667433"/>
                  <a:gd name="connsiteY672" fmla="*/ 9721 h 642363"/>
                  <a:gd name="connsiteX673" fmla="*/ 587107 w 667433"/>
                  <a:gd name="connsiteY673" fmla="*/ 7419 h 642363"/>
                  <a:gd name="connsiteX674" fmla="*/ 587363 w 667433"/>
                  <a:gd name="connsiteY674" fmla="*/ 3837 h 642363"/>
                  <a:gd name="connsiteX675" fmla="*/ 592479 w 667433"/>
                  <a:gd name="connsiteY675" fmla="*/ 3326 h 642363"/>
                  <a:gd name="connsiteX676" fmla="*/ 598107 w 667433"/>
                  <a:gd name="connsiteY676" fmla="*/ 5116 h 642363"/>
                  <a:gd name="connsiteX677" fmla="*/ 601177 w 667433"/>
                  <a:gd name="connsiteY677" fmla="*/ 5628 h 642363"/>
                  <a:gd name="connsiteX678" fmla="*/ 607317 w 667433"/>
                  <a:gd name="connsiteY678" fmla="*/ 767 h 642363"/>
                  <a:gd name="connsiteX679" fmla="*/ 608340 w 667433"/>
                  <a:gd name="connsiteY679" fmla="*/ 256 h 642363"/>
                  <a:gd name="connsiteX680" fmla="*/ 610642 w 667433"/>
                  <a:gd name="connsiteY680" fmla="*/ 0 h 642363"/>
                  <a:gd name="connsiteX681" fmla="*/ 615247 w 667433"/>
                  <a:gd name="connsiteY681" fmla="*/ 1023 h 642363"/>
                  <a:gd name="connsiteX682" fmla="*/ 619084 w 667433"/>
                  <a:gd name="connsiteY682" fmla="*/ 1279 h 642363"/>
                  <a:gd name="connsiteX683" fmla="*/ 623945 w 667433"/>
                  <a:gd name="connsiteY683" fmla="*/ 2047 h 642363"/>
                  <a:gd name="connsiteX684" fmla="*/ 626503 w 667433"/>
                  <a:gd name="connsiteY684" fmla="*/ 2302 h 642363"/>
                  <a:gd name="connsiteX685" fmla="*/ 631364 w 667433"/>
                  <a:gd name="connsiteY685" fmla="*/ 3837 h 642363"/>
                  <a:gd name="connsiteX686" fmla="*/ 655410 w 667433"/>
                  <a:gd name="connsiteY686" fmla="*/ 7675 h 64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</a:cxnLst>
                <a:rect l="l" t="t" r="r" b="b"/>
                <a:pathLst>
                  <a:path w="667433" h="642363">
                    <a:moveTo>
                      <a:pt x="655410" y="7675"/>
                    </a:moveTo>
                    <a:lnTo>
                      <a:pt x="655922" y="7930"/>
                    </a:lnTo>
                    <a:lnTo>
                      <a:pt x="660271" y="7675"/>
                    </a:lnTo>
                    <a:lnTo>
                      <a:pt x="662574" y="8442"/>
                    </a:lnTo>
                    <a:lnTo>
                      <a:pt x="664364" y="9465"/>
                    </a:lnTo>
                    <a:lnTo>
                      <a:pt x="664620" y="10489"/>
                    </a:lnTo>
                    <a:lnTo>
                      <a:pt x="665899" y="11256"/>
                    </a:lnTo>
                    <a:lnTo>
                      <a:pt x="665132" y="13047"/>
                    </a:lnTo>
                    <a:lnTo>
                      <a:pt x="664876" y="15093"/>
                    </a:lnTo>
                    <a:lnTo>
                      <a:pt x="667434" y="15605"/>
                    </a:lnTo>
                    <a:lnTo>
                      <a:pt x="650038" y="29931"/>
                    </a:lnTo>
                    <a:lnTo>
                      <a:pt x="645178" y="34024"/>
                    </a:lnTo>
                    <a:lnTo>
                      <a:pt x="644155" y="35047"/>
                    </a:lnTo>
                    <a:lnTo>
                      <a:pt x="643643" y="36582"/>
                    </a:lnTo>
                    <a:lnTo>
                      <a:pt x="643899" y="38117"/>
                    </a:lnTo>
                    <a:lnTo>
                      <a:pt x="641085" y="41443"/>
                    </a:lnTo>
                    <a:lnTo>
                      <a:pt x="642364" y="42466"/>
                    </a:lnTo>
                    <a:lnTo>
                      <a:pt x="640573" y="42722"/>
                    </a:lnTo>
                    <a:lnTo>
                      <a:pt x="636736" y="42978"/>
                    </a:lnTo>
                    <a:lnTo>
                      <a:pt x="638271" y="48606"/>
                    </a:lnTo>
                    <a:lnTo>
                      <a:pt x="638527" y="52187"/>
                    </a:lnTo>
                    <a:lnTo>
                      <a:pt x="641341" y="55513"/>
                    </a:lnTo>
                    <a:lnTo>
                      <a:pt x="642108" y="58839"/>
                    </a:lnTo>
                    <a:lnTo>
                      <a:pt x="640829" y="61397"/>
                    </a:lnTo>
                    <a:lnTo>
                      <a:pt x="641852" y="62164"/>
                    </a:lnTo>
                    <a:lnTo>
                      <a:pt x="639550" y="68304"/>
                    </a:lnTo>
                    <a:lnTo>
                      <a:pt x="638015" y="68816"/>
                    </a:lnTo>
                    <a:lnTo>
                      <a:pt x="637759" y="70862"/>
                    </a:lnTo>
                    <a:lnTo>
                      <a:pt x="635968" y="70862"/>
                    </a:lnTo>
                    <a:lnTo>
                      <a:pt x="634178" y="70095"/>
                    </a:lnTo>
                    <a:lnTo>
                      <a:pt x="628805" y="74699"/>
                    </a:lnTo>
                    <a:lnTo>
                      <a:pt x="629573" y="77258"/>
                    </a:lnTo>
                    <a:lnTo>
                      <a:pt x="625736" y="78025"/>
                    </a:lnTo>
                    <a:lnTo>
                      <a:pt x="626247" y="80583"/>
                    </a:lnTo>
                    <a:lnTo>
                      <a:pt x="626503" y="83909"/>
                    </a:lnTo>
                    <a:lnTo>
                      <a:pt x="627014" y="87235"/>
                    </a:lnTo>
                    <a:lnTo>
                      <a:pt x="624968" y="88002"/>
                    </a:lnTo>
                    <a:lnTo>
                      <a:pt x="623433" y="90560"/>
                    </a:lnTo>
                    <a:lnTo>
                      <a:pt x="622410" y="97723"/>
                    </a:lnTo>
                    <a:lnTo>
                      <a:pt x="622922" y="98490"/>
                    </a:lnTo>
                    <a:lnTo>
                      <a:pt x="621898" y="101049"/>
                    </a:lnTo>
                    <a:lnTo>
                      <a:pt x="620108" y="100026"/>
                    </a:lnTo>
                    <a:lnTo>
                      <a:pt x="620108" y="103095"/>
                    </a:lnTo>
                    <a:lnTo>
                      <a:pt x="622154" y="103095"/>
                    </a:lnTo>
                    <a:lnTo>
                      <a:pt x="622666" y="105142"/>
                    </a:lnTo>
                    <a:lnTo>
                      <a:pt x="617805" y="106933"/>
                    </a:lnTo>
                    <a:lnTo>
                      <a:pt x="617294" y="108723"/>
                    </a:lnTo>
                    <a:lnTo>
                      <a:pt x="614223" y="115119"/>
                    </a:lnTo>
                    <a:lnTo>
                      <a:pt x="612177" y="117933"/>
                    </a:lnTo>
                    <a:lnTo>
                      <a:pt x="615247" y="119724"/>
                    </a:lnTo>
                    <a:lnTo>
                      <a:pt x="617037" y="122026"/>
                    </a:lnTo>
                    <a:lnTo>
                      <a:pt x="612945" y="121514"/>
                    </a:lnTo>
                    <a:lnTo>
                      <a:pt x="610642" y="121003"/>
                    </a:lnTo>
                    <a:lnTo>
                      <a:pt x="605782" y="119468"/>
                    </a:lnTo>
                    <a:lnTo>
                      <a:pt x="600409" y="119468"/>
                    </a:lnTo>
                    <a:lnTo>
                      <a:pt x="584037" y="133538"/>
                    </a:lnTo>
                    <a:lnTo>
                      <a:pt x="585316" y="136096"/>
                    </a:lnTo>
                    <a:lnTo>
                      <a:pt x="578921" y="140189"/>
                    </a:lnTo>
                    <a:lnTo>
                      <a:pt x="579176" y="141213"/>
                    </a:lnTo>
                    <a:lnTo>
                      <a:pt x="577386" y="146841"/>
                    </a:lnTo>
                    <a:lnTo>
                      <a:pt x="576874" y="146585"/>
                    </a:lnTo>
                    <a:lnTo>
                      <a:pt x="574316" y="148631"/>
                    </a:lnTo>
                    <a:lnTo>
                      <a:pt x="576362" y="152213"/>
                    </a:lnTo>
                    <a:lnTo>
                      <a:pt x="576874" y="151957"/>
                    </a:lnTo>
                    <a:lnTo>
                      <a:pt x="578409" y="155794"/>
                    </a:lnTo>
                    <a:lnTo>
                      <a:pt x="578153" y="156306"/>
                    </a:lnTo>
                    <a:lnTo>
                      <a:pt x="573037" y="157329"/>
                    </a:lnTo>
                    <a:lnTo>
                      <a:pt x="573804" y="160399"/>
                    </a:lnTo>
                    <a:lnTo>
                      <a:pt x="570223" y="161678"/>
                    </a:lnTo>
                    <a:lnTo>
                      <a:pt x="571758" y="165259"/>
                    </a:lnTo>
                    <a:lnTo>
                      <a:pt x="572269" y="168330"/>
                    </a:lnTo>
                    <a:lnTo>
                      <a:pt x="576362" y="168073"/>
                    </a:lnTo>
                    <a:lnTo>
                      <a:pt x="577386" y="169353"/>
                    </a:lnTo>
                    <a:lnTo>
                      <a:pt x="579432" y="169609"/>
                    </a:lnTo>
                    <a:lnTo>
                      <a:pt x="580455" y="168841"/>
                    </a:lnTo>
                    <a:lnTo>
                      <a:pt x="582246" y="174213"/>
                    </a:lnTo>
                    <a:lnTo>
                      <a:pt x="581479" y="178562"/>
                    </a:lnTo>
                    <a:lnTo>
                      <a:pt x="585828" y="178307"/>
                    </a:lnTo>
                    <a:lnTo>
                      <a:pt x="586851" y="179330"/>
                    </a:lnTo>
                    <a:lnTo>
                      <a:pt x="585060" y="186237"/>
                    </a:lnTo>
                    <a:lnTo>
                      <a:pt x="584804" y="188795"/>
                    </a:lnTo>
                    <a:lnTo>
                      <a:pt x="582502" y="194679"/>
                    </a:lnTo>
                    <a:lnTo>
                      <a:pt x="582758" y="196726"/>
                    </a:lnTo>
                    <a:lnTo>
                      <a:pt x="581735" y="197493"/>
                    </a:lnTo>
                    <a:lnTo>
                      <a:pt x="579176" y="203377"/>
                    </a:lnTo>
                    <a:lnTo>
                      <a:pt x="580967" y="207726"/>
                    </a:lnTo>
                    <a:lnTo>
                      <a:pt x="583014" y="208749"/>
                    </a:lnTo>
                    <a:lnTo>
                      <a:pt x="582502" y="214889"/>
                    </a:lnTo>
                    <a:lnTo>
                      <a:pt x="591455" y="216168"/>
                    </a:lnTo>
                    <a:lnTo>
                      <a:pt x="588641" y="223075"/>
                    </a:lnTo>
                    <a:lnTo>
                      <a:pt x="588386" y="226912"/>
                    </a:lnTo>
                    <a:lnTo>
                      <a:pt x="587618" y="228959"/>
                    </a:lnTo>
                    <a:lnTo>
                      <a:pt x="585828" y="232285"/>
                    </a:lnTo>
                    <a:lnTo>
                      <a:pt x="584804" y="236633"/>
                    </a:lnTo>
                    <a:lnTo>
                      <a:pt x="585572" y="240215"/>
                    </a:lnTo>
                    <a:lnTo>
                      <a:pt x="583014" y="246099"/>
                    </a:lnTo>
                    <a:lnTo>
                      <a:pt x="582502" y="250192"/>
                    </a:lnTo>
                    <a:lnTo>
                      <a:pt x="580455" y="249680"/>
                    </a:lnTo>
                    <a:lnTo>
                      <a:pt x="570478" y="249169"/>
                    </a:lnTo>
                    <a:lnTo>
                      <a:pt x="573037" y="257355"/>
                    </a:lnTo>
                    <a:lnTo>
                      <a:pt x="573548" y="258890"/>
                    </a:lnTo>
                    <a:lnTo>
                      <a:pt x="573548" y="261704"/>
                    </a:lnTo>
                    <a:lnTo>
                      <a:pt x="572781" y="263495"/>
                    </a:lnTo>
                    <a:lnTo>
                      <a:pt x="556920" y="299054"/>
                    </a:lnTo>
                    <a:lnTo>
                      <a:pt x="553082" y="307496"/>
                    </a:lnTo>
                    <a:lnTo>
                      <a:pt x="540548" y="335124"/>
                    </a:lnTo>
                    <a:lnTo>
                      <a:pt x="539780" y="337682"/>
                    </a:lnTo>
                    <a:lnTo>
                      <a:pt x="539524" y="339729"/>
                    </a:lnTo>
                    <a:lnTo>
                      <a:pt x="540036" y="349961"/>
                    </a:lnTo>
                    <a:lnTo>
                      <a:pt x="540548" y="352775"/>
                    </a:lnTo>
                    <a:lnTo>
                      <a:pt x="541571" y="356357"/>
                    </a:lnTo>
                    <a:lnTo>
                      <a:pt x="548990" y="376567"/>
                    </a:lnTo>
                    <a:lnTo>
                      <a:pt x="549501" y="378614"/>
                    </a:lnTo>
                    <a:lnTo>
                      <a:pt x="544641" y="376823"/>
                    </a:lnTo>
                    <a:lnTo>
                      <a:pt x="544641" y="379892"/>
                    </a:lnTo>
                    <a:lnTo>
                      <a:pt x="541315" y="381939"/>
                    </a:lnTo>
                    <a:lnTo>
                      <a:pt x="541827" y="382451"/>
                    </a:lnTo>
                    <a:lnTo>
                      <a:pt x="539013" y="385009"/>
                    </a:lnTo>
                    <a:lnTo>
                      <a:pt x="536454" y="382451"/>
                    </a:lnTo>
                    <a:lnTo>
                      <a:pt x="535175" y="382962"/>
                    </a:lnTo>
                    <a:lnTo>
                      <a:pt x="525198" y="382195"/>
                    </a:lnTo>
                    <a:lnTo>
                      <a:pt x="524431" y="385009"/>
                    </a:lnTo>
                    <a:lnTo>
                      <a:pt x="523152" y="388590"/>
                    </a:lnTo>
                    <a:lnTo>
                      <a:pt x="522384" y="389870"/>
                    </a:lnTo>
                    <a:lnTo>
                      <a:pt x="519826" y="391405"/>
                    </a:lnTo>
                    <a:lnTo>
                      <a:pt x="519570" y="392428"/>
                    </a:lnTo>
                    <a:lnTo>
                      <a:pt x="520594" y="395753"/>
                    </a:lnTo>
                    <a:lnTo>
                      <a:pt x="520594" y="396521"/>
                    </a:lnTo>
                    <a:lnTo>
                      <a:pt x="516500" y="395497"/>
                    </a:lnTo>
                    <a:lnTo>
                      <a:pt x="513942" y="394730"/>
                    </a:lnTo>
                    <a:lnTo>
                      <a:pt x="510872" y="394986"/>
                    </a:lnTo>
                    <a:lnTo>
                      <a:pt x="509849" y="395242"/>
                    </a:lnTo>
                    <a:lnTo>
                      <a:pt x="507547" y="397800"/>
                    </a:lnTo>
                    <a:lnTo>
                      <a:pt x="506268" y="398311"/>
                    </a:lnTo>
                    <a:lnTo>
                      <a:pt x="506012" y="400358"/>
                    </a:lnTo>
                    <a:lnTo>
                      <a:pt x="506523" y="403172"/>
                    </a:lnTo>
                    <a:lnTo>
                      <a:pt x="507803" y="405474"/>
                    </a:lnTo>
                    <a:lnTo>
                      <a:pt x="508570" y="406242"/>
                    </a:lnTo>
                    <a:lnTo>
                      <a:pt x="509593" y="408800"/>
                    </a:lnTo>
                    <a:lnTo>
                      <a:pt x="509593" y="413149"/>
                    </a:lnTo>
                    <a:lnTo>
                      <a:pt x="509849" y="422103"/>
                    </a:lnTo>
                    <a:lnTo>
                      <a:pt x="510105" y="426707"/>
                    </a:lnTo>
                    <a:lnTo>
                      <a:pt x="509593" y="434638"/>
                    </a:lnTo>
                    <a:lnTo>
                      <a:pt x="509849" y="438220"/>
                    </a:lnTo>
                    <a:lnTo>
                      <a:pt x="511640" y="437964"/>
                    </a:lnTo>
                    <a:lnTo>
                      <a:pt x="513175" y="438731"/>
                    </a:lnTo>
                    <a:lnTo>
                      <a:pt x="518035" y="442569"/>
                    </a:lnTo>
                    <a:lnTo>
                      <a:pt x="518547" y="444359"/>
                    </a:lnTo>
                    <a:lnTo>
                      <a:pt x="519570" y="445383"/>
                    </a:lnTo>
                    <a:lnTo>
                      <a:pt x="519570" y="446406"/>
                    </a:lnTo>
                    <a:lnTo>
                      <a:pt x="516756" y="453569"/>
                    </a:lnTo>
                    <a:lnTo>
                      <a:pt x="511895" y="453057"/>
                    </a:lnTo>
                    <a:lnTo>
                      <a:pt x="509593" y="453057"/>
                    </a:lnTo>
                    <a:lnTo>
                      <a:pt x="508058" y="454592"/>
                    </a:lnTo>
                    <a:lnTo>
                      <a:pt x="507035" y="456638"/>
                    </a:lnTo>
                    <a:lnTo>
                      <a:pt x="507803" y="458174"/>
                    </a:lnTo>
                    <a:lnTo>
                      <a:pt x="509849" y="461243"/>
                    </a:lnTo>
                    <a:lnTo>
                      <a:pt x="510105" y="462522"/>
                    </a:lnTo>
                    <a:lnTo>
                      <a:pt x="512663" y="465848"/>
                    </a:lnTo>
                    <a:lnTo>
                      <a:pt x="514454" y="468662"/>
                    </a:lnTo>
                    <a:lnTo>
                      <a:pt x="514454" y="471220"/>
                    </a:lnTo>
                    <a:lnTo>
                      <a:pt x="513686" y="474546"/>
                    </a:lnTo>
                    <a:lnTo>
                      <a:pt x="510361" y="476593"/>
                    </a:lnTo>
                    <a:lnTo>
                      <a:pt x="509082" y="476593"/>
                    </a:lnTo>
                    <a:lnTo>
                      <a:pt x="506779" y="475569"/>
                    </a:lnTo>
                    <a:lnTo>
                      <a:pt x="502430" y="474546"/>
                    </a:lnTo>
                    <a:lnTo>
                      <a:pt x="497314" y="472243"/>
                    </a:lnTo>
                    <a:lnTo>
                      <a:pt x="491686" y="469685"/>
                    </a:lnTo>
                    <a:lnTo>
                      <a:pt x="489639" y="468918"/>
                    </a:lnTo>
                    <a:lnTo>
                      <a:pt x="487337" y="468918"/>
                    </a:lnTo>
                    <a:lnTo>
                      <a:pt x="480430" y="471220"/>
                    </a:lnTo>
                    <a:lnTo>
                      <a:pt x="476593" y="473522"/>
                    </a:lnTo>
                    <a:lnTo>
                      <a:pt x="473522" y="477104"/>
                    </a:lnTo>
                    <a:lnTo>
                      <a:pt x="472499" y="478895"/>
                    </a:lnTo>
                    <a:lnTo>
                      <a:pt x="471220" y="482476"/>
                    </a:lnTo>
                    <a:lnTo>
                      <a:pt x="470965" y="485034"/>
                    </a:lnTo>
                    <a:lnTo>
                      <a:pt x="471476" y="487848"/>
                    </a:lnTo>
                    <a:lnTo>
                      <a:pt x="473011" y="492709"/>
                    </a:lnTo>
                    <a:lnTo>
                      <a:pt x="473779" y="496290"/>
                    </a:lnTo>
                    <a:lnTo>
                      <a:pt x="474290" y="501663"/>
                    </a:lnTo>
                    <a:lnTo>
                      <a:pt x="474802" y="506012"/>
                    </a:lnTo>
                    <a:lnTo>
                      <a:pt x="474546" y="507547"/>
                    </a:lnTo>
                    <a:lnTo>
                      <a:pt x="473267" y="510361"/>
                    </a:lnTo>
                    <a:lnTo>
                      <a:pt x="471220" y="512663"/>
                    </a:lnTo>
                    <a:lnTo>
                      <a:pt x="467895" y="514710"/>
                    </a:lnTo>
                    <a:lnTo>
                      <a:pt x="463546" y="519314"/>
                    </a:lnTo>
                    <a:lnTo>
                      <a:pt x="461499" y="522129"/>
                    </a:lnTo>
                    <a:lnTo>
                      <a:pt x="460220" y="525454"/>
                    </a:lnTo>
                    <a:lnTo>
                      <a:pt x="459197" y="529547"/>
                    </a:lnTo>
                    <a:lnTo>
                      <a:pt x="459197" y="532617"/>
                    </a:lnTo>
                    <a:lnTo>
                      <a:pt x="459453" y="533640"/>
                    </a:lnTo>
                    <a:lnTo>
                      <a:pt x="462011" y="538245"/>
                    </a:lnTo>
                    <a:lnTo>
                      <a:pt x="463290" y="540292"/>
                    </a:lnTo>
                    <a:lnTo>
                      <a:pt x="464313" y="542594"/>
                    </a:lnTo>
                    <a:lnTo>
                      <a:pt x="465336" y="546687"/>
                    </a:lnTo>
                    <a:lnTo>
                      <a:pt x="465848" y="548222"/>
                    </a:lnTo>
                    <a:lnTo>
                      <a:pt x="466104" y="550268"/>
                    </a:lnTo>
                    <a:lnTo>
                      <a:pt x="465848" y="553850"/>
                    </a:lnTo>
                    <a:lnTo>
                      <a:pt x="464825" y="557431"/>
                    </a:lnTo>
                    <a:lnTo>
                      <a:pt x="462778" y="560502"/>
                    </a:lnTo>
                    <a:lnTo>
                      <a:pt x="459708" y="563571"/>
                    </a:lnTo>
                    <a:lnTo>
                      <a:pt x="457406" y="563571"/>
                    </a:lnTo>
                    <a:lnTo>
                      <a:pt x="455359" y="562548"/>
                    </a:lnTo>
                    <a:lnTo>
                      <a:pt x="449987" y="554617"/>
                    </a:lnTo>
                    <a:lnTo>
                      <a:pt x="445127" y="550525"/>
                    </a:lnTo>
                    <a:lnTo>
                      <a:pt x="441801" y="548478"/>
                    </a:lnTo>
                    <a:lnTo>
                      <a:pt x="440266" y="548222"/>
                    </a:lnTo>
                    <a:lnTo>
                      <a:pt x="437708" y="547966"/>
                    </a:lnTo>
                    <a:lnTo>
                      <a:pt x="433871" y="547966"/>
                    </a:lnTo>
                    <a:lnTo>
                      <a:pt x="428243" y="550013"/>
                    </a:lnTo>
                    <a:lnTo>
                      <a:pt x="426708" y="550780"/>
                    </a:lnTo>
                    <a:lnTo>
                      <a:pt x="425173" y="552315"/>
                    </a:lnTo>
                    <a:lnTo>
                      <a:pt x="424405" y="553594"/>
                    </a:lnTo>
                    <a:lnTo>
                      <a:pt x="424405" y="556153"/>
                    </a:lnTo>
                    <a:lnTo>
                      <a:pt x="424917" y="560757"/>
                    </a:lnTo>
                    <a:lnTo>
                      <a:pt x="424405" y="564083"/>
                    </a:lnTo>
                    <a:lnTo>
                      <a:pt x="422358" y="568432"/>
                    </a:lnTo>
                    <a:lnTo>
                      <a:pt x="421591" y="570990"/>
                    </a:lnTo>
                    <a:lnTo>
                      <a:pt x="421335" y="573548"/>
                    </a:lnTo>
                    <a:lnTo>
                      <a:pt x="421335" y="578153"/>
                    </a:lnTo>
                    <a:lnTo>
                      <a:pt x="421847" y="581990"/>
                    </a:lnTo>
                    <a:lnTo>
                      <a:pt x="422870" y="587107"/>
                    </a:lnTo>
                    <a:lnTo>
                      <a:pt x="425173" y="590944"/>
                    </a:lnTo>
                    <a:lnTo>
                      <a:pt x="427219" y="597084"/>
                    </a:lnTo>
                    <a:lnTo>
                      <a:pt x="426708" y="598107"/>
                    </a:lnTo>
                    <a:lnTo>
                      <a:pt x="424149" y="599386"/>
                    </a:lnTo>
                    <a:lnTo>
                      <a:pt x="424917" y="606549"/>
                    </a:lnTo>
                    <a:lnTo>
                      <a:pt x="423126" y="607317"/>
                    </a:lnTo>
                    <a:lnTo>
                      <a:pt x="420824" y="606293"/>
                    </a:lnTo>
                    <a:lnTo>
                      <a:pt x="418521" y="605526"/>
                    </a:lnTo>
                    <a:lnTo>
                      <a:pt x="415452" y="605014"/>
                    </a:lnTo>
                    <a:lnTo>
                      <a:pt x="412893" y="605270"/>
                    </a:lnTo>
                    <a:lnTo>
                      <a:pt x="408289" y="606549"/>
                    </a:lnTo>
                    <a:lnTo>
                      <a:pt x="405986" y="606293"/>
                    </a:lnTo>
                    <a:lnTo>
                      <a:pt x="396009" y="604246"/>
                    </a:lnTo>
                    <a:lnTo>
                      <a:pt x="394730" y="602456"/>
                    </a:lnTo>
                    <a:lnTo>
                      <a:pt x="392684" y="599898"/>
                    </a:lnTo>
                    <a:lnTo>
                      <a:pt x="388079" y="596828"/>
                    </a:lnTo>
                    <a:lnTo>
                      <a:pt x="383218" y="594526"/>
                    </a:lnTo>
                    <a:lnTo>
                      <a:pt x="380148" y="593758"/>
                    </a:lnTo>
                    <a:lnTo>
                      <a:pt x="379381" y="593502"/>
                    </a:lnTo>
                    <a:lnTo>
                      <a:pt x="371451" y="586595"/>
                    </a:lnTo>
                    <a:lnTo>
                      <a:pt x="369916" y="591455"/>
                    </a:lnTo>
                    <a:lnTo>
                      <a:pt x="367613" y="599130"/>
                    </a:lnTo>
                    <a:lnTo>
                      <a:pt x="365055" y="605014"/>
                    </a:lnTo>
                    <a:lnTo>
                      <a:pt x="362497" y="608340"/>
                    </a:lnTo>
                    <a:lnTo>
                      <a:pt x="360194" y="610898"/>
                    </a:lnTo>
                    <a:lnTo>
                      <a:pt x="356357" y="612944"/>
                    </a:lnTo>
                    <a:lnTo>
                      <a:pt x="352776" y="613712"/>
                    </a:lnTo>
                    <a:lnTo>
                      <a:pt x="350473" y="615758"/>
                    </a:lnTo>
                    <a:lnTo>
                      <a:pt x="348938" y="618828"/>
                    </a:lnTo>
                    <a:lnTo>
                      <a:pt x="348171" y="619340"/>
                    </a:lnTo>
                    <a:lnTo>
                      <a:pt x="343055" y="622154"/>
                    </a:lnTo>
                    <a:lnTo>
                      <a:pt x="338450" y="625224"/>
                    </a:lnTo>
                    <a:lnTo>
                      <a:pt x="335124" y="628294"/>
                    </a:lnTo>
                    <a:lnTo>
                      <a:pt x="333078" y="629317"/>
                    </a:lnTo>
                    <a:lnTo>
                      <a:pt x="331798" y="630340"/>
                    </a:lnTo>
                    <a:lnTo>
                      <a:pt x="330008" y="631108"/>
                    </a:lnTo>
                    <a:lnTo>
                      <a:pt x="327450" y="633922"/>
                    </a:lnTo>
                    <a:lnTo>
                      <a:pt x="324636" y="634689"/>
                    </a:lnTo>
                    <a:lnTo>
                      <a:pt x="320798" y="635201"/>
                    </a:lnTo>
                    <a:lnTo>
                      <a:pt x="318752" y="635968"/>
                    </a:lnTo>
                    <a:lnTo>
                      <a:pt x="314403" y="635968"/>
                    </a:lnTo>
                    <a:lnTo>
                      <a:pt x="312356" y="636224"/>
                    </a:lnTo>
                    <a:lnTo>
                      <a:pt x="309286" y="636991"/>
                    </a:lnTo>
                    <a:lnTo>
                      <a:pt x="303914" y="637503"/>
                    </a:lnTo>
                    <a:lnTo>
                      <a:pt x="300844" y="637503"/>
                    </a:lnTo>
                    <a:lnTo>
                      <a:pt x="299054" y="637759"/>
                    </a:lnTo>
                    <a:lnTo>
                      <a:pt x="293425" y="639550"/>
                    </a:lnTo>
                    <a:lnTo>
                      <a:pt x="286518" y="641852"/>
                    </a:lnTo>
                    <a:lnTo>
                      <a:pt x="283193" y="642364"/>
                    </a:lnTo>
                    <a:lnTo>
                      <a:pt x="280123" y="642108"/>
                    </a:lnTo>
                    <a:lnTo>
                      <a:pt x="276797" y="641596"/>
                    </a:lnTo>
                    <a:lnTo>
                      <a:pt x="271425" y="640317"/>
                    </a:lnTo>
                    <a:lnTo>
                      <a:pt x="268099" y="636736"/>
                    </a:lnTo>
                    <a:lnTo>
                      <a:pt x="264774" y="633922"/>
                    </a:lnTo>
                    <a:lnTo>
                      <a:pt x="266309" y="630085"/>
                    </a:lnTo>
                    <a:lnTo>
                      <a:pt x="262215" y="627782"/>
                    </a:lnTo>
                    <a:lnTo>
                      <a:pt x="256587" y="624456"/>
                    </a:lnTo>
                    <a:lnTo>
                      <a:pt x="256587" y="623689"/>
                    </a:lnTo>
                    <a:lnTo>
                      <a:pt x="254541" y="622410"/>
                    </a:lnTo>
                    <a:lnTo>
                      <a:pt x="246355" y="619596"/>
                    </a:lnTo>
                    <a:lnTo>
                      <a:pt x="244564" y="614991"/>
                    </a:lnTo>
                    <a:lnTo>
                      <a:pt x="243029" y="608084"/>
                    </a:lnTo>
                    <a:lnTo>
                      <a:pt x="240982" y="600153"/>
                    </a:lnTo>
                    <a:lnTo>
                      <a:pt x="239703" y="595549"/>
                    </a:lnTo>
                    <a:lnTo>
                      <a:pt x="238168" y="589921"/>
                    </a:lnTo>
                    <a:lnTo>
                      <a:pt x="237657" y="585316"/>
                    </a:lnTo>
                    <a:lnTo>
                      <a:pt x="237145" y="579432"/>
                    </a:lnTo>
                    <a:lnTo>
                      <a:pt x="237401" y="575850"/>
                    </a:lnTo>
                    <a:lnTo>
                      <a:pt x="237913" y="572269"/>
                    </a:lnTo>
                    <a:lnTo>
                      <a:pt x="240471" y="561780"/>
                    </a:lnTo>
                    <a:lnTo>
                      <a:pt x="245331" y="541826"/>
                    </a:lnTo>
                    <a:lnTo>
                      <a:pt x="245587" y="541059"/>
                    </a:lnTo>
                    <a:lnTo>
                      <a:pt x="242773" y="537989"/>
                    </a:lnTo>
                    <a:lnTo>
                      <a:pt x="240727" y="535687"/>
                    </a:lnTo>
                    <a:lnTo>
                      <a:pt x="238680" y="533384"/>
                    </a:lnTo>
                    <a:lnTo>
                      <a:pt x="231773" y="528012"/>
                    </a:lnTo>
                    <a:lnTo>
                      <a:pt x="228191" y="524686"/>
                    </a:lnTo>
                    <a:lnTo>
                      <a:pt x="224866" y="521361"/>
                    </a:lnTo>
                    <a:lnTo>
                      <a:pt x="222819" y="520338"/>
                    </a:lnTo>
                    <a:lnTo>
                      <a:pt x="219749" y="519314"/>
                    </a:lnTo>
                    <a:lnTo>
                      <a:pt x="218470" y="519314"/>
                    </a:lnTo>
                    <a:lnTo>
                      <a:pt x="217959" y="518291"/>
                    </a:lnTo>
                    <a:lnTo>
                      <a:pt x="213354" y="515989"/>
                    </a:lnTo>
                    <a:lnTo>
                      <a:pt x="212075" y="514966"/>
                    </a:lnTo>
                    <a:lnTo>
                      <a:pt x="213354" y="512663"/>
                    </a:lnTo>
                    <a:lnTo>
                      <a:pt x="212842" y="509593"/>
                    </a:lnTo>
                    <a:lnTo>
                      <a:pt x="210796" y="506012"/>
                    </a:lnTo>
                    <a:lnTo>
                      <a:pt x="209261" y="505756"/>
                    </a:lnTo>
                    <a:lnTo>
                      <a:pt x="207726" y="504989"/>
                    </a:lnTo>
                    <a:lnTo>
                      <a:pt x="207470" y="503453"/>
                    </a:lnTo>
                    <a:lnTo>
                      <a:pt x="208237" y="501663"/>
                    </a:lnTo>
                    <a:lnTo>
                      <a:pt x="207470" y="500895"/>
                    </a:lnTo>
                    <a:lnTo>
                      <a:pt x="206447" y="498593"/>
                    </a:lnTo>
                    <a:lnTo>
                      <a:pt x="206191" y="497058"/>
                    </a:lnTo>
                    <a:lnTo>
                      <a:pt x="204656" y="496547"/>
                    </a:lnTo>
                    <a:lnTo>
                      <a:pt x="203633" y="494756"/>
                    </a:lnTo>
                    <a:lnTo>
                      <a:pt x="202609" y="494525"/>
                    </a:lnTo>
                    <a:lnTo>
                      <a:pt x="202609" y="492479"/>
                    </a:lnTo>
                    <a:lnTo>
                      <a:pt x="200819" y="491430"/>
                    </a:lnTo>
                    <a:lnTo>
                      <a:pt x="199284" y="489895"/>
                    </a:lnTo>
                    <a:lnTo>
                      <a:pt x="197237" y="489153"/>
                    </a:lnTo>
                    <a:lnTo>
                      <a:pt x="196214" y="489665"/>
                    </a:lnTo>
                    <a:lnTo>
                      <a:pt x="194679" y="488130"/>
                    </a:lnTo>
                    <a:lnTo>
                      <a:pt x="193144" y="485034"/>
                    </a:lnTo>
                    <a:lnTo>
                      <a:pt x="188283" y="482220"/>
                    </a:lnTo>
                    <a:lnTo>
                      <a:pt x="188539" y="479407"/>
                    </a:lnTo>
                    <a:lnTo>
                      <a:pt x="188283" y="478127"/>
                    </a:lnTo>
                    <a:lnTo>
                      <a:pt x="188539" y="474290"/>
                    </a:lnTo>
                    <a:lnTo>
                      <a:pt x="189307" y="473522"/>
                    </a:lnTo>
                    <a:lnTo>
                      <a:pt x="188539" y="472243"/>
                    </a:lnTo>
                    <a:lnTo>
                      <a:pt x="189307" y="467894"/>
                    </a:lnTo>
                    <a:lnTo>
                      <a:pt x="188539" y="466360"/>
                    </a:lnTo>
                    <a:lnTo>
                      <a:pt x="186749" y="466871"/>
                    </a:lnTo>
                    <a:lnTo>
                      <a:pt x="183423" y="466104"/>
                    </a:lnTo>
                    <a:lnTo>
                      <a:pt x="181888" y="465336"/>
                    </a:lnTo>
                    <a:lnTo>
                      <a:pt x="180865" y="463802"/>
                    </a:lnTo>
                    <a:lnTo>
                      <a:pt x="178306" y="461755"/>
                    </a:lnTo>
                    <a:lnTo>
                      <a:pt x="177283" y="459197"/>
                    </a:lnTo>
                    <a:lnTo>
                      <a:pt x="175492" y="458941"/>
                    </a:lnTo>
                    <a:lnTo>
                      <a:pt x="172423" y="456894"/>
                    </a:lnTo>
                    <a:lnTo>
                      <a:pt x="172423" y="455103"/>
                    </a:lnTo>
                    <a:lnTo>
                      <a:pt x="168330" y="453569"/>
                    </a:lnTo>
                    <a:lnTo>
                      <a:pt x="167050" y="452545"/>
                    </a:lnTo>
                    <a:lnTo>
                      <a:pt x="162701" y="448708"/>
                    </a:lnTo>
                    <a:lnTo>
                      <a:pt x="159376" y="447173"/>
                    </a:lnTo>
                    <a:lnTo>
                      <a:pt x="157841" y="446150"/>
                    </a:lnTo>
                    <a:lnTo>
                      <a:pt x="153236" y="443592"/>
                    </a:lnTo>
                    <a:lnTo>
                      <a:pt x="153236" y="441801"/>
                    </a:lnTo>
                    <a:lnTo>
                      <a:pt x="151190" y="437452"/>
                    </a:lnTo>
                    <a:lnTo>
                      <a:pt x="149143" y="435917"/>
                    </a:lnTo>
                    <a:lnTo>
                      <a:pt x="145050" y="433870"/>
                    </a:lnTo>
                    <a:lnTo>
                      <a:pt x="143515" y="431824"/>
                    </a:lnTo>
                    <a:lnTo>
                      <a:pt x="141980" y="430826"/>
                    </a:lnTo>
                    <a:lnTo>
                      <a:pt x="136608" y="429521"/>
                    </a:lnTo>
                    <a:lnTo>
                      <a:pt x="134561" y="430059"/>
                    </a:lnTo>
                    <a:lnTo>
                      <a:pt x="133794" y="429010"/>
                    </a:lnTo>
                    <a:lnTo>
                      <a:pt x="132515" y="424942"/>
                    </a:lnTo>
                    <a:lnTo>
                      <a:pt x="130212" y="423663"/>
                    </a:lnTo>
                    <a:lnTo>
                      <a:pt x="124073" y="423126"/>
                    </a:lnTo>
                    <a:lnTo>
                      <a:pt x="121770" y="422615"/>
                    </a:lnTo>
                    <a:lnTo>
                      <a:pt x="120235" y="423126"/>
                    </a:lnTo>
                    <a:lnTo>
                      <a:pt x="112817" y="423382"/>
                    </a:lnTo>
                    <a:lnTo>
                      <a:pt x="109491" y="426196"/>
                    </a:lnTo>
                    <a:lnTo>
                      <a:pt x="109235" y="427245"/>
                    </a:lnTo>
                    <a:lnTo>
                      <a:pt x="107700" y="428243"/>
                    </a:lnTo>
                    <a:lnTo>
                      <a:pt x="106421" y="430289"/>
                    </a:lnTo>
                    <a:lnTo>
                      <a:pt x="105654" y="430826"/>
                    </a:lnTo>
                    <a:lnTo>
                      <a:pt x="104119" y="430289"/>
                    </a:lnTo>
                    <a:lnTo>
                      <a:pt x="102584" y="428524"/>
                    </a:lnTo>
                    <a:lnTo>
                      <a:pt x="101305" y="428243"/>
                    </a:lnTo>
                    <a:lnTo>
                      <a:pt x="100026" y="429521"/>
                    </a:lnTo>
                    <a:lnTo>
                      <a:pt x="97723" y="429521"/>
                    </a:lnTo>
                    <a:lnTo>
                      <a:pt x="96444" y="428524"/>
                    </a:lnTo>
                    <a:lnTo>
                      <a:pt x="95165" y="428524"/>
                    </a:lnTo>
                    <a:lnTo>
                      <a:pt x="92351" y="429292"/>
                    </a:lnTo>
                    <a:lnTo>
                      <a:pt x="89537" y="428524"/>
                    </a:lnTo>
                    <a:lnTo>
                      <a:pt x="88002" y="426707"/>
                    </a:lnTo>
                    <a:lnTo>
                      <a:pt x="87235" y="426707"/>
                    </a:lnTo>
                    <a:lnTo>
                      <a:pt x="85955" y="428012"/>
                    </a:lnTo>
                    <a:lnTo>
                      <a:pt x="84676" y="428012"/>
                    </a:lnTo>
                    <a:lnTo>
                      <a:pt x="83141" y="427475"/>
                    </a:lnTo>
                    <a:lnTo>
                      <a:pt x="81351" y="427756"/>
                    </a:lnTo>
                    <a:lnTo>
                      <a:pt x="79304" y="426989"/>
                    </a:lnTo>
                    <a:lnTo>
                      <a:pt x="77258" y="427245"/>
                    </a:lnTo>
                    <a:lnTo>
                      <a:pt x="76490" y="428754"/>
                    </a:lnTo>
                    <a:lnTo>
                      <a:pt x="74955" y="429010"/>
                    </a:lnTo>
                    <a:lnTo>
                      <a:pt x="74188" y="429521"/>
                    </a:lnTo>
                    <a:lnTo>
                      <a:pt x="71630" y="428754"/>
                    </a:lnTo>
                    <a:lnTo>
                      <a:pt x="70350" y="426196"/>
                    </a:lnTo>
                    <a:lnTo>
                      <a:pt x="68816" y="424661"/>
                    </a:lnTo>
                    <a:lnTo>
                      <a:pt x="66002" y="420593"/>
                    </a:lnTo>
                    <a:lnTo>
                      <a:pt x="65490" y="419033"/>
                    </a:lnTo>
                    <a:lnTo>
                      <a:pt x="63443" y="418035"/>
                    </a:lnTo>
                    <a:lnTo>
                      <a:pt x="62676" y="416501"/>
                    </a:lnTo>
                    <a:lnTo>
                      <a:pt x="59094" y="415221"/>
                    </a:lnTo>
                    <a:lnTo>
                      <a:pt x="57304" y="414965"/>
                    </a:lnTo>
                    <a:lnTo>
                      <a:pt x="55769" y="414454"/>
                    </a:lnTo>
                    <a:lnTo>
                      <a:pt x="53466" y="413916"/>
                    </a:lnTo>
                    <a:lnTo>
                      <a:pt x="47071" y="414198"/>
                    </a:lnTo>
                    <a:lnTo>
                      <a:pt x="43234" y="415221"/>
                    </a:lnTo>
                    <a:lnTo>
                      <a:pt x="40675" y="416987"/>
                    </a:lnTo>
                    <a:lnTo>
                      <a:pt x="39908" y="419544"/>
                    </a:lnTo>
                    <a:lnTo>
                      <a:pt x="38885" y="421079"/>
                    </a:lnTo>
                    <a:lnTo>
                      <a:pt x="37350" y="422896"/>
                    </a:lnTo>
                    <a:lnTo>
                      <a:pt x="37606" y="424661"/>
                    </a:lnTo>
                    <a:lnTo>
                      <a:pt x="36582" y="426196"/>
                    </a:lnTo>
                    <a:lnTo>
                      <a:pt x="34280" y="426196"/>
                    </a:lnTo>
                    <a:lnTo>
                      <a:pt x="32745" y="427475"/>
                    </a:lnTo>
                    <a:lnTo>
                      <a:pt x="31466" y="428012"/>
                    </a:lnTo>
                    <a:lnTo>
                      <a:pt x="28652" y="428012"/>
                    </a:lnTo>
                    <a:lnTo>
                      <a:pt x="27117" y="430570"/>
                    </a:lnTo>
                    <a:lnTo>
                      <a:pt x="24559" y="432335"/>
                    </a:lnTo>
                    <a:lnTo>
                      <a:pt x="24559" y="435917"/>
                    </a:lnTo>
                    <a:lnTo>
                      <a:pt x="23791" y="436940"/>
                    </a:lnTo>
                    <a:lnTo>
                      <a:pt x="19954" y="435406"/>
                    </a:lnTo>
                    <a:lnTo>
                      <a:pt x="17140" y="434894"/>
                    </a:lnTo>
                    <a:lnTo>
                      <a:pt x="16117" y="434126"/>
                    </a:lnTo>
                    <a:lnTo>
                      <a:pt x="15861" y="433359"/>
                    </a:lnTo>
                    <a:lnTo>
                      <a:pt x="16372" y="431824"/>
                    </a:lnTo>
                    <a:lnTo>
                      <a:pt x="16117" y="430033"/>
                    </a:lnTo>
                    <a:lnTo>
                      <a:pt x="15093" y="428498"/>
                    </a:lnTo>
                    <a:lnTo>
                      <a:pt x="14326" y="425173"/>
                    </a:lnTo>
                    <a:lnTo>
                      <a:pt x="17396" y="416730"/>
                    </a:lnTo>
                    <a:lnTo>
                      <a:pt x="17907" y="412126"/>
                    </a:lnTo>
                    <a:lnTo>
                      <a:pt x="17140" y="408544"/>
                    </a:lnTo>
                    <a:lnTo>
                      <a:pt x="14070" y="403684"/>
                    </a:lnTo>
                    <a:lnTo>
                      <a:pt x="13303" y="401893"/>
                    </a:lnTo>
                    <a:lnTo>
                      <a:pt x="13303" y="398823"/>
                    </a:lnTo>
                    <a:lnTo>
                      <a:pt x="14582" y="395242"/>
                    </a:lnTo>
                    <a:lnTo>
                      <a:pt x="15349" y="393962"/>
                    </a:lnTo>
                    <a:lnTo>
                      <a:pt x="17140" y="392428"/>
                    </a:lnTo>
                    <a:lnTo>
                      <a:pt x="19698" y="391405"/>
                    </a:lnTo>
                    <a:lnTo>
                      <a:pt x="20466" y="389358"/>
                    </a:lnTo>
                    <a:lnTo>
                      <a:pt x="19954" y="388079"/>
                    </a:lnTo>
                    <a:lnTo>
                      <a:pt x="18675" y="386544"/>
                    </a:lnTo>
                    <a:lnTo>
                      <a:pt x="14838" y="384753"/>
                    </a:lnTo>
                    <a:lnTo>
                      <a:pt x="13558" y="383218"/>
                    </a:lnTo>
                    <a:lnTo>
                      <a:pt x="11512" y="380148"/>
                    </a:lnTo>
                    <a:lnTo>
                      <a:pt x="10744" y="376823"/>
                    </a:lnTo>
                    <a:lnTo>
                      <a:pt x="8698" y="374009"/>
                    </a:lnTo>
                    <a:lnTo>
                      <a:pt x="8186" y="368381"/>
                    </a:lnTo>
                    <a:lnTo>
                      <a:pt x="9210" y="367101"/>
                    </a:lnTo>
                    <a:lnTo>
                      <a:pt x="9465" y="365055"/>
                    </a:lnTo>
                    <a:lnTo>
                      <a:pt x="9210" y="361218"/>
                    </a:lnTo>
                    <a:lnTo>
                      <a:pt x="6651" y="356613"/>
                    </a:lnTo>
                    <a:lnTo>
                      <a:pt x="8442" y="351241"/>
                    </a:lnTo>
                    <a:lnTo>
                      <a:pt x="9210" y="346636"/>
                    </a:lnTo>
                    <a:lnTo>
                      <a:pt x="9465" y="342287"/>
                    </a:lnTo>
                    <a:lnTo>
                      <a:pt x="9977" y="339729"/>
                    </a:lnTo>
                    <a:lnTo>
                      <a:pt x="12279" y="335124"/>
                    </a:lnTo>
                    <a:lnTo>
                      <a:pt x="14326" y="330264"/>
                    </a:lnTo>
                    <a:lnTo>
                      <a:pt x="15349" y="326938"/>
                    </a:lnTo>
                    <a:lnTo>
                      <a:pt x="18419" y="313891"/>
                    </a:lnTo>
                    <a:lnTo>
                      <a:pt x="19186" y="310591"/>
                    </a:lnTo>
                    <a:lnTo>
                      <a:pt x="21233" y="303914"/>
                    </a:lnTo>
                    <a:lnTo>
                      <a:pt x="22001" y="302379"/>
                    </a:lnTo>
                    <a:lnTo>
                      <a:pt x="27117" y="294218"/>
                    </a:lnTo>
                    <a:lnTo>
                      <a:pt x="24047" y="291404"/>
                    </a:lnTo>
                    <a:lnTo>
                      <a:pt x="23024" y="289869"/>
                    </a:lnTo>
                    <a:lnTo>
                      <a:pt x="22768" y="287311"/>
                    </a:lnTo>
                    <a:lnTo>
                      <a:pt x="22001" y="285495"/>
                    </a:lnTo>
                    <a:lnTo>
                      <a:pt x="22256" y="283960"/>
                    </a:lnTo>
                    <a:lnTo>
                      <a:pt x="23280" y="280916"/>
                    </a:lnTo>
                    <a:lnTo>
                      <a:pt x="24047" y="277846"/>
                    </a:lnTo>
                    <a:lnTo>
                      <a:pt x="22768" y="276567"/>
                    </a:lnTo>
                    <a:lnTo>
                      <a:pt x="22768" y="275800"/>
                    </a:lnTo>
                    <a:lnTo>
                      <a:pt x="25070" y="274520"/>
                    </a:lnTo>
                    <a:lnTo>
                      <a:pt x="25326" y="270683"/>
                    </a:lnTo>
                    <a:lnTo>
                      <a:pt x="26349" y="267869"/>
                    </a:lnTo>
                    <a:lnTo>
                      <a:pt x="28140" y="265541"/>
                    </a:lnTo>
                    <a:lnTo>
                      <a:pt x="29163" y="263776"/>
                    </a:lnTo>
                    <a:lnTo>
                      <a:pt x="29420" y="260706"/>
                    </a:lnTo>
                    <a:lnTo>
                      <a:pt x="29420" y="256843"/>
                    </a:lnTo>
                    <a:lnTo>
                      <a:pt x="28396" y="251752"/>
                    </a:lnTo>
                    <a:lnTo>
                      <a:pt x="27629" y="245587"/>
                    </a:lnTo>
                    <a:lnTo>
                      <a:pt x="26605" y="240727"/>
                    </a:lnTo>
                    <a:lnTo>
                      <a:pt x="24559" y="234075"/>
                    </a:lnTo>
                    <a:lnTo>
                      <a:pt x="23024" y="228728"/>
                    </a:lnTo>
                    <a:lnTo>
                      <a:pt x="22001" y="222589"/>
                    </a:lnTo>
                    <a:lnTo>
                      <a:pt x="20721" y="217959"/>
                    </a:lnTo>
                    <a:lnTo>
                      <a:pt x="19698" y="214658"/>
                    </a:lnTo>
                    <a:lnTo>
                      <a:pt x="15349" y="210028"/>
                    </a:lnTo>
                    <a:lnTo>
                      <a:pt x="13814" y="206728"/>
                    </a:lnTo>
                    <a:lnTo>
                      <a:pt x="10744" y="201867"/>
                    </a:lnTo>
                    <a:lnTo>
                      <a:pt x="256" y="187030"/>
                    </a:lnTo>
                    <a:lnTo>
                      <a:pt x="0" y="185214"/>
                    </a:lnTo>
                    <a:lnTo>
                      <a:pt x="256" y="179099"/>
                    </a:lnTo>
                    <a:lnTo>
                      <a:pt x="1791" y="171425"/>
                    </a:lnTo>
                    <a:lnTo>
                      <a:pt x="3326" y="171655"/>
                    </a:lnTo>
                    <a:lnTo>
                      <a:pt x="4861" y="172423"/>
                    </a:lnTo>
                    <a:lnTo>
                      <a:pt x="5628" y="171911"/>
                    </a:lnTo>
                    <a:lnTo>
                      <a:pt x="6907" y="168330"/>
                    </a:lnTo>
                    <a:lnTo>
                      <a:pt x="7163" y="166795"/>
                    </a:lnTo>
                    <a:lnTo>
                      <a:pt x="6907" y="163725"/>
                    </a:lnTo>
                    <a:lnTo>
                      <a:pt x="6395" y="159376"/>
                    </a:lnTo>
                    <a:lnTo>
                      <a:pt x="5884" y="156050"/>
                    </a:lnTo>
                    <a:lnTo>
                      <a:pt x="4093" y="150678"/>
                    </a:lnTo>
                    <a:lnTo>
                      <a:pt x="1279" y="144282"/>
                    </a:lnTo>
                    <a:lnTo>
                      <a:pt x="1535" y="142236"/>
                    </a:lnTo>
                    <a:lnTo>
                      <a:pt x="2558" y="140957"/>
                    </a:lnTo>
                    <a:lnTo>
                      <a:pt x="3838" y="140445"/>
                    </a:lnTo>
                    <a:lnTo>
                      <a:pt x="6395" y="140189"/>
                    </a:lnTo>
                    <a:lnTo>
                      <a:pt x="11768" y="140189"/>
                    </a:lnTo>
                    <a:lnTo>
                      <a:pt x="19698" y="139422"/>
                    </a:lnTo>
                    <a:lnTo>
                      <a:pt x="22256" y="138654"/>
                    </a:lnTo>
                    <a:lnTo>
                      <a:pt x="23535" y="137631"/>
                    </a:lnTo>
                    <a:lnTo>
                      <a:pt x="24303" y="136352"/>
                    </a:lnTo>
                    <a:lnTo>
                      <a:pt x="26094" y="129700"/>
                    </a:lnTo>
                    <a:lnTo>
                      <a:pt x="26349" y="125608"/>
                    </a:lnTo>
                    <a:lnTo>
                      <a:pt x="25582" y="123049"/>
                    </a:lnTo>
                    <a:lnTo>
                      <a:pt x="23535" y="120491"/>
                    </a:lnTo>
                    <a:lnTo>
                      <a:pt x="23280" y="118956"/>
                    </a:lnTo>
                    <a:lnTo>
                      <a:pt x="22768" y="114352"/>
                    </a:lnTo>
                    <a:lnTo>
                      <a:pt x="22256" y="113072"/>
                    </a:lnTo>
                    <a:lnTo>
                      <a:pt x="19954" y="109491"/>
                    </a:lnTo>
                    <a:lnTo>
                      <a:pt x="19954" y="107956"/>
                    </a:lnTo>
                    <a:lnTo>
                      <a:pt x="20977" y="106677"/>
                    </a:lnTo>
                    <a:lnTo>
                      <a:pt x="26861" y="104118"/>
                    </a:lnTo>
                    <a:lnTo>
                      <a:pt x="29931" y="102584"/>
                    </a:lnTo>
                    <a:lnTo>
                      <a:pt x="32233" y="99770"/>
                    </a:lnTo>
                    <a:lnTo>
                      <a:pt x="35303" y="96956"/>
                    </a:lnTo>
                    <a:lnTo>
                      <a:pt x="38117" y="93118"/>
                    </a:lnTo>
                    <a:lnTo>
                      <a:pt x="38885" y="92863"/>
                    </a:lnTo>
                    <a:lnTo>
                      <a:pt x="41187" y="92863"/>
                    </a:lnTo>
                    <a:lnTo>
                      <a:pt x="42978" y="92095"/>
                    </a:lnTo>
                    <a:lnTo>
                      <a:pt x="44768" y="90816"/>
                    </a:lnTo>
                    <a:lnTo>
                      <a:pt x="46303" y="88513"/>
                    </a:lnTo>
                    <a:lnTo>
                      <a:pt x="47071" y="88002"/>
                    </a:lnTo>
                    <a:lnTo>
                      <a:pt x="49117" y="88513"/>
                    </a:lnTo>
                    <a:lnTo>
                      <a:pt x="52699" y="89793"/>
                    </a:lnTo>
                    <a:lnTo>
                      <a:pt x="58327" y="94142"/>
                    </a:lnTo>
                    <a:lnTo>
                      <a:pt x="59606" y="95677"/>
                    </a:lnTo>
                    <a:lnTo>
                      <a:pt x="60629" y="99002"/>
                    </a:lnTo>
                    <a:lnTo>
                      <a:pt x="61908" y="100537"/>
                    </a:lnTo>
                    <a:lnTo>
                      <a:pt x="65234" y="102072"/>
                    </a:lnTo>
                    <a:lnTo>
                      <a:pt x="67536" y="102584"/>
                    </a:lnTo>
                    <a:lnTo>
                      <a:pt x="68304" y="103351"/>
                    </a:lnTo>
                    <a:lnTo>
                      <a:pt x="73420" y="106933"/>
                    </a:lnTo>
                    <a:lnTo>
                      <a:pt x="75211" y="107189"/>
                    </a:lnTo>
                    <a:lnTo>
                      <a:pt x="77258" y="108468"/>
                    </a:lnTo>
                    <a:lnTo>
                      <a:pt x="80072" y="109491"/>
                    </a:lnTo>
                    <a:lnTo>
                      <a:pt x="82886" y="109747"/>
                    </a:lnTo>
                    <a:lnTo>
                      <a:pt x="85700" y="110770"/>
                    </a:lnTo>
                    <a:lnTo>
                      <a:pt x="88514" y="111281"/>
                    </a:lnTo>
                    <a:lnTo>
                      <a:pt x="91072" y="110258"/>
                    </a:lnTo>
                    <a:lnTo>
                      <a:pt x="93886" y="110770"/>
                    </a:lnTo>
                    <a:lnTo>
                      <a:pt x="99770" y="111537"/>
                    </a:lnTo>
                    <a:lnTo>
                      <a:pt x="104886" y="112561"/>
                    </a:lnTo>
                    <a:lnTo>
                      <a:pt x="109491" y="115119"/>
                    </a:lnTo>
                    <a:lnTo>
                      <a:pt x="113840" y="118445"/>
                    </a:lnTo>
                    <a:lnTo>
                      <a:pt x="146329" y="85956"/>
                    </a:lnTo>
                    <a:lnTo>
                      <a:pt x="150934" y="80072"/>
                    </a:lnTo>
                    <a:lnTo>
                      <a:pt x="152725" y="78793"/>
                    </a:lnTo>
                    <a:lnTo>
                      <a:pt x="155539" y="77258"/>
                    </a:lnTo>
                    <a:lnTo>
                      <a:pt x="158353" y="76490"/>
                    </a:lnTo>
                    <a:lnTo>
                      <a:pt x="162957" y="76490"/>
                    </a:lnTo>
                    <a:lnTo>
                      <a:pt x="167818" y="77513"/>
                    </a:lnTo>
                    <a:lnTo>
                      <a:pt x="170376" y="78281"/>
                    </a:lnTo>
                    <a:lnTo>
                      <a:pt x="174725" y="80839"/>
                    </a:lnTo>
                    <a:lnTo>
                      <a:pt x="187004" y="85188"/>
                    </a:lnTo>
                    <a:lnTo>
                      <a:pt x="190842" y="86723"/>
                    </a:lnTo>
                    <a:lnTo>
                      <a:pt x="193656" y="89025"/>
                    </a:lnTo>
                    <a:lnTo>
                      <a:pt x="198260" y="91072"/>
                    </a:lnTo>
                    <a:lnTo>
                      <a:pt x="203888" y="92351"/>
                    </a:lnTo>
                    <a:lnTo>
                      <a:pt x="206447" y="92863"/>
                    </a:lnTo>
                    <a:lnTo>
                      <a:pt x="220517" y="95421"/>
                    </a:lnTo>
                    <a:lnTo>
                      <a:pt x="225122" y="95932"/>
                    </a:lnTo>
                    <a:lnTo>
                      <a:pt x="230750" y="95932"/>
                    </a:lnTo>
                    <a:lnTo>
                      <a:pt x="232540" y="96188"/>
                    </a:lnTo>
                    <a:lnTo>
                      <a:pt x="234843" y="97467"/>
                    </a:lnTo>
                    <a:lnTo>
                      <a:pt x="238680" y="98490"/>
                    </a:lnTo>
                    <a:lnTo>
                      <a:pt x="242517" y="100537"/>
                    </a:lnTo>
                    <a:lnTo>
                      <a:pt x="246099" y="101561"/>
                    </a:lnTo>
                    <a:lnTo>
                      <a:pt x="248401" y="101561"/>
                    </a:lnTo>
                    <a:lnTo>
                      <a:pt x="259146" y="101049"/>
                    </a:lnTo>
                    <a:lnTo>
                      <a:pt x="266309" y="100537"/>
                    </a:lnTo>
                    <a:lnTo>
                      <a:pt x="276286" y="98490"/>
                    </a:lnTo>
                    <a:lnTo>
                      <a:pt x="293681" y="94909"/>
                    </a:lnTo>
                    <a:lnTo>
                      <a:pt x="302379" y="92351"/>
                    </a:lnTo>
                    <a:lnTo>
                      <a:pt x="306728" y="89793"/>
                    </a:lnTo>
                    <a:lnTo>
                      <a:pt x="309030" y="88258"/>
                    </a:lnTo>
                    <a:lnTo>
                      <a:pt x="318496" y="85444"/>
                    </a:lnTo>
                    <a:lnTo>
                      <a:pt x="320542" y="86467"/>
                    </a:lnTo>
                    <a:lnTo>
                      <a:pt x="323868" y="86723"/>
                    </a:lnTo>
                    <a:lnTo>
                      <a:pt x="325403" y="86723"/>
                    </a:lnTo>
                    <a:lnTo>
                      <a:pt x="329752" y="85956"/>
                    </a:lnTo>
                    <a:lnTo>
                      <a:pt x="338194" y="86467"/>
                    </a:lnTo>
                    <a:lnTo>
                      <a:pt x="337682" y="84165"/>
                    </a:lnTo>
                    <a:lnTo>
                      <a:pt x="343566" y="85444"/>
                    </a:lnTo>
                    <a:lnTo>
                      <a:pt x="347403" y="86723"/>
                    </a:lnTo>
                    <a:lnTo>
                      <a:pt x="351752" y="86723"/>
                    </a:lnTo>
                    <a:lnTo>
                      <a:pt x="357125" y="86211"/>
                    </a:lnTo>
                    <a:lnTo>
                      <a:pt x="359683" y="86723"/>
                    </a:lnTo>
                    <a:lnTo>
                      <a:pt x="361729" y="88002"/>
                    </a:lnTo>
                    <a:lnTo>
                      <a:pt x="368381" y="90304"/>
                    </a:lnTo>
                    <a:lnTo>
                      <a:pt x="369916" y="87746"/>
                    </a:lnTo>
                    <a:lnTo>
                      <a:pt x="370171" y="87746"/>
                    </a:lnTo>
                    <a:lnTo>
                      <a:pt x="377846" y="89281"/>
                    </a:lnTo>
                    <a:lnTo>
                      <a:pt x="379893" y="90304"/>
                    </a:lnTo>
                    <a:lnTo>
                      <a:pt x="380660" y="90560"/>
                    </a:lnTo>
                    <a:lnTo>
                      <a:pt x="389870" y="91072"/>
                    </a:lnTo>
                    <a:lnTo>
                      <a:pt x="395753" y="91584"/>
                    </a:lnTo>
                    <a:lnTo>
                      <a:pt x="403940" y="92607"/>
                    </a:lnTo>
                    <a:lnTo>
                      <a:pt x="413405" y="93630"/>
                    </a:lnTo>
                    <a:lnTo>
                      <a:pt x="416475" y="93630"/>
                    </a:lnTo>
                    <a:lnTo>
                      <a:pt x="418010" y="92351"/>
                    </a:lnTo>
                    <a:lnTo>
                      <a:pt x="418521" y="91072"/>
                    </a:lnTo>
                    <a:lnTo>
                      <a:pt x="418521" y="88770"/>
                    </a:lnTo>
                    <a:lnTo>
                      <a:pt x="417754" y="82886"/>
                    </a:lnTo>
                    <a:lnTo>
                      <a:pt x="418010" y="80839"/>
                    </a:lnTo>
                    <a:lnTo>
                      <a:pt x="420312" y="75722"/>
                    </a:lnTo>
                    <a:lnTo>
                      <a:pt x="422615" y="72908"/>
                    </a:lnTo>
                    <a:lnTo>
                      <a:pt x="424917" y="69071"/>
                    </a:lnTo>
                    <a:lnTo>
                      <a:pt x="425684" y="66769"/>
                    </a:lnTo>
                    <a:lnTo>
                      <a:pt x="425684" y="63443"/>
                    </a:lnTo>
                    <a:lnTo>
                      <a:pt x="424661" y="58583"/>
                    </a:lnTo>
                    <a:lnTo>
                      <a:pt x="423894" y="53211"/>
                    </a:lnTo>
                    <a:lnTo>
                      <a:pt x="423638" y="50140"/>
                    </a:lnTo>
                    <a:lnTo>
                      <a:pt x="423894" y="47583"/>
                    </a:lnTo>
                    <a:lnTo>
                      <a:pt x="424917" y="46048"/>
                    </a:lnTo>
                    <a:lnTo>
                      <a:pt x="427731" y="44513"/>
                    </a:lnTo>
                    <a:lnTo>
                      <a:pt x="433871" y="41954"/>
                    </a:lnTo>
                    <a:lnTo>
                      <a:pt x="436173" y="41443"/>
                    </a:lnTo>
                    <a:lnTo>
                      <a:pt x="441801" y="41443"/>
                    </a:lnTo>
                    <a:lnTo>
                      <a:pt x="444103" y="42210"/>
                    </a:lnTo>
                    <a:lnTo>
                      <a:pt x="450499" y="43234"/>
                    </a:lnTo>
                    <a:lnTo>
                      <a:pt x="452034" y="41699"/>
                    </a:lnTo>
                    <a:lnTo>
                      <a:pt x="454592" y="41187"/>
                    </a:lnTo>
                    <a:lnTo>
                      <a:pt x="456894" y="41954"/>
                    </a:lnTo>
                    <a:lnTo>
                      <a:pt x="459197" y="41954"/>
                    </a:lnTo>
                    <a:lnTo>
                      <a:pt x="460988" y="42210"/>
                    </a:lnTo>
                    <a:lnTo>
                      <a:pt x="465592" y="41954"/>
                    </a:lnTo>
                    <a:lnTo>
                      <a:pt x="466871" y="41954"/>
                    </a:lnTo>
                    <a:lnTo>
                      <a:pt x="470965" y="43489"/>
                    </a:lnTo>
                    <a:lnTo>
                      <a:pt x="475313" y="45536"/>
                    </a:lnTo>
                    <a:lnTo>
                      <a:pt x="482732" y="51164"/>
                    </a:lnTo>
                    <a:lnTo>
                      <a:pt x="509593" y="56280"/>
                    </a:lnTo>
                    <a:lnTo>
                      <a:pt x="512663" y="57559"/>
                    </a:lnTo>
                    <a:lnTo>
                      <a:pt x="514966" y="59094"/>
                    </a:lnTo>
                    <a:lnTo>
                      <a:pt x="514966" y="57815"/>
                    </a:lnTo>
                    <a:lnTo>
                      <a:pt x="521361" y="57815"/>
                    </a:lnTo>
                    <a:lnTo>
                      <a:pt x="522896" y="54490"/>
                    </a:lnTo>
                    <a:lnTo>
                      <a:pt x="523152" y="53978"/>
                    </a:lnTo>
                    <a:lnTo>
                      <a:pt x="527757" y="53722"/>
                    </a:lnTo>
                    <a:lnTo>
                      <a:pt x="529036" y="48606"/>
                    </a:lnTo>
                    <a:lnTo>
                      <a:pt x="530315" y="48606"/>
                    </a:lnTo>
                    <a:lnTo>
                      <a:pt x="533129" y="49629"/>
                    </a:lnTo>
                    <a:lnTo>
                      <a:pt x="533896" y="48094"/>
                    </a:lnTo>
                    <a:lnTo>
                      <a:pt x="535431" y="47838"/>
                    </a:lnTo>
                    <a:lnTo>
                      <a:pt x="537989" y="49629"/>
                    </a:lnTo>
                    <a:lnTo>
                      <a:pt x="539524" y="51420"/>
                    </a:lnTo>
                    <a:lnTo>
                      <a:pt x="543362" y="53722"/>
                    </a:lnTo>
                    <a:lnTo>
                      <a:pt x="545664" y="54234"/>
                    </a:lnTo>
                    <a:lnTo>
                      <a:pt x="547455" y="51164"/>
                    </a:lnTo>
                    <a:lnTo>
                      <a:pt x="548734" y="46559"/>
                    </a:lnTo>
                    <a:lnTo>
                      <a:pt x="552571" y="47326"/>
                    </a:lnTo>
                    <a:lnTo>
                      <a:pt x="552827" y="45536"/>
                    </a:lnTo>
                    <a:lnTo>
                      <a:pt x="555385" y="40931"/>
                    </a:lnTo>
                    <a:lnTo>
                      <a:pt x="559478" y="37349"/>
                    </a:lnTo>
                    <a:lnTo>
                      <a:pt x="562804" y="35303"/>
                    </a:lnTo>
                    <a:lnTo>
                      <a:pt x="565618" y="33001"/>
                    </a:lnTo>
                    <a:lnTo>
                      <a:pt x="569711" y="32489"/>
                    </a:lnTo>
                    <a:lnTo>
                      <a:pt x="572269" y="29163"/>
                    </a:lnTo>
                    <a:lnTo>
                      <a:pt x="576618" y="26094"/>
                    </a:lnTo>
                    <a:lnTo>
                      <a:pt x="578664" y="26094"/>
                    </a:lnTo>
                    <a:lnTo>
                      <a:pt x="582246" y="27629"/>
                    </a:lnTo>
                    <a:lnTo>
                      <a:pt x="583269" y="27373"/>
                    </a:lnTo>
                    <a:lnTo>
                      <a:pt x="588641" y="22768"/>
                    </a:lnTo>
                    <a:lnTo>
                      <a:pt x="588897" y="21489"/>
                    </a:lnTo>
                    <a:lnTo>
                      <a:pt x="586083" y="11000"/>
                    </a:lnTo>
                    <a:lnTo>
                      <a:pt x="586083" y="9721"/>
                    </a:lnTo>
                    <a:lnTo>
                      <a:pt x="587107" y="7419"/>
                    </a:lnTo>
                    <a:lnTo>
                      <a:pt x="587363" y="3837"/>
                    </a:lnTo>
                    <a:lnTo>
                      <a:pt x="592479" y="3326"/>
                    </a:lnTo>
                    <a:lnTo>
                      <a:pt x="598107" y="5116"/>
                    </a:lnTo>
                    <a:lnTo>
                      <a:pt x="601177" y="5628"/>
                    </a:lnTo>
                    <a:lnTo>
                      <a:pt x="607317" y="767"/>
                    </a:lnTo>
                    <a:lnTo>
                      <a:pt x="608340" y="256"/>
                    </a:lnTo>
                    <a:lnTo>
                      <a:pt x="610642" y="0"/>
                    </a:lnTo>
                    <a:lnTo>
                      <a:pt x="615247" y="1023"/>
                    </a:lnTo>
                    <a:lnTo>
                      <a:pt x="619084" y="1279"/>
                    </a:lnTo>
                    <a:lnTo>
                      <a:pt x="623945" y="2047"/>
                    </a:lnTo>
                    <a:lnTo>
                      <a:pt x="626503" y="2302"/>
                    </a:lnTo>
                    <a:lnTo>
                      <a:pt x="631364" y="3837"/>
                    </a:lnTo>
                    <a:lnTo>
                      <a:pt x="655410" y="7675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D93F217-4E3E-243B-1504-290FB90E2C2E}"/>
                  </a:ext>
                </a:extLst>
              </p:cNvPr>
              <p:cNvSpPr/>
              <p:nvPr/>
            </p:nvSpPr>
            <p:spPr>
              <a:xfrm>
                <a:off x="7596664" y="2902580"/>
                <a:ext cx="737784" cy="1037595"/>
              </a:xfrm>
              <a:custGeom>
                <a:avLst/>
                <a:gdLst>
                  <a:gd name="connsiteX0" fmla="*/ 630340 w 737784"/>
                  <a:gd name="connsiteY0" fmla="*/ 163970 h 1037595"/>
                  <a:gd name="connsiteX1" fmla="*/ 629317 w 737784"/>
                  <a:gd name="connsiteY1" fmla="*/ 169854 h 1037595"/>
                  <a:gd name="connsiteX2" fmla="*/ 628294 w 737784"/>
                  <a:gd name="connsiteY2" fmla="*/ 172668 h 1037595"/>
                  <a:gd name="connsiteX3" fmla="*/ 628038 w 737784"/>
                  <a:gd name="connsiteY3" fmla="*/ 174203 h 1037595"/>
                  <a:gd name="connsiteX4" fmla="*/ 628550 w 737784"/>
                  <a:gd name="connsiteY4" fmla="*/ 174971 h 1037595"/>
                  <a:gd name="connsiteX5" fmla="*/ 630340 w 737784"/>
                  <a:gd name="connsiteY5" fmla="*/ 175482 h 1037595"/>
                  <a:gd name="connsiteX6" fmla="*/ 629573 w 737784"/>
                  <a:gd name="connsiteY6" fmla="*/ 178552 h 1037595"/>
                  <a:gd name="connsiteX7" fmla="*/ 628294 w 737784"/>
                  <a:gd name="connsiteY7" fmla="*/ 178552 h 1037595"/>
                  <a:gd name="connsiteX8" fmla="*/ 627782 w 737784"/>
                  <a:gd name="connsiteY8" fmla="*/ 184180 h 1037595"/>
                  <a:gd name="connsiteX9" fmla="*/ 627526 w 737784"/>
                  <a:gd name="connsiteY9" fmla="*/ 187762 h 1037595"/>
                  <a:gd name="connsiteX10" fmla="*/ 627014 w 737784"/>
                  <a:gd name="connsiteY10" fmla="*/ 194157 h 1037595"/>
                  <a:gd name="connsiteX11" fmla="*/ 625736 w 737784"/>
                  <a:gd name="connsiteY11" fmla="*/ 196715 h 1037595"/>
                  <a:gd name="connsiteX12" fmla="*/ 624200 w 737784"/>
                  <a:gd name="connsiteY12" fmla="*/ 197227 h 1037595"/>
                  <a:gd name="connsiteX13" fmla="*/ 621642 w 737784"/>
                  <a:gd name="connsiteY13" fmla="*/ 197994 h 1037595"/>
                  <a:gd name="connsiteX14" fmla="*/ 617294 w 737784"/>
                  <a:gd name="connsiteY14" fmla="*/ 199529 h 1037595"/>
                  <a:gd name="connsiteX15" fmla="*/ 614991 w 737784"/>
                  <a:gd name="connsiteY15" fmla="*/ 206692 h 1037595"/>
                  <a:gd name="connsiteX16" fmla="*/ 622922 w 737784"/>
                  <a:gd name="connsiteY16" fmla="*/ 208739 h 1037595"/>
                  <a:gd name="connsiteX17" fmla="*/ 621386 w 737784"/>
                  <a:gd name="connsiteY17" fmla="*/ 216925 h 1037595"/>
                  <a:gd name="connsiteX18" fmla="*/ 625736 w 737784"/>
                  <a:gd name="connsiteY18" fmla="*/ 218716 h 1037595"/>
                  <a:gd name="connsiteX19" fmla="*/ 629828 w 737784"/>
                  <a:gd name="connsiteY19" fmla="*/ 219739 h 1037595"/>
                  <a:gd name="connsiteX20" fmla="*/ 626247 w 737784"/>
                  <a:gd name="connsiteY20" fmla="*/ 225111 h 1037595"/>
                  <a:gd name="connsiteX21" fmla="*/ 627270 w 737784"/>
                  <a:gd name="connsiteY21" fmla="*/ 225623 h 1037595"/>
                  <a:gd name="connsiteX22" fmla="*/ 626247 w 737784"/>
                  <a:gd name="connsiteY22" fmla="*/ 226902 h 1037595"/>
                  <a:gd name="connsiteX23" fmla="*/ 629317 w 737784"/>
                  <a:gd name="connsiteY23" fmla="*/ 230739 h 1037595"/>
                  <a:gd name="connsiteX24" fmla="*/ 630085 w 737784"/>
                  <a:gd name="connsiteY24" fmla="*/ 232530 h 1037595"/>
                  <a:gd name="connsiteX25" fmla="*/ 632387 w 737784"/>
                  <a:gd name="connsiteY25" fmla="*/ 234832 h 1037595"/>
                  <a:gd name="connsiteX26" fmla="*/ 629828 w 737784"/>
                  <a:gd name="connsiteY26" fmla="*/ 237391 h 1037595"/>
                  <a:gd name="connsiteX27" fmla="*/ 632387 w 737784"/>
                  <a:gd name="connsiteY27" fmla="*/ 238926 h 1037595"/>
                  <a:gd name="connsiteX28" fmla="*/ 634945 w 737784"/>
                  <a:gd name="connsiteY28" fmla="*/ 241484 h 1037595"/>
                  <a:gd name="connsiteX29" fmla="*/ 637247 w 737784"/>
                  <a:gd name="connsiteY29" fmla="*/ 238158 h 1037595"/>
                  <a:gd name="connsiteX30" fmla="*/ 639805 w 737784"/>
                  <a:gd name="connsiteY30" fmla="*/ 239693 h 1037595"/>
                  <a:gd name="connsiteX31" fmla="*/ 635968 w 737784"/>
                  <a:gd name="connsiteY31" fmla="*/ 244554 h 1037595"/>
                  <a:gd name="connsiteX32" fmla="*/ 639038 w 737784"/>
                  <a:gd name="connsiteY32" fmla="*/ 247112 h 1037595"/>
                  <a:gd name="connsiteX33" fmla="*/ 643387 w 737784"/>
                  <a:gd name="connsiteY33" fmla="*/ 240716 h 1037595"/>
                  <a:gd name="connsiteX34" fmla="*/ 645433 w 737784"/>
                  <a:gd name="connsiteY34" fmla="*/ 241995 h 1037595"/>
                  <a:gd name="connsiteX35" fmla="*/ 646713 w 737784"/>
                  <a:gd name="connsiteY35" fmla="*/ 238414 h 1037595"/>
                  <a:gd name="connsiteX36" fmla="*/ 649527 w 737784"/>
                  <a:gd name="connsiteY36" fmla="*/ 238926 h 1037595"/>
                  <a:gd name="connsiteX37" fmla="*/ 648504 w 737784"/>
                  <a:gd name="connsiteY37" fmla="*/ 241995 h 1037595"/>
                  <a:gd name="connsiteX38" fmla="*/ 645178 w 737784"/>
                  <a:gd name="connsiteY38" fmla="*/ 247879 h 1037595"/>
                  <a:gd name="connsiteX39" fmla="*/ 648248 w 737784"/>
                  <a:gd name="connsiteY39" fmla="*/ 249926 h 1037595"/>
                  <a:gd name="connsiteX40" fmla="*/ 650550 w 737784"/>
                  <a:gd name="connsiteY40" fmla="*/ 251461 h 1037595"/>
                  <a:gd name="connsiteX41" fmla="*/ 652341 w 737784"/>
                  <a:gd name="connsiteY41" fmla="*/ 253763 h 1037595"/>
                  <a:gd name="connsiteX42" fmla="*/ 650550 w 737784"/>
                  <a:gd name="connsiteY42" fmla="*/ 255554 h 1037595"/>
                  <a:gd name="connsiteX43" fmla="*/ 649527 w 737784"/>
                  <a:gd name="connsiteY43" fmla="*/ 254786 h 1037595"/>
                  <a:gd name="connsiteX44" fmla="*/ 647992 w 737784"/>
                  <a:gd name="connsiteY44" fmla="*/ 255042 h 1037595"/>
                  <a:gd name="connsiteX45" fmla="*/ 646968 w 737784"/>
                  <a:gd name="connsiteY45" fmla="*/ 254019 h 1037595"/>
                  <a:gd name="connsiteX46" fmla="*/ 645945 w 737784"/>
                  <a:gd name="connsiteY46" fmla="*/ 255554 h 1037595"/>
                  <a:gd name="connsiteX47" fmla="*/ 644666 w 737784"/>
                  <a:gd name="connsiteY47" fmla="*/ 255042 h 1037595"/>
                  <a:gd name="connsiteX48" fmla="*/ 643131 w 737784"/>
                  <a:gd name="connsiteY48" fmla="*/ 254786 h 1037595"/>
                  <a:gd name="connsiteX49" fmla="*/ 641341 w 737784"/>
                  <a:gd name="connsiteY49" fmla="*/ 255554 h 1037595"/>
                  <a:gd name="connsiteX50" fmla="*/ 640061 w 737784"/>
                  <a:gd name="connsiteY50" fmla="*/ 257089 h 1037595"/>
                  <a:gd name="connsiteX51" fmla="*/ 641085 w 737784"/>
                  <a:gd name="connsiteY51" fmla="*/ 257600 h 1037595"/>
                  <a:gd name="connsiteX52" fmla="*/ 641085 w 737784"/>
                  <a:gd name="connsiteY52" fmla="*/ 259391 h 1037595"/>
                  <a:gd name="connsiteX53" fmla="*/ 640829 w 737784"/>
                  <a:gd name="connsiteY53" fmla="*/ 262461 h 1037595"/>
                  <a:gd name="connsiteX54" fmla="*/ 639550 w 737784"/>
                  <a:gd name="connsiteY54" fmla="*/ 267322 h 1037595"/>
                  <a:gd name="connsiteX55" fmla="*/ 636736 w 737784"/>
                  <a:gd name="connsiteY55" fmla="*/ 269112 h 1037595"/>
                  <a:gd name="connsiteX56" fmla="*/ 638271 w 737784"/>
                  <a:gd name="connsiteY56" fmla="*/ 272694 h 1037595"/>
                  <a:gd name="connsiteX57" fmla="*/ 636991 w 737784"/>
                  <a:gd name="connsiteY57" fmla="*/ 278836 h 1037595"/>
                  <a:gd name="connsiteX58" fmla="*/ 640317 w 737784"/>
                  <a:gd name="connsiteY58" fmla="*/ 279859 h 1037595"/>
                  <a:gd name="connsiteX59" fmla="*/ 646457 w 737784"/>
                  <a:gd name="connsiteY59" fmla="*/ 281906 h 1037595"/>
                  <a:gd name="connsiteX60" fmla="*/ 644155 w 737784"/>
                  <a:gd name="connsiteY60" fmla="*/ 285999 h 1037595"/>
                  <a:gd name="connsiteX61" fmla="*/ 641085 w 737784"/>
                  <a:gd name="connsiteY61" fmla="*/ 292906 h 1037595"/>
                  <a:gd name="connsiteX62" fmla="*/ 641596 w 737784"/>
                  <a:gd name="connsiteY62" fmla="*/ 297255 h 1037595"/>
                  <a:gd name="connsiteX63" fmla="*/ 642364 w 737784"/>
                  <a:gd name="connsiteY63" fmla="*/ 299302 h 1037595"/>
                  <a:gd name="connsiteX64" fmla="*/ 645178 w 737784"/>
                  <a:gd name="connsiteY64" fmla="*/ 298790 h 1037595"/>
                  <a:gd name="connsiteX65" fmla="*/ 646457 w 737784"/>
                  <a:gd name="connsiteY65" fmla="*/ 299046 h 1037595"/>
                  <a:gd name="connsiteX66" fmla="*/ 650038 w 737784"/>
                  <a:gd name="connsiteY66" fmla="*/ 300581 h 1037595"/>
                  <a:gd name="connsiteX67" fmla="*/ 649271 w 737784"/>
                  <a:gd name="connsiteY67" fmla="*/ 304162 h 1037595"/>
                  <a:gd name="connsiteX68" fmla="*/ 653108 w 737784"/>
                  <a:gd name="connsiteY68" fmla="*/ 305185 h 1037595"/>
                  <a:gd name="connsiteX69" fmla="*/ 656690 w 737784"/>
                  <a:gd name="connsiteY69" fmla="*/ 307488 h 1037595"/>
                  <a:gd name="connsiteX70" fmla="*/ 661295 w 737784"/>
                  <a:gd name="connsiteY70" fmla="*/ 311069 h 1037595"/>
                  <a:gd name="connsiteX71" fmla="*/ 662573 w 737784"/>
                  <a:gd name="connsiteY71" fmla="*/ 312093 h 1037595"/>
                  <a:gd name="connsiteX72" fmla="*/ 662062 w 737784"/>
                  <a:gd name="connsiteY72" fmla="*/ 314651 h 1037595"/>
                  <a:gd name="connsiteX73" fmla="*/ 662318 w 737784"/>
                  <a:gd name="connsiteY73" fmla="*/ 316953 h 1037595"/>
                  <a:gd name="connsiteX74" fmla="*/ 661806 w 737784"/>
                  <a:gd name="connsiteY74" fmla="*/ 318232 h 1037595"/>
                  <a:gd name="connsiteX75" fmla="*/ 664876 w 737784"/>
                  <a:gd name="connsiteY75" fmla="*/ 319256 h 1037595"/>
                  <a:gd name="connsiteX76" fmla="*/ 665387 w 737784"/>
                  <a:gd name="connsiteY76" fmla="*/ 320535 h 1037595"/>
                  <a:gd name="connsiteX77" fmla="*/ 664620 w 737784"/>
                  <a:gd name="connsiteY77" fmla="*/ 323349 h 1037595"/>
                  <a:gd name="connsiteX78" fmla="*/ 668713 w 737784"/>
                  <a:gd name="connsiteY78" fmla="*/ 323860 h 1037595"/>
                  <a:gd name="connsiteX79" fmla="*/ 669737 w 737784"/>
                  <a:gd name="connsiteY79" fmla="*/ 330256 h 1037595"/>
                  <a:gd name="connsiteX80" fmla="*/ 675620 w 737784"/>
                  <a:gd name="connsiteY80" fmla="*/ 330256 h 1037595"/>
                  <a:gd name="connsiteX81" fmla="*/ 678178 w 737784"/>
                  <a:gd name="connsiteY81" fmla="*/ 329488 h 1037595"/>
                  <a:gd name="connsiteX82" fmla="*/ 681504 w 737784"/>
                  <a:gd name="connsiteY82" fmla="*/ 330256 h 1037595"/>
                  <a:gd name="connsiteX83" fmla="*/ 681760 w 737784"/>
                  <a:gd name="connsiteY83" fmla="*/ 335372 h 1037595"/>
                  <a:gd name="connsiteX84" fmla="*/ 681248 w 737784"/>
                  <a:gd name="connsiteY84" fmla="*/ 335372 h 1037595"/>
                  <a:gd name="connsiteX85" fmla="*/ 680481 w 737784"/>
                  <a:gd name="connsiteY85" fmla="*/ 340489 h 1037595"/>
                  <a:gd name="connsiteX86" fmla="*/ 683551 w 737784"/>
                  <a:gd name="connsiteY86" fmla="*/ 340744 h 1037595"/>
                  <a:gd name="connsiteX87" fmla="*/ 683551 w 737784"/>
                  <a:gd name="connsiteY87" fmla="*/ 342791 h 1037595"/>
                  <a:gd name="connsiteX88" fmla="*/ 686109 w 737784"/>
                  <a:gd name="connsiteY88" fmla="*/ 348163 h 1037595"/>
                  <a:gd name="connsiteX89" fmla="*/ 687388 w 737784"/>
                  <a:gd name="connsiteY89" fmla="*/ 350977 h 1037595"/>
                  <a:gd name="connsiteX90" fmla="*/ 690458 w 737784"/>
                  <a:gd name="connsiteY90" fmla="*/ 355070 h 1037595"/>
                  <a:gd name="connsiteX91" fmla="*/ 688411 w 737784"/>
                  <a:gd name="connsiteY91" fmla="*/ 358908 h 1037595"/>
                  <a:gd name="connsiteX92" fmla="*/ 686877 w 737784"/>
                  <a:gd name="connsiteY92" fmla="*/ 361210 h 1037595"/>
                  <a:gd name="connsiteX93" fmla="*/ 685086 w 737784"/>
                  <a:gd name="connsiteY93" fmla="*/ 366838 h 1037595"/>
                  <a:gd name="connsiteX94" fmla="*/ 681504 w 737784"/>
                  <a:gd name="connsiteY94" fmla="*/ 367861 h 1037595"/>
                  <a:gd name="connsiteX95" fmla="*/ 679969 w 737784"/>
                  <a:gd name="connsiteY95" fmla="*/ 369396 h 1037595"/>
                  <a:gd name="connsiteX96" fmla="*/ 679714 w 737784"/>
                  <a:gd name="connsiteY96" fmla="*/ 372210 h 1037595"/>
                  <a:gd name="connsiteX97" fmla="*/ 676388 w 737784"/>
                  <a:gd name="connsiteY97" fmla="*/ 382443 h 1037595"/>
                  <a:gd name="connsiteX98" fmla="*/ 679202 w 737784"/>
                  <a:gd name="connsiteY98" fmla="*/ 383466 h 1037595"/>
                  <a:gd name="connsiteX99" fmla="*/ 681760 w 737784"/>
                  <a:gd name="connsiteY99" fmla="*/ 386025 h 1037595"/>
                  <a:gd name="connsiteX100" fmla="*/ 683806 w 737784"/>
                  <a:gd name="connsiteY100" fmla="*/ 385001 h 1037595"/>
                  <a:gd name="connsiteX101" fmla="*/ 685597 w 737784"/>
                  <a:gd name="connsiteY101" fmla="*/ 385001 h 1037595"/>
                  <a:gd name="connsiteX102" fmla="*/ 686365 w 737784"/>
                  <a:gd name="connsiteY102" fmla="*/ 385769 h 1037595"/>
                  <a:gd name="connsiteX103" fmla="*/ 689691 w 737784"/>
                  <a:gd name="connsiteY103" fmla="*/ 388071 h 1037595"/>
                  <a:gd name="connsiteX104" fmla="*/ 690969 w 737784"/>
                  <a:gd name="connsiteY104" fmla="*/ 388327 h 1037595"/>
                  <a:gd name="connsiteX105" fmla="*/ 691481 w 737784"/>
                  <a:gd name="connsiteY105" fmla="*/ 389350 h 1037595"/>
                  <a:gd name="connsiteX106" fmla="*/ 694551 w 737784"/>
                  <a:gd name="connsiteY106" fmla="*/ 389862 h 1037595"/>
                  <a:gd name="connsiteX107" fmla="*/ 695063 w 737784"/>
                  <a:gd name="connsiteY107" fmla="*/ 391141 h 1037595"/>
                  <a:gd name="connsiteX108" fmla="*/ 697621 w 737784"/>
                  <a:gd name="connsiteY108" fmla="*/ 391141 h 1037595"/>
                  <a:gd name="connsiteX109" fmla="*/ 696854 w 737784"/>
                  <a:gd name="connsiteY109" fmla="*/ 392676 h 1037595"/>
                  <a:gd name="connsiteX110" fmla="*/ 698132 w 737784"/>
                  <a:gd name="connsiteY110" fmla="*/ 393955 h 1037595"/>
                  <a:gd name="connsiteX111" fmla="*/ 699156 w 737784"/>
                  <a:gd name="connsiteY111" fmla="*/ 392420 h 1037595"/>
                  <a:gd name="connsiteX112" fmla="*/ 700179 w 737784"/>
                  <a:gd name="connsiteY112" fmla="*/ 392932 h 1037595"/>
                  <a:gd name="connsiteX113" fmla="*/ 699668 w 737784"/>
                  <a:gd name="connsiteY113" fmla="*/ 394978 h 1037595"/>
                  <a:gd name="connsiteX114" fmla="*/ 701970 w 737784"/>
                  <a:gd name="connsiteY114" fmla="*/ 394722 h 1037595"/>
                  <a:gd name="connsiteX115" fmla="*/ 703760 w 737784"/>
                  <a:gd name="connsiteY115" fmla="*/ 395234 h 1037595"/>
                  <a:gd name="connsiteX116" fmla="*/ 704272 w 737784"/>
                  <a:gd name="connsiteY116" fmla="*/ 394211 h 1037595"/>
                  <a:gd name="connsiteX117" fmla="*/ 705296 w 737784"/>
                  <a:gd name="connsiteY117" fmla="*/ 396257 h 1037595"/>
                  <a:gd name="connsiteX118" fmla="*/ 707598 w 737784"/>
                  <a:gd name="connsiteY118" fmla="*/ 397792 h 1037595"/>
                  <a:gd name="connsiteX119" fmla="*/ 708877 w 737784"/>
                  <a:gd name="connsiteY119" fmla="*/ 399583 h 1037595"/>
                  <a:gd name="connsiteX120" fmla="*/ 708621 w 737784"/>
                  <a:gd name="connsiteY120" fmla="*/ 401630 h 1037595"/>
                  <a:gd name="connsiteX121" fmla="*/ 709900 w 737784"/>
                  <a:gd name="connsiteY121" fmla="*/ 402909 h 1037595"/>
                  <a:gd name="connsiteX122" fmla="*/ 708621 w 737784"/>
                  <a:gd name="connsiteY122" fmla="*/ 403932 h 1037595"/>
                  <a:gd name="connsiteX123" fmla="*/ 707342 w 737784"/>
                  <a:gd name="connsiteY123" fmla="*/ 403420 h 1037595"/>
                  <a:gd name="connsiteX124" fmla="*/ 706574 w 737784"/>
                  <a:gd name="connsiteY124" fmla="*/ 404188 h 1037595"/>
                  <a:gd name="connsiteX125" fmla="*/ 707342 w 737784"/>
                  <a:gd name="connsiteY125" fmla="*/ 406490 h 1037595"/>
                  <a:gd name="connsiteX126" fmla="*/ 708621 w 737784"/>
                  <a:gd name="connsiteY126" fmla="*/ 407513 h 1037595"/>
                  <a:gd name="connsiteX127" fmla="*/ 707598 w 737784"/>
                  <a:gd name="connsiteY127" fmla="*/ 408281 h 1037595"/>
                  <a:gd name="connsiteX128" fmla="*/ 708621 w 737784"/>
                  <a:gd name="connsiteY128" fmla="*/ 411862 h 1037595"/>
                  <a:gd name="connsiteX129" fmla="*/ 708110 w 737784"/>
                  <a:gd name="connsiteY129" fmla="*/ 412374 h 1037595"/>
                  <a:gd name="connsiteX130" fmla="*/ 701714 w 737784"/>
                  <a:gd name="connsiteY130" fmla="*/ 411351 h 1037595"/>
                  <a:gd name="connsiteX131" fmla="*/ 701458 w 737784"/>
                  <a:gd name="connsiteY131" fmla="*/ 419281 h 1037595"/>
                  <a:gd name="connsiteX132" fmla="*/ 698644 w 737784"/>
                  <a:gd name="connsiteY132" fmla="*/ 419793 h 1037595"/>
                  <a:gd name="connsiteX133" fmla="*/ 697877 w 737784"/>
                  <a:gd name="connsiteY133" fmla="*/ 421839 h 1037595"/>
                  <a:gd name="connsiteX134" fmla="*/ 700691 w 737784"/>
                  <a:gd name="connsiteY134" fmla="*/ 428491 h 1037595"/>
                  <a:gd name="connsiteX135" fmla="*/ 695574 w 737784"/>
                  <a:gd name="connsiteY135" fmla="*/ 427979 h 1037595"/>
                  <a:gd name="connsiteX136" fmla="*/ 694551 w 737784"/>
                  <a:gd name="connsiteY136" fmla="*/ 429002 h 1037595"/>
                  <a:gd name="connsiteX137" fmla="*/ 694295 w 737784"/>
                  <a:gd name="connsiteY137" fmla="*/ 431816 h 1037595"/>
                  <a:gd name="connsiteX138" fmla="*/ 690969 w 737784"/>
                  <a:gd name="connsiteY138" fmla="*/ 430281 h 1037595"/>
                  <a:gd name="connsiteX139" fmla="*/ 689435 w 737784"/>
                  <a:gd name="connsiteY139" fmla="*/ 430537 h 1037595"/>
                  <a:gd name="connsiteX140" fmla="*/ 688667 w 737784"/>
                  <a:gd name="connsiteY140" fmla="*/ 433349 h 1037595"/>
                  <a:gd name="connsiteX141" fmla="*/ 690202 w 737784"/>
                  <a:gd name="connsiteY141" fmla="*/ 434116 h 1037595"/>
                  <a:gd name="connsiteX142" fmla="*/ 690458 w 737784"/>
                  <a:gd name="connsiteY142" fmla="*/ 435139 h 1037595"/>
                  <a:gd name="connsiteX143" fmla="*/ 687388 w 737784"/>
                  <a:gd name="connsiteY143" fmla="*/ 434628 h 1037595"/>
                  <a:gd name="connsiteX144" fmla="*/ 682272 w 737784"/>
                  <a:gd name="connsiteY144" fmla="*/ 433860 h 1037595"/>
                  <a:gd name="connsiteX145" fmla="*/ 679202 w 737784"/>
                  <a:gd name="connsiteY145" fmla="*/ 433095 h 1037595"/>
                  <a:gd name="connsiteX146" fmla="*/ 679202 w 737784"/>
                  <a:gd name="connsiteY146" fmla="*/ 435395 h 1037595"/>
                  <a:gd name="connsiteX147" fmla="*/ 676900 w 737784"/>
                  <a:gd name="connsiteY147" fmla="*/ 434628 h 1037595"/>
                  <a:gd name="connsiteX148" fmla="*/ 673574 w 737784"/>
                  <a:gd name="connsiteY148" fmla="*/ 434116 h 1037595"/>
                  <a:gd name="connsiteX149" fmla="*/ 669992 w 737784"/>
                  <a:gd name="connsiteY149" fmla="*/ 433095 h 1037595"/>
                  <a:gd name="connsiteX150" fmla="*/ 667690 w 737784"/>
                  <a:gd name="connsiteY150" fmla="*/ 431816 h 1037595"/>
                  <a:gd name="connsiteX151" fmla="*/ 664620 w 737784"/>
                  <a:gd name="connsiteY151" fmla="*/ 436163 h 1037595"/>
                  <a:gd name="connsiteX152" fmla="*/ 661806 w 737784"/>
                  <a:gd name="connsiteY152" fmla="*/ 435139 h 1037595"/>
                  <a:gd name="connsiteX153" fmla="*/ 661295 w 737784"/>
                  <a:gd name="connsiteY153" fmla="*/ 437442 h 1037595"/>
                  <a:gd name="connsiteX154" fmla="*/ 660015 w 737784"/>
                  <a:gd name="connsiteY154" fmla="*/ 437442 h 1037595"/>
                  <a:gd name="connsiteX155" fmla="*/ 659248 w 737784"/>
                  <a:gd name="connsiteY155" fmla="*/ 441279 h 1037595"/>
                  <a:gd name="connsiteX156" fmla="*/ 656946 w 737784"/>
                  <a:gd name="connsiteY156" fmla="*/ 441023 h 1037595"/>
                  <a:gd name="connsiteX157" fmla="*/ 655410 w 737784"/>
                  <a:gd name="connsiteY157" fmla="*/ 447163 h 1037595"/>
                  <a:gd name="connsiteX158" fmla="*/ 654899 w 737784"/>
                  <a:gd name="connsiteY158" fmla="*/ 452791 h 1037595"/>
                  <a:gd name="connsiteX159" fmla="*/ 653364 w 737784"/>
                  <a:gd name="connsiteY159" fmla="*/ 454326 h 1037595"/>
                  <a:gd name="connsiteX160" fmla="*/ 651573 w 737784"/>
                  <a:gd name="connsiteY160" fmla="*/ 457651 h 1037595"/>
                  <a:gd name="connsiteX161" fmla="*/ 651573 w 737784"/>
                  <a:gd name="connsiteY161" fmla="*/ 462768 h 1037595"/>
                  <a:gd name="connsiteX162" fmla="*/ 652085 w 737784"/>
                  <a:gd name="connsiteY162" fmla="*/ 463535 h 1037595"/>
                  <a:gd name="connsiteX163" fmla="*/ 652085 w 737784"/>
                  <a:gd name="connsiteY163" fmla="*/ 466349 h 1037595"/>
                  <a:gd name="connsiteX164" fmla="*/ 652596 w 737784"/>
                  <a:gd name="connsiteY164" fmla="*/ 466605 h 1037595"/>
                  <a:gd name="connsiteX165" fmla="*/ 651829 w 737784"/>
                  <a:gd name="connsiteY165" fmla="*/ 470187 h 1037595"/>
                  <a:gd name="connsiteX166" fmla="*/ 651829 w 737784"/>
                  <a:gd name="connsiteY166" fmla="*/ 475815 h 1037595"/>
                  <a:gd name="connsiteX167" fmla="*/ 651062 w 737784"/>
                  <a:gd name="connsiteY167" fmla="*/ 479140 h 1037595"/>
                  <a:gd name="connsiteX168" fmla="*/ 654132 w 737784"/>
                  <a:gd name="connsiteY168" fmla="*/ 479908 h 1037595"/>
                  <a:gd name="connsiteX169" fmla="*/ 653108 w 737784"/>
                  <a:gd name="connsiteY169" fmla="*/ 481187 h 1037595"/>
                  <a:gd name="connsiteX170" fmla="*/ 652596 w 737784"/>
                  <a:gd name="connsiteY170" fmla="*/ 484513 h 1037595"/>
                  <a:gd name="connsiteX171" fmla="*/ 651829 w 737784"/>
                  <a:gd name="connsiteY171" fmla="*/ 486303 h 1037595"/>
                  <a:gd name="connsiteX172" fmla="*/ 650806 w 737784"/>
                  <a:gd name="connsiteY172" fmla="*/ 486815 h 1037595"/>
                  <a:gd name="connsiteX173" fmla="*/ 650294 w 737784"/>
                  <a:gd name="connsiteY173" fmla="*/ 493211 h 1037595"/>
                  <a:gd name="connsiteX174" fmla="*/ 654387 w 737784"/>
                  <a:gd name="connsiteY174" fmla="*/ 493722 h 1037595"/>
                  <a:gd name="connsiteX175" fmla="*/ 657457 w 737784"/>
                  <a:gd name="connsiteY175" fmla="*/ 494745 h 1037595"/>
                  <a:gd name="connsiteX176" fmla="*/ 657969 w 737784"/>
                  <a:gd name="connsiteY176" fmla="*/ 495257 h 1037595"/>
                  <a:gd name="connsiteX177" fmla="*/ 657969 w 737784"/>
                  <a:gd name="connsiteY177" fmla="*/ 499606 h 1037595"/>
                  <a:gd name="connsiteX178" fmla="*/ 656690 w 737784"/>
                  <a:gd name="connsiteY178" fmla="*/ 499606 h 1037595"/>
                  <a:gd name="connsiteX179" fmla="*/ 657713 w 737784"/>
                  <a:gd name="connsiteY179" fmla="*/ 504978 h 1037595"/>
                  <a:gd name="connsiteX180" fmla="*/ 657713 w 737784"/>
                  <a:gd name="connsiteY180" fmla="*/ 508815 h 1037595"/>
                  <a:gd name="connsiteX181" fmla="*/ 660015 w 737784"/>
                  <a:gd name="connsiteY181" fmla="*/ 509583 h 1037595"/>
                  <a:gd name="connsiteX182" fmla="*/ 661550 w 737784"/>
                  <a:gd name="connsiteY182" fmla="*/ 508815 h 1037595"/>
                  <a:gd name="connsiteX183" fmla="*/ 662062 w 737784"/>
                  <a:gd name="connsiteY183" fmla="*/ 507536 h 1037595"/>
                  <a:gd name="connsiteX184" fmla="*/ 664109 w 737784"/>
                  <a:gd name="connsiteY184" fmla="*/ 507536 h 1037595"/>
                  <a:gd name="connsiteX185" fmla="*/ 664876 w 737784"/>
                  <a:gd name="connsiteY185" fmla="*/ 509327 h 1037595"/>
                  <a:gd name="connsiteX186" fmla="*/ 663085 w 737784"/>
                  <a:gd name="connsiteY186" fmla="*/ 512397 h 1037595"/>
                  <a:gd name="connsiteX187" fmla="*/ 664876 w 737784"/>
                  <a:gd name="connsiteY187" fmla="*/ 512653 h 1037595"/>
                  <a:gd name="connsiteX188" fmla="*/ 664364 w 737784"/>
                  <a:gd name="connsiteY188" fmla="*/ 519048 h 1037595"/>
                  <a:gd name="connsiteX189" fmla="*/ 663085 w 737784"/>
                  <a:gd name="connsiteY189" fmla="*/ 519048 h 1037595"/>
                  <a:gd name="connsiteX190" fmla="*/ 662318 w 737784"/>
                  <a:gd name="connsiteY190" fmla="*/ 522374 h 1037595"/>
                  <a:gd name="connsiteX191" fmla="*/ 662318 w 737784"/>
                  <a:gd name="connsiteY191" fmla="*/ 525956 h 1037595"/>
                  <a:gd name="connsiteX192" fmla="*/ 663341 w 737784"/>
                  <a:gd name="connsiteY192" fmla="*/ 526723 h 1037595"/>
                  <a:gd name="connsiteX193" fmla="*/ 661806 w 737784"/>
                  <a:gd name="connsiteY193" fmla="*/ 532607 h 1037595"/>
                  <a:gd name="connsiteX194" fmla="*/ 660783 w 737784"/>
                  <a:gd name="connsiteY194" fmla="*/ 534909 h 1037595"/>
                  <a:gd name="connsiteX195" fmla="*/ 660527 w 737784"/>
                  <a:gd name="connsiteY195" fmla="*/ 536956 h 1037595"/>
                  <a:gd name="connsiteX196" fmla="*/ 660015 w 737784"/>
                  <a:gd name="connsiteY196" fmla="*/ 539258 h 1037595"/>
                  <a:gd name="connsiteX197" fmla="*/ 656690 w 737784"/>
                  <a:gd name="connsiteY197" fmla="*/ 550258 h 1037595"/>
                  <a:gd name="connsiteX198" fmla="*/ 656434 w 737784"/>
                  <a:gd name="connsiteY198" fmla="*/ 550002 h 1037595"/>
                  <a:gd name="connsiteX199" fmla="*/ 653876 w 737784"/>
                  <a:gd name="connsiteY199" fmla="*/ 557933 h 1037595"/>
                  <a:gd name="connsiteX200" fmla="*/ 652852 w 737784"/>
                  <a:gd name="connsiteY200" fmla="*/ 561259 h 1037595"/>
                  <a:gd name="connsiteX201" fmla="*/ 652596 w 737784"/>
                  <a:gd name="connsiteY201" fmla="*/ 563049 h 1037595"/>
                  <a:gd name="connsiteX202" fmla="*/ 655410 w 737784"/>
                  <a:gd name="connsiteY202" fmla="*/ 565863 h 1037595"/>
                  <a:gd name="connsiteX203" fmla="*/ 656178 w 737784"/>
                  <a:gd name="connsiteY203" fmla="*/ 569189 h 1037595"/>
                  <a:gd name="connsiteX204" fmla="*/ 654387 w 737784"/>
                  <a:gd name="connsiteY204" fmla="*/ 576096 h 1037595"/>
                  <a:gd name="connsiteX205" fmla="*/ 654387 w 737784"/>
                  <a:gd name="connsiteY205" fmla="*/ 578143 h 1037595"/>
                  <a:gd name="connsiteX206" fmla="*/ 653364 w 737784"/>
                  <a:gd name="connsiteY206" fmla="*/ 580445 h 1037595"/>
                  <a:gd name="connsiteX207" fmla="*/ 652341 w 737784"/>
                  <a:gd name="connsiteY207" fmla="*/ 587096 h 1037595"/>
                  <a:gd name="connsiteX208" fmla="*/ 652596 w 737784"/>
                  <a:gd name="connsiteY208" fmla="*/ 589655 h 1037595"/>
                  <a:gd name="connsiteX209" fmla="*/ 649015 w 737784"/>
                  <a:gd name="connsiteY209" fmla="*/ 589655 h 1037595"/>
                  <a:gd name="connsiteX210" fmla="*/ 647224 w 737784"/>
                  <a:gd name="connsiteY210" fmla="*/ 588120 h 1037595"/>
                  <a:gd name="connsiteX211" fmla="*/ 645690 w 737784"/>
                  <a:gd name="connsiteY211" fmla="*/ 587608 h 1037595"/>
                  <a:gd name="connsiteX212" fmla="*/ 643643 w 737784"/>
                  <a:gd name="connsiteY212" fmla="*/ 587352 h 1037595"/>
                  <a:gd name="connsiteX213" fmla="*/ 642108 w 737784"/>
                  <a:gd name="connsiteY213" fmla="*/ 586585 h 1037595"/>
                  <a:gd name="connsiteX214" fmla="*/ 640829 w 737784"/>
                  <a:gd name="connsiteY214" fmla="*/ 586329 h 1037595"/>
                  <a:gd name="connsiteX215" fmla="*/ 639805 w 737784"/>
                  <a:gd name="connsiteY215" fmla="*/ 587096 h 1037595"/>
                  <a:gd name="connsiteX216" fmla="*/ 640317 w 737784"/>
                  <a:gd name="connsiteY216" fmla="*/ 588887 h 1037595"/>
                  <a:gd name="connsiteX217" fmla="*/ 640317 w 737784"/>
                  <a:gd name="connsiteY217" fmla="*/ 591957 h 1037595"/>
                  <a:gd name="connsiteX218" fmla="*/ 641341 w 737784"/>
                  <a:gd name="connsiteY218" fmla="*/ 594004 h 1037595"/>
                  <a:gd name="connsiteX219" fmla="*/ 642876 w 737784"/>
                  <a:gd name="connsiteY219" fmla="*/ 595283 h 1037595"/>
                  <a:gd name="connsiteX220" fmla="*/ 642876 w 737784"/>
                  <a:gd name="connsiteY220" fmla="*/ 596562 h 1037595"/>
                  <a:gd name="connsiteX221" fmla="*/ 643643 w 737784"/>
                  <a:gd name="connsiteY221" fmla="*/ 600655 h 1037595"/>
                  <a:gd name="connsiteX222" fmla="*/ 643387 w 737784"/>
                  <a:gd name="connsiteY222" fmla="*/ 602957 h 1037595"/>
                  <a:gd name="connsiteX223" fmla="*/ 644410 w 737784"/>
                  <a:gd name="connsiteY223" fmla="*/ 603213 h 1037595"/>
                  <a:gd name="connsiteX224" fmla="*/ 643131 w 737784"/>
                  <a:gd name="connsiteY224" fmla="*/ 609097 h 1037595"/>
                  <a:gd name="connsiteX225" fmla="*/ 640573 w 737784"/>
                  <a:gd name="connsiteY225" fmla="*/ 609609 h 1037595"/>
                  <a:gd name="connsiteX226" fmla="*/ 640573 w 737784"/>
                  <a:gd name="connsiteY226" fmla="*/ 611911 h 1037595"/>
                  <a:gd name="connsiteX227" fmla="*/ 639550 w 737784"/>
                  <a:gd name="connsiteY227" fmla="*/ 612934 h 1037595"/>
                  <a:gd name="connsiteX228" fmla="*/ 639550 w 737784"/>
                  <a:gd name="connsiteY228" fmla="*/ 615492 h 1037595"/>
                  <a:gd name="connsiteX229" fmla="*/ 640573 w 737784"/>
                  <a:gd name="connsiteY229" fmla="*/ 617539 h 1037595"/>
                  <a:gd name="connsiteX230" fmla="*/ 641596 w 737784"/>
                  <a:gd name="connsiteY230" fmla="*/ 620609 h 1037595"/>
                  <a:gd name="connsiteX231" fmla="*/ 644155 w 737784"/>
                  <a:gd name="connsiteY231" fmla="*/ 620865 h 1037595"/>
                  <a:gd name="connsiteX232" fmla="*/ 643643 w 737784"/>
                  <a:gd name="connsiteY232" fmla="*/ 631098 h 1037595"/>
                  <a:gd name="connsiteX233" fmla="*/ 659504 w 737784"/>
                  <a:gd name="connsiteY233" fmla="*/ 634423 h 1037595"/>
                  <a:gd name="connsiteX234" fmla="*/ 659248 w 737784"/>
                  <a:gd name="connsiteY234" fmla="*/ 636214 h 1037595"/>
                  <a:gd name="connsiteX235" fmla="*/ 658481 w 737784"/>
                  <a:gd name="connsiteY235" fmla="*/ 638772 h 1037595"/>
                  <a:gd name="connsiteX236" fmla="*/ 665132 w 737784"/>
                  <a:gd name="connsiteY236" fmla="*/ 640819 h 1037595"/>
                  <a:gd name="connsiteX237" fmla="*/ 670760 w 737784"/>
                  <a:gd name="connsiteY237" fmla="*/ 643633 h 1037595"/>
                  <a:gd name="connsiteX238" fmla="*/ 680225 w 737784"/>
                  <a:gd name="connsiteY238" fmla="*/ 647214 h 1037595"/>
                  <a:gd name="connsiteX239" fmla="*/ 679714 w 737784"/>
                  <a:gd name="connsiteY239" fmla="*/ 651563 h 1037595"/>
                  <a:gd name="connsiteX240" fmla="*/ 672550 w 737784"/>
                  <a:gd name="connsiteY240" fmla="*/ 652586 h 1037595"/>
                  <a:gd name="connsiteX241" fmla="*/ 671527 w 737784"/>
                  <a:gd name="connsiteY241" fmla="*/ 653354 h 1037595"/>
                  <a:gd name="connsiteX242" fmla="*/ 669481 w 737784"/>
                  <a:gd name="connsiteY242" fmla="*/ 656935 h 1037595"/>
                  <a:gd name="connsiteX243" fmla="*/ 671015 w 737784"/>
                  <a:gd name="connsiteY243" fmla="*/ 658470 h 1037595"/>
                  <a:gd name="connsiteX244" fmla="*/ 672295 w 737784"/>
                  <a:gd name="connsiteY244" fmla="*/ 658470 h 1037595"/>
                  <a:gd name="connsiteX245" fmla="*/ 672295 w 737784"/>
                  <a:gd name="connsiteY245" fmla="*/ 666401 h 1037595"/>
                  <a:gd name="connsiteX246" fmla="*/ 672550 w 737784"/>
                  <a:gd name="connsiteY246" fmla="*/ 669982 h 1037595"/>
                  <a:gd name="connsiteX247" fmla="*/ 672295 w 737784"/>
                  <a:gd name="connsiteY247" fmla="*/ 673052 h 1037595"/>
                  <a:gd name="connsiteX248" fmla="*/ 668969 w 737784"/>
                  <a:gd name="connsiteY248" fmla="*/ 679447 h 1037595"/>
                  <a:gd name="connsiteX249" fmla="*/ 668457 w 737784"/>
                  <a:gd name="connsiteY249" fmla="*/ 681750 h 1037595"/>
                  <a:gd name="connsiteX250" fmla="*/ 668969 w 737784"/>
                  <a:gd name="connsiteY250" fmla="*/ 684052 h 1037595"/>
                  <a:gd name="connsiteX251" fmla="*/ 671015 w 737784"/>
                  <a:gd name="connsiteY251" fmla="*/ 686099 h 1037595"/>
                  <a:gd name="connsiteX252" fmla="*/ 675620 w 737784"/>
                  <a:gd name="connsiteY252" fmla="*/ 687889 h 1037595"/>
                  <a:gd name="connsiteX253" fmla="*/ 674086 w 737784"/>
                  <a:gd name="connsiteY253" fmla="*/ 692494 h 1037595"/>
                  <a:gd name="connsiteX254" fmla="*/ 674853 w 737784"/>
                  <a:gd name="connsiteY254" fmla="*/ 695564 h 1037595"/>
                  <a:gd name="connsiteX255" fmla="*/ 677667 w 737784"/>
                  <a:gd name="connsiteY255" fmla="*/ 696843 h 1037595"/>
                  <a:gd name="connsiteX256" fmla="*/ 679969 w 737784"/>
                  <a:gd name="connsiteY256" fmla="*/ 696587 h 1037595"/>
                  <a:gd name="connsiteX257" fmla="*/ 681248 w 737784"/>
                  <a:gd name="connsiteY257" fmla="*/ 698378 h 1037595"/>
                  <a:gd name="connsiteX258" fmla="*/ 680737 w 737784"/>
                  <a:gd name="connsiteY258" fmla="*/ 698890 h 1037595"/>
                  <a:gd name="connsiteX259" fmla="*/ 682016 w 737784"/>
                  <a:gd name="connsiteY259" fmla="*/ 700169 h 1037595"/>
                  <a:gd name="connsiteX260" fmla="*/ 683295 w 737784"/>
                  <a:gd name="connsiteY260" fmla="*/ 702983 h 1037595"/>
                  <a:gd name="connsiteX261" fmla="*/ 683039 w 737784"/>
                  <a:gd name="connsiteY261" fmla="*/ 705285 h 1037595"/>
                  <a:gd name="connsiteX262" fmla="*/ 682016 w 737784"/>
                  <a:gd name="connsiteY262" fmla="*/ 710146 h 1037595"/>
                  <a:gd name="connsiteX263" fmla="*/ 679969 w 737784"/>
                  <a:gd name="connsiteY263" fmla="*/ 709890 h 1037595"/>
                  <a:gd name="connsiteX264" fmla="*/ 679458 w 737784"/>
                  <a:gd name="connsiteY264" fmla="*/ 711681 h 1037595"/>
                  <a:gd name="connsiteX265" fmla="*/ 680481 w 737784"/>
                  <a:gd name="connsiteY265" fmla="*/ 715006 h 1037595"/>
                  <a:gd name="connsiteX266" fmla="*/ 680992 w 737784"/>
                  <a:gd name="connsiteY266" fmla="*/ 715774 h 1037595"/>
                  <a:gd name="connsiteX267" fmla="*/ 682528 w 737784"/>
                  <a:gd name="connsiteY267" fmla="*/ 718332 h 1037595"/>
                  <a:gd name="connsiteX268" fmla="*/ 682528 w 737784"/>
                  <a:gd name="connsiteY268" fmla="*/ 719611 h 1037595"/>
                  <a:gd name="connsiteX269" fmla="*/ 683295 w 737784"/>
                  <a:gd name="connsiteY269" fmla="*/ 722169 h 1037595"/>
                  <a:gd name="connsiteX270" fmla="*/ 684318 w 737784"/>
                  <a:gd name="connsiteY270" fmla="*/ 722681 h 1037595"/>
                  <a:gd name="connsiteX271" fmla="*/ 686877 w 737784"/>
                  <a:gd name="connsiteY271" fmla="*/ 721402 h 1037595"/>
                  <a:gd name="connsiteX272" fmla="*/ 687644 w 737784"/>
                  <a:gd name="connsiteY272" fmla="*/ 720123 h 1037595"/>
                  <a:gd name="connsiteX273" fmla="*/ 689179 w 737784"/>
                  <a:gd name="connsiteY273" fmla="*/ 718332 h 1037595"/>
                  <a:gd name="connsiteX274" fmla="*/ 688923 w 737784"/>
                  <a:gd name="connsiteY274" fmla="*/ 716797 h 1037595"/>
                  <a:gd name="connsiteX275" fmla="*/ 690202 w 737784"/>
                  <a:gd name="connsiteY275" fmla="*/ 715006 h 1037595"/>
                  <a:gd name="connsiteX276" fmla="*/ 689179 w 737784"/>
                  <a:gd name="connsiteY276" fmla="*/ 711681 h 1037595"/>
                  <a:gd name="connsiteX277" fmla="*/ 690969 w 737784"/>
                  <a:gd name="connsiteY277" fmla="*/ 710658 h 1037595"/>
                  <a:gd name="connsiteX278" fmla="*/ 690714 w 737784"/>
                  <a:gd name="connsiteY278" fmla="*/ 708099 h 1037595"/>
                  <a:gd name="connsiteX279" fmla="*/ 693272 w 737784"/>
                  <a:gd name="connsiteY279" fmla="*/ 708355 h 1037595"/>
                  <a:gd name="connsiteX280" fmla="*/ 693528 w 737784"/>
                  <a:gd name="connsiteY280" fmla="*/ 710402 h 1037595"/>
                  <a:gd name="connsiteX281" fmla="*/ 695319 w 737784"/>
                  <a:gd name="connsiteY281" fmla="*/ 711936 h 1037595"/>
                  <a:gd name="connsiteX282" fmla="*/ 696597 w 737784"/>
                  <a:gd name="connsiteY282" fmla="*/ 711169 h 1037595"/>
                  <a:gd name="connsiteX283" fmla="*/ 697365 w 737784"/>
                  <a:gd name="connsiteY283" fmla="*/ 711425 h 1037595"/>
                  <a:gd name="connsiteX284" fmla="*/ 698644 w 737784"/>
                  <a:gd name="connsiteY284" fmla="*/ 713727 h 1037595"/>
                  <a:gd name="connsiteX285" fmla="*/ 701202 w 737784"/>
                  <a:gd name="connsiteY285" fmla="*/ 715006 h 1037595"/>
                  <a:gd name="connsiteX286" fmla="*/ 701458 w 737784"/>
                  <a:gd name="connsiteY286" fmla="*/ 716285 h 1037595"/>
                  <a:gd name="connsiteX287" fmla="*/ 701458 w 737784"/>
                  <a:gd name="connsiteY287" fmla="*/ 719099 h 1037595"/>
                  <a:gd name="connsiteX288" fmla="*/ 701714 w 737784"/>
                  <a:gd name="connsiteY288" fmla="*/ 723704 h 1037595"/>
                  <a:gd name="connsiteX289" fmla="*/ 703249 w 737784"/>
                  <a:gd name="connsiteY289" fmla="*/ 728821 h 1037595"/>
                  <a:gd name="connsiteX290" fmla="*/ 704784 w 737784"/>
                  <a:gd name="connsiteY290" fmla="*/ 732402 h 1037595"/>
                  <a:gd name="connsiteX291" fmla="*/ 705807 w 737784"/>
                  <a:gd name="connsiteY291" fmla="*/ 732914 h 1037595"/>
                  <a:gd name="connsiteX292" fmla="*/ 707342 w 737784"/>
                  <a:gd name="connsiteY292" fmla="*/ 732402 h 1037595"/>
                  <a:gd name="connsiteX293" fmla="*/ 711435 w 737784"/>
                  <a:gd name="connsiteY293" fmla="*/ 732146 h 1037595"/>
                  <a:gd name="connsiteX294" fmla="*/ 712202 w 737784"/>
                  <a:gd name="connsiteY294" fmla="*/ 732146 h 1037595"/>
                  <a:gd name="connsiteX295" fmla="*/ 714249 w 737784"/>
                  <a:gd name="connsiteY295" fmla="*/ 733681 h 1037595"/>
                  <a:gd name="connsiteX296" fmla="*/ 714249 w 737784"/>
                  <a:gd name="connsiteY296" fmla="*/ 735728 h 1037595"/>
                  <a:gd name="connsiteX297" fmla="*/ 715273 w 737784"/>
                  <a:gd name="connsiteY297" fmla="*/ 738286 h 1037595"/>
                  <a:gd name="connsiteX298" fmla="*/ 715528 w 737784"/>
                  <a:gd name="connsiteY298" fmla="*/ 740077 h 1037595"/>
                  <a:gd name="connsiteX299" fmla="*/ 716551 w 737784"/>
                  <a:gd name="connsiteY299" fmla="*/ 740844 h 1037595"/>
                  <a:gd name="connsiteX300" fmla="*/ 721668 w 737784"/>
                  <a:gd name="connsiteY300" fmla="*/ 740077 h 1037595"/>
                  <a:gd name="connsiteX301" fmla="*/ 723970 w 737784"/>
                  <a:gd name="connsiteY301" fmla="*/ 739053 h 1037595"/>
                  <a:gd name="connsiteX302" fmla="*/ 725250 w 737784"/>
                  <a:gd name="connsiteY302" fmla="*/ 739309 h 1037595"/>
                  <a:gd name="connsiteX303" fmla="*/ 727296 w 737784"/>
                  <a:gd name="connsiteY303" fmla="*/ 741356 h 1037595"/>
                  <a:gd name="connsiteX304" fmla="*/ 728319 w 737784"/>
                  <a:gd name="connsiteY304" fmla="*/ 744170 h 1037595"/>
                  <a:gd name="connsiteX305" fmla="*/ 730110 w 737784"/>
                  <a:gd name="connsiteY305" fmla="*/ 757728 h 1037595"/>
                  <a:gd name="connsiteX306" fmla="*/ 730366 w 737784"/>
                  <a:gd name="connsiteY306" fmla="*/ 764124 h 1037595"/>
                  <a:gd name="connsiteX307" fmla="*/ 732156 w 737784"/>
                  <a:gd name="connsiteY307" fmla="*/ 765403 h 1037595"/>
                  <a:gd name="connsiteX308" fmla="*/ 731645 w 737784"/>
                  <a:gd name="connsiteY308" fmla="*/ 766682 h 1037595"/>
                  <a:gd name="connsiteX309" fmla="*/ 733947 w 737784"/>
                  <a:gd name="connsiteY309" fmla="*/ 776403 h 1037595"/>
                  <a:gd name="connsiteX310" fmla="*/ 734459 w 737784"/>
                  <a:gd name="connsiteY310" fmla="*/ 781520 h 1037595"/>
                  <a:gd name="connsiteX311" fmla="*/ 737273 w 737784"/>
                  <a:gd name="connsiteY311" fmla="*/ 788427 h 1037595"/>
                  <a:gd name="connsiteX312" fmla="*/ 737784 w 737784"/>
                  <a:gd name="connsiteY312" fmla="*/ 790217 h 1037595"/>
                  <a:gd name="connsiteX313" fmla="*/ 737784 w 737784"/>
                  <a:gd name="connsiteY313" fmla="*/ 793799 h 1037595"/>
                  <a:gd name="connsiteX314" fmla="*/ 736761 w 737784"/>
                  <a:gd name="connsiteY314" fmla="*/ 795590 h 1037595"/>
                  <a:gd name="connsiteX315" fmla="*/ 735482 w 737784"/>
                  <a:gd name="connsiteY315" fmla="*/ 796101 h 1037595"/>
                  <a:gd name="connsiteX316" fmla="*/ 731389 w 737784"/>
                  <a:gd name="connsiteY316" fmla="*/ 796869 h 1037595"/>
                  <a:gd name="connsiteX317" fmla="*/ 726528 w 737784"/>
                  <a:gd name="connsiteY317" fmla="*/ 796357 h 1037595"/>
                  <a:gd name="connsiteX318" fmla="*/ 727808 w 737784"/>
                  <a:gd name="connsiteY318" fmla="*/ 790473 h 1037595"/>
                  <a:gd name="connsiteX319" fmla="*/ 728064 w 737784"/>
                  <a:gd name="connsiteY319" fmla="*/ 786124 h 1037595"/>
                  <a:gd name="connsiteX320" fmla="*/ 729087 w 737784"/>
                  <a:gd name="connsiteY320" fmla="*/ 785613 h 1037595"/>
                  <a:gd name="connsiteX321" fmla="*/ 729854 w 737784"/>
                  <a:gd name="connsiteY321" fmla="*/ 783822 h 1037595"/>
                  <a:gd name="connsiteX322" fmla="*/ 731133 w 737784"/>
                  <a:gd name="connsiteY322" fmla="*/ 782543 h 1037595"/>
                  <a:gd name="connsiteX323" fmla="*/ 731133 w 737784"/>
                  <a:gd name="connsiteY323" fmla="*/ 780496 h 1037595"/>
                  <a:gd name="connsiteX324" fmla="*/ 732156 w 737784"/>
                  <a:gd name="connsiteY324" fmla="*/ 778961 h 1037595"/>
                  <a:gd name="connsiteX325" fmla="*/ 730110 w 737784"/>
                  <a:gd name="connsiteY325" fmla="*/ 777938 h 1037595"/>
                  <a:gd name="connsiteX326" fmla="*/ 729342 w 737784"/>
                  <a:gd name="connsiteY326" fmla="*/ 776659 h 1037595"/>
                  <a:gd name="connsiteX327" fmla="*/ 727552 w 737784"/>
                  <a:gd name="connsiteY327" fmla="*/ 776403 h 1037595"/>
                  <a:gd name="connsiteX328" fmla="*/ 726784 w 737784"/>
                  <a:gd name="connsiteY328" fmla="*/ 775124 h 1037595"/>
                  <a:gd name="connsiteX329" fmla="*/ 724993 w 737784"/>
                  <a:gd name="connsiteY329" fmla="*/ 775636 h 1037595"/>
                  <a:gd name="connsiteX330" fmla="*/ 725250 w 737784"/>
                  <a:gd name="connsiteY330" fmla="*/ 768984 h 1037595"/>
                  <a:gd name="connsiteX331" fmla="*/ 722947 w 737784"/>
                  <a:gd name="connsiteY331" fmla="*/ 770519 h 1037595"/>
                  <a:gd name="connsiteX332" fmla="*/ 721412 w 737784"/>
                  <a:gd name="connsiteY332" fmla="*/ 773077 h 1037595"/>
                  <a:gd name="connsiteX333" fmla="*/ 721156 w 737784"/>
                  <a:gd name="connsiteY333" fmla="*/ 775380 h 1037595"/>
                  <a:gd name="connsiteX334" fmla="*/ 719365 w 737784"/>
                  <a:gd name="connsiteY334" fmla="*/ 776659 h 1037595"/>
                  <a:gd name="connsiteX335" fmla="*/ 716807 w 737784"/>
                  <a:gd name="connsiteY335" fmla="*/ 777426 h 1037595"/>
                  <a:gd name="connsiteX336" fmla="*/ 717831 w 737784"/>
                  <a:gd name="connsiteY336" fmla="*/ 778706 h 1037595"/>
                  <a:gd name="connsiteX337" fmla="*/ 715528 w 737784"/>
                  <a:gd name="connsiteY337" fmla="*/ 779729 h 1037595"/>
                  <a:gd name="connsiteX338" fmla="*/ 711947 w 737784"/>
                  <a:gd name="connsiteY338" fmla="*/ 780496 h 1037595"/>
                  <a:gd name="connsiteX339" fmla="*/ 712714 w 737784"/>
                  <a:gd name="connsiteY339" fmla="*/ 782031 h 1037595"/>
                  <a:gd name="connsiteX340" fmla="*/ 714505 w 737784"/>
                  <a:gd name="connsiteY340" fmla="*/ 784334 h 1037595"/>
                  <a:gd name="connsiteX341" fmla="*/ 712970 w 737784"/>
                  <a:gd name="connsiteY341" fmla="*/ 785101 h 1037595"/>
                  <a:gd name="connsiteX342" fmla="*/ 712202 w 737784"/>
                  <a:gd name="connsiteY342" fmla="*/ 790473 h 1037595"/>
                  <a:gd name="connsiteX343" fmla="*/ 710668 w 737784"/>
                  <a:gd name="connsiteY343" fmla="*/ 792520 h 1037595"/>
                  <a:gd name="connsiteX344" fmla="*/ 709900 w 737784"/>
                  <a:gd name="connsiteY344" fmla="*/ 794566 h 1037595"/>
                  <a:gd name="connsiteX345" fmla="*/ 712202 w 737784"/>
                  <a:gd name="connsiteY345" fmla="*/ 794822 h 1037595"/>
                  <a:gd name="connsiteX346" fmla="*/ 715273 w 737784"/>
                  <a:gd name="connsiteY346" fmla="*/ 795590 h 1037595"/>
                  <a:gd name="connsiteX347" fmla="*/ 715017 w 737784"/>
                  <a:gd name="connsiteY347" fmla="*/ 797380 h 1037595"/>
                  <a:gd name="connsiteX348" fmla="*/ 718342 w 737784"/>
                  <a:gd name="connsiteY348" fmla="*/ 799683 h 1037595"/>
                  <a:gd name="connsiteX349" fmla="*/ 718342 w 737784"/>
                  <a:gd name="connsiteY349" fmla="*/ 802241 h 1037595"/>
                  <a:gd name="connsiteX350" fmla="*/ 717063 w 737784"/>
                  <a:gd name="connsiteY350" fmla="*/ 803008 h 1037595"/>
                  <a:gd name="connsiteX351" fmla="*/ 717063 w 737784"/>
                  <a:gd name="connsiteY351" fmla="*/ 805055 h 1037595"/>
                  <a:gd name="connsiteX352" fmla="*/ 714249 w 737784"/>
                  <a:gd name="connsiteY352" fmla="*/ 805311 h 1037595"/>
                  <a:gd name="connsiteX353" fmla="*/ 714249 w 737784"/>
                  <a:gd name="connsiteY353" fmla="*/ 807357 h 1037595"/>
                  <a:gd name="connsiteX354" fmla="*/ 717063 w 737784"/>
                  <a:gd name="connsiteY354" fmla="*/ 807357 h 1037595"/>
                  <a:gd name="connsiteX355" fmla="*/ 716551 w 737784"/>
                  <a:gd name="connsiteY355" fmla="*/ 810683 h 1037595"/>
                  <a:gd name="connsiteX356" fmla="*/ 718854 w 737784"/>
                  <a:gd name="connsiteY356" fmla="*/ 810683 h 1037595"/>
                  <a:gd name="connsiteX357" fmla="*/ 716807 w 737784"/>
                  <a:gd name="connsiteY357" fmla="*/ 812985 h 1037595"/>
                  <a:gd name="connsiteX358" fmla="*/ 715784 w 737784"/>
                  <a:gd name="connsiteY358" fmla="*/ 816055 h 1037595"/>
                  <a:gd name="connsiteX359" fmla="*/ 714249 w 737784"/>
                  <a:gd name="connsiteY359" fmla="*/ 816823 h 1037595"/>
                  <a:gd name="connsiteX360" fmla="*/ 713482 w 737784"/>
                  <a:gd name="connsiteY360" fmla="*/ 818613 h 1037595"/>
                  <a:gd name="connsiteX361" fmla="*/ 711947 w 737784"/>
                  <a:gd name="connsiteY361" fmla="*/ 819893 h 1037595"/>
                  <a:gd name="connsiteX362" fmla="*/ 712714 w 737784"/>
                  <a:gd name="connsiteY362" fmla="*/ 820660 h 1037595"/>
                  <a:gd name="connsiteX363" fmla="*/ 711691 w 737784"/>
                  <a:gd name="connsiteY363" fmla="*/ 822707 h 1037595"/>
                  <a:gd name="connsiteX364" fmla="*/ 712714 w 737784"/>
                  <a:gd name="connsiteY364" fmla="*/ 825521 h 1037595"/>
                  <a:gd name="connsiteX365" fmla="*/ 711435 w 737784"/>
                  <a:gd name="connsiteY365" fmla="*/ 830893 h 1037595"/>
                  <a:gd name="connsiteX366" fmla="*/ 711691 w 737784"/>
                  <a:gd name="connsiteY366" fmla="*/ 832172 h 1037595"/>
                  <a:gd name="connsiteX367" fmla="*/ 710412 w 737784"/>
                  <a:gd name="connsiteY367" fmla="*/ 833963 h 1037595"/>
                  <a:gd name="connsiteX368" fmla="*/ 710156 w 737784"/>
                  <a:gd name="connsiteY368" fmla="*/ 837544 h 1037595"/>
                  <a:gd name="connsiteX369" fmla="*/ 708877 w 737784"/>
                  <a:gd name="connsiteY369" fmla="*/ 838312 h 1037595"/>
                  <a:gd name="connsiteX370" fmla="*/ 708621 w 737784"/>
                  <a:gd name="connsiteY370" fmla="*/ 841893 h 1037595"/>
                  <a:gd name="connsiteX371" fmla="*/ 709900 w 737784"/>
                  <a:gd name="connsiteY371" fmla="*/ 843172 h 1037595"/>
                  <a:gd name="connsiteX372" fmla="*/ 708877 w 737784"/>
                  <a:gd name="connsiteY372" fmla="*/ 845730 h 1037595"/>
                  <a:gd name="connsiteX373" fmla="*/ 708877 w 737784"/>
                  <a:gd name="connsiteY373" fmla="*/ 847009 h 1037595"/>
                  <a:gd name="connsiteX374" fmla="*/ 707854 w 737784"/>
                  <a:gd name="connsiteY374" fmla="*/ 847777 h 1037595"/>
                  <a:gd name="connsiteX375" fmla="*/ 707086 w 737784"/>
                  <a:gd name="connsiteY375" fmla="*/ 851614 h 1037595"/>
                  <a:gd name="connsiteX376" fmla="*/ 706319 w 737784"/>
                  <a:gd name="connsiteY376" fmla="*/ 852893 h 1037595"/>
                  <a:gd name="connsiteX377" fmla="*/ 705807 w 737784"/>
                  <a:gd name="connsiteY377" fmla="*/ 855196 h 1037595"/>
                  <a:gd name="connsiteX378" fmla="*/ 705296 w 737784"/>
                  <a:gd name="connsiteY378" fmla="*/ 855963 h 1037595"/>
                  <a:gd name="connsiteX379" fmla="*/ 705296 w 737784"/>
                  <a:gd name="connsiteY379" fmla="*/ 858010 h 1037595"/>
                  <a:gd name="connsiteX380" fmla="*/ 703249 w 737784"/>
                  <a:gd name="connsiteY380" fmla="*/ 860824 h 1037595"/>
                  <a:gd name="connsiteX381" fmla="*/ 703505 w 737784"/>
                  <a:gd name="connsiteY381" fmla="*/ 863638 h 1037595"/>
                  <a:gd name="connsiteX382" fmla="*/ 702482 w 737784"/>
                  <a:gd name="connsiteY382" fmla="*/ 865428 h 1037595"/>
                  <a:gd name="connsiteX383" fmla="*/ 700435 w 737784"/>
                  <a:gd name="connsiteY383" fmla="*/ 865684 h 1037595"/>
                  <a:gd name="connsiteX384" fmla="*/ 699668 w 737784"/>
                  <a:gd name="connsiteY384" fmla="*/ 866452 h 1037595"/>
                  <a:gd name="connsiteX385" fmla="*/ 698644 w 737784"/>
                  <a:gd name="connsiteY385" fmla="*/ 869266 h 1037595"/>
                  <a:gd name="connsiteX386" fmla="*/ 700435 w 737784"/>
                  <a:gd name="connsiteY386" fmla="*/ 872591 h 1037595"/>
                  <a:gd name="connsiteX387" fmla="*/ 701458 w 737784"/>
                  <a:gd name="connsiteY387" fmla="*/ 874126 h 1037595"/>
                  <a:gd name="connsiteX388" fmla="*/ 700946 w 737784"/>
                  <a:gd name="connsiteY388" fmla="*/ 877452 h 1037595"/>
                  <a:gd name="connsiteX389" fmla="*/ 699156 w 737784"/>
                  <a:gd name="connsiteY389" fmla="*/ 878987 h 1037595"/>
                  <a:gd name="connsiteX390" fmla="*/ 698900 w 737784"/>
                  <a:gd name="connsiteY390" fmla="*/ 880266 h 1037595"/>
                  <a:gd name="connsiteX391" fmla="*/ 697365 w 737784"/>
                  <a:gd name="connsiteY391" fmla="*/ 881801 h 1037595"/>
                  <a:gd name="connsiteX392" fmla="*/ 698132 w 737784"/>
                  <a:gd name="connsiteY392" fmla="*/ 882568 h 1037595"/>
                  <a:gd name="connsiteX393" fmla="*/ 697365 w 737784"/>
                  <a:gd name="connsiteY393" fmla="*/ 885894 h 1037595"/>
                  <a:gd name="connsiteX394" fmla="*/ 695830 w 737784"/>
                  <a:gd name="connsiteY394" fmla="*/ 888452 h 1037595"/>
                  <a:gd name="connsiteX395" fmla="*/ 694807 w 737784"/>
                  <a:gd name="connsiteY395" fmla="*/ 888708 h 1037595"/>
                  <a:gd name="connsiteX396" fmla="*/ 694295 w 737784"/>
                  <a:gd name="connsiteY396" fmla="*/ 890499 h 1037595"/>
                  <a:gd name="connsiteX397" fmla="*/ 692505 w 737784"/>
                  <a:gd name="connsiteY397" fmla="*/ 891266 h 1037595"/>
                  <a:gd name="connsiteX398" fmla="*/ 692505 w 737784"/>
                  <a:gd name="connsiteY398" fmla="*/ 892545 h 1037595"/>
                  <a:gd name="connsiteX399" fmla="*/ 693272 w 737784"/>
                  <a:gd name="connsiteY399" fmla="*/ 893824 h 1037595"/>
                  <a:gd name="connsiteX400" fmla="*/ 693272 w 737784"/>
                  <a:gd name="connsiteY400" fmla="*/ 895104 h 1037595"/>
                  <a:gd name="connsiteX401" fmla="*/ 692505 w 737784"/>
                  <a:gd name="connsiteY401" fmla="*/ 896127 h 1037595"/>
                  <a:gd name="connsiteX402" fmla="*/ 692760 w 737784"/>
                  <a:gd name="connsiteY402" fmla="*/ 898941 h 1037595"/>
                  <a:gd name="connsiteX403" fmla="*/ 693783 w 737784"/>
                  <a:gd name="connsiteY403" fmla="*/ 900987 h 1037595"/>
                  <a:gd name="connsiteX404" fmla="*/ 694295 w 737784"/>
                  <a:gd name="connsiteY404" fmla="*/ 902778 h 1037595"/>
                  <a:gd name="connsiteX405" fmla="*/ 695319 w 737784"/>
                  <a:gd name="connsiteY405" fmla="*/ 903546 h 1037595"/>
                  <a:gd name="connsiteX406" fmla="*/ 695574 w 737784"/>
                  <a:gd name="connsiteY406" fmla="*/ 905336 h 1037595"/>
                  <a:gd name="connsiteX407" fmla="*/ 696597 w 737784"/>
                  <a:gd name="connsiteY407" fmla="*/ 906360 h 1037595"/>
                  <a:gd name="connsiteX408" fmla="*/ 696854 w 737784"/>
                  <a:gd name="connsiteY408" fmla="*/ 909174 h 1037595"/>
                  <a:gd name="connsiteX409" fmla="*/ 697877 w 737784"/>
                  <a:gd name="connsiteY409" fmla="*/ 910964 h 1037595"/>
                  <a:gd name="connsiteX410" fmla="*/ 698132 w 737784"/>
                  <a:gd name="connsiteY410" fmla="*/ 913267 h 1037595"/>
                  <a:gd name="connsiteX411" fmla="*/ 699923 w 737784"/>
                  <a:gd name="connsiteY411" fmla="*/ 914290 h 1037595"/>
                  <a:gd name="connsiteX412" fmla="*/ 699668 w 737784"/>
                  <a:gd name="connsiteY412" fmla="*/ 916337 h 1037595"/>
                  <a:gd name="connsiteX413" fmla="*/ 700691 w 737784"/>
                  <a:gd name="connsiteY413" fmla="*/ 917616 h 1037595"/>
                  <a:gd name="connsiteX414" fmla="*/ 699411 w 737784"/>
                  <a:gd name="connsiteY414" fmla="*/ 918639 h 1037595"/>
                  <a:gd name="connsiteX415" fmla="*/ 699411 w 737784"/>
                  <a:gd name="connsiteY415" fmla="*/ 921197 h 1037595"/>
                  <a:gd name="connsiteX416" fmla="*/ 699923 w 737784"/>
                  <a:gd name="connsiteY416" fmla="*/ 922220 h 1037595"/>
                  <a:gd name="connsiteX417" fmla="*/ 701202 w 737784"/>
                  <a:gd name="connsiteY417" fmla="*/ 922476 h 1037595"/>
                  <a:gd name="connsiteX418" fmla="*/ 705807 w 737784"/>
                  <a:gd name="connsiteY418" fmla="*/ 926314 h 1037595"/>
                  <a:gd name="connsiteX419" fmla="*/ 706574 w 737784"/>
                  <a:gd name="connsiteY419" fmla="*/ 928104 h 1037595"/>
                  <a:gd name="connsiteX420" fmla="*/ 706574 w 737784"/>
                  <a:gd name="connsiteY420" fmla="*/ 930663 h 1037595"/>
                  <a:gd name="connsiteX421" fmla="*/ 708110 w 737784"/>
                  <a:gd name="connsiteY421" fmla="*/ 931686 h 1037595"/>
                  <a:gd name="connsiteX422" fmla="*/ 708365 w 737784"/>
                  <a:gd name="connsiteY422" fmla="*/ 933988 h 1037595"/>
                  <a:gd name="connsiteX423" fmla="*/ 707598 w 737784"/>
                  <a:gd name="connsiteY423" fmla="*/ 934756 h 1037595"/>
                  <a:gd name="connsiteX424" fmla="*/ 707598 w 737784"/>
                  <a:gd name="connsiteY424" fmla="*/ 937826 h 1037595"/>
                  <a:gd name="connsiteX425" fmla="*/ 707086 w 737784"/>
                  <a:gd name="connsiteY425" fmla="*/ 939105 h 1037595"/>
                  <a:gd name="connsiteX426" fmla="*/ 707342 w 737784"/>
                  <a:gd name="connsiteY426" fmla="*/ 941151 h 1037595"/>
                  <a:gd name="connsiteX427" fmla="*/ 706830 w 737784"/>
                  <a:gd name="connsiteY427" fmla="*/ 942942 h 1037595"/>
                  <a:gd name="connsiteX428" fmla="*/ 707598 w 737784"/>
                  <a:gd name="connsiteY428" fmla="*/ 943709 h 1037595"/>
                  <a:gd name="connsiteX429" fmla="*/ 709133 w 737784"/>
                  <a:gd name="connsiteY429" fmla="*/ 944221 h 1037595"/>
                  <a:gd name="connsiteX430" fmla="*/ 709900 w 737784"/>
                  <a:gd name="connsiteY430" fmla="*/ 944988 h 1037595"/>
                  <a:gd name="connsiteX431" fmla="*/ 710412 w 737784"/>
                  <a:gd name="connsiteY431" fmla="*/ 947291 h 1037595"/>
                  <a:gd name="connsiteX432" fmla="*/ 709388 w 737784"/>
                  <a:gd name="connsiteY432" fmla="*/ 948570 h 1037595"/>
                  <a:gd name="connsiteX433" fmla="*/ 710156 w 737784"/>
                  <a:gd name="connsiteY433" fmla="*/ 951896 h 1037595"/>
                  <a:gd name="connsiteX434" fmla="*/ 712459 w 737784"/>
                  <a:gd name="connsiteY434" fmla="*/ 954965 h 1037595"/>
                  <a:gd name="connsiteX435" fmla="*/ 713993 w 737784"/>
                  <a:gd name="connsiteY435" fmla="*/ 955989 h 1037595"/>
                  <a:gd name="connsiteX436" fmla="*/ 713737 w 737784"/>
                  <a:gd name="connsiteY436" fmla="*/ 958035 h 1037595"/>
                  <a:gd name="connsiteX437" fmla="*/ 715528 w 737784"/>
                  <a:gd name="connsiteY437" fmla="*/ 959059 h 1037595"/>
                  <a:gd name="connsiteX438" fmla="*/ 716807 w 737784"/>
                  <a:gd name="connsiteY438" fmla="*/ 960849 h 1037595"/>
                  <a:gd name="connsiteX439" fmla="*/ 715273 w 737784"/>
                  <a:gd name="connsiteY439" fmla="*/ 964175 h 1037595"/>
                  <a:gd name="connsiteX440" fmla="*/ 712202 w 737784"/>
                  <a:gd name="connsiteY440" fmla="*/ 964942 h 1037595"/>
                  <a:gd name="connsiteX441" fmla="*/ 711179 w 737784"/>
                  <a:gd name="connsiteY441" fmla="*/ 968524 h 1037595"/>
                  <a:gd name="connsiteX442" fmla="*/ 709645 w 737784"/>
                  <a:gd name="connsiteY442" fmla="*/ 971082 h 1037595"/>
                  <a:gd name="connsiteX443" fmla="*/ 708877 w 737784"/>
                  <a:gd name="connsiteY443" fmla="*/ 973896 h 1037595"/>
                  <a:gd name="connsiteX444" fmla="*/ 709388 w 737784"/>
                  <a:gd name="connsiteY444" fmla="*/ 974152 h 1037595"/>
                  <a:gd name="connsiteX445" fmla="*/ 709388 w 737784"/>
                  <a:gd name="connsiteY445" fmla="*/ 975943 h 1037595"/>
                  <a:gd name="connsiteX446" fmla="*/ 711179 w 737784"/>
                  <a:gd name="connsiteY446" fmla="*/ 977478 h 1037595"/>
                  <a:gd name="connsiteX447" fmla="*/ 713482 w 737784"/>
                  <a:gd name="connsiteY447" fmla="*/ 977733 h 1037595"/>
                  <a:gd name="connsiteX448" fmla="*/ 714249 w 737784"/>
                  <a:gd name="connsiteY448" fmla="*/ 979780 h 1037595"/>
                  <a:gd name="connsiteX449" fmla="*/ 714505 w 737784"/>
                  <a:gd name="connsiteY449" fmla="*/ 981315 h 1037595"/>
                  <a:gd name="connsiteX450" fmla="*/ 713993 w 737784"/>
                  <a:gd name="connsiteY450" fmla="*/ 983873 h 1037595"/>
                  <a:gd name="connsiteX451" fmla="*/ 714249 w 737784"/>
                  <a:gd name="connsiteY451" fmla="*/ 985408 h 1037595"/>
                  <a:gd name="connsiteX452" fmla="*/ 716296 w 737784"/>
                  <a:gd name="connsiteY452" fmla="*/ 988989 h 1037595"/>
                  <a:gd name="connsiteX453" fmla="*/ 716551 w 737784"/>
                  <a:gd name="connsiteY453" fmla="*/ 990013 h 1037595"/>
                  <a:gd name="connsiteX454" fmla="*/ 716807 w 737784"/>
                  <a:gd name="connsiteY454" fmla="*/ 994618 h 1037595"/>
                  <a:gd name="connsiteX455" fmla="*/ 715273 w 737784"/>
                  <a:gd name="connsiteY455" fmla="*/ 995641 h 1037595"/>
                  <a:gd name="connsiteX456" fmla="*/ 716551 w 737784"/>
                  <a:gd name="connsiteY456" fmla="*/ 997176 h 1037595"/>
                  <a:gd name="connsiteX457" fmla="*/ 716551 w 737784"/>
                  <a:gd name="connsiteY457" fmla="*/ 1000501 h 1037595"/>
                  <a:gd name="connsiteX458" fmla="*/ 717575 w 737784"/>
                  <a:gd name="connsiteY458" fmla="*/ 1002036 h 1037595"/>
                  <a:gd name="connsiteX459" fmla="*/ 719110 w 737784"/>
                  <a:gd name="connsiteY459" fmla="*/ 1005362 h 1037595"/>
                  <a:gd name="connsiteX460" fmla="*/ 720645 w 737784"/>
                  <a:gd name="connsiteY460" fmla="*/ 1006129 h 1037595"/>
                  <a:gd name="connsiteX461" fmla="*/ 720645 w 737784"/>
                  <a:gd name="connsiteY461" fmla="*/ 1021223 h 1037595"/>
                  <a:gd name="connsiteX462" fmla="*/ 721156 w 737784"/>
                  <a:gd name="connsiteY462" fmla="*/ 1024548 h 1037595"/>
                  <a:gd name="connsiteX463" fmla="*/ 709388 w 737784"/>
                  <a:gd name="connsiteY463" fmla="*/ 1027362 h 1037595"/>
                  <a:gd name="connsiteX464" fmla="*/ 700946 w 737784"/>
                  <a:gd name="connsiteY464" fmla="*/ 1025828 h 1037595"/>
                  <a:gd name="connsiteX465" fmla="*/ 700691 w 737784"/>
                  <a:gd name="connsiteY465" fmla="*/ 1027618 h 1037595"/>
                  <a:gd name="connsiteX466" fmla="*/ 699668 w 737784"/>
                  <a:gd name="connsiteY466" fmla="*/ 1029409 h 1037595"/>
                  <a:gd name="connsiteX467" fmla="*/ 699156 w 737784"/>
                  <a:gd name="connsiteY467" fmla="*/ 1031711 h 1037595"/>
                  <a:gd name="connsiteX468" fmla="*/ 702226 w 737784"/>
                  <a:gd name="connsiteY468" fmla="*/ 1032479 h 1037595"/>
                  <a:gd name="connsiteX469" fmla="*/ 702482 w 737784"/>
                  <a:gd name="connsiteY469" fmla="*/ 1037595 h 1037595"/>
                  <a:gd name="connsiteX470" fmla="*/ 699411 w 737784"/>
                  <a:gd name="connsiteY470" fmla="*/ 1036572 h 1037595"/>
                  <a:gd name="connsiteX471" fmla="*/ 698388 w 737784"/>
                  <a:gd name="connsiteY471" fmla="*/ 1036060 h 1037595"/>
                  <a:gd name="connsiteX472" fmla="*/ 693016 w 737784"/>
                  <a:gd name="connsiteY472" fmla="*/ 1037339 h 1037595"/>
                  <a:gd name="connsiteX473" fmla="*/ 686877 w 737784"/>
                  <a:gd name="connsiteY473" fmla="*/ 1033246 h 1037595"/>
                  <a:gd name="connsiteX474" fmla="*/ 685597 w 737784"/>
                  <a:gd name="connsiteY474" fmla="*/ 1031455 h 1037595"/>
                  <a:gd name="connsiteX475" fmla="*/ 685086 w 737784"/>
                  <a:gd name="connsiteY475" fmla="*/ 1029665 h 1037595"/>
                  <a:gd name="connsiteX476" fmla="*/ 682272 w 737784"/>
                  <a:gd name="connsiteY476" fmla="*/ 1026851 h 1037595"/>
                  <a:gd name="connsiteX477" fmla="*/ 680737 w 737784"/>
                  <a:gd name="connsiteY477" fmla="*/ 1026595 h 1037595"/>
                  <a:gd name="connsiteX478" fmla="*/ 678434 w 737784"/>
                  <a:gd name="connsiteY478" fmla="*/ 1027362 h 1037595"/>
                  <a:gd name="connsiteX479" fmla="*/ 676132 w 737784"/>
                  <a:gd name="connsiteY479" fmla="*/ 1027618 h 1037595"/>
                  <a:gd name="connsiteX480" fmla="*/ 673574 w 737784"/>
                  <a:gd name="connsiteY480" fmla="*/ 1025828 h 1037595"/>
                  <a:gd name="connsiteX481" fmla="*/ 670248 w 737784"/>
                  <a:gd name="connsiteY481" fmla="*/ 1026083 h 1037595"/>
                  <a:gd name="connsiteX482" fmla="*/ 668969 w 737784"/>
                  <a:gd name="connsiteY482" fmla="*/ 1025572 h 1037595"/>
                  <a:gd name="connsiteX483" fmla="*/ 667946 w 737784"/>
                  <a:gd name="connsiteY483" fmla="*/ 1024293 h 1037595"/>
                  <a:gd name="connsiteX484" fmla="*/ 667178 w 737784"/>
                  <a:gd name="connsiteY484" fmla="*/ 1019432 h 1037595"/>
                  <a:gd name="connsiteX485" fmla="*/ 662829 w 737784"/>
                  <a:gd name="connsiteY485" fmla="*/ 1018153 h 1037595"/>
                  <a:gd name="connsiteX486" fmla="*/ 659248 w 737784"/>
                  <a:gd name="connsiteY486" fmla="*/ 1017130 h 1037595"/>
                  <a:gd name="connsiteX487" fmla="*/ 655155 w 737784"/>
                  <a:gd name="connsiteY487" fmla="*/ 1015339 h 1037595"/>
                  <a:gd name="connsiteX488" fmla="*/ 654132 w 737784"/>
                  <a:gd name="connsiteY488" fmla="*/ 1011246 h 1037595"/>
                  <a:gd name="connsiteX489" fmla="*/ 650806 w 737784"/>
                  <a:gd name="connsiteY489" fmla="*/ 1009711 h 1037595"/>
                  <a:gd name="connsiteX490" fmla="*/ 646713 w 737784"/>
                  <a:gd name="connsiteY490" fmla="*/ 1008150 h 1037595"/>
                  <a:gd name="connsiteX491" fmla="*/ 647224 w 737784"/>
                  <a:gd name="connsiteY491" fmla="*/ 1000732 h 1037595"/>
                  <a:gd name="connsiteX492" fmla="*/ 645945 w 737784"/>
                  <a:gd name="connsiteY492" fmla="*/ 999734 h 1037595"/>
                  <a:gd name="connsiteX493" fmla="*/ 640829 w 737784"/>
                  <a:gd name="connsiteY493" fmla="*/ 998941 h 1037595"/>
                  <a:gd name="connsiteX494" fmla="*/ 636480 w 737784"/>
                  <a:gd name="connsiteY494" fmla="*/ 999197 h 1037595"/>
                  <a:gd name="connsiteX495" fmla="*/ 605014 w 737784"/>
                  <a:gd name="connsiteY495" fmla="*/ 996664 h 1037595"/>
                  <a:gd name="connsiteX496" fmla="*/ 602456 w 737784"/>
                  <a:gd name="connsiteY496" fmla="*/ 995615 h 1037595"/>
                  <a:gd name="connsiteX497" fmla="*/ 601944 w 737784"/>
                  <a:gd name="connsiteY497" fmla="*/ 992315 h 1037595"/>
                  <a:gd name="connsiteX498" fmla="*/ 600921 w 737784"/>
                  <a:gd name="connsiteY498" fmla="*/ 989220 h 1037595"/>
                  <a:gd name="connsiteX499" fmla="*/ 600409 w 737784"/>
                  <a:gd name="connsiteY499" fmla="*/ 987173 h 1037595"/>
                  <a:gd name="connsiteX500" fmla="*/ 598874 w 737784"/>
                  <a:gd name="connsiteY500" fmla="*/ 986150 h 1037595"/>
                  <a:gd name="connsiteX501" fmla="*/ 596316 w 737784"/>
                  <a:gd name="connsiteY501" fmla="*/ 985638 h 1037595"/>
                  <a:gd name="connsiteX502" fmla="*/ 594781 w 737784"/>
                  <a:gd name="connsiteY502" fmla="*/ 985638 h 1037595"/>
                  <a:gd name="connsiteX503" fmla="*/ 592223 w 737784"/>
                  <a:gd name="connsiteY503" fmla="*/ 987710 h 1037595"/>
                  <a:gd name="connsiteX504" fmla="*/ 589153 w 737784"/>
                  <a:gd name="connsiteY504" fmla="*/ 991778 h 1037595"/>
                  <a:gd name="connsiteX505" fmla="*/ 588386 w 737784"/>
                  <a:gd name="connsiteY505" fmla="*/ 992545 h 1037595"/>
                  <a:gd name="connsiteX506" fmla="*/ 586595 w 737784"/>
                  <a:gd name="connsiteY506" fmla="*/ 995615 h 1037595"/>
                  <a:gd name="connsiteX507" fmla="*/ 586339 w 737784"/>
                  <a:gd name="connsiteY507" fmla="*/ 997687 h 1037595"/>
                  <a:gd name="connsiteX508" fmla="*/ 585572 w 737784"/>
                  <a:gd name="connsiteY508" fmla="*/ 999478 h 1037595"/>
                  <a:gd name="connsiteX509" fmla="*/ 585572 w 737784"/>
                  <a:gd name="connsiteY509" fmla="*/ 1003060 h 1037595"/>
                  <a:gd name="connsiteX510" fmla="*/ 585060 w 737784"/>
                  <a:gd name="connsiteY510" fmla="*/ 1004339 h 1037595"/>
                  <a:gd name="connsiteX511" fmla="*/ 583781 w 737784"/>
                  <a:gd name="connsiteY511" fmla="*/ 1005592 h 1037595"/>
                  <a:gd name="connsiteX512" fmla="*/ 583525 w 737784"/>
                  <a:gd name="connsiteY512" fmla="*/ 1007383 h 1037595"/>
                  <a:gd name="connsiteX513" fmla="*/ 581223 w 737784"/>
                  <a:gd name="connsiteY513" fmla="*/ 1012269 h 1037595"/>
                  <a:gd name="connsiteX514" fmla="*/ 580200 w 737784"/>
                  <a:gd name="connsiteY514" fmla="*/ 1011988 h 1037595"/>
                  <a:gd name="connsiteX515" fmla="*/ 577897 w 737784"/>
                  <a:gd name="connsiteY515" fmla="*/ 1010197 h 1037595"/>
                  <a:gd name="connsiteX516" fmla="*/ 571502 w 737784"/>
                  <a:gd name="connsiteY516" fmla="*/ 1008688 h 1037595"/>
                  <a:gd name="connsiteX517" fmla="*/ 570734 w 737784"/>
                  <a:gd name="connsiteY517" fmla="*/ 1008406 h 1037595"/>
                  <a:gd name="connsiteX518" fmla="*/ 567153 w 737784"/>
                  <a:gd name="connsiteY518" fmla="*/ 1006897 h 1037595"/>
                  <a:gd name="connsiteX519" fmla="*/ 563059 w 737784"/>
                  <a:gd name="connsiteY519" fmla="*/ 1006129 h 1037595"/>
                  <a:gd name="connsiteX520" fmla="*/ 562036 w 737784"/>
                  <a:gd name="connsiteY520" fmla="*/ 1006129 h 1037595"/>
                  <a:gd name="connsiteX521" fmla="*/ 557687 w 737784"/>
                  <a:gd name="connsiteY521" fmla="*/ 1005336 h 1037595"/>
                  <a:gd name="connsiteX522" fmla="*/ 554618 w 737784"/>
                  <a:gd name="connsiteY522" fmla="*/ 1007383 h 1037595"/>
                  <a:gd name="connsiteX523" fmla="*/ 553339 w 737784"/>
                  <a:gd name="connsiteY523" fmla="*/ 1009174 h 1037595"/>
                  <a:gd name="connsiteX524" fmla="*/ 552059 w 737784"/>
                  <a:gd name="connsiteY524" fmla="*/ 1010197 h 1037595"/>
                  <a:gd name="connsiteX525" fmla="*/ 550013 w 737784"/>
                  <a:gd name="connsiteY525" fmla="*/ 1014060 h 1037595"/>
                  <a:gd name="connsiteX526" fmla="*/ 548990 w 737784"/>
                  <a:gd name="connsiteY526" fmla="*/ 1014060 h 1037595"/>
                  <a:gd name="connsiteX527" fmla="*/ 541059 w 737784"/>
                  <a:gd name="connsiteY527" fmla="*/ 1011732 h 1037595"/>
                  <a:gd name="connsiteX528" fmla="*/ 540548 w 737784"/>
                  <a:gd name="connsiteY528" fmla="*/ 1012755 h 1037595"/>
                  <a:gd name="connsiteX529" fmla="*/ 539013 w 737784"/>
                  <a:gd name="connsiteY529" fmla="*/ 1010734 h 1037595"/>
                  <a:gd name="connsiteX530" fmla="*/ 537989 w 737784"/>
                  <a:gd name="connsiteY530" fmla="*/ 1008943 h 1037595"/>
                  <a:gd name="connsiteX531" fmla="*/ 537477 w 737784"/>
                  <a:gd name="connsiteY531" fmla="*/ 1006616 h 1037595"/>
                  <a:gd name="connsiteX532" fmla="*/ 537222 w 737784"/>
                  <a:gd name="connsiteY532" fmla="*/ 1003315 h 1037595"/>
                  <a:gd name="connsiteX533" fmla="*/ 536454 w 737784"/>
                  <a:gd name="connsiteY533" fmla="*/ 1002036 h 1037595"/>
                  <a:gd name="connsiteX534" fmla="*/ 534408 w 737784"/>
                  <a:gd name="connsiteY534" fmla="*/ 1002292 h 1037595"/>
                  <a:gd name="connsiteX535" fmla="*/ 530826 w 737784"/>
                  <a:gd name="connsiteY535" fmla="*/ 1000501 h 1037595"/>
                  <a:gd name="connsiteX536" fmla="*/ 529036 w 737784"/>
                  <a:gd name="connsiteY536" fmla="*/ 999990 h 1037595"/>
                  <a:gd name="connsiteX537" fmla="*/ 527757 w 737784"/>
                  <a:gd name="connsiteY537" fmla="*/ 998966 h 1037595"/>
                  <a:gd name="connsiteX538" fmla="*/ 524175 w 737784"/>
                  <a:gd name="connsiteY538" fmla="*/ 997943 h 1037595"/>
                  <a:gd name="connsiteX539" fmla="*/ 520082 w 737784"/>
                  <a:gd name="connsiteY539" fmla="*/ 997943 h 1037595"/>
                  <a:gd name="connsiteX540" fmla="*/ 518035 w 737784"/>
                  <a:gd name="connsiteY540" fmla="*/ 996664 h 1037595"/>
                  <a:gd name="connsiteX541" fmla="*/ 516756 w 737784"/>
                  <a:gd name="connsiteY541" fmla="*/ 995385 h 1037595"/>
                  <a:gd name="connsiteX542" fmla="*/ 515221 w 737784"/>
                  <a:gd name="connsiteY542" fmla="*/ 993083 h 1037595"/>
                  <a:gd name="connsiteX543" fmla="*/ 511384 w 737784"/>
                  <a:gd name="connsiteY543" fmla="*/ 991292 h 1037595"/>
                  <a:gd name="connsiteX544" fmla="*/ 499872 w 737784"/>
                  <a:gd name="connsiteY544" fmla="*/ 986687 h 1037595"/>
                  <a:gd name="connsiteX545" fmla="*/ 497570 w 737784"/>
                  <a:gd name="connsiteY545" fmla="*/ 986431 h 1037595"/>
                  <a:gd name="connsiteX546" fmla="*/ 490918 w 737784"/>
                  <a:gd name="connsiteY546" fmla="*/ 984641 h 1037595"/>
                  <a:gd name="connsiteX547" fmla="*/ 486313 w 737784"/>
                  <a:gd name="connsiteY547" fmla="*/ 983361 h 1037595"/>
                  <a:gd name="connsiteX548" fmla="*/ 484779 w 737784"/>
                  <a:gd name="connsiteY548" fmla="*/ 983361 h 1037595"/>
                  <a:gd name="connsiteX549" fmla="*/ 480685 w 737784"/>
                  <a:gd name="connsiteY549" fmla="*/ 981827 h 1037595"/>
                  <a:gd name="connsiteX550" fmla="*/ 480174 w 737784"/>
                  <a:gd name="connsiteY550" fmla="*/ 979524 h 1037595"/>
                  <a:gd name="connsiteX551" fmla="*/ 477616 w 737784"/>
                  <a:gd name="connsiteY551" fmla="*/ 975943 h 1037595"/>
                  <a:gd name="connsiteX552" fmla="*/ 475313 w 737784"/>
                  <a:gd name="connsiteY552" fmla="*/ 974408 h 1037595"/>
                  <a:gd name="connsiteX553" fmla="*/ 469941 w 737784"/>
                  <a:gd name="connsiteY553" fmla="*/ 972361 h 1037595"/>
                  <a:gd name="connsiteX554" fmla="*/ 465592 w 737784"/>
                  <a:gd name="connsiteY554" fmla="*/ 971082 h 1037595"/>
                  <a:gd name="connsiteX555" fmla="*/ 460476 w 737784"/>
                  <a:gd name="connsiteY555" fmla="*/ 968524 h 1037595"/>
                  <a:gd name="connsiteX556" fmla="*/ 459453 w 737784"/>
                  <a:gd name="connsiteY556" fmla="*/ 967756 h 1037595"/>
                  <a:gd name="connsiteX557" fmla="*/ 458685 w 737784"/>
                  <a:gd name="connsiteY557" fmla="*/ 965966 h 1037595"/>
                  <a:gd name="connsiteX558" fmla="*/ 456127 w 737784"/>
                  <a:gd name="connsiteY558" fmla="*/ 961873 h 1037595"/>
                  <a:gd name="connsiteX559" fmla="*/ 455103 w 737784"/>
                  <a:gd name="connsiteY559" fmla="*/ 961105 h 1037595"/>
                  <a:gd name="connsiteX560" fmla="*/ 453313 w 737784"/>
                  <a:gd name="connsiteY560" fmla="*/ 960593 h 1037595"/>
                  <a:gd name="connsiteX561" fmla="*/ 452545 w 737784"/>
                  <a:gd name="connsiteY561" fmla="*/ 959314 h 1037595"/>
                  <a:gd name="connsiteX562" fmla="*/ 452034 w 737784"/>
                  <a:gd name="connsiteY562" fmla="*/ 957524 h 1037595"/>
                  <a:gd name="connsiteX563" fmla="*/ 451011 w 737784"/>
                  <a:gd name="connsiteY563" fmla="*/ 956500 h 1037595"/>
                  <a:gd name="connsiteX564" fmla="*/ 449476 w 737784"/>
                  <a:gd name="connsiteY564" fmla="*/ 953431 h 1037595"/>
                  <a:gd name="connsiteX565" fmla="*/ 445894 w 737784"/>
                  <a:gd name="connsiteY565" fmla="*/ 951896 h 1037595"/>
                  <a:gd name="connsiteX566" fmla="*/ 443592 w 737784"/>
                  <a:gd name="connsiteY566" fmla="*/ 951640 h 1037595"/>
                  <a:gd name="connsiteX567" fmla="*/ 442057 w 737784"/>
                  <a:gd name="connsiteY567" fmla="*/ 950872 h 1037595"/>
                  <a:gd name="connsiteX568" fmla="*/ 440010 w 737784"/>
                  <a:gd name="connsiteY568" fmla="*/ 949337 h 1037595"/>
                  <a:gd name="connsiteX569" fmla="*/ 435406 w 737784"/>
                  <a:gd name="connsiteY569" fmla="*/ 946779 h 1037595"/>
                  <a:gd name="connsiteX570" fmla="*/ 433359 w 737784"/>
                  <a:gd name="connsiteY570" fmla="*/ 946012 h 1037595"/>
                  <a:gd name="connsiteX571" fmla="*/ 428754 w 737784"/>
                  <a:gd name="connsiteY571" fmla="*/ 945500 h 1037595"/>
                  <a:gd name="connsiteX572" fmla="*/ 424405 w 737784"/>
                  <a:gd name="connsiteY572" fmla="*/ 944477 h 1037595"/>
                  <a:gd name="connsiteX573" fmla="*/ 422358 w 737784"/>
                  <a:gd name="connsiteY573" fmla="*/ 943454 h 1037595"/>
                  <a:gd name="connsiteX574" fmla="*/ 419289 w 737784"/>
                  <a:gd name="connsiteY574" fmla="*/ 942686 h 1037595"/>
                  <a:gd name="connsiteX575" fmla="*/ 417754 w 737784"/>
                  <a:gd name="connsiteY575" fmla="*/ 943709 h 1037595"/>
                  <a:gd name="connsiteX576" fmla="*/ 416219 w 737784"/>
                  <a:gd name="connsiteY576" fmla="*/ 943709 h 1037595"/>
                  <a:gd name="connsiteX577" fmla="*/ 411614 w 737784"/>
                  <a:gd name="connsiteY577" fmla="*/ 939360 h 1037595"/>
                  <a:gd name="connsiteX578" fmla="*/ 408289 w 737784"/>
                  <a:gd name="connsiteY578" fmla="*/ 939105 h 1037595"/>
                  <a:gd name="connsiteX579" fmla="*/ 406753 w 737784"/>
                  <a:gd name="connsiteY579" fmla="*/ 938593 h 1037595"/>
                  <a:gd name="connsiteX580" fmla="*/ 405730 w 737784"/>
                  <a:gd name="connsiteY580" fmla="*/ 936035 h 1037595"/>
                  <a:gd name="connsiteX581" fmla="*/ 403428 w 737784"/>
                  <a:gd name="connsiteY581" fmla="*/ 931942 h 1037595"/>
                  <a:gd name="connsiteX582" fmla="*/ 400358 w 737784"/>
                  <a:gd name="connsiteY582" fmla="*/ 932965 h 1037595"/>
                  <a:gd name="connsiteX583" fmla="*/ 399079 w 737784"/>
                  <a:gd name="connsiteY583" fmla="*/ 932965 h 1037595"/>
                  <a:gd name="connsiteX584" fmla="*/ 394474 w 737784"/>
                  <a:gd name="connsiteY584" fmla="*/ 935011 h 1037595"/>
                  <a:gd name="connsiteX585" fmla="*/ 391916 w 737784"/>
                  <a:gd name="connsiteY585" fmla="*/ 935523 h 1037595"/>
                  <a:gd name="connsiteX586" fmla="*/ 388335 w 737784"/>
                  <a:gd name="connsiteY586" fmla="*/ 936035 h 1037595"/>
                  <a:gd name="connsiteX587" fmla="*/ 385009 w 737784"/>
                  <a:gd name="connsiteY587" fmla="*/ 935523 h 1037595"/>
                  <a:gd name="connsiteX588" fmla="*/ 385009 w 737784"/>
                  <a:gd name="connsiteY588" fmla="*/ 934500 h 1037595"/>
                  <a:gd name="connsiteX589" fmla="*/ 383218 w 737784"/>
                  <a:gd name="connsiteY589" fmla="*/ 935011 h 1037595"/>
                  <a:gd name="connsiteX590" fmla="*/ 376567 w 737784"/>
                  <a:gd name="connsiteY590" fmla="*/ 934756 h 1037595"/>
                  <a:gd name="connsiteX591" fmla="*/ 372985 w 737784"/>
                  <a:gd name="connsiteY591" fmla="*/ 935011 h 1037595"/>
                  <a:gd name="connsiteX592" fmla="*/ 372730 w 737784"/>
                  <a:gd name="connsiteY592" fmla="*/ 935267 h 1037595"/>
                  <a:gd name="connsiteX593" fmla="*/ 366590 w 737784"/>
                  <a:gd name="connsiteY593" fmla="*/ 935779 h 1037595"/>
                  <a:gd name="connsiteX594" fmla="*/ 366590 w 737784"/>
                  <a:gd name="connsiteY594" fmla="*/ 932197 h 1037595"/>
                  <a:gd name="connsiteX595" fmla="*/ 358404 w 737784"/>
                  <a:gd name="connsiteY595" fmla="*/ 933988 h 1037595"/>
                  <a:gd name="connsiteX596" fmla="*/ 352775 w 737784"/>
                  <a:gd name="connsiteY596" fmla="*/ 933988 h 1037595"/>
                  <a:gd name="connsiteX597" fmla="*/ 352264 w 737784"/>
                  <a:gd name="connsiteY597" fmla="*/ 937570 h 1037595"/>
                  <a:gd name="connsiteX598" fmla="*/ 350729 w 737784"/>
                  <a:gd name="connsiteY598" fmla="*/ 937800 h 1037595"/>
                  <a:gd name="connsiteX599" fmla="*/ 343310 w 737784"/>
                  <a:gd name="connsiteY599" fmla="*/ 935242 h 1037595"/>
                  <a:gd name="connsiteX600" fmla="*/ 337682 w 737784"/>
                  <a:gd name="connsiteY600" fmla="*/ 932709 h 1037595"/>
                  <a:gd name="connsiteX601" fmla="*/ 334357 w 737784"/>
                  <a:gd name="connsiteY601" fmla="*/ 932197 h 1037595"/>
                  <a:gd name="connsiteX602" fmla="*/ 333333 w 737784"/>
                  <a:gd name="connsiteY602" fmla="*/ 932709 h 1037595"/>
                  <a:gd name="connsiteX603" fmla="*/ 330519 w 737784"/>
                  <a:gd name="connsiteY603" fmla="*/ 932709 h 1037595"/>
                  <a:gd name="connsiteX604" fmla="*/ 328217 w 737784"/>
                  <a:gd name="connsiteY604" fmla="*/ 931942 h 1037595"/>
                  <a:gd name="connsiteX605" fmla="*/ 323868 w 737784"/>
                  <a:gd name="connsiteY605" fmla="*/ 927056 h 1037595"/>
                  <a:gd name="connsiteX606" fmla="*/ 321566 w 737784"/>
                  <a:gd name="connsiteY606" fmla="*/ 926569 h 1037595"/>
                  <a:gd name="connsiteX607" fmla="*/ 318752 w 737784"/>
                  <a:gd name="connsiteY607" fmla="*/ 924523 h 1037595"/>
                  <a:gd name="connsiteX608" fmla="*/ 316961 w 737784"/>
                  <a:gd name="connsiteY608" fmla="*/ 923474 h 1037595"/>
                  <a:gd name="connsiteX609" fmla="*/ 313891 w 737784"/>
                  <a:gd name="connsiteY609" fmla="*/ 922451 h 1037595"/>
                  <a:gd name="connsiteX610" fmla="*/ 311845 w 737784"/>
                  <a:gd name="connsiteY610" fmla="*/ 921197 h 1037595"/>
                  <a:gd name="connsiteX611" fmla="*/ 311333 w 737784"/>
                  <a:gd name="connsiteY611" fmla="*/ 919918 h 1037595"/>
                  <a:gd name="connsiteX612" fmla="*/ 309286 w 737784"/>
                  <a:gd name="connsiteY612" fmla="*/ 918613 h 1037595"/>
                  <a:gd name="connsiteX613" fmla="*/ 309542 w 737784"/>
                  <a:gd name="connsiteY613" fmla="*/ 916592 h 1037595"/>
                  <a:gd name="connsiteX614" fmla="*/ 308263 w 737784"/>
                  <a:gd name="connsiteY614" fmla="*/ 914265 h 1037595"/>
                  <a:gd name="connsiteX615" fmla="*/ 306984 w 737784"/>
                  <a:gd name="connsiteY615" fmla="*/ 913011 h 1037595"/>
                  <a:gd name="connsiteX616" fmla="*/ 305705 w 737784"/>
                  <a:gd name="connsiteY616" fmla="*/ 912474 h 1037595"/>
                  <a:gd name="connsiteX617" fmla="*/ 304682 w 737784"/>
                  <a:gd name="connsiteY617" fmla="*/ 909404 h 1037595"/>
                  <a:gd name="connsiteX618" fmla="*/ 302891 w 737784"/>
                  <a:gd name="connsiteY618" fmla="*/ 907869 h 1037595"/>
                  <a:gd name="connsiteX619" fmla="*/ 301356 w 737784"/>
                  <a:gd name="connsiteY619" fmla="*/ 907383 h 1037595"/>
                  <a:gd name="connsiteX620" fmla="*/ 300588 w 737784"/>
                  <a:gd name="connsiteY620" fmla="*/ 906078 h 1037595"/>
                  <a:gd name="connsiteX621" fmla="*/ 300588 w 737784"/>
                  <a:gd name="connsiteY621" fmla="*/ 904799 h 1037595"/>
                  <a:gd name="connsiteX622" fmla="*/ 299309 w 737784"/>
                  <a:gd name="connsiteY622" fmla="*/ 902011 h 1037595"/>
                  <a:gd name="connsiteX623" fmla="*/ 298030 w 737784"/>
                  <a:gd name="connsiteY623" fmla="*/ 902011 h 1037595"/>
                  <a:gd name="connsiteX624" fmla="*/ 297263 w 737784"/>
                  <a:gd name="connsiteY624" fmla="*/ 900220 h 1037595"/>
                  <a:gd name="connsiteX625" fmla="*/ 293425 w 737784"/>
                  <a:gd name="connsiteY625" fmla="*/ 896383 h 1037595"/>
                  <a:gd name="connsiteX626" fmla="*/ 291635 w 737784"/>
                  <a:gd name="connsiteY626" fmla="*/ 895359 h 1037595"/>
                  <a:gd name="connsiteX627" fmla="*/ 288820 w 737784"/>
                  <a:gd name="connsiteY627" fmla="*/ 893031 h 1037595"/>
                  <a:gd name="connsiteX628" fmla="*/ 288053 w 737784"/>
                  <a:gd name="connsiteY628" fmla="*/ 892008 h 1037595"/>
                  <a:gd name="connsiteX629" fmla="*/ 284983 w 737784"/>
                  <a:gd name="connsiteY629" fmla="*/ 891241 h 1037595"/>
                  <a:gd name="connsiteX630" fmla="*/ 283448 w 737784"/>
                  <a:gd name="connsiteY630" fmla="*/ 889220 h 1037595"/>
                  <a:gd name="connsiteX631" fmla="*/ 281914 w 737784"/>
                  <a:gd name="connsiteY631" fmla="*/ 887659 h 1037595"/>
                  <a:gd name="connsiteX632" fmla="*/ 280634 w 737784"/>
                  <a:gd name="connsiteY632" fmla="*/ 884359 h 1037595"/>
                  <a:gd name="connsiteX633" fmla="*/ 278332 w 737784"/>
                  <a:gd name="connsiteY633" fmla="*/ 882824 h 1037595"/>
                  <a:gd name="connsiteX634" fmla="*/ 274751 w 737784"/>
                  <a:gd name="connsiteY634" fmla="*/ 882568 h 1037595"/>
                  <a:gd name="connsiteX635" fmla="*/ 273983 w 737784"/>
                  <a:gd name="connsiteY635" fmla="*/ 882031 h 1037595"/>
                  <a:gd name="connsiteX636" fmla="*/ 273472 w 737784"/>
                  <a:gd name="connsiteY636" fmla="*/ 879754 h 1037595"/>
                  <a:gd name="connsiteX637" fmla="*/ 269890 w 737784"/>
                  <a:gd name="connsiteY637" fmla="*/ 876659 h 1037595"/>
                  <a:gd name="connsiteX638" fmla="*/ 266564 w 737784"/>
                  <a:gd name="connsiteY638" fmla="*/ 873615 h 1037595"/>
                  <a:gd name="connsiteX639" fmla="*/ 260936 w 737784"/>
                  <a:gd name="connsiteY639" fmla="*/ 871568 h 1037595"/>
                  <a:gd name="connsiteX640" fmla="*/ 260169 w 737784"/>
                  <a:gd name="connsiteY640" fmla="*/ 868473 h 1037595"/>
                  <a:gd name="connsiteX641" fmla="*/ 257866 w 737784"/>
                  <a:gd name="connsiteY641" fmla="*/ 859800 h 1037595"/>
                  <a:gd name="connsiteX642" fmla="*/ 251983 w 737784"/>
                  <a:gd name="connsiteY642" fmla="*/ 859033 h 1037595"/>
                  <a:gd name="connsiteX643" fmla="*/ 244820 w 737784"/>
                  <a:gd name="connsiteY643" fmla="*/ 857728 h 1037595"/>
                  <a:gd name="connsiteX644" fmla="*/ 245331 w 737784"/>
                  <a:gd name="connsiteY644" fmla="*/ 854428 h 1037595"/>
                  <a:gd name="connsiteX645" fmla="*/ 243029 w 737784"/>
                  <a:gd name="connsiteY645" fmla="*/ 854172 h 1037595"/>
                  <a:gd name="connsiteX646" fmla="*/ 243029 w 737784"/>
                  <a:gd name="connsiteY646" fmla="*/ 852100 h 1037595"/>
                  <a:gd name="connsiteX647" fmla="*/ 240215 w 737784"/>
                  <a:gd name="connsiteY647" fmla="*/ 851614 h 1037595"/>
                  <a:gd name="connsiteX648" fmla="*/ 238168 w 737784"/>
                  <a:gd name="connsiteY648" fmla="*/ 850310 h 1037595"/>
                  <a:gd name="connsiteX649" fmla="*/ 238168 w 737784"/>
                  <a:gd name="connsiteY649" fmla="*/ 849568 h 1037595"/>
                  <a:gd name="connsiteX650" fmla="*/ 235099 w 737784"/>
                  <a:gd name="connsiteY650" fmla="*/ 848519 h 1037595"/>
                  <a:gd name="connsiteX651" fmla="*/ 230238 w 737784"/>
                  <a:gd name="connsiteY651" fmla="*/ 847496 h 1037595"/>
                  <a:gd name="connsiteX652" fmla="*/ 228191 w 737784"/>
                  <a:gd name="connsiteY652" fmla="*/ 845705 h 1037595"/>
                  <a:gd name="connsiteX653" fmla="*/ 227168 w 737784"/>
                  <a:gd name="connsiteY653" fmla="*/ 845219 h 1037595"/>
                  <a:gd name="connsiteX654" fmla="*/ 224098 w 737784"/>
                  <a:gd name="connsiteY654" fmla="*/ 844451 h 1037595"/>
                  <a:gd name="connsiteX655" fmla="*/ 219749 w 737784"/>
                  <a:gd name="connsiteY655" fmla="*/ 845449 h 1037595"/>
                  <a:gd name="connsiteX656" fmla="*/ 218214 w 737784"/>
                  <a:gd name="connsiteY656" fmla="*/ 846472 h 1037595"/>
                  <a:gd name="connsiteX657" fmla="*/ 216168 w 737784"/>
                  <a:gd name="connsiteY657" fmla="*/ 846472 h 1037595"/>
                  <a:gd name="connsiteX658" fmla="*/ 212331 w 737784"/>
                  <a:gd name="connsiteY658" fmla="*/ 845449 h 1037595"/>
                  <a:gd name="connsiteX659" fmla="*/ 210540 w 737784"/>
                  <a:gd name="connsiteY659" fmla="*/ 845449 h 1037595"/>
                  <a:gd name="connsiteX660" fmla="*/ 209772 w 737784"/>
                  <a:gd name="connsiteY660" fmla="*/ 844682 h 1037595"/>
                  <a:gd name="connsiteX661" fmla="*/ 207470 w 737784"/>
                  <a:gd name="connsiteY661" fmla="*/ 844451 h 1037595"/>
                  <a:gd name="connsiteX662" fmla="*/ 206703 w 737784"/>
                  <a:gd name="connsiteY662" fmla="*/ 843658 h 1037595"/>
                  <a:gd name="connsiteX663" fmla="*/ 205423 w 737784"/>
                  <a:gd name="connsiteY663" fmla="*/ 844195 h 1037595"/>
                  <a:gd name="connsiteX664" fmla="*/ 202354 w 737784"/>
                  <a:gd name="connsiteY664" fmla="*/ 843658 h 1037595"/>
                  <a:gd name="connsiteX665" fmla="*/ 200051 w 737784"/>
                  <a:gd name="connsiteY665" fmla="*/ 841867 h 1037595"/>
                  <a:gd name="connsiteX666" fmla="*/ 199795 w 737784"/>
                  <a:gd name="connsiteY666" fmla="*/ 840333 h 1037595"/>
                  <a:gd name="connsiteX667" fmla="*/ 198005 w 737784"/>
                  <a:gd name="connsiteY667" fmla="*/ 839053 h 1037595"/>
                  <a:gd name="connsiteX668" fmla="*/ 196470 w 737784"/>
                  <a:gd name="connsiteY668" fmla="*/ 837032 h 1037595"/>
                  <a:gd name="connsiteX669" fmla="*/ 193400 w 737784"/>
                  <a:gd name="connsiteY669" fmla="*/ 835728 h 1037595"/>
                  <a:gd name="connsiteX670" fmla="*/ 192377 w 737784"/>
                  <a:gd name="connsiteY670" fmla="*/ 836009 h 1037595"/>
                  <a:gd name="connsiteX671" fmla="*/ 188028 w 737784"/>
                  <a:gd name="connsiteY671" fmla="*/ 835472 h 1037595"/>
                  <a:gd name="connsiteX672" fmla="*/ 181888 w 737784"/>
                  <a:gd name="connsiteY672" fmla="*/ 834986 h 1037595"/>
                  <a:gd name="connsiteX673" fmla="*/ 177283 w 737784"/>
                  <a:gd name="connsiteY673" fmla="*/ 833937 h 1037595"/>
                  <a:gd name="connsiteX674" fmla="*/ 171911 w 737784"/>
                  <a:gd name="connsiteY674" fmla="*/ 832172 h 1037595"/>
                  <a:gd name="connsiteX675" fmla="*/ 166283 w 737784"/>
                  <a:gd name="connsiteY675" fmla="*/ 831404 h 1037595"/>
                  <a:gd name="connsiteX676" fmla="*/ 162701 w 737784"/>
                  <a:gd name="connsiteY676" fmla="*/ 829614 h 1037595"/>
                  <a:gd name="connsiteX677" fmla="*/ 157073 w 737784"/>
                  <a:gd name="connsiteY677" fmla="*/ 825776 h 1037595"/>
                  <a:gd name="connsiteX678" fmla="*/ 155283 w 737784"/>
                  <a:gd name="connsiteY678" fmla="*/ 824753 h 1037595"/>
                  <a:gd name="connsiteX679" fmla="*/ 151190 w 737784"/>
                  <a:gd name="connsiteY679" fmla="*/ 823730 h 1037595"/>
                  <a:gd name="connsiteX680" fmla="*/ 136608 w 737784"/>
                  <a:gd name="connsiteY680" fmla="*/ 821939 h 1037595"/>
                  <a:gd name="connsiteX681" fmla="*/ 134050 w 737784"/>
                  <a:gd name="connsiteY681" fmla="*/ 820916 h 1037595"/>
                  <a:gd name="connsiteX682" fmla="*/ 132259 w 737784"/>
                  <a:gd name="connsiteY682" fmla="*/ 819893 h 1037595"/>
                  <a:gd name="connsiteX683" fmla="*/ 130980 w 737784"/>
                  <a:gd name="connsiteY683" fmla="*/ 818613 h 1037595"/>
                  <a:gd name="connsiteX684" fmla="*/ 128933 w 737784"/>
                  <a:gd name="connsiteY684" fmla="*/ 815288 h 1037595"/>
                  <a:gd name="connsiteX685" fmla="*/ 128166 w 737784"/>
                  <a:gd name="connsiteY685" fmla="*/ 815032 h 1037595"/>
                  <a:gd name="connsiteX686" fmla="*/ 124840 w 737784"/>
                  <a:gd name="connsiteY686" fmla="*/ 815288 h 1037595"/>
                  <a:gd name="connsiteX687" fmla="*/ 121514 w 737784"/>
                  <a:gd name="connsiteY687" fmla="*/ 816823 h 1037595"/>
                  <a:gd name="connsiteX688" fmla="*/ 119212 w 737784"/>
                  <a:gd name="connsiteY688" fmla="*/ 818869 h 1037595"/>
                  <a:gd name="connsiteX689" fmla="*/ 117166 w 737784"/>
                  <a:gd name="connsiteY689" fmla="*/ 821683 h 1037595"/>
                  <a:gd name="connsiteX690" fmla="*/ 113072 w 737784"/>
                  <a:gd name="connsiteY690" fmla="*/ 828846 h 1037595"/>
                  <a:gd name="connsiteX691" fmla="*/ 111282 w 737784"/>
                  <a:gd name="connsiteY691" fmla="*/ 831404 h 1037595"/>
                  <a:gd name="connsiteX692" fmla="*/ 109491 w 737784"/>
                  <a:gd name="connsiteY692" fmla="*/ 833195 h 1037595"/>
                  <a:gd name="connsiteX693" fmla="*/ 105909 w 737784"/>
                  <a:gd name="connsiteY693" fmla="*/ 835242 h 1037595"/>
                  <a:gd name="connsiteX694" fmla="*/ 102584 w 737784"/>
                  <a:gd name="connsiteY694" fmla="*/ 836521 h 1037595"/>
                  <a:gd name="connsiteX695" fmla="*/ 95677 w 737784"/>
                  <a:gd name="connsiteY695" fmla="*/ 838056 h 1037595"/>
                  <a:gd name="connsiteX696" fmla="*/ 91839 w 737784"/>
                  <a:gd name="connsiteY696" fmla="*/ 838567 h 1037595"/>
                  <a:gd name="connsiteX697" fmla="*/ 89281 w 737784"/>
                  <a:gd name="connsiteY697" fmla="*/ 839846 h 1037595"/>
                  <a:gd name="connsiteX698" fmla="*/ 90304 w 737784"/>
                  <a:gd name="connsiteY698" fmla="*/ 836009 h 1037595"/>
                  <a:gd name="connsiteX699" fmla="*/ 89281 w 737784"/>
                  <a:gd name="connsiteY699" fmla="*/ 832939 h 1037595"/>
                  <a:gd name="connsiteX700" fmla="*/ 89793 w 737784"/>
                  <a:gd name="connsiteY700" fmla="*/ 831404 h 1037595"/>
                  <a:gd name="connsiteX701" fmla="*/ 91072 w 737784"/>
                  <a:gd name="connsiteY701" fmla="*/ 829614 h 1037595"/>
                  <a:gd name="connsiteX702" fmla="*/ 93630 w 737784"/>
                  <a:gd name="connsiteY702" fmla="*/ 825009 h 1037595"/>
                  <a:gd name="connsiteX703" fmla="*/ 93886 w 737784"/>
                  <a:gd name="connsiteY703" fmla="*/ 821939 h 1037595"/>
                  <a:gd name="connsiteX704" fmla="*/ 94909 w 737784"/>
                  <a:gd name="connsiteY704" fmla="*/ 820916 h 1037595"/>
                  <a:gd name="connsiteX705" fmla="*/ 96700 w 737784"/>
                  <a:gd name="connsiteY705" fmla="*/ 820148 h 1037595"/>
                  <a:gd name="connsiteX706" fmla="*/ 100281 w 737784"/>
                  <a:gd name="connsiteY706" fmla="*/ 820660 h 1037595"/>
                  <a:gd name="connsiteX707" fmla="*/ 102840 w 737784"/>
                  <a:gd name="connsiteY707" fmla="*/ 819125 h 1037595"/>
                  <a:gd name="connsiteX708" fmla="*/ 103095 w 737784"/>
                  <a:gd name="connsiteY708" fmla="*/ 817334 h 1037595"/>
                  <a:gd name="connsiteX709" fmla="*/ 102584 w 737784"/>
                  <a:gd name="connsiteY709" fmla="*/ 812730 h 1037595"/>
                  <a:gd name="connsiteX710" fmla="*/ 102840 w 737784"/>
                  <a:gd name="connsiteY710" fmla="*/ 811962 h 1037595"/>
                  <a:gd name="connsiteX711" fmla="*/ 106421 w 737784"/>
                  <a:gd name="connsiteY711" fmla="*/ 806590 h 1037595"/>
                  <a:gd name="connsiteX712" fmla="*/ 106677 w 737784"/>
                  <a:gd name="connsiteY712" fmla="*/ 804287 h 1037595"/>
                  <a:gd name="connsiteX713" fmla="*/ 107700 w 737784"/>
                  <a:gd name="connsiteY713" fmla="*/ 800962 h 1037595"/>
                  <a:gd name="connsiteX714" fmla="*/ 109747 w 737784"/>
                  <a:gd name="connsiteY714" fmla="*/ 797380 h 1037595"/>
                  <a:gd name="connsiteX715" fmla="*/ 110514 w 737784"/>
                  <a:gd name="connsiteY715" fmla="*/ 792264 h 1037595"/>
                  <a:gd name="connsiteX716" fmla="*/ 110258 w 737784"/>
                  <a:gd name="connsiteY716" fmla="*/ 790217 h 1037595"/>
                  <a:gd name="connsiteX717" fmla="*/ 109491 w 737784"/>
                  <a:gd name="connsiteY717" fmla="*/ 787915 h 1037595"/>
                  <a:gd name="connsiteX718" fmla="*/ 110003 w 737784"/>
                  <a:gd name="connsiteY718" fmla="*/ 785868 h 1037595"/>
                  <a:gd name="connsiteX719" fmla="*/ 110770 w 737784"/>
                  <a:gd name="connsiteY719" fmla="*/ 784589 h 1037595"/>
                  <a:gd name="connsiteX720" fmla="*/ 110258 w 737784"/>
                  <a:gd name="connsiteY720" fmla="*/ 782031 h 1037595"/>
                  <a:gd name="connsiteX721" fmla="*/ 112305 w 737784"/>
                  <a:gd name="connsiteY721" fmla="*/ 779729 h 1037595"/>
                  <a:gd name="connsiteX722" fmla="*/ 112305 w 737784"/>
                  <a:gd name="connsiteY722" fmla="*/ 778706 h 1037595"/>
                  <a:gd name="connsiteX723" fmla="*/ 113328 w 737784"/>
                  <a:gd name="connsiteY723" fmla="*/ 776915 h 1037595"/>
                  <a:gd name="connsiteX724" fmla="*/ 113328 w 737784"/>
                  <a:gd name="connsiteY724" fmla="*/ 773589 h 1037595"/>
                  <a:gd name="connsiteX725" fmla="*/ 112561 w 737784"/>
                  <a:gd name="connsiteY725" fmla="*/ 769240 h 1037595"/>
                  <a:gd name="connsiteX726" fmla="*/ 111537 w 737784"/>
                  <a:gd name="connsiteY726" fmla="*/ 767449 h 1037595"/>
                  <a:gd name="connsiteX727" fmla="*/ 111026 w 737784"/>
                  <a:gd name="connsiteY727" fmla="*/ 764891 h 1037595"/>
                  <a:gd name="connsiteX728" fmla="*/ 111793 w 737784"/>
                  <a:gd name="connsiteY728" fmla="*/ 762333 h 1037595"/>
                  <a:gd name="connsiteX729" fmla="*/ 113328 w 737784"/>
                  <a:gd name="connsiteY729" fmla="*/ 760286 h 1037595"/>
                  <a:gd name="connsiteX730" fmla="*/ 114863 w 737784"/>
                  <a:gd name="connsiteY730" fmla="*/ 757984 h 1037595"/>
                  <a:gd name="connsiteX731" fmla="*/ 115886 w 737784"/>
                  <a:gd name="connsiteY731" fmla="*/ 754914 h 1037595"/>
                  <a:gd name="connsiteX732" fmla="*/ 116142 w 737784"/>
                  <a:gd name="connsiteY732" fmla="*/ 752356 h 1037595"/>
                  <a:gd name="connsiteX733" fmla="*/ 116910 w 737784"/>
                  <a:gd name="connsiteY733" fmla="*/ 749798 h 1037595"/>
                  <a:gd name="connsiteX734" fmla="*/ 116142 w 737784"/>
                  <a:gd name="connsiteY734" fmla="*/ 746728 h 1037595"/>
                  <a:gd name="connsiteX735" fmla="*/ 116398 w 737784"/>
                  <a:gd name="connsiteY735" fmla="*/ 744426 h 1037595"/>
                  <a:gd name="connsiteX736" fmla="*/ 117421 w 737784"/>
                  <a:gd name="connsiteY736" fmla="*/ 743147 h 1037595"/>
                  <a:gd name="connsiteX737" fmla="*/ 118956 w 737784"/>
                  <a:gd name="connsiteY737" fmla="*/ 739309 h 1037595"/>
                  <a:gd name="connsiteX738" fmla="*/ 118956 w 737784"/>
                  <a:gd name="connsiteY738" fmla="*/ 738286 h 1037595"/>
                  <a:gd name="connsiteX739" fmla="*/ 117933 w 737784"/>
                  <a:gd name="connsiteY739" fmla="*/ 736240 h 1037595"/>
                  <a:gd name="connsiteX740" fmla="*/ 117677 w 737784"/>
                  <a:gd name="connsiteY740" fmla="*/ 734449 h 1037595"/>
                  <a:gd name="connsiteX741" fmla="*/ 119212 w 737784"/>
                  <a:gd name="connsiteY741" fmla="*/ 730867 h 1037595"/>
                  <a:gd name="connsiteX742" fmla="*/ 117421 w 737784"/>
                  <a:gd name="connsiteY742" fmla="*/ 724983 h 1037595"/>
                  <a:gd name="connsiteX743" fmla="*/ 117677 w 737784"/>
                  <a:gd name="connsiteY743" fmla="*/ 723449 h 1037595"/>
                  <a:gd name="connsiteX744" fmla="*/ 118956 w 737784"/>
                  <a:gd name="connsiteY744" fmla="*/ 722169 h 1037595"/>
                  <a:gd name="connsiteX745" fmla="*/ 123049 w 737784"/>
                  <a:gd name="connsiteY745" fmla="*/ 721658 h 1037595"/>
                  <a:gd name="connsiteX746" fmla="*/ 123561 w 737784"/>
                  <a:gd name="connsiteY746" fmla="*/ 721146 h 1037595"/>
                  <a:gd name="connsiteX747" fmla="*/ 124584 w 737784"/>
                  <a:gd name="connsiteY747" fmla="*/ 718588 h 1037595"/>
                  <a:gd name="connsiteX748" fmla="*/ 124584 w 737784"/>
                  <a:gd name="connsiteY748" fmla="*/ 714239 h 1037595"/>
                  <a:gd name="connsiteX749" fmla="*/ 124840 w 737784"/>
                  <a:gd name="connsiteY749" fmla="*/ 703494 h 1037595"/>
                  <a:gd name="connsiteX750" fmla="*/ 123817 w 737784"/>
                  <a:gd name="connsiteY750" fmla="*/ 700425 h 1037595"/>
                  <a:gd name="connsiteX751" fmla="*/ 123561 w 737784"/>
                  <a:gd name="connsiteY751" fmla="*/ 698634 h 1037595"/>
                  <a:gd name="connsiteX752" fmla="*/ 124073 w 737784"/>
                  <a:gd name="connsiteY752" fmla="*/ 697355 h 1037595"/>
                  <a:gd name="connsiteX753" fmla="*/ 126375 w 737784"/>
                  <a:gd name="connsiteY753" fmla="*/ 694541 h 1037595"/>
                  <a:gd name="connsiteX754" fmla="*/ 127654 w 737784"/>
                  <a:gd name="connsiteY754" fmla="*/ 693773 h 1037595"/>
                  <a:gd name="connsiteX755" fmla="*/ 127910 w 737784"/>
                  <a:gd name="connsiteY755" fmla="*/ 691983 h 1037595"/>
                  <a:gd name="connsiteX756" fmla="*/ 126631 w 737784"/>
                  <a:gd name="connsiteY756" fmla="*/ 688145 h 1037595"/>
                  <a:gd name="connsiteX757" fmla="*/ 126119 w 737784"/>
                  <a:gd name="connsiteY757" fmla="*/ 685076 h 1037595"/>
                  <a:gd name="connsiteX758" fmla="*/ 126375 w 737784"/>
                  <a:gd name="connsiteY758" fmla="*/ 682261 h 1037595"/>
                  <a:gd name="connsiteX759" fmla="*/ 127910 w 737784"/>
                  <a:gd name="connsiteY759" fmla="*/ 680726 h 1037595"/>
                  <a:gd name="connsiteX760" fmla="*/ 130980 w 737784"/>
                  <a:gd name="connsiteY760" fmla="*/ 679959 h 1037595"/>
                  <a:gd name="connsiteX761" fmla="*/ 132515 w 737784"/>
                  <a:gd name="connsiteY761" fmla="*/ 680471 h 1037595"/>
                  <a:gd name="connsiteX762" fmla="*/ 136352 w 737784"/>
                  <a:gd name="connsiteY762" fmla="*/ 682006 h 1037595"/>
                  <a:gd name="connsiteX763" fmla="*/ 137887 w 737784"/>
                  <a:gd name="connsiteY763" fmla="*/ 681750 h 1037595"/>
                  <a:gd name="connsiteX764" fmla="*/ 138910 w 737784"/>
                  <a:gd name="connsiteY764" fmla="*/ 678168 h 1037595"/>
                  <a:gd name="connsiteX765" fmla="*/ 138910 w 737784"/>
                  <a:gd name="connsiteY765" fmla="*/ 674843 h 1037595"/>
                  <a:gd name="connsiteX766" fmla="*/ 138143 w 737784"/>
                  <a:gd name="connsiteY766" fmla="*/ 669982 h 1037595"/>
                  <a:gd name="connsiteX767" fmla="*/ 138143 w 737784"/>
                  <a:gd name="connsiteY767" fmla="*/ 667680 h 1037595"/>
                  <a:gd name="connsiteX768" fmla="*/ 139166 w 737784"/>
                  <a:gd name="connsiteY768" fmla="*/ 663842 h 1037595"/>
                  <a:gd name="connsiteX769" fmla="*/ 140189 w 737784"/>
                  <a:gd name="connsiteY769" fmla="*/ 662052 h 1037595"/>
                  <a:gd name="connsiteX770" fmla="*/ 144027 w 737784"/>
                  <a:gd name="connsiteY770" fmla="*/ 658726 h 1037595"/>
                  <a:gd name="connsiteX771" fmla="*/ 145817 w 737784"/>
                  <a:gd name="connsiteY771" fmla="*/ 655144 h 1037595"/>
                  <a:gd name="connsiteX772" fmla="*/ 146329 w 737784"/>
                  <a:gd name="connsiteY772" fmla="*/ 653354 h 1037595"/>
                  <a:gd name="connsiteX773" fmla="*/ 146329 w 737784"/>
                  <a:gd name="connsiteY773" fmla="*/ 651051 h 1037595"/>
                  <a:gd name="connsiteX774" fmla="*/ 145306 w 737784"/>
                  <a:gd name="connsiteY774" fmla="*/ 648749 h 1037595"/>
                  <a:gd name="connsiteX775" fmla="*/ 145817 w 737784"/>
                  <a:gd name="connsiteY775" fmla="*/ 647470 h 1037595"/>
                  <a:gd name="connsiteX776" fmla="*/ 148887 w 737784"/>
                  <a:gd name="connsiteY776" fmla="*/ 644912 h 1037595"/>
                  <a:gd name="connsiteX777" fmla="*/ 150678 w 737784"/>
                  <a:gd name="connsiteY777" fmla="*/ 642353 h 1037595"/>
                  <a:gd name="connsiteX778" fmla="*/ 150934 w 737784"/>
                  <a:gd name="connsiteY778" fmla="*/ 640563 h 1037595"/>
                  <a:gd name="connsiteX779" fmla="*/ 150422 w 737784"/>
                  <a:gd name="connsiteY779" fmla="*/ 636981 h 1037595"/>
                  <a:gd name="connsiteX780" fmla="*/ 152980 w 737784"/>
                  <a:gd name="connsiteY780" fmla="*/ 634167 h 1037595"/>
                  <a:gd name="connsiteX781" fmla="*/ 154515 w 737784"/>
                  <a:gd name="connsiteY781" fmla="*/ 631098 h 1037595"/>
                  <a:gd name="connsiteX782" fmla="*/ 155027 w 737784"/>
                  <a:gd name="connsiteY782" fmla="*/ 628539 h 1037595"/>
                  <a:gd name="connsiteX783" fmla="*/ 154515 w 737784"/>
                  <a:gd name="connsiteY783" fmla="*/ 626237 h 1037595"/>
                  <a:gd name="connsiteX784" fmla="*/ 150422 w 737784"/>
                  <a:gd name="connsiteY784" fmla="*/ 616516 h 1037595"/>
                  <a:gd name="connsiteX785" fmla="*/ 150422 w 737784"/>
                  <a:gd name="connsiteY785" fmla="*/ 613446 h 1037595"/>
                  <a:gd name="connsiteX786" fmla="*/ 154771 w 737784"/>
                  <a:gd name="connsiteY786" fmla="*/ 609097 h 1037595"/>
                  <a:gd name="connsiteX787" fmla="*/ 155027 w 737784"/>
                  <a:gd name="connsiteY787" fmla="*/ 608330 h 1037595"/>
                  <a:gd name="connsiteX788" fmla="*/ 155539 w 737784"/>
                  <a:gd name="connsiteY788" fmla="*/ 606283 h 1037595"/>
                  <a:gd name="connsiteX789" fmla="*/ 155283 w 737784"/>
                  <a:gd name="connsiteY789" fmla="*/ 603980 h 1037595"/>
                  <a:gd name="connsiteX790" fmla="*/ 154515 w 737784"/>
                  <a:gd name="connsiteY790" fmla="*/ 599632 h 1037595"/>
                  <a:gd name="connsiteX791" fmla="*/ 153748 w 737784"/>
                  <a:gd name="connsiteY791" fmla="*/ 595027 h 1037595"/>
                  <a:gd name="connsiteX792" fmla="*/ 152469 w 737784"/>
                  <a:gd name="connsiteY792" fmla="*/ 591445 h 1037595"/>
                  <a:gd name="connsiteX793" fmla="*/ 149910 w 737784"/>
                  <a:gd name="connsiteY793" fmla="*/ 586073 h 1037595"/>
                  <a:gd name="connsiteX794" fmla="*/ 150422 w 737784"/>
                  <a:gd name="connsiteY794" fmla="*/ 583771 h 1037595"/>
                  <a:gd name="connsiteX795" fmla="*/ 153236 w 737784"/>
                  <a:gd name="connsiteY795" fmla="*/ 581213 h 1037595"/>
                  <a:gd name="connsiteX796" fmla="*/ 155283 w 737784"/>
                  <a:gd name="connsiteY796" fmla="*/ 577887 h 1037595"/>
                  <a:gd name="connsiteX797" fmla="*/ 157329 w 737784"/>
                  <a:gd name="connsiteY797" fmla="*/ 574817 h 1037595"/>
                  <a:gd name="connsiteX798" fmla="*/ 158353 w 737784"/>
                  <a:gd name="connsiteY798" fmla="*/ 572259 h 1037595"/>
                  <a:gd name="connsiteX799" fmla="*/ 158864 w 737784"/>
                  <a:gd name="connsiteY799" fmla="*/ 568422 h 1037595"/>
                  <a:gd name="connsiteX800" fmla="*/ 160655 w 737784"/>
                  <a:gd name="connsiteY800" fmla="*/ 563561 h 1037595"/>
                  <a:gd name="connsiteX801" fmla="*/ 161167 w 737784"/>
                  <a:gd name="connsiteY801" fmla="*/ 561259 h 1037595"/>
                  <a:gd name="connsiteX802" fmla="*/ 161167 w 737784"/>
                  <a:gd name="connsiteY802" fmla="*/ 557933 h 1037595"/>
                  <a:gd name="connsiteX803" fmla="*/ 160655 w 737784"/>
                  <a:gd name="connsiteY803" fmla="*/ 555631 h 1037595"/>
                  <a:gd name="connsiteX804" fmla="*/ 160143 w 737784"/>
                  <a:gd name="connsiteY804" fmla="*/ 555119 h 1037595"/>
                  <a:gd name="connsiteX805" fmla="*/ 156562 w 737784"/>
                  <a:gd name="connsiteY805" fmla="*/ 554607 h 1037595"/>
                  <a:gd name="connsiteX806" fmla="*/ 154004 w 737784"/>
                  <a:gd name="connsiteY806" fmla="*/ 552816 h 1037595"/>
                  <a:gd name="connsiteX807" fmla="*/ 153236 w 737784"/>
                  <a:gd name="connsiteY807" fmla="*/ 551026 h 1037595"/>
                  <a:gd name="connsiteX808" fmla="*/ 152469 w 737784"/>
                  <a:gd name="connsiteY808" fmla="*/ 545909 h 1037595"/>
                  <a:gd name="connsiteX809" fmla="*/ 150678 w 737784"/>
                  <a:gd name="connsiteY809" fmla="*/ 542584 h 1037595"/>
                  <a:gd name="connsiteX810" fmla="*/ 149399 w 737784"/>
                  <a:gd name="connsiteY810" fmla="*/ 541049 h 1037595"/>
                  <a:gd name="connsiteX811" fmla="*/ 144794 w 737784"/>
                  <a:gd name="connsiteY811" fmla="*/ 537723 h 1037595"/>
                  <a:gd name="connsiteX812" fmla="*/ 140957 w 737784"/>
                  <a:gd name="connsiteY812" fmla="*/ 534142 h 1037595"/>
                  <a:gd name="connsiteX813" fmla="*/ 137375 w 737784"/>
                  <a:gd name="connsiteY813" fmla="*/ 531584 h 1037595"/>
                  <a:gd name="connsiteX814" fmla="*/ 133538 w 737784"/>
                  <a:gd name="connsiteY814" fmla="*/ 528002 h 1037595"/>
                  <a:gd name="connsiteX815" fmla="*/ 130468 w 737784"/>
                  <a:gd name="connsiteY815" fmla="*/ 523653 h 1037595"/>
                  <a:gd name="connsiteX816" fmla="*/ 129957 w 737784"/>
                  <a:gd name="connsiteY816" fmla="*/ 523141 h 1037595"/>
                  <a:gd name="connsiteX817" fmla="*/ 127398 w 737784"/>
                  <a:gd name="connsiteY817" fmla="*/ 523653 h 1037595"/>
                  <a:gd name="connsiteX818" fmla="*/ 122282 w 737784"/>
                  <a:gd name="connsiteY818" fmla="*/ 523397 h 1037595"/>
                  <a:gd name="connsiteX819" fmla="*/ 115631 w 737784"/>
                  <a:gd name="connsiteY819" fmla="*/ 521606 h 1037595"/>
                  <a:gd name="connsiteX820" fmla="*/ 115886 w 737784"/>
                  <a:gd name="connsiteY820" fmla="*/ 519304 h 1037595"/>
                  <a:gd name="connsiteX821" fmla="*/ 115375 w 737784"/>
                  <a:gd name="connsiteY821" fmla="*/ 514443 h 1037595"/>
                  <a:gd name="connsiteX822" fmla="*/ 114863 w 737784"/>
                  <a:gd name="connsiteY822" fmla="*/ 513676 h 1037595"/>
                  <a:gd name="connsiteX823" fmla="*/ 112561 w 737784"/>
                  <a:gd name="connsiteY823" fmla="*/ 512909 h 1037595"/>
                  <a:gd name="connsiteX824" fmla="*/ 106421 w 737784"/>
                  <a:gd name="connsiteY824" fmla="*/ 511374 h 1037595"/>
                  <a:gd name="connsiteX825" fmla="*/ 104375 w 737784"/>
                  <a:gd name="connsiteY825" fmla="*/ 511629 h 1037595"/>
                  <a:gd name="connsiteX826" fmla="*/ 98746 w 737784"/>
                  <a:gd name="connsiteY826" fmla="*/ 511118 h 1037595"/>
                  <a:gd name="connsiteX827" fmla="*/ 89537 w 737784"/>
                  <a:gd name="connsiteY827" fmla="*/ 509839 h 1037595"/>
                  <a:gd name="connsiteX828" fmla="*/ 85444 w 737784"/>
                  <a:gd name="connsiteY828" fmla="*/ 509327 h 1037595"/>
                  <a:gd name="connsiteX829" fmla="*/ 78537 w 737784"/>
                  <a:gd name="connsiteY829" fmla="*/ 508304 h 1037595"/>
                  <a:gd name="connsiteX830" fmla="*/ 75723 w 737784"/>
                  <a:gd name="connsiteY830" fmla="*/ 506769 h 1037595"/>
                  <a:gd name="connsiteX831" fmla="*/ 72909 w 737784"/>
                  <a:gd name="connsiteY831" fmla="*/ 506513 h 1037595"/>
                  <a:gd name="connsiteX832" fmla="*/ 70606 w 737784"/>
                  <a:gd name="connsiteY832" fmla="*/ 504978 h 1037595"/>
                  <a:gd name="connsiteX833" fmla="*/ 59094 w 737784"/>
                  <a:gd name="connsiteY833" fmla="*/ 498327 h 1037595"/>
                  <a:gd name="connsiteX834" fmla="*/ 56536 w 737784"/>
                  <a:gd name="connsiteY834" fmla="*/ 496280 h 1037595"/>
                  <a:gd name="connsiteX835" fmla="*/ 53722 w 737784"/>
                  <a:gd name="connsiteY835" fmla="*/ 494745 h 1037595"/>
                  <a:gd name="connsiteX836" fmla="*/ 52187 w 737784"/>
                  <a:gd name="connsiteY836" fmla="*/ 494490 h 1037595"/>
                  <a:gd name="connsiteX837" fmla="*/ 52187 w 737784"/>
                  <a:gd name="connsiteY837" fmla="*/ 492955 h 1037595"/>
                  <a:gd name="connsiteX838" fmla="*/ 52443 w 737784"/>
                  <a:gd name="connsiteY838" fmla="*/ 490397 h 1037595"/>
                  <a:gd name="connsiteX839" fmla="*/ 51676 w 737784"/>
                  <a:gd name="connsiteY839" fmla="*/ 489629 h 1037595"/>
                  <a:gd name="connsiteX840" fmla="*/ 52955 w 737784"/>
                  <a:gd name="connsiteY840" fmla="*/ 486559 h 1037595"/>
                  <a:gd name="connsiteX841" fmla="*/ 54234 w 737784"/>
                  <a:gd name="connsiteY841" fmla="*/ 485024 h 1037595"/>
                  <a:gd name="connsiteX842" fmla="*/ 55001 w 737784"/>
                  <a:gd name="connsiteY842" fmla="*/ 484768 h 1037595"/>
                  <a:gd name="connsiteX843" fmla="*/ 55769 w 737784"/>
                  <a:gd name="connsiteY843" fmla="*/ 483489 h 1037595"/>
                  <a:gd name="connsiteX844" fmla="*/ 57048 w 737784"/>
                  <a:gd name="connsiteY844" fmla="*/ 481954 h 1037595"/>
                  <a:gd name="connsiteX845" fmla="*/ 57304 w 737784"/>
                  <a:gd name="connsiteY845" fmla="*/ 479908 h 1037595"/>
                  <a:gd name="connsiteX846" fmla="*/ 58327 w 737784"/>
                  <a:gd name="connsiteY846" fmla="*/ 478117 h 1037595"/>
                  <a:gd name="connsiteX847" fmla="*/ 58071 w 737784"/>
                  <a:gd name="connsiteY847" fmla="*/ 476582 h 1037595"/>
                  <a:gd name="connsiteX848" fmla="*/ 59350 w 737784"/>
                  <a:gd name="connsiteY848" fmla="*/ 475815 h 1037595"/>
                  <a:gd name="connsiteX849" fmla="*/ 58839 w 737784"/>
                  <a:gd name="connsiteY849" fmla="*/ 474536 h 1037595"/>
                  <a:gd name="connsiteX850" fmla="*/ 59606 w 737784"/>
                  <a:gd name="connsiteY850" fmla="*/ 472489 h 1037595"/>
                  <a:gd name="connsiteX851" fmla="*/ 61141 w 737784"/>
                  <a:gd name="connsiteY851" fmla="*/ 471466 h 1037595"/>
                  <a:gd name="connsiteX852" fmla="*/ 60374 w 737784"/>
                  <a:gd name="connsiteY852" fmla="*/ 470442 h 1037595"/>
                  <a:gd name="connsiteX853" fmla="*/ 60885 w 737784"/>
                  <a:gd name="connsiteY853" fmla="*/ 468908 h 1037595"/>
                  <a:gd name="connsiteX854" fmla="*/ 61653 w 737784"/>
                  <a:gd name="connsiteY854" fmla="*/ 467884 h 1037595"/>
                  <a:gd name="connsiteX855" fmla="*/ 60374 w 737784"/>
                  <a:gd name="connsiteY855" fmla="*/ 466094 h 1037595"/>
                  <a:gd name="connsiteX856" fmla="*/ 60118 w 737784"/>
                  <a:gd name="connsiteY856" fmla="*/ 463791 h 1037595"/>
                  <a:gd name="connsiteX857" fmla="*/ 61908 w 737784"/>
                  <a:gd name="connsiteY857" fmla="*/ 463791 h 1037595"/>
                  <a:gd name="connsiteX858" fmla="*/ 63443 w 737784"/>
                  <a:gd name="connsiteY858" fmla="*/ 463024 h 1037595"/>
                  <a:gd name="connsiteX859" fmla="*/ 65234 w 737784"/>
                  <a:gd name="connsiteY859" fmla="*/ 463280 h 1037595"/>
                  <a:gd name="connsiteX860" fmla="*/ 64467 w 737784"/>
                  <a:gd name="connsiteY860" fmla="*/ 460210 h 1037595"/>
                  <a:gd name="connsiteX861" fmla="*/ 64978 w 737784"/>
                  <a:gd name="connsiteY861" fmla="*/ 459954 h 1037595"/>
                  <a:gd name="connsiteX862" fmla="*/ 64467 w 737784"/>
                  <a:gd name="connsiteY862" fmla="*/ 457651 h 1037595"/>
                  <a:gd name="connsiteX863" fmla="*/ 64722 w 737784"/>
                  <a:gd name="connsiteY863" fmla="*/ 456117 h 1037595"/>
                  <a:gd name="connsiteX864" fmla="*/ 63699 w 737784"/>
                  <a:gd name="connsiteY864" fmla="*/ 454326 h 1037595"/>
                  <a:gd name="connsiteX865" fmla="*/ 62676 w 737784"/>
                  <a:gd name="connsiteY865" fmla="*/ 454070 h 1037595"/>
                  <a:gd name="connsiteX866" fmla="*/ 62420 w 737784"/>
                  <a:gd name="connsiteY866" fmla="*/ 452791 h 1037595"/>
                  <a:gd name="connsiteX867" fmla="*/ 58839 w 737784"/>
                  <a:gd name="connsiteY867" fmla="*/ 452279 h 1037595"/>
                  <a:gd name="connsiteX868" fmla="*/ 59094 w 737784"/>
                  <a:gd name="connsiteY868" fmla="*/ 451256 h 1037595"/>
                  <a:gd name="connsiteX869" fmla="*/ 56280 w 737784"/>
                  <a:gd name="connsiteY869" fmla="*/ 451000 h 1037595"/>
                  <a:gd name="connsiteX870" fmla="*/ 54745 w 737784"/>
                  <a:gd name="connsiteY870" fmla="*/ 449721 h 1037595"/>
                  <a:gd name="connsiteX871" fmla="*/ 53722 w 737784"/>
                  <a:gd name="connsiteY871" fmla="*/ 450744 h 1037595"/>
                  <a:gd name="connsiteX872" fmla="*/ 52443 w 737784"/>
                  <a:gd name="connsiteY872" fmla="*/ 450233 h 1037595"/>
                  <a:gd name="connsiteX873" fmla="*/ 51931 w 737784"/>
                  <a:gd name="connsiteY873" fmla="*/ 449210 h 1037595"/>
                  <a:gd name="connsiteX874" fmla="*/ 50397 w 737784"/>
                  <a:gd name="connsiteY874" fmla="*/ 447419 h 1037595"/>
                  <a:gd name="connsiteX875" fmla="*/ 49373 w 737784"/>
                  <a:gd name="connsiteY875" fmla="*/ 445884 h 1037595"/>
                  <a:gd name="connsiteX876" fmla="*/ 51164 w 737784"/>
                  <a:gd name="connsiteY876" fmla="*/ 446396 h 1037595"/>
                  <a:gd name="connsiteX877" fmla="*/ 50652 w 737784"/>
                  <a:gd name="connsiteY877" fmla="*/ 444349 h 1037595"/>
                  <a:gd name="connsiteX878" fmla="*/ 52187 w 737784"/>
                  <a:gd name="connsiteY878" fmla="*/ 442558 h 1037595"/>
                  <a:gd name="connsiteX879" fmla="*/ 51931 w 737784"/>
                  <a:gd name="connsiteY879" fmla="*/ 440767 h 1037595"/>
                  <a:gd name="connsiteX880" fmla="*/ 52443 w 737784"/>
                  <a:gd name="connsiteY880" fmla="*/ 440000 h 1037595"/>
                  <a:gd name="connsiteX881" fmla="*/ 51420 w 737784"/>
                  <a:gd name="connsiteY881" fmla="*/ 437442 h 1037595"/>
                  <a:gd name="connsiteX882" fmla="*/ 51676 w 737784"/>
                  <a:gd name="connsiteY882" fmla="*/ 435907 h 1037595"/>
                  <a:gd name="connsiteX883" fmla="*/ 51164 w 737784"/>
                  <a:gd name="connsiteY883" fmla="*/ 432064 h 1037595"/>
                  <a:gd name="connsiteX884" fmla="*/ 50397 w 737784"/>
                  <a:gd name="connsiteY884" fmla="*/ 431297 h 1037595"/>
                  <a:gd name="connsiteX885" fmla="*/ 48350 w 737784"/>
                  <a:gd name="connsiteY885" fmla="*/ 431297 h 1037595"/>
                  <a:gd name="connsiteX886" fmla="*/ 47583 w 737784"/>
                  <a:gd name="connsiteY886" fmla="*/ 429506 h 1037595"/>
                  <a:gd name="connsiteX887" fmla="*/ 48606 w 737784"/>
                  <a:gd name="connsiteY887" fmla="*/ 427460 h 1037595"/>
                  <a:gd name="connsiteX888" fmla="*/ 47071 w 737784"/>
                  <a:gd name="connsiteY888" fmla="*/ 425669 h 1037595"/>
                  <a:gd name="connsiteX889" fmla="*/ 46048 w 737784"/>
                  <a:gd name="connsiteY889" fmla="*/ 426181 h 1037595"/>
                  <a:gd name="connsiteX890" fmla="*/ 44513 w 737784"/>
                  <a:gd name="connsiteY890" fmla="*/ 425669 h 1037595"/>
                  <a:gd name="connsiteX891" fmla="*/ 44257 w 737784"/>
                  <a:gd name="connsiteY891" fmla="*/ 424646 h 1037595"/>
                  <a:gd name="connsiteX892" fmla="*/ 42722 w 737784"/>
                  <a:gd name="connsiteY892" fmla="*/ 423878 h 1037595"/>
                  <a:gd name="connsiteX893" fmla="*/ 41954 w 737784"/>
                  <a:gd name="connsiteY893" fmla="*/ 423111 h 1037595"/>
                  <a:gd name="connsiteX894" fmla="*/ 39396 w 737784"/>
                  <a:gd name="connsiteY894" fmla="*/ 420297 h 1037595"/>
                  <a:gd name="connsiteX895" fmla="*/ 37350 w 737784"/>
                  <a:gd name="connsiteY895" fmla="*/ 420297 h 1037595"/>
                  <a:gd name="connsiteX896" fmla="*/ 36582 w 737784"/>
                  <a:gd name="connsiteY896" fmla="*/ 420808 h 1037595"/>
                  <a:gd name="connsiteX897" fmla="*/ 34792 w 737784"/>
                  <a:gd name="connsiteY897" fmla="*/ 419785 h 1037595"/>
                  <a:gd name="connsiteX898" fmla="*/ 33512 w 737784"/>
                  <a:gd name="connsiteY898" fmla="*/ 419785 h 1037595"/>
                  <a:gd name="connsiteX899" fmla="*/ 33512 w 737784"/>
                  <a:gd name="connsiteY899" fmla="*/ 417739 h 1037595"/>
                  <a:gd name="connsiteX900" fmla="*/ 32745 w 737784"/>
                  <a:gd name="connsiteY900" fmla="*/ 417739 h 1037595"/>
                  <a:gd name="connsiteX901" fmla="*/ 31977 w 737784"/>
                  <a:gd name="connsiteY901" fmla="*/ 415436 h 1037595"/>
                  <a:gd name="connsiteX902" fmla="*/ 32489 w 737784"/>
                  <a:gd name="connsiteY902" fmla="*/ 414669 h 1037595"/>
                  <a:gd name="connsiteX903" fmla="*/ 31466 w 737784"/>
                  <a:gd name="connsiteY903" fmla="*/ 412622 h 1037595"/>
                  <a:gd name="connsiteX904" fmla="*/ 29931 w 737784"/>
                  <a:gd name="connsiteY904" fmla="*/ 410576 h 1037595"/>
                  <a:gd name="connsiteX905" fmla="*/ 29675 w 737784"/>
                  <a:gd name="connsiteY905" fmla="*/ 406482 h 1037595"/>
                  <a:gd name="connsiteX906" fmla="*/ 28652 w 737784"/>
                  <a:gd name="connsiteY906" fmla="*/ 405971 h 1037595"/>
                  <a:gd name="connsiteX907" fmla="*/ 29675 w 737784"/>
                  <a:gd name="connsiteY907" fmla="*/ 402389 h 1037595"/>
                  <a:gd name="connsiteX908" fmla="*/ 28908 w 737784"/>
                  <a:gd name="connsiteY908" fmla="*/ 401110 h 1037595"/>
                  <a:gd name="connsiteX909" fmla="*/ 27117 w 737784"/>
                  <a:gd name="connsiteY909" fmla="*/ 401622 h 1037595"/>
                  <a:gd name="connsiteX910" fmla="*/ 24559 w 737784"/>
                  <a:gd name="connsiteY910" fmla="*/ 401110 h 1037595"/>
                  <a:gd name="connsiteX911" fmla="*/ 22768 w 737784"/>
                  <a:gd name="connsiteY911" fmla="*/ 401366 h 1037595"/>
                  <a:gd name="connsiteX912" fmla="*/ 22001 w 737784"/>
                  <a:gd name="connsiteY912" fmla="*/ 399319 h 1037595"/>
                  <a:gd name="connsiteX913" fmla="*/ 20977 w 737784"/>
                  <a:gd name="connsiteY913" fmla="*/ 399575 h 1037595"/>
                  <a:gd name="connsiteX914" fmla="*/ 20210 w 737784"/>
                  <a:gd name="connsiteY914" fmla="*/ 397017 h 1037595"/>
                  <a:gd name="connsiteX915" fmla="*/ 21489 w 737784"/>
                  <a:gd name="connsiteY915" fmla="*/ 397017 h 1037595"/>
                  <a:gd name="connsiteX916" fmla="*/ 22768 w 737784"/>
                  <a:gd name="connsiteY916" fmla="*/ 395226 h 1037595"/>
                  <a:gd name="connsiteX917" fmla="*/ 22512 w 737784"/>
                  <a:gd name="connsiteY917" fmla="*/ 393691 h 1037595"/>
                  <a:gd name="connsiteX918" fmla="*/ 21745 w 737784"/>
                  <a:gd name="connsiteY918" fmla="*/ 391901 h 1037595"/>
                  <a:gd name="connsiteX919" fmla="*/ 22512 w 737784"/>
                  <a:gd name="connsiteY919" fmla="*/ 391133 h 1037595"/>
                  <a:gd name="connsiteX920" fmla="*/ 21745 w 737784"/>
                  <a:gd name="connsiteY920" fmla="*/ 388831 h 1037595"/>
                  <a:gd name="connsiteX921" fmla="*/ 22001 w 737784"/>
                  <a:gd name="connsiteY921" fmla="*/ 387296 h 1037595"/>
                  <a:gd name="connsiteX922" fmla="*/ 21233 w 737784"/>
                  <a:gd name="connsiteY922" fmla="*/ 385249 h 1037595"/>
                  <a:gd name="connsiteX923" fmla="*/ 22768 w 737784"/>
                  <a:gd name="connsiteY923" fmla="*/ 381412 h 1037595"/>
                  <a:gd name="connsiteX924" fmla="*/ 22512 w 737784"/>
                  <a:gd name="connsiteY924" fmla="*/ 380645 h 1037595"/>
                  <a:gd name="connsiteX925" fmla="*/ 23280 w 737784"/>
                  <a:gd name="connsiteY925" fmla="*/ 378854 h 1037595"/>
                  <a:gd name="connsiteX926" fmla="*/ 24303 w 737784"/>
                  <a:gd name="connsiteY926" fmla="*/ 378342 h 1037595"/>
                  <a:gd name="connsiteX927" fmla="*/ 24047 w 737784"/>
                  <a:gd name="connsiteY927" fmla="*/ 376807 h 1037595"/>
                  <a:gd name="connsiteX928" fmla="*/ 25326 w 737784"/>
                  <a:gd name="connsiteY928" fmla="*/ 375528 h 1037595"/>
                  <a:gd name="connsiteX929" fmla="*/ 25582 w 737784"/>
                  <a:gd name="connsiteY929" fmla="*/ 374505 h 1037595"/>
                  <a:gd name="connsiteX930" fmla="*/ 25070 w 737784"/>
                  <a:gd name="connsiteY930" fmla="*/ 373226 h 1037595"/>
                  <a:gd name="connsiteX931" fmla="*/ 25582 w 737784"/>
                  <a:gd name="connsiteY931" fmla="*/ 372458 h 1037595"/>
                  <a:gd name="connsiteX932" fmla="*/ 24559 w 737784"/>
                  <a:gd name="connsiteY932" fmla="*/ 371691 h 1037595"/>
                  <a:gd name="connsiteX933" fmla="*/ 24047 w 737784"/>
                  <a:gd name="connsiteY933" fmla="*/ 370668 h 1037595"/>
                  <a:gd name="connsiteX934" fmla="*/ 26094 w 737784"/>
                  <a:gd name="connsiteY934" fmla="*/ 369389 h 1037595"/>
                  <a:gd name="connsiteX935" fmla="*/ 26605 w 737784"/>
                  <a:gd name="connsiteY935" fmla="*/ 368621 h 1037595"/>
                  <a:gd name="connsiteX936" fmla="*/ 25582 w 737784"/>
                  <a:gd name="connsiteY936" fmla="*/ 366319 h 1037595"/>
                  <a:gd name="connsiteX937" fmla="*/ 26094 w 737784"/>
                  <a:gd name="connsiteY937" fmla="*/ 363249 h 1037595"/>
                  <a:gd name="connsiteX938" fmla="*/ 24815 w 737784"/>
                  <a:gd name="connsiteY938" fmla="*/ 361458 h 1037595"/>
                  <a:gd name="connsiteX939" fmla="*/ 21745 w 737784"/>
                  <a:gd name="connsiteY939" fmla="*/ 361970 h 1037595"/>
                  <a:gd name="connsiteX940" fmla="*/ 20210 w 737784"/>
                  <a:gd name="connsiteY940" fmla="*/ 358132 h 1037595"/>
                  <a:gd name="connsiteX941" fmla="*/ 17907 w 737784"/>
                  <a:gd name="connsiteY941" fmla="*/ 355574 h 1037595"/>
                  <a:gd name="connsiteX942" fmla="*/ 16117 w 737784"/>
                  <a:gd name="connsiteY942" fmla="*/ 354039 h 1037595"/>
                  <a:gd name="connsiteX943" fmla="*/ 16372 w 737784"/>
                  <a:gd name="connsiteY943" fmla="*/ 352249 h 1037595"/>
                  <a:gd name="connsiteX944" fmla="*/ 15861 w 737784"/>
                  <a:gd name="connsiteY944" fmla="*/ 350714 h 1037595"/>
                  <a:gd name="connsiteX945" fmla="*/ 14070 w 737784"/>
                  <a:gd name="connsiteY945" fmla="*/ 350202 h 1037595"/>
                  <a:gd name="connsiteX946" fmla="*/ 13814 w 737784"/>
                  <a:gd name="connsiteY946" fmla="*/ 348155 h 1037595"/>
                  <a:gd name="connsiteX947" fmla="*/ 13303 w 737784"/>
                  <a:gd name="connsiteY947" fmla="*/ 346621 h 1037595"/>
                  <a:gd name="connsiteX948" fmla="*/ 14582 w 737784"/>
                  <a:gd name="connsiteY948" fmla="*/ 344318 h 1037595"/>
                  <a:gd name="connsiteX949" fmla="*/ 14582 w 737784"/>
                  <a:gd name="connsiteY949" fmla="*/ 342783 h 1037595"/>
                  <a:gd name="connsiteX950" fmla="*/ 10489 w 737784"/>
                  <a:gd name="connsiteY950" fmla="*/ 342272 h 1037595"/>
                  <a:gd name="connsiteX951" fmla="*/ 8442 w 737784"/>
                  <a:gd name="connsiteY951" fmla="*/ 341248 h 1037595"/>
                  <a:gd name="connsiteX952" fmla="*/ 6651 w 737784"/>
                  <a:gd name="connsiteY952" fmla="*/ 339969 h 1037595"/>
                  <a:gd name="connsiteX953" fmla="*/ 6140 w 737784"/>
                  <a:gd name="connsiteY953" fmla="*/ 339202 h 1037595"/>
                  <a:gd name="connsiteX954" fmla="*/ 4093 w 737784"/>
                  <a:gd name="connsiteY954" fmla="*/ 337411 h 1037595"/>
                  <a:gd name="connsiteX955" fmla="*/ 3581 w 737784"/>
                  <a:gd name="connsiteY955" fmla="*/ 334341 h 1037595"/>
                  <a:gd name="connsiteX956" fmla="*/ 4349 w 737784"/>
                  <a:gd name="connsiteY956" fmla="*/ 332806 h 1037595"/>
                  <a:gd name="connsiteX957" fmla="*/ 2047 w 737784"/>
                  <a:gd name="connsiteY957" fmla="*/ 332295 h 1037595"/>
                  <a:gd name="connsiteX958" fmla="*/ 1535 w 737784"/>
                  <a:gd name="connsiteY958" fmla="*/ 330760 h 1037595"/>
                  <a:gd name="connsiteX959" fmla="*/ 0 w 737784"/>
                  <a:gd name="connsiteY959" fmla="*/ 330504 h 1037595"/>
                  <a:gd name="connsiteX960" fmla="*/ 512 w 737784"/>
                  <a:gd name="connsiteY960" fmla="*/ 328969 h 1037595"/>
                  <a:gd name="connsiteX961" fmla="*/ 1535 w 737784"/>
                  <a:gd name="connsiteY961" fmla="*/ 326411 h 1037595"/>
                  <a:gd name="connsiteX962" fmla="*/ 512 w 737784"/>
                  <a:gd name="connsiteY962" fmla="*/ 323597 h 1037595"/>
                  <a:gd name="connsiteX963" fmla="*/ 1535 w 737784"/>
                  <a:gd name="connsiteY963" fmla="*/ 322062 h 1037595"/>
                  <a:gd name="connsiteX964" fmla="*/ 3070 w 737784"/>
                  <a:gd name="connsiteY964" fmla="*/ 321806 h 1037595"/>
                  <a:gd name="connsiteX965" fmla="*/ 3070 w 737784"/>
                  <a:gd name="connsiteY965" fmla="*/ 319504 h 1037595"/>
                  <a:gd name="connsiteX966" fmla="*/ 3326 w 737784"/>
                  <a:gd name="connsiteY966" fmla="*/ 318480 h 1037595"/>
                  <a:gd name="connsiteX967" fmla="*/ 2814 w 737784"/>
                  <a:gd name="connsiteY967" fmla="*/ 316945 h 1037595"/>
                  <a:gd name="connsiteX968" fmla="*/ 2558 w 737784"/>
                  <a:gd name="connsiteY968" fmla="*/ 314899 h 1037595"/>
                  <a:gd name="connsiteX969" fmla="*/ 4093 w 737784"/>
                  <a:gd name="connsiteY969" fmla="*/ 314131 h 1037595"/>
                  <a:gd name="connsiteX970" fmla="*/ 3837 w 737784"/>
                  <a:gd name="connsiteY970" fmla="*/ 313108 h 1037595"/>
                  <a:gd name="connsiteX971" fmla="*/ 3837 w 737784"/>
                  <a:gd name="connsiteY971" fmla="*/ 311317 h 1037595"/>
                  <a:gd name="connsiteX972" fmla="*/ 5116 w 737784"/>
                  <a:gd name="connsiteY972" fmla="*/ 309783 h 1037595"/>
                  <a:gd name="connsiteX973" fmla="*/ 4861 w 737784"/>
                  <a:gd name="connsiteY973" fmla="*/ 308248 h 1037595"/>
                  <a:gd name="connsiteX974" fmla="*/ 5628 w 737784"/>
                  <a:gd name="connsiteY974" fmla="*/ 307736 h 1037595"/>
                  <a:gd name="connsiteX975" fmla="*/ 5884 w 737784"/>
                  <a:gd name="connsiteY975" fmla="*/ 305434 h 1037595"/>
                  <a:gd name="connsiteX976" fmla="*/ 7419 w 737784"/>
                  <a:gd name="connsiteY976" fmla="*/ 301852 h 1037595"/>
                  <a:gd name="connsiteX977" fmla="*/ 8954 w 737784"/>
                  <a:gd name="connsiteY977" fmla="*/ 301340 h 1037595"/>
                  <a:gd name="connsiteX978" fmla="*/ 9721 w 737784"/>
                  <a:gd name="connsiteY978" fmla="*/ 300061 h 1037595"/>
                  <a:gd name="connsiteX979" fmla="*/ 9465 w 737784"/>
                  <a:gd name="connsiteY979" fmla="*/ 298526 h 1037595"/>
                  <a:gd name="connsiteX980" fmla="*/ 10489 w 737784"/>
                  <a:gd name="connsiteY980" fmla="*/ 297247 h 1037595"/>
                  <a:gd name="connsiteX981" fmla="*/ 10489 w 737784"/>
                  <a:gd name="connsiteY981" fmla="*/ 296224 h 1037595"/>
                  <a:gd name="connsiteX982" fmla="*/ 8954 w 737784"/>
                  <a:gd name="connsiteY982" fmla="*/ 296224 h 1037595"/>
                  <a:gd name="connsiteX983" fmla="*/ 8186 w 737784"/>
                  <a:gd name="connsiteY983" fmla="*/ 294177 h 1037595"/>
                  <a:gd name="connsiteX984" fmla="*/ 9465 w 737784"/>
                  <a:gd name="connsiteY984" fmla="*/ 292387 h 1037595"/>
                  <a:gd name="connsiteX985" fmla="*/ 11000 w 737784"/>
                  <a:gd name="connsiteY985" fmla="*/ 291363 h 1037595"/>
                  <a:gd name="connsiteX986" fmla="*/ 11256 w 737784"/>
                  <a:gd name="connsiteY986" fmla="*/ 289317 h 1037595"/>
                  <a:gd name="connsiteX987" fmla="*/ 14070 w 737784"/>
                  <a:gd name="connsiteY987" fmla="*/ 289061 h 1037595"/>
                  <a:gd name="connsiteX988" fmla="*/ 15349 w 737784"/>
                  <a:gd name="connsiteY988" fmla="*/ 286759 h 1037595"/>
                  <a:gd name="connsiteX989" fmla="*/ 16372 w 737784"/>
                  <a:gd name="connsiteY989" fmla="*/ 285991 h 1037595"/>
                  <a:gd name="connsiteX990" fmla="*/ 16628 w 737784"/>
                  <a:gd name="connsiteY990" fmla="*/ 284201 h 1037595"/>
                  <a:gd name="connsiteX991" fmla="*/ 18163 w 737784"/>
                  <a:gd name="connsiteY991" fmla="*/ 282666 h 1037595"/>
                  <a:gd name="connsiteX992" fmla="*/ 19698 w 737784"/>
                  <a:gd name="connsiteY992" fmla="*/ 281131 h 1037595"/>
                  <a:gd name="connsiteX993" fmla="*/ 20210 w 737784"/>
                  <a:gd name="connsiteY993" fmla="*/ 279084 h 1037595"/>
                  <a:gd name="connsiteX994" fmla="*/ 20466 w 737784"/>
                  <a:gd name="connsiteY994" fmla="*/ 276526 h 1037595"/>
                  <a:gd name="connsiteX995" fmla="*/ 19954 w 737784"/>
                  <a:gd name="connsiteY995" fmla="*/ 274479 h 1037595"/>
                  <a:gd name="connsiteX996" fmla="*/ 19954 w 737784"/>
                  <a:gd name="connsiteY996" fmla="*/ 272689 h 1037595"/>
                  <a:gd name="connsiteX997" fmla="*/ 20721 w 737784"/>
                  <a:gd name="connsiteY997" fmla="*/ 270130 h 1037595"/>
                  <a:gd name="connsiteX998" fmla="*/ 22001 w 737784"/>
                  <a:gd name="connsiteY998" fmla="*/ 267317 h 1037595"/>
                  <a:gd name="connsiteX999" fmla="*/ 23024 w 737784"/>
                  <a:gd name="connsiteY999" fmla="*/ 264247 h 1037595"/>
                  <a:gd name="connsiteX1000" fmla="*/ 23791 w 737784"/>
                  <a:gd name="connsiteY1000" fmla="*/ 256572 h 1037595"/>
                  <a:gd name="connsiteX1001" fmla="*/ 23535 w 737784"/>
                  <a:gd name="connsiteY1001" fmla="*/ 255037 h 1037595"/>
                  <a:gd name="connsiteX1002" fmla="*/ 20210 w 737784"/>
                  <a:gd name="connsiteY1002" fmla="*/ 255037 h 1037595"/>
                  <a:gd name="connsiteX1003" fmla="*/ 18931 w 737784"/>
                  <a:gd name="connsiteY1003" fmla="*/ 254525 h 1037595"/>
                  <a:gd name="connsiteX1004" fmla="*/ 18675 w 737784"/>
                  <a:gd name="connsiteY1004" fmla="*/ 253246 h 1037595"/>
                  <a:gd name="connsiteX1005" fmla="*/ 19186 w 737784"/>
                  <a:gd name="connsiteY1005" fmla="*/ 251200 h 1037595"/>
                  <a:gd name="connsiteX1006" fmla="*/ 19186 w 737784"/>
                  <a:gd name="connsiteY1006" fmla="*/ 248386 h 1037595"/>
                  <a:gd name="connsiteX1007" fmla="*/ 18675 w 737784"/>
                  <a:gd name="connsiteY1007" fmla="*/ 245316 h 1037595"/>
                  <a:gd name="connsiteX1008" fmla="*/ 18675 w 737784"/>
                  <a:gd name="connsiteY1008" fmla="*/ 243781 h 1037595"/>
                  <a:gd name="connsiteX1009" fmla="*/ 24047 w 737784"/>
                  <a:gd name="connsiteY1009" fmla="*/ 239174 h 1037595"/>
                  <a:gd name="connsiteX1010" fmla="*/ 27117 w 737784"/>
                  <a:gd name="connsiteY1010" fmla="*/ 234825 h 1037595"/>
                  <a:gd name="connsiteX1011" fmla="*/ 28396 w 737784"/>
                  <a:gd name="connsiteY1011" fmla="*/ 230732 h 1037595"/>
                  <a:gd name="connsiteX1012" fmla="*/ 28652 w 737784"/>
                  <a:gd name="connsiteY1012" fmla="*/ 230987 h 1037595"/>
                  <a:gd name="connsiteX1013" fmla="*/ 55001 w 737784"/>
                  <a:gd name="connsiteY1013" fmla="*/ 234057 h 1037595"/>
                  <a:gd name="connsiteX1014" fmla="*/ 56536 w 737784"/>
                  <a:gd name="connsiteY1014" fmla="*/ 233290 h 1037595"/>
                  <a:gd name="connsiteX1015" fmla="*/ 58327 w 737784"/>
                  <a:gd name="connsiteY1015" fmla="*/ 231755 h 1037595"/>
                  <a:gd name="connsiteX1016" fmla="*/ 61397 w 737784"/>
                  <a:gd name="connsiteY1016" fmla="*/ 231243 h 1037595"/>
                  <a:gd name="connsiteX1017" fmla="*/ 65234 w 737784"/>
                  <a:gd name="connsiteY1017" fmla="*/ 229964 h 1037595"/>
                  <a:gd name="connsiteX1018" fmla="*/ 67792 w 737784"/>
                  <a:gd name="connsiteY1018" fmla="*/ 227406 h 1037595"/>
                  <a:gd name="connsiteX1019" fmla="*/ 68816 w 737784"/>
                  <a:gd name="connsiteY1019" fmla="*/ 227150 h 1037595"/>
                  <a:gd name="connsiteX1020" fmla="*/ 70350 w 737784"/>
                  <a:gd name="connsiteY1020" fmla="*/ 227918 h 1037595"/>
                  <a:gd name="connsiteX1021" fmla="*/ 73932 w 737784"/>
                  <a:gd name="connsiteY1021" fmla="*/ 228941 h 1037595"/>
                  <a:gd name="connsiteX1022" fmla="*/ 77002 w 737784"/>
                  <a:gd name="connsiteY1022" fmla="*/ 228685 h 1037595"/>
                  <a:gd name="connsiteX1023" fmla="*/ 80839 w 737784"/>
                  <a:gd name="connsiteY1023" fmla="*/ 229453 h 1037595"/>
                  <a:gd name="connsiteX1024" fmla="*/ 82886 w 737784"/>
                  <a:gd name="connsiteY1024" fmla="*/ 229197 h 1037595"/>
                  <a:gd name="connsiteX1025" fmla="*/ 84932 w 737784"/>
                  <a:gd name="connsiteY1025" fmla="*/ 227150 h 1037595"/>
                  <a:gd name="connsiteX1026" fmla="*/ 85700 w 737784"/>
                  <a:gd name="connsiteY1026" fmla="*/ 225615 h 1037595"/>
                  <a:gd name="connsiteX1027" fmla="*/ 87490 w 737784"/>
                  <a:gd name="connsiteY1027" fmla="*/ 223824 h 1037595"/>
                  <a:gd name="connsiteX1028" fmla="*/ 87235 w 737784"/>
                  <a:gd name="connsiteY1028" fmla="*/ 220755 h 1037595"/>
                  <a:gd name="connsiteX1029" fmla="*/ 88258 w 737784"/>
                  <a:gd name="connsiteY1029" fmla="*/ 219987 h 1037595"/>
                  <a:gd name="connsiteX1030" fmla="*/ 89537 w 737784"/>
                  <a:gd name="connsiteY1030" fmla="*/ 217941 h 1037595"/>
                  <a:gd name="connsiteX1031" fmla="*/ 89537 w 737784"/>
                  <a:gd name="connsiteY1031" fmla="*/ 216662 h 1037595"/>
                  <a:gd name="connsiteX1032" fmla="*/ 88002 w 737784"/>
                  <a:gd name="connsiteY1032" fmla="*/ 211545 h 1037595"/>
                  <a:gd name="connsiteX1033" fmla="*/ 87746 w 737784"/>
                  <a:gd name="connsiteY1033" fmla="*/ 207452 h 1037595"/>
                  <a:gd name="connsiteX1034" fmla="*/ 88514 w 737784"/>
                  <a:gd name="connsiteY1034" fmla="*/ 204894 h 1037595"/>
                  <a:gd name="connsiteX1035" fmla="*/ 88258 w 737784"/>
                  <a:gd name="connsiteY1035" fmla="*/ 204126 h 1037595"/>
                  <a:gd name="connsiteX1036" fmla="*/ 89025 w 737784"/>
                  <a:gd name="connsiteY1036" fmla="*/ 201824 h 1037595"/>
                  <a:gd name="connsiteX1037" fmla="*/ 88002 w 737784"/>
                  <a:gd name="connsiteY1037" fmla="*/ 200033 h 1037595"/>
                  <a:gd name="connsiteX1038" fmla="*/ 87235 w 737784"/>
                  <a:gd name="connsiteY1038" fmla="*/ 197219 h 1037595"/>
                  <a:gd name="connsiteX1039" fmla="*/ 87235 w 737784"/>
                  <a:gd name="connsiteY1039" fmla="*/ 195684 h 1037595"/>
                  <a:gd name="connsiteX1040" fmla="*/ 89793 w 737784"/>
                  <a:gd name="connsiteY1040" fmla="*/ 191591 h 1037595"/>
                  <a:gd name="connsiteX1041" fmla="*/ 91328 w 737784"/>
                  <a:gd name="connsiteY1041" fmla="*/ 191080 h 1037595"/>
                  <a:gd name="connsiteX1042" fmla="*/ 92095 w 737784"/>
                  <a:gd name="connsiteY1042" fmla="*/ 189542 h 1037595"/>
                  <a:gd name="connsiteX1043" fmla="*/ 93886 w 737784"/>
                  <a:gd name="connsiteY1043" fmla="*/ 188519 h 1037595"/>
                  <a:gd name="connsiteX1044" fmla="*/ 93630 w 737784"/>
                  <a:gd name="connsiteY1044" fmla="*/ 186728 h 1037595"/>
                  <a:gd name="connsiteX1045" fmla="*/ 92863 w 737784"/>
                  <a:gd name="connsiteY1045" fmla="*/ 182635 h 1037595"/>
                  <a:gd name="connsiteX1046" fmla="*/ 93118 w 737784"/>
                  <a:gd name="connsiteY1046" fmla="*/ 181612 h 1037595"/>
                  <a:gd name="connsiteX1047" fmla="*/ 94653 w 737784"/>
                  <a:gd name="connsiteY1047" fmla="*/ 179565 h 1037595"/>
                  <a:gd name="connsiteX1048" fmla="*/ 94909 w 737784"/>
                  <a:gd name="connsiteY1048" fmla="*/ 175984 h 1037595"/>
                  <a:gd name="connsiteX1049" fmla="*/ 95421 w 737784"/>
                  <a:gd name="connsiteY1049" fmla="*/ 175728 h 1037595"/>
                  <a:gd name="connsiteX1050" fmla="*/ 95165 w 737784"/>
                  <a:gd name="connsiteY1050" fmla="*/ 172402 h 1037595"/>
                  <a:gd name="connsiteX1051" fmla="*/ 95165 w 737784"/>
                  <a:gd name="connsiteY1051" fmla="*/ 170355 h 1037595"/>
                  <a:gd name="connsiteX1052" fmla="*/ 96188 w 737784"/>
                  <a:gd name="connsiteY1052" fmla="*/ 165751 h 1037595"/>
                  <a:gd name="connsiteX1053" fmla="*/ 95932 w 737784"/>
                  <a:gd name="connsiteY1053" fmla="*/ 164728 h 1037595"/>
                  <a:gd name="connsiteX1054" fmla="*/ 96444 w 737784"/>
                  <a:gd name="connsiteY1054" fmla="*/ 162169 h 1037595"/>
                  <a:gd name="connsiteX1055" fmla="*/ 96444 w 737784"/>
                  <a:gd name="connsiteY1055" fmla="*/ 159355 h 1037595"/>
                  <a:gd name="connsiteX1056" fmla="*/ 97979 w 737784"/>
                  <a:gd name="connsiteY1056" fmla="*/ 156285 h 1037595"/>
                  <a:gd name="connsiteX1057" fmla="*/ 100537 w 737784"/>
                  <a:gd name="connsiteY1057" fmla="*/ 152448 h 1037595"/>
                  <a:gd name="connsiteX1058" fmla="*/ 100537 w 737784"/>
                  <a:gd name="connsiteY1058" fmla="*/ 147332 h 1037595"/>
                  <a:gd name="connsiteX1059" fmla="*/ 102840 w 737784"/>
                  <a:gd name="connsiteY1059" fmla="*/ 144262 h 1037595"/>
                  <a:gd name="connsiteX1060" fmla="*/ 103607 w 737784"/>
                  <a:gd name="connsiteY1060" fmla="*/ 140680 h 1037595"/>
                  <a:gd name="connsiteX1061" fmla="*/ 103095 w 737784"/>
                  <a:gd name="connsiteY1061" fmla="*/ 139146 h 1037595"/>
                  <a:gd name="connsiteX1062" fmla="*/ 103863 w 737784"/>
                  <a:gd name="connsiteY1062" fmla="*/ 137866 h 1037595"/>
                  <a:gd name="connsiteX1063" fmla="*/ 105909 w 737784"/>
                  <a:gd name="connsiteY1063" fmla="*/ 136843 h 1037595"/>
                  <a:gd name="connsiteX1064" fmla="*/ 105909 w 737784"/>
                  <a:gd name="connsiteY1064" fmla="*/ 136076 h 1037595"/>
                  <a:gd name="connsiteX1065" fmla="*/ 107444 w 737784"/>
                  <a:gd name="connsiteY1065" fmla="*/ 135820 h 1037595"/>
                  <a:gd name="connsiteX1066" fmla="*/ 107956 w 737784"/>
                  <a:gd name="connsiteY1066" fmla="*/ 134285 h 1037595"/>
                  <a:gd name="connsiteX1067" fmla="*/ 108979 w 737784"/>
                  <a:gd name="connsiteY1067" fmla="*/ 133518 h 1037595"/>
                  <a:gd name="connsiteX1068" fmla="*/ 107700 w 737784"/>
                  <a:gd name="connsiteY1068" fmla="*/ 131471 h 1037595"/>
                  <a:gd name="connsiteX1069" fmla="*/ 107700 w 737784"/>
                  <a:gd name="connsiteY1069" fmla="*/ 129936 h 1037595"/>
                  <a:gd name="connsiteX1070" fmla="*/ 106933 w 737784"/>
                  <a:gd name="connsiteY1070" fmla="*/ 128657 h 1037595"/>
                  <a:gd name="connsiteX1071" fmla="*/ 107956 w 737784"/>
                  <a:gd name="connsiteY1071" fmla="*/ 125075 h 1037595"/>
                  <a:gd name="connsiteX1072" fmla="*/ 108723 w 737784"/>
                  <a:gd name="connsiteY1072" fmla="*/ 123796 h 1037595"/>
                  <a:gd name="connsiteX1073" fmla="*/ 108468 w 737784"/>
                  <a:gd name="connsiteY1073" fmla="*/ 122517 h 1037595"/>
                  <a:gd name="connsiteX1074" fmla="*/ 106933 w 737784"/>
                  <a:gd name="connsiteY1074" fmla="*/ 122006 h 1037595"/>
                  <a:gd name="connsiteX1075" fmla="*/ 106165 w 737784"/>
                  <a:gd name="connsiteY1075" fmla="*/ 121238 h 1037595"/>
                  <a:gd name="connsiteX1076" fmla="*/ 106677 w 737784"/>
                  <a:gd name="connsiteY1076" fmla="*/ 119447 h 1037595"/>
                  <a:gd name="connsiteX1077" fmla="*/ 105654 w 737784"/>
                  <a:gd name="connsiteY1077" fmla="*/ 118680 h 1037595"/>
                  <a:gd name="connsiteX1078" fmla="*/ 105909 w 737784"/>
                  <a:gd name="connsiteY1078" fmla="*/ 117145 h 1037595"/>
                  <a:gd name="connsiteX1079" fmla="*/ 105654 w 737784"/>
                  <a:gd name="connsiteY1079" fmla="*/ 112796 h 1037595"/>
                  <a:gd name="connsiteX1080" fmla="*/ 106677 w 737784"/>
                  <a:gd name="connsiteY1080" fmla="*/ 112284 h 1037595"/>
                  <a:gd name="connsiteX1081" fmla="*/ 107189 w 737784"/>
                  <a:gd name="connsiteY1081" fmla="*/ 110750 h 1037595"/>
                  <a:gd name="connsiteX1082" fmla="*/ 106165 w 737784"/>
                  <a:gd name="connsiteY1082" fmla="*/ 108703 h 1037595"/>
                  <a:gd name="connsiteX1083" fmla="*/ 106677 w 737784"/>
                  <a:gd name="connsiteY1083" fmla="*/ 107168 h 1037595"/>
                  <a:gd name="connsiteX1084" fmla="*/ 108468 w 737784"/>
                  <a:gd name="connsiteY1084" fmla="*/ 105889 h 1037595"/>
                  <a:gd name="connsiteX1085" fmla="*/ 107700 w 737784"/>
                  <a:gd name="connsiteY1085" fmla="*/ 104354 h 1037595"/>
                  <a:gd name="connsiteX1086" fmla="*/ 108468 w 737784"/>
                  <a:gd name="connsiteY1086" fmla="*/ 103587 h 1037595"/>
                  <a:gd name="connsiteX1087" fmla="*/ 107700 w 737784"/>
                  <a:gd name="connsiteY1087" fmla="*/ 102563 h 1037595"/>
                  <a:gd name="connsiteX1088" fmla="*/ 108723 w 737784"/>
                  <a:gd name="connsiteY1088" fmla="*/ 101540 h 1037595"/>
                  <a:gd name="connsiteX1089" fmla="*/ 107444 w 737784"/>
                  <a:gd name="connsiteY1089" fmla="*/ 99749 h 1037595"/>
                  <a:gd name="connsiteX1090" fmla="*/ 106165 w 737784"/>
                  <a:gd name="connsiteY1090" fmla="*/ 99238 h 1037595"/>
                  <a:gd name="connsiteX1091" fmla="*/ 106933 w 737784"/>
                  <a:gd name="connsiteY1091" fmla="*/ 98214 h 1037595"/>
                  <a:gd name="connsiteX1092" fmla="*/ 107189 w 737784"/>
                  <a:gd name="connsiteY1092" fmla="*/ 95656 h 1037595"/>
                  <a:gd name="connsiteX1093" fmla="*/ 105142 w 737784"/>
                  <a:gd name="connsiteY1093" fmla="*/ 93865 h 1037595"/>
                  <a:gd name="connsiteX1094" fmla="*/ 105398 w 737784"/>
                  <a:gd name="connsiteY1094" fmla="*/ 92331 h 1037595"/>
                  <a:gd name="connsiteX1095" fmla="*/ 106421 w 737784"/>
                  <a:gd name="connsiteY1095" fmla="*/ 90540 h 1037595"/>
                  <a:gd name="connsiteX1096" fmla="*/ 105909 w 737784"/>
                  <a:gd name="connsiteY1096" fmla="*/ 88752 h 1037595"/>
                  <a:gd name="connsiteX1097" fmla="*/ 107700 w 737784"/>
                  <a:gd name="connsiteY1097" fmla="*/ 86961 h 1037595"/>
                  <a:gd name="connsiteX1098" fmla="*/ 107956 w 737784"/>
                  <a:gd name="connsiteY1098" fmla="*/ 84914 h 1037595"/>
                  <a:gd name="connsiteX1099" fmla="*/ 108979 w 737784"/>
                  <a:gd name="connsiteY1099" fmla="*/ 83379 h 1037595"/>
                  <a:gd name="connsiteX1100" fmla="*/ 108723 w 737784"/>
                  <a:gd name="connsiteY1100" fmla="*/ 82612 h 1037595"/>
                  <a:gd name="connsiteX1101" fmla="*/ 110003 w 737784"/>
                  <a:gd name="connsiteY1101" fmla="*/ 80821 h 1037595"/>
                  <a:gd name="connsiteX1102" fmla="*/ 108468 w 737784"/>
                  <a:gd name="connsiteY1102" fmla="*/ 79033 h 1037595"/>
                  <a:gd name="connsiteX1103" fmla="*/ 108212 w 737784"/>
                  <a:gd name="connsiteY1103" fmla="*/ 77754 h 1037595"/>
                  <a:gd name="connsiteX1104" fmla="*/ 106165 w 737784"/>
                  <a:gd name="connsiteY1104" fmla="*/ 77501 h 1037595"/>
                  <a:gd name="connsiteX1105" fmla="*/ 107189 w 737784"/>
                  <a:gd name="connsiteY1105" fmla="*/ 75710 h 1037595"/>
                  <a:gd name="connsiteX1106" fmla="*/ 104886 w 737784"/>
                  <a:gd name="connsiteY1106" fmla="*/ 73663 h 1037595"/>
                  <a:gd name="connsiteX1107" fmla="*/ 106165 w 737784"/>
                  <a:gd name="connsiteY1107" fmla="*/ 73408 h 1037595"/>
                  <a:gd name="connsiteX1108" fmla="*/ 104630 w 737784"/>
                  <a:gd name="connsiteY1108" fmla="*/ 71617 h 1037595"/>
                  <a:gd name="connsiteX1109" fmla="*/ 103607 w 737784"/>
                  <a:gd name="connsiteY1109" fmla="*/ 72384 h 1037595"/>
                  <a:gd name="connsiteX1110" fmla="*/ 101816 w 737784"/>
                  <a:gd name="connsiteY1110" fmla="*/ 71617 h 1037595"/>
                  <a:gd name="connsiteX1111" fmla="*/ 101305 w 737784"/>
                  <a:gd name="connsiteY1111" fmla="*/ 70082 h 1037595"/>
                  <a:gd name="connsiteX1112" fmla="*/ 99514 w 737784"/>
                  <a:gd name="connsiteY1112" fmla="*/ 70082 h 1037595"/>
                  <a:gd name="connsiteX1113" fmla="*/ 99258 w 737784"/>
                  <a:gd name="connsiteY1113" fmla="*/ 66245 h 1037595"/>
                  <a:gd name="connsiteX1114" fmla="*/ 98491 w 737784"/>
                  <a:gd name="connsiteY1114" fmla="*/ 65221 h 1037595"/>
                  <a:gd name="connsiteX1115" fmla="*/ 99258 w 737784"/>
                  <a:gd name="connsiteY1115" fmla="*/ 63942 h 1037595"/>
                  <a:gd name="connsiteX1116" fmla="*/ 98235 w 737784"/>
                  <a:gd name="connsiteY1116" fmla="*/ 61896 h 1037595"/>
                  <a:gd name="connsiteX1117" fmla="*/ 96444 w 737784"/>
                  <a:gd name="connsiteY1117" fmla="*/ 61896 h 1037595"/>
                  <a:gd name="connsiteX1118" fmla="*/ 95932 w 737784"/>
                  <a:gd name="connsiteY1118" fmla="*/ 60105 h 1037595"/>
                  <a:gd name="connsiteX1119" fmla="*/ 95677 w 737784"/>
                  <a:gd name="connsiteY1119" fmla="*/ 57547 h 1037595"/>
                  <a:gd name="connsiteX1120" fmla="*/ 93374 w 737784"/>
                  <a:gd name="connsiteY1120" fmla="*/ 56268 h 1037595"/>
                  <a:gd name="connsiteX1121" fmla="*/ 96444 w 737784"/>
                  <a:gd name="connsiteY1121" fmla="*/ 47826 h 1037595"/>
                  <a:gd name="connsiteX1122" fmla="*/ 97723 w 737784"/>
                  <a:gd name="connsiteY1122" fmla="*/ 48081 h 1037595"/>
                  <a:gd name="connsiteX1123" fmla="*/ 98235 w 737784"/>
                  <a:gd name="connsiteY1123" fmla="*/ 47058 h 1037595"/>
                  <a:gd name="connsiteX1124" fmla="*/ 98235 w 737784"/>
                  <a:gd name="connsiteY1124" fmla="*/ 45779 h 1037595"/>
                  <a:gd name="connsiteX1125" fmla="*/ 101305 w 737784"/>
                  <a:gd name="connsiteY1125" fmla="*/ 47058 h 1037595"/>
                  <a:gd name="connsiteX1126" fmla="*/ 102840 w 737784"/>
                  <a:gd name="connsiteY1126" fmla="*/ 46035 h 1037595"/>
                  <a:gd name="connsiteX1127" fmla="*/ 102840 w 737784"/>
                  <a:gd name="connsiteY1127" fmla="*/ 43477 h 1037595"/>
                  <a:gd name="connsiteX1128" fmla="*/ 102072 w 737784"/>
                  <a:gd name="connsiteY1128" fmla="*/ 41686 h 1037595"/>
                  <a:gd name="connsiteX1129" fmla="*/ 104375 w 737784"/>
                  <a:gd name="connsiteY1129" fmla="*/ 39895 h 1037595"/>
                  <a:gd name="connsiteX1130" fmla="*/ 105654 w 737784"/>
                  <a:gd name="connsiteY1130" fmla="*/ 40918 h 1037595"/>
                  <a:gd name="connsiteX1131" fmla="*/ 106677 w 737784"/>
                  <a:gd name="connsiteY1131" fmla="*/ 39383 h 1037595"/>
                  <a:gd name="connsiteX1132" fmla="*/ 107700 w 737784"/>
                  <a:gd name="connsiteY1132" fmla="*/ 36569 h 1037595"/>
                  <a:gd name="connsiteX1133" fmla="*/ 107956 w 737784"/>
                  <a:gd name="connsiteY1133" fmla="*/ 34267 h 1037595"/>
                  <a:gd name="connsiteX1134" fmla="*/ 109747 w 737784"/>
                  <a:gd name="connsiteY1134" fmla="*/ 33500 h 1037595"/>
                  <a:gd name="connsiteX1135" fmla="*/ 109747 w 737784"/>
                  <a:gd name="connsiteY1135" fmla="*/ 34523 h 1037595"/>
                  <a:gd name="connsiteX1136" fmla="*/ 111026 w 737784"/>
                  <a:gd name="connsiteY1136" fmla="*/ 35290 h 1037595"/>
                  <a:gd name="connsiteX1137" fmla="*/ 112049 w 737784"/>
                  <a:gd name="connsiteY1137" fmla="*/ 35035 h 1037595"/>
                  <a:gd name="connsiteX1138" fmla="*/ 112561 w 737784"/>
                  <a:gd name="connsiteY1138" fmla="*/ 33755 h 1037595"/>
                  <a:gd name="connsiteX1139" fmla="*/ 115631 w 737784"/>
                  <a:gd name="connsiteY1139" fmla="*/ 34523 h 1037595"/>
                  <a:gd name="connsiteX1140" fmla="*/ 115886 w 737784"/>
                  <a:gd name="connsiteY1140" fmla="*/ 35546 h 1037595"/>
                  <a:gd name="connsiteX1141" fmla="*/ 116654 w 737784"/>
                  <a:gd name="connsiteY1141" fmla="*/ 36058 h 1037595"/>
                  <a:gd name="connsiteX1142" fmla="*/ 120491 w 737784"/>
                  <a:gd name="connsiteY1142" fmla="*/ 35804 h 1037595"/>
                  <a:gd name="connsiteX1143" fmla="*/ 122026 w 737784"/>
                  <a:gd name="connsiteY1143" fmla="*/ 39130 h 1037595"/>
                  <a:gd name="connsiteX1144" fmla="*/ 121259 w 737784"/>
                  <a:gd name="connsiteY1144" fmla="*/ 40665 h 1037595"/>
                  <a:gd name="connsiteX1145" fmla="*/ 121514 w 737784"/>
                  <a:gd name="connsiteY1145" fmla="*/ 42200 h 1037595"/>
                  <a:gd name="connsiteX1146" fmla="*/ 125352 w 737784"/>
                  <a:gd name="connsiteY1146" fmla="*/ 44502 h 1037595"/>
                  <a:gd name="connsiteX1147" fmla="*/ 127398 w 737784"/>
                  <a:gd name="connsiteY1147" fmla="*/ 43735 h 1037595"/>
                  <a:gd name="connsiteX1148" fmla="*/ 128422 w 737784"/>
                  <a:gd name="connsiteY1148" fmla="*/ 45014 h 1037595"/>
                  <a:gd name="connsiteX1149" fmla="*/ 129701 w 737784"/>
                  <a:gd name="connsiteY1149" fmla="*/ 43991 h 1037595"/>
                  <a:gd name="connsiteX1150" fmla="*/ 131236 w 737784"/>
                  <a:gd name="connsiteY1150" fmla="*/ 43991 h 1037595"/>
                  <a:gd name="connsiteX1151" fmla="*/ 131236 w 737784"/>
                  <a:gd name="connsiteY1151" fmla="*/ 42967 h 1037595"/>
                  <a:gd name="connsiteX1152" fmla="*/ 132771 w 737784"/>
                  <a:gd name="connsiteY1152" fmla="*/ 43479 h 1037595"/>
                  <a:gd name="connsiteX1153" fmla="*/ 134050 w 737784"/>
                  <a:gd name="connsiteY1153" fmla="*/ 42967 h 1037595"/>
                  <a:gd name="connsiteX1154" fmla="*/ 135585 w 737784"/>
                  <a:gd name="connsiteY1154" fmla="*/ 43991 h 1037595"/>
                  <a:gd name="connsiteX1155" fmla="*/ 137119 w 737784"/>
                  <a:gd name="connsiteY1155" fmla="*/ 42453 h 1037595"/>
                  <a:gd name="connsiteX1156" fmla="*/ 137887 w 737784"/>
                  <a:gd name="connsiteY1156" fmla="*/ 43991 h 1037595"/>
                  <a:gd name="connsiteX1157" fmla="*/ 139934 w 737784"/>
                  <a:gd name="connsiteY1157" fmla="*/ 42967 h 1037595"/>
                  <a:gd name="connsiteX1158" fmla="*/ 139422 w 737784"/>
                  <a:gd name="connsiteY1158" fmla="*/ 41944 h 1037595"/>
                  <a:gd name="connsiteX1159" fmla="*/ 139678 w 737784"/>
                  <a:gd name="connsiteY1159" fmla="*/ 40409 h 1037595"/>
                  <a:gd name="connsiteX1160" fmla="*/ 140957 w 737784"/>
                  <a:gd name="connsiteY1160" fmla="*/ 38363 h 1037595"/>
                  <a:gd name="connsiteX1161" fmla="*/ 142492 w 737784"/>
                  <a:gd name="connsiteY1161" fmla="*/ 38107 h 1037595"/>
                  <a:gd name="connsiteX1162" fmla="*/ 143003 w 737784"/>
                  <a:gd name="connsiteY1162" fmla="*/ 37340 h 1037595"/>
                  <a:gd name="connsiteX1163" fmla="*/ 143771 w 737784"/>
                  <a:gd name="connsiteY1163" fmla="*/ 34781 h 1037595"/>
                  <a:gd name="connsiteX1164" fmla="*/ 144794 w 737784"/>
                  <a:gd name="connsiteY1164" fmla="*/ 35804 h 1037595"/>
                  <a:gd name="connsiteX1165" fmla="*/ 146585 w 737784"/>
                  <a:gd name="connsiteY1165" fmla="*/ 34525 h 1037595"/>
                  <a:gd name="connsiteX1166" fmla="*/ 147096 w 737784"/>
                  <a:gd name="connsiteY1166" fmla="*/ 33758 h 1037595"/>
                  <a:gd name="connsiteX1167" fmla="*/ 149655 w 737784"/>
                  <a:gd name="connsiteY1167" fmla="*/ 33246 h 1037595"/>
                  <a:gd name="connsiteX1168" fmla="*/ 150678 w 737784"/>
                  <a:gd name="connsiteY1168" fmla="*/ 33758 h 1037595"/>
                  <a:gd name="connsiteX1169" fmla="*/ 151701 w 737784"/>
                  <a:gd name="connsiteY1169" fmla="*/ 32990 h 1037595"/>
                  <a:gd name="connsiteX1170" fmla="*/ 152980 w 737784"/>
                  <a:gd name="connsiteY1170" fmla="*/ 32737 h 1037595"/>
                  <a:gd name="connsiteX1171" fmla="*/ 154004 w 737784"/>
                  <a:gd name="connsiteY1171" fmla="*/ 33505 h 1037595"/>
                  <a:gd name="connsiteX1172" fmla="*/ 154771 w 737784"/>
                  <a:gd name="connsiteY1172" fmla="*/ 32993 h 1037595"/>
                  <a:gd name="connsiteX1173" fmla="*/ 157073 w 737784"/>
                  <a:gd name="connsiteY1173" fmla="*/ 35040 h 1037595"/>
                  <a:gd name="connsiteX1174" fmla="*/ 158608 w 737784"/>
                  <a:gd name="connsiteY1174" fmla="*/ 35040 h 1037595"/>
                  <a:gd name="connsiteX1175" fmla="*/ 159376 w 737784"/>
                  <a:gd name="connsiteY1175" fmla="*/ 35807 h 1037595"/>
                  <a:gd name="connsiteX1176" fmla="*/ 158608 w 737784"/>
                  <a:gd name="connsiteY1176" fmla="*/ 38109 h 1037595"/>
                  <a:gd name="connsiteX1177" fmla="*/ 159887 w 737784"/>
                  <a:gd name="connsiteY1177" fmla="*/ 39388 h 1037595"/>
                  <a:gd name="connsiteX1178" fmla="*/ 162957 w 737784"/>
                  <a:gd name="connsiteY1178" fmla="*/ 39900 h 1037595"/>
                  <a:gd name="connsiteX1179" fmla="*/ 163981 w 737784"/>
                  <a:gd name="connsiteY1179" fmla="*/ 40156 h 1037595"/>
                  <a:gd name="connsiteX1180" fmla="*/ 165260 w 737784"/>
                  <a:gd name="connsiteY1180" fmla="*/ 41947 h 1037595"/>
                  <a:gd name="connsiteX1181" fmla="*/ 165004 w 737784"/>
                  <a:gd name="connsiteY1181" fmla="*/ 42970 h 1037595"/>
                  <a:gd name="connsiteX1182" fmla="*/ 167562 w 737784"/>
                  <a:gd name="connsiteY1182" fmla="*/ 44249 h 1037595"/>
                  <a:gd name="connsiteX1183" fmla="*/ 167306 w 737784"/>
                  <a:gd name="connsiteY1183" fmla="*/ 42203 h 1037595"/>
                  <a:gd name="connsiteX1184" fmla="*/ 168841 w 737784"/>
                  <a:gd name="connsiteY1184" fmla="*/ 42714 h 1037595"/>
                  <a:gd name="connsiteX1185" fmla="*/ 171655 w 737784"/>
                  <a:gd name="connsiteY1185" fmla="*/ 42714 h 1037595"/>
                  <a:gd name="connsiteX1186" fmla="*/ 171655 w 737784"/>
                  <a:gd name="connsiteY1186" fmla="*/ 41691 h 1037595"/>
                  <a:gd name="connsiteX1187" fmla="*/ 173446 w 737784"/>
                  <a:gd name="connsiteY1187" fmla="*/ 40668 h 1037595"/>
                  <a:gd name="connsiteX1188" fmla="*/ 175492 w 737784"/>
                  <a:gd name="connsiteY1188" fmla="*/ 40668 h 1037595"/>
                  <a:gd name="connsiteX1189" fmla="*/ 175492 w 737784"/>
                  <a:gd name="connsiteY1189" fmla="*/ 41435 h 1037595"/>
                  <a:gd name="connsiteX1190" fmla="*/ 176772 w 737784"/>
                  <a:gd name="connsiteY1190" fmla="*/ 42203 h 1037595"/>
                  <a:gd name="connsiteX1191" fmla="*/ 177795 w 737784"/>
                  <a:gd name="connsiteY1191" fmla="*/ 41947 h 1037595"/>
                  <a:gd name="connsiteX1192" fmla="*/ 178818 w 737784"/>
                  <a:gd name="connsiteY1192" fmla="*/ 40668 h 1037595"/>
                  <a:gd name="connsiteX1193" fmla="*/ 178306 w 737784"/>
                  <a:gd name="connsiteY1193" fmla="*/ 39133 h 1037595"/>
                  <a:gd name="connsiteX1194" fmla="*/ 178818 w 737784"/>
                  <a:gd name="connsiteY1194" fmla="*/ 38365 h 1037595"/>
                  <a:gd name="connsiteX1195" fmla="*/ 180097 w 737784"/>
                  <a:gd name="connsiteY1195" fmla="*/ 38621 h 1037595"/>
                  <a:gd name="connsiteX1196" fmla="*/ 180865 w 737784"/>
                  <a:gd name="connsiteY1196" fmla="*/ 39388 h 1037595"/>
                  <a:gd name="connsiteX1197" fmla="*/ 184190 w 737784"/>
                  <a:gd name="connsiteY1197" fmla="*/ 39388 h 1037595"/>
                  <a:gd name="connsiteX1198" fmla="*/ 183423 w 737784"/>
                  <a:gd name="connsiteY1198" fmla="*/ 40924 h 1037595"/>
                  <a:gd name="connsiteX1199" fmla="*/ 183423 w 737784"/>
                  <a:gd name="connsiteY1199" fmla="*/ 42203 h 1037595"/>
                  <a:gd name="connsiteX1200" fmla="*/ 185725 w 737784"/>
                  <a:gd name="connsiteY1200" fmla="*/ 42203 h 1037595"/>
                  <a:gd name="connsiteX1201" fmla="*/ 188028 w 737784"/>
                  <a:gd name="connsiteY1201" fmla="*/ 41435 h 1037595"/>
                  <a:gd name="connsiteX1202" fmla="*/ 189307 w 737784"/>
                  <a:gd name="connsiteY1202" fmla="*/ 42714 h 1037595"/>
                  <a:gd name="connsiteX1203" fmla="*/ 192888 w 737784"/>
                  <a:gd name="connsiteY1203" fmla="*/ 41691 h 1037595"/>
                  <a:gd name="connsiteX1204" fmla="*/ 194935 w 737784"/>
                  <a:gd name="connsiteY1204" fmla="*/ 39388 h 1037595"/>
                  <a:gd name="connsiteX1205" fmla="*/ 195446 w 737784"/>
                  <a:gd name="connsiteY1205" fmla="*/ 37600 h 1037595"/>
                  <a:gd name="connsiteX1206" fmla="*/ 196981 w 737784"/>
                  <a:gd name="connsiteY1206" fmla="*/ 37089 h 1037595"/>
                  <a:gd name="connsiteX1207" fmla="*/ 197237 w 737784"/>
                  <a:gd name="connsiteY1207" fmla="*/ 35042 h 1037595"/>
                  <a:gd name="connsiteX1208" fmla="*/ 199028 w 737784"/>
                  <a:gd name="connsiteY1208" fmla="*/ 34531 h 1037595"/>
                  <a:gd name="connsiteX1209" fmla="*/ 199284 w 737784"/>
                  <a:gd name="connsiteY1209" fmla="*/ 32996 h 1037595"/>
                  <a:gd name="connsiteX1210" fmla="*/ 200307 w 737784"/>
                  <a:gd name="connsiteY1210" fmla="*/ 33507 h 1037595"/>
                  <a:gd name="connsiteX1211" fmla="*/ 203121 w 737784"/>
                  <a:gd name="connsiteY1211" fmla="*/ 33763 h 1037595"/>
                  <a:gd name="connsiteX1212" fmla="*/ 204656 w 737784"/>
                  <a:gd name="connsiteY1212" fmla="*/ 33251 h 1037595"/>
                  <a:gd name="connsiteX1213" fmla="*/ 208493 w 737784"/>
                  <a:gd name="connsiteY1213" fmla="*/ 33763 h 1037595"/>
                  <a:gd name="connsiteX1214" fmla="*/ 209772 w 737784"/>
                  <a:gd name="connsiteY1214" fmla="*/ 32996 h 1037595"/>
                  <a:gd name="connsiteX1215" fmla="*/ 211051 w 737784"/>
                  <a:gd name="connsiteY1215" fmla="*/ 33251 h 1037595"/>
                  <a:gd name="connsiteX1216" fmla="*/ 211307 w 737784"/>
                  <a:gd name="connsiteY1216" fmla="*/ 31972 h 1037595"/>
                  <a:gd name="connsiteX1217" fmla="*/ 213098 w 737784"/>
                  <a:gd name="connsiteY1217" fmla="*/ 31717 h 1037595"/>
                  <a:gd name="connsiteX1218" fmla="*/ 215400 w 737784"/>
                  <a:gd name="connsiteY1218" fmla="*/ 30693 h 1037595"/>
                  <a:gd name="connsiteX1219" fmla="*/ 215912 w 737784"/>
                  <a:gd name="connsiteY1219" fmla="*/ 29670 h 1037595"/>
                  <a:gd name="connsiteX1220" fmla="*/ 217191 w 737784"/>
                  <a:gd name="connsiteY1220" fmla="*/ 29417 h 1037595"/>
                  <a:gd name="connsiteX1221" fmla="*/ 217703 w 737784"/>
                  <a:gd name="connsiteY1221" fmla="*/ 28393 h 1037595"/>
                  <a:gd name="connsiteX1222" fmla="*/ 217447 w 737784"/>
                  <a:gd name="connsiteY1222" fmla="*/ 27114 h 1037595"/>
                  <a:gd name="connsiteX1223" fmla="*/ 218470 w 737784"/>
                  <a:gd name="connsiteY1223" fmla="*/ 26603 h 1037595"/>
                  <a:gd name="connsiteX1224" fmla="*/ 220517 w 737784"/>
                  <a:gd name="connsiteY1224" fmla="*/ 27114 h 1037595"/>
                  <a:gd name="connsiteX1225" fmla="*/ 221796 w 737784"/>
                  <a:gd name="connsiteY1225" fmla="*/ 26347 h 1037595"/>
                  <a:gd name="connsiteX1226" fmla="*/ 221284 w 737784"/>
                  <a:gd name="connsiteY1226" fmla="*/ 25068 h 1037595"/>
                  <a:gd name="connsiteX1227" fmla="*/ 221284 w 737784"/>
                  <a:gd name="connsiteY1227" fmla="*/ 21998 h 1037595"/>
                  <a:gd name="connsiteX1228" fmla="*/ 220261 w 737784"/>
                  <a:gd name="connsiteY1228" fmla="*/ 20463 h 1037595"/>
                  <a:gd name="connsiteX1229" fmla="*/ 220261 w 737784"/>
                  <a:gd name="connsiteY1229" fmla="*/ 19440 h 1037595"/>
                  <a:gd name="connsiteX1230" fmla="*/ 221540 w 737784"/>
                  <a:gd name="connsiteY1230" fmla="*/ 17649 h 1037595"/>
                  <a:gd name="connsiteX1231" fmla="*/ 222819 w 737784"/>
                  <a:gd name="connsiteY1231" fmla="*/ 17137 h 1037595"/>
                  <a:gd name="connsiteX1232" fmla="*/ 224866 w 737784"/>
                  <a:gd name="connsiteY1232" fmla="*/ 14835 h 1037595"/>
                  <a:gd name="connsiteX1233" fmla="*/ 228959 w 737784"/>
                  <a:gd name="connsiteY1233" fmla="*/ 10486 h 1037595"/>
                  <a:gd name="connsiteX1234" fmla="*/ 230750 w 737784"/>
                  <a:gd name="connsiteY1234" fmla="*/ 9207 h 1037595"/>
                  <a:gd name="connsiteX1235" fmla="*/ 234843 w 737784"/>
                  <a:gd name="connsiteY1235" fmla="*/ 7416 h 1037595"/>
                  <a:gd name="connsiteX1236" fmla="*/ 235354 w 737784"/>
                  <a:gd name="connsiteY1236" fmla="*/ 6649 h 1037595"/>
                  <a:gd name="connsiteX1237" fmla="*/ 235354 w 737784"/>
                  <a:gd name="connsiteY1237" fmla="*/ 4090 h 1037595"/>
                  <a:gd name="connsiteX1238" fmla="*/ 238168 w 737784"/>
                  <a:gd name="connsiteY1238" fmla="*/ 5114 h 1037595"/>
                  <a:gd name="connsiteX1239" fmla="*/ 239447 w 737784"/>
                  <a:gd name="connsiteY1239" fmla="*/ 4858 h 1037595"/>
                  <a:gd name="connsiteX1240" fmla="*/ 240471 w 737784"/>
                  <a:gd name="connsiteY1240" fmla="*/ 5370 h 1037595"/>
                  <a:gd name="connsiteX1241" fmla="*/ 242006 w 737784"/>
                  <a:gd name="connsiteY1241" fmla="*/ 4346 h 1037595"/>
                  <a:gd name="connsiteX1242" fmla="*/ 243541 w 737784"/>
                  <a:gd name="connsiteY1242" fmla="*/ 4602 h 1037595"/>
                  <a:gd name="connsiteX1243" fmla="*/ 244564 w 737784"/>
                  <a:gd name="connsiteY1243" fmla="*/ 3579 h 1037595"/>
                  <a:gd name="connsiteX1244" fmla="*/ 248657 w 737784"/>
                  <a:gd name="connsiteY1244" fmla="*/ 3835 h 1037595"/>
                  <a:gd name="connsiteX1245" fmla="*/ 250192 w 737784"/>
                  <a:gd name="connsiteY1245" fmla="*/ 4858 h 1037595"/>
                  <a:gd name="connsiteX1246" fmla="*/ 251215 w 737784"/>
                  <a:gd name="connsiteY1246" fmla="*/ 6649 h 1037595"/>
                  <a:gd name="connsiteX1247" fmla="*/ 252750 w 737784"/>
                  <a:gd name="connsiteY1247" fmla="*/ 6649 h 1037595"/>
                  <a:gd name="connsiteX1248" fmla="*/ 254285 w 737784"/>
                  <a:gd name="connsiteY1248" fmla="*/ 7416 h 1037595"/>
                  <a:gd name="connsiteX1249" fmla="*/ 255820 w 737784"/>
                  <a:gd name="connsiteY1249" fmla="*/ 7416 h 1037595"/>
                  <a:gd name="connsiteX1250" fmla="*/ 256843 w 737784"/>
                  <a:gd name="connsiteY1250" fmla="*/ 9463 h 1037595"/>
                  <a:gd name="connsiteX1251" fmla="*/ 258634 w 737784"/>
                  <a:gd name="connsiteY1251" fmla="*/ 9974 h 1037595"/>
                  <a:gd name="connsiteX1252" fmla="*/ 261448 w 737784"/>
                  <a:gd name="connsiteY1252" fmla="*/ 9463 h 1037595"/>
                  <a:gd name="connsiteX1253" fmla="*/ 263238 w 737784"/>
                  <a:gd name="connsiteY1253" fmla="*/ 8184 h 1037595"/>
                  <a:gd name="connsiteX1254" fmla="*/ 264262 w 737784"/>
                  <a:gd name="connsiteY1254" fmla="*/ 9719 h 1037595"/>
                  <a:gd name="connsiteX1255" fmla="*/ 266820 w 737784"/>
                  <a:gd name="connsiteY1255" fmla="*/ 11253 h 1037595"/>
                  <a:gd name="connsiteX1256" fmla="*/ 267843 w 737784"/>
                  <a:gd name="connsiteY1256" fmla="*/ 10998 h 1037595"/>
                  <a:gd name="connsiteX1257" fmla="*/ 268099 w 737784"/>
                  <a:gd name="connsiteY1257" fmla="*/ 9719 h 1037595"/>
                  <a:gd name="connsiteX1258" fmla="*/ 267332 w 737784"/>
                  <a:gd name="connsiteY1258" fmla="*/ 7416 h 1037595"/>
                  <a:gd name="connsiteX1259" fmla="*/ 268355 w 737784"/>
                  <a:gd name="connsiteY1259" fmla="*/ 5628 h 1037595"/>
                  <a:gd name="connsiteX1260" fmla="*/ 269634 w 737784"/>
                  <a:gd name="connsiteY1260" fmla="*/ 2047 h 1037595"/>
                  <a:gd name="connsiteX1261" fmla="*/ 270657 w 737784"/>
                  <a:gd name="connsiteY1261" fmla="*/ 1791 h 1037595"/>
                  <a:gd name="connsiteX1262" fmla="*/ 276541 w 737784"/>
                  <a:gd name="connsiteY1262" fmla="*/ 2302 h 1037595"/>
                  <a:gd name="connsiteX1263" fmla="*/ 282937 w 737784"/>
                  <a:gd name="connsiteY1263" fmla="*/ 3070 h 1037595"/>
                  <a:gd name="connsiteX1264" fmla="*/ 286774 w 737784"/>
                  <a:gd name="connsiteY1264" fmla="*/ 3070 h 1037595"/>
                  <a:gd name="connsiteX1265" fmla="*/ 288820 w 737784"/>
                  <a:gd name="connsiteY1265" fmla="*/ 2814 h 1037595"/>
                  <a:gd name="connsiteX1266" fmla="*/ 293937 w 737784"/>
                  <a:gd name="connsiteY1266" fmla="*/ 1279 h 1037595"/>
                  <a:gd name="connsiteX1267" fmla="*/ 299054 w 737784"/>
                  <a:gd name="connsiteY1267" fmla="*/ 0 h 1037595"/>
                  <a:gd name="connsiteX1268" fmla="*/ 301868 w 737784"/>
                  <a:gd name="connsiteY1268" fmla="*/ 512 h 1037595"/>
                  <a:gd name="connsiteX1269" fmla="*/ 303147 w 737784"/>
                  <a:gd name="connsiteY1269" fmla="*/ 1023 h 1037595"/>
                  <a:gd name="connsiteX1270" fmla="*/ 305449 w 737784"/>
                  <a:gd name="connsiteY1270" fmla="*/ 1279 h 1037595"/>
                  <a:gd name="connsiteX1271" fmla="*/ 309030 w 737784"/>
                  <a:gd name="connsiteY1271" fmla="*/ 0 h 1037595"/>
                  <a:gd name="connsiteX1272" fmla="*/ 310565 w 737784"/>
                  <a:gd name="connsiteY1272" fmla="*/ 2814 h 1037595"/>
                  <a:gd name="connsiteX1273" fmla="*/ 315426 w 737784"/>
                  <a:gd name="connsiteY1273" fmla="*/ 11256 h 1037595"/>
                  <a:gd name="connsiteX1274" fmla="*/ 317217 w 737784"/>
                  <a:gd name="connsiteY1274" fmla="*/ 14326 h 1037595"/>
                  <a:gd name="connsiteX1275" fmla="*/ 318240 w 737784"/>
                  <a:gd name="connsiteY1275" fmla="*/ 16884 h 1037595"/>
                  <a:gd name="connsiteX1276" fmla="*/ 317473 w 737784"/>
                  <a:gd name="connsiteY1276" fmla="*/ 17396 h 1037595"/>
                  <a:gd name="connsiteX1277" fmla="*/ 314914 w 737784"/>
                  <a:gd name="connsiteY1277" fmla="*/ 17907 h 1037595"/>
                  <a:gd name="connsiteX1278" fmla="*/ 313891 w 737784"/>
                  <a:gd name="connsiteY1278" fmla="*/ 20977 h 1037595"/>
                  <a:gd name="connsiteX1279" fmla="*/ 314914 w 737784"/>
                  <a:gd name="connsiteY1279" fmla="*/ 22768 h 1037595"/>
                  <a:gd name="connsiteX1280" fmla="*/ 318752 w 737784"/>
                  <a:gd name="connsiteY1280" fmla="*/ 23535 h 1037595"/>
                  <a:gd name="connsiteX1281" fmla="*/ 318752 w 737784"/>
                  <a:gd name="connsiteY1281" fmla="*/ 26861 h 1037595"/>
                  <a:gd name="connsiteX1282" fmla="*/ 321821 w 737784"/>
                  <a:gd name="connsiteY1282" fmla="*/ 27117 h 1037595"/>
                  <a:gd name="connsiteX1283" fmla="*/ 321821 w 737784"/>
                  <a:gd name="connsiteY1283" fmla="*/ 30443 h 1037595"/>
                  <a:gd name="connsiteX1284" fmla="*/ 323101 w 737784"/>
                  <a:gd name="connsiteY1284" fmla="*/ 36071 h 1037595"/>
                  <a:gd name="connsiteX1285" fmla="*/ 330008 w 737784"/>
                  <a:gd name="connsiteY1285" fmla="*/ 34536 h 1037595"/>
                  <a:gd name="connsiteX1286" fmla="*/ 331031 w 737784"/>
                  <a:gd name="connsiteY1286" fmla="*/ 36071 h 1037595"/>
                  <a:gd name="connsiteX1287" fmla="*/ 332310 w 737784"/>
                  <a:gd name="connsiteY1287" fmla="*/ 37094 h 1037595"/>
                  <a:gd name="connsiteX1288" fmla="*/ 334101 w 737784"/>
                  <a:gd name="connsiteY1288" fmla="*/ 37094 h 1037595"/>
                  <a:gd name="connsiteX1289" fmla="*/ 336915 w 737784"/>
                  <a:gd name="connsiteY1289" fmla="*/ 39140 h 1037595"/>
                  <a:gd name="connsiteX1290" fmla="*/ 339984 w 737784"/>
                  <a:gd name="connsiteY1290" fmla="*/ 39652 h 1037595"/>
                  <a:gd name="connsiteX1291" fmla="*/ 343566 w 737784"/>
                  <a:gd name="connsiteY1291" fmla="*/ 40164 h 1037595"/>
                  <a:gd name="connsiteX1292" fmla="*/ 347659 w 737784"/>
                  <a:gd name="connsiteY1292" fmla="*/ 40931 h 1037595"/>
                  <a:gd name="connsiteX1293" fmla="*/ 348683 w 737784"/>
                  <a:gd name="connsiteY1293" fmla="*/ 41443 h 1037595"/>
                  <a:gd name="connsiteX1294" fmla="*/ 351752 w 737784"/>
                  <a:gd name="connsiteY1294" fmla="*/ 44257 h 1037595"/>
                  <a:gd name="connsiteX1295" fmla="*/ 353032 w 737784"/>
                  <a:gd name="connsiteY1295" fmla="*/ 44257 h 1037595"/>
                  <a:gd name="connsiteX1296" fmla="*/ 356101 w 737784"/>
                  <a:gd name="connsiteY1296" fmla="*/ 46047 h 1037595"/>
                  <a:gd name="connsiteX1297" fmla="*/ 357380 w 737784"/>
                  <a:gd name="connsiteY1297" fmla="*/ 47327 h 1037595"/>
                  <a:gd name="connsiteX1298" fmla="*/ 360450 w 737784"/>
                  <a:gd name="connsiteY1298" fmla="*/ 50141 h 1037595"/>
                  <a:gd name="connsiteX1299" fmla="*/ 361729 w 737784"/>
                  <a:gd name="connsiteY1299" fmla="*/ 50652 h 1037595"/>
                  <a:gd name="connsiteX1300" fmla="*/ 364288 w 737784"/>
                  <a:gd name="connsiteY1300" fmla="*/ 52955 h 1037595"/>
                  <a:gd name="connsiteX1301" fmla="*/ 364288 w 737784"/>
                  <a:gd name="connsiteY1301" fmla="*/ 54745 h 1037595"/>
                  <a:gd name="connsiteX1302" fmla="*/ 365311 w 737784"/>
                  <a:gd name="connsiteY1302" fmla="*/ 56792 h 1037595"/>
                  <a:gd name="connsiteX1303" fmla="*/ 366590 w 737784"/>
                  <a:gd name="connsiteY1303" fmla="*/ 58327 h 1037595"/>
                  <a:gd name="connsiteX1304" fmla="*/ 367869 w 737784"/>
                  <a:gd name="connsiteY1304" fmla="*/ 58838 h 1037595"/>
                  <a:gd name="connsiteX1305" fmla="*/ 372218 w 737784"/>
                  <a:gd name="connsiteY1305" fmla="*/ 62676 h 1037595"/>
                  <a:gd name="connsiteX1306" fmla="*/ 375288 w 737784"/>
                  <a:gd name="connsiteY1306" fmla="*/ 63443 h 1037595"/>
                  <a:gd name="connsiteX1307" fmla="*/ 376567 w 737784"/>
                  <a:gd name="connsiteY1307" fmla="*/ 64211 h 1037595"/>
                  <a:gd name="connsiteX1308" fmla="*/ 378869 w 737784"/>
                  <a:gd name="connsiteY1308" fmla="*/ 66769 h 1037595"/>
                  <a:gd name="connsiteX1309" fmla="*/ 384497 w 737784"/>
                  <a:gd name="connsiteY1309" fmla="*/ 70606 h 1037595"/>
                  <a:gd name="connsiteX1310" fmla="*/ 386800 w 737784"/>
                  <a:gd name="connsiteY1310" fmla="*/ 74443 h 1037595"/>
                  <a:gd name="connsiteX1311" fmla="*/ 390893 w 737784"/>
                  <a:gd name="connsiteY1311" fmla="*/ 78793 h 1037595"/>
                  <a:gd name="connsiteX1312" fmla="*/ 393707 w 737784"/>
                  <a:gd name="connsiteY1312" fmla="*/ 83141 h 1037595"/>
                  <a:gd name="connsiteX1313" fmla="*/ 393707 w 737784"/>
                  <a:gd name="connsiteY1313" fmla="*/ 84165 h 1037595"/>
                  <a:gd name="connsiteX1314" fmla="*/ 395753 w 737784"/>
                  <a:gd name="connsiteY1314" fmla="*/ 85700 h 1037595"/>
                  <a:gd name="connsiteX1315" fmla="*/ 398056 w 737784"/>
                  <a:gd name="connsiteY1315" fmla="*/ 87746 h 1037595"/>
                  <a:gd name="connsiteX1316" fmla="*/ 403428 w 737784"/>
                  <a:gd name="connsiteY1316" fmla="*/ 90560 h 1037595"/>
                  <a:gd name="connsiteX1317" fmla="*/ 406242 w 737784"/>
                  <a:gd name="connsiteY1317" fmla="*/ 93630 h 1037595"/>
                  <a:gd name="connsiteX1318" fmla="*/ 411870 w 737784"/>
                  <a:gd name="connsiteY1318" fmla="*/ 99002 h 1037595"/>
                  <a:gd name="connsiteX1319" fmla="*/ 416986 w 737784"/>
                  <a:gd name="connsiteY1319" fmla="*/ 102328 h 1037595"/>
                  <a:gd name="connsiteX1320" fmla="*/ 419033 w 737784"/>
                  <a:gd name="connsiteY1320" fmla="*/ 102840 h 1037595"/>
                  <a:gd name="connsiteX1321" fmla="*/ 418777 w 737784"/>
                  <a:gd name="connsiteY1321" fmla="*/ 103863 h 1037595"/>
                  <a:gd name="connsiteX1322" fmla="*/ 422870 w 737784"/>
                  <a:gd name="connsiteY1322" fmla="*/ 104886 h 1037595"/>
                  <a:gd name="connsiteX1323" fmla="*/ 430033 w 737784"/>
                  <a:gd name="connsiteY1323" fmla="*/ 107189 h 1037595"/>
                  <a:gd name="connsiteX1324" fmla="*/ 433615 w 737784"/>
                  <a:gd name="connsiteY1324" fmla="*/ 108979 h 1037595"/>
                  <a:gd name="connsiteX1325" fmla="*/ 436173 w 737784"/>
                  <a:gd name="connsiteY1325" fmla="*/ 110770 h 1037595"/>
                  <a:gd name="connsiteX1326" fmla="*/ 438731 w 737784"/>
                  <a:gd name="connsiteY1326" fmla="*/ 113072 h 1037595"/>
                  <a:gd name="connsiteX1327" fmla="*/ 443080 w 737784"/>
                  <a:gd name="connsiteY1327" fmla="*/ 117166 h 1037595"/>
                  <a:gd name="connsiteX1328" fmla="*/ 446662 w 737784"/>
                  <a:gd name="connsiteY1328" fmla="*/ 121003 h 1037595"/>
                  <a:gd name="connsiteX1329" fmla="*/ 453569 w 737784"/>
                  <a:gd name="connsiteY1329" fmla="*/ 127145 h 1037595"/>
                  <a:gd name="connsiteX1330" fmla="*/ 455615 w 737784"/>
                  <a:gd name="connsiteY1330" fmla="*/ 128424 h 1037595"/>
                  <a:gd name="connsiteX1331" fmla="*/ 460220 w 737784"/>
                  <a:gd name="connsiteY1331" fmla="*/ 130215 h 1037595"/>
                  <a:gd name="connsiteX1332" fmla="*/ 464313 w 737784"/>
                  <a:gd name="connsiteY1332" fmla="*/ 131238 h 1037595"/>
                  <a:gd name="connsiteX1333" fmla="*/ 466104 w 737784"/>
                  <a:gd name="connsiteY1333" fmla="*/ 125098 h 1037595"/>
                  <a:gd name="connsiteX1334" fmla="*/ 468150 w 737784"/>
                  <a:gd name="connsiteY1334" fmla="*/ 126122 h 1037595"/>
                  <a:gd name="connsiteX1335" fmla="*/ 470197 w 737784"/>
                  <a:gd name="connsiteY1335" fmla="*/ 126378 h 1037595"/>
                  <a:gd name="connsiteX1336" fmla="*/ 470197 w 737784"/>
                  <a:gd name="connsiteY1336" fmla="*/ 125354 h 1037595"/>
                  <a:gd name="connsiteX1337" fmla="*/ 471732 w 737784"/>
                  <a:gd name="connsiteY1337" fmla="*/ 125354 h 1037595"/>
                  <a:gd name="connsiteX1338" fmla="*/ 475058 w 737784"/>
                  <a:gd name="connsiteY1338" fmla="*/ 126122 h 1037595"/>
                  <a:gd name="connsiteX1339" fmla="*/ 478639 w 737784"/>
                  <a:gd name="connsiteY1339" fmla="*/ 126378 h 1037595"/>
                  <a:gd name="connsiteX1340" fmla="*/ 478639 w 737784"/>
                  <a:gd name="connsiteY1340" fmla="*/ 128168 h 1037595"/>
                  <a:gd name="connsiteX1341" fmla="*/ 479407 w 737784"/>
                  <a:gd name="connsiteY1341" fmla="*/ 129447 h 1037595"/>
                  <a:gd name="connsiteX1342" fmla="*/ 482732 w 737784"/>
                  <a:gd name="connsiteY1342" fmla="*/ 129447 h 1037595"/>
                  <a:gd name="connsiteX1343" fmla="*/ 482988 w 737784"/>
                  <a:gd name="connsiteY1343" fmla="*/ 128424 h 1037595"/>
                  <a:gd name="connsiteX1344" fmla="*/ 485035 w 737784"/>
                  <a:gd name="connsiteY1344" fmla="*/ 129192 h 1037595"/>
                  <a:gd name="connsiteX1345" fmla="*/ 487849 w 737784"/>
                  <a:gd name="connsiteY1345" fmla="*/ 130727 h 1037595"/>
                  <a:gd name="connsiteX1346" fmla="*/ 489384 w 737784"/>
                  <a:gd name="connsiteY1346" fmla="*/ 131750 h 1037595"/>
                  <a:gd name="connsiteX1347" fmla="*/ 491430 w 737784"/>
                  <a:gd name="connsiteY1347" fmla="*/ 132773 h 1037595"/>
                  <a:gd name="connsiteX1348" fmla="*/ 497314 w 737784"/>
                  <a:gd name="connsiteY1348" fmla="*/ 133029 h 1037595"/>
                  <a:gd name="connsiteX1349" fmla="*/ 499361 w 737784"/>
                  <a:gd name="connsiteY1349" fmla="*/ 133796 h 1037595"/>
                  <a:gd name="connsiteX1350" fmla="*/ 503198 w 737784"/>
                  <a:gd name="connsiteY1350" fmla="*/ 134564 h 1037595"/>
                  <a:gd name="connsiteX1351" fmla="*/ 504733 w 737784"/>
                  <a:gd name="connsiteY1351" fmla="*/ 135075 h 1037595"/>
                  <a:gd name="connsiteX1352" fmla="*/ 507035 w 737784"/>
                  <a:gd name="connsiteY1352" fmla="*/ 135329 h 1037595"/>
                  <a:gd name="connsiteX1353" fmla="*/ 508570 w 737784"/>
                  <a:gd name="connsiteY1353" fmla="*/ 135840 h 1037595"/>
                  <a:gd name="connsiteX1354" fmla="*/ 510361 w 737784"/>
                  <a:gd name="connsiteY1354" fmla="*/ 137375 h 1037595"/>
                  <a:gd name="connsiteX1355" fmla="*/ 513686 w 737784"/>
                  <a:gd name="connsiteY1355" fmla="*/ 137887 h 1037595"/>
                  <a:gd name="connsiteX1356" fmla="*/ 516500 w 737784"/>
                  <a:gd name="connsiteY1356" fmla="*/ 136864 h 1037595"/>
                  <a:gd name="connsiteX1357" fmla="*/ 520338 w 737784"/>
                  <a:gd name="connsiteY1357" fmla="*/ 137375 h 1037595"/>
                  <a:gd name="connsiteX1358" fmla="*/ 521361 w 737784"/>
                  <a:gd name="connsiteY1358" fmla="*/ 136608 h 1037595"/>
                  <a:gd name="connsiteX1359" fmla="*/ 522384 w 737784"/>
                  <a:gd name="connsiteY1359" fmla="*/ 135073 h 1037595"/>
                  <a:gd name="connsiteX1360" fmla="*/ 523408 w 737784"/>
                  <a:gd name="connsiteY1360" fmla="*/ 131491 h 1037595"/>
                  <a:gd name="connsiteX1361" fmla="*/ 526989 w 737784"/>
                  <a:gd name="connsiteY1361" fmla="*/ 132515 h 1037595"/>
                  <a:gd name="connsiteX1362" fmla="*/ 542082 w 737784"/>
                  <a:gd name="connsiteY1362" fmla="*/ 135073 h 1037595"/>
                  <a:gd name="connsiteX1363" fmla="*/ 547710 w 737784"/>
                  <a:gd name="connsiteY1363" fmla="*/ 136352 h 1037595"/>
                  <a:gd name="connsiteX1364" fmla="*/ 549245 w 737784"/>
                  <a:gd name="connsiteY1364" fmla="*/ 136096 h 1037595"/>
                  <a:gd name="connsiteX1365" fmla="*/ 549245 w 737784"/>
                  <a:gd name="connsiteY1365" fmla="*/ 137887 h 1037595"/>
                  <a:gd name="connsiteX1366" fmla="*/ 551036 w 737784"/>
                  <a:gd name="connsiteY1366" fmla="*/ 137887 h 1037595"/>
                  <a:gd name="connsiteX1367" fmla="*/ 551036 w 737784"/>
                  <a:gd name="connsiteY1367" fmla="*/ 139934 h 1037595"/>
                  <a:gd name="connsiteX1368" fmla="*/ 553339 w 737784"/>
                  <a:gd name="connsiteY1368" fmla="*/ 140187 h 1037595"/>
                  <a:gd name="connsiteX1369" fmla="*/ 555641 w 737784"/>
                  <a:gd name="connsiteY1369" fmla="*/ 141210 h 1037595"/>
                  <a:gd name="connsiteX1370" fmla="*/ 557687 w 737784"/>
                  <a:gd name="connsiteY1370" fmla="*/ 141466 h 1037595"/>
                  <a:gd name="connsiteX1371" fmla="*/ 561013 w 737784"/>
                  <a:gd name="connsiteY1371" fmla="*/ 139931 h 1037595"/>
                  <a:gd name="connsiteX1372" fmla="*/ 562548 w 737784"/>
                  <a:gd name="connsiteY1372" fmla="*/ 139931 h 1037595"/>
                  <a:gd name="connsiteX1373" fmla="*/ 564850 w 737784"/>
                  <a:gd name="connsiteY1373" fmla="*/ 140443 h 1037595"/>
                  <a:gd name="connsiteX1374" fmla="*/ 567409 w 737784"/>
                  <a:gd name="connsiteY1374" fmla="*/ 142233 h 1037595"/>
                  <a:gd name="connsiteX1375" fmla="*/ 572269 w 737784"/>
                  <a:gd name="connsiteY1375" fmla="*/ 145559 h 1037595"/>
                  <a:gd name="connsiteX1376" fmla="*/ 574827 w 737784"/>
                  <a:gd name="connsiteY1376" fmla="*/ 146838 h 1037595"/>
                  <a:gd name="connsiteX1377" fmla="*/ 583525 w 737784"/>
                  <a:gd name="connsiteY1377" fmla="*/ 150419 h 1037595"/>
                  <a:gd name="connsiteX1378" fmla="*/ 587363 w 737784"/>
                  <a:gd name="connsiteY1378" fmla="*/ 151187 h 1037595"/>
                  <a:gd name="connsiteX1379" fmla="*/ 592991 w 737784"/>
                  <a:gd name="connsiteY1379" fmla="*/ 152466 h 1037595"/>
                  <a:gd name="connsiteX1380" fmla="*/ 595293 w 737784"/>
                  <a:gd name="connsiteY1380" fmla="*/ 153745 h 1037595"/>
                  <a:gd name="connsiteX1381" fmla="*/ 597340 w 737784"/>
                  <a:gd name="connsiteY1381" fmla="*/ 155536 h 1037595"/>
                  <a:gd name="connsiteX1382" fmla="*/ 599642 w 737784"/>
                  <a:gd name="connsiteY1382" fmla="*/ 156559 h 1037595"/>
                  <a:gd name="connsiteX1383" fmla="*/ 606549 w 737784"/>
                  <a:gd name="connsiteY1383" fmla="*/ 157582 h 1037595"/>
                  <a:gd name="connsiteX1384" fmla="*/ 609875 w 737784"/>
                  <a:gd name="connsiteY1384" fmla="*/ 159629 h 1037595"/>
                  <a:gd name="connsiteX1385" fmla="*/ 616014 w 737784"/>
                  <a:gd name="connsiteY1385" fmla="*/ 160908 h 1037595"/>
                  <a:gd name="connsiteX1386" fmla="*/ 623689 w 737784"/>
                  <a:gd name="connsiteY1386" fmla="*/ 161676 h 1037595"/>
                  <a:gd name="connsiteX1387" fmla="*/ 627270 w 737784"/>
                  <a:gd name="connsiteY1387" fmla="*/ 162955 h 1037595"/>
                  <a:gd name="connsiteX1388" fmla="*/ 630340 w 737784"/>
                  <a:gd name="connsiteY1388" fmla="*/ 163978 h 103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</a:cxnLst>
                <a:rect l="l" t="t" r="r" b="b"/>
                <a:pathLst>
                  <a:path w="737784" h="1037595">
                    <a:moveTo>
                      <a:pt x="630340" y="163970"/>
                    </a:moveTo>
                    <a:lnTo>
                      <a:pt x="629317" y="169854"/>
                    </a:lnTo>
                    <a:lnTo>
                      <a:pt x="628294" y="172668"/>
                    </a:lnTo>
                    <a:lnTo>
                      <a:pt x="628038" y="174203"/>
                    </a:lnTo>
                    <a:lnTo>
                      <a:pt x="628550" y="174971"/>
                    </a:lnTo>
                    <a:lnTo>
                      <a:pt x="630340" y="175482"/>
                    </a:lnTo>
                    <a:lnTo>
                      <a:pt x="629573" y="178552"/>
                    </a:lnTo>
                    <a:lnTo>
                      <a:pt x="628294" y="178552"/>
                    </a:lnTo>
                    <a:lnTo>
                      <a:pt x="627782" y="184180"/>
                    </a:lnTo>
                    <a:lnTo>
                      <a:pt x="627526" y="187762"/>
                    </a:lnTo>
                    <a:lnTo>
                      <a:pt x="627014" y="194157"/>
                    </a:lnTo>
                    <a:lnTo>
                      <a:pt x="625736" y="196715"/>
                    </a:lnTo>
                    <a:lnTo>
                      <a:pt x="624200" y="197227"/>
                    </a:lnTo>
                    <a:lnTo>
                      <a:pt x="621642" y="197994"/>
                    </a:lnTo>
                    <a:lnTo>
                      <a:pt x="617294" y="199529"/>
                    </a:lnTo>
                    <a:lnTo>
                      <a:pt x="614991" y="206692"/>
                    </a:lnTo>
                    <a:lnTo>
                      <a:pt x="622922" y="208739"/>
                    </a:lnTo>
                    <a:lnTo>
                      <a:pt x="621386" y="216925"/>
                    </a:lnTo>
                    <a:lnTo>
                      <a:pt x="625736" y="218716"/>
                    </a:lnTo>
                    <a:lnTo>
                      <a:pt x="629828" y="219739"/>
                    </a:lnTo>
                    <a:lnTo>
                      <a:pt x="626247" y="225111"/>
                    </a:lnTo>
                    <a:lnTo>
                      <a:pt x="627270" y="225623"/>
                    </a:lnTo>
                    <a:lnTo>
                      <a:pt x="626247" y="226902"/>
                    </a:lnTo>
                    <a:lnTo>
                      <a:pt x="629317" y="230739"/>
                    </a:lnTo>
                    <a:lnTo>
                      <a:pt x="630085" y="232530"/>
                    </a:lnTo>
                    <a:lnTo>
                      <a:pt x="632387" y="234832"/>
                    </a:lnTo>
                    <a:lnTo>
                      <a:pt x="629828" y="237391"/>
                    </a:lnTo>
                    <a:lnTo>
                      <a:pt x="632387" y="238926"/>
                    </a:lnTo>
                    <a:lnTo>
                      <a:pt x="634945" y="241484"/>
                    </a:lnTo>
                    <a:lnTo>
                      <a:pt x="637247" y="238158"/>
                    </a:lnTo>
                    <a:lnTo>
                      <a:pt x="639805" y="239693"/>
                    </a:lnTo>
                    <a:lnTo>
                      <a:pt x="635968" y="244554"/>
                    </a:lnTo>
                    <a:lnTo>
                      <a:pt x="639038" y="247112"/>
                    </a:lnTo>
                    <a:lnTo>
                      <a:pt x="643387" y="240716"/>
                    </a:lnTo>
                    <a:lnTo>
                      <a:pt x="645433" y="241995"/>
                    </a:lnTo>
                    <a:lnTo>
                      <a:pt x="646713" y="238414"/>
                    </a:lnTo>
                    <a:lnTo>
                      <a:pt x="649527" y="238926"/>
                    </a:lnTo>
                    <a:lnTo>
                      <a:pt x="648504" y="241995"/>
                    </a:lnTo>
                    <a:lnTo>
                      <a:pt x="645178" y="247879"/>
                    </a:lnTo>
                    <a:lnTo>
                      <a:pt x="648248" y="249926"/>
                    </a:lnTo>
                    <a:lnTo>
                      <a:pt x="650550" y="251461"/>
                    </a:lnTo>
                    <a:lnTo>
                      <a:pt x="652341" y="253763"/>
                    </a:lnTo>
                    <a:lnTo>
                      <a:pt x="650550" y="255554"/>
                    </a:lnTo>
                    <a:lnTo>
                      <a:pt x="649527" y="254786"/>
                    </a:lnTo>
                    <a:lnTo>
                      <a:pt x="647992" y="255042"/>
                    </a:lnTo>
                    <a:lnTo>
                      <a:pt x="646968" y="254019"/>
                    </a:lnTo>
                    <a:lnTo>
                      <a:pt x="645945" y="255554"/>
                    </a:lnTo>
                    <a:lnTo>
                      <a:pt x="644666" y="255042"/>
                    </a:lnTo>
                    <a:lnTo>
                      <a:pt x="643131" y="254786"/>
                    </a:lnTo>
                    <a:lnTo>
                      <a:pt x="641341" y="255554"/>
                    </a:lnTo>
                    <a:lnTo>
                      <a:pt x="640061" y="257089"/>
                    </a:lnTo>
                    <a:lnTo>
                      <a:pt x="641085" y="257600"/>
                    </a:lnTo>
                    <a:lnTo>
                      <a:pt x="641085" y="259391"/>
                    </a:lnTo>
                    <a:lnTo>
                      <a:pt x="640829" y="262461"/>
                    </a:lnTo>
                    <a:lnTo>
                      <a:pt x="639550" y="267322"/>
                    </a:lnTo>
                    <a:lnTo>
                      <a:pt x="636736" y="269112"/>
                    </a:lnTo>
                    <a:lnTo>
                      <a:pt x="638271" y="272694"/>
                    </a:lnTo>
                    <a:lnTo>
                      <a:pt x="636991" y="278836"/>
                    </a:lnTo>
                    <a:lnTo>
                      <a:pt x="640317" y="279859"/>
                    </a:lnTo>
                    <a:lnTo>
                      <a:pt x="646457" y="281906"/>
                    </a:lnTo>
                    <a:lnTo>
                      <a:pt x="644155" y="285999"/>
                    </a:lnTo>
                    <a:lnTo>
                      <a:pt x="641085" y="292906"/>
                    </a:lnTo>
                    <a:lnTo>
                      <a:pt x="641596" y="297255"/>
                    </a:lnTo>
                    <a:lnTo>
                      <a:pt x="642364" y="299302"/>
                    </a:lnTo>
                    <a:lnTo>
                      <a:pt x="645178" y="298790"/>
                    </a:lnTo>
                    <a:lnTo>
                      <a:pt x="646457" y="299046"/>
                    </a:lnTo>
                    <a:lnTo>
                      <a:pt x="650038" y="300581"/>
                    </a:lnTo>
                    <a:lnTo>
                      <a:pt x="649271" y="304162"/>
                    </a:lnTo>
                    <a:lnTo>
                      <a:pt x="653108" y="305185"/>
                    </a:lnTo>
                    <a:lnTo>
                      <a:pt x="656690" y="307488"/>
                    </a:lnTo>
                    <a:lnTo>
                      <a:pt x="661295" y="311069"/>
                    </a:lnTo>
                    <a:lnTo>
                      <a:pt x="662573" y="312093"/>
                    </a:lnTo>
                    <a:lnTo>
                      <a:pt x="662062" y="314651"/>
                    </a:lnTo>
                    <a:lnTo>
                      <a:pt x="662318" y="316953"/>
                    </a:lnTo>
                    <a:lnTo>
                      <a:pt x="661806" y="318232"/>
                    </a:lnTo>
                    <a:lnTo>
                      <a:pt x="664876" y="319256"/>
                    </a:lnTo>
                    <a:lnTo>
                      <a:pt x="665387" y="320535"/>
                    </a:lnTo>
                    <a:lnTo>
                      <a:pt x="664620" y="323349"/>
                    </a:lnTo>
                    <a:lnTo>
                      <a:pt x="668713" y="323860"/>
                    </a:lnTo>
                    <a:lnTo>
                      <a:pt x="669737" y="330256"/>
                    </a:lnTo>
                    <a:lnTo>
                      <a:pt x="675620" y="330256"/>
                    </a:lnTo>
                    <a:lnTo>
                      <a:pt x="678178" y="329488"/>
                    </a:lnTo>
                    <a:lnTo>
                      <a:pt x="681504" y="330256"/>
                    </a:lnTo>
                    <a:lnTo>
                      <a:pt x="681760" y="335372"/>
                    </a:lnTo>
                    <a:lnTo>
                      <a:pt x="681248" y="335372"/>
                    </a:lnTo>
                    <a:lnTo>
                      <a:pt x="680481" y="340489"/>
                    </a:lnTo>
                    <a:lnTo>
                      <a:pt x="683551" y="340744"/>
                    </a:lnTo>
                    <a:lnTo>
                      <a:pt x="683551" y="342791"/>
                    </a:lnTo>
                    <a:lnTo>
                      <a:pt x="686109" y="348163"/>
                    </a:lnTo>
                    <a:lnTo>
                      <a:pt x="687388" y="350977"/>
                    </a:lnTo>
                    <a:lnTo>
                      <a:pt x="690458" y="355070"/>
                    </a:lnTo>
                    <a:lnTo>
                      <a:pt x="688411" y="358908"/>
                    </a:lnTo>
                    <a:lnTo>
                      <a:pt x="686877" y="361210"/>
                    </a:lnTo>
                    <a:lnTo>
                      <a:pt x="685086" y="366838"/>
                    </a:lnTo>
                    <a:lnTo>
                      <a:pt x="681504" y="367861"/>
                    </a:lnTo>
                    <a:lnTo>
                      <a:pt x="679969" y="369396"/>
                    </a:lnTo>
                    <a:lnTo>
                      <a:pt x="679714" y="372210"/>
                    </a:lnTo>
                    <a:lnTo>
                      <a:pt x="676388" y="382443"/>
                    </a:lnTo>
                    <a:lnTo>
                      <a:pt x="679202" y="383466"/>
                    </a:lnTo>
                    <a:lnTo>
                      <a:pt x="681760" y="386025"/>
                    </a:lnTo>
                    <a:lnTo>
                      <a:pt x="683806" y="385001"/>
                    </a:lnTo>
                    <a:lnTo>
                      <a:pt x="685597" y="385001"/>
                    </a:lnTo>
                    <a:lnTo>
                      <a:pt x="686365" y="385769"/>
                    </a:lnTo>
                    <a:lnTo>
                      <a:pt x="689691" y="388071"/>
                    </a:lnTo>
                    <a:lnTo>
                      <a:pt x="690969" y="388327"/>
                    </a:lnTo>
                    <a:lnTo>
                      <a:pt x="691481" y="389350"/>
                    </a:lnTo>
                    <a:lnTo>
                      <a:pt x="694551" y="389862"/>
                    </a:lnTo>
                    <a:lnTo>
                      <a:pt x="695063" y="391141"/>
                    </a:lnTo>
                    <a:lnTo>
                      <a:pt x="697621" y="391141"/>
                    </a:lnTo>
                    <a:lnTo>
                      <a:pt x="696854" y="392676"/>
                    </a:lnTo>
                    <a:lnTo>
                      <a:pt x="698132" y="393955"/>
                    </a:lnTo>
                    <a:lnTo>
                      <a:pt x="699156" y="392420"/>
                    </a:lnTo>
                    <a:lnTo>
                      <a:pt x="700179" y="392932"/>
                    </a:lnTo>
                    <a:lnTo>
                      <a:pt x="699668" y="394978"/>
                    </a:lnTo>
                    <a:lnTo>
                      <a:pt x="701970" y="394722"/>
                    </a:lnTo>
                    <a:lnTo>
                      <a:pt x="703760" y="395234"/>
                    </a:lnTo>
                    <a:lnTo>
                      <a:pt x="704272" y="394211"/>
                    </a:lnTo>
                    <a:lnTo>
                      <a:pt x="705296" y="396257"/>
                    </a:lnTo>
                    <a:lnTo>
                      <a:pt x="707598" y="397792"/>
                    </a:lnTo>
                    <a:lnTo>
                      <a:pt x="708877" y="399583"/>
                    </a:lnTo>
                    <a:lnTo>
                      <a:pt x="708621" y="401630"/>
                    </a:lnTo>
                    <a:lnTo>
                      <a:pt x="709900" y="402909"/>
                    </a:lnTo>
                    <a:lnTo>
                      <a:pt x="708621" y="403932"/>
                    </a:lnTo>
                    <a:lnTo>
                      <a:pt x="707342" y="403420"/>
                    </a:lnTo>
                    <a:lnTo>
                      <a:pt x="706574" y="404188"/>
                    </a:lnTo>
                    <a:lnTo>
                      <a:pt x="707342" y="406490"/>
                    </a:lnTo>
                    <a:lnTo>
                      <a:pt x="708621" y="407513"/>
                    </a:lnTo>
                    <a:lnTo>
                      <a:pt x="707598" y="408281"/>
                    </a:lnTo>
                    <a:lnTo>
                      <a:pt x="708621" y="411862"/>
                    </a:lnTo>
                    <a:lnTo>
                      <a:pt x="708110" y="412374"/>
                    </a:lnTo>
                    <a:lnTo>
                      <a:pt x="701714" y="411351"/>
                    </a:lnTo>
                    <a:lnTo>
                      <a:pt x="701458" y="419281"/>
                    </a:lnTo>
                    <a:lnTo>
                      <a:pt x="698644" y="419793"/>
                    </a:lnTo>
                    <a:lnTo>
                      <a:pt x="697877" y="421839"/>
                    </a:lnTo>
                    <a:lnTo>
                      <a:pt x="700691" y="428491"/>
                    </a:lnTo>
                    <a:lnTo>
                      <a:pt x="695574" y="427979"/>
                    </a:lnTo>
                    <a:lnTo>
                      <a:pt x="694551" y="429002"/>
                    </a:lnTo>
                    <a:lnTo>
                      <a:pt x="694295" y="431816"/>
                    </a:lnTo>
                    <a:lnTo>
                      <a:pt x="690969" y="430281"/>
                    </a:lnTo>
                    <a:lnTo>
                      <a:pt x="689435" y="430537"/>
                    </a:lnTo>
                    <a:lnTo>
                      <a:pt x="688667" y="433349"/>
                    </a:lnTo>
                    <a:lnTo>
                      <a:pt x="690202" y="434116"/>
                    </a:lnTo>
                    <a:lnTo>
                      <a:pt x="690458" y="435139"/>
                    </a:lnTo>
                    <a:lnTo>
                      <a:pt x="687388" y="434628"/>
                    </a:lnTo>
                    <a:lnTo>
                      <a:pt x="682272" y="433860"/>
                    </a:lnTo>
                    <a:lnTo>
                      <a:pt x="679202" y="433095"/>
                    </a:lnTo>
                    <a:lnTo>
                      <a:pt x="679202" y="435395"/>
                    </a:lnTo>
                    <a:lnTo>
                      <a:pt x="676900" y="434628"/>
                    </a:lnTo>
                    <a:lnTo>
                      <a:pt x="673574" y="434116"/>
                    </a:lnTo>
                    <a:lnTo>
                      <a:pt x="669992" y="433095"/>
                    </a:lnTo>
                    <a:lnTo>
                      <a:pt x="667690" y="431816"/>
                    </a:lnTo>
                    <a:lnTo>
                      <a:pt x="664620" y="436163"/>
                    </a:lnTo>
                    <a:lnTo>
                      <a:pt x="661806" y="435139"/>
                    </a:lnTo>
                    <a:lnTo>
                      <a:pt x="661295" y="437442"/>
                    </a:lnTo>
                    <a:lnTo>
                      <a:pt x="660015" y="437442"/>
                    </a:lnTo>
                    <a:lnTo>
                      <a:pt x="659248" y="441279"/>
                    </a:lnTo>
                    <a:lnTo>
                      <a:pt x="656946" y="441023"/>
                    </a:lnTo>
                    <a:lnTo>
                      <a:pt x="655410" y="447163"/>
                    </a:lnTo>
                    <a:lnTo>
                      <a:pt x="654899" y="452791"/>
                    </a:lnTo>
                    <a:lnTo>
                      <a:pt x="653364" y="454326"/>
                    </a:lnTo>
                    <a:lnTo>
                      <a:pt x="651573" y="457651"/>
                    </a:lnTo>
                    <a:lnTo>
                      <a:pt x="651573" y="462768"/>
                    </a:lnTo>
                    <a:lnTo>
                      <a:pt x="652085" y="463535"/>
                    </a:lnTo>
                    <a:lnTo>
                      <a:pt x="652085" y="466349"/>
                    </a:lnTo>
                    <a:lnTo>
                      <a:pt x="652596" y="466605"/>
                    </a:lnTo>
                    <a:lnTo>
                      <a:pt x="651829" y="470187"/>
                    </a:lnTo>
                    <a:lnTo>
                      <a:pt x="651829" y="475815"/>
                    </a:lnTo>
                    <a:lnTo>
                      <a:pt x="651062" y="479140"/>
                    </a:lnTo>
                    <a:lnTo>
                      <a:pt x="654132" y="479908"/>
                    </a:lnTo>
                    <a:lnTo>
                      <a:pt x="653108" y="481187"/>
                    </a:lnTo>
                    <a:lnTo>
                      <a:pt x="652596" y="484513"/>
                    </a:lnTo>
                    <a:lnTo>
                      <a:pt x="651829" y="486303"/>
                    </a:lnTo>
                    <a:lnTo>
                      <a:pt x="650806" y="486815"/>
                    </a:lnTo>
                    <a:lnTo>
                      <a:pt x="650294" y="493211"/>
                    </a:lnTo>
                    <a:lnTo>
                      <a:pt x="654387" y="493722"/>
                    </a:lnTo>
                    <a:lnTo>
                      <a:pt x="657457" y="494745"/>
                    </a:lnTo>
                    <a:lnTo>
                      <a:pt x="657969" y="495257"/>
                    </a:lnTo>
                    <a:lnTo>
                      <a:pt x="657969" y="499606"/>
                    </a:lnTo>
                    <a:lnTo>
                      <a:pt x="656690" y="499606"/>
                    </a:lnTo>
                    <a:lnTo>
                      <a:pt x="657713" y="504978"/>
                    </a:lnTo>
                    <a:lnTo>
                      <a:pt x="657713" y="508815"/>
                    </a:lnTo>
                    <a:lnTo>
                      <a:pt x="660015" y="509583"/>
                    </a:lnTo>
                    <a:lnTo>
                      <a:pt x="661550" y="508815"/>
                    </a:lnTo>
                    <a:lnTo>
                      <a:pt x="662062" y="507536"/>
                    </a:lnTo>
                    <a:lnTo>
                      <a:pt x="664109" y="507536"/>
                    </a:lnTo>
                    <a:lnTo>
                      <a:pt x="664876" y="509327"/>
                    </a:lnTo>
                    <a:lnTo>
                      <a:pt x="663085" y="512397"/>
                    </a:lnTo>
                    <a:lnTo>
                      <a:pt x="664876" y="512653"/>
                    </a:lnTo>
                    <a:lnTo>
                      <a:pt x="664364" y="519048"/>
                    </a:lnTo>
                    <a:lnTo>
                      <a:pt x="663085" y="519048"/>
                    </a:lnTo>
                    <a:lnTo>
                      <a:pt x="662318" y="522374"/>
                    </a:lnTo>
                    <a:lnTo>
                      <a:pt x="662318" y="525956"/>
                    </a:lnTo>
                    <a:lnTo>
                      <a:pt x="663341" y="526723"/>
                    </a:lnTo>
                    <a:lnTo>
                      <a:pt x="661806" y="532607"/>
                    </a:lnTo>
                    <a:lnTo>
                      <a:pt x="660783" y="534909"/>
                    </a:lnTo>
                    <a:lnTo>
                      <a:pt x="660527" y="536956"/>
                    </a:lnTo>
                    <a:lnTo>
                      <a:pt x="660015" y="539258"/>
                    </a:lnTo>
                    <a:lnTo>
                      <a:pt x="656690" y="550258"/>
                    </a:lnTo>
                    <a:lnTo>
                      <a:pt x="656434" y="550002"/>
                    </a:lnTo>
                    <a:lnTo>
                      <a:pt x="653876" y="557933"/>
                    </a:lnTo>
                    <a:lnTo>
                      <a:pt x="652852" y="561259"/>
                    </a:lnTo>
                    <a:lnTo>
                      <a:pt x="652596" y="563049"/>
                    </a:lnTo>
                    <a:lnTo>
                      <a:pt x="655410" y="565863"/>
                    </a:lnTo>
                    <a:lnTo>
                      <a:pt x="656178" y="569189"/>
                    </a:lnTo>
                    <a:lnTo>
                      <a:pt x="654387" y="576096"/>
                    </a:lnTo>
                    <a:lnTo>
                      <a:pt x="654387" y="578143"/>
                    </a:lnTo>
                    <a:lnTo>
                      <a:pt x="653364" y="580445"/>
                    </a:lnTo>
                    <a:lnTo>
                      <a:pt x="652341" y="587096"/>
                    </a:lnTo>
                    <a:lnTo>
                      <a:pt x="652596" y="589655"/>
                    </a:lnTo>
                    <a:lnTo>
                      <a:pt x="649015" y="589655"/>
                    </a:lnTo>
                    <a:lnTo>
                      <a:pt x="647224" y="588120"/>
                    </a:lnTo>
                    <a:lnTo>
                      <a:pt x="645690" y="587608"/>
                    </a:lnTo>
                    <a:lnTo>
                      <a:pt x="643643" y="587352"/>
                    </a:lnTo>
                    <a:lnTo>
                      <a:pt x="642108" y="586585"/>
                    </a:lnTo>
                    <a:lnTo>
                      <a:pt x="640829" y="586329"/>
                    </a:lnTo>
                    <a:lnTo>
                      <a:pt x="639805" y="587096"/>
                    </a:lnTo>
                    <a:lnTo>
                      <a:pt x="640317" y="588887"/>
                    </a:lnTo>
                    <a:lnTo>
                      <a:pt x="640317" y="591957"/>
                    </a:lnTo>
                    <a:lnTo>
                      <a:pt x="641341" y="594004"/>
                    </a:lnTo>
                    <a:lnTo>
                      <a:pt x="642876" y="595283"/>
                    </a:lnTo>
                    <a:lnTo>
                      <a:pt x="642876" y="596562"/>
                    </a:lnTo>
                    <a:lnTo>
                      <a:pt x="643643" y="600655"/>
                    </a:lnTo>
                    <a:lnTo>
                      <a:pt x="643387" y="602957"/>
                    </a:lnTo>
                    <a:lnTo>
                      <a:pt x="644410" y="603213"/>
                    </a:lnTo>
                    <a:lnTo>
                      <a:pt x="643131" y="609097"/>
                    </a:lnTo>
                    <a:lnTo>
                      <a:pt x="640573" y="609609"/>
                    </a:lnTo>
                    <a:lnTo>
                      <a:pt x="640573" y="611911"/>
                    </a:lnTo>
                    <a:lnTo>
                      <a:pt x="639550" y="612934"/>
                    </a:lnTo>
                    <a:lnTo>
                      <a:pt x="639550" y="615492"/>
                    </a:lnTo>
                    <a:lnTo>
                      <a:pt x="640573" y="617539"/>
                    </a:lnTo>
                    <a:lnTo>
                      <a:pt x="641596" y="620609"/>
                    </a:lnTo>
                    <a:lnTo>
                      <a:pt x="644155" y="620865"/>
                    </a:lnTo>
                    <a:lnTo>
                      <a:pt x="643643" y="631098"/>
                    </a:lnTo>
                    <a:lnTo>
                      <a:pt x="659504" y="634423"/>
                    </a:lnTo>
                    <a:lnTo>
                      <a:pt x="659248" y="636214"/>
                    </a:lnTo>
                    <a:lnTo>
                      <a:pt x="658481" y="638772"/>
                    </a:lnTo>
                    <a:lnTo>
                      <a:pt x="665132" y="640819"/>
                    </a:lnTo>
                    <a:lnTo>
                      <a:pt x="670760" y="643633"/>
                    </a:lnTo>
                    <a:lnTo>
                      <a:pt x="680225" y="647214"/>
                    </a:lnTo>
                    <a:lnTo>
                      <a:pt x="679714" y="651563"/>
                    </a:lnTo>
                    <a:lnTo>
                      <a:pt x="672550" y="652586"/>
                    </a:lnTo>
                    <a:lnTo>
                      <a:pt x="671527" y="653354"/>
                    </a:lnTo>
                    <a:lnTo>
                      <a:pt x="669481" y="656935"/>
                    </a:lnTo>
                    <a:lnTo>
                      <a:pt x="671015" y="658470"/>
                    </a:lnTo>
                    <a:lnTo>
                      <a:pt x="672295" y="658470"/>
                    </a:lnTo>
                    <a:lnTo>
                      <a:pt x="672295" y="666401"/>
                    </a:lnTo>
                    <a:lnTo>
                      <a:pt x="672550" y="669982"/>
                    </a:lnTo>
                    <a:lnTo>
                      <a:pt x="672295" y="673052"/>
                    </a:lnTo>
                    <a:lnTo>
                      <a:pt x="668969" y="679447"/>
                    </a:lnTo>
                    <a:lnTo>
                      <a:pt x="668457" y="681750"/>
                    </a:lnTo>
                    <a:lnTo>
                      <a:pt x="668969" y="684052"/>
                    </a:lnTo>
                    <a:lnTo>
                      <a:pt x="671015" y="686099"/>
                    </a:lnTo>
                    <a:lnTo>
                      <a:pt x="675620" y="687889"/>
                    </a:lnTo>
                    <a:lnTo>
                      <a:pt x="674086" y="692494"/>
                    </a:lnTo>
                    <a:lnTo>
                      <a:pt x="674853" y="695564"/>
                    </a:lnTo>
                    <a:lnTo>
                      <a:pt x="677667" y="696843"/>
                    </a:lnTo>
                    <a:lnTo>
                      <a:pt x="679969" y="696587"/>
                    </a:lnTo>
                    <a:lnTo>
                      <a:pt x="681248" y="698378"/>
                    </a:lnTo>
                    <a:lnTo>
                      <a:pt x="680737" y="698890"/>
                    </a:lnTo>
                    <a:lnTo>
                      <a:pt x="682016" y="700169"/>
                    </a:lnTo>
                    <a:lnTo>
                      <a:pt x="683295" y="702983"/>
                    </a:lnTo>
                    <a:lnTo>
                      <a:pt x="683039" y="705285"/>
                    </a:lnTo>
                    <a:lnTo>
                      <a:pt x="682016" y="710146"/>
                    </a:lnTo>
                    <a:lnTo>
                      <a:pt x="679969" y="709890"/>
                    </a:lnTo>
                    <a:lnTo>
                      <a:pt x="679458" y="711681"/>
                    </a:lnTo>
                    <a:lnTo>
                      <a:pt x="680481" y="715006"/>
                    </a:lnTo>
                    <a:lnTo>
                      <a:pt x="680992" y="715774"/>
                    </a:lnTo>
                    <a:lnTo>
                      <a:pt x="682528" y="718332"/>
                    </a:lnTo>
                    <a:lnTo>
                      <a:pt x="682528" y="719611"/>
                    </a:lnTo>
                    <a:lnTo>
                      <a:pt x="683295" y="722169"/>
                    </a:lnTo>
                    <a:lnTo>
                      <a:pt x="684318" y="722681"/>
                    </a:lnTo>
                    <a:lnTo>
                      <a:pt x="686877" y="721402"/>
                    </a:lnTo>
                    <a:lnTo>
                      <a:pt x="687644" y="720123"/>
                    </a:lnTo>
                    <a:lnTo>
                      <a:pt x="689179" y="718332"/>
                    </a:lnTo>
                    <a:lnTo>
                      <a:pt x="688923" y="716797"/>
                    </a:lnTo>
                    <a:lnTo>
                      <a:pt x="690202" y="715006"/>
                    </a:lnTo>
                    <a:lnTo>
                      <a:pt x="689179" y="711681"/>
                    </a:lnTo>
                    <a:lnTo>
                      <a:pt x="690969" y="710658"/>
                    </a:lnTo>
                    <a:lnTo>
                      <a:pt x="690714" y="708099"/>
                    </a:lnTo>
                    <a:lnTo>
                      <a:pt x="693272" y="708355"/>
                    </a:lnTo>
                    <a:lnTo>
                      <a:pt x="693528" y="710402"/>
                    </a:lnTo>
                    <a:lnTo>
                      <a:pt x="695319" y="711936"/>
                    </a:lnTo>
                    <a:lnTo>
                      <a:pt x="696597" y="711169"/>
                    </a:lnTo>
                    <a:lnTo>
                      <a:pt x="697365" y="711425"/>
                    </a:lnTo>
                    <a:lnTo>
                      <a:pt x="698644" y="713727"/>
                    </a:lnTo>
                    <a:lnTo>
                      <a:pt x="701202" y="715006"/>
                    </a:lnTo>
                    <a:lnTo>
                      <a:pt x="701458" y="716285"/>
                    </a:lnTo>
                    <a:lnTo>
                      <a:pt x="701458" y="719099"/>
                    </a:lnTo>
                    <a:lnTo>
                      <a:pt x="701714" y="723704"/>
                    </a:lnTo>
                    <a:lnTo>
                      <a:pt x="703249" y="728821"/>
                    </a:lnTo>
                    <a:lnTo>
                      <a:pt x="704784" y="732402"/>
                    </a:lnTo>
                    <a:lnTo>
                      <a:pt x="705807" y="732914"/>
                    </a:lnTo>
                    <a:lnTo>
                      <a:pt x="707342" y="732402"/>
                    </a:lnTo>
                    <a:lnTo>
                      <a:pt x="711435" y="732146"/>
                    </a:lnTo>
                    <a:lnTo>
                      <a:pt x="712202" y="732146"/>
                    </a:lnTo>
                    <a:lnTo>
                      <a:pt x="714249" y="733681"/>
                    </a:lnTo>
                    <a:lnTo>
                      <a:pt x="714249" y="735728"/>
                    </a:lnTo>
                    <a:lnTo>
                      <a:pt x="715273" y="738286"/>
                    </a:lnTo>
                    <a:lnTo>
                      <a:pt x="715528" y="740077"/>
                    </a:lnTo>
                    <a:lnTo>
                      <a:pt x="716551" y="740844"/>
                    </a:lnTo>
                    <a:lnTo>
                      <a:pt x="721668" y="740077"/>
                    </a:lnTo>
                    <a:lnTo>
                      <a:pt x="723970" y="739053"/>
                    </a:lnTo>
                    <a:lnTo>
                      <a:pt x="725250" y="739309"/>
                    </a:lnTo>
                    <a:lnTo>
                      <a:pt x="727296" y="741356"/>
                    </a:lnTo>
                    <a:lnTo>
                      <a:pt x="728319" y="744170"/>
                    </a:lnTo>
                    <a:lnTo>
                      <a:pt x="730110" y="757728"/>
                    </a:lnTo>
                    <a:lnTo>
                      <a:pt x="730366" y="764124"/>
                    </a:lnTo>
                    <a:lnTo>
                      <a:pt x="732156" y="765403"/>
                    </a:lnTo>
                    <a:lnTo>
                      <a:pt x="731645" y="766682"/>
                    </a:lnTo>
                    <a:lnTo>
                      <a:pt x="733947" y="776403"/>
                    </a:lnTo>
                    <a:lnTo>
                      <a:pt x="734459" y="781520"/>
                    </a:lnTo>
                    <a:lnTo>
                      <a:pt x="737273" y="788427"/>
                    </a:lnTo>
                    <a:lnTo>
                      <a:pt x="737784" y="790217"/>
                    </a:lnTo>
                    <a:lnTo>
                      <a:pt x="737784" y="793799"/>
                    </a:lnTo>
                    <a:lnTo>
                      <a:pt x="736761" y="795590"/>
                    </a:lnTo>
                    <a:lnTo>
                      <a:pt x="735482" y="796101"/>
                    </a:lnTo>
                    <a:lnTo>
                      <a:pt x="731389" y="796869"/>
                    </a:lnTo>
                    <a:lnTo>
                      <a:pt x="726528" y="796357"/>
                    </a:lnTo>
                    <a:lnTo>
                      <a:pt x="727808" y="790473"/>
                    </a:lnTo>
                    <a:lnTo>
                      <a:pt x="728064" y="786124"/>
                    </a:lnTo>
                    <a:lnTo>
                      <a:pt x="729087" y="785613"/>
                    </a:lnTo>
                    <a:lnTo>
                      <a:pt x="729854" y="783822"/>
                    </a:lnTo>
                    <a:lnTo>
                      <a:pt x="731133" y="782543"/>
                    </a:lnTo>
                    <a:lnTo>
                      <a:pt x="731133" y="780496"/>
                    </a:lnTo>
                    <a:lnTo>
                      <a:pt x="732156" y="778961"/>
                    </a:lnTo>
                    <a:lnTo>
                      <a:pt x="730110" y="777938"/>
                    </a:lnTo>
                    <a:lnTo>
                      <a:pt x="729342" y="776659"/>
                    </a:lnTo>
                    <a:lnTo>
                      <a:pt x="727552" y="776403"/>
                    </a:lnTo>
                    <a:lnTo>
                      <a:pt x="726784" y="775124"/>
                    </a:lnTo>
                    <a:lnTo>
                      <a:pt x="724993" y="775636"/>
                    </a:lnTo>
                    <a:lnTo>
                      <a:pt x="725250" y="768984"/>
                    </a:lnTo>
                    <a:lnTo>
                      <a:pt x="722947" y="770519"/>
                    </a:lnTo>
                    <a:lnTo>
                      <a:pt x="721412" y="773077"/>
                    </a:lnTo>
                    <a:lnTo>
                      <a:pt x="721156" y="775380"/>
                    </a:lnTo>
                    <a:lnTo>
                      <a:pt x="719365" y="776659"/>
                    </a:lnTo>
                    <a:lnTo>
                      <a:pt x="716807" y="777426"/>
                    </a:lnTo>
                    <a:lnTo>
                      <a:pt x="717831" y="778706"/>
                    </a:lnTo>
                    <a:lnTo>
                      <a:pt x="715528" y="779729"/>
                    </a:lnTo>
                    <a:lnTo>
                      <a:pt x="711947" y="780496"/>
                    </a:lnTo>
                    <a:lnTo>
                      <a:pt x="712714" y="782031"/>
                    </a:lnTo>
                    <a:lnTo>
                      <a:pt x="714505" y="784334"/>
                    </a:lnTo>
                    <a:lnTo>
                      <a:pt x="712970" y="785101"/>
                    </a:lnTo>
                    <a:lnTo>
                      <a:pt x="712202" y="790473"/>
                    </a:lnTo>
                    <a:lnTo>
                      <a:pt x="710668" y="792520"/>
                    </a:lnTo>
                    <a:lnTo>
                      <a:pt x="709900" y="794566"/>
                    </a:lnTo>
                    <a:lnTo>
                      <a:pt x="712202" y="794822"/>
                    </a:lnTo>
                    <a:lnTo>
                      <a:pt x="715273" y="795590"/>
                    </a:lnTo>
                    <a:lnTo>
                      <a:pt x="715017" y="797380"/>
                    </a:lnTo>
                    <a:lnTo>
                      <a:pt x="718342" y="799683"/>
                    </a:lnTo>
                    <a:lnTo>
                      <a:pt x="718342" y="802241"/>
                    </a:lnTo>
                    <a:lnTo>
                      <a:pt x="717063" y="803008"/>
                    </a:lnTo>
                    <a:lnTo>
                      <a:pt x="717063" y="805055"/>
                    </a:lnTo>
                    <a:lnTo>
                      <a:pt x="714249" y="805311"/>
                    </a:lnTo>
                    <a:lnTo>
                      <a:pt x="714249" y="807357"/>
                    </a:lnTo>
                    <a:lnTo>
                      <a:pt x="717063" y="807357"/>
                    </a:lnTo>
                    <a:lnTo>
                      <a:pt x="716551" y="810683"/>
                    </a:lnTo>
                    <a:lnTo>
                      <a:pt x="718854" y="810683"/>
                    </a:lnTo>
                    <a:lnTo>
                      <a:pt x="716807" y="812985"/>
                    </a:lnTo>
                    <a:lnTo>
                      <a:pt x="715784" y="816055"/>
                    </a:lnTo>
                    <a:lnTo>
                      <a:pt x="714249" y="816823"/>
                    </a:lnTo>
                    <a:lnTo>
                      <a:pt x="713482" y="818613"/>
                    </a:lnTo>
                    <a:lnTo>
                      <a:pt x="711947" y="819893"/>
                    </a:lnTo>
                    <a:lnTo>
                      <a:pt x="712714" y="820660"/>
                    </a:lnTo>
                    <a:lnTo>
                      <a:pt x="711691" y="822707"/>
                    </a:lnTo>
                    <a:lnTo>
                      <a:pt x="712714" y="825521"/>
                    </a:lnTo>
                    <a:lnTo>
                      <a:pt x="711435" y="830893"/>
                    </a:lnTo>
                    <a:lnTo>
                      <a:pt x="711691" y="832172"/>
                    </a:lnTo>
                    <a:lnTo>
                      <a:pt x="710412" y="833963"/>
                    </a:lnTo>
                    <a:lnTo>
                      <a:pt x="710156" y="837544"/>
                    </a:lnTo>
                    <a:lnTo>
                      <a:pt x="708877" y="838312"/>
                    </a:lnTo>
                    <a:lnTo>
                      <a:pt x="708621" y="841893"/>
                    </a:lnTo>
                    <a:lnTo>
                      <a:pt x="709900" y="843172"/>
                    </a:lnTo>
                    <a:lnTo>
                      <a:pt x="708877" y="845730"/>
                    </a:lnTo>
                    <a:lnTo>
                      <a:pt x="708877" y="847009"/>
                    </a:lnTo>
                    <a:lnTo>
                      <a:pt x="707854" y="847777"/>
                    </a:lnTo>
                    <a:lnTo>
                      <a:pt x="707086" y="851614"/>
                    </a:lnTo>
                    <a:lnTo>
                      <a:pt x="706319" y="852893"/>
                    </a:lnTo>
                    <a:lnTo>
                      <a:pt x="705807" y="855196"/>
                    </a:lnTo>
                    <a:lnTo>
                      <a:pt x="705296" y="855963"/>
                    </a:lnTo>
                    <a:lnTo>
                      <a:pt x="705296" y="858010"/>
                    </a:lnTo>
                    <a:lnTo>
                      <a:pt x="703249" y="860824"/>
                    </a:lnTo>
                    <a:lnTo>
                      <a:pt x="703505" y="863638"/>
                    </a:lnTo>
                    <a:lnTo>
                      <a:pt x="702482" y="865428"/>
                    </a:lnTo>
                    <a:lnTo>
                      <a:pt x="700435" y="865684"/>
                    </a:lnTo>
                    <a:lnTo>
                      <a:pt x="699668" y="866452"/>
                    </a:lnTo>
                    <a:lnTo>
                      <a:pt x="698644" y="869266"/>
                    </a:lnTo>
                    <a:lnTo>
                      <a:pt x="700435" y="872591"/>
                    </a:lnTo>
                    <a:lnTo>
                      <a:pt x="701458" y="874126"/>
                    </a:lnTo>
                    <a:lnTo>
                      <a:pt x="700946" y="877452"/>
                    </a:lnTo>
                    <a:lnTo>
                      <a:pt x="699156" y="878987"/>
                    </a:lnTo>
                    <a:lnTo>
                      <a:pt x="698900" y="880266"/>
                    </a:lnTo>
                    <a:lnTo>
                      <a:pt x="697365" y="881801"/>
                    </a:lnTo>
                    <a:lnTo>
                      <a:pt x="698132" y="882568"/>
                    </a:lnTo>
                    <a:lnTo>
                      <a:pt x="697365" y="885894"/>
                    </a:lnTo>
                    <a:lnTo>
                      <a:pt x="695830" y="888452"/>
                    </a:lnTo>
                    <a:lnTo>
                      <a:pt x="694807" y="888708"/>
                    </a:lnTo>
                    <a:lnTo>
                      <a:pt x="694295" y="890499"/>
                    </a:lnTo>
                    <a:lnTo>
                      <a:pt x="692505" y="891266"/>
                    </a:lnTo>
                    <a:lnTo>
                      <a:pt x="692505" y="892545"/>
                    </a:lnTo>
                    <a:lnTo>
                      <a:pt x="693272" y="893824"/>
                    </a:lnTo>
                    <a:lnTo>
                      <a:pt x="693272" y="895104"/>
                    </a:lnTo>
                    <a:lnTo>
                      <a:pt x="692505" y="896127"/>
                    </a:lnTo>
                    <a:lnTo>
                      <a:pt x="692760" y="898941"/>
                    </a:lnTo>
                    <a:lnTo>
                      <a:pt x="693783" y="900987"/>
                    </a:lnTo>
                    <a:lnTo>
                      <a:pt x="694295" y="902778"/>
                    </a:lnTo>
                    <a:lnTo>
                      <a:pt x="695319" y="903546"/>
                    </a:lnTo>
                    <a:lnTo>
                      <a:pt x="695574" y="905336"/>
                    </a:lnTo>
                    <a:lnTo>
                      <a:pt x="696597" y="906360"/>
                    </a:lnTo>
                    <a:lnTo>
                      <a:pt x="696854" y="909174"/>
                    </a:lnTo>
                    <a:lnTo>
                      <a:pt x="697877" y="910964"/>
                    </a:lnTo>
                    <a:lnTo>
                      <a:pt x="698132" y="913267"/>
                    </a:lnTo>
                    <a:lnTo>
                      <a:pt x="699923" y="914290"/>
                    </a:lnTo>
                    <a:lnTo>
                      <a:pt x="699668" y="916337"/>
                    </a:lnTo>
                    <a:lnTo>
                      <a:pt x="700691" y="917616"/>
                    </a:lnTo>
                    <a:lnTo>
                      <a:pt x="699411" y="918639"/>
                    </a:lnTo>
                    <a:lnTo>
                      <a:pt x="699411" y="921197"/>
                    </a:lnTo>
                    <a:lnTo>
                      <a:pt x="699923" y="922220"/>
                    </a:lnTo>
                    <a:lnTo>
                      <a:pt x="701202" y="922476"/>
                    </a:lnTo>
                    <a:lnTo>
                      <a:pt x="705807" y="926314"/>
                    </a:lnTo>
                    <a:lnTo>
                      <a:pt x="706574" y="928104"/>
                    </a:lnTo>
                    <a:lnTo>
                      <a:pt x="706574" y="930663"/>
                    </a:lnTo>
                    <a:lnTo>
                      <a:pt x="708110" y="931686"/>
                    </a:lnTo>
                    <a:lnTo>
                      <a:pt x="708365" y="933988"/>
                    </a:lnTo>
                    <a:lnTo>
                      <a:pt x="707598" y="934756"/>
                    </a:lnTo>
                    <a:lnTo>
                      <a:pt x="707598" y="937826"/>
                    </a:lnTo>
                    <a:lnTo>
                      <a:pt x="707086" y="939105"/>
                    </a:lnTo>
                    <a:lnTo>
                      <a:pt x="707342" y="941151"/>
                    </a:lnTo>
                    <a:lnTo>
                      <a:pt x="706830" y="942942"/>
                    </a:lnTo>
                    <a:lnTo>
                      <a:pt x="707598" y="943709"/>
                    </a:lnTo>
                    <a:lnTo>
                      <a:pt x="709133" y="944221"/>
                    </a:lnTo>
                    <a:lnTo>
                      <a:pt x="709900" y="944988"/>
                    </a:lnTo>
                    <a:lnTo>
                      <a:pt x="710412" y="947291"/>
                    </a:lnTo>
                    <a:lnTo>
                      <a:pt x="709388" y="948570"/>
                    </a:lnTo>
                    <a:lnTo>
                      <a:pt x="710156" y="951896"/>
                    </a:lnTo>
                    <a:lnTo>
                      <a:pt x="712459" y="954965"/>
                    </a:lnTo>
                    <a:lnTo>
                      <a:pt x="713993" y="955989"/>
                    </a:lnTo>
                    <a:lnTo>
                      <a:pt x="713737" y="958035"/>
                    </a:lnTo>
                    <a:lnTo>
                      <a:pt x="715528" y="959059"/>
                    </a:lnTo>
                    <a:lnTo>
                      <a:pt x="716807" y="960849"/>
                    </a:lnTo>
                    <a:lnTo>
                      <a:pt x="715273" y="964175"/>
                    </a:lnTo>
                    <a:lnTo>
                      <a:pt x="712202" y="964942"/>
                    </a:lnTo>
                    <a:lnTo>
                      <a:pt x="711179" y="968524"/>
                    </a:lnTo>
                    <a:lnTo>
                      <a:pt x="709645" y="971082"/>
                    </a:lnTo>
                    <a:lnTo>
                      <a:pt x="708877" y="973896"/>
                    </a:lnTo>
                    <a:lnTo>
                      <a:pt x="709388" y="974152"/>
                    </a:lnTo>
                    <a:lnTo>
                      <a:pt x="709388" y="975943"/>
                    </a:lnTo>
                    <a:lnTo>
                      <a:pt x="711179" y="977478"/>
                    </a:lnTo>
                    <a:lnTo>
                      <a:pt x="713482" y="977733"/>
                    </a:lnTo>
                    <a:lnTo>
                      <a:pt x="714249" y="979780"/>
                    </a:lnTo>
                    <a:lnTo>
                      <a:pt x="714505" y="981315"/>
                    </a:lnTo>
                    <a:lnTo>
                      <a:pt x="713993" y="983873"/>
                    </a:lnTo>
                    <a:lnTo>
                      <a:pt x="714249" y="985408"/>
                    </a:lnTo>
                    <a:lnTo>
                      <a:pt x="716296" y="988989"/>
                    </a:lnTo>
                    <a:lnTo>
                      <a:pt x="716551" y="990013"/>
                    </a:lnTo>
                    <a:lnTo>
                      <a:pt x="716807" y="994618"/>
                    </a:lnTo>
                    <a:lnTo>
                      <a:pt x="715273" y="995641"/>
                    </a:lnTo>
                    <a:lnTo>
                      <a:pt x="716551" y="997176"/>
                    </a:lnTo>
                    <a:lnTo>
                      <a:pt x="716551" y="1000501"/>
                    </a:lnTo>
                    <a:lnTo>
                      <a:pt x="717575" y="1002036"/>
                    </a:lnTo>
                    <a:lnTo>
                      <a:pt x="719110" y="1005362"/>
                    </a:lnTo>
                    <a:lnTo>
                      <a:pt x="720645" y="1006129"/>
                    </a:lnTo>
                    <a:lnTo>
                      <a:pt x="720645" y="1021223"/>
                    </a:lnTo>
                    <a:lnTo>
                      <a:pt x="721156" y="1024548"/>
                    </a:lnTo>
                    <a:lnTo>
                      <a:pt x="709388" y="1027362"/>
                    </a:lnTo>
                    <a:lnTo>
                      <a:pt x="700946" y="1025828"/>
                    </a:lnTo>
                    <a:lnTo>
                      <a:pt x="700691" y="1027618"/>
                    </a:lnTo>
                    <a:lnTo>
                      <a:pt x="699668" y="1029409"/>
                    </a:lnTo>
                    <a:lnTo>
                      <a:pt x="699156" y="1031711"/>
                    </a:lnTo>
                    <a:lnTo>
                      <a:pt x="702226" y="1032479"/>
                    </a:lnTo>
                    <a:lnTo>
                      <a:pt x="702482" y="1037595"/>
                    </a:lnTo>
                    <a:lnTo>
                      <a:pt x="699411" y="1036572"/>
                    </a:lnTo>
                    <a:lnTo>
                      <a:pt x="698388" y="1036060"/>
                    </a:lnTo>
                    <a:lnTo>
                      <a:pt x="693016" y="1037339"/>
                    </a:lnTo>
                    <a:lnTo>
                      <a:pt x="686877" y="1033246"/>
                    </a:lnTo>
                    <a:lnTo>
                      <a:pt x="685597" y="1031455"/>
                    </a:lnTo>
                    <a:lnTo>
                      <a:pt x="685086" y="1029665"/>
                    </a:lnTo>
                    <a:lnTo>
                      <a:pt x="682272" y="1026851"/>
                    </a:lnTo>
                    <a:lnTo>
                      <a:pt x="680737" y="1026595"/>
                    </a:lnTo>
                    <a:lnTo>
                      <a:pt x="678434" y="1027362"/>
                    </a:lnTo>
                    <a:lnTo>
                      <a:pt x="676132" y="1027618"/>
                    </a:lnTo>
                    <a:lnTo>
                      <a:pt x="673574" y="1025828"/>
                    </a:lnTo>
                    <a:lnTo>
                      <a:pt x="670248" y="1026083"/>
                    </a:lnTo>
                    <a:lnTo>
                      <a:pt x="668969" y="1025572"/>
                    </a:lnTo>
                    <a:lnTo>
                      <a:pt x="667946" y="1024293"/>
                    </a:lnTo>
                    <a:lnTo>
                      <a:pt x="667178" y="1019432"/>
                    </a:lnTo>
                    <a:lnTo>
                      <a:pt x="662829" y="1018153"/>
                    </a:lnTo>
                    <a:lnTo>
                      <a:pt x="659248" y="1017130"/>
                    </a:lnTo>
                    <a:lnTo>
                      <a:pt x="655155" y="1015339"/>
                    </a:lnTo>
                    <a:lnTo>
                      <a:pt x="654132" y="1011246"/>
                    </a:lnTo>
                    <a:lnTo>
                      <a:pt x="650806" y="1009711"/>
                    </a:lnTo>
                    <a:lnTo>
                      <a:pt x="646713" y="1008150"/>
                    </a:lnTo>
                    <a:lnTo>
                      <a:pt x="647224" y="1000732"/>
                    </a:lnTo>
                    <a:lnTo>
                      <a:pt x="645945" y="999734"/>
                    </a:lnTo>
                    <a:lnTo>
                      <a:pt x="640829" y="998941"/>
                    </a:lnTo>
                    <a:lnTo>
                      <a:pt x="636480" y="999197"/>
                    </a:lnTo>
                    <a:lnTo>
                      <a:pt x="605014" y="996664"/>
                    </a:lnTo>
                    <a:lnTo>
                      <a:pt x="602456" y="995615"/>
                    </a:lnTo>
                    <a:lnTo>
                      <a:pt x="601944" y="992315"/>
                    </a:lnTo>
                    <a:lnTo>
                      <a:pt x="600921" y="989220"/>
                    </a:lnTo>
                    <a:lnTo>
                      <a:pt x="600409" y="987173"/>
                    </a:lnTo>
                    <a:lnTo>
                      <a:pt x="598874" y="986150"/>
                    </a:lnTo>
                    <a:lnTo>
                      <a:pt x="596316" y="985638"/>
                    </a:lnTo>
                    <a:lnTo>
                      <a:pt x="594781" y="985638"/>
                    </a:lnTo>
                    <a:lnTo>
                      <a:pt x="592223" y="987710"/>
                    </a:lnTo>
                    <a:lnTo>
                      <a:pt x="589153" y="991778"/>
                    </a:lnTo>
                    <a:lnTo>
                      <a:pt x="588386" y="992545"/>
                    </a:lnTo>
                    <a:lnTo>
                      <a:pt x="586595" y="995615"/>
                    </a:lnTo>
                    <a:lnTo>
                      <a:pt x="586339" y="997687"/>
                    </a:lnTo>
                    <a:lnTo>
                      <a:pt x="585572" y="999478"/>
                    </a:lnTo>
                    <a:lnTo>
                      <a:pt x="585572" y="1003060"/>
                    </a:lnTo>
                    <a:lnTo>
                      <a:pt x="585060" y="1004339"/>
                    </a:lnTo>
                    <a:lnTo>
                      <a:pt x="583781" y="1005592"/>
                    </a:lnTo>
                    <a:lnTo>
                      <a:pt x="583525" y="1007383"/>
                    </a:lnTo>
                    <a:lnTo>
                      <a:pt x="581223" y="1012269"/>
                    </a:lnTo>
                    <a:lnTo>
                      <a:pt x="580200" y="1011988"/>
                    </a:lnTo>
                    <a:lnTo>
                      <a:pt x="577897" y="1010197"/>
                    </a:lnTo>
                    <a:lnTo>
                      <a:pt x="571502" y="1008688"/>
                    </a:lnTo>
                    <a:lnTo>
                      <a:pt x="570734" y="1008406"/>
                    </a:lnTo>
                    <a:lnTo>
                      <a:pt x="567153" y="1006897"/>
                    </a:lnTo>
                    <a:lnTo>
                      <a:pt x="563059" y="1006129"/>
                    </a:lnTo>
                    <a:lnTo>
                      <a:pt x="562036" y="1006129"/>
                    </a:lnTo>
                    <a:lnTo>
                      <a:pt x="557687" y="1005336"/>
                    </a:lnTo>
                    <a:lnTo>
                      <a:pt x="554618" y="1007383"/>
                    </a:lnTo>
                    <a:lnTo>
                      <a:pt x="553339" y="1009174"/>
                    </a:lnTo>
                    <a:lnTo>
                      <a:pt x="552059" y="1010197"/>
                    </a:lnTo>
                    <a:lnTo>
                      <a:pt x="550013" y="1014060"/>
                    </a:lnTo>
                    <a:lnTo>
                      <a:pt x="548990" y="1014060"/>
                    </a:lnTo>
                    <a:lnTo>
                      <a:pt x="541059" y="1011732"/>
                    </a:lnTo>
                    <a:lnTo>
                      <a:pt x="540548" y="1012755"/>
                    </a:lnTo>
                    <a:lnTo>
                      <a:pt x="539013" y="1010734"/>
                    </a:lnTo>
                    <a:lnTo>
                      <a:pt x="537989" y="1008943"/>
                    </a:lnTo>
                    <a:lnTo>
                      <a:pt x="537477" y="1006616"/>
                    </a:lnTo>
                    <a:lnTo>
                      <a:pt x="537222" y="1003315"/>
                    </a:lnTo>
                    <a:lnTo>
                      <a:pt x="536454" y="1002036"/>
                    </a:lnTo>
                    <a:lnTo>
                      <a:pt x="534408" y="1002292"/>
                    </a:lnTo>
                    <a:lnTo>
                      <a:pt x="530826" y="1000501"/>
                    </a:lnTo>
                    <a:lnTo>
                      <a:pt x="529036" y="999990"/>
                    </a:lnTo>
                    <a:lnTo>
                      <a:pt x="527757" y="998966"/>
                    </a:lnTo>
                    <a:lnTo>
                      <a:pt x="524175" y="997943"/>
                    </a:lnTo>
                    <a:lnTo>
                      <a:pt x="520082" y="997943"/>
                    </a:lnTo>
                    <a:lnTo>
                      <a:pt x="518035" y="996664"/>
                    </a:lnTo>
                    <a:lnTo>
                      <a:pt x="516756" y="995385"/>
                    </a:lnTo>
                    <a:lnTo>
                      <a:pt x="515221" y="993083"/>
                    </a:lnTo>
                    <a:lnTo>
                      <a:pt x="511384" y="991292"/>
                    </a:lnTo>
                    <a:lnTo>
                      <a:pt x="499872" y="986687"/>
                    </a:lnTo>
                    <a:lnTo>
                      <a:pt x="497570" y="986431"/>
                    </a:lnTo>
                    <a:lnTo>
                      <a:pt x="490918" y="984641"/>
                    </a:lnTo>
                    <a:lnTo>
                      <a:pt x="486313" y="983361"/>
                    </a:lnTo>
                    <a:lnTo>
                      <a:pt x="484779" y="983361"/>
                    </a:lnTo>
                    <a:lnTo>
                      <a:pt x="480685" y="981827"/>
                    </a:lnTo>
                    <a:lnTo>
                      <a:pt x="480174" y="979524"/>
                    </a:lnTo>
                    <a:lnTo>
                      <a:pt x="477616" y="975943"/>
                    </a:lnTo>
                    <a:lnTo>
                      <a:pt x="475313" y="974408"/>
                    </a:lnTo>
                    <a:lnTo>
                      <a:pt x="469941" y="972361"/>
                    </a:lnTo>
                    <a:lnTo>
                      <a:pt x="465592" y="971082"/>
                    </a:lnTo>
                    <a:lnTo>
                      <a:pt x="460476" y="968524"/>
                    </a:lnTo>
                    <a:lnTo>
                      <a:pt x="459453" y="967756"/>
                    </a:lnTo>
                    <a:lnTo>
                      <a:pt x="458685" y="965966"/>
                    </a:lnTo>
                    <a:lnTo>
                      <a:pt x="456127" y="961873"/>
                    </a:lnTo>
                    <a:lnTo>
                      <a:pt x="455103" y="961105"/>
                    </a:lnTo>
                    <a:lnTo>
                      <a:pt x="453313" y="960593"/>
                    </a:lnTo>
                    <a:lnTo>
                      <a:pt x="452545" y="959314"/>
                    </a:lnTo>
                    <a:lnTo>
                      <a:pt x="452034" y="957524"/>
                    </a:lnTo>
                    <a:lnTo>
                      <a:pt x="451011" y="956500"/>
                    </a:lnTo>
                    <a:lnTo>
                      <a:pt x="449476" y="953431"/>
                    </a:lnTo>
                    <a:lnTo>
                      <a:pt x="445894" y="951896"/>
                    </a:lnTo>
                    <a:lnTo>
                      <a:pt x="443592" y="951640"/>
                    </a:lnTo>
                    <a:lnTo>
                      <a:pt x="442057" y="950872"/>
                    </a:lnTo>
                    <a:lnTo>
                      <a:pt x="440010" y="949337"/>
                    </a:lnTo>
                    <a:lnTo>
                      <a:pt x="435406" y="946779"/>
                    </a:lnTo>
                    <a:lnTo>
                      <a:pt x="433359" y="946012"/>
                    </a:lnTo>
                    <a:lnTo>
                      <a:pt x="428754" y="945500"/>
                    </a:lnTo>
                    <a:lnTo>
                      <a:pt x="424405" y="944477"/>
                    </a:lnTo>
                    <a:lnTo>
                      <a:pt x="422358" y="943454"/>
                    </a:lnTo>
                    <a:lnTo>
                      <a:pt x="419289" y="942686"/>
                    </a:lnTo>
                    <a:lnTo>
                      <a:pt x="417754" y="943709"/>
                    </a:lnTo>
                    <a:lnTo>
                      <a:pt x="416219" y="943709"/>
                    </a:lnTo>
                    <a:lnTo>
                      <a:pt x="411614" y="939360"/>
                    </a:lnTo>
                    <a:lnTo>
                      <a:pt x="408289" y="939105"/>
                    </a:lnTo>
                    <a:lnTo>
                      <a:pt x="406753" y="938593"/>
                    </a:lnTo>
                    <a:lnTo>
                      <a:pt x="405730" y="936035"/>
                    </a:lnTo>
                    <a:lnTo>
                      <a:pt x="403428" y="931942"/>
                    </a:lnTo>
                    <a:lnTo>
                      <a:pt x="400358" y="932965"/>
                    </a:lnTo>
                    <a:lnTo>
                      <a:pt x="399079" y="932965"/>
                    </a:lnTo>
                    <a:lnTo>
                      <a:pt x="394474" y="935011"/>
                    </a:lnTo>
                    <a:lnTo>
                      <a:pt x="391916" y="935523"/>
                    </a:lnTo>
                    <a:lnTo>
                      <a:pt x="388335" y="936035"/>
                    </a:lnTo>
                    <a:lnTo>
                      <a:pt x="385009" y="935523"/>
                    </a:lnTo>
                    <a:lnTo>
                      <a:pt x="385009" y="934500"/>
                    </a:lnTo>
                    <a:lnTo>
                      <a:pt x="383218" y="935011"/>
                    </a:lnTo>
                    <a:lnTo>
                      <a:pt x="376567" y="934756"/>
                    </a:lnTo>
                    <a:lnTo>
                      <a:pt x="372985" y="935011"/>
                    </a:lnTo>
                    <a:lnTo>
                      <a:pt x="372730" y="935267"/>
                    </a:lnTo>
                    <a:lnTo>
                      <a:pt x="366590" y="935779"/>
                    </a:lnTo>
                    <a:lnTo>
                      <a:pt x="366590" y="932197"/>
                    </a:lnTo>
                    <a:lnTo>
                      <a:pt x="358404" y="933988"/>
                    </a:lnTo>
                    <a:lnTo>
                      <a:pt x="352775" y="933988"/>
                    </a:lnTo>
                    <a:lnTo>
                      <a:pt x="352264" y="937570"/>
                    </a:lnTo>
                    <a:lnTo>
                      <a:pt x="350729" y="937800"/>
                    </a:lnTo>
                    <a:lnTo>
                      <a:pt x="343310" y="935242"/>
                    </a:lnTo>
                    <a:lnTo>
                      <a:pt x="337682" y="932709"/>
                    </a:lnTo>
                    <a:lnTo>
                      <a:pt x="334357" y="932197"/>
                    </a:lnTo>
                    <a:lnTo>
                      <a:pt x="333333" y="932709"/>
                    </a:lnTo>
                    <a:lnTo>
                      <a:pt x="330519" y="932709"/>
                    </a:lnTo>
                    <a:lnTo>
                      <a:pt x="328217" y="931942"/>
                    </a:lnTo>
                    <a:lnTo>
                      <a:pt x="323868" y="927056"/>
                    </a:lnTo>
                    <a:lnTo>
                      <a:pt x="321566" y="926569"/>
                    </a:lnTo>
                    <a:lnTo>
                      <a:pt x="318752" y="924523"/>
                    </a:lnTo>
                    <a:lnTo>
                      <a:pt x="316961" y="923474"/>
                    </a:lnTo>
                    <a:lnTo>
                      <a:pt x="313891" y="922451"/>
                    </a:lnTo>
                    <a:lnTo>
                      <a:pt x="311845" y="921197"/>
                    </a:lnTo>
                    <a:lnTo>
                      <a:pt x="311333" y="919918"/>
                    </a:lnTo>
                    <a:lnTo>
                      <a:pt x="309286" y="918613"/>
                    </a:lnTo>
                    <a:lnTo>
                      <a:pt x="309542" y="916592"/>
                    </a:lnTo>
                    <a:lnTo>
                      <a:pt x="308263" y="914265"/>
                    </a:lnTo>
                    <a:lnTo>
                      <a:pt x="306984" y="913011"/>
                    </a:lnTo>
                    <a:lnTo>
                      <a:pt x="305705" y="912474"/>
                    </a:lnTo>
                    <a:lnTo>
                      <a:pt x="304682" y="909404"/>
                    </a:lnTo>
                    <a:lnTo>
                      <a:pt x="302891" y="907869"/>
                    </a:lnTo>
                    <a:lnTo>
                      <a:pt x="301356" y="907383"/>
                    </a:lnTo>
                    <a:lnTo>
                      <a:pt x="300588" y="906078"/>
                    </a:lnTo>
                    <a:lnTo>
                      <a:pt x="300588" y="904799"/>
                    </a:lnTo>
                    <a:lnTo>
                      <a:pt x="299309" y="902011"/>
                    </a:lnTo>
                    <a:lnTo>
                      <a:pt x="298030" y="902011"/>
                    </a:lnTo>
                    <a:lnTo>
                      <a:pt x="297263" y="900220"/>
                    </a:lnTo>
                    <a:lnTo>
                      <a:pt x="293425" y="896383"/>
                    </a:lnTo>
                    <a:lnTo>
                      <a:pt x="291635" y="895359"/>
                    </a:lnTo>
                    <a:lnTo>
                      <a:pt x="288820" y="893031"/>
                    </a:lnTo>
                    <a:lnTo>
                      <a:pt x="288053" y="892008"/>
                    </a:lnTo>
                    <a:lnTo>
                      <a:pt x="284983" y="891241"/>
                    </a:lnTo>
                    <a:lnTo>
                      <a:pt x="283448" y="889220"/>
                    </a:lnTo>
                    <a:lnTo>
                      <a:pt x="281914" y="887659"/>
                    </a:lnTo>
                    <a:lnTo>
                      <a:pt x="280634" y="884359"/>
                    </a:lnTo>
                    <a:lnTo>
                      <a:pt x="278332" y="882824"/>
                    </a:lnTo>
                    <a:lnTo>
                      <a:pt x="274751" y="882568"/>
                    </a:lnTo>
                    <a:lnTo>
                      <a:pt x="273983" y="882031"/>
                    </a:lnTo>
                    <a:lnTo>
                      <a:pt x="273472" y="879754"/>
                    </a:lnTo>
                    <a:lnTo>
                      <a:pt x="269890" y="876659"/>
                    </a:lnTo>
                    <a:lnTo>
                      <a:pt x="266564" y="873615"/>
                    </a:lnTo>
                    <a:lnTo>
                      <a:pt x="260936" y="871568"/>
                    </a:lnTo>
                    <a:lnTo>
                      <a:pt x="260169" y="868473"/>
                    </a:lnTo>
                    <a:lnTo>
                      <a:pt x="257866" y="859800"/>
                    </a:lnTo>
                    <a:lnTo>
                      <a:pt x="251983" y="859033"/>
                    </a:lnTo>
                    <a:lnTo>
                      <a:pt x="244820" y="857728"/>
                    </a:lnTo>
                    <a:lnTo>
                      <a:pt x="245331" y="854428"/>
                    </a:lnTo>
                    <a:lnTo>
                      <a:pt x="243029" y="854172"/>
                    </a:lnTo>
                    <a:lnTo>
                      <a:pt x="243029" y="852100"/>
                    </a:lnTo>
                    <a:lnTo>
                      <a:pt x="240215" y="851614"/>
                    </a:lnTo>
                    <a:lnTo>
                      <a:pt x="238168" y="850310"/>
                    </a:lnTo>
                    <a:lnTo>
                      <a:pt x="238168" y="849568"/>
                    </a:lnTo>
                    <a:lnTo>
                      <a:pt x="235099" y="848519"/>
                    </a:lnTo>
                    <a:lnTo>
                      <a:pt x="230238" y="847496"/>
                    </a:lnTo>
                    <a:lnTo>
                      <a:pt x="228191" y="845705"/>
                    </a:lnTo>
                    <a:lnTo>
                      <a:pt x="227168" y="845219"/>
                    </a:lnTo>
                    <a:lnTo>
                      <a:pt x="224098" y="844451"/>
                    </a:lnTo>
                    <a:lnTo>
                      <a:pt x="219749" y="845449"/>
                    </a:lnTo>
                    <a:lnTo>
                      <a:pt x="218214" y="846472"/>
                    </a:lnTo>
                    <a:lnTo>
                      <a:pt x="216168" y="846472"/>
                    </a:lnTo>
                    <a:lnTo>
                      <a:pt x="212331" y="845449"/>
                    </a:lnTo>
                    <a:lnTo>
                      <a:pt x="210540" y="845449"/>
                    </a:lnTo>
                    <a:lnTo>
                      <a:pt x="209772" y="844682"/>
                    </a:lnTo>
                    <a:lnTo>
                      <a:pt x="207470" y="844451"/>
                    </a:lnTo>
                    <a:lnTo>
                      <a:pt x="206703" y="843658"/>
                    </a:lnTo>
                    <a:lnTo>
                      <a:pt x="205423" y="844195"/>
                    </a:lnTo>
                    <a:lnTo>
                      <a:pt x="202354" y="843658"/>
                    </a:lnTo>
                    <a:lnTo>
                      <a:pt x="200051" y="841867"/>
                    </a:lnTo>
                    <a:lnTo>
                      <a:pt x="199795" y="840333"/>
                    </a:lnTo>
                    <a:lnTo>
                      <a:pt x="198005" y="839053"/>
                    </a:lnTo>
                    <a:lnTo>
                      <a:pt x="196470" y="837032"/>
                    </a:lnTo>
                    <a:lnTo>
                      <a:pt x="193400" y="835728"/>
                    </a:lnTo>
                    <a:lnTo>
                      <a:pt x="192377" y="836009"/>
                    </a:lnTo>
                    <a:lnTo>
                      <a:pt x="188028" y="835472"/>
                    </a:lnTo>
                    <a:lnTo>
                      <a:pt x="181888" y="834986"/>
                    </a:lnTo>
                    <a:lnTo>
                      <a:pt x="177283" y="833937"/>
                    </a:lnTo>
                    <a:lnTo>
                      <a:pt x="171911" y="832172"/>
                    </a:lnTo>
                    <a:lnTo>
                      <a:pt x="166283" y="831404"/>
                    </a:lnTo>
                    <a:lnTo>
                      <a:pt x="162701" y="829614"/>
                    </a:lnTo>
                    <a:lnTo>
                      <a:pt x="157073" y="825776"/>
                    </a:lnTo>
                    <a:lnTo>
                      <a:pt x="155283" y="824753"/>
                    </a:lnTo>
                    <a:lnTo>
                      <a:pt x="151190" y="823730"/>
                    </a:lnTo>
                    <a:lnTo>
                      <a:pt x="136608" y="821939"/>
                    </a:lnTo>
                    <a:lnTo>
                      <a:pt x="134050" y="820916"/>
                    </a:lnTo>
                    <a:lnTo>
                      <a:pt x="132259" y="819893"/>
                    </a:lnTo>
                    <a:lnTo>
                      <a:pt x="130980" y="818613"/>
                    </a:lnTo>
                    <a:lnTo>
                      <a:pt x="128933" y="815288"/>
                    </a:lnTo>
                    <a:lnTo>
                      <a:pt x="128166" y="815032"/>
                    </a:lnTo>
                    <a:lnTo>
                      <a:pt x="124840" y="815288"/>
                    </a:lnTo>
                    <a:lnTo>
                      <a:pt x="121514" y="816823"/>
                    </a:lnTo>
                    <a:lnTo>
                      <a:pt x="119212" y="818869"/>
                    </a:lnTo>
                    <a:lnTo>
                      <a:pt x="117166" y="821683"/>
                    </a:lnTo>
                    <a:lnTo>
                      <a:pt x="113072" y="828846"/>
                    </a:lnTo>
                    <a:lnTo>
                      <a:pt x="111282" y="831404"/>
                    </a:lnTo>
                    <a:lnTo>
                      <a:pt x="109491" y="833195"/>
                    </a:lnTo>
                    <a:lnTo>
                      <a:pt x="105909" y="835242"/>
                    </a:lnTo>
                    <a:lnTo>
                      <a:pt x="102584" y="836521"/>
                    </a:lnTo>
                    <a:lnTo>
                      <a:pt x="95677" y="838056"/>
                    </a:lnTo>
                    <a:lnTo>
                      <a:pt x="91839" y="838567"/>
                    </a:lnTo>
                    <a:lnTo>
                      <a:pt x="89281" y="839846"/>
                    </a:lnTo>
                    <a:lnTo>
                      <a:pt x="90304" y="836009"/>
                    </a:lnTo>
                    <a:lnTo>
                      <a:pt x="89281" y="832939"/>
                    </a:lnTo>
                    <a:lnTo>
                      <a:pt x="89793" y="831404"/>
                    </a:lnTo>
                    <a:lnTo>
                      <a:pt x="91072" y="829614"/>
                    </a:lnTo>
                    <a:lnTo>
                      <a:pt x="93630" y="825009"/>
                    </a:lnTo>
                    <a:lnTo>
                      <a:pt x="93886" y="821939"/>
                    </a:lnTo>
                    <a:lnTo>
                      <a:pt x="94909" y="820916"/>
                    </a:lnTo>
                    <a:lnTo>
                      <a:pt x="96700" y="820148"/>
                    </a:lnTo>
                    <a:lnTo>
                      <a:pt x="100281" y="820660"/>
                    </a:lnTo>
                    <a:lnTo>
                      <a:pt x="102840" y="819125"/>
                    </a:lnTo>
                    <a:lnTo>
                      <a:pt x="103095" y="817334"/>
                    </a:lnTo>
                    <a:lnTo>
                      <a:pt x="102584" y="812730"/>
                    </a:lnTo>
                    <a:lnTo>
                      <a:pt x="102840" y="811962"/>
                    </a:lnTo>
                    <a:lnTo>
                      <a:pt x="106421" y="806590"/>
                    </a:lnTo>
                    <a:lnTo>
                      <a:pt x="106677" y="804287"/>
                    </a:lnTo>
                    <a:lnTo>
                      <a:pt x="107700" y="800962"/>
                    </a:lnTo>
                    <a:lnTo>
                      <a:pt x="109747" y="797380"/>
                    </a:lnTo>
                    <a:lnTo>
                      <a:pt x="110514" y="792264"/>
                    </a:lnTo>
                    <a:lnTo>
                      <a:pt x="110258" y="790217"/>
                    </a:lnTo>
                    <a:lnTo>
                      <a:pt x="109491" y="787915"/>
                    </a:lnTo>
                    <a:lnTo>
                      <a:pt x="110003" y="785868"/>
                    </a:lnTo>
                    <a:lnTo>
                      <a:pt x="110770" y="784589"/>
                    </a:lnTo>
                    <a:lnTo>
                      <a:pt x="110258" y="782031"/>
                    </a:lnTo>
                    <a:lnTo>
                      <a:pt x="112305" y="779729"/>
                    </a:lnTo>
                    <a:lnTo>
                      <a:pt x="112305" y="778706"/>
                    </a:lnTo>
                    <a:lnTo>
                      <a:pt x="113328" y="776915"/>
                    </a:lnTo>
                    <a:lnTo>
                      <a:pt x="113328" y="773589"/>
                    </a:lnTo>
                    <a:lnTo>
                      <a:pt x="112561" y="769240"/>
                    </a:lnTo>
                    <a:lnTo>
                      <a:pt x="111537" y="767449"/>
                    </a:lnTo>
                    <a:lnTo>
                      <a:pt x="111026" y="764891"/>
                    </a:lnTo>
                    <a:lnTo>
                      <a:pt x="111793" y="762333"/>
                    </a:lnTo>
                    <a:lnTo>
                      <a:pt x="113328" y="760286"/>
                    </a:lnTo>
                    <a:lnTo>
                      <a:pt x="114863" y="757984"/>
                    </a:lnTo>
                    <a:lnTo>
                      <a:pt x="115886" y="754914"/>
                    </a:lnTo>
                    <a:lnTo>
                      <a:pt x="116142" y="752356"/>
                    </a:lnTo>
                    <a:lnTo>
                      <a:pt x="116910" y="749798"/>
                    </a:lnTo>
                    <a:lnTo>
                      <a:pt x="116142" y="746728"/>
                    </a:lnTo>
                    <a:lnTo>
                      <a:pt x="116398" y="744426"/>
                    </a:lnTo>
                    <a:lnTo>
                      <a:pt x="117421" y="743147"/>
                    </a:lnTo>
                    <a:lnTo>
                      <a:pt x="118956" y="739309"/>
                    </a:lnTo>
                    <a:lnTo>
                      <a:pt x="118956" y="738286"/>
                    </a:lnTo>
                    <a:lnTo>
                      <a:pt x="117933" y="736240"/>
                    </a:lnTo>
                    <a:lnTo>
                      <a:pt x="117677" y="734449"/>
                    </a:lnTo>
                    <a:lnTo>
                      <a:pt x="119212" y="730867"/>
                    </a:lnTo>
                    <a:lnTo>
                      <a:pt x="117421" y="724983"/>
                    </a:lnTo>
                    <a:lnTo>
                      <a:pt x="117677" y="723449"/>
                    </a:lnTo>
                    <a:lnTo>
                      <a:pt x="118956" y="722169"/>
                    </a:lnTo>
                    <a:lnTo>
                      <a:pt x="123049" y="721658"/>
                    </a:lnTo>
                    <a:lnTo>
                      <a:pt x="123561" y="721146"/>
                    </a:lnTo>
                    <a:lnTo>
                      <a:pt x="124584" y="718588"/>
                    </a:lnTo>
                    <a:lnTo>
                      <a:pt x="124584" y="714239"/>
                    </a:lnTo>
                    <a:lnTo>
                      <a:pt x="124840" y="703494"/>
                    </a:lnTo>
                    <a:lnTo>
                      <a:pt x="123817" y="700425"/>
                    </a:lnTo>
                    <a:lnTo>
                      <a:pt x="123561" y="698634"/>
                    </a:lnTo>
                    <a:lnTo>
                      <a:pt x="124073" y="697355"/>
                    </a:lnTo>
                    <a:lnTo>
                      <a:pt x="126375" y="694541"/>
                    </a:lnTo>
                    <a:lnTo>
                      <a:pt x="127654" y="693773"/>
                    </a:lnTo>
                    <a:lnTo>
                      <a:pt x="127910" y="691983"/>
                    </a:lnTo>
                    <a:lnTo>
                      <a:pt x="126631" y="688145"/>
                    </a:lnTo>
                    <a:lnTo>
                      <a:pt x="126119" y="685076"/>
                    </a:lnTo>
                    <a:lnTo>
                      <a:pt x="126375" y="682261"/>
                    </a:lnTo>
                    <a:lnTo>
                      <a:pt x="127910" y="680726"/>
                    </a:lnTo>
                    <a:lnTo>
                      <a:pt x="130980" y="679959"/>
                    </a:lnTo>
                    <a:lnTo>
                      <a:pt x="132515" y="680471"/>
                    </a:lnTo>
                    <a:lnTo>
                      <a:pt x="136352" y="682006"/>
                    </a:lnTo>
                    <a:lnTo>
                      <a:pt x="137887" y="681750"/>
                    </a:lnTo>
                    <a:lnTo>
                      <a:pt x="138910" y="678168"/>
                    </a:lnTo>
                    <a:lnTo>
                      <a:pt x="138910" y="674843"/>
                    </a:lnTo>
                    <a:lnTo>
                      <a:pt x="138143" y="669982"/>
                    </a:lnTo>
                    <a:lnTo>
                      <a:pt x="138143" y="667680"/>
                    </a:lnTo>
                    <a:lnTo>
                      <a:pt x="139166" y="663842"/>
                    </a:lnTo>
                    <a:lnTo>
                      <a:pt x="140189" y="662052"/>
                    </a:lnTo>
                    <a:lnTo>
                      <a:pt x="144027" y="658726"/>
                    </a:lnTo>
                    <a:lnTo>
                      <a:pt x="145817" y="655144"/>
                    </a:lnTo>
                    <a:lnTo>
                      <a:pt x="146329" y="653354"/>
                    </a:lnTo>
                    <a:lnTo>
                      <a:pt x="146329" y="651051"/>
                    </a:lnTo>
                    <a:lnTo>
                      <a:pt x="145306" y="648749"/>
                    </a:lnTo>
                    <a:lnTo>
                      <a:pt x="145817" y="647470"/>
                    </a:lnTo>
                    <a:lnTo>
                      <a:pt x="148887" y="644912"/>
                    </a:lnTo>
                    <a:lnTo>
                      <a:pt x="150678" y="642353"/>
                    </a:lnTo>
                    <a:lnTo>
                      <a:pt x="150934" y="640563"/>
                    </a:lnTo>
                    <a:lnTo>
                      <a:pt x="150422" y="636981"/>
                    </a:lnTo>
                    <a:lnTo>
                      <a:pt x="152980" y="634167"/>
                    </a:lnTo>
                    <a:lnTo>
                      <a:pt x="154515" y="631098"/>
                    </a:lnTo>
                    <a:lnTo>
                      <a:pt x="155027" y="628539"/>
                    </a:lnTo>
                    <a:lnTo>
                      <a:pt x="154515" y="626237"/>
                    </a:lnTo>
                    <a:lnTo>
                      <a:pt x="150422" y="616516"/>
                    </a:lnTo>
                    <a:lnTo>
                      <a:pt x="150422" y="613446"/>
                    </a:lnTo>
                    <a:lnTo>
                      <a:pt x="154771" y="609097"/>
                    </a:lnTo>
                    <a:lnTo>
                      <a:pt x="155027" y="608330"/>
                    </a:lnTo>
                    <a:lnTo>
                      <a:pt x="155539" y="606283"/>
                    </a:lnTo>
                    <a:lnTo>
                      <a:pt x="155283" y="603980"/>
                    </a:lnTo>
                    <a:lnTo>
                      <a:pt x="154515" y="599632"/>
                    </a:lnTo>
                    <a:lnTo>
                      <a:pt x="153748" y="595027"/>
                    </a:lnTo>
                    <a:lnTo>
                      <a:pt x="152469" y="591445"/>
                    </a:lnTo>
                    <a:lnTo>
                      <a:pt x="149910" y="586073"/>
                    </a:lnTo>
                    <a:lnTo>
                      <a:pt x="150422" y="583771"/>
                    </a:lnTo>
                    <a:lnTo>
                      <a:pt x="153236" y="581213"/>
                    </a:lnTo>
                    <a:lnTo>
                      <a:pt x="155283" y="577887"/>
                    </a:lnTo>
                    <a:lnTo>
                      <a:pt x="157329" y="574817"/>
                    </a:lnTo>
                    <a:lnTo>
                      <a:pt x="158353" y="572259"/>
                    </a:lnTo>
                    <a:lnTo>
                      <a:pt x="158864" y="568422"/>
                    </a:lnTo>
                    <a:lnTo>
                      <a:pt x="160655" y="563561"/>
                    </a:lnTo>
                    <a:lnTo>
                      <a:pt x="161167" y="561259"/>
                    </a:lnTo>
                    <a:lnTo>
                      <a:pt x="161167" y="557933"/>
                    </a:lnTo>
                    <a:lnTo>
                      <a:pt x="160655" y="555631"/>
                    </a:lnTo>
                    <a:lnTo>
                      <a:pt x="160143" y="555119"/>
                    </a:lnTo>
                    <a:lnTo>
                      <a:pt x="156562" y="554607"/>
                    </a:lnTo>
                    <a:lnTo>
                      <a:pt x="154004" y="552816"/>
                    </a:lnTo>
                    <a:lnTo>
                      <a:pt x="153236" y="551026"/>
                    </a:lnTo>
                    <a:lnTo>
                      <a:pt x="152469" y="545909"/>
                    </a:lnTo>
                    <a:lnTo>
                      <a:pt x="150678" y="542584"/>
                    </a:lnTo>
                    <a:lnTo>
                      <a:pt x="149399" y="541049"/>
                    </a:lnTo>
                    <a:lnTo>
                      <a:pt x="144794" y="537723"/>
                    </a:lnTo>
                    <a:lnTo>
                      <a:pt x="140957" y="534142"/>
                    </a:lnTo>
                    <a:lnTo>
                      <a:pt x="137375" y="531584"/>
                    </a:lnTo>
                    <a:lnTo>
                      <a:pt x="133538" y="528002"/>
                    </a:lnTo>
                    <a:lnTo>
                      <a:pt x="130468" y="523653"/>
                    </a:lnTo>
                    <a:lnTo>
                      <a:pt x="129957" y="523141"/>
                    </a:lnTo>
                    <a:lnTo>
                      <a:pt x="127398" y="523653"/>
                    </a:lnTo>
                    <a:lnTo>
                      <a:pt x="122282" y="523397"/>
                    </a:lnTo>
                    <a:lnTo>
                      <a:pt x="115631" y="521606"/>
                    </a:lnTo>
                    <a:lnTo>
                      <a:pt x="115886" y="519304"/>
                    </a:lnTo>
                    <a:lnTo>
                      <a:pt x="115375" y="514443"/>
                    </a:lnTo>
                    <a:lnTo>
                      <a:pt x="114863" y="513676"/>
                    </a:lnTo>
                    <a:lnTo>
                      <a:pt x="112561" y="512909"/>
                    </a:lnTo>
                    <a:lnTo>
                      <a:pt x="106421" y="511374"/>
                    </a:lnTo>
                    <a:lnTo>
                      <a:pt x="104375" y="511629"/>
                    </a:lnTo>
                    <a:lnTo>
                      <a:pt x="98746" y="511118"/>
                    </a:lnTo>
                    <a:lnTo>
                      <a:pt x="89537" y="509839"/>
                    </a:lnTo>
                    <a:lnTo>
                      <a:pt x="85444" y="509327"/>
                    </a:lnTo>
                    <a:lnTo>
                      <a:pt x="78537" y="508304"/>
                    </a:lnTo>
                    <a:lnTo>
                      <a:pt x="75723" y="506769"/>
                    </a:lnTo>
                    <a:lnTo>
                      <a:pt x="72909" y="506513"/>
                    </a:lnTo>
                    <a:lnTo>
                      <a:pt x="70606" y="504978"/>
                    </a:lnTo>
                    <a:lnTo>
                      <a:pt x="59094" y="498327"/>
                    </a:lnTo>
                    <a:lnTo>
                      <a:pt x="56536" y="496280"/>
                    </a:lnTo>
                    <a:lnTo>
                      <a:pt x="53722" y="494745"/>
                    </a:lnTo>
                    <a:lnTo>
                      <a:pt x="52187" y="494490"/>
                    </a:lnTo>
                    <a:lnTo>
                      <a:pt x="52187" y="492955"/>
                    </a:lnTo>
                    <a:lnTo>
                      <a:pt x="52443" y="490397"/>
                    </a:lnTo>
                    <a:lnTo>
                      <a:pt x="51676" y="489629"/>
                    </a:lnTo>
                    <a:lnTo>
                      <a:pt x="52955" y="486559"/>
                    </a:lnTo>
                    <a:lnTo>
                      <a:pt x="54234" y="485024"/>
                    </a:lnTo>
                    <a:lnTo>
                      <a:pt x="55001" y="484768"/>
                    </a:lnTo>
                    <a:lnTo>
                      <a:pt x="55769" y="483489"/>
                    </a:lnTo>
                    <a:lnTo>
                      <a:pt x="57048" y="481954"/>
                    </a:lnTo>
                    <a:lnTo>
                      <a:pt x="57304" y="479908"/>
                    </a:lnTo>
                    <a:lnTo>
                      <a:pt x="58327" y="478117"/>
                    </a:lnTo>
                    <a:lnTo>
                      <a:pt x="58071" y="476582"/>
                    </a:lnTo>
                    <a:lnTo>
                      <a:pt x="59350" y="475815"/>
                    </a:lnTo>
                    <a:lnTo>
                      <a:pt x="58839" y="474536"/>
                    </a:lnTo>
                    <a:lnTo>
                      <a:pt x="59606" y="472489"/>
                    </a:lnTo>
                    <a:lnTo>
                      <a:pt x="61141" y="471466"/>
                    </a:lnTo>
                    <a:lnTo>
                      <a:pt x="60374" y="470442"/>
                    </a:lnTo>
                    <a:lnTo>
                      <a:pt x="60885" y="468908"/>
                    </a:lnTo>
                    <a:lnTo>
                      <a:pt x="61653" y="467884"/>
                    </a:lnTo>
                    <a:lnTo>
                      <a:pt x="60374" y="466094"/>
                    </a:lnTo>
                    <a:lnTo>
                      <a:pt x="60118" y="463791"/>
                    </a:lnTo>
                    <a:lnTo>
                      <a:pt x="61908" y="463791"/>
                    </a:lnTo>
                    <a:lnTo>
                      <a:pt x="63443" y="463024"/>
                    </a:lnTo>
                    <a:lnTo>
                      <a:pt x="65234" y="463280"/>
                    </a:lnTo>
                    <a:lnTo>
                      <a:pt x="64467" y="460210"/>
                    </a:lnTo>
                    <a:lnTo>
                      <a:pt x="64978" y="459954"/>
                    </a:lnTo>
                    <a:lnTo>
                      <a:pt x="64467" y="457651"/>
                    </a:lnTo>
                    <a:lnTo>
                      <a:pt x="64722" y="456117"/>
                    </a:lnTo>
                    <a:lnTo>
                      <a:pt x="63699" y="454326"/>
                    </a:lnTo>
                    <a:lnTo>
                      <a:pt x="62676" y="454070"/>
                    </a:lnTo>
                    <a:lnTo>
                      <a:pt x="62420" y="452791"/>
                    </a:lnTo>
                    <a:lnTo>
                      <a:pt x="58839" y="452279"/>
                    </a:lnTo>
                    <a:lnTo>
                      <a:pt x="59094" y="451256"/>
                    </a:lnTo>
                    <a:lnTo>
                      <a:pt x="56280" y="451000"/>
                    </a:lnTo>
                    <a:lnTo>
                      <a:pt x="54745" y="449721"/>
                    </a:lnTo>
                    <a:lnTo>
                      <a:pt x="53722" y="450744"/>
                    </a:lnTo>
                    <a:lnTo>
                      <a:pt x="52443" y="450233"/>
                    </a:lnTo>
                    <a:lnTo>
                      <a:pt x="51931" y="449210"/>
                    </a:lnTo>
                    <a:lnTo>
                      <a:pt x="50397" y="447419"/>
                    </a:lnTo>
                    <a:lnTo>
                      <a:pt x="49373" y="445884"/>
                    </a:lnTo>
                    <a:lnTo>
                      <a:pt x="51164" y="446396"/>
                    </a:lnTo>
                    <a:lnTo>
                      <a:pt x="50652" y="444349"/>
                    </a:lnTo>
                    <a:lnTo>
                      <a:pt x="52187" y="442558"/>
                    </a:lnTo>
                    <a:lnTo>
                      <a:pt x="51931" y="440767"/>
                    </a:lnTo>
                    <a:lnTo>
                      <a:pt x="52443" y="440000"/>
                    </a:lnTo>
                    <a:lnTo>
                      <a:pt x="51420" y="437442"/>
                    </a:lnTo>
                    <a:lnTo>
                      <a:pt x="51676" y="435907"/>
                    </a:lnTo>
                    <a:lnTo>
                      <a:pt x="51164" y="432064"/>
                    </a:lnTo>
                    <a:lnTo>
                      <a:pt x="50397" y="431297"/>
                    </a:lnTo>
                    <a:lnTo>
                      <a:pt x="48350" y="431297"/>
                    </a:lnTo>
                    <a:lnTo>
                      <a:pt x="47583" y="429506"/>
                    </a:lnTo>
                    <a:lnTo>
                      <a:pt x="48606" y="427460"/>
                    </a:lnTo>
                    <a:lnTo>
                      <a:pt x="47071" y="425669"/>
                    </a:lnTo>
                    <a:lnTo>
                      <a:pt x="46048" y="426181"/>
                    </a:lnTo>
                    <a:lnTo>
                      <a:pt x="44513" y="425669"/>
                    </a:lnTo>
                    <a:lnTo>
                      <a:pt x="44257" y="424646"/>
                    </a:lnTo>
                    <a:lnTo>
                      <a:pt x="42722" y="423878"/>
                    </a:lnTo>
                    <a:lnTo>
                      <a:pt x="41954" y="423111"/>
                    </a:lnTo>
                    <a:lnTo>
                      <a:pt x="39396" y="420297"/>
                    </a:lnTo>
                    <a:lnTo>
                      <a:pt x="37350" y="420297"/>
                    </a:lnTo>
                    <a:lnTo>
                      <a:pt x="36582" y="420808"/>
                    </a:lnTo>
                    <a:lnTo>
                      <a:pt x="34792" y="419785"/>
                    </a:lnTo>
                    <a:lnTo>
                      <a:pt x="33512" y="419785"/>
                    </a:lnTo>
                    <a:lnTo>
                      <a:pt x="33512" y="417739"/>
                    </a:lnTo>
                    <a:lnTo>
                      <a:pt x="32745" y="417739"/>
                    </a:lnTo>
                    <a:lnTo>
                      <a:pt x="31977" y="415436"/>
                    </a:lnTo>
                    <a:lnTo>
                      <a:pt x="32489" y="414669"/>
                    </a:lnTo>
                    <a:lnTo>
                      <a:pt x="31466" y="412622"/>
                    </a:lnTo>
                    <a:lnTo>
                      <a:pt x="29931" y="410576"/>
                    </a:lnTo>
                    <a:lnTo>
                      <a:pt x="29675" y="406482"/>
                    </a:lnTo>
                    <a:lnTo>
                      <a:pt x="28652" y="405971"/>
                    </a:lnTo>
                    <a:lnTo>
                      <a:pt x="29675" y="402389"/>
                    </a:lnTo>
                    <a:lnTo>
                      <a:pt x="28908" y="401110"/>
                    </a:lnTo>
                    <a:lnTo>
                      <a:pt x="27117" y="401622"/>
                    </a:lnTo>
                    <a:lnTo>
                      <a:pt x="24559" y="401110"/>
                    </a:lnTo>
                    <a:lnTo>
                      <a:pt x="22768" y="401366"/>
                    </a:lnTo>
                    <a:lnTo>
                      <a:pt x="22001" y="399319"/>
                    </a:lnTo>
                    <a:lnTo>
                      <a:pt x="20977" y="399575"/>
                    </a:lnTo>
                    <a:lnTo>
                      <a:pt x="20210" y="397017"/>
                    </a:lnTo>
                    <a:lnTo>
                      <a:pt x="21489" y="397017"/>
                    </a:lnTo>
                    <a:lnTo>
                      <a:pt x="22768" y="395226"/>
                    </a:lnTo>
                    <a:lnTo>
                      <a:pt x="22512" y="393691"/>
                    </a:lnTo>
                    <a:lnTo>
                      <a:pt x="21745" y="391901"/>
                    </a:lnTo>
                    <a:lnTo>
                      <a:pt x="22512" y="391133"/>
                    </a:lnTo>
                    <a:lnTo>
                      <a:pt x="21745" y="388831"/>
                    </a:lnTo>
                    <a:lnTo>
                      <a:pt x="22001" y="387296"/>
                    </a:lnTo>
                    <a:lnTo>
                      <a:pt x="21233" y="385249"/>
                    </a:lnTo>
                    <a:lnTo>
                      <a:pt x="22768" y="381412"/>
                    </a:lnTo>
                    <a:lnTo>
                      <a:pt x="22512" y="380645"/>
                    </a:lnTo>
                    <a:lnTo>
                      <a:pt x="23280" y="378854"/>
                    </a:lnTo>
                    <a:lnTo>
                      <a:pt x="24303" y="378342"/>
                    </a:lnTo>
                    <a:lnTo>
                      <a:pt x="24047" y="376807"/>
                    </a:lnTo>
                    <a:lnTo>
                      <a:pt x="25326" y="375528"/>
                    </a:lnTo>
                    <a:lnTo>
                      <a:pt x="25582" y="374505"/>
                    </a:lnTo>
                    <a:lnTo>
                      <a:pt x="25070" y="373226"/>
                    </a:lnTo>
                    <a:lnTo>
                      <a:pt x="25582" y="372458"/>
                    </a:lnTo>
                    <a:lnTo>
                      <a:pt x="24559" y="371691"/>
                    </a:lnTo>
                    <a:lnTo>
                      <a:pt x="24047" y="370668"/>
                    </a:lnTo>
                    <a:lnTo>
                      <a:pt x="26094" y="369389"/>
                    </a:lnTo>
                    <a:lnTo>
                      <a:pt x="26605" y="368621"/>
                    </a:lnTo>
                    <a:lnTo>
                      <a:pt x="25582" y="366319"/>
                    </a:lnTo>
                    <a:lnTo>
                      <a:pt x="26094" y="363249"/>
                    </a:lnTo>
                    <a:lnTo>
                      <a:pt x="24815" y="361458"/>
                    </a:lnTo>
                    <a:lnTo>
                      <a:pt x="21745" y="361970"/>
                    </a:lnTo>
                    <a:lnTo>
                      <a:pt x="20210" y="358132"/>
                    </a:lnTo>
                    <a:lnTo>
                      <a:pt x="17907" y="355574"/>
                    </a:lnTo>
                    <a:lnTo>
                      <a:pt x="16117" y="354039"/>
                    </a:lnTo>
                    <a:lnTo>
                      <a:pt x="16372" y="352249"/>
                    </a:lnTo>
                    <a:lnTo>
                      <a:pt x="15861" y="350714"/>
                    </a:lnTo>
                    <a:lnTo>
                      <a:pt x="14070" y="350202"/>
                    </a:lnTo>
                    <a:lnTo>
                      <a:pt x="13814" y="348155"/>
                    </a:lnTo>
                    <a:lnTo>
                      <a:pt x="13303" y="346621"/>
                    </a:lnTo>
                    <a:lnTo>
                      <a:pt x="14582" y="344318"/>
                    </a:lnTo>
                    <a:lnTo>
                      <a:pt x="14582" y="342783"/>
                    </a:lnTo>
                    <a:lnTo>
                      <a:pt x="10489" y="342272"/>
                    </a:lnTo>
                    <a:lnTo>
                      <a:pt x="8442" y="341248"/>
                    </a:lnTo>
                    <a:lnTo>
                      <a:pt x="6651" y="339969"/>
                    </a:lnTo>
                    <a:lnTo>
                      <a:pt x="6140" y="339202"/>
                    </a:lnTo>
                    <a:lnTo>
                      <a:pt x="4093" y="337411"/>
                    </a:lnTo>
                    <a:lnTo>
                      <a:pt x="3581" y="334341"/>
                    </a:lnTo>
                    <a:lnTo>
                      <a:pt x="4349" y="332806"/>
                    </a:lnTo>
                    <a:lnTo>
                      <a:pt x="2047" y="332295"/>
                    </a:lnTo>
                    <a:lnTo>
                      <a:pt x="1535" y="330760"/>
                    </a:lnTo>
                    <a:lnTo>
                      <a:pt x="0" y="330504"/>
                    </a:lnTo>
                    <a:lnTo>
                      <a:pt x="512" y="328969"/>
                    </a:lnTo>
                    <a:lnTo>
                      <a:pt x="1535" y="326411"/>
                    </a:lnTo>
                    <a:lnTo>
                      <a:pt x="512" y="323597"/>
                    </a:lnTo>
                    <a:lnTo>
                      <a:pt x="1535" y="322062"/>
                    </a:lnTo>
                    <a:lnTo>
                      <a:pt x="3070" y="321806"/>
                    </a:lnTo>
                    <a:lnTo>
                      <a:pt x="3070" y="319504"/>
                    </a:lnTo>
                    <a:lnTo>
                      <a:pt x="3326" y="318480"/>
                    </a:lnTo>
                    <a:lnTo>
                      <a:pt x="2814" y="316945"/>
                    </a:lnTo>
                    <a:lnTo>
                      <a:pt x="2558" y="314899"/>
                    </a:lnTo>
                    <a:lnTo>
                      <a:pt x="4093" y="314131"/>
                    </a:lnTo>
                    <a:lnTo>
                      <a:pt x="3837" y="313108"/>
                    </a:lnTo>
                    <a:lnTo>
                      <a:pt x="3837" y="311317"/>
                    </a:lnTo>
                    <a:lnTo>
                      <a:pt x="5116" y="309783"/>
                    </a:lnTo>
                    <a:lnTo>
                      <a:pt x="4861" y="308248"/>
                    </a:lnTo>
                    <a:lnTo>
                      <a:pt x="5628" y="307736"/>
                    </a:lnTo>
                    <a:lnTo>
                      <a:pt x="5884" y="305434"/>
                    </a:lnTo>
                    <a:lnTo>
                      <a:pt x="7419" y="301852"/>
                    </a:lnTo>
                    <a:lnTo>
                      <a:pt x="8954" y="301340"/>
                    </a:lnTo>
                    <a:lnTo>
                      <a:pt x="9721" y="300061"/>
                    </a:lnTo>
                    <a:lnTo>
                      <a:pt x="9465" y="298526"/>
                    </a:lnTo>
                    <a:lnTo>
                      <a:pt x="10489" y="297247"/>
                    </a:lnTo>
                    <a:lnTo>
                      <a:pt x="10489" y="296224"/>
                    </a:lnTo>
                    <a:lnTo>
                      <a:pt x="8954" y="296224"/>
                    </a:lnTo>
                    <a:lnTo>
                      <a:pt x="8186" y="294177"/>
                    </a:lnTo>
                    <a:lnTo>
                      <a:pt x="9465" y="292387"/>
                    </a:lnTo>
                    <a:lnTo>
                      <a:pt x="11000" y="291363"/>
                    </a:lnTo>
                    <a:lnTo>
                      <a:pt x="11256" y="289317"/>
                    </a:lnTo>
                    <a:lnTo>
                      <a:pt x="14070" y="289061"/>
                    </a:lnTo>
                    <a:lnTo>
                      <a:pt x="15349" y="286759"/>
                    </a:lnTo>
                    <a:lnTo>
                      <a:pt x="16372" y="285991"/>
                    </a:lnTo>
                    <a:lnTo>
                      <a:pt x="16628" y="284201"/>
                    </a:lnTo>
                    <a:lnTo>
                      <a:pt x="18163" y="282666"/>
                    </a:lnTo>
                    <a:lnTo>
                      <a:pt x="19698" y="281131"/>
                    </a:lnTo>
                    <a:lnTo>
                      <a:pt x="20210" y="279084"/>
                    </a:lnTo>
                    <a:lnTo>
                      <a:pt x="20466" y="276526"/>
                    </a:lnTo>
                    <a:lnTo>
                      <a:pt x="19954" y="274479"/>
                    </a:lnTo>
                    <a:lnTo>
                      <a:pt x="19954" y="272689"/>
                    </a:lnTo>
                    <a:lnTo>
                      <a:pt x="20721" y="270130"/>
                    </a:lnTo>
                    <a:lnTo>
                      <a:pt x="22001" y="267317"/>
                    </a:lnTo>
                    <a:lnTo>
                      <a:pt x="23024" y="264247"/>
                    </a:lnTo>
                    <a:lnTo>
                      <a:pt x="23791" y="256572"/>
                    </a:lnTo>
                    <a:lnTo>
                      <a:pt x="23535" y="255037"/>
                    </a:lnTo>
                    <a:lnTo>
                      <a:pt x="20210" y="255037"/>
                    </a:lnTo>
                    <a:lnTo>
                      <a:pt x="18931" y="254525"/>
                    </a:lnTo>
                    <a:lnTo>
                      <a:pt x="18675" y="253246"/>
                    </a:lnTo>
                    <a:lnTo>
                      <a:pt x="19186" y="251200"/>
                    </a:lnTo>
                    <a:lnTo>
                      <a:pt x="19186" y="248386"/>
                    </a:lnTo>
                    <a:lnTo>
                      <a:pt x="18675" y="245316"/>
                    </a:lnTo>
                    <a:lnTo>
                      <a:pt x="18675" y="243781"/>
                    </a:lnTo>
                    <a:lnTo>
                      <a:pt x="24047" y="239174"/>
                    </a:lnTo>
                    <a:lnTo>
                      <a:pt x="27117" y="234825"/>
                    </a:lnTo>
                    <a:lnTo>
                      <a:pt x="28396" y="230732"/>
                    </a:lnTo>
                    <a:lnTo>
                      <a:pt x="28652" y="230987"/>
                    </a:lnTo>
                    <a:lnTo>
                      <a:pt x="55001" y="234057"/>
                    </a:lnTo>
                    <a:lnTo>
                      <a:pt x="56536" y="233290"/>
                    </a:lnTo>
                    <a:lnTo>
                      <a:pt x="58327" y="231755"/>
                    </a:lnTo>
                    <a:lnTo>
                      <a:pt x="61397" y="231243"/>
                    </a:lnTo>
                    <a:lnTo>
                      <a:pt x="65234" y="229964"/>
                    </a:lnTo>
                    <a:lnTo>
                      <a:pt x="67792" y="227406"/>
                    </a:lnTo>
                    <a:lnTo>
                      <a:pt x="68816" y="227150"/>
                    </a:lnTo>
                    <a:lnTo>
                      <a:pt x="70350" y="227918"/>
                    </a:lnTo>
                    <a:lnTo>
                      <a:pt x="73932" y="228941"/>
                    </a:lnTo>
                    <a:lnTo>
                      <a:pt x="77002" y="228685"/>
                    </a:lnTo>
                    <a:lnTo>
                      <a:pt x="80839" y="229453"/>
                    </a:lnTo>
                    <a:lnTo>
                      <a:pt x="82886" y="229197"/>
                    </a:lnTo>
                    <a:lnTo>
                      <a:pt x="84932" y="227150"/>
                    </a:lnTo>
                    <a:lnTo>
                      <a:pt x="85700" y="225615"/>
                    </a:lnTo>
                    <a:lnTo>
                      <a:pt x="87490" y="223824"/>
                    </a:lnTo>
                    <a:lnTo>
                      <a:pt x="87235" y="220755"/>
                    </a:lnTo>
                    <a:lnTo>
                      <a:pt x="88258" y="219987"/>
                    </a:lnTo>
                    <a:lnTo>
                      <a:pt x="89537" y="217941"/>
                    </a:lnTo>
                    <a:lnTo>
                      <a:pt x="89537" y="216662"/>
                    </a:lnTo>
                    <a:lnTo>
                      <a:pt x="88002" y="211545"/>
                    </a:lnTo>
                    <a:lnTo>
                      <a:pt x="87746" y="207452"/>
                    </a:lnTo>
                    <a:lnTo>
                      <a:pt x="88514" y="204894"/>
                    </a:lnTo>
                    <a:lnTo>
                      <a:pt x="88258" y="204126"/>
                    </a:lnTo>
                    <a:lnTo>
                      <a:pt x="89025" y="201824"/>
                    </a:lnTo>
                    <a:lnTo>
                      <a:pt x="88002" y="200033"/>
                    </a:lnTo>
                    <a:lnTo>
                      <a:pt x="87235" y="197219"/>
                    </a:lnTo>
                    <a:lnTo>
                      <a:pt x="87235" y="195684"/>
                    </a:lnTo>
                    <a:lnTo>
                      <a:pt x="89793" y="191591"/>
                    </a:lnTo>
                    <a:lnTo>
                      <a:pt x="91328" y="191080"/>
                    </a:lnTo>
                    <a:lnTo>
                      <a:pt x="92095" y="189542"/>
                    </a:lnTo>
                    <a:lnTo>
                      <a:pt x="93886" y="188519"/>
                    </a:lnTo>
                    <a:lnTo>
                      <a:pt x="93630" y="186728"/>
                    </a:lnTo>
                    <a:lnTo>
                      <a:pt x="92863" y="182635"/>
                    </a:lnTo>
                    <a:lnTo>
                      <a:pt x="93118" y="181612"/>
                    </a:lnTo>
                    <a:lnTo>
                      <a:pt x="94653" y="179565"/>
                    </a:lnTo>
                    <a:lnTo>
                      <a:pt x="94909" y="175984"/>
                    </a:lnTo>
                    <a:lnTo>
                      <a:pt x="95421" y="175728"/>
                    </a:lnTo>
                    <a:lnTo>
                      <a:pt x="95165" y="172402"/>
                    </a:lnTo>
                    <a:lnTo>
                      <a:pt x="95165" y="170355"/>
                    </a:lnTo>
                    <a:lnTo>
                      <a:pt x="96188" y="165751"/>
                    </a:lnTo>
                    <a:lnTo>
                      <a:pt x="95932" y="164728"/>
                    </a:lnTo>
                    <a:lnTo>
                      <a:pt x="96444" y="162169"/>
                    </a:lnTo>
                    <a:lnTo>
                      <a:pt x="96444" y="159355"/>
                    </a:lnTo>
                    <a:lnTo>
                      <a:pt x="97979" y="156285"/>
                    </a:lnTo>
                    <a:lnTo>
                      <a:pt x="100537" y="152448"/>
                    </a:lnTo>
                    <a:lnTo>
                      <a:pt x="100537" y="147332"/>
                    </a:lnTo>
                    <a:lnTo>
                      <a:pt x="102840" y="144262"/>
                    </a:lnTo>
                    <a:lnTo>
                      <a:pt x="103607" y="140680"/>
                    </a:lnTo>
                    <a:lnTo>
                      <a:pt x="103095" y="139146"/>
                    </a:lnTo>
                    <a:lnTo>
                      <a:pt x="103863" y="137866"/>
                    </a:lnTo>
                    <a:lnTo>
                      <a:pt x="105909" y="136843"/>
                    </a:lnTo>
                    <a:lnTo>
                      <a:pt x="105909" y="136076"/>
                    </a:lnTo>
                    <a:lnTo>
                      <a:pt x="107444" y="135820"/>
                    </a:lnTo>
                    <a:lnTo>
                      <a:pt x="107956" y="134285"/>
                    </a:lnTo>
                    <a:lnTo>
                      <a:pt x="108979" y="133518"/>
                    </a:lnTo>
                    <a:lnTo>
                      <a:pt x="107700" y="131471"/>
                    </a:lnTo>
                    <a:lnTo>
                      <a:pt x="107700" y="129936"/>
                    </a:lnTo>
                    <a:lnTo>
                      <a:pt x="106933" y="128657"/>
                    </a:lnTo>
                    <a:lnTo>
                      <a:pt x="107956" y="125075"/>
                    </a:lnTo>
                    <a:lnTo>
                      <a:pt x="108723" y="123796"/>
                    </a:lnTo>
                    <a:lnTo>
                      <a:pt x="108468" y="122517"/>
                    </a:lnTo>
                    <a:lnTo>
                      <a:pt x="106933" y="122006"/>
                    </a:lnTo>
                    <a:lnTo>
                      <a:pt x="106165" y="121238"/>
                    </a:lnTo>
                    <a:lnTo>
                      <a:pt x="106677" y="119447"/>
                    </a:lnTo>
                    <a:lnTo>
                      <a:pt x="105654" y="118680"/>
                    </a:lnTo>
                    <a:lnTo>
                      <a:pt x="105909" y="117145"/>
                    </a:lnTo>
                    <a:lnTo>
                      <a:pt x="105654" y="112796"/>
                    </a:lnTo>
                    <a:lnTo>
                      <a:pt x="106677" y="112284"/>
                    </a:lnTo>
                    <a:lnTo>
                      <a:pt x="107189" y="110750"/>
                    </a:lnTo>
                    <a:lnTo>
                      <a:pt x="106165" y="108703"/>
                    </a:lnTo>
                    <a:lnTo>
                      <a:pt x="106677" y="107168"/>
                    </a:lnTo>
                    <a:lnTo>
                      <a:pt x="108468" y="105889"/>
                    </a:lnTo>
                    <a:lnTo>
                      <a:pt x="107700" y="104354"/>
                    </a:lnTo>
                    <a:lnTo>
                      <a:pt x="108468" y="103587"/>
                    </a:lnTo>
                    <a:lnTo>
                      <a:pt x="107700" y="102563"/>
                    </a:lnTo>
                    <a:lnTo>
                      <a:pt x="108723" y="101540"/>
                    </a:lnTo>
                    <a:lnTo>
                      <a:pt x="107444" y="99749"/>
                    </a:lnTo>
                    <a:lnTo>
                      <a:pt x="106165" y="99238"/>
                    </a:lnTo>
                    <a:lnTo>
                      <a:pt x="106933" y="98214"/>
                    </a:lnTo>
                    <a:lnTo>
                      <a:pt x="107189" y="95656"/>
                    </a:lnTo>
                    <a:lnTo>
                      <a:pt x="105142" y="93865"/>
                    </a:lnTo>
                    <a:lnTo>
                      <a:pt x="105398" y="92331"/>
                    </a:lnTo>
                    <a:lnTo>
                      <a:pt x="106421" y="90540"/>
                    </a:lnTo>
                    <a:lnTo>
                      <a:pt x="105909" y="88752"/>
                    </a:lnTo>
                    <a:lnTo>
                      <a:pt x="107700" y="86961"/>
                    </a:lnTo>
                    <a:lnTo>
                      <a:pt x="107956" y="84914"/>
                    </a:lnTo>
                    <a:lnTo>
                      <a:pt x="108979" y="83379"/>
                    </a:lnTo>
                    <a:lnTo>
                      <a:pt x="108723" y="82612"/>
                    </a:lnTo>
                    <a:lnTo>
                      <a:pt x="110003" y="80821"/>
                    </a:lnTo>
                    <a:lnTo>
                      <a:pt x="108468" y="79033"/>
                    </a:lnTo>
                    <a:lnTo>
                      <a:pt x="108212" y="77754"/>
                    </a:lnTo>
                    <a:lnTo>
                      <a:pt x="106165" y="77501"/>
                    </a:lnTo>
                    <a:lnTo>
                      <a:pt x="107189" y="75710"/>
                    </a:lnTo>
                    <a:lnTo>
                      <a:pt x="104886" y="73663"/>
                    </a:lnTo>
                    <a:lnTo>
                      <a:pt x="106165" y="73408"/>
                    </a:lnTo>
                    <a:lnTo>
                      <a:pt x="104630" y="71617"/>
                    </a:lnTo>
                    <a:lnTo>
                      <a:pt x="103607" y="72384"/>
                    </a:lnTo>
                    <a:lnTo>
                      <a:pt x="101816" y="71617"/>
                    </a:lnTo>
                    <a:lnTo>
                      <a:pt x="101305" y="70082"/>
                    </a:lnTo>
                    <a:lnTo>
                      <a:pt x="99514" y="70082"/>
                    </a:lnTo>
                    <a:lnTo>
                      <a:pt x="99258" y="66245"/>
                    </a:lnTo>
                    <a:lnTo>
                      <a:pt x="98491" y="65221"/>
                    </a:lnTo>
                    <a:lnTo>
                      <a:pt x="99258" y="63942"/>
                    </a:lnTo>
                    <a:lnTo>
                      <a:pt x="98235" y="61896"/>
                    </a:lnTo>
                    <a:lnTo>
                      <a:pt x="96444" y="61896"/>
                    </a:lnTo>
                    <a:lnTo>
                      <a:pt x="95932" y="60105"/>
                    </a:lnTo>
                    <a:lnTo>
                      <a:pt x="95677" y="57547"/>
                    </a:lnTo>
                    <a:lnTo>
                      <a:pt x="93374" y="56268"/>
                    </a:lnTo>
                    <a:lnTo>
                      <a:pt x="96444" y="47826"/>
                    </a:lnTo>
                    <a:lnTo>
                      <a:pt x="97723" y="48081"/>
                    </a:lnTo>
                    <a:lnTo>
                      <a:pt x="98235" y="47058"/>
                    </a:lnTo>
                    <a:lnTo>
                      <a:pt x="98235" y="45779"/>
                    </a:lnTo>
                    <a:lnTo>
                      <a:pt x="101305" y="47058"/>
                    </a:lnTo>
                    <a:lnTo>
                      <a:pt x="102840" y="46035"/>
                    </a:lnTo>
                    <a:lnTo>
                      <a:pt x="102840" y="43477"/>
                    </a:lnTo>
                    <a:lnTo>
                      <a:pt x="102072" y="41686"/>
                    </a:lnTo>
                    <a:lnTo>
                      <a:pt x="104375" y="39895"/>
                    </a:lnTo>
                    <a:lnTo>
                      <a:pt x="105654" y="40918"/>
                    </a:lnTo>
                    <a:lnTo>
                      <a:pt x="106677" y="39383"/>
                    </a:lnTo>
                    <a:lnTo>
                      <a:pt x="107700" y="36569"/>
                    </a:lnTo>
                    <a:lnTo>
                      <a:pt x="107956" y="34267"/>
                    </a:lnTo>
                    <a:lnTo>
                      <a:pt x="109747" y="33500"/>
                    </a:lnTo>
                    <a:lnTo>
                      <a:pt x="109747" y="34523"/>
                    </a:lnTo>
                    <a:lnTo>
                      <a:pt x="111026" y="35290"/>
                    </a:lnTo>
                    <a:lnTo>
                      <a:pt x="112049" y="35035"/>
                    </a:lnTo>
                    <a:lnTo>
                      <a:pt x="112561" y="33755"/>
                    </a:lnTo>
                    <a:lnTo>
                      <a:pt x="115631" y="34523"/>
                    </a:lnTo>
                    <a:lnTo>
                      <a:pt x="115886" y="35546"/>
                    </a:lnTo>
                    <a:lnTo>
                      <a:pt x="116654" y="36058"/>
                    </a:lnTo>
                    <a:lnTo>
                      <a:pt x="120491" y="35804"/>
                    </a:lnTo>
                    <a:lnTo>
                      <a:pt x="122026" y="39130"/>
                    </a:lnTo>
                    <a:lnTo>
                      <a:pt x="121259" y="40665"/>
                    </a:lnTo>
                    <a:lnTo>
                      <a:pt x="121514" y="42200"/>
                    </a:lnTo>
                    <a:lnTo>
                      <a:pt x="125352" y="44502"/>
                    </a:lnTo>
                    <a:lnTo>
                      <a:pt x="127398" y="43735"/>
                    </a:lnTo>
                    <a:lnTo>
                      <a:pt x="128422" y="45014"/>
                    </a:lnTo>
                    <a:lnTo>
                      <a:pt x="129701" y="43991"/>
                    </a:lnTo>
                    <a:lnTo>
                      <a:pt x="131236" y="43991"/>
                    </a:lnTo>
                    <a:lnTo>
                      <a:pt x="131236" y="42967"/>
                    </a:lnTo>
                    <a:lnTo>
                      <a:pt x="132771" y="43479"/>
                    </a:lnTo>
                    <a:lnTo>
                      <a:pt x="134050" y="42967"/>
                    </a:lnTo>
                    <a:lnTo>
                      <a:pt x="135585" y="43991"/>
                    </a:lnTo>
                    <a:lnTo>
                      <a:pt x="137119" y="42453"/>
                    </a:lnTo>
                    <a:lnTo>
                      <a:pt x="137887" y="43991"/>
                    </a:lnTo>
                    <a:lnTo>
                      <a:pt x="139934" y="42967"/>
                    </a:lnTo>
                    <a:lnTo>
                      <a:pt x="139422" y="41944"/>
                    </a:lnTo>
                    <a:lnTo>
                      <a:pt x="139678" y="40409"/>
                    </a:lnTo>
                    <a:lnTo>
                      <a:pt x="140957" y="38363"/>
                    </a:lnTo>
                    <a:lnTo>
                      <a:pt x="142492" y="38107"/>
                    </a:lnTo>
                    <a:lnTo>
                      <a:pt x="143003" y="37340"/>
                    </a:lnTo>
                    <a:lnTo>
                      <a:pt x="143771" y="34781"/>
                    </a:lnTo>
                    <a:lnTo>
                      <a:pt x="144794" y="35804"/>
                    </a:lnTo>
                    <a:lnTo>
                      <a:pt x="146585" y="34525"/>
                    </a:lnTo>
                    <a:lnTo>
                      <a:pt x="147096" y="33758"/>
                    </a:lnTo>
                    <a:lnTo>
                      <a:pt x="149655" y="33246"/>
                    </a:lnTo>
                    <a:lnTo>
                      <a:pt x="150678" y="33758"/>
                    </a:lnTo>
                    <a:lnTo>
                      <a:pt x="151701" y="32990"/>
                    </a:lnTo>
                    <a:lnTo>
                      <a:pt x="152980" y="32737"/>
                    </a:lnTo>
                    <a:lnTo>
                      <a:pt x="154004" y="33505"/>
                    </a:lnTo>
                    <a:lnTo>
                      <a:pt x="154771" y="32993"/>
                    </a:lnTo>
                    <a:lnTo>
                      <a:pt x="157073" y="35040"/>
                    </a:lnTo>
                    <a:lnTo>
                      <a:pt x="158608" y="35040"/>
                    </a:lnTo>
                    <a:lnTo>
                      <a:pt x="159376" y="35807"/>
                    </a:lnTo>
                    <a:lnTo>
                      <a:pt x="158608" y="38109"/>
                    </a:lnTo>
                    <a:lnTo>
                      <a:pt x="159887" y="39388"/>
                    </a:lnTo>
                    <a:lnTo>
                      <a:pt x="162957" y="39900"/>
                    </a:lnTo>
                    <a:lnTo>
                      <a:pt x="163981" y="40156"/>
                    </a:lnTo>
                    <a:lnTo>
                      <a:pt x="165260" y="41947"/>
                    </a:lnTo>
                    <a:lnTo>
                      <a:pt x="165004" y="42970"/>
                    </a:lnTo>
                    <a:lnTo>
                      <a:pt x="167562" y="44249"/>
                    </a:lnTo>
                    <a:lnTo>
                      <a:pt x="167306" y="42203"/>
                    </a:lnTo>
                    <a:lnTo>
                      <a:pt x="168841" y="42714"/>
                    </a:lnTo>
                    <a:lnTo>
                      <a:pt x="171655" y="42714"/>
                    </a:lnTo>
                    <a:lnTo>
                      <a:pt x="171655" y="41691"/>
                    </a:lnTo>
                    <a:lnTo>
                      <a:pt x="173446" y="40668"/>
                    </a:lnTo>
                    <a:lnTo>
                      <a:pt x="175492" y="40668"/>
                    </a:lnTo>
                    <a:lnTo>
                      <a:pt x="175492" y="41435"/>
                    </a:lnTo>
                    <a:lnTo>
                      <a:pt x="176772" y="42203"/>
                    </a:lnTo>
                    <a:lnTo>
                      <a:pt x="177795" y="41947"/>
                    </a:lnTo>
                    <a:lnTo>
                      <a:pt x="178818" y="40668"/>
                    </a:lnTo>
                    <a:lnTo>
                      <a:pt x="178306" y="39133"/>
                    </a:lnTo>
                    <a:lnTo>
                      <a:pt x="178818" y="38365"/>
                    </a:lnTo>
                    <a:lnTo>
                      <a:pt x="180097" y="38621"/>
                    </a:lnTo>
                    <a:lnTo>
                      <a:pt x="180865" y="39388"/>
                    </a:lnTo>
                    <a:lnTo>
                      <a:pt x="184190" y="39388"/>
                    </a:lnTo>
                    <a:lnTo>
                      <a:pt x="183423" y="40924"/>
                    </a:lnTo>
                    <a:lnTo>
                      <a:pt x="183423" y="42203"/>
                    </a:lnTo>
                    <a:lnTo>
                      <a:pt x="185725" y="42203"/>
                    </a:lnTo>
                    <a:lnTo>
                      <a:pt x="188028" y="41435"/>
                    </a:lnTo>
                    <a:lnTo>
                      <a:pt x="189307" y="42714"/>
                    </a:lnTo>
                    <a:lnTo>
                      <a:pt x="192888" y="41691"/>
                    </a:lnTo>
                    <a:lnTo>
                      <a:pt x="194935" y="39388"/>
                    </a:lnTo>
                    <a:lnTo>
                      <a:pt x="195446" y="37600"/>
                    </a:lnTo>
                    <a:lnTo>
                      <a:pt x="196981" y="37089"/>
                    </a:lnTo>
                    <a:lnTo>
                      <a:pt x="197237" y="35042"/>
                    </a:lnTo>
                    <a:lnTo>
                      <a:pt x="199028" y="34531"/>
                    </a:lnTo>
                    <a:lnTo>
                      <a:pt x="199284" y="32996"/>
                    </a:lnTo>
                    <a:lnTo>
                      <a:pt x="200307" y="33507"/>
                    </a:lnTo>
                    <a:lnTo>
                      <a:pt x="203121" y="33763"/>
                    </a:lnTo>
                    <a:lnTo>
                      <a:pt x="204656" y="33251"/>
                    </a:lnTo>
                    <a:lnTo>
                      <a:pt x="208493" y="33763"/>
                    </a:lnTo>
                    <a:lnTo>
                      <a:pt x="209772" y="32996"/>
                    </a:lnTo>
                    <a:lnTo>
                      <a:pt x="211051" y="33251"/>
                    </a:lnTo>
                    <a:lnTo>
                      <a:pt x="211307" y="31972"/>
                    </a:lnTo>
                    <a:lnTo>
                      <a:pt x="213098" y="31717"/>
                    </a:lnTo>
                    <a:lnTo>
                      <a:pt x="215400" y="30693"/>
                    </a:lnTo>
                    <a:lnTo>
                      <a:pt x="215912" y="29670"/>
                    </a:lnTo>
                    <a:lnTo>
                      <a:pt x="217191" y="29417"/>
                    </a:lnTo>
                    <a:lnTo>
                      <a:pt x="217703" y="28393"/>
                    </a:lnTo>
                    <a:lnTo>
                      <a:pt x="217447" y="27114"/>
                    </a:lnTo>
                    <a:lnTo>
                      <a:pt x="218470" y="26603"/>
                    </a:lnTo>
                    <a:lnTo>
                      <a:pt x="220517" y="27114"/>
                    </a:lnTo>
                    <a:lnTo>
                      <a:pt x="221796" y="26347"/>
                    </a:lnTo>
                    <a:lnTo>
                      <a:pt x="221284" y="25068"/>
                    </a:lnTo>
                    <a:lnTo>
                      <a:pt x="221284" y="21998"/>
                    </a:lnTo>
                    <a:lnTo>
                      <a:pt x="220261" y="20463"/>
                    </a:lnTo>
                    <a:lnTo>
                      <a:pt x="220261" y="19440"/>
                    </a:lnTo>
                    <a:lnTo>
                      <a:pt x="221540" y="17649"/>
                    </a:lnTo>
                    <a:lnTo>
                      <a:pt x="222819" y="17137"/>
                    </a:lnTo>
                    <a:lnTo>
                      <a:pt x="224866" y="14835"/>
                    </a:lnTo>
                    <a:lnTo>
                      <a:pt x="228959" y="10486"/>
                    </a:lnTo>
                    <a:lnTo>
                      <a:pt x="230750" y="9207"/>
                    </a:lnTo>
                    <a:lnTo>
                      <a:pt x="234843" y="7416"/>
                    </a:lnTo>
                    <a:lnTo>
                      <a:pt x="235354" y="6649"/>
                    </a:lnTo>
                    <a:lnTo>
                      <a:pt x="235354" y="4090"/>
                    </a:lnTo>
                    <a:lnTo>
                      <a:pt x="238168" y="5114"/>
                    </a:lnTo>
                    <a:lnTo>
                      <a:pt x="239447" y="4858"/>
                    </a:lnTo>
                    <a:lnTo>
                      <a:pt x="240471" y="5370"/>
                    </a:lnTo>
                    <a:lnTo>
                      <a:pt x="242006" y="4346"/>
                    </a:lnTo>
                    <a:lnTo>
                      <a:pt x="243541" y="4602"/>
                    </a:lnTo>
                    <a:lnTo>
                      <a:pt x="244564" y="3579"/>
                    </a:lnTo>
                    <a:lnTo>
                      <a:pt x="248657" y="3835"/>
                    </a:lnTo>
                    <a:lnTo>
                      <a:pt x="250192" y="4858"/>
                    </a:lnTo>
                    <a:lnTo>
                      <a:pt x="251215" y="6649"/>
                    </a:lnTo>
                    <a:lnTo>
                      <a:pt x="252750" y="6649"/>
                    </a:lnTo>
                    <a:lnTo>
                      <a:pt x="254285" y="7416"/>
                    </a:lnTo>
                    <a:lnTo>
                      <a:pt x="255820" y="7416"/>
                    </a:lnTo>
                    <a:lnTo>
                      <a:pt x="256843" y="9463"/>
                    </a:lnTo>
                    <a:lnTo>
                      <a:pt x="258634" y="9974"/>
                    </a:lnTo>
                    <a:lnTo>
                      <a:pt x="261448" y="9463"/>
                    </a:lnTo>
                    <a:lnTo>
                      <a:pt x="263238" y="8184"/>
                    </a:lnTo>
                    <a:lnTo>
                      <a:pt x="264262" y="9719"/>
                    </a:lnTo>
                    <a:lnTo>
                      <a:pt x="266820" y="11253"/>
                    </a:lnTo>
                    <a:lnTo>
                      <a:pt x="267843" y="10998"/>
                    </a:lnTo>
                    <a:lnTo>
                      <a:pt x="268099" y="9719"/>
                    </a:lnTo>
                    <a:lnTo>
                      <a:pt x="267332" y="7416"/>
                    </a:lnTo>
                    <a:lnTo>
                      <a:pt x="268355" y="5628"/>
                    </a:lnTo>
                    <a:lnTo>
                      <a:pt x="269634" y="2047"/>
                    </a:lnTo>
                    <a:lnTo>
                      <a:pt x="270657" y="1791"/>
                    </a:lnTo>
                    <a:lnTo>
                      <a:pt x="276541" y="2302"/>
                    </a:lnTo>
                    <a:lnTo>
                      <a:pt x="282937" y="3070"/>
                    </a:lnTo>
                    <a:lnTo>
                      <a:pt x="286774" y="3070"/>
                    </a:lnTo>
                    <a:lnTo>
                      <a:pt x="288820" y="2814"/>
                    </a:lnTo>
                    <a:lnTo>
                      <a:pt x="293937" y="1279"/>
                    </a:lnTo>
                    <a:lnTo>
                      <a:pt x="299054" y="0"/>
                    </a:lnTo>
                    <a:lnTo>
                      <a:pt x="301868" y="512"/>
                    </a:lnTo>
                    <a:lnTo>
                      <a:pt x="303147" y="1023"/>
                    </a:lnTo>
                    <a:lnTo>
                      <a:pt x="305449" y="1279"/>
                    </a:lnTo>
                    <a:lnTo>
                      <a:pt x="309030" y="0"/>
                    </a:lnTo>
                    <a:lnTo>
                      <a:pt x="310565" y="2814"/>
                    </a:lnTo>
                    <a:lnTo>
                      <a:pt x="315426" y="11256"/>
                    </a:lnTo>
                    <a:lnTo>
                      <a:pt x="317217" y="14326"/>
                    </a:lnTo>
                    <a:lnTo>
                      <a:pt x="318240" y="16884"/>
                    </a:lnTo>
                    <a:lnTo>
                      <a:pt x="317473" y="17396"/>
                    </a:lnTo>
                    <a:lnTo>
                      <a:pt x="314914" y="17907"/>
                    </a:lnTo>
                    <a:lnTo>
                      <a:pt x="313891" y="20977"/>
                    </a:lnTo>
                    <a:lnTo>
                      <a:pt x="314914" y="22768"/>
                    </a:lnTo>
                    <a:lnTo>
                      <a:pt x="318752" y="23535"/>
                    </a:lnTo>
                    <a:lnTo>
                      <a:pt x="318752" y="26861"/>
                    </a:lnTo>
                    <a:lnTo>
                      <a:pt x="321821" y="27117"/>
                    </a:lnTo>
                    <a:lnTo>
                      <a:pt x="321821" y="30443"/>
                    </a:lnTo>
                    <a:lnTo>
                      <a:pt x="323101" y="36071"/>
                    </a:lnTo>
                    <a:lnTo>
                      <a:pt x="330008" y="34536"/>
                    </a:lnTo>
                    <a:lnTo>
                      <a:pt x="331031" y="36071"/>
                    </a:lnTo>
                    <a:lnTo>
                      <a:pt x="332310" y="37094"/>
                    </a:lnTo>
                    <a:lnTo>
                      <a:pt x="334101" y="37094"/>
                    </a:lnTo>
                    <a:lnTo>
                      <a:pt x="336915" y="39140"/>
                    </a:lnTo>
                    <a:lnTo>
                      <a:pt x="339984" y="39652"/>
                    </a:lnTo>
                    <a:lnTo>
                      <a:pt x="343566" y="40164"/>
                    </a:lnTo>
                    <a:lnTo>
                      <a:pt x="347659" y="40931"/>
                    </a:lnTo>
                    <a:lnTo>
                      <a:pt x="348683" y="41443"/>
                    </a:lnTo>
                    <a:lnTo>
                      <a:pt x="351752" y="44257"/>
                    </a:lnTo>
                    <a:lnTo>
                      <a:pt x="353032" y="44257"/>
                    </a:lnTo>
                    <a:lnTo>
                      <a:pt x="356101" y="46047"/>
                    </a:lnTo>
                    <a:lnTo>
                      <a:pt x="357380" y="47327"/>
                    </a:lnTo>
                    <a:lnTo>
                      <a:pt x="360450" y="50141"/>
                    </a:lnTo>
                    <a:lnTo>
                      <a:pt x="361729" y="50652"/>
                    </a:lnTo>
                    <a:lnTo>
                      <a:pt x="364288" y="52955"/>
                    </a:lnTo>
                    <a:lnTo>
                      <a:pt x="364288" y="54745"/>
                    </a:lnTo>
                    <a:lnTo>
                      <a:pt x="365311" y="56792"/>
                    </a:lnTo>
                    <a:lnTo>
                      <a:pt x="366590" y="58327"/>
                    </a:lnTo>
                    <a:lnTo>
                      <a:pt x="367869" y="58838"/>
                    </a:lnTo>
                    <a:lnTo>
                      <a:pt x="372218" y="62676"/>
                    </a:lnTo>
                    <a:lnTo>
                      <a:pt x="375288" y="63443"/>
                    </a:lnTo>
                    <a:lnTo>
                      <a:pt x="376567" y="64211"/>
                    </a:lnTo>
                    <a:lnTo>
                      <a:pt x="378869" y="66769"/>
                    </a:lnTo>
                    <a:lnTo>
                      <a:pt x="384497" y="70606"/>
                    </a:lnTo>
                    <a:lnTo>
                      <a:pt x="386800" y="74443"/>
                    </a:lnTo>
                    <a:lnTo>
                      <a:pt x="390893" y="78793"/>
                    </a:lnTo>
                    <a:lnTo>
                      <a:pt x="393707" y="83141"/>
                    </a:lnTo>
                    <a:lnTo>
                      <a:pt x="393707" y="84165"/>
                    </a:lnTo>
                    <a:lnTo>
                      <a:pt x="395753" y="85700"/>
                    </a:lnTo>
                    <a:lnTo>
                      <a:pt x="398056" y="87746"/>
                    </a:lnTo>
                    <a:lnTo>
                      <a:pt x="403428" y="90560"/>
                    </a:lnTo>
                    <a:lnTo>
                      <a:pt x="406242" y="93630"/>
                    </a:lnTo>
                    <a:lnTo>
                      <a:pt x="411870" y="99002"/>
                    </a:lnTo>
                    <a:lnTo>
                      <a:pt x="416986" y="102328"/>
                    </a:lnTo>
                    <a:lnTo>
                      <a:pt x="419033" y="102840"/>
                    </a:lnTo>
                    <a:lnTo>
                      <a:pt x="418777" y="103863"/>
                    </a:lnTo>
                    <a:lnTo>
                      <a:pt x="422870" y="104886"/>
                    </a:lnTo>
                    <a:lnTo>
                      <a:pt x="430033" y="107189"/>
                    </a:lnTo>
                    <a:lnTo>
                      <a:pt x="433615" y="108979"/>
                    </a:lnTo>
                    <a:lnTo>
                      <a:pt x="436173" y="110770"/>
                    </a:lnTo>
                    <a:lnTo>
                      <a:pt x="438731" y="113072"/>
                    </a:lnTo>
                    <a:lnTo>
                      <a:pt x="443080" y="117166"/>
                    </a:lnTo>
                    <a:lnTo>
                      <a:pt x="446662" y="121003"/>
                    </a:lnTo>
                    <a:lnTo>
                      <a:pt x="453569" y="127145"/>
                    </a:lnTo>
                    <a:lnTo>
                      <a:pt x="455615" y="128424"/>
                    </a:lnTo>
                    <a:lnTo>
                      <a:pt x="460220" y="130215"/>
                    </a:lnTo>
                    <a:lnTo>
                      <a:pt x="464313" y="131238"/>
                    </a:lnTo>
                    <a:lnTo>
                      <a:pt x="466104" y="125098"/>
                    </a:lnTo>
                    <a:lnTo>
                      <a:pt x="468150" y="126122"/>
                    </a:lnTo>
                    <a:lnTo>
                      <a:pt x="470197" y="126378"/>
                    </a:lnTo>
                    <a:lnTo>
                      <a:pt x="470197" y="125354"/>
                    </a:lnTo>
                    <a:lnTo>
                      <a:pt x="471732" y="125354"/>
                    </a:lnTo>
                    <a:lnTo>
                      <a:pt x="475058" y="126122"/>
                    </a:lnTo>
                    <a:lnTo>
                      <a:pt x="478639" y="126378"/>
                    </a:lnTo>
                    <a:lnTo>
                      <a:pt x="478639" y="128168"/>
                    </a:lnTo>
                    <a:lnTo>
                      <a:pt x="479407" y="129447"/>
                    </a:lnTo>
                    <a:lnTo>
                      <a:pt x="482732" y="129447"/>
                    </a:lnTo>
                    <a:lnTo>
                      <a:pt x="482988" y="128424"/>
                    </a:lnTo>
                    <a:lnTo>
                      <a:pt x="485035" y="129192"/>
                    </a:lnTo>
                    <a:lnTo>
                      <a:pt x="487849" y="130727"/>
                    </a:lnTo>
                    <a:lnTo>
                      <a:pt x="489384" y="131750"/>
                    </a:lnTo>
                    <a:lnTo>
                      <a:pt x="491430" y="132773"/>
                    </a:lnTo>
                    <a:lnTo>
                      <a:pt x="497314" y="133029"/>
                    </a:lnTo>
                    <a:lnTo>
                      <a:pt x="499361" y="133796"/>
                    </a:lnTo>
                    <a:lnTo>
                      <a:pt x="503198" y="134564"/>
                    </a:lnTo>
                    <a:lnTo>
                      <a:pt x="504733" y="135075"/>
                    </a:lnTo>
                    <a:lnTo>
                      <a:pt x="507035" y="135329"/>
                    </a:lnTo>
                    <a:lnTo>
                      <a:pt x="508570" y="135840"/>
                    </a:lnTo>
                    <a:lnTo>
                      <a:pt x="510361" y="137375"/>
                    </a:lnTo>
                    <a:lnTo>
                      <a:pt x="513686" y="137887"/>
                    </a:lnTo>
                    <a:lnTo>
                      <a:pt x="516500" y="136864"/>
                    </a:lnTo>
                    <a:lnTo>
                      <a:pt x="520338" y="137375"/>
                    </a:lnTo>
                    <a:lnTo>
                      <a:pt x="521361" y="136608"/>
                    </a:lnTo>
                    <a:lnTo>
                      <a:pt x="522384" y="135073"/>
                    </a:lnTo>
                    <a:lnTo>
                      <a:pt x="523408" y="131491"/>
                    </a:lnTo>
                    <a:lnTo>
                      <a:pt x="526989" y="132515"/>
                    </a:lnTo>
                    <a:lnTo>
                      <a:pt x="542082" y="135073"/>
                    </a:lnTo>
                    <a:lnTo>
                      <a:pt x="547710" y="136352"/>
                    </a:lnTo>
                    <a:lnTo>
                      <a:pt x="549245" y="136096"/>
                    </a:lnTo>
                    <a:lnTo>
                      <a:pt x="549245" y="137887"/>
                    </a:lnTo>
                    <a:lnTo>
                      <a:pt x="551036" y="137887"/>
                    </a:lnTo>
                    <a:lnTo>
                      <a:pt x="551036" y="139934"/>
                    </a:lnTo>
                    <a:lnTo>
                      <a:pt x="553339" y="140187"/>
                    </a:lnTo>
                    <a:lnTo>
                      <a:pt x="555641" y="141210"/>
                    </a:lnTo>
                    <a:lnTo>
                      <a:pt x="557687" y="141466"/>
                    </a:lnTo>
                    <a:lnTo>
                      <a:pt x="561013" y="139931"/>
                    </a:lnTo>
                    <a:lnTo>
                      <a:pt x="562548" y="139931"/>
                    </a:lnTo>
                    <a:lnTo>
                      <a:pt x="564850" y="140443"/>
                    </a:lnTo>
                    <a:lnTo>
                      <a:pt x="567409" y="142233"/>
                    </a:lnTo>
                    <a:lnTo>
                      <a:pt x="572269" y="145559"/>
                    </a:lnTo>
                    <a:lnTo>
                      <a:pt x="574827" y="146838"/>
                    </a:lnTo>
                    <a:lnTo>
                      <a:pt x="583525" y="150419"/>
                    </a:lnTo>
                    <a:lnTo>
                      <a:pt x="587363" y="151187"/>
                    </a:lnTo>
                    <a:lnTo>
                      <a:pt x="592991" y="152466"/>
                    </a:lnTo>
                    <a:lnTo>
                      <a:pt x="595293" y="153745"/>
                    </a:lnTo>
                    <a:lnTo>
                      <a:pt x="597340" y="155536"/>
                    </a:lnTo>
                    <a:lnTo>
                      <a:pt x="599642" y="156559"/>
                    </a:lnTo>
                    <a:lnTo>
                      <a:pt x="606549" y="157582"/>
                    </a:lnTo>
                    <a:lnTo>
                      <a:pt x="609875" y="159629"/>
                    </a:lnTo>
                    <a:lnTo>
                      <a:pt x="616014" y="160908"/>
                    </a:lnTo>
                    <a:lnTo>
                      <a:pt x="623689" y="161676"/>
                    </a:lnTo>
                    <a:lnTo>
                      <a:pt x="627270" y="162955"/>
                    </a:lnTo>
                    <a:lnTo>
                      <a:pt x="630340" y="163978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8C93647-100C-9B4E-841F-C2C0A8521D4A}"/>
                  </a:ext>
                </a:extLst>
              </p:cNvPr>
              <p:cNvSpPr/>
              <p:nvPr/>
            </p:nvSpPr>
            <p:spPr>
              <a:xfrm>
                <a:off x="6649361" y="4989805"/>
                <a:ext cx="889999" cy="563826"/>
              </a:xfrm>
              <a:custGeom>
                <a:avLst/>
                <a:gdLst>
                  <a:gd name="connsiteX0" fmla="*/ 889232 w 889999"/>
                  <a:gd name="connsiteY0" fmla="*/ 110003 h 563826"/>
                  <a:gd name="connsiteX1" fmla="*/ 890000 w 889999"/>
                  <a:gd name="connsiteY1" fmla="*/ 111793 h 563826"/>
                  <a:gd name="connsiteX2" fmla="*/ 890000 w 889999"/>
                  <a:gd name="connsiteY2" fmla="*/ 113072 h 563826"/>
                  <a:gd name="connsiteX3" fmla="*/ 889232 w 889999"/>
                  <a:gd name="connsiteY3" fmla="*/ 115886 h 563826"/>
                  <a:gd name="connsiteX4" fmla="*/ 888465 w 889999"/>
                  <a:gd name="connsiteY4" fmla="*/ 117421 h 563826"/>
                  <a:gd name="connsiteX5" fmla="*/ 885651 w 889999"/>
                  <a:gd name="connsiteY5" fmla="*/ 121259 h 563826"/>
                  <a:gd name="connsiteX6" fmla="*/ 885907 w 889999"/>
                  <a:gd name="connsiteY6" fmla="*/ 123561 h 563826"/>
                  <a:gd name="connsiteX7" fmla="*/ 884116 w 889999"/>
                  <a:gd name="connsiteY7" fmla="*/ 124840 h 563826"/>
                  <a:gd name="connsiteX8" fmla="*/ 886163 w 889999"/>
                  <a:gd name="connsiteY8" fmla="*/ 126375 h 563826"/>
                  <a:gd name="connsiteX9" fmla="*/ 885651 w 889999"/>
                  <a:gd name="connsiteY9" fmla="*/ 128422 h 563826"/>
                  <a:gd name="connsiteX10" fmla="*/ 884628 w 889999"/>
                  <a:gd name="connsiteY10" fmla="*/ 129957 h 563826"/>
                  <a:gd name="connsiteX11" fmla="*/ 883349 w 889999"/>
                  <a:gd name="connsiteY11" fmla="*/ 133282 h 563826"/>
                  <a:gd name="connsiteX12" fmla="*/ 881046 w 889999"/>
                  <a:gd name="connsiteY12" fmla="*/ 137119 h 563826"/>
                  <a:gd name="connsiteX13" fmla="*/ 880023 w 889999"/>
                  <a:gd name="connsiteY13" fmla="*/ 140957 h 563826"/>
                  <a:gd name="connsiteX14" fmla="*/ 879767 w 889999"/>
                  <a:gd name="connsiteY14" fmla="*/ 145306 h 563826"/>
                  <a:gd name="connsiteX15" fmla="*/ 879256 w 889999"/>
                  <a:gd name="connsiteY15" fmla="*/ 148887 h 563826"/>
                  <a:gd name="connsiteX16" fmla="*/ 876442 w 889999"/>
                  <a:gd name="connsiteY16" fmla="*/ 147352 h 563826"/>
                  <a:gd name="connsiteX17" fmla="*/ 873627 w 889999"/>
                  <a:gd name="connsiteY17" fmla="*/ 147096 h 563826"/>
                  <a:gd name="connsiteX18" fmla="*/ 863139 w 889999"/>
                  <a:gd name="connsiteY18" fmla="*/ 148376 h 563826"/>
                  <a:gd name="connsiteX19" fmla="*/ 863906 w 889999"/>
                  <a:gd name="connsiteY19" fmla="*/ 149910 h 563826"/>
                  <a:gd name="connsiteX20" fmla="*/ 861604 w 889999"/>
                  <a:gd name="connsiteY20" fmla="*/ 154771 h 563826"/>
                  <a:gd name="connsiteX21" fmla="*/ 861348 w 889999"/>
                  <a:gd name="connsiteY21" fmla="*/ 156306 h 563826"/>
                  <a:gd name="connsiteX22" fmla="*/ 854953 w 889999"/>
                  <a:gd name="connsiteY22" fmla="*/ 163725 h 563826"/>
                  <a:gd name="connsiteX23" fmla="*/ 856232 w 889999"/>
                  <a:gd name="connsiteY23" fmla="*/ 165004 h 563826"/>
                  <a:gd name="connsiteX24" fmla="*/ 853674 w 889999"/>
                  <a:gd name="connsiteY24" fmla="*/ 181888 h 563826"/>
                  <a:gd name="connsiteX25" fmla="*/ 855464 w 889999"/>
                  <a:gd name="connsiteY25" fmla="*/ 183167 h 563826"/>
                  <a:gd name="connsiteX26" fmla="*/ 854441 w 889999"/>
                  <a:gd name="connsiteY26" fmla="*/ 190074 h 563826"/>
                  <a:gd name="connsiteX27" fmla="*/ 853162 w 889999"/>
                  <a:gd name="connsiteY27" fmla="*/ 190330 h 563826"/>
                  <a:gd name="connsiteX28" fmla="*/ 851883 w 889999"/>
                  <a:gd name="connsiteY28" fmla="*/ 196981 h 563826"/>
                  <a:gd name="connsiteX29" fmla="*/ 849580 w 889999"/>
                  <a:gd name="connsiteY29" fmla="*/ 197237 h 563826"/>
                  <a:gd name="connsiteX30" fmla="*/ 849324 w 889999"/>
                  <a:gd name="connsiteY30" fmla="*/ 203888 h 563826"/>
                  <a:gd name="connsiteX31" fmla="*/ 845999 w 889999"/>
                  <a:gd name="connsiteY31" fmla="*/ 203888 h 563826"/>
                  <a:gd name="connsiteX32" fmla="*/ 845743 w 889999"/>
                  <a:gd name="connsiteY32" fmla="*/ 207982 h 563826"/>
                  <a:gd name="connsiteX33" fmla="*/ 845999 w 889999"/>
                  <a:gd name="connsiteY33" fmla="*/ 209517 h 563826"/>
                  <a:gd name="connsiteX34" fmla="*/ 846255 w 889999"/>
                  <a:gd name="connsiteY34" fmla="*/ 218726 h 563826"/>
                  <a:gd name="connsiteX35" fmla="*/ 848557 w 889999"/>
                  <a:gd name="connsiteY35" fmla="*/ 218726 h 563826"/>
                  <a:gd name="connsiteX36" fmla="*/ 852650 w 889999"/>
                  <a:gd name="connsiteY36" fmla="*/ 223842 h 563826"/>
                  <a:gd name="connsiteX37" fmla="*/ 856999 w 889999"/>
                  <a:gd name="connsiteY37" fmla="*/ 230238 h 563826"/>
                  <a:gd name="connsiteX38" fmla="*/ 857511 w 889999"/>
                  <a:gd name="connsiteY38" fmla="*/ 230494 h 563826"/>
                  <a:gd name="connsiteX39" fmla="*/ 855720 w 889999"/>
                  <a:gd name="connsiteY39" fmla="*/ 234587 h 563826"/>
                  <a:gd name="connsiteX40" fmla="*/ 850860 w 889999"/>
                  <a:gd name="connsiteY40" fmla="*/ 240215 h 563826"/>
                  <a:gd name="connsiteX41" fmla="*/ 849324 w 889999"/>
                  <a:gd name="connsiteY41" fmla="*/ 242005 h 563826"/>
                  <a:gd name="connsiteX42" fmla="*/ 841650 w 889999"/>
                  <a:gd name="connsiteY42" fmla="*/ 253006 h 563826"/>
                  <a:gd name="connsiteX43" fmla="*/ 839603 w 889999"/>
                  <a:gd name="connsiteY43" fmla="*/ 256076 h 563826"/>
                  <a:gd name="connsiteX44" fmla="*/ 837301 w 889999"/>
                  <a:gd name="connsiteY44" fmla="*/ 261192 h 563826"/>
                  <a:gd name="connsiteX45" fmla="*/ 836022 w 889999"/>
                  <a:gd name="connsiteY45" fmla="*/ 265029 h 563826"/>
                  <a:gd name="connsiteX46" fmla="*/ 835510 w 889999"/>
                  <a:gd name="connsiteY46" fmla="*/ 265541 h 563826"/>
                  <a:gd name="connsiteX47" fmla="*/ 832696 w 889999"/>
                  <a:gd name="connsiteY47" fmla="*/ 264774 h 563826"/>
                  <a:gd name="connsiteX48" fmla="*/ 828092 w 889999"/>
                  <a:gd name="connsiteY48" fmla="*/ 273983 h 563826"/>
                  <a:gd name="connsiteX49" fmla="*/ 823742 w 889999"/>
                  <a:gd name="connsiteY49" fmla="*/ 282681 h 563826"/>
                  <a:gd name="connsiteX50" fmla="*/ 823231 w 889999"/>
                  <a:gd name="connsiteY50" fmla="*/ 288821 h 563826"/>
                  <a:gd name="connsiteX51" fmla="*/ 822464 w 889999"/>
                  <a:gd name="connsiteY51" fmla="*/ 293681 h 563826"/>
                  <a:gd name="connsiteX52" fmla="*/ 821440 w 889999"/>
                  <a:gd name="connsiteY52" fmla="*/ 298797 h 563826"/>
                  <a:gd name="connsiteX53" fmla="*/ 820161 w 889999"/>
                  <a:gd name="connsiteY53" fmla="*/ 298542 h 563826"/>
                  <a:gd name="connsiteX54" fmla="*/ 817091 w 889999"/>
                  <a:gd name="connsiteY54" fmla="*/ 297774 h 563826"/>
                  <a:gd name="connsiteX55" fmla="*/ 803021 w 889999"/>
                  <a:gd name="connsiteY55" fmla="*/ 292402 h 563826"/>
                  <a:gd name="connsiteX56" fmla="*/ 797649 w 889999"/>
                  <a:gd name="connsiteY56" fmla="*/ 290867 h 563826"/>
                  <a:gd name="connsiteX57" fmla="*/ 792532 w 889999"/>
                  <a:gd name="connsiteY57" fmla="*/ 291635 h 563826"/>
                  <a:gd name="connsiteX58" fmla="*/ 789463 w 889999"/>
                  <a:gd name="connsiteY58" fmla="*/ 292146 h 563826"/>
                  <a:gd name="connsiteX59" fmla="*/ 778974 w 889999"/>
                  <a:gd name="connsiteY59" fmla="*/ 292914 h 563826"/>
                  <a:gd name="connsiteX60" fmla="*/ 774369 w 889999"/>
                  <a:gd name="connsiteY60" fmla="*/ 293425 h 563826"/>
                  <a:gd name="connsiteX61" fmla="*/ 768741 w 889999"/>
                  <a:gd name="connsiteY61" fmla="*/ 294449 h 563826"/>
                  <a:gd name="connsiteX62" fmla="*/ 763369 w 889999"/>
                  <a:gd name="connsiteY62" fmla="*/ 296751 h 563826"/>
                  <a:gd name="connsiteX63" fmla="*/ 759020 w 889999"/>
                  <a:gd name="connsiteY63" fmla="*/ 306216 h 563826"/>
                  <a:gd name="connsiteX64" fmla="*/ 761067 w 889999"/>
                  <a:gd name="connsiteY64" fmla="*/ 307240 h 563826"/>
                  <a:gd name="connsiteX65" fmla="*/ 761578 w 889999"/>
                  <a:gd name="connsiteY65" fmla="*/ 311077 h 563826"/>
                  <a:gd name="connsiteX66" fmla="*/ 762602 w 889999"/>
                  <a:gd name="connsiteY66" fmla="*/ 313635 h 563826"/>
                  <a:gd name="connsiteX67" fmla="*/ 762346 w 889999"/>
                  <a:gd name="connsiteY67" fmla="*/ 318751 h 563826"/>
                  <a:gd name="connsiteX68" fmla="*/ 763113 w 889999"/>
                  <a:gd name="connsiteY68" fmla="*/ 319775 h 563826"/>
                  <a:gd name="connsiteX69" fmla="*/ 766439 w 889999"/>
                  <a:gd name="connsiteY69" fmla="*/ 321565 h 563826"/>
                  <a:gd name="connsiteX70" fmla="*/ 768230 w 889999"/>
                  <a:gd name="connsiteY70" fmla="*/ 324379 h 563826"/>
                  <a:gd name="connsiteX71" fmla="*/ 770276 w 889999"/>
                  <a:gd name="connsiteY71" fmla="*/ 325147 h 563826"/>
                  <a:gd name="connsiteX72" fmla="*/ 773090 w 889999"/>
                  <a:gd name="connsiteY72" fmla="*/ 326682 h 563826"/>
                  <a:gd name="connsiteX73" fmla="*/ 774881 w 889999"/>
                  <a:gd name="connsiteY73" fmla="*/ 328729 h 563826"/>
                  <a:gd name="connsiteX74" fmla="*/ 775393 w 889999"/>
                  <a:gd name="connsiteY74" fmla="*/ 330775 h 563826"/>
                  <a:gd name="connsiteX75" fmla="*/ 775137 w 889999"/>
                  <a:gd name="connsiteY75" fmla="*/ 336147 h 563826"/>
                  <a:gd name="connsiteX76" fmla="*/ 775904 w 889999"/>
                  <a:gd name="connsiteY76" fmla="*/ 337170 h 563826"/>
                  <a:gd name="connsiteX77" fmla="*/ 779741 w 889999"/>
                  <a:gd name="connsiteY77" fmla="*/ 338706 h 563826"/>
                  <a:gd name="connsiteX78" fmla="*/ 780253 w 889999"/>
                  <a:gd name="connsiteY78" fmla="*/ 339729 h 563826"/>
                  <a:gd name="connsiteX79" fmla="*/ 780765 w 889999"/>
                  <a:gd name="connsiteY79" fmla="*/ 343055 h 563826"/>
                  <a:gd name="connsiteX80" fmla="*/ 781788 w 889999"/>
                  <a:gd name="connsiteY80" fmla="*/ 346124 h 563826"/>
                  <a:gd name="connsiteX81" fmla="*/ 782300 w 889999"/>
                  <a:gd name="connsiteY81" fmla="*/ 349706 h 563826"/>
                  <a:gd name="connsiteX82" fmla="*/ 786905 w 889999"/>
                  <a:gd name="connsiteY82" fmla="*/ 356357 h 563826"/>
                  <a:gd name="connsiteX83" fmla="*/ 788184 w 889999"/>
                  <a:gd name="connsiteY83" fmla="*/ 358404 h 563826"/>
                  <a:gd name="connsiteX84" fmla="*/ 789719 w 889999"/>
                  <a:gd name="connsiteY84" fmla="*/ 361985 h 563826"/>
                  <a:gd name="connsiteX85" fmla="*/ 791253 w 889999"/>
                  <a:gd name="connsiteY85" fmla="*/ 364288 h 563826"/>
                  <a:gd name="connsiteX86" fmla="*/ 791765 w 889999"/>
                  <a:gd name="connsiteY86" fmla="*/ 364543 h 563826"/>
                  <a:gd name="connsiteX87" fmla="*/ 791509 w 889999"/>
                  <a:gd name="connsiteY87" fmla="*/ 368381 h 563826"/>
                  <a:gd name="connsiteX88" fmla="*/ 791509 w 889999"/>
                  <a:gd name="connsiteY88" fmla="*/ 375800 h 563826"/>
                  <a:gd name="connsiteX89" fmla="*/ 790998 w 889999"/>
                  <a:gd name="connsiteY89" fmla="*/ 380916 h 563826"/>
                  <a:gd name="connsiteX90" fmla="*/ 789974 w 889999"/>
                  <a:gd name="connsiteY90" fmla="*/ 382451 h 563826"/>
                  <a:gd name="connsiteX91" fmla="*/ 783579 w 889999"/>
                  <a:gd name="connsiteY91" fmla="*/ 392428 h 563826"/>
                  <a:gd name="connsiteX92" fmla="*/ 779997 w 889999"/>
                  <a:gd name="connsiteY92" fmla="*/ 398311 h 563826"/>
                  <a:gd name="connsiteX93" fmla="*/ 778718 w 889999"/>
                  <a:gd name="connsiteY93" fmla="*/ 397800 h 563826"/>
                  <a:gd name="connsiteX94" fmla="*/ 772834 w 889999"/>
                  <a:gd name="connsiteY94" fmla="*/ 405730 h 563826"/>
                  <a:gd name="connsiteX95" fmla="*/ 771811 w 889999"/>
                  <a:gd name="connsiteY95" fmla="*/ 407010 h 563826"/>
                  <a:gd name="connsiteX96" fmla="*/ 765927 w 889999"/>
                  <a:gd name="connsiteY96" fmla="*/ 415452 h 563826"/>
                  <a:gd name="connsiteX97" fmla="*/ 765160 w 889999"/>
                  <a:gd name="connsiteY97" fmla="*/ 417498 h 563826"/>
                  <a:gd name="connsiteX98" fmla="*/ 763625 w 889999"/>
                  <a:gd name="connsiteY98" fmla="*/ 420056 h 563826"/>
                  <a:gd name="connsiteX99" fmla="*/ 762346 w 889999"/>
                  <a:gd name="connsiteY99" fmla="*/ 421079 h 563826"/>
                  <a:gd name="connsiteX100" fmla="*/ 757485 w 889999"/>
                  <a:gd name="connsiteY100" fmla="*/ 425684 h 563826"/>
                  <a:gd name="connsiteX101" fmla="*/ 749811 w 889999"/>
                  <a:gd name="connsiteY101" fmla="*/ 432847 h 563826"/>
                  <a:gd name="connsiteX102" fmla="*/ 744438 w 889999"/>
                  <a:gd name="connsiteY102" fmla="*/ 427987 h 563826"/>
                  <a:gd name="connsiteX103" fmla="*/ 740601 w 889999"/>
                  <a:gd name="connsiteY103" fmla="*/ 427987 h 563826"/>
                  <a:gd name="connsiteX104" fmla="*/ 731647 w 889999"/>
                  <a:gd name="connsiteY104" fmla="*/ 428754 h 563826"/>
                  <a:gd name="connsiteX105" fmla="*/ 724484 w 889999"/>
                  <a:gd name="connsiteY105" fmla="*/ 429266 h 563826"/>
                  <a:gd name="connsiteX106" fmla="*/ 706833 w 889999"/>
                  <a:gd name="connsiteY106" fmla="*/ 431568 h 563826"/>
                  <a:gd name="connsiteX107" fmla="*/ 694298 w 889999"/>
                  <a:gd name="connsiteY107" fmla="*/ 433615 h 563826"/>
                  <a:gd name="connsiteX108" fmla="*/ 687391 w 889999"/>
                  <a:gd name="connsiteY108" fmla="*/ 435406 h 563826"/>
                  <a:gd name="connsiteX109" fmla="*/ 674088 w 889999"/>
                  <a:gd name="connsiteY109" fmla="*/ 439754 h 563826"/>
                  <a:gd name="connsiteX110" fmla="*/ 668204 w 889999"/>
                  <a:gd name="connsiteY110" fmla="*/ 441801 h 563826"/>
                  <a:gd name="connsiteX111" fmla="*/ 667181 w 889999"/>
                  <a:gd name="connsiteY111" fmla="*/ 442312 h 563826"/>
                  <a:gd name="connsiteX112" fmla="*/ 666158 w 889999"/>
                  <a:gd name="connsiteY112" fmla="*/ 444103 h 563826"/>
                  <a:gd name="connsiteX113" fmla="*/ 653367 w 889999"/>
                  <a:gd name="connsiteY113" fmla="*/ 443080 h 563826"/>
                  <a:gd name="connsiteX114" fmla="*/ 651832 w 889999"/>
                  <a:gd name="connsiteY114" fmla="*/ 443848 h 563826"/>
                  <a:gd name="connsiteX115" fmla="*/ 651576 w 889999"/>
                  <a:gd name="connsiteY115" fmla="*/ 449220 h 563826"/>
                  <a:gd name="connsiteX116" fmla="*/ 650808 w 889999"/>
                  <a:gd name="connsiteY116" fmla="*/ 451266 h 563826"/>
                  <a:gd name="connsiteX117" fmla="*/ 648250 w 889999"/>
                  <a:gd name="connsiteY117" fmla="*/ 452034 h 563826"/>
                  <a:gd name="connsiteX118" fmla="*/ 647483 w 889999"/>
                  <a:gd name="connsiteY118" fmla="*/ 452545 h 563826"/>
                  <a:gd name="connsiteX119" fmla="*/ 644157 w 889999"/>
                  <a:gd name="connsiteY119" fmla="*/ 457150 h 563826"/>
                  <a:gd name="connsiteX120" fmla="*/ 643645 w 889999"/>
                  <a:gd name="connsiteY120" fmla="*/ 458429 h 563826"/>
                  <a:gd name="connsiteX121" fmla="*/ 642110 w 889999"/>
                  <a:gd name="connsiteY121" fmla="*/ 459708 h 563826"/>
                  <a:gd name="connsiteX122" fmla="*/ 639296 w 889999"/>
                  <a:gd name="connsiteY122" fmla="*/ 459964 h 563826"/>
                  <a:gd name="connsiteX123" fmla="*/ 633413 w 889999"/>
                  <a:gd name="connsiteY123" fmla="*/ 459964 h 563826"/>
                  <a:gd name="connsiteX124" fmla="*/ 621389 w 889999"/>
                  <a:gd name="connsiteY124" fmla="*/ 459708 h 563826"/>
                  <a:gd name="connsiteX125" fmla="*/ 621645 w 889999"/>
                  <a:gd name="connsiteY125" fmla="*/ 463034 h 563826"/>
                  <a:gd name="connsiteX126" fmla="*/ 621389 w 889999"/>
                  <a:gd name="connsiteY126" fmla="*/ 464569 h 563826"/>
                  <a:gd name="connsiteX127" fmla="*/ 619598 w 889999"/>
                  <a:gd name="connsiteY127" fmla="*/ 465592 h 563826"/>
                  <a:gd name="connsiteX128" fmla="*/ 619598 w 889999"/>
                  <a:gd name="connsiteY128" fmla="*/ 467639 h 563826"/>
                  <a:gd name="connsiteX129" fmla="*/ 618319 w 889999"/>
                  <a:gd name="connsiteY129" fmla="*/ 469174 h 563826"/>
                  <a:gd name="connsiteX130" fmla="*/ 617296 w 889999"/>
                  <a:gd name="connsiteY130" fmla="*/ 469685 h 563826"/>
                  <a:gd name="connsiteX131" fmla="*/ 617296 w 889999"/>
                  <a:gd name="connsiteY131" fmla="*/ 470965 h 563826"/>
                  <a:gd name="connsiteX132" fmla="*/ 614738 w 889999"/>
                  <a:gd name="connsiteY132" fmla="*/ 471220 h 563826"/>
                  <a:gd name="connsiteX133" fmla="*/ 613970 w 889999"/>
                  <a:gd name="connsiteY133" fmla="*/ 472243 h 563826"/>
                  <a:gd name="connsiteX134" fmla="*/ 612947 w 889999"/>
                  <a:gd name="connsiteY134" fmla="*/ 472755 h 563826"/>
                  <a:gd name="connsiteX135" fmla="*/ 610645 w 889999"/>
                  <a:gd name="connsiteY135" fmla="*/ 471220 h 563826"/>
                  <a:gd name="connsiteX136" fmla="*/ 608854 w 889999"/>
                  <a:gd name="connsiteY136" fmla="*/ 470453 h 563826"/>
                  <a:gd name="connsiteX137" fmla="*/ 606296 w 889999"/>
                  <a:gd name="connsiteY137" fmla="*/ 470965 h 563826"/>
                  <a:gd name="connsiteX138" fmla="*/ 604505 w 889999"/>
                  <a:gd name="connsiteY138" fmla="*/ 471732 h 563826"/>
                  <a:gd name="connsiteX139" fmla="*/ 599389 w 889999"/>
                  <a:gd name="connsiteY139" fmla="*/ 472243 h 563826"/>
                  <a:gd name="connsiteX140" fmla="*/ 598109 w 889999"/>
                  <a:gd name="connsiteY140" fmla="*/ 471988 h 563826"/>
                  <a:gd name="connsiteX141" fmla="*/ 596575 w 889999"/>
                  <a:gd name="connsiteY141" fmla="*/ 470965 h 563826"/>
                  <a:gd name="connsiteX142" fmla="*/ 594016 w 889999"/>
                  <a:gd name="connsiteY142" fmla="*/ 471220 h 563826"/>
                  <a:gd name="connsiteX143" fmla="*/ 591714 w 889999"/>
                  <a:gd name="connsiteY143" fmla="*/ 475825 h 563826"/>
                  <a:gd name="connsiteX144" fmla="*/ 588644 w 889999"/>
                  <a:gd name="connsiteY144" fmla="*/ 477104 h 563826"/>
                  <a:gd name="connsiteX145" fmla="*/ 585318 w 889999"/>
                  <a:gd name="connsiteY145" fmla="*/ 479151 h 563826"/>
                  <a:gd name="connsiteX146" fmla="*/ 582760 w 889999"/>
                  <a:gd name="connsiteY146" fmla="*/ 482988 h 563826"/>
                  <a:gd name="connsiteX147" fmla="*/ 581737 w 889999"/>
                  <a:gd name="connsiteY147" fmla="*/ 482988 h 563826"/>
                  <a:gd name="connsiteX148" fmla="*/ 578155 w 889999"/>
                  <a:gd name="connsiteY148" fmla="*/ 482732 h 563826"/>
                  <a:gd name="connsiteX149" fmla="*/ 576365 w 889999"/>
                  <a:gd name="connsiteY149" fmla="*/ 483244 h 563826"/>
                  <a:gd name="connsiteX150" fmla="*/ 575086 w 889999"/>
                  <a:gd name="connsiteY150" fmla="*/ 485290 h 563826"/>
                  <a:gd name="connsiteX151" fmla="*/ 570225 w 889999"/>
                  <a:gd name="connsiteY151" fmla="*/ 486825 h 563826"/>
                  <a:gd name="connsiteX152" fmla="*/ 568946 w 889999"/>
                  <a:gd name="connsiteY152" fmla="*/ 487593 h 563826"/>
                  <a:gd name="connsiteX153" fmla="*/ 568946 w 889999"/>
                  <a:gd name="connsiteY153" fmla="*/ 488616 h 563826"/>
                  <a:gd name="connsiteX154" fmla="*/ 567923 w 889999"/>
                  <a:gd name="connsiteY154" fmla="*/ 491174 h 563826"/>
                  <a:gd name="connsiteX155" fmla="*/ 566644 w 889999"/>
                  <a:gd name="connsiteY155" fmla="*/ 491686 h 563826"/>
                  <a:gd name="connsiteX156" fmla="*/ 563574 w 889999"/>
                  <a:gd name="connsiteY156" fmla="*/ 491942 h 563826"/>
                  <a:gd name="connsiteX157" fmla="*/ 559736 w 889999"/>
                  <a:gd name="connsiteY157" fmla="*/ 491942 h 563826"/>
                  <a:gd name="connsiteX158" fmla="*/ 557434 w 889999"/>
                  <a:gd name="connsiteY158" fmla="*/ 492198 h 563826"/>
                  <a:gd name="connsiteX159" fmla="*/ 555643 w 889999"/>
                  <a:gd name="connsiteY159" fmla="*/ 491686 h 563826"/>
                  <a:gd name="connsiteX160" fmla="*/ 553597 w 889999"/>
                  <a:gd name="connsiteY160" fmla="*/ 491686 h 563826"/>
                  <a:gd name="connsiteX161" fmla="*/ 553853 w 889999"/>
                  <a:gd name="connsiteY161" fmla="*/ 490407 h 563826"/>
                  <a:gd name="connsiteX162" fmla="*/ 552829 w 889999"/>
                  <a:gd name="connsiteY162" fmla="*/ 489128 h 563826"/>
                  <a:gd name="connsiteX163" fmla="*/ 550527 w 889999"/>
                  <a:gd name="connsiteY163" fmla="*/ 488872 h 563826"/>
                  <a:gd name="connsiteX164" fmla="*/ 548225 w 889999"/>
                  <a:gd name="connsiteY164" fmla="*/ 489895 h 563826"/>
                  <a:gd name="connsiteX165" fmla="*/ 546178 w 889999"/>
                  <a:gd name="connsiteY165" fmla="*/ 489128 h 563826"/>
                  <a:gd name="connsiteX166" fmla="*/ 542597 w 889999"/>
                  <a:gd name="connsiteY166" fmla="*/ 489384 h 563826"/>
                  <a:gd name="connsiteX167" fmla="*/ 541317 w 889999"/>
                  <a:gd name="connsiteY167" fmla="*/ 491430 h 563826"/>
                  <a:gd name="connsiteX168" fmla="*/ 539527 w 889999"/>
                  <a:gd name="connsiteY168" fmla="*/ 492453 h 563826"/>
                  <a:gd name="connsiteX169" fmla="*/ 536457 w 889999"/>
                  <a:gd name="connsiteY169" fmla="*/ 493732 h 563826"/>
                  <a:gd name="connsiteX170" fmla="*/ 533387 w 889999"/>
                  <a:gd name="connsiteY170" fmla="*/ 493988 h 563826"/>
                  <a:gd name="connsiteX171" fmla="*/ 531852 w 889999"/>
                  <a:gd name="connsiteY171" fmla="*/ 493988 h 563826"/>
                  <a:gd name="connsiteX172" fmla="*/ 528015 w 889999"/>
                  <a:gd name="connsiteY172" fmla="*/ 494756 h 563826"/>
                  <a:gd name="connsiteX173" fmla="*/ 524433 w 889999"/>
                  <a:gd name="connsiteY173" fmla="*/ 494756 h 563826"/>
                  <a:gd name="connsiteX174" fmla="*/ 521875 w 889999"/>
                  <a:gd name="connsiteY174" fmla="*/ 495523 h 563826"/>
                  <a:gd name="connsiteX175" fmla="*/ 519061 w 889999"/>
                  <a:gd name="connsiteY175" fmla="*/ 496802 h 563826"/>
                  <a:gd name="connsiteX176" fmla="*/ 516503 w 889999"/>
                  <a:gd name="connsiteY176" fmla="*/ 497314 h 563826"/>
                  <a:gd name="connsiteX177" fmla="*/ 515224 w 889999"/>
                  <a:gd name="connsiteY177" fmla="*/ 497825 h 563826"/>
                  <a:gd name="connsiteX178" fmla="*/ 512410 w 889999"/>
                  <a:gd name="connsiteY178" fmla="*/ 497570 h 563826"/>
                  <a:gd name="connsiteX179" fmla="*/ 511642 w 889999"/>
                  <a:gd name="connsiteY179" fmla="*/ 499616 h 563826"/>
                  <a:gd name="connsiteX180" fmla="*/ 508572 w 889999"/>
                  <a:gd name="connsiteY180" fmla="*/ 497570 h 563826"/>
                  <a:gd name="connsiteX181" fmla="*/ 507805 w 889999"/>
                  <a:gd name="connsiteY181" fmla="*/ 497825 h 563826"/>
                  <a:gd name="connsiteX182" fmla="*/ 505503 w 889999"/>
                  <a:gd name="connsiteY182" fmla="*/ 496290 h 563826"/>
                  <a:gd name="connsiteX183" fmla="*/ 503456 w 889999"/>
                  <a:gd name="connsiteY183" fmla="*/ 495779 h 563826"/>
                  <a:gd name="connsiteX184" fmla="*/ 501665 w 889999"/>
                  <a:gd name="connsiteY184" fmla="*/ 494500 h 563826"/>
                  <a:gd name="connsiteX185" fmla="*/ 500130 w 889999"/>
                  <a:gd name="connsiteY185" fmla="*/ 493988 h 563826"/>
                  <a:gd name="connsiteX186" fmla="*/ 497828 w 889999"/>
                  <a:gd name="connsiteY186" fmla="*/ 493732 h 563826"/>
                  <a:gd name="connsiteX187" fmla="*/ 496549 w 889999"/>
                  <a:gd name="connsiteY187" fmla="*/ 492709 h 563826"/>
                  <a:gd name="connsiteX188" fmla="*/ 494758 w 889999"/>
                  <a:gd name="connsiteY188" fmla="*/ 492709 h 563826"/>
                  <a:gd name="connsiteX189" fmla="*/ 492712 w 889999"/>
                  <a:gd name="connsiteY189" fmla="*/ 491174 h 563826"/>
                  <a:gd name="connsiteX190" fmla="*/ 491433 w 889999"/>
                  <a:gd name="connsiteY190" fmla="*/ 490918 h 563826"/>
                  <a:gd name="connsiteX191" fmla="*/ 489130 w 889999"/>
                  <a:gd name="connsiteY191" fmla="*/ 491686 h 563826"/>
                  <a:gd name="connsiteX192" fmla="*/ 485804 w 889999"/>
                  <a:gd name="connsiteY192" fmla="*/ 490407 h 563826"/>
                  <a:gd name="connsiteX193" fmla="*/ 478642 w 889999"/>
                  <a:gd name="connsiteY193" fmla="*/ 490407 h 563826"/>
                  <a:gd name="connsiteX194" fmla="*/ 474037 w 889999"/>
                  <a:gd name="connsiteY194" fmla="*/ 490151 h 563826"/>
                  <a:gd name="connsiteX195" fmla="*/ 471223 w 889999"/>
                  <a:gd name="connsiteY195" fmla="*/ 489639 h 563826"/>
                  <a:gd name="connsiteX196" fmla="*/ 468920 w 889999"/>
                  <a:gd name="connsiteY196" fmla="*/ 488616 h 563826"/>
                  <a:gd name="connsiteX197" fmla="*/ 467385 w 889999"/>
                  <a:gd name="connsiteY197" fmla="*/ 487593 h 563826"/>
                  <a:gd name="connsiteX198" fmla="*/ 463292 w 889999"/>
                  <a:gd name="connsiteY198" fmla="*/ 483756 h 563826"/>
                  <a:gd name="connsiteX199" fmla="*/ 461246 w 889999"/>
                  <a:gd name="connsiteY199" fmla="*/ 482476 h 563826"/>
                  <a:gd name="connsiteX200" fmla="*/ 459455 w 889999"/>
                  <a:gd name="connsiteY200" fmla="*/ 481965 h 563826"/>
                  <a:gd name="connsiteX201" fmla="*/ 452548 w 889999"/>
                  <a:gd name="connsiteY201" fmla="*/ 480941 h 563826"/>
                  <a:gd name="connsiteX202" fmla="*/ 446152 w 889999"/>
                  <a:gd name="connsiteY202" fmla="*/ 478895 h 563826"/>
                  <a:gd name="connsiteX203" fmla="*/ 444362 w 889999"/>
                  <a:gd name="connsiteY203" fmla="*/ 478127 h 563826"/>
                  <a:gd name="connsiteX204" fmla="*/ 442571 w 889999"/>
                  <a:gd name="connsiteY204" fmla="*/ 476593 h 563826"/>
                  <a:gd name="connsiteX205" fmla="*/ 439757 w 889999"/>
                  <a:gd name="connsiteY205" fmla="*/ 473267 h 563826"/>
                  <a:gd name="connsiteX206" fmla="*/ 438734 w 889999"/>
                  <a:gd name="connsiteY206" fmla="*/ 473011 h 563826"/>
                  <a:gd name="connsiteX207" fmla="*/ 434385 w 889999"/>
                  <a:gd name="connsiteY207" fmla="*/ 472243 h 563826"/>
                  <a:gd name="connsiteX208" fmla="*/ 433361 w 889999"/>
                  <a:gd name="connsiteY208" fmla="*/ 471732 h 563826"/>
                  <a:gd name="connsiteX209" fmla="*/ 430292 w 889999"/>
                  <a:gd name="connsiteY209" fmla="*/ 468662 h 563826"/>
                  <a:gd name="connsiteX210" fmla="*/ 426198 w 889999"/>
                  <a:gd name="connsiteY210" fmla="*/ 467383 h 563826"/>
                  <a:gd name="connsiteX211" fmla="*/ 421082 w 889999"/>
                  <a:gd name="connsiteY211" fmla="*/ 465592 h 563826"/>
                  <a:gd name="connsiteX212" fmla="*/ 416477 w 889999"/>
                  <a:gd name="connsiteY212" fmla="*/ 464825 h 563826"/>
                  <a:gd name="connsiteX213" fmla="*/ 414942 w 889999"/>
                  <a:gd name="connsiteY213" fmla="*/ 464057 h 563826"/>
                  <a:gd name="connsiteX214" fmla="*/ 412384 w 889999"/>
                  <a:gd name="connsiteY214" fmla="*/ 460988 h 563826"/>
                  <a:gd name="connsiteX215" fmla="*/ 407780 w 889999"/>
                  <a:gd name="connsiteY215" fmla="*/ 457662 h 563826"/>
                  <a:gd name="connsiteX216" fmla="*/ 403942 w 889999"/>
                  <a:gd name="connsiteY216" fmla="*/ 456127 h 563826"/>
                  <a:gd name="connsiteX217" fmla="*/ 403175 w 889999"/>
                  <a:gd name="connsiteY217" fmla="*/ 455360 h 563826"/>
                  <a:gd name="connsiteX218" fmla="*/ 400361 w 889999"/>
                  <a:gd name="connsiteY218" fmla="*/ 450499 h 563826"/>
                  <a:gd name="connsiteX219" fmla="*/ 397547 w 889999"/>
                  <a:gd name="connsiteY219" fmla="*/ 445638 h 563826"/>
                  <a:gd name="connsiteX220" fmla="*/ 396012 w 889999"/>
                  <a:gd name="connsiteY220" fmla="*/ 443080 h 563826"/>
                  <a:gd name="connsiteX221" fmla="*/ 395756 w 889999"/>
                  <a:gd name="connsiteY221" fmla="*/ 441801 h 563826"/>
                  <a:gd name="connsiteX222" fmla="*/ 394221 w 889999"/>
                  <a:gd name="connsiteY222" fmla="*/ 439243 h 563826"/>
                  <a:gd name="connsiteX223" fmla="*/ 391919 w 889999"/>
                  <a:gd name="connsiteY223" fmla="*/ 437708 h 563826"/>
                  <a:gd name="connsiteX224" fmla="*/ 390128 w 889999"/>
                  <a:gd name="connsiteY224" fmla="*/ 436940 h 563826"/>
                  <a:gd name="connsiteX225" fmla="*/ 389105 w 889999"/>
                  <a:gd name="connsiteY225" fmla="*/ 437196 h 563826"/>
                  <a:gd name="connsiteX226" fmla="*/ 387825 w 889999"/>
                  <a:gd name="connsiteY226" fmla="*/ 438731 h 563826"/>
                  <a:gd name="connsiteX227" fmla="*/ 386035 w 889999"/>
                  <a:gd name="connsiteY227" fmla="*/ 439243 h 563826"/>
                  <a:gd name="connsiteX228" fmla="*/ 381686 w 889999"/>
                  <a:gd name="connsiteY228" fmla="*/ 440010 h 563826"/>
                  <a:gd name="connsiteX229" fmla="*/ 380918 w 889999"/>
                  <a:gd name="connsiteY229" fmla="*/ 441289 h 563826"/>
                  <a:gd name="connsiteX230" fmla="*/ 380407 w 889999"/>
                  <a:gd name="connsiteY230" fmla="*/ 445894 h 563826"/>
                  <a:gd name="connsiteX231" fmla="*/ 377848 w 889999"/>
                  <a:gd name="connsiteY231" fmla="*/ 446661 h 563826"/>
                  <a:gd name="connsiteX232" fmla="*/ 375290 w 889999"/>
                  <a:gd name="connsiteY232" fmla="*/ 448197 h 563826"/>
                  <a:gd name="connsiteX233" fmla="*/ 372988 w 889999"/>
                  <a:gd name="connsiteY233" fmla="*/ 452545 h 563826"/>
                  <a:gd name="connsiteX234" fmla="*/ 370941 w 889999"/>
                  <a:gd name="connsiteY234" fmla="*/ 456639 h 563826"/>
                  <a:gd name="connsiteX235" fmla="*/ 369662 w 889999"/>
                  <a:gd name="connsiteY235" fmla="*/ 457917 h 563826"/>
                  <a:gd name="connsiteX236" fmla="*/ 368639 w 889999"/>
                  <a:gd name="connsiteY236" fmla="*/ 458174 h 563826"/>
                  <a:gd name="connsiteX237" fmla="*/ 363778 w 889999"/>
                  <a:gd name="connsiteY237" fmla="*/ 456894 h 563826"/>
                  <a:gd name="connsiteX238" fmla="*/ 361732 w 889999"/>
                  <a:gd name="connsiteY238" fmla="*/ 456894 h 563826"/>
                  <a:gd name="connsiteX239" fmla="*/ 358918 w 889999"/>
                  <a:gd name="connsiteY239" fmla="*/ 457406 h 563826"/>
                  <a:gd name="connsiteX240" fmla="*/ 357639 w 889999"/>
                  <a:gd name="connsiteY240" fmla="*/ 458174 h 563826"/>
                  <a:gd name="connsiteX241" fmla="*/ 352778 w 889999"/>
                  <a:gd name="connsiteY241" fmla="*/ 461243 h 563826"/>
                  <a:gd name="connsiteX242" fmla="*/ 350987 w 889999"/>
                  <a:gd name="connsiteY242" fmla="*/ 463034 h 563826"/>
                  <a:gd name="connsiteX243" fmla="*/ 349708 w 889999"/>
                  <a:gd name="connsiteY243" fmla="*/ 465080 h 563826"/>
                  <a:gd name="connsiteX244" fmla="*/ 347918 w 889999"/>
                  <a:gd name="connsiteY244" fmla="*/ 468918 h 563826"/>
                  <a:gd name="connsiteX245" fmla="*/ 345615 w 889999"/>
                  <a:gd name="connsiteY245" fmla="*/ 471732 h 563826"/>
                  <a:gd name="connsiteX246" fmla="*/ 339731 w 889999"/>
                  <a:gd name="connsiteY246" fmla="*/ 477104 h 563826"/>
                  <a:gd name="connsiteX247" fmla="*/ 338964 w 889999"/>
                  <a:gd name="connsiteY247" fmla="*/ 477871 h 563826"/>
                  <a:gd name="connsiteX248" fmla="*/ 335894 w 889999"/>
                  <a:gd name="connsiteY248" fmla="*/ 478895 h 563826"/>
                  <a:gd name="connsiteX249" fmla="*/ 333080 w 889999"/>
                  <a:gd name="connsiteY249" fmla="*/ 478895 h 563826"/>
                  <a:gd name="connsiteX250" fmla="*/ 330010 w 889999"/>
                  <a:gd name="connsiteY250" fmla="*/ 477616 h 563826"/>
                  <a:gd name="connsiteX251" fmla="*/ 327452 w 889999"/>
                  <a:gd name="connsiteY251" fmla="*/ 477104 h 563826"/>
                  <a:gd name="connsiteX252" fmla="*/ 324126 w 889999"/>
                  <a:gd name="connsiteY252" fmla="*/ 476848 h 563826"/>
                  <a:gd name="connsiteX253" fmla="*/ 322591 w 889999"/>
                  <a:gd name="connsiteY253" fmla="*/ 477616 h 563826"/>
                  <a:gd name="connsiteX254" fmla="*/ 319010 w 889999"/>
                  <a:gd name="connsiteY254" fmla="*/ 480685 h 563826"/>
                  <a:gd name="connsiteX255" fmla="*/ 318243 w 889999"/>
                  <a:gd name="connsiteY255" fmla="*/ 485546 h 563826"/>
                  <a:gd name="connsiteX256" fmla="*/ 316196 w 889999"/>
                  <a:gd name="connsiteY256" fmla="*/ 488616 h 563826"/>
                  <a:gd name="connsiteX257" fmla="*/ 313893 w 889999"/>
                  <a:gd name="connsiteY257" fmla="*/ 489384 h 563826"/>
                  <a:gd name="connsiteX258" fmla="*/ 309289 w 889999"/>
                  <a:gd name="connsiteY258" fmla="*/ 489639 h 563826"/>
                  <a:gd name="connsiteX259" fmla="*/ 307242 w 889999"/>
                  <a:gd name="connsiteY259" fmla="*/ 491174 h 563826"/>
                  <a:gd name="connsiteX260" fmla="*/ 306475 w 889999"/>
                  <a:gd name="connsiteY260" fmla="*/ 493221 h 563826"/>
                  <a:gd name="connsiteX261" fmla="*/ 306475 w 889999"/>
                  <a:gd name="connsiteY261" fmla="*/ 495779 h 563826"/>
                  <a:gd name="connsiteX262" fmla="*/ 308266 w 889999"/>
                  <a:gd name="connsiteY262" fmla="*/ 500384 h 563826"/>
                  <a:gd name="connsiteX263" fmla="*/ 308266 w 889999"/>
                  <a:gd name="connsiteY263" fmla="*/ 502175 h 563826"/>
                  <a:gd name="connsiteX264" fmla="*/ 307242 w 889999"/>
                  <a:gd name="connsiteY264" fmla="*/ 503965 h 563826"/>
                  <a:gd name="connsiteX265" fmla="*/ 299056 w 889999"/>
                  <a:gd name="connsiteY265" fmla="*/ 511128 h 563826"/>
                  <a:gd name="connsiteX266" fmla="*/ 295986 w 889999"/>
                  <a:gd name="connsiteY266" fmla="*/ 512919 h 563826"/>
                  <a:gd name="connsiteX267" fmla="*/ 294451 w 889999"/>
                  <a:gd name="connsiteY267" fmla="*/ 514198 h 563826"/>
                  <a:gd name="connsiteX268" fmla="*/ 290614 w 889999"/>
                  <a:gd name="connsiteY268" fmla="*/ 519058 h 563826"/>
                  <a:gd name="connsiteX269" fmla="*/ 289591 w 889999"/>
                  <a:gd name="connsiteY269" fmla="*/ 519570 h 563826"/>
                  <a:gd name="connsiteX270" fmla="*/ 287800 w 889999"/>
                  <a:gd name="connsiteY270" fmla="*/ 519826 h 563826"/>
                  <a:gd name="connsiteX271" fmla="*/ 282939 w 889999"/>
                  <a:gd name="connsiteY271" fmla="*/ 517242 h 563826"/>
                  <a:gd name="connsiteX272" fmla="*/ 280381 w 889999"/>
                  <a:gd name="connsiteY272" fmla="*/ 516244 h 563826"/>
                  <a:gd name="connsiteX273" fmla="*/ 278335 w 889999"/>
                  <a:gd name="connsiteY273" fmla="*/ 516475 h 563826"/>
                  <a:gd name="connsiteX274" fmla="*/ 272451 w 889999"/>
                  <a:gd name="connsiteY274" fmla="*/ 518266 h 563826"/>
                  <a:gd name="connsiteX275" fmla="*/ 270660 w 889999"/>
                  <a:gd name="connsiteY275" fmla="*/ 518010 h 563826"/>
                  <a:gd name="connsiteX276" fmla="*/ 269637 w 889999"/>
                  <a:gd name="connsiteY276" fmla="*/ 517498 h 563826"/>
                  <a:gd name="connsiteX277" fmla="*/ 263241 w 889999"/>
                  <a:gd name="connsiteY277" fmla="*/ 512381 h 563826"/>
                  <a:gd name="connsiteX278" fmla="*/ 261706 w 889999"/>
                  <a:gd name="connsiteY278" fmla="*/ 512152 h 563826"/>
                  <a:gd name="connsiteX279" fmla="*/ 260683 w 889999"/>
                  <a:gd name="connsiteY279" fmla="*/ 512919 h 563826"/>
                  <a:gd name="connsiteX280" fmla="*/ 258892 w 889999"/>
                  <a:gd name="connsiteY280" fmla="*/ 517012 h 563826"/>
                  <a:gd name="connsiteX281" fmla="*/ 257357 w 889999"/>
                  <a:gd name="connsiteY281" fmla="*/ 518777 h 563826"/>
                  <a:gd name="connsiteX282" fmla="*/ 255567 w 889999"/>
                  <a:gd name="connsiteY282" fmla="*/ 519314 h 563826"/>
                  <a:gd name="connsiteX283" fmla="*/ 254032 w 889999"/>
                  <a:gd name="connsiteY283" fmla="*/ 518010 h 563826"/>
                  <a:gd name="connsiteX284" fmla="*/ 253520 w 889999"/>
                  <a:gd name="connsiteY284" fmla="*/ 514684 h 563826"/>
                  <a:gd name="connsiteX285" fmla="*/ 252241 w 889999"/>
                  <a:gd name="connsiteY285" fmla="*/ 513149 h 563826"/>
                  <a:gd name="connsiteX286" fmla="*/ 249938 w 889999"/>
                  <a:gd name="connsiteY286" fmla="*/ 511895 h 563826"/>
                  <a:gd name="connsiteX287" fmla="*/ 240985 w 889999"/>
                  <a:gd name="connsiteY287" fmla="*/ 509568 h 563826"/>
                  <a:gd name="connsiteX288" fmla="*/ 234589 w 889999"/>
                  <a:gd name="connsiteY288" fmla="*/ 508800 h 563826"/>
                  <a:gd name="connsiteX289" fmla="*/ 233054 w 889999"/>
                  <a:gd name="connsiteY289" fmla="*/ 508033 h 563826"/>
                  <a:gd name="connsiteX290" fmla="*/ 226915 w 889999"/>
                  <a:gd name="connsiteY290" fmla="*/ 500639 h 563826"/>
                  <a:gd name="connsiteX291" fmla="*/ 224356 w 889999"/>
                  <a:gd name="connsiteY291" fmla="*/ 500384 h 563826"/>
                  <a:gd name="connsiteX292" fmla="*/ 221287 w 889999"/>
                  <a:gd name="connsiteY292" fmla="*/ 500895 h 563826"/>
                  <a:gd name="connsiteX293" fmla="*/ 220519 w 889999"/>
                  <a:gd name="connsiteY293" fmla="*/ 501663 h 563826"/>
                  <a:gd name="connsiteX294" fmla="*/ 217449 w 889999"/>
                  <a:gd name="connsiteY294" fmla="*/ 504733 h 563826"/>
                  <a:gd name="connsiteX295" fmla="*/ 215403 w 889999"/>
                  <a:gd name="connsiteY295" fmla="*/ 507547 h 563826"/>
                  <a:gd name="connsiteX296" fmla="*/ 215147 w 889999"/>
                  <a:gd name="connsiteY296" fmla="*/ 510105 h 563826"/>
                  <a:gd name="connsiteX297" fmla="*/ 214124 w 889999"/>
                  <a:gd name="connsiteY297" fmla="*/ 511128 h 563826"/>
                  <a:gd name="connsiteX298" fmla="*/ 212077 w 889999"/>
                  <a:gd name="connsiteY298" fmla="*/ 511128 h 563826"/>
                  <a:gd name="connsiteX299" fmla="*/ 206193 w 889999"/>
                  <a:gd name="connsiteY299" fmla="*/ 506267 h 563826"/>
                  <a:gd name="connsiteX300" fmla="*/ 205170 w 889999"/>
                  <a:gd name="connsiteY300" fmla="*/ 505756 h 563826"/>
                  <a:gd name="connsiteX301" fmla="*/ 202868 w 889999"/>
                  <a:gd name="connsiteY301" fmla="*/ 506012 h 563826"/>
                  <a:gd name="connsiteX302" fmla="*/ 200821 w 889999"/>
                  <a:gd name="connsiteY302" fmla="*/ 506523 h 563826"/>
                  <a:gd name="connsiteX303" fmla="*/ 198775 w 889999"/>
                  <a:gd name="connsiteY303" fmla="*/ 507547 h 563826"/>
                  <a:gd name="connsiteX304" fmla="*/ 196216 w 889999"/>
                  <a:gd name="connsiteY304" fmla="*/ 509338 h 563826"/>
                  <a:gd name="connsiteX305" fmla="*/ 195193 w 889999"/>
                  <a:gd name="connsiteY305" fmla="*/ 509849 h 563826"/>
                  <a:gd name="connsiteX306" fmla="*/ 192635 w 889999"/>
                  <a:gd name="connsiteY306" fmla="*/ 510105 h 563826"/>
                  <a:gd name="connsiteX307" fmla="*/ 190077 w 889999"/>
                  <a:gd name="connsiteY307" fmla="*/ 509849 h 563826"/>
                  <a:gd name="connsiteX308" fmla="*/ 183937 w 889999"/>
                  <a:gd name="connsiteY308" fmla="*/ 508058 h 563826"/>
                  <a:gd name="connsiteX309" fmla="*/ 181635 w 889999"/>
                  <a:gd name="connsiteY309" fmla="*/ 508058 h 563826"/>
                  <a:gd name="connsiteX310" fmla="*/ 178821 w 889999"/>
                  <a:gd name="connsiteY310" fmla="*/ 509338 h 563826"/>
                  <a:gd name="connsiteX311" fmla="*/ 177286 w 889999"/>
                  <a:gd name="connsiteY311" fmla="*/ 510616 h 563826"/>
                  <a:gd name="connsiteX312" fmla="*/ 174983 w 889999"/>
                  <a:gd name="connsiteY312" fmla="*/ 516756 h 563826"/>
                  <a:gd name="connsiteX313" fmla="*/ 173704 w 889999"/>
                  <a:gd name="connsiteY313" fmla="*/ 518547 h 563826"/>
                  <a:gd name="connsiteX314" fmla="*/ 166541 w 889999"/>
                  <a:gd name="connsiteY314" fmla="*/ 522640 h 563826"/>
                  <a:gd name="connsiteX315" fmla="*/ 165262 w 889999"/>
                  <a:gd name="connsiteY315" fmla="*/ 522640 h 563826"/>
                  <a:gd name="connsiteX316" fmla="*/ 159376 w 889999"/>
                  <a:gd name="connsiteY316" fmla="*/ 521872 h 563826"/>
                  <a:gd name="connsiteX317" fmla="*/ 156306 w 889999"/>
                  <a:gd name="connsiteY317" fmla="*/ 522129 h 563826"/>
                  <a:gd name="connsiteX318" fmla="*/ 154259 w 889999"/>
                  <a:gd name="connsiteY318" fmla="*/ 522896 h 563826"/>
                  <a:gd name="connsiteX319" fmla="*/ 153492 w 889999"/>
                  <a:gd name="connsiteY319" fmla="*/ 524686 h 563826"/>
                  <a:gd name="connsiteX320" fmla="*/ 155027 w 889999"/>
                  <a:gd name="connsiteY320" fmla="*/ 529522 h 563826"/>
                  <a:gd name="connsiteX321" fmla="*/ 157073 w 889999"/>
                  <a:gd name="connsiteY321" fmla="*/ 533385 h 563826"/>
                  <a:gd name="connsiteX322" fmla="*/ 156562 w 889999"/>
                  <a:gd name="connsiteY322" fmla="*/ 535150 h 563826"/>
                  <a:gd name="connsiteX323" fmla="*/ 154515 w 889999"/>
                  <a:gd name="connsiteY323" fmla="*/ 536429 h 563826"/>
                  <a:gd name="connsiteX324" fmla="*/ 153492 w 889999"/>
                  <a:gd name="connsiteY324" fmla="*/ 536685 h 563826"/>
                  <a:gd name="connsiteX325" fmla="*/ 150166 w 889999"/>
                  <a:gd name="connsiteY325" fmla="*/ 536429 h 563826"/>
                  <a:gd name="connsiteX326" fmla="*/ 147096 w 889999"/>
                  <a:gd name="connsiteY326" fmla="*/ 536429 h 563826"/>
                  <a:gd name="connsiteX327" fmla="*/ 142236 w 889999"/>
                  <a:gd name="connsiteY327" fmla="*/ 537477 h 563826"/>
                  <a:gd name="connsiteX328" fmla="*/ 137119 w 889999"/>
                  <a:gd name="connsiteY328" fmla="*/ 540010 h 563826"/>
                  <a:gd name="connsiteX329" fmla="*/ 128933 w 889999"/>
                  <a:gd name="connsiteY329" fmla="*/ 540778 h 563826"/>
                  <a:gd name="connsiteX330" fmla="*/ 126119 w 889999"/>
                  <a:gd name="connsiteY330" fmla="*/ 540266 h 563826"/>
                  <a:gd name="connsiteX331" fmla="*/ 121259 w 889999"/>
                  <a:gd name="connsiteY331" fmla="*/ 537963 h 563826"/>
                  <a:gd name="connsiteX332" fmla="*/ 119724 w 889999"/>
                  <a:gd name="connsiteY332" fmla="*/ 537734 h 563826"/>
                  <a:gd name="connsiteX333" fmla="*/ 117166 w 889999"/>
                  <a:gd name="connsiteY333" fmla="*/ 538245 h 563826"/>
                  <a:gd name="connsiteX334" fmla="*/ 114352 w 889999"/>
                  <a:gd name="connsiteY334" fmla="*/ 539243 h 563826"/>
                  <a:gd name="connsiteX335" fmla="*/ 109491 w 889999"/>
                  <a:gd name="connsiteY335" fmla="*/ 542824 h 563826"/>
                  <a:gd name="connsiteX336" fmla="*/ 108212 w 889999"/>
                  <a:gd name="connsiteY336" fmla="*/ 542824 h 563826"/>
                  <a:gd name="connsiteX337" fmla="*/ 102840 w 889999"/>
                  <a:gd name="connsiteY337" fmla="*/ 539780 h 563826"/>
                  <a:gd name="connsiteX338" fmla="*/ 99514 w 889999"/>
                  <a:gd name="connsiteY338" fmla="*/ 539243 h 563826"/>
                  <a:gd name="connsiteX339" fmla="*/ 96444 w 889999"/>
                  <a:gd name="connsiteY339" fmla="*/ 539012 h 563826"/>
                  <a:gd name="connsiteX340" fmla="*/ 95421 w 889999"/>
                  <a:gd name="connsiteY340" fmla="*/ 539780 h 563826"/>
                  <a:gd name="connsiteX341" fmla="*/ 93374 w 889999"/>
                  <a:gd name="connsiteY341" fmla="*/ 543080 h 563826"/>
                  <a:gd name="connsiteX342" fmla="*/ 91839 w 889999"/>
                  <a:gd name="connsiteY342" fmla="*/ 544359 h 563826"/>
                  <a:gd name="connsiteX343" fmla="*/ 89025 w 889999"/>
                  <a:gd name="connsiteY343" fmla="*/ 544640 h 563826"/>
                  <a:gd name="connsiteX344" fmla="*/ 86723 w 889999"/>
                  <a:gd name="connsiteY344" fmla="*/ 544129 h 563826"/>
                  <a:gd name="connsiteX345" fmla="*/ 84932 w 889999"/>
                  <a:gd name="connsiteY345" fmla="*/ 542313 h 563826"/>
                  <a:gd name="connsiteX346" fmla="*/ 82374 w 889999"/>
                  <a:gd name="connsiteY346" fmla="*/ 534920 h 563826"/>
                  <a:gd name="connsiteX347" fmla="*/ 80327 w 889999"/>
                  <a:gd name="connsiteY347" fmla="*/ 533385 h 563826"/>
                  <a:gd name="connsiteX348" fmla="*/ 78281 w 889999"/>
                  <a:gd name="connsiteY348" fmla="*/ 533385 h 563826"/>
                  <a:gd name="connsiteX349" fmla="*/ 70606 w 889999"/>
                  <a:gd name="connsiteY349" fmla="*/ 534920 h 563826"/>
                  <a:gd name="connsiteX350" fmla="*/ 69071 w 889999"/>
                  <a:gd name="connsiteY350" fmla="*/ 534920 h 563826"/>
                  <a:gd name="connsiteX351" fmla="*/ 67792 w 889999"/>
                  <a:gd name="connsiteY351" fmla="*/ 533615 h 563826"/>
                  <a:gd name="connsiteX352" fmla="*/ 64978 w 889999"/>
                  <a:gd name="connsiteY352" fmla="*/ 527757 h 563826"/>
                  <a:gd name="connsiteX353" fmla="*/ 64211 w 889999"/>
                  <a:gd name="connsiteY353" fmla="*/ 526989 h 563826"/>
                  <a:gd name="connsiteX354" fmla="*/ 62420 w 889999"/>
                  <a:gd name="connsiteY354" fmla="*/ 526221 h 563826"/>
                  <a:gd name="connsiteX355" fmla="*/ 59350 w 889999"/>
                  <a:gd name="connsiteY355" fmla="*/ 526221 h 563826"/>
                  <a:gd name="connsiteX356" fmla="*/ 57048 w 889999"/>
                  <a:gd name="connsiteY356" fmla="*/ 527219 h 563826"/>
                  <a:gd name="connsiteX357" fmla="*/ 54745 w 889999"/>
                  <a:gd name="connsiteY357" fmla="*/ 528754 h 563826"/>
                  <a:gd name="connsiteX358" fmla="*/ 51420 w 889999"/>
                  <a:gd name="connsiteY358" fmla="*/ 532105 h 563826"/>
                  <a:gd name="connsiteX359" fmla="*/ 47071 w 889999"/>
                  <a:gd name="connsiteY359" fmla="*/ 536685 h 563826"/>
                  <a:gd name="connsiteX360" fmla="*/ 46047 w 889999"/>
                  <a:gd name="connsiteY360" fmla="*/ 539012 h 563826"/>
                  <a:gd name="connsiteX361" fmla="*/ 45792 w 889999"/>
                  <a:gd name="connsiteY361" fmla="*/ 544359 h 563826"/>
                  <a:gd name="connsiteX362" fmla="*/ 46815 w 889999"/>
                  <a:gd name="connsiteY362" fmla="*/ 562548 h 563826"/>
                  <a:gd name="connsiteX363" fmla="*/ 46303 w 889999"/>
                  <a:gd name="connsiteY363" fmla="*/ 563316 h 563826"/>
                  <a:gd name="connsiteX364" fmla="*/ 44001 w 889999"/>
                  <a:gd name="connsiteY364" fmla="*/ 562267 h 563826"/>
                  <a:gd name="connsiteX365" fmla="*/ 41954 w 889999"/>
                  <a:gd name="connsiteY365" fmla="*/ 562548 h 563826"/>
                  <a:gd name="connsiteX366" fmla="*/ 39652 w 889999"/>
                  <a:gd name="connsiteY366" fmla="*/ 563827 h 563826"/>
                  <a:gd name="connsiteX367" fmla="*/ 37094 w 889999"/>
                  <a:gd name="connsiteY367" fmla="*/ 563827 h 563826"/>
                  <a:gd name="connsiteX368" fmla="*/ 33256 w 889999"/>
                  <a:gd name="connsiteY368" fmla="*/ 563059 h 563826"/>
                  <a:gd name="connsiteX369" fmla="*/ 30442 w 889999"/>
                  <a:gd name="connsiteY369" fmla="*/ 562267 h 563826"/>
                  <a:gd name="connsiteX370" fmla="*/ 29163 w 889999"/>
                  <a:gd name="connsiteY370" fmla="*/ 560245 h 563826"/>
                  <a:gd name="connsiteX371" fmla="*/ 28908 w 889999"/>
                  <a:gd name="connsiteY371" fmla="*/ 556920 h 563826"/>
                  <a:gd name="connsiteX372" fmla="*/ 27629 w 889999"/>
                  <a:gd name="connsiteY372" fmla="*/ 553339 h 563826"/>
                  <a:gd name="connsiteX373" fmla="*/ 26094 w 889999"/>
                  <a:gd name="connsiteY373" fmla="*/ 550525 h 563826"/>
                  <a:gd name="connsiteX374" fmla="*/ 25070 w 889999"/>
                  <a:gd name="connsiteY374" fmla="*/ 546662 h 563826"/>
                  <a:gd name="connsiteX375" fmla="*/ 24047 w 889999"/>
                  <a:gd name="connsiteY375" fmla="*/ 545408 h 563826"/>
                  <a:gd name="connsiteX376" fmla="*/ 20465 w 889999"/>
                  <a:gd name="connsiteY376" fmla="*/ 544640 h 563826"/>
                  <a:gd name="connsiteX377" fmla="*/ 18163 w 889999"/>
                  <a:gd name="connsiteY377" fmla="*/ 543362 h 563826"/>
                  <a:gd name="connsiteX378" fmla="*/ 14838 w 889999"/>
                  <a:gd name="connsiteY378" fmla="*/ 539780 h 563826"/>
                  <a:gd name="connsiteX379" fmla="*/ 14070 w 889999"/>
                  <a:gd name="connsiteY379" fmla="*/ 537734 h 563826"/>
                  <a:gd name="connsiteX380" fmla="*/ 13303 w 889999"/>
                  <a:gd name="connsiteY380" fmla="*/ 531568 h 563826"/>
                  <a:gd name="connsiteX381" fmla="*/ 13303 w 889999"/>
                  <a:gd name="connsiteY381" fmla="*/ 525172 h 563826"/>
                  <a:gd name="connsiteX382" fmla="*/ 13047 w 889999"/>
                  <a:gd name="connsiteY382" fmla="*/ 521591 h 563826"/>
                  <a:gd name="connsiteX383" fmla="*/ 12279 w 889999"/>
                  <a:gd name="connsiteY383" fmla="*/ 517012 h 563826"/>
                  <a:gd name="connsiteX384" fmla="*/ 13047 w 889999"/>
                  <a:gd name="connsiteY384" fmla="*/ 513661 h 563826"/>
                  <a:gd name="connsiteX385" fmla="*/ 12791 w 889999"/>
                  <a:gd name="connsiteY385" fmla="*/ 508800 h 563826"/>
                  <a:gd name="connsiteX386" fmla="*/ 13558 w 889999"/>
                  <a:gd name="connsiteY386" fmla="*/ 504707 h 563826"/>
                  <a:gd name="connsiteX387" fmla="*/ 13814 w 889999"/>
                  <a:gd name="connsiteY387" fmla="*/ 500870 h 563826"/>
                  <a:gd name="connsiteX388" fmla="*/ 13047 w 889999"/>
                  <a:gd name="connsiteY388" fmla="*/ 500639 h 563826"/>
                  <a:gd name="connsiteX389" fmla="*/ 13303 w 889999"/>
                  <a:gd name="connsiteY389" fmla="*/ 498849 h 563826"/>
                  <a:gd name="connsiteX390" fmla="*/ 12279 w 889999"/>
                  <a:gd name="connsiteY390" fmla="*/ 497570 h 563826"/>
                  <a:gd name="connsiteX391" fmla="*/ 13303 w 889999"/>
                  <a:gd name="connsiteY391" fmla="*/ 493476 h 563826"/>
                  <a:gd name="connsiteX392" fmla="*/ 13558 w 889999"/>
                  <a:gd name="connsiteY392" fmla="*/ 491174 h 563826"/>
                  <a:gd name="connsiteX393" fmla="*/ 12791 w 889999"/>
                  <a:gd name="connsiteY393" fmla="*/ 489639 h 563826"/>
                  <a:gd name="connsiteX394" fmla="*/ 10489 w 889999"/>
                  <a:gd name="connsiteY394" fmla="*/ 488616 h 563826"/>
                  <a:gd name="connsiteX395" fmla="*/ 7930 w 889999"/>
                  <a:gd name="connsiteY395" fmla="*/ 488616 h 563826"/>
                  <a:gd name="connsiteX396" fmla="*/ 5884 w 889999"/>
                  <a:gd name="connsiteY396" fmla="*/ 489128 h 563826"/>
                  <a:gd name="connsiteX397" fmla="*/ 4605 w 889999"/>
                  <a:gd name="connsiteY397" fmla="*/ 489128 h 563826"/>
                  <a:gd name="connsiteX398" fmla="*/ 0 w 889999"/>
                  <a:gd name="connsiteY398" fmla="*/ 486313 h 563826"/>
                  <a:gd name="connsiteX399" fmla="*/ 1279 w 889999"/>
                  <a:gd name="connsiteY399" fmla="*/ 474802 h 563826"/>
                  <a:gd name="connsiteX400" fmla="*/ 2047 w 889999"/>
                  <a:gd name="connsiteY400" fmla="*/ 465080 h 563826"/>
                  <a:gd name="connsiteX401" fmla="*/ 3070 w 889999"/>
                  <a:gd name="connsiteY401" fmla="*/ 462266 h 563826"/>
                  <a:gd name="connsiteX402" fmla="*/ 6907 w 889999"/>
                  <a:gd name="connsiteY402" fmla="*/ 455103 h 563826"/>
                  <a:gd name="connsiteX403" fmla="*/ 13047 w 889999"/>
                  <a:gd name="connsiteY403" fmla="*/ 442312 h 563826"/>
                  <a:gd name="connsiteX404" fmla="*/ 13303 w 889999"/>
                  <a:gd name="connsiteY404" fmla="*/ 440522 h 563826"/>
                  <a:gd name="connsiteX405" fmla="*/ 14070 w 889999"/>
                  <a:gd name="connsiteY405" fmla="*/ 439498 h 563826"/>
                  <a:gd name="connsiteX406" fmla="*/ 15093 w 889999"/>
                  <a:gd name="connsiteY406" fmla="*/ 439243 h 563826"/>
                  <a:gd name="connsiteX407" fmla="*/ 17140 w 889999"/>
                  <a:gd name="connsiteY407" fmla="*/ 435406 h 563826"/>
                  <a:gd name="connsiteX408" fmla="*/ 19442 w 889999"/>
                  <a:gd name="connsiteY408" fmla="*/ 434382 h 563826"/>
                  <a:gd name="connsiteX409" fmla="*/ 19954 w 889999"/>
                  <a:gd name="connsiteY409" fmla="*/ 433615 h 563826"/>
                  <a:gd name="connsiteX410" fmla="*/ 20465 w 889999"/>
                  <a:gd name="connsiteY410" fmla="*/ 430033 h 563826"/>
                  <a:gd name="connsiteX411" fmla="*/ 19186 w 889999"/>
                  <a:gd name="connsiteY411" fmla="*/ 429010 h 563826"/>
                  <a:gd name="connsiteX412" fmla="*/ 19442 w 889999"/>
                  <a:gd name="connsiteY412" fmla="*/ 427987 h 563826"/>
                  <a:gd name="connsiteX413" fmla="*/ 22256 w 889999"/>
                  <a:gd name="connsiteY413" fmla="*/ 425429 h 563826"/>
                  <a:gd name="connsiteX414" fmla="*/ 24303 w 889999"/>
                  <a:gd name="connsiteY414" fmla="*/ 424149 h 563826"/>
                  <a:gd name="connsiteX415" fmla="*/ 28140 w 889999"/>
                  <a:gd name="connsiteY415" fmla="*/ 423638 h 563826"/>
                  <a:gd name="connsiteX416" fmla="*/ 30698 w 889999"/>
                  <a:gd name="connsiteY416" fmla="*/ 421335 h 563826"/>
                  <a:gd name="connsiteX417" fmla="*/ 30698 w 889999"/>
                  <a:gd name="connsiteY417" fmla="*/ 420824 h 563826"/>
                  <a:gd name="connsiteX418" fmla="*/ 32489 w 889999"/>
                  <a:gd name="connsiteY418" fmla="*/ 418010 h 563826"/>
                  <a:gd name="connsiteX419" fmla="*/ 34280 w 889999"/>
                  <a:gd name="connsiteY419" fmla="*/ 416219 h 563826"/>
                  <a:gd name="connsiteX420" fmla="*/ 32745 w 889999"/>
                  <a:gd name="connsiteY420" fmla="*/ 414428 h 563826"/>
                  <a:gd name="connsiteX421" fmla="*/ 33001 w 889999"/>
                  <a:gd name="connsiteY421" fmla="*/ 413661 h 563826"/>
                  <a:gd name="connsiteX422" fmla="*/ 34536 w 889999"/>
                  <a:gd name="connsiteY422" fmla="*/ 413149 h 563826"/>
                  <a:gd name="connsiteX423" fmla="*/ 36838 w 889999"/>
                  <a:gd name="connsiteY423" fmla="*/ 413149 h 563826"/>
                  <a:gd name="connsiteX424" fmla="*/ 38117 w 889999"/>
                  <a:gd name="connsiteY424" fmla="*/ 412382 h 563826"/>
                  <a:gd name="connsiteX425" fmla="*/ 39908 w 889999"/>
                  <a:gd name="connsiteY425" fmla="*/ 408544 h 563826"/>
                  <a:gd name="connsiteX426" fmla="*/ 39652 w 889999"/>
                  <a:gd name="connsiteY426" fmla="*/ 407010 h 563826"/>
                  <a:gd name="connsiteX427" fmla="*/ 42466 w 889999"/>
                  <a:gd name="connsiteY427" fmla="*/ 405986 h 563826"/>
                  <a:gd name="connsiteX428" fmla="*/ 42978 w 889999"/>
                  <a:gd name="connsiteY428" fmla="*/ 403684 h 563826"/>
                  <a:gd name="connsiteX429" fmla="*/ 44001 w 889999"/>
                  <a:gd name="connsiteY429" fmla="*/ 401893 h 563826"/>
                  <a:gd name="connsiteX430" fmla="*/ 45536 w 889999"/>
                  <a:gd name="connsiteY430" fmla="*/ 400358 h 563826"/>
                  <a:gd name="connsiteX431" fmla="*/ 47838 w 889999"/>
                  <a:gd name="connsiteY431" fmla="*/ 399335 h 563826"/>
                  <a:gd name="connsiteX432" fmla="*/ 48350 w 889999"/>
                  <a:gd name="connsiteY432" fmla="*/ 397544 h 563826"/>
                  <a:gd name="connsiteX433" fmla="*/ 49885 w 889999"/>
                  <a:gd name="connsiteY433" fmla="*/ 396521 h 563826"/>
                  <a:gd name="connsiteX434" fmla="*/ 51931 w 889999"/>
                  <a:gd name="connsiteY434" fmla="*/ 396521 h 563826"/>
                  <a:gd name="connsiteX435" fmla="*/ 52699 w 889999"/>
                  <a:gd name="connsiteY435" fmla="*/ 398056 h 563826"/>
                  <a:gd name="connsiteX436" fmla="*/ 54745 w 889999"/>
                  <a:gd name="connsiteY436" fmla="*/ 398311 h 563826"/>
                  <a:gd name="connsiteX437" fmla="*/ 56024 w 889999"/>
                  <a:gd name="connsiteY437" fmla="*/ 396777 h 563826"/>
                  <a:gd name="connsiteX438" fmla="*/ 60885 w 889999"/>
                  <a:gd name="connsiteY438" fmla="*/ 395984 h 563826"/>
                  <a:gd name="connsiteX439" fmla="*/ 62420 w 889999"/>
                  <a:gd name="connsiteY439" fmla="*/ 393962 h 563826"/>
                  <a:gd name="connsiteX440" fmla="*/ 63443 w 889999"/>
                  <a:gd name="connsiteY440" fmla="*/ 393681 h 563826"/>
                  <a:gd name="connsiteX441" fmla="*/ 65746 w 889999"/>
                  <a:gd name="connsiteY441" fmla="*/ 393681 h 563826"/>
                  <a:gd name="connsiteX442" fmla="*/ 66513 w 889999"/>
                  <a:gd name="connsiteY442" fmla="*/ 392684 h 563826"/>
                  <a:gd name="connsiteX443" fmla="*/ 67281 w 889999"/>
                  <a:gd name="connsiteY443" fmla="*/ 387286 h 563826"/>
                  <a:gd name="connsiteX444" fmla="*/ 69839 w 889999"/>
                  <a:gd name="connsiteY444" fmla="*/ 385520 h 563826"/>
                  <a:gd name="connsiteX445" fmla="*/ 71885 w 889999"/>
                  <a:gd name="connsiteY445" fmla="*/ 385520 h 563826"/>
                  <a:gd name="connsiteX446" fmla="*/ 72909 w 889999"/>
                  <a:gd name="connsiteY446" fmla="*/ 384753 h 563826"/>
                  <a:gd name="connsiteX447" fmla="*/ 73676 w 889999"/>
                  <a:gd name="connsiteY447" fmla="*/ 381939 h 563826"/>
                  <a:gd name="connsiteX448" fmla="*/ 74443 w 889999"/>
                  <a:gd name="connsiteY448" fmla="*/ 377846 h 563826"/>
                  <a:gd name="connsiteX449" fmla="*/ 72141 w 889999"/>
                  <a:gd name="connsiteY449" fmla="*/ 374776 h 563826"/>
                  <a:gd name="connsiteX450" fmla="*/ 71629 w 889999"/>
                  <a:gd name="connsiteY450" fmla="*/ 372960 h 563826"/>
                  <a:gd name="connsiteX451" fmla="*/ 72397 w 889999"/>
                  <a:gd name="connsiteY451" fmla="*/ 370683 h 563826"/>
                  <a:gd name="connsiteX452" fmla="*/ 72141 w 889999"/>
                  <a:gd name="connsiteY452" fmla="*/ 368381 h 563826"/>
                  <a:gd name="connsiteX453" fmla="*/ 72141 w 889999"/>
                  <a:gd name="connsiteY453" fmla="*/ 364518 h 563826"/>
                  <a:gd name="connsiteX454" fmla="*/ 73932 w 889999"/>
                  <a:gd name="connsiteY454" fmla="*/ 359657 h 563826"/>
                  <a:gd name="connsiteX455" fmla="*/ 73932 w 889999"/>
                  <a:gd name="connsiteY455" fmla="*/ 358660 h 563826"/>
                  <a:gd name="connsiteX456" fmla="*/ 75211 w 889999"/>
                  <a:gd name="connsiteY456" fmla="*/ 357355 h 563826"/>
                  <a:gd name="connsiteX457" fmla="*/ 73932 w 889999"/>
                  <a:gd name="connsiteY457" fmla="*/ 354311 h 563826"/>
                  <a:gd name="connsiteX458" fmla="*/ 73420 w 889999"/>
                  <a:gd name="connsiteY458" fmla="*/ 352008 h 563826"/>
                  <a:gd name="connsiteX459" fmla="*/ 72397 w 889999"/>
                  <a:gd name="connsiteY459" fmla="*/ 350218 h 563826"/>
                  <a:gd name="connsiteX460" fmla="*/ 71118 w 889999"/>
                  <a:gd name="connsiteY460" fmla="*/ 349194 h 563826"/>
                  <a:gd name="connsiteX461" fmla="*/ 70606 w 889999"/>
                  <a:gd name="connsiteY461" fmla="*/ 347915 h 563826"/>
                  <a:gd name="connsiteX462" fmla="*/ 71885 w 889999"/>
                  <a:gd name="connsiteY462" fmla="*/ 346892 h 563826"/>
                  <a:gd name="connsiteX463" fmla="*/ 71118 w 889999"/>
                  <a:gd name="connsiteY463" fmla="*/ 345101 h 563826"/>
                  <a:gd name="connsiteX464" fmla="*/ 71885 w 889999"/>
                  <a:gd name="connsiteY464" fmla="*/ 344078 h 563826"/>
                  <a:gd name="connsiteX465" fmla="*/ 71629 w 889999"/>
                  <a:gd name="connsiteY465" fmla="*/ 341775 h 563826"/>
                  <a:gd name="connsiteX466" fmla="*/ 70606 w 889999"/>
                  <a:gd name="connsiteY466" fmla="*/ 340241 h 563826"/>
                  <a:gd name="connsiteX467" fmla="*/ 71374 w 889999"/>
                  <a:gd name="connsiteY467" fmla="*/ 338706 h 563826"/>
                  <a:gd name="connsiteX468" fmla="*/ 70606 w 889999"/>
                  <a:gd name="connsiteY468" fmla="*/ 337682 h 563826"/>
                  <a:gd name="connsiteX469" fmla="*/ 68304 w 889999"/>
                  <a:gd name="connsiteY469" fmla="*/ 337427 h 563826"/>
                  <a:gd name="connsiteX470" fmla="*/ 67536 w 889999"/>
                  <a:gd name="connsiteY470" fmla="*/ 335636 h 563826"/>
                  <a:gd name="connsiteX471" fmla="*/ 65234 w 889999"/>
                  <a:gd name="connsiteY471" fmla="*/ 336147 h 563826"/>
                  <a:gd name="connsiteX472" fmla="*/ 63699 w 889999"/>
                  <a:gd name="connsiteY472" fmla="*/ 337170 h 563826"/>
                  <a:gd name="connsiteX473" fmla="*/ 61908 w 889999"/>
                  <a:gd name="connsiteY473" fmla="*/ 334868 h 563826"/>
                  <a:gd name="connsiteX474" fmla="*/ 58071 w 889999"/>
                  <a:gd name="connsiteY474" fmla="*/ 333078 h 563826"/>
                  <a:gd name="connsiteX475" fmla="*/ 57815 w 889999"/>
                  <a:gd name="connsiteY475" fmla="*/ 332054 h 563826"/>
                  <a:gd name="connsiteX476" fmla="*/ 58583 w 889999"/>
                  <a:gd name="connsiteY476" fmla="*/ 329752 h 563826"/>
                  <a:gd name="connsiteX477" fmla="*/ 63188 w 889999"/>
                  <a:gd name="connsiteY477" fmla="*/ 323612 h 563826"/>
                  <a:gd name="connsiteX478" fmla="*/ 64211 w 889999"/>
                  <a:gd name="connsiteY478" fmla="*/ 321310 h 563826"/>
                  <a:gd name="connsiteX479" fmla="*/ 63699 w 889999"/>
                  <a:gd name="connsiteY479" fmla="*/ 319263 h 563826"/>
                  <a:gd name="connsiteX480" fmla="*/ 61908 w 889999"/>
                  <a:gd name="connsiteY480" fmla="*/ 317473 h 563826"/>
                  <a:gd name="connsiteX481" fmla="*/ 58071 w 889999"/>
                  <a:gd name="connsiteY481" fmla="*/ 314659 h 563826"/>
                  <a:gd name="connsiteX482" fmla="*/ 57048 w 889999"/>
                  <a:gd name="connsiteY482" fmla="*/ 312612 h 563826"/>
                  <a:gd name="connsiteX483" fmla="*/ 57304 w 889999"/>
                  <a:gd name="connsiteY483" fmla="*/ 310565 h 563826"/>
                  <a:gd name="connsiteX484" fmla="*/ 57048 w 889999"/>
                  <a:gd name="connsiteY484" fmla="*/ 307751 h 563826"/>
                  <a:gd name="connsiteX485" fmla="*/ 57815 w 889999"/>
                  <a:gd name="connsiteY485" fmla="*/ 304170 h 563826"/>
                  <a:gd name="connsiteX486" fmla="*/ 57304 w 889999"/>
                  <a:gd name="connsiteY486" fmla="*/ 300588 h 563826"/>
                  <a:gd name="connsiteX487" fmla="*/ 57304 w 889999"/>
                  <a:gd name="connsiteY487" fmla="*/ 299309 h 563826"/>
                  <a:gd name="connsiteX488" fmla="*/ 59606 w 889999"/>
                  <a:gd name="connsiteY488" fmla="*/ 297007 h 563826"/>
                  <a:gd name="connsiteX489" fmla="*/ 62676 w 889999"/>
                  <a:gd name="connsiteY489" fmla="*/ 295472 h 563826"/>
                  <a:gd name="connsiteX490" fmla="*/ 64211 w 889999"/>
                  <a:gd name="connsiteY490" fmla="*/ 293681 h 563826"/>
                  <a:gd name="connsiteX491" fmla="*/ 66002 w 889999"/>
                  <a:gd name="connsiteY491" fmla="*/ 290356 h 563826"/>
                  <a:gd name="connsiteX492" fmla="*/ 65490 w 889999"/>
                  <a:gd name="connsiteY492" fmla="*/ 288565 h 563826"/>
                  <a:gd name="connsiteX493" fmla="*/ 63955 w 889999"/>
                  <a:gd name="connsiteY493" fmla="*/ 288053 h 563826"/>
                  <a:gd name="connsiteX494" fmla="*/ 63188 w 889999"/>
                  <a:gd name="connsiteY494" fmla="*/ 287030 h 563826"/>
                  <a:gd name="connsiteX495" fmla="*/ 64467 w 889999"/>
                  <a:gd name="connsiteY495" fmla="*/ 285239 h 563826"/>
                  <a:gd name="connsiteX496" fmla="*/ 63699 w 889999"/>
                  <a:gd name="connsiteY496" fmla="*/ 283449 h 563826"/>
                  <a:gd name="connsiteX497" fmla="*/ 62420 w 889999"/>
                  <a:gd name="connsiteY497" fmla="*/ 282169 h 563826"/>
                  <a:gd name="connsiteX498" fmla="*/ 60629 w 889999"/>
                  <a:gd name="connsiteY498" fmla="*/ 279100 h 563826"/>
                  <a:gd name="connsiteX499" fmla="*/ 60118 w 889999"/>
                  <a:gd name="connsiteY499" fmla="*/ 277820 h 563826"/>
                  <a:gd name="connsiteX500" fmla="*/ 64211 w 889999"/>
                  <a:gd name="connsiteY500" fmla="*/ 274239 h 563826"/>
                  <a:gd name="connsiteX501" fmla="*/ 63955 w 889999"/>
                  <a:gd name="connsiteY501" fmla="*/ 272960 h 563826"/>
                  <a:gd name="connsiteX502" fmla="*/ 61908 w 889999"/>
                  <a:gd name="connsiteY502" fmla="*/ 270401 h 563826"/>
                  <a:gd name="connsiteX503" fmla="*/ 60885 w 889999"/>
                  <a:gd name="connsiteY503" fmla="*/ 268611 h 563826"/>
                  <a:gd name="connsiteX504" fmla="*/ 60629 w 889999"/>
                  <a:gd name="connsiteY504" fmla="*/ 267332 h 563826"/>
                  <a:gd name="connsiteX505" fmla="*/ 61141 w 889999"/>
                  <a:gd name="connsiteY505" fmla="*/ 266053 h 563826"/>
                  <a:gd name="connsiteX506" fmla="*/ 64211 w 889999"/>
                  <a:gd name="connsiteY506" fmla="*/ 263239 h 563826"/>
                  <a:gd name="connsiteX507" fmla="*/ 64978 w 889999"/>
                  <a:gd name="connsiteY507" fmla="*/ 259913 h 563826"/>
                  <a:gd name="connsiteX508" fmla="*/ 69071 w 889999"/>
                  <a:gd name="connsiteY508" fmla="*/ 257867 h 563826"/>
                  <a:gd name="connsiteX509" fmla="*/ 72653 w 889999"/>
                  <a:gd name="connsiteY509" fmla="*/ 257099 h 563826"/>
                  <a:gd name="connsiteX510" fmla="*/ 73420 w 889999"/>
                  <a:gd name="connsiteY510" fmla="*/ 255820 h 563826"/>
                  <a:gd name="connsiteX511" fmla="*/ 73165 w 889999"/>
                  <a:gd name="connsiteY511" fmla="*/ 254285 h 563826"/>
                  <a:gd name="connsiteX512" fmla="*/ 73165 w 889999"/>
                  <a:gd name="connsiteY512" fmla="*/ 252238 h 563826"/>
                  <a:gd name="connsiteX513" fmla="*/ 72653 w 889999"/>
                  <a:gd name="connsiteY513" fmla="*/ 249424 h 563826"/>
                  <a:gd name="connsiteX514" fmla="*/ 70606 w 889999"/>
                  <a:gd name="connsiteY514" fmla="*/ 247122 h 563826"/>
                  <a:gd name="connsiteX515" fmla="*/ 70606 w 889999"/>
                  <a:gd name="connsiteY515" fmla="*/ 246099 h 563826"/>
                  <a:gd name="connsiteX516" fmla="*/ 72397 w 889999"/>
                  <a:gd name="connsiteY516" fmla="*/ 244564 h 563826"/>
                  <a:gd name="connsiteX517" fmla="*/ 73932 w 889999"/>
                  <a:gd name="connsiteY517" fmla="*/ 244564 h 563826"/>
                  <a:gd name="connsiteX518" fmla="*/ 75979 w 889999"/>
                  <a:gd name="connsiteY518" fmla="*/ 240471 h 563826"/>
                  <a:gd name="connsiteX519" fmla="*/ 75211 w 889999"/>
                  <a:gd name="connsiteY519" fmla="*/ 238168 h 563826"/>
                  <a:gd name="connsiteX520" fmla="*/ 75467 w 889999"/>
                  <a:gd name="connsiteY520" fmla="*/ 235099 h 563826"/>
                  <a:gd name="connsiteX521" fmla="*/ 74188 w 889999"/>
                  <a:gd name="connsiteY521" fmla="*/ 232540 h 563826"/>
                  <a:gd name="connsiteX522" fmla="*/ 74188 w 889999"/>
                  <a:gd name="connsiteY522" fmla="*/ 231773 h 563826"/>
                  <a:gd name="connsiteX523" fmla="*/ 75211 w 889999"/>
                  <a:gd name="connsiteY523" fmla="*/ 230494 h 563826"/>
                  <a:gd name="connsiteX524" fmla="*/ 78025 w 889999"/>
                  <a:gd name="connsiteY524" fmla="*/ 229470 h 563826"/>
                  <a:gd name="connsiteX525" fmla="*/ 79560 w 889999"/>
                  <a:gd name="connsiteY525" fmla="*/ 228447 h 563826"/>
                  <a:gd name="connsiteX526" fmla="*/ 79816 w 889999"/>
                  <a:gd name="connsiteY526" fmla="*/ 226912 h 563826"/>
                  <a:gd name="connsiteX527" fmla="*/ 78793 w 889999"/>
                  <a:gd name="connsiteY527" fmla="*/ 224610 h 563826"/>
                  <a:gd name="connsiteX528" fmla="*/ 78793 w 889999"/>
                  <a:gd name="connsiteY528" fmla="*/ 222563 h 563826"/>
                  <a:gd name="connsiteX529" fmla="*/ 82118 w 889999"/>
                  <a:gd name="connsiteY529" fmla="*/ 220261 h 563826"/>
                  <a:gd name="connsiteX530" fmla="*/ 83141 w 889999"/>
                  <a:gd name="connsiteY530" fmla="*/ 219237 h 563826"/>
                  <a:gd name="connsiteX531" fmla="*/ 83397 w 889999"/>
                  <a:gd name="connsiteY531" fmla="*/ 217959 h 563826"/>
                  <a:gd name="connsiteX532" fmla="*/ 82886 w 889999"/>
                  <a:gd name="connsiteY532" fmla="*/ 216679 h 563826"/>
                  <a:gd name="connsiteX533" fmla="*/ 81095 w 889999"/>
                  <a:gd name="connsiteY533" fmla="*/ 214377 h 563826"/>
                  <a:gd name="connsiteX534" fmla="*/ 80583 w 889999"/>
                  <a:gd name="connsiteY534" fmla="*/ 213098 h 563826"/>
                  <a:gd name="connsiteX535" fmla="*/ 80839 w 889999"/>
                  <a:gd name="connsiteY535" fmla="*/ 211051 h 563826"/>
                  <a:gd name="connsiteX536" fmla="*/ 81606 w 889999"/>
                  <a:gd name="connsiteY536" fmla="*/ 205423 h 563826"/>
                  <a:gd name="connsiteX537" fmla="*/ 82118 w 889999"/>
                  <a:gd name="connsiteY537" fmla="*/ 203121 h 563826"/>
                  <a:gd name="connsiteX538" fmla="*/ 83653 w 889999"/>
                  <a:gd name="connsiteY538" fmla="*/ 200563 h 563826"/>
                  <a:gd name="connsiteX539" fmla="*/ 83397 w 889999"/>
                  <a:gd name="connsiteY539" fmla="*/ 199284 h 563826"/>
                  <a:gd name="connsiteX540" fmla="*/ 82630 w 889999"/>
                  <a:gd name="connsiteY540" fmla="*/ 198260 h 563826"/>
                  <a:gd name="connsiteX541" fmla="*/ 79816 w 889999"/>
                  <a:gd name="connsiteY541" fmla="*/ 195958 h 563826"/>
                  <a:gd name="connsiteX542" fmla="*/ 76746 w 889999"/>
                  <a:gd name="connsiteY542" fmla="*/ 194423 h 563826"/>
                  <a:gd name="connsiteX543" fmla="*/ 76234 w 889999"/>
                  <a:gd name="connsiteY543" fmla="*/ 192632 h 563826"/>
                  <a:gd name="connsiteX544" fmla="*/ 74955 w 889999"/>
                  <a:gd name="connsiteY544" fmla="*/ 191353 h 563826"/>
                  <a:gd name="connsiteX545" fmla="*/ 74188 w 889999"/>
                  <a:gd name="connsiteY545" fmla="*/ 187772 h 563826"/>
                  <a:gd name="connsiteX546" fmla="*/ 71629 w 889999"/>
                  <a:gd name="connsiteY546" fmla="*/ 185469 h 563826"/>
                  <a:gd name="connsiteX547" fmla="*/ 71118 w 889999"/>
                  <a:gd name="connsiteY547" fmla="*/ 184190 h 563826"/>
                  <a:gd name="connsiteX548" fmla="*/ 71118 w 889999"/>
                  <a:gd name="connsiteY548" fmla="*/ 182655 h 563826"/>
                  <a:gd name="connsiteX549" fmla="*/ 78281 w 889999"/>
                  <a:gd name="connsiteY549" fmla="*/ 179586 h 563826"/>
                  <a:gd name="connsiteX550" fmla="*/ 80839 w 889999"/>
                  <a:gd name="connsiteY550" fmla="*/ 179074 h 563826"/>
                  <a:gd name="connsiteX551" fmla="*/ 84165 w 889999"/>
                  <a:gd name="connsiteY551" fmla="*/ 179330 h 563826"/>
                  <a:gd name="connsiteX552" fmla="*/ 87234 w 889999"/>
                  <a:gd name="connsiteY552" fmla="*/ 180353 h 563826"/>
                  <a:gd name="connsiteX553" fmla="*/ 93118 w 889999"/>
                  <a:gd name="connsiteY553" fmla="*/ 182911 h 563826"/>
                  <a:gd name="connsiteX554" fmla="*/ 101305 w 889999"/>
                  <a:gd name="connsiteY554" fmla="*/ 188283 h 563826"/>
                  <a:gd name="connsiteX555" fmla="*/ 102584 w 889999"/>
                  <a:gd name="connsiteY555" fmla="*/ 188028 h 563826"/>
                  <a:gd name="connsiteX556" fmla="*/ 106165 w 889999"/>
                  <a:gd name="connsiteY556" fmla="*/ 185725 h 563826"/>
                  <a:gd name="connsiteX557" fmla="*/ 108468 w 889999"/>
                  <a:gd name="connsiteY557" fmla="*/ 185725 h 563826"/>
                  <a:gd name="connsiteX558" fmla="*/ 111793 w 889999"/>
                  <a:gd name="connsiteY558" fmla="*/ 188539 h 563826"/>
                  <a:gd name="connsiteX559" fmla="*/ 117421 w 889999"/>
                  <a:gd name="connsiteY559" fmla="*/ 193400 h 563826"/>
                  <a:gd name="connsiteX560" fmla="*/ 119724 w 889999"/>
                  <a:gd name="connsiteY560" fmla="*/ 193912 h 563826"/>
                  <a:gd name="connsiteX561" fmla="*/ 123817 w 889999"/>
                  <a:gd name="connsiteY561" fmla="*/ 191865 h 563826"/>
                  <a:gd name="connsiteX562" fmla="*/ 129189 w 889999"/>
                  <a:gd name="connsiteY562" fmla="*/ 188283 h 563826"/>
                  <a:gd name="connsiteX563" fmla="*/ 131747 w 889999"/>
                  <a:gd name="connsiteY563" fmla="*/ 185981 h 563826"/>
                  <a:gd name="connsiteX564" fmla="*/ 136352 w 889999"/>
                  <a:gd name="connsiteY564" fmla="*/ 181121 h 563826"/>
                  <a:gd name="connsiteX565" fmla="*/ 138654 w 889999"/>
                  <a:gd name="connsiteY565" fmla="*/ 177795 h 563826"/>
                  <a:gd name="connsiteX566" fmla="*/ 139934 w 889999"/>
                  <a:gd name="connsiteY566" fmla="*/ 173446 h 563826"/>
                  <a:gd name="connsiteX567" fmla="*/ 140957 w 889999"/>
                  <a:gd name="connsiteY567" fmla="*/ 172678 h 563826"/>
                  <a:gd name="connsiteX568" fmla="*/ 142748 w 889999"/>
                  <a:gd name="connsiteY568" fmla="*/ 171911 h 563826"/>
                  <a:gd name="connsiteX569" fmla="*/ 145050 w 889999"/>
                  <a:gd name="connsiteY569" fmla="*/ 171399 h 563826"/>
                  <a:gd name="connsiteX570" fmla="*/ 146841 w 889999"/>
                  <a:gd name="connsiteY570" fmla="*/ 171655 h 563826"/>
                  <a:gd name="connsiteX571" fmla="*/ 148631 w 889999"/>
                  <a:gd name="connsiteY571" fmla="*/ 173190 h 563826"/>
                  <a:gd name="connsiteX572" fmla="*/ 149143 w 889999"/>
                  <a:gd name="connsiteY572" fmla="*/ 174213 h 563826"/>
                  <a:gd name="connsiteX573" fmla="*/ 149910 w 889999"/>
                  <a:gd name="connsiteY573" fmla="*/ 177539 h 563826"/>
                  <a:gd name="connsiteX574" fmla="*/ 151957 w 889999"/>
                  <a:gd name="connsiteY574" fmla="*/ 188028 h 563826"/>
                  <a:gd name="connsiteX575" fmla="*/ 152469 w 889999"/>
                  <a:gd name="connsiteY575" fmla="*/ 190586 h 563826"/>
                  <a:gd name="connsiteX576" fmla="*/ 154259 w 889999"/>
                  <a:gd name="connsiteY576" fmla="*/ 193400 h 563826"/>
                  <a:gd name="connsiteX577" fmla="*/ 156818 w 889999"/>
                  <a:gd name="connsiteY577" fmla="*/ 196726 h 563826"/>
                  <a:gd name="connsiteX578" fmla="*/ 163983 w 889999"/>
                  <a:gd name="connsiteY578" fmla="*/ 200819 h 563826"/>
                  <a:gd name="connsiteX579" fmla="*/ 167053 w 889999"/>
                  <a:gd name="connsiteY579" fmla="*/ 203377 h 563826"/>
                  <a:gd name="connsiteX580" fmla="*/ 167820 w 889999"/>
                  <a:gd name="connsiteY580" fmla="*/ 204656 h 563826"/>
                  <a:gd name="connsiteX581" fmla="*/ 171914 w 889999"/>
                  <a:gd name="connsiteY581" fmla="*/ 212331 h 563826"/>
                  <a:gd name="connsiteX582" fmla="*/ 174216 w 889999"/>
                  <a:gd name="connsiteY582" fmla="*/ 214633 h 563826"/>
                  <a:gd name="connsiteX583" fmla="*/ 177030 w 889999"/>
                  <a:gd name="connsiteY583" fmla="*/ 216679 h 563826"/>
                  <a:gd name="connsiteX584" fmla="*/ 181635 w 889999"/>
                  <a:gd name="connsiteY584" fmla="*/ 220005 h 563826"/>
                  <a:gd name="connsiteX585" fmla="*/ 183937 w 889999"/>
                  <a:gd name="connsiteY585" fmla="*/ 221028 h 563826"/>
                  <a:gd name="connsiteX586" fmla="*/ 187007 w 889999"/>
                  <a:gd name="connsiteY586" fmla="*/ 221028 h 563826"/>
                  <a:gd name="connsiteX587" fmla="*/ 191100 w 889999"/>
                  <a:gd name="connsiteY587" fmla="*/ 220005 h 563826"/>
                  <a:gd name="connsiteX588" fmla="*/ 206193 w 889999"/>
                  <a:gd name="connsiteY588" fmla="*/ 209772 h 563826"/>
                  <a:gd name="connsiteX589" fmla="*/ 232799 w 889999"/>
                  <a:gd name="connsiteY589" fmla="*/ 192121 h 563826"/>
                  <a:gd name="connsiteX590" fmla="*/ 235101 w 889999"/>
                  <a:gd name="connsiteY590" fmla="*/ 189563 h 563826"/>
                  <a:gd name="connsiteX591" fmla="*/ 242520 w 889999"/>
                  <a:gd name="connsiteY591" fmla="*/ 182655 h 563826"/>
                  <a:gd name="connsiteX592" fmla="*/ 247892 w 889999"/>
                  <a:gd name="connsiteY592" fmla="*/ 181888 h 563826"/>
                  <a:gd name="connsiteX593" fmla="*/ 251474 w 889999"/>
                  <a:gd name="connsiteY593" fmla="*/ 180609 h 563826"/>
                  <a:gd name="connsiteX594" fmla="*/ 261450 w 889999"/>
                  <a:gd name="connsiteY594" fmla="*/ 177027 h 563826"/>
                  <a:gd name="connsiteX595" fmla="*/ 272962 w 889999"/>
                  <a:gd name="connsiteY595" fmla="*/ 172167 h 563826"/>
                  <a:gd name="connsiteX596" fmla="*/ 276288 w 889999"/>
                  <a:gd name="connsiteY596" fmla="*/ 170120 h 563826"/>
                  <a:gd name="connsiteX597" fmla="*/ 276544 w 889999"/>
                  <a:gd name="connsiteY597" fmla="*/ 168585 h 563826"/>
                  <a:gd name="connsiteX598" fmla="*/ 275265 w 889999"/>
                  <a:gd name="connsiteY598" fmla="*/ 166027 h 563826"/>
                  <a:gd name="connsiteX599" fmla="*/ 275009 w 889999"/>
                  <a:gd name="connsiteY599" fmla="*/ 163725 h 563826"/>
                  <a:gd name="connsiteX600" fmla="*/ 275520 w 889999"/>
                  <a:gd name="connsiteY600" fmla="*/ 160143 h 563826"/>
                  <a:gd name="connsiteX601" fmla="*/ 276288 w 889999"/>
                  <a:gd name="connsiteY601" fmla="*/ 158097 h 563826"/>
                  <a:gd name="connsiteX602" fmla="*/ 280125 w 889999"/>
                  <a:gd name="connsiteY602" fmla="*/ 155539 h 563826"/>
                  <a:gd name="connsiteX603" fmla="*/ 282428 w 889999"/>
                  <a:gd name="connsiteY603" fmla="*/ 151190 h 563826"/>
                  <a:gd name="connsiteX604" fmla="*/ 283451 w 889999"/>
                  <a:gd name="connsiteY604" fmla="*/ 147608 h 563826"/>
                  <a:gd name="connsiteX605" fmla="*/ 282939 w 889999"/>
                  <a:gd name="connsiteY605" fmla="*/ 144538 h 563826"/>
                  <a:gd name="connsiteX606" fmla="*/ 281404 w 889999"/>
                  <a:gd name="connsiteY606" fmla="*/ 141724 h 563826"/>
                  <a:gd name="connsiteX607" fmla="*/ 279358 w 889999"/>
                  <a:gd name="connsiteY607" fmla="*/ 140957 h 563826"/>
                  <a:gd name="connsiteX608" fmla="*/ 276288 w 889999"/>
                  <a:gd name="connsiteY608" fmla="*/ 138143 h 563826"/>
                  <a:gd name="connsiteX609" fmla="*/ 275520 w 889999"/>
                  <a:gd name="connsiteY609" fmla="*/ 136608 h 563826"/>
                  <a:gd name="connsiteX610" fmla="*/ 275265 w 889999"/>
                  <a:gd name="connsiteY610" fmla="*/ 132515 h 563826"/>
                  <a:gd name="connsiteX611" fmla="*/ 275009 w 889999"/>
                  <a:gd name="connsiteY611" fmla="*/ 129700 h 563826"/>
                  <a:gd name="connsiteX612" fmla="*/ 273986 w 889999"/>
                  <a:gd name="connsiteY612" fmla="*/ 128422 h 563826"/>
                  <a:gd name="connsiteX613" fmla="*/ 269893 w 889999"/>
                  <a:gd name="connsiteY613" fmla="*/ 125096 h 563826"/>
                  <a:gd name="connsiteX614" fmla="*/ 269637 w 889999"/>
                  <a:gd name="connsiteY614" fmla="*/ 122538 h 563826"/>
                  <a:gd name="connsiteX615" fmla="*/ 270148 w 889999"/>
                  <a:gd name="connsiteY615" fmla="*/ 121514 h 563826"/>
                  <a:gd name="connsiteX616" fmla="*/ 271683 w 889999"/>
                  <a:gd name="connsiteY616" fmla="*/ 120235 h 563826"/>
                  <a:gd name="connsiteX617" fmla="*/ 274497 w 889999"/>
                  <a:gd name="connsiteY617" fmla="*/ 118956 h 563826"/>
                  <a:gd name="connsiteX618" fmla="*/ 283963 w 889999"/>
                  <a:gd name="connsiteY618" fmla="*/ 115375 h 563826"/>
                  <a:gd name="connsiteX619" fmla="*/ 287032 w 889999"/>
                  <a:gd name="connsiteY619" fmla="*/ 114607 h 563826"/>
                  <a:gd name="connsiteX620" fmla="*/ 293428 w 889999"/>
                  <a:gd name="connsiteY620" fmla="*/ 112305 h 563826"/>
                  <a:gd name="connsiteX621" fmla="*/ 294963 w 889999"/>
                  <a:gd name="connsiteY621" fmla="*/ 110514 h 563826"/>
                  <a:gd name="connsiteX622" fmla="*/ 298800 w 889999"/>
                  <a:gd name="connsiteY622" fmla="*/ 107700 h 563826"/>
                  <a:gd name="connsiteX623" fmla="*/ 301358 w 889999"/>
                  <a:gd name="connsiteY623" fmla="*/ 106421 h 563826"/>
                  <a:gd name="connsiteX624" fmla="*/ 304172 w 889999"/>
                  <a:gd name="connsiteY624" fmla="*/ 105398 h 563826"/>
                  <a:gd name="connsiteX625" fmla="*/ 306219 w 889999"/>
                  <a:gd name="connsiteY625" fmla="*/ 103607 h 563826"/>
                  <a:gd name="connsiteX626" fmla="*/ 306475 w 889999"/>
                  <a:gd name="connsiteY626" fmla="*/ 102328 h 563826"/>
                  <a:gd name="connsiteX627" fmla="*/ 306986 w 889999"/>
                  <a:gd name="connsiteY627" fmla="*/ 93630 h 563826"/>
                  <a:gd name="connsiteX628" fmla="*/ 308777 w 889999"/>
                  <a:gd name="connsiteY628" fmla="*/ 89537 h 563826"/>
                  <a:gd name="connsiteX629" fmla="*/ 309545 w 889999"/>
                  <a:gd name="connsiteY629" fmla="*/ 88513 h 563826"/>
                  <a:gd name="connsiteX630" fmla="*/ 310056 w 889999"/>
                  <a:gd name="connsiteY630" fmla="*/ 86211 h 563826"/>
                  <a:gd name="connsiteX631" fmla="*/ 312614 w 889999"/>
                  <a:gd name="connsiteY631" fmla="*/ 86467 h 563826"/>
                  <a:gd name="connsiteX632" fmla="*/ 312870 w 889999"/>
                  <a:gd name="connsiteY632" fmla="*/ 79816 h 563826"/>
                  <a:gd name="connsiteX633" fmla="*/ 311079 w 889999"/>
                  <a:gd name="connsiteY633" fmla="*/ 72909 h 563826"/>
                  <a:gd name="connsiteX634" fmla="*/ 313382 w 889999"/>
                  <a:gd name="connsiteY634" fmla="*/ 70606 h 563826"/>
                  <a:gd name="connsiteX635" fmla="*/ 313126 w 889999"/>
                  <a:gd name="connsiteY635" fmla="*/ 68816 h 563826"/>
                  <a:gd name="connsiteX636" fmla="*/ 314149 w 889999"/>
                  <a:gd name="connsiteY636" fmla="*/ 67025 h 563826"/>
                  <a:gd name="connsiteX637" fmla="*/ 315429 w 889999"/>
                  <a:gd name="connsiteY637" fmla="*/ 66513 h 563826"/>
                  <a:gd name="connsiteX638" fmla="*/ 316963 w 889999"/>
                  <a:gd name="connsiteY638" fmla="*/ 64978 h 563826"/>
                  <a:gd name="connsiteX639" fmla="*/ 318498 w 889999"/>
                  <a:gd name="connsiteY639" fmla="*/ 62420 h 563826"/>
                  <a:gd name="connsiteX640" fmla="*/ 321057 w 889999"/>
                  <a:gd name="connsiteY640" fmla="*/ 60629 h 563826"/>
                  <a:gd name="connsiteX641" fmla="*/ 322847 w 889999"/>
                  <a:gd name="connsiteY641" fmla="*/ 60374 h 563826"/>
                  <a:gd name="connsiteX642" fmla="*/ 325150 w 889999"/>
                  <a:gd name="connsiteY642" fmla="*/ 59094 h 563826"/>
                  <a:gd name="connsiteX643" fmla="*/ 326173 w 889999"/>
                  <a:gd name="connsiteY643" fmla="*/ 57815 h 563826"/>
                  <a:gd name="connsiteX644" fmla="*/ 327964 w 889999"/>
                  <a:gd name="connsiteY644" fmla="*/ 56792 h 563826"/>
                  <a:gd name="connsiteX645" fmla="*/ 328731 w 889999"/>
                  <a:gd name="connsiteY645" fmla="*/ 56792 h 563826"/>
                  <a:gd name="connsiteX646" fmla="*/ 330522 w 889999"/>
                  <a:gd name="connsiteY646" fmla="*/ 57815 h 563826"/>
                  <a:gd name="connsiteX647" fmla="*/ 332824 w 889999"/>
                  <a:gd name="connsiteY647" fmla="*/ 55769 h 563826"/>
                  <a:gd name="connsiteX648" fmla="*/ 334359 w 889999"/>
                  <a:gd name="connsiteY648" fmla="*/ 55769 h 563826"/>
                  <a:gd name="connsiteX649" fmla="*/ 335127 w 889999"/>
                  <a:gd name="connsiteY649" fmla="*/ 56792 h 563826"/>
                  <a:gd name="connsiteX650" fmla="*/ 336406 w 889999"/>
                  <a:gd name="connsiteY650" fmla="*/ 56280 h 563826"/>
                  <a:gd name="connsiteX651" fmla="*/ 335894 w 889999"/>
                  <a:gd name="connsiteY651" fmla="*/ 54234 h 563826"/>
                  <a:gd name="connsiteX652" fmla="*/ 337685 w 889999"/>
                  <a:gd name="connsiteY652" fmla="*/ 54234 h 563826"/>
                  <a:gd name="connsiteX653" fmla="*/ 340243 w 889999"/>
                  <a:gd name="connsiteY653" fmla="*/ 52699 h 563826"/>
                  <a:gd name="connsiteX654" fmla="*/ 342034 w 889999"/>
                  <a:gd name="connsiteY654" fmla="*/ 50397 h 563826"/>
                  <a:gd name="connsiteX655" fmla="*/ 342801 w 889999"/>
                  <a:gd name="connsiteY655" fmla="*/ 47071 h 563826"/>
                  <a:gd name="connsiteX656" fmla="*/ 341778 w 889999"/>
                  <a:gd name="connsiteY656" fmla="*/ 45536 h 563826"/>
                  <a:gd name="connsiteX657" fmla="*/ 342289 w 889999"/>
                  <a:gd name="connsiteY657" fmla="*/ 44513 h 563826"/>
                  <a:gd name="connsiteX658" fmla="*/ 344848 w 889999"/>
                  <a:gd name="connsiteY658" fmla="*/ 44768 h 563826"/>
                  <a:gd name="connsiteX659" fmla="*/ 346894 w 889999"/>
                  <a:gd name="connsiteY659" fmla="*/ 41699 h 563826"/>
                  <a:gd name="connsiteX660" fmla="*/ 345871 w 889999"/>
                  <a:gd name="connsiteY660" fmla="*/ 38885 h 563826"/>
                  <a:gd name="connsiteX661" fmla="*/ 343825 w 889999"/>
                  <a:gd name="connsiteY661" fmla="*/ 37349 h 563826"/>
                  <a:gd name="connsiteX662" fmla="*/ 343569 w 889999"/>
                  <a:gd name="connsiteY662" fmla="*/ 36071 h 563826"/>
                  <a:gd name="connsiteX663" fmla="*/ 345359 w 889999"/>
                  <a:gd name="connsiteY663" fmla="*/ 34536 h 563826"/>
                  <a:gd name="connsiteX664" fmla="*/ 347150 w 889999"/>
                  <a:gd name="connsiteY664" fmla="*/ 31977 h 563826"/>
                  <a:gd name="connsiteX665" fmla="*/ 348685 w 889999"/>
                  <a:gd name="connsiteY665" fmla="*/ 31722 h 563826"/>
                  <a:gd name="connsiteX666" fmla="*/ 349452 w 889999"/>
                  <a:gd name="connsiteY666" fmla="*/ 30187 h 563826"/>
                  <a:gd name="connsiteX667" fmla="*/ 349197 w 889999"/>
                  <a:gd name="connsiteY667" fmla="*/ 28908 h 563826"/>
                  <a:gd name="connsiteX668" fmla="*/ 349964 w 889999"/>
                  <a:gd name="connsiteY668" fmla="*/ 27884 h 563826"/>
                  <a:gd name="connsiteX669" fmla="*/ 353034 w 889999"/>
                  <a:gd name="connsiteY669" fmla="*/ 26861 h 563826"/>
                  <a:gd name="connsiteX670" fmla="*/ 354057 w 889999"/>
                  <a:gd name="connsiteY670" fmla="*/ 23280 h 563826"/>
                  <a:gd name="connsiteX671" fmla="*/ 353290 w 889999"/>
                  <a:gd name="connsiteY671" fmla="*/ 20977 h 563826"/>
                  <a:gd name="connsiteX672" fmla="*/ 353546 w 889999"/>
                  <a:gd name="connsiteY672" fmla="*/ 18675 h 563826"/>
                  <a:gd name="connsiteX673" fmla="*/ 352266 w 889999"/>
                  <a:gd name="connsiteY673" fmla="*/ 16628 h 563826"/>
                  <a:gd name="connsiteX674" fmla="*/ 353290 w 889999"/>
                  <a:gd name="connsiteY674" fmla="*/ 14070 h 563826"/>
                  <a:gd name="connsiteX675" fmla="*/ 351755 w 889999"/>
                  <a:gd name="connsiteY675" fmla="*/ 12791 h 563826"/>
                  <a:gd name="connsiteX676" fmla="*/ 351755 w 889999"/>
                  <a:gd name="connsiteY676" fmla="*/ 11767 h 563826"/>
                  <a:gd name="connsiteX677" fmla="*/ 352522 w 889999"/>
                  <a:gd name="connsiteY677" fmla="*/ 10744 h 563826"/>
                  <a:gd name="connsiteX678" fmla="*/ 354569 w 889999"/>
                  <a:gd name="connsiteY678" fmla="*/ 9721 h 563826"/>
                  <a:gd name="connsiteX679" fmla="*/ 354313 w 889999"/>
                  <a:gd name="connsiteY679" fmla="*/ 8442 h 563826"/>
                  <a:gd name="connsiteX680" fmla="*/ 355080 w 889999"/>
                  <a:gd name="connsiteY680" fmla="*/ 7675 h 563826"/>
                  <a:gd name="connsiteX681" fmla="*/ 356871 w 889999"/>
                  <a:gd name="connsiteY681" fmla="*/ 7419 h 563826"/>
                  <a:gd name="connsiteX682" fmla="*/ 358918 w 889999"/>
                  <a:gd name="connsiteY682" fmla="*/ 5884 h 563826"/>
                  <a:gd name="connsiteX683" fmla="*/ 361732 w 889999"/>
                  <a:gd name="connsiteY683" fmla="*/ 4861 h 563826"/>
                  <a:gd name="connsiteX684" fmla="*/ 364034 w 889999"/>
                  <a:gd name="connsiteY684" fmla="*/ 5116 h 563826"/>
                  <a:gd name="connsiteX685" fmla="*/ 364802 w 889999"/>
                  <a:gd name="connsiteY685" fmla="*/ 5884 h 563826"/>
                  <a:gd name="connsiteX686" fmla="*/ 366081 w 889999"/>
                  <a:gd name="connsiteY686" fmla="*/ 5884 h 563826"/>
                  <a:gd name="connsiteX687" fmla="*/ 367616 w 889999"/>
                  <a:gd name="connsiteY687" fmla="*/ 5372 h 563826"/>
                  <a:gd name="connsiteX688" fmla="*/ 369662 w 889999"/>
                  <a:gd name="connsiteY688" fmla="*/ 5628 h 563826"/>
                  <a:gd name="connsiteX689" fmla="*/ 370941 w 889999"/>
                  <a:gd name="connsiteY689" fmla="*/ 4861 h 563826"/>
                  <a:gd name="connsiteX690" fmla="*/ 372221 w 889999"/>
                  <a:gd name="connsiteY690" fmla="*/ 6395 h 563826"/>
                  <a:gd name="connsiteX691" fmla="*/ 376058 w 889999"/>
                  <a:gd name="connsiteY691" fmla="*/ 8698 h 563826"/>
                  <a:gd name="connsiteX692" fmla="*/ 378104 w 889999"/>
                  <a:gd name="connsiteY692" fmla="*/ 8186 h 563826"/>
                  <a:gd name="connsiteX693" fmla="*/ 379895 w 889999"/>
                  <a:gd name="connsiteY693" fmla="*/ 9465 h 563826"/>
                  <a:gd name="connsiteX694" fmla="*/ 379639 w 889999"/>
                  <a:gd name="connsiteY694" fmla="*/ 11512 h 563826"/>
                  <a:gd name="connsiteX695" fmla="*/ 381686 w 889999"/>
                  <a:gd name="connsiteY695" fmla="*/ 11512 h 563826"/>
                  <a:gd name="connsiteX696" fmla="*/ 381942 w 889999"/>
                  <a:gd name="connsiteY696" fmla="*/ 12535 h 563826"/>
                  <a:gd name="connsiteX697" fmla="*/ 381174 w 889999"/>
                  <a:gd name="connsiteY697" fmla="*/ 15605 h 563826"/>
                  <a:gd name="connsiteX698" fmla="*/ 381430 w 889999"/>
                  <a:gd name="connsiteY698" fmla="*/ 17140 h 563826"/>
                  <a:gd name="connsiteX699" fmla="*/ 382965 w 889999"/>
                  <a:gd name="connsiteY699" fmla="*/ 18163 h 563826"/>
                  <a:gd name="connsiteX700" fmla="*/ 386035 w 889999"/>
                  <a:gd name="connsiteY700" fmla="*/ 17396 h 563826"/>
                  <a:gd name="connsiteX701" fmla="*/ 389105 w 889999"/>
                  <a:gd name="connsiteY701" fmla="*/ 14838 h 563826"/>
                  <a:gd name="connsiteX702" fmla="*/ 391407 w 889999"/>
                  <a:gd name="connsiteY702" fmla="*/ 14326 h 563826"/>
                  <a:gd name="connsiteX703" fmla="*/ 392686 w 889999"/>
                  <a:gd name="connsiteY703" fmla="*/ 13303 h 563826"/>
                  <a:gd name="connsiteX704" fmla="*/ 393453 w 889999"/>
                  <a:gd name="connsiteY704" fmla="*/ 12024 h 563826"/>
                  <a:gd name="connsiteX705" fmla="*/ 393453 w 889999"/>
                  <a:gd name="connsiteY705" fmla="*/ 9721 h 563826"/>
                  <a:gd name="connsiteX706" fmla="*/ 395500 w 889999"/>
                  <a:gd name="connsiteY706" fmla="*/ 8954 h 563826"/>
                  <a:gd name="connsiteX707" fmla="*/ 397547 w 889999"/>
                  <a:gd name="connsiteY707" fmla="*/ 9465 h 563826"/>
                  <a:gd name="connsiteX708" fmla="*/ 399593 w 889999"/>
                  <a:gd name="connsiteY708" fmla="*/ 9465 h 563826"/>
                  <a:gd name="connsiteX709" fmla="*/ 400105 w 889999"/>
                  <a:gd name="connsiteY709" fmla="*/ 8442 h 563826"/>
                  <a:gd name="connsiteX710" fmla="*/ 399849 w 889999"/>
                  <a:gd name="connsiteY710" fmla="*/ 7163 h 563826"/>
                  <a:gd name="connsiteX711" fmla="*/ 399082 w 889999"/>
                  <a:gd name="connsiteY711" fmla="*/ 6651 h 563826"/>
                  <a:gd name="connsiteX712" fmla="*/ 398826 w 889999"/>
                  <a:gd name="connsiteY712" fmla="*/ 3326 h 563826"/>
                  <a:gd name="connsiteX713" fmla="*/ 402407 w 889999"/>
                  <a:gd name="connsiteY713" fmla="*/ 1023 h 563826"/>
                  <a:gd name="connsiteX714" fmla="*/ 404454 w 889999"/>
                  <a:gd name="connsiteY714" fmla="*/ 512 h 563826"/>
                  <a:gd name="connsiteX715" fmla="*/ 406244 w 889999"/>
                  <a:gd name="connsiteY715" fmla="*/ 767 h 563826"/>
                  <a:gd name="connsiteX716" fmla="*/ 407268 w 889999"/>
                  <a:gd name="connsiteY716" fmla="*/ 0 h 563826"/>
                  <a:gd name="connsiteX717" fmla="*/ 408547 w 889999"/>
                  <a:gd name="connsiteY717" fmla="*/ 0 h 563826"/>
                  <a:gd name="connsiteX718" fmla="*/ 409826 w 889999"/>
                  <a:gd name="connsiteY718" fmla="*/ 1023 h 563826"/>
                  <a:gd name="connsiteX719" fmla="*/ 411361 w 889999"/>
                  <a:gd name="connsiteY719" fmla="*/ 1535 h 563826"/>
                  <a:gd name="connsiteX720" fmla="*/ 412896 w 889999"/>
                  <a:gd name="connsiteY720" fmla="*/ 1535 h 563826"/>
                  <a:gd name="connsiteX721" fmla="*/ 413919 w 889999"/>
                  <a:gd name="connsiteY721" fmla="*/ 6395 h 563826"/>
                  <a:gd name="connsiteX722" fmla="*/ 414687 w 889999"/>
                  <a:gd name="connsiteY722" fmla="*/ 8186 h 563826"/>
                  <a:gd name="connsiteX723" fmla="*/ 417245 w 889999"/>
                  <a:gd name="connsiteY723" fmla="*/ 9977 h 563826"/>
                  <a:gd name="connsiteX724" fmla="*/ 423129 w 889999"/>
                  <a:gd name="connsiteY724" fmla="*/ 12535 h 563826"/>
                  <a:gd name="connsiteX725" fmla="*/ 424919 w 889999"/>
                  <a:gd name="connsiteY725" fmla="*/ 14070 h 563826"/>
                  <a:gd name="connsiteX726" fmla="*/ 426454 w 889999"/>
                  <a:gd name="connsiteY726" fmla="*/ 16372 h 563826"/>
                  <a:gd name="connsiteX727" fmla="*/ 425943 w 889999"/>
                  <a:gd name="connsiteY727" fmla="*/ 18931 h 563826"/>
                  <a:gd name="connsiteX728" fmla="*/ 422617 w 889999"/>
                  <a:gd name="connsiteY728" fmla="*/ 24303 h 563826"/>
                  <a:gd name="connsiteX729" fmla="*/ 422105 w 889999"/>
                  <a:gd name="connsiteY729" fmla="*/ 26349 h 563826"/>
                  <a:gd name="connsiteX730" fmla="*/ 422105 w 889999"/>
                  <a:gd name="connsiteY730" fmla="*/ 30698 h 563826"/>
                  <a:gd name="connsiteX731" fmla="*/ 423385 w 889999"/>
                  <a:gd name="connsiteY731" fmla="*/ 33768 h 563826"/>
                  <a:gd name="connsiteX732" fmla="*/ 424408 w 889999"/>
                  <a:gd name="connsiteY732" fmla="*/ 35047 h 563826"/>
                  <a:gd name="connsiteX733" fmla="*/ 425943 w 889999"/>
                  <a:gd name="connsiteY733" fmla="*/ 35559 h 563826"/>
                  <a:gd name="connsiteX734" fmla="*/ 428501 w 889999"/>
                  <a:gd name="connsiteY734" fmla="*/ 35559 h 563826"/>
                  <a:gd name="connsiteX735" fmla="*/ 435408 w 889999"/>
                  <a:gd name="connsiteY735" fmla="*/ 34024 h 563826"/>
                  <a:gd name="connsiteX736" fmla="*/ 444106 w 889999"/>
                  <a:gd name="connsiteY736" fmla="*/ 31466 h 563826"/>
                  <a:gd name="connsiteX737" fmla="*/ 445385 w 889999"/>
                  <a:gd name="connsiteY737" fmla="*/ 31210 h 563826"/>
                  <a:gd name="connsiteX738" fmla="*/ 449734 w 889999"/>
                  <a:gd name="connsiteY738" fmla="*/ 31210 h 563826"/>
                  <a:gd name="connsiteX739" fmla="*/ 456641 w 889999"/>
                  <a:gd name="connsiteY739" fmla="*/ 31466 h 563826"/>
                  <a:gd name="connsiteX740" fmla="*/ 462269 w 889999"/>
                  <a:gd name="connsiteY740" fmla="*/ 32233 h 563826"/>
                  <a:gd name="connsiteX741" fmla="*/ 466362 w 889999"/>
                  <a:gd name="connsiteY741" fmla="*/ 33257 h 563826"/>
                  <a:gd name="connsiteX742" fmla="*/ 468665 w 889999"/>
                  <a:gd name="connsiteY742" fmla="*/ 34024 h 563826"/>
                  <a:gd name="connsiteX743" fmla="*/ 470967 w 889999"/>
                  <a:gd name="connsiteY743" fmla="*/ 36326 h 563826"/>
                  <a:gd name="connsiteX744" fmla="*/ 476595 w 889999"/>
                  <a:gd name="connsiteY744" fmla="*/ 40931 h 563826"/>
                  <a:gd name="connsiteX745" fmla="*/ 478386 w 889999"/>
                  <a:gd name="connsiteY745" fmla="*/ 41954 h 563826"/>
                  <a:gd name="connsiteX746" fmla="*/ 482223 w 889999"/>
                  <a:gd name="connsiteY746" fmla="*/ 42210 h 563826"/>
                  <a:gd name="connsiteX747" fmla="*/ 497572 w 889999"/>
                  <a:gd name="connsiteY747" fmla="*/ 38629 h 563826"/>
                  <a:gd name="connsiteX748" fmla="*/ 504991 w 889999"/>
                  <a:gd name="connsiteY748" fmla="*/ 36582 h 563826"/>
                  <a:gd name="connsiteX749" fmla="*/ 507293 w 889999"/>
                  <a:gd name="connsiteY749" fmla="*/ 36326 h 563826"/>
                  <a:gd name="connsiteX750" fmla="*/ 510107 w 889999"/>
                  <a:gd name="connsiteY750" fmla="*/ 36326 h 563826"/>
                  <a:gd name="connsiteX751" fmla="*/ 511642 w 889999"/>
                  <a:gd name="connsiteY751" fmla="*/ 36838 h 563826"/>
                  <a:gd name="connsiteX752" fmla="*/ 512921 w 889999"/>
                  <a:gd name="connsiteY752" fmla="*/ 37861 h 563826"/>
                  <a:gd name="connsiteX753" fmla="*/ 516503 w 889999"/>
                  <a:gd name="connsiteY753" fmla="*/ 42210 h 563826"/>
                  <a:gd name="connsiteX754" fmla="*/ 518549 w 889999"/>
                  <a:gd name="connsiteY754" fmla="*/ 45792 h 563826"/>
                  <a:gd name="connsiteX755" fmla="*/ 521619 w 889999"/>
                  <a:gd name="connsiteY755" fmla="*/ 48862 h 563826"/>
                  <a:gd name="connsiteX756" fmla="*/ 523922 w 889999"/>
                  <a:gd name="connsiteY756" fmla="*/ 49629 h 563826"/>
                  <a:gd name="connsiteX757" fmla="*/ 525968 w 889999"/>
                  <a:gd name="connsiteY757" fmla="*/ 48606 h 563826"/>
                  <a:gd name="connsiteX758" fmla="*/ 526480 w 889999"/>
                  <a:gd name="connsiteY758" fmla="*/ 46303 h 563826"/>
                  <a:gd name="connsiteX759" fmla="*/ 530317 w 889999"/>
                  <a:gd name="connsiteY759" fmla="*/ 39140 h 563826"/>
                  <a:gd name="connsiteX760" fmla="*/ 538759 w 889999"/>
                  <a:gd name="connsiteY760" fmla="*/ 25582 h 563826"/>
                  <a:gd name="connsiteX761" fmla="*/ 541317 w 889999"/>
                  <a:gd name="connsiteY761" fmla="*/ 21745 h 563826"/>
                  <a:gd name="connsiteX762" fmla="*/ 542341 w 889999"/>
                  <a:gd name="connsiteY762" fmla="*/ 18931 h 563826"/>
                  <a:gd name="connsiteX763" fmla="*/ 543364 w 889999"/>
                  <a:gd name="connsiteY763" fmla="*/ 13303 h 563826"/>
                  <a:gd name="connsiteX764" fmla="*/ 544899 w 889999"/>
                  <a:gd name="connsiteY764" fmla="*/ 6651 h 563826"/>
                  <a:gd name="connsiteX765" fmla="*/ 545922 w 889999"/>
                  <a:gd name="connsiteY765" fmla="*/ 5884 h 563826"/>
                  <a:gd name="connsiteX766" fmla="*/ 549248 w 889999"/>
                  <a:gd name="connsiteY766" fmla="*/ 5884 h 563826"/>
                  <a:gd name="connsiteX767" fmla="*/ 556667 w 889999"/>
                  <a:gd name="connsiteY767" fmla="*/ 7675 h 563826"/>
                  <a:gd name="connsiteX768" fmla="*/ 560248 w 889999"/>
                  <a:gd name="connsiteY768" fmla="*/ 9210 h 563826"/>
                  <a:gd name="connsiteX769" fmla="*/ 574062 w 889999"/>
                  <a:gd name="connsiteY769" fmla="*/ 21745 h 563826"/>
                  <a:gd name="connsiteX770" fmla="*/ 591714 w 889999"/>
                  <a:gd name="connsiteY770" fmla="*/ 37094 h 563826"/>
                  <a:gd name="connsiteX771" fmla="*/ 603482 w 889999"/>
                  <a:gd name="connsiteY771" fmla="*/ 46303 h 563826"/>
                  <a:gd name="connsiteX772" fmla="*/ 607831 w 889999"/>
                  <a:gd name="connsiteY772" fmla="*/ 48862 h 563826"/>
                  <a:gd name="connsiteX773" fmla="*/ 616528 w 889999"/>
                  <a:gd name="connsiteY773" fmla="*/ 53978 h 563826"/>
                  <a:gd name="connsiteX774" fmla="*/ 620622 w 889999"/>
                  <a:gd name="connsiteY774" fmla="*/ 55513 h 563826"/>
                  <a:gd name="connsiteX775" fmla="*/ 626505 w 889999"/>
                  <a:gd name="connsiteY775" fmla="*/ 56025 h 563826"/>
                  <a:gd name="connsiteX776" fmla="*/ 631622 w 889999"/>
                  <a:gd name="connsiteY776" fmla="*/ 55769 h 563826"/>
                  <a:gd name="connsiteX777" fmla="*/ 634180 w 889999"/>
                  <a:gd name="connsiteY777" fmla="*/ 55001 h 563826"/>
                  <a:gd name="connsiteX778" fmla="*/ 638273 w 889999"/>
                  <a:gd name="connsiteY778" fmla="*/ 51420 h 563826"/>
                  <a:gd name="connsiteX779" fmla="*/ 640320 w 889999"/>
                  <a:gd name="connsiteY779" fmla="*/ 49629 h 563826"/>
                  <a:gd name="connsiteX780" fmla="*/ 642110 w 889999"/>
                  <a:gd name="connsiteY780" fmla="*/ 45536 h 563826"/>
                  <a:gd name="connsiteX781" fmla="*/ 642878 w 889999"/>
                  <a:gd name="connsiteY781" fmla="*/ 41443 h 563826"/>
                  <a:gd name="connsiteX782" fmla="*/ 644413 w 889999"/>
                  <a:gd name="connsiteY782" fmla="*/ 38117 h 563826"/>
                  <a:gd name="connsiteX783" fmla="*/ 645948 w 889999"/>
                  <a:gd name="connsiteY783" fmla="*/ 36838 h 563826"/>
                  <a:gd name="connsiteX784" fmla="*/ 647738 w 889999"/>
                  <a:gd name="connsiteY784" fmla="*/ 36582 h 563826"/>
                  <a:gd name="connsiteX785" fmla="*/ 656436 w 889999"/>
                  <a:gd name="connsiteY785" fmla="*/ 37349 h 563826"/>
                  <a:gd name="connsiteX786" fmla="*/ 662320 w 889999"/>
                  <a:gd name="connsiteY786" fmla="*/ 37349 h 563826"/>
                  <a:gd name="connsiteX787" fmla="*/ 664367 w 889999"/>
                  <a:gd name="connsiteY787" fmla="*/ 37606 h 563826"/>
                  <a:gd name="connsiteX788" fmla="*/ 666669 w 889999"/>
                  <a:gd name="connsiteY788" fmla="*/ 38885 h 563826"/>
                  <a:gd name="connsiteX789" fmla="*/ 674855 w 889999"/>
                  <a:gd name="connsiteY789" fmla="*/ 44001 h 563826"/>
                  <a:gd name="connsiteX790" fmla="*/ 676902 w 889999"/>
                  <a:gd name="connsiteY790" fmla="*/ 45792 h 563826"/>
                  <a:gd name="connsiteX791" fmla="*/ 678181 w 889999"/>
                  <a:gd name="connsiteY791" fmla="*/ 48606 h 563826"/>
                  <a:gd name="connsiteX792" fmla="*/ 678693 w 889999"/>
                  <a:gd name="connsiteY792" fmla="*/ 54490 h 563826"/>
                  <a:gd name="connsiteX793" fmla="*/ 679716 w 889999"/>
                  <a:gd name="connsiteY793" fmla="*/ 58327 h 563826"/>
                  <a:gd name="connsiteX794" fmla="*/ 682018 w 889999"/>
                  <a:gd name="connsiteY794" fmla="*/ 62931 h 563826"/>
                  <a:gd name="connsiteX795" fmla="*/ 684065 w 889999"/>
                  <a:gd name="connsiteY795" fmla="*/ 64978 h 563826"/>
                  <a:gd name="connsiteX796" fmla="*/ 696856 w 889999"/>
                  <a:gd name="connsiteY796" fmla="*/ 72653 h 563826"/>
                  <a:gd name="connsiteX797" fmla="*/ 698902 w 889999"/>
                  <a:gd name="connsiteY797" fmla="*/ 73676 h 563826"/>
                  <a:gd name="connsiteX798" fmla="*/ 704786 w 889999"/>
                  <a:gd name="connsiteY798" fmla="*/ 75722 h 563826"/>
                  <a:gd name="connsiteX799" fmla="*/ 707089 w 889999"/>
                  <a:gd name="connsiteY799" fmla="*/ 75979 h 563826"/>
                  <a:gd name="connsiteX800" fmla="*/ 711182 w 889999"/>
                  <a:gd name="connsiteY800" fmla="*/ 74699 h 563826"/>
                  <a:gd name="connsiteX801" fmla="*/ 716042 w 889999"/>
                  <a:gd name="connsiteY801" fmla="*/ 72397 h 563826"/>
                  <a:gd name="connsiteX802" fmla="*/ 730368 w 889999"/>
                  <a:gd name="connsiteY802" fmla="*/ 64978 h 563826"/>
                  <a:gd name="connsiteX803" fmla="*/ 734461 w 889999"/>
                  <a:gd name="connsiteY803" fmla="*/ 62931 h 563826"/>
                  <a:gd name="connsiteX804" fmla="*/ 737531 w 889999"/>
                  <a:gd name="connsiteY804" fmla="*/ 62676 h 563826"/>
                  <a:gd name="connsiteX805" fmla="*/ 738810 w 889999"/>
                  <a:gd name="connsiteY805" fmla="*/ 63188 h 563826"/>
                  <a:gd name="connsiteX806" fmla="*/ 739578 w 889999"/>
                  <a:gd name="connsiteY806" fmla="*/ 64467 h 563826"/>
                  <a:gd name="connsiteX807" fmla="*/ 740857 w 889999"/>
                  <a:gd name="connsiteY807" fmla="*/ 69327 h 563826"/>
                  <a:gd name="connsiteX808" fmla="*/ 743159 w 889999"/>
                  <a:gd name="connsiteY808" fmla="*/ 73676 h 563826"/>
                  <a:gd name="connsiteX809" fmla="*/ 744438 w 889999"/>
                  <a:gd name="connsiteY809" fmla="*/ 75979 h 563826"/>
                  <a:gd name="connsiteX810" fmla="*/ 744694 w 889999"/>
                  <a:gd name="connsiteY810" fmla="*/ 80072 h 563826"/>
                  <a:gd name="connsiteX811" fmla="*/ 743927 w 889999"/>
                  <a:gd name="connsiteY811" fmla="*/ 88770 h 563826"/>
                  <a:gd name="connsiteX812" fmla="*/ 743927 w 889999"/>
                  <a:gd name="connsiteY812" fmla="*/ 94142 h 563826"/>
                  <a:gd name="connsiteX813" fmla="*/ 744438 w 889999"/>
                  <a:gd name="connsiteY813" fmla="*/ 98491 h 563826"/>
                  <a:gd name="connsiteX814" fmla="*/ 745462 w 889999"/>
                  <a:gd name="connsiteY814" fmla="*/ 102072 h 563826"/>
                  <a:gd name="connsiteX815" fmla="*/ 746741 w 889999"/>
                  <a:gd name="connsiteY815" fmla="*/ 104886 h 563826"/>
                  <a:gd name="connsiteX816" fmla="*/ 748532 w 889999"/>
                  <a:gd name="connsiteY816" fmla="*/ 107444 h 563826"/>
                  <a:gd name="connsiteX817" fmla="*/ 756718 w 889999"/>
                  <a:gd name="connsiteY817" fmla="*/ 117677 h 563826"/>
                  <a:gd name="connsiteX818" fmla="*/ 762346 w 889999"/>
                  <a:gd name="connsiteY818" fmla="*/ 123305 h 563826"/>
                  <a:gd name="connsiteX819" fmla="*/ 766950 w 889999"/>
                  <a:gd name="connsiteY819" fmla="*/ 126631 h 563826"/>
                  <a:gd name="connsiteX820" fmla="*/ 773858 w 889999"/>
                  <a:gd name="connsiteY820" fmla="*/ 130468 h 563826"/>
                  <a:gd name="connsiteX821" fmla="*/ 783579 w 889999"/>
                  <a:gd name="connsiteY821" fmla="*/ 137375 h 563826"/>
                  <a:gd name="connsiteX822" fmla="*/ 786393 w 889999"/>
                  <a:gd name="connsiteY822" fmla="*/ 138654 h 563826"/>
                  <a:gd name="connsiteX823" fmla="*/ 791765 w 889999"/>
                  <a:gd name="connsiteY823" fmla="*/ 140189 h 563826"/>
                  <a:gd name="connsiteX824" fmla="*/ 795091 w 889999"/>
                  <a:gd name="connsiteY824" fmla="*/ 141468 h 563826"/>
                  <a:gd name="connsiteX825" fmla="*/ 798928 w 889999"/>
                  <a:gd name="connsiteY825" fmla="*/ 142491 h 563826"/>
                  <a:gd name="connsiteX826" fmla="*/ 803277 w 889999"/>
                  <a:gd name="connsiteY826" fmla="*/ 142748 h 563826"/>
                  <a:gd name="connsiteX827" fmla="*/ 805579 w 889999"/>
                  <a:gd name="connsiteY827" fmla="*/ 141980 h 563826"/>
                  <a:gd name="connsiteX828" fmla="*/ 807370 w 889999"/>
                  <a:gd name="connsiteY828" fmla="*/ 140957 h 563826"/>
                  <a:gd name="connsiteX829" fmla="*/ 809928 w 889999"/>
                  <a:gd name="connsiteY829" fmla="*/ 138654 h 563826"/>
                  <a:gd name="connsiteX830" fmla="*/ 810952 w 889999"/>
                  <a:gd name="connsiteY830" fmla="*/ 136608 h 563826"/>
                  <a:gd name="connsiteX831" fmla="*/ 811719 w 889999"/>
                  <a:gd name="connsiteY831" fmla="*/ 128677 h 563826"/>
                  <a:gd name="connsiteX832" fmla="*/ 813766 w 889999"/>
                  <a:gd name="connsiteY832" fmla="*/ 116654 h 563826"/>
                  <a:gd name="connsiteX833" fmla="*/ 815812 w 889999"/>
                  <a:gd name="connsiteY833" fmla="*/ 115119 h 563826"/>
                  <a:gd name="connsiteX834" fmla="*/ 817091 w 889999"/>
                  <a:gd name="connsiteY834" fmla="*/ 114607 h 563826"/>
                  <a:gd name="connsiteX835" fmla="*/ 819649 w 889999"/>
                  <a:gd name="connsiteY835" fmla="*/ 114863 h 563826"/>
                  <a:gd name="connsiteX836" fmla="*/ 820928 w 889999"/>
                  <a:gd name="connsiteY836" fmla="*/ 115631 h 563826"/>
                  <a:gd name="connsiteX837" fmla="*/ 821696 w 889999"/>
                  <a:gd name="connsiteY837" fmla="*/ 118189 h 563826"/>
                  <a:gd name="connsiteX838" fmla="*/ 822975 w 889999"/>
                  <a:gd name="connsiteY838" fmla="*/ 120491 h 563826"/>
                  <a:gd name="connsiteX839" fmla="*/ 822719 w 889999"/>
                  <a:gd name="connsiteY839" fmla="*/ 123305 h 563826"/>
                  <a:gd name="connsiteX840" fmla="*/ 825533 w 889999"/>
                  <a:gd name="connsiteY840" fmla="*/ 124840 h 563826"/>
                  <a:gd name="connsiteX841" fmla="*/ 828347 w 889999"/>
                  <a:gd name="connsiteY841" fmla="*/ 125608 h 563826"/>
                  <a:gd name="connsiteX842" fmla="*/ 830394 w 889999"/>
                  <a:gd name="connsiteY842" fmla="*/ 125608 h 563826"/>
                  <a:gd name="connsiteX843" fmla="*/ 832185 w 889999"/>
                  <a:gd name="connsiteY843" fmla="*/ 123049 h 563826"/>
                  <a:gd name="connsiteX844" fmla="*/ 835510 w 889999"/>
                  <a:gd name="connsiteY844" fmla="*/ 120491 h 563826"/>
                  <a:gd name="connsiteX845" fmla="*/ 838324 w 889999"/>
                  <a:gd name="connsiteY845" fmla="*/ 119980 h 563826"/>
                  <a:gd name="connsiteX846" fmla="*/ 839859 w 889999"/>
                  <a:gd name="connsiteY846" fmla="*/ 119980 h 563826"/>
                  <a:gd name="connsiteX847" fmla="*/ 842673 w 889999"/>
                  <a:gd name="connsiteY847" fmla="*/ 121259 h 563826"/>
                  <a:gd name="connsiteX848" fmla="*/ 845999 w 889999"/>
                  <a:gd name="connsiteY848" fmla="*/ 121770 h 563826"/>
                  <a:gd name="connsiteX849" fmla="*/ 855208 w 889999"/>
                  <a:gd name="connsiteY849" fmla="*/ 122026 h 563826"/>
                  <a:gd name="connsiteX850" fmla="*/ 858022 w 889999"/>
                  <a:gd name="connsiteY850" fmla="*/ 120235 h 563826"/>
                  <a:gd name="connsiteX851" fmla="*/ 859046 w 889999"/>
                  <a:gd name="connsiteY851" fmla="*/ 119980 h 563826"/>
                  <a:gd name="connsiteX852" fmla="*/ 863651 w 889999"/>
                  <a:gd name="connsiteY852" fmla="*/ 120235 h 563826"/>
                  <a:gd name="connsiteX853" fmla="*/ 864930 w 889999"/>
                  <a:gd name="connsiteY853" fmla="*/ 119724 h 563826"/>
                  <a:gd name="connsiteX854" fmla="*/ 867488 w 889999"/>
                  <a:gd name="connsiteY854" fmla="*/ 117421 h 563826"/>
                  <a:gd name="connsiteX855" fmla="*/ 871069 w 889999"/>
                  <a:gd name="connsiteY855" fmla="*/ 115886 h 563826"/>
                  <a:gd name="connsiteX856" fmla="*/ 876442 w 889999"/>
                  <a:gd name="connsiteY856" fmla="*/ 113328 h 563826"/>
                  <a:gd name="connsiteX857" fmla="*/ 880279 w 889999"/>
                  <a:gd name="connsiteY857" fmla="*/ 112305 h 563826"/>
                  <a:gd name="connsiteX858" fmla="*/ 883604 w 889999"/>
                  <a:gd name="connsiteY858" fmla="*/ 112561 h 563826"/>
                  <a:gd name="connsiteX859" fmla="*/ 886418 w 889999"/>
                  <a:gd name="connsiteY859" fmla="*/ 111793 h 563826"/>
                  <a:gd name="connsiteX860" fmla="*/ 889232 w 889999"/>
                  <a:gd name="connsiteY860" fmla="*/ 110003 h 56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</a:cxnLst>
                <a:rect l="l" t="t" r="r" b="b"/>
                <a:pathLst>
                  <a:path w="889999" h="563826">
                    <a:moveTo>
                      <a:pt x="889232" y="110003"/>
                    </a:moveTo>
                    <a:lnTo>
                      <a:pt x="890000" y="111793"/>
                    </a:lnTo>
                    <a:lnTo>
                      <a:pt x="890000" y="113072"/>
                    </a:lnTo>
                    <a:lnTo>
                      <a:pt x="889232" y="115886"/>
                    </a:lnTo>
                    <a:lnTo>
                      <a:pt x="888465" y="117421"/>
                    </a:lnTo>
                    <a:lnTo>
                      <a:pt x="885651" y="121259"/>
                    </a:lnTo>
                    <a:lnTo>
                      <a:pt x="885907" y="123561"/>
                    </a:lnTo>
                    <a:lnTo>
                      <a:pt x="884116" y="124840"/>
                    </a:lnTo>
                    <a:lnTo>
                      <a:pt x="886163" y="126375"/>
                    </a:lnTo>
                    <a:lnTo>
                      <a:pt x="885651" y="128422"/>
                    </a:lnTo>
                    <a:lnTo>
                      <a:pt x="884628" y="129957"/>
                    </a:lnTo>
                    <a:lnTo>
                      <a:pt x="883349" y="133282"/>
                    </a:lnTo>
                    <a:lnTo>
                      <a:pt x="881046" y="137119"/>
                    </a:lnTo>
                    <a:lnTo>
                      <a:pt x="880023" y="140957"/>
                    </a:lnTo>
                    <a:lnTo>
                      <a:pt x="879767" y="145306"/>
                    </a:lnTo>
                    <a:lnTo>
                      <a:pt x="879256" y="148887"/>
                    </a:lnTo>
                    <a:lnTo>
                      <a:pt x="876442" y="147352"/>
                    </a:lnTo>
                    <a:lnTo>
                      <a:pt x="873627" y="147096"/>
                    </a:lnTo>
                    <a:lnTo>
                      <a:pt x="863139" y="148376"/>
                    </a:lnTo>
                    <a:lnTo>
                      <a:pt x="863906" y="149910"/>
                    </a:lnTo>
                    <a:lnTo>
                      <a:pt x="861604" y="154771"/>
                    </a:lnTo>
                    <a:lnTo>
                      <a:pt x="861348" y="156306"/>
                    </a:lnTo>
                    <a:lnTo>
                      <a:pt x="854953" y="163725"/>
                    </a:lnTo>
                    <a:lnTo>
                      <a:pt x="856232" y="165004"/>
                    </a:lnTo>
                    <a:lnTo>
                      <a:pt x="853674" y="181888"/>
                    </a:lnTo>
                    <a:lnTo>
                      <a:pt x="855464" y="183167"/>
                    </a:lnTo>
                    <a:lnTo>
                      <a:pt x="854441" y="190074"/>
                    </a:lnTo>
                    <a:lnTo>
                      <a:pt x="853162" y="190330"/>
                    </a:lnTo>
                    <a:lnTo>
                      <a:pt x="851883" y="196981"/>
                    </a:lnTo>
                    <a:lnTo>
                      <a:pt x="849580" y="197237"/>
                    </a:lnTo>
                    <a:lnTo>
                      <a:pt x="849324" y="203888"/>
                    </a:lnTo>
                    <a:lnTo>
                      <a:pt x="845999" y="203888"/>
                    </a:lnTo>
                    <a:lnTo>
                      <a:pt x="845743" y="207982"/>
                    </a:lnTo>
                    <a:lnTo>
                      <a:pt x="845999" y="209517"/>
                    </a:lnTo>
                    <a:lnTo>
                      <a:pt x="846255" y="218726"/>
                    </a:lnTo>
                    <a:lnTo>
                      <a:pt x="848557" y="218726"/>
                    </a:lnTo>
                    <a:lnTo>
                      <a:pt x="852650" y="223842"/>
                    </a:lnTo>
                    <a:lnTo>
                      <a:pt x="856999" y="230238"/>
                    </a:lnTo>
                    <a:lnTo>
                      <a:pt x="857511" y="230494"/>
                    </a:lnTo>
                    <a:lnTo>
                      <a:pt x="855720" y="234587"/>
                    </a:lnTo>
                    <a:lnTo>
                      <a:pt x="850860" y="240215"/>
                    </a:lnTo>
                    <a:lnTo>
                      <a:pt x="849324" y="242005"/>
                    </a:lnTo>
                    <a:lnTo>
                      <a:pt x="841650" y="253006"/>
                    </a:lnTo>
                    <a:lnTo>
                      <a:pt x="839603" y="256076"/>
                    </a:lnTo>
                    <a:lnTo>
                      <a:pt x="837301" y="261192"/>
                    </a:lnTo>
                    <a:lnTo>
                      <a:pt x="836022" y="265029"/>
                    </a:lnTo>
                    <a:lnTo>
                      <a:pt x="835510" y="265541"/>
                    </a:lnTo>
                    <a:lnTo>
                      <a:pt x="832696" y="264774"/>
                    </a:lnTo>
                    <a:lnTo>
                      <a:pt x="828092" y="273983"/>
                    </a:lnTo>
                    <a:lnTo>
                      <a:pt x="823742" y="282681"/>
                    </a:lnTo>
                    <a:lnTo>
                      <a:pt x="823231" y="288821"/>
                    </a:lnTo>
                    <a:lnTo>
                      <a:pt x="822464" y="293681"/>
                    </a:lnTo>
                    <a:lnTo>
                      <a:pt x="821440" y="298797"/>
                    </a:lnTo>
                    <a:lnTo>
                      <a:pt x="820161" y="298542"/>
                    </a:lnTo>
                    <a:lnTo>
                      <a:pt x="817091" y="297774"/>
                    </a:lnTo>
                    <a:lnTo>
                      <a:pt x="803021" y="292402"/>
                    </a:lnTo>
                    <a:lnTo>
                      <a:pt x="797649" y="290867"/>
                    </a:lnTo>
                    <a:lnTo>
                      <a:pt x="792532" y="291635"/>
                    </a:lnTo>
                    <a:lnTo>
                      <a:pt x="789463" y="292146"/>
                    </a:lnTo>
                    <a:lnTo>
                      <a:pt x="778974" y="292914"/>
                    </a:lnTo>
                    <a:lnTo>
                      <a:pt x="774369" y="293425"/>
                    </a:lnTo>
                    <a:lnTo>
                      <a:pt x="768741" y="294449"/>
                    </a:lnTo>
                    <a:lnTo>
                      <a:pt x="763369" y="296751"/>
                    </a:lnTo>
                    <a:lnTo>
                      <a:pt x="759020" y="306216"/>
                    </a:lnTo>
                    <a:lnTo>
                      <a:pt x="761067" y="307240"/>
                    </a:lnTo>
                    <a:lnTo>
                      <a:pt x="761578" y="311077"/>
                    </a:lnTo>
                    <a:lnTo>
                      <a:pt x="762602" y="313635"/>
                    </a:lnTo>
                    <a:lnTo>
                      <a:pt x="762346" y="318751"/>
                    </a:lnTo>
                    <a:lnTo>
                      <a:pt x="763113" y="319775"/>
                    </a:lnTo>
                    <a:lnTo>
                      <a:pt x="766439" y="321565"/>
                    </a:lnTo>
                    <a:lnTo>
                      <a:pt x="768230" y="324379"/>
                    </a:lnTo>
                    <a:lnTo>
                      <a:pt x="770276" y="325147"/>
                    </a:lnTo>
                    <a:lnTo>
                      <a:pt x="773090" y="326682"/>
                    </a:lnTo>
                    <a:lnTo>
                      <a:pt x="774881" y="328729"/>
                    </a:lnTo>
                    <a:lnTo>
                      <a:pt x="775393" y="330775"/>
                    </a:lnTo>
                    <a:lnTo>
                      <a:pt x="775137" y="336147"/>
                    </a:lnTo>
                    <a:lnTo>
                      <a:pt x="775904" y="337170"/>
                    </a:lnTo>
                    <a:lnTo>
                      <a:pt x="779741" y="338706"/>
                    </a:lnTo>
                    <a:lnTo>
                      <a:pt x="780253" y="339729"/>
                    </a:lnTo>
                    <a:lnTo>
                      <a:pt x="780765" y="343055"/>
                    </a:lnTo>
                    <a:lnTo>
                      <a:pt x="781788" y="346124"/>
                    </a:lnTo>
                    <a:lnTo>
                      <a:pt x="782300" y="349706"/>
                    </a:lnTo>
                    <a:lnTo>
                      <a:pt x="786905" y="356357"/>
                    </a:lnTo>
                    <a:lnTo>
                      <a:pt x="788184" y="358404"/>
                    </a:lnTo>
                    <a:lnTo>
                      <a:pt x="789719" y="361985"/>
                    </a:lnTo>
                    <a:lnTo>
                      <a:pt x="791253" y="364288"/>
                    </a:lnTo>
                    <a:lnTo>
                      <a:pt x="791765" y="364543"/>
                    </a:lnTo>
                    <a:lnTo>
                      <a:pt x="791509" y="368381"/>
                    </a:lnTo>
                    <a:lnTo>
                      <a:pt x="791509" y="375800"/>
                    </a:lnTo>
                    <a:lnTo>
                      <a:pt x="790998" y="380916"/>
                    </a:lnTo>
                    <a:lnTo>
                      <a:pt x="789974" y="382451"/>
                    </a:lnTo>
                    <a:lnTo>
                      <a:pt x="783579" y="392428"/>
                    </a:lnTo>
                    <a:lnTo>
                      <a:pt x="779997" y="398311"/>
                    </a:lnTo>
                    <a:lnTo>
                      <a:pt x="778718" y="397800"/>
                    </a:lnTo>
                    <a:lnTo>
                      <a:pt x="772834" y="405730"/>
                    </a:lnTo>
                    <a:lnTo>
                      <a:pt x="771811" y="407010"/>
                    </a:lnTo>
                    <a:lnTo>
                      <a:pt x="765927" y="415452"/>
                    </a:lnTo>
                    <a:lnTo>
                      <a:pt x="765160" y="417498"/>
                    </a:lnTo>
                    <a:lnTo>
                      <a:pt x="763625" y="420056"/>
                    </a:lnTo>
                    <a:lnTo>
                      <a:pt x="762346" y="421079"/>
                    </a:lnTo>
                    <a:lnTo>
                      <a:pt x="757485" y="425684"/>
                    </a:lnTo>
                    <a:lnTo>
                      <a:pt x="749811" y="432847"/>
                    </a:lnTo>
                    <a:lnTo>
                      <a:pt x="744438" y="427987"/>
                    </a:lnTo>
                    <a:lnTo>
                      <a:pt x="740601" y="427987"/>
                    </a:lnTo>
                    <a:lnTo>
                      <a:pt x="731647" y="428754"/>
                    </a:lnTo>
                    <a:lnTo>
                      <a:pt x="724484" y="429266"/>
                    </a:lnTo>
                    <a:lnTo>
                      <a:pt x="706833" y="431568"/>
                    </a:lnTo>
                    <a:lnTo>
                      <a:pt x="694298" y="433615"/>
                    </a:lnTo>
                    <a:lnTo>
                      <a:pt x="687391" y="435406"/>
                    </a:lnTo>
                    <a:lnTo>
                      <a:pt x="674088" y="439754"/>
                    </a:lnTo>
                    <a:lnTo>
                      <a:pt x="668204" y="441801"/>
                    </a:lnTo>
                    <a:lnTo>
                      <a:pt x="667181" y="442312"/>
                    </a:lnTo>
                    <a:lnTo>
                      <a:pt x="666158" y="444103"/>
                    </a:lnTo>
                    <a:lnTo>
                      <a:pt x="653367" y="443080"/>
                    </a:lnTo>
                    <a:lnTo>
                      <a:pt x="651832" y="443848"/>
                    </a:lnTo>
                    <a:lnTo>
                      <a:pt x="651576" y="449220"/>
                    </a:lnTo>
                    <a:lnTo>
                      <a:pt x="650808" y="451266"/>
                    </a:lnTo>
                    <a:lnTo>
                      <a:pt x="648250" y="452034"/>
                    </a:lnTo>
                    <a:lnTo>
                      <a:pt x="647483" y="452545"/>
                    </a:lnTo>
                    <a:lnTo>
                      <a:pt x="644157" y="457150"/>
                    </a:lnTo>
                    <a:lnTo>
                      <a:pt x="643645" y="458429"/>
                    </a:lnTo>
                    <a:lnTo>
                      <a:pt x="642110" y="459708"/>
                    </a:lnTo>
                    <a:lnTo>
                      <a:pt x="639296" y="459964"/>
                    </a:lnTo>
                    <a:lnTo>
                      <a:pt x="633413" y="459964"/>
                    </a:lnTo>
                    <a:lnTo>
                      <a:pt x="621389" y="459708"/>
                    </a:lnTo>
                    <a:lnTo>
                      <a:pt x="621645" y="463034"/>
                    </a:lnTo>
                    <a:lnTo>
                      <a:pt x="621389" y="464569"/>
                    </a:lnTo>
                    <a:lnTo>
                      <a:pt x="619598" y="465592"/>
                    </a:lnTo>
                    <a:lnTo>
                      <a:pt x="619598" y="467639"/>
                    </a:lnTo>
                    <a:lnTo>
                      <a:pt x="618319" y="469174"/>
                    </a:lnTo>
                    <a:lnTo>
                      <a:pt x="617296" y="469685"/>
                    </a:lnTo>
                    <a:lnTo>
                      <a:pt x="617296" y="470965"/>
                    </a:lnTo>
                    <a:lnTo>
                      <a:pt x="614738" y="471220"/>
                    </a:lnTo>
                    <a:lnTo>
                      <a:pt x="613970" y="472243"/>
                    </a:lnTo>
                    <a:lnTo>
                      <a:pt x="612947" y="472755"/>
                    </a:lnTo>
                    <a:lnTo>
                      <a:pt x="610645" y="471220"/>
                    </a:lnTo>
                    <a:lnTo>
                      <a:pt x="608854" y="470453"/>
                    </a:lnTo>
                    <a:lnTo>
                      <a:pt x="606296" y="470965"/>
                    </a:lnTo>
                    <a:lnTo>
                      <a:pt x="604505" y="471732"/>
                    </a:lnTo>
                    <a:lnTo>
                      <a:pt x="599389" y="472243"/>
                    </a:lnTo>
                    <a:lnTo>
                      <a:pt x="598109" y="471988"/>
                    </a:lnTo>
                    <a:lnTo>
                      <a:pt x="596575" y="470965"/>
                    </a:lnTo>
                    <a:lnTo>
                      <a:pt x="594016" y="471220"/>
                    </a:lnTo>
                    <a:lnTo>
                      <a:pt x="591714" y="475825"/>
                    </a:lnTo>
                    <a:lnTo>
                      <a:pt x="588644" y="477104"/>
                    </a:lnTo>
                    <a:lnTo>
                      <a:pt x="585318" y="479151"/>
                    </a:lnTo>
                    <a:lnTo>
                      <a:pt x="582760" y="482988"/>
                    </a:lnTo>
                    <a:lnTo>
                      <a:pt x="581737" y="482988"/>
                    </a:lnTo>
                    <a:lnTo>
                      <a:pt x="578155" y="482732"/>
                    </a:lnTo>
                    <a:lnTo>
                      <a:pt x="576365" y="483244"/>
                    </a:lnTo>
                    <a:lnTo>
                      <a:pt x="575086" y="485290"/>
                    </a:lnTo>
                    <a:lnTo>
                      <a:pt x="570225" y="486825"/>
                    </a:lnTo>
                    <a:lnTo>
                      <a:pt x="568946" y="487593"/>
                    </a:lnTo>
                    <a:lnTo>
                      <a:pt x="568946" y="488616"/>
                    </a:lnTo>
                    <a:lnTo>
                      <a:pt x="567923" y="491174"/>
                    </a:lnTo>
                    <a:lnTo>
                      <a:pt x="566644" y="491686"/>
                    </a:lnTo>
                    <a:lnTo>
                      <a:pt x="563574" y="491942"/>
                    </a:lnTo>
                    <a:lnTo>
                      <a:pt x="559736" y="491942"/>
                    </a:lnTo>
                    <a:lnTo>
                      <a:pt x="557434" y="492198"/>
                    </a:lnTo>
                    <a:lnTo>
                      <a:pt x="555643" y="491686"/>
                    </a:lnTo>
                    <a:lnTo>
                      <a:pt x="553597" y="491686"/>
                    </a:lnTo>
                    <a:lnTo>
                      <a:pt x="553853" y="490407"/>
                    </a:lnTo>
                    <a:lnTo>
                      <a:pt x="552829" y="489128"/>
                    </a:lnTo>
                    <a:lnTo>
                      <a:pt x="550527" y="488872"/>
                    </a:lnTo>
                    <a:lnTo>
                      <a:pt x="548225" y="489895"/>
                    </a:lnTo>
                    <a:lnTo>
                      <a:pt x="546178" y="489128"/>
                    </a:lnTo>
                    <a:lnTo>
                      <a:pt x="542597" y="489384"/>
                    </a:lnTo>
                    <a:lnTo>
                      <a:pt x="541317" y="491430"/>
                    </a:lnTo>
                    <a:lnTo>
                      <a:pt x="539527" y="492453"/>
                    </a:lnTo>
                    <a:lnTo>
                      <a:pt x="536457" y="493732"/>
                    </a:lnTo>
                    <a:lnTo>
                      <a:pt x="533387" y="493988"/>
                    </a:lnTo>
                    <a:lnTo>
                      <a:pt x="531852" y="493988"/>
                    </a:lnTo>
                    <a:lnTo>
                      <a:pt x="528015" y="494756"/>
                    </a:lnTo>
                    <a:lnTo>
                      <a:pt x="524433" y="494756"/>
                    </a:lnTo>
                    <a:lnTo>
                      <a:pt x="521875" y="495523"/>
                    </a:lnTo>
                    <a:lnTo>
                      <a:pt x="519061" y="496802"/>
                    </a:lnTo>
                    <a:lnTo>
                      <a:pt x="516503" y="497314"/>
                    </a:lnTo>
                    <a:lnTo>
                      <a:pt x="515224" y="497825"/>
                    </a:lnTo>
                    <a:lnTo>
                      <a:pt x="512410" y="497570"/>
                    </a:lnTo>
                    <a:lnTo>
                      <a:pt x="511642" y="499616"/>
                    </a:lnTo>
                    <a:lnTo>
                      <a:pt x="508572" y="497570"/>
                    </a:lnTo>
                    <a:lnTo>
                      <a:pt x="507805" y="497825"/>
                    </a:lnTo>
                    <a:lnTo>
                      <a:pt x="505503" y="496290"/>
                    </a:lnTo>
                    <a:lnTo>
                      <a:pt x="503456" y="495779"/>
                    </a:lnTo>
                    <a:lnTo>
                      <a:pt x="501665" y="494500"/>
                    </a:lnTo>
                    <a:lnTo>
                      <a:pt x="500130" y="493988"/>
                    </a:lnTo>
                    <a:lnTo>
                      <a:pt x="497828" y="493732"/>
                    </a:lnTo>
                    <a:lnTo>
                      <a:pt x="496549" y="492709"/>
                    </a:lnTo>
                    <a:lnTo>
                      <a:pt x="494758" y="492709"/>
                    </a:lnTo>
                    <a:lnTo>
                      <a:pt x="492712" y="491174"/>
                    </a:lnTo>
                    <a:lnTo>
                      <a:pt x="491433" y="490918"/>
                    </a:lnTo>
                    <a:lnTo>
                      <a:pt x="489130" y="491686"/>
                    </a:lnTo>
                    <a:lnTo>
                      <a:pt x="485804" y="490407"/>
                    </a:lnTo>
                    <a:lnTo>
                      <a:pt x="478642" y="490407"/>
                    </a:lnTo>
                    <a:lnTo>
                      <a:pt x="474037" y="490151"/>
                    </a:lnTo>
                    <a:lnTo>
                      <a:pt x="471223" y="489639"/>
                    </a:lnTo>
                    <a:lnTo>
                      <a:pt x="468920" y="488616"/>
                    </a:lnTo>
                    <a:lnTo>
                      <a:pt x="467385" y="487593"/>
                    </a:lnTo>
                    <a:lnTo>
                      <a:pt x="463292" y="483756"/>
                    </a:lnTo>
                    <a:lnTo>
                      <a:pt x="461246" y="482476"/>
                    </a:lnTo>
                    <a:lnTo>
                      <a:pt x="459455" y="481965"/>
                    </a:lnTo>
                    <a:lnTo>
                      <a:pt x="452548" y="480941"/>
                    </a:lnTo>
                    <a:lnTo>
                      <a:pt x="446152" y="478895"/>
                    </a:lnTo>
                    <a:lnTo>
                      <a:pt x="444362" y="478127"/>
                    </a:lnTo>
                    <a:lnTo>
                      <a:pt x="442571" y="476593"/>
                    </a:lnTo>
                    <a:lnTo>
                      <a:pt x="439757" y="473267"/>
                    </a:lnTo>
                    <a:lnTo>
                      <a:pt x="438734" y="473011"/>
                    </a:lnTo>
                    <a:lnTo>
                      <a:pt x="434385" y="472243"/>
                    </a:lnTo>
                    <a:lnTo>
                      <a:pt x="433361" y="471732"/>
                    </a:lnTo>
                    <a:lnTo>
                      <a:pt x="430292" y="468662"/>
                    </a:lnTo>
                    <a:lnTo>
                      <a:pt x="426198" y="467383"/>
                    </a:lnTo>
                    <a:lnTo>
                      <a:pt x="421082" y="465592"/>
                    </a:lnTo>
                    <a:lnTo>
                      <a:pt x="416477" y="464825"/>
                    </a:lnTo>
                    <a:lnTo>
                      <a:pt x="414942" y="464057"/>
                    </a:lnTo>
                    <a:lnTo>
                      <a:pt x="412384" y="460988"/>
                    </a:lnTo>
                    <a:lnTo>
                      <a:pt x="407780" y="457662"/>
                    </a:lnTo>
                    <a:lnTo>
                      <a:pt x="403942" y="456127"/>
                    </a:lnTo>
                    <a:lnTo>
                      <a:pt x="403175" y="455360"/>
                    </a:lnTo>
                    <a:lnTo>
                      <a:pt x="400361" y="450499"/>
                    </a:lnTo>
                    <a:lnTo>
                      <a:pt x="397547" y="445638"/>
                    </a:lnTo>
                    <a:lnTo>
                      <a:pt x="396012" y="443080"/>
                    </a:lnTo>
                    <a:lnTo>
                      <a:pt x="395756" y="441801"/>
                    </a:lnTo>
                    <a:lnTo>
                      <a:pt x="394221" y="439243"/>
                    </a:lnTo>
                    <a:lnTo>
                      <a:pt x="391919" y="437708"/>
                    </a:lnTo>
                    <a:lnTo>
                      <a:pt x="390128" y="436940"/>
                    </a:lnTo>
                    <a:lnTo>
                      <a:pt x="389105" y="437196"/>
                    </a:lnTo>
                    <a:lnTo>
                      <a:pt x="387825" y="438731"/>
                    </a:lnTo>
                    <a:lnTo>
                      <a:pt x="386035" y="439243"/>
                    </a:lnTo>
                    <a:lnTo>
                      <a:pt x="381686" y="440010"/>
                    </a:lnTo>
                    <a:lnTo>
                      <a:pt x="380918" y="441289"/>
                    </a:lnTo>
                    <a:lnTo>
                      <a:pt x="380407" y="445894"/>
                    </a:lnTo>
                    <a:lnTo>
                      <a:pt x="377848" y="446661"/>
                    </a:lnTo>
                    <a:lnTo>
                      <a:pt x="375290" y="448197"/>
                    </a:lnTo>
                    <a:lnTo>
                      <a:pt x="372988" y="452545"/>
                    </a:lnTo>
                    <a:lnTo>
                      <a:pt x="370941" y="456639"/>
                    </a:lnTo>
                    <a:lnTo>
                      <a:pt x="369662" y="457917"/>
                    </a:lnTo>
                    <a:lnTo>
                      <a:pt x="368639" y="458174"/>
                    </a:lnTo>
                    <a:lnTo>
                      <a:pt x="363778" y="456894"/>
                    </a:lnTo>
                    <a:lnTo>
                      <a:pt x="361732" y="456894"/>
                    </a:lnTo>
                    <a:lnTo>
                      <a:pt x="358918" y="457406"/>
                    </a:lnTo>
                    <a:lnTo>
                      <a:pt x="357639" y="458174"/>
                    </a:lnTo>
                    <a:lnTo>
                      <a:pt x="352778" y="461243"/>
                    </a:lnTo>
                    <a:lnTo>
                      <a:pt x="350987" y="463034"/>
                    </a:lnTo>
                    <a:lnTo>
                      <a:pt x="349708" y="465080"/>
                    </a:lnTo>
                    <a:lnTo>
                      <a:pt x="347918" y="468918"/>
                    </a:lnTo>
                    <a:lnTo>
                      <a:pt x="345615" y="471732"/>
                    </a:lnTo>
                    <a:lnTo>
                      <a:pt x="339731" y="477104"/>
                    </a:lnTo>
                    <a:lnTo>
                      <a:pt x="338964" y="477871"/>
                    </a:lnTo>
                    <a:lnTo>
                      <a:pt x="335894" y="478895"/>
                    </a:lnTo>
                    <a:lnTo>
                      <a:pt x="333080" y="478895"/>
                    </a:lnTo>
                    <a:lnTo>
                      <a:pt x="330010" y="477616"/>
                    </a:lnTo>
                    <a:lnTo>
                      <a:pt x="327452" y="477104"/>
                    </a:lnTo>
                    <a:lnTo>
                      <a:pt x="324126" y="476848"/>
                    </a:lnTo>
                    <a:lnTo>
                      <a:pt x="322591" y="477616"/>
                    </a:lnTo>
                    <a:lnTo>
                      <a:pt x="319010" y="480685"/>
                    </a:lnTo>
                    <a:lnTo>
                      <a:pt x="318243" y="485546"/>
                    </a:lnTo>
                    <a:lnTo>
                      <a:pt x="316196" y="488616"/>
                    </a:lnTo>
                    <a:lnTo>
                      <a:pt x="313893" y="489384"/>
                    </a:lnTo>
                    <a:lnTo>
                      <a:pt x="309289" y="489639"/>
                    </a:lnTo>
                    <a:lnTo>
                      <a:pt x="307242" y="491174"/>
                    </a:lnTo>
                    <a:lnTo>
                      <a:pt x="306475" y="493221"/>
                    </a:lnTo>
                    <a:lnTo>
                      <a:pt x="306475" y="495779"/>
                    </a:lnTo>
                    <a:lnTo>
                      <a:pt x="308266" y="500384"/>
                    </a:lnTo>
                    <a:lnTo>
                      <a:pt x="308266" y="502175"/>
                    </a:lnTo>
                    <a:lnTo>
                      <a:pt x="307242" y="503965"/>
                    </a:lnTo>
                    <a:lnTo>
                      <a:pt x="299056" y="511128"/>
                    </a:lnTo>
                    <a:lnTo>
                      <a:pt x="295986" y="512919"/>
                    </a:lnTo>
                    <a:lnTo>
                      <a:pt x="294451" y="514198"/>
                    </a:lnTo>
                    <a:lnTo>
                      <a:pt x="290614" y="519058"/>
                    </a:lnTo>
                    <a:lnTo>
                      <a:pt x="289591" y="519570"/>
                    </a:lnTo>
                    <a:lnTo>
                      <a:pt x="287800" y="519826"/>
                    </a:lnTo>
                    <a:lnTo>
                      <a:pt x="282939" y="517242"/>
                    </a:lnTo>
                    <a:lnTo>
                      <a:pt x="280381" y="516244"/>
                    </a:lnTo>
                    <a:lnTo>
                      <a:pt x="278335" y="516475"/>
                    </a:lnTo>
                    <a:lnTo>
                      <a:pt x="272451" y="518266"/>
                    </a:lnTo>
                    <a:lnTo>
                      <a:pt x="270660" y="518010"/>
                    </a:lnTo>
                    <a:lnTo>
                      <a:pt x="269637" y="517498"/>
                    </a:lnTo>
                    <a:lnTo>
                      <a:pt x="263241" y="512381"/>
                    </a:lnTo>
                    <a:lnTo>
                      <a:pt x="261706" y="512152"/>
                    </a:lnTo>
                    <a:lnTo>
                      <a:pt x="260683" y="512919"/>
                    </a:lnTo>
                    <a:lnTo>
                      <a:pt x="258892" y="517012"/>
                    </a:lnTo>
                    <a:lnTo>
                      <a:pt x="257357" y="518777"/>
                    </a:lnTo>
                    <a:lnTo>
                      <a:pt x="255567" y="519314"/>
                    </a:lnTo>
                    <a:lnTo>
                      <a:pt x="254032" y="518010"/>
                    </a:lnTo>
                    <a:lnTo>
                      <a:pt x="253520" y="514684"/>
                    </a:lnTo>
                    <a:lnTo>
                      <a:pt x="252241" y="513149"/>
                    </a:lnTo>
                    <a:lnTo>
                      <a:pt x="249938" y="511895"/>
                    </a:lnTo>
                    <a:lnTo>
                      <a:pt x="240985" y="509568"/>
                    </a:lnTo>
                    <a:lnTo>
                      <a:pt x="234589" y="508800"/>
                    </a:lnTo>
                    <a:lnTo>
                      <a:pt x="233054" y="508033"/>
                    </a:lnTo>
                    <a:lnTo>
                      <a:pt x="226915" y="500639"/>
                    </a:lnTo>
                    <a:lnTo>
                      <a:pt x="224356" y="500384"/>
                    </a:lnTo>
                    <a:lnTo>
                      <a:pt x="221287" y="500895"/>
                    </a:lnTo>
                    <a:lnTo>
                      <a:pt x="220519" y="501663"/>
                    </a:lnTo>
                    <a:lnTo>
                      <a:pt x="217449" y="504733"/>
                    </a:lnTo>
                    <a:lnTo>
                      <a:pt x="215403" y="507547"/>
                    </a:lnTo>
                    <a:lnTo>
                      <a:pt x="215147" y="510105"/>
                    </a:lnTo>
                    <a:lnTo>
                      <a:pt x="214124" y="511128"/>
                    </a:lnTo>
                    <a:lnTo>
                      <a:pt x="212077" y="511128"/>
                    </a:lnTo>
                    <a:lnTo>
                      <a:pt x="206193" y="506267"/>
                    </a:lnTo>
                    <a:lnTo>
                      <a:pt x="205170" y="505756"/>
                    </a:lnTo>
                    <a:lnTo>
                      <a:pt x="202868" y="506012"/>
                    </a:lnTo>
                    <a:lnTo>
                      <a:pt x="200821" y="506523"/>
                    </a:lnTo>
                    <a:lnTo>
                      <a:pt x="198775" y="507547"/>
                    </a:lnTo>
                    <a:lnTo>
                      <a:pt x="196216" y="509338"/>
                    </a:lnTo>
                    <a:lnTo>
                      <a:pt x="195193" y="509849"/>
                    </a:lnTo>
                    <a:lnTo>
                      <a:pt x="192635" y="510105"/>
                    </a:lnTo>
                    <a:lnTo>
                      <a:pt x="190077" y="509849"/>
                    </a:lnTo>
                    <a:lnTo>
                      <a:pt x="183937" y="508058"/>
                    </a:lnTo>
                    <a:lnTo>
                      <a:pt x="181635" y="508058"/>
                    </a:lnTo>
                    <a:lnTo>
                      <a:pt x="178821" y="509338"/>
                    </a:lnTo>
                    <a:lnTo>
                      <a:pt x="177286" y="510616"/>
                    </a:lnTo>
                    <a:lnTo>
                      <a:pt x="174983" y="516756"/>
                    </a:lnTo>
                    <a:lnTo>
                      <a:pt x="173704" y="518547"/>
                    </a:lnTo>
                    <a:lnTo>
                      <a:pt x="166541" y="522640"/>
                    </a:lnTo>
                    <a:lnTo>
                      <a:pt x="165262" y="522640"/>
                    </a:lnTo>
                    <a:lnTo>
                      <a:pt x="159376" y="521872"/>
                    </a:lnTo>
                    <a:lnTo>
                      <a:pt x="156306" y="522129"/>
                    </a:lnTo>
                    <a:lnTo>
                      <a:pt x="154259" y="522896"/>
                    </a:lnTo>
                    <a:lnTo>
                      <a:pt x="153492" y="524686"/>
                    </a:lnTo>
                    <a:lnTo>
                      <a:pt x="155027" y="529522"/>
                    </a:lnTo>
                    <a:lnTo>
                      <a:pt x="157073" y="533385"/>
                    </a:lnTo>
                    <a:lnTo>
                      <a:pt x="156562" y="535150"/>
                    </a:lnTo>
                    <a:lnTo>
                      <a:pt x="154515" y="536429"/>
                    </a:lnTo>
                    <a:lnTo>
                      <a:pt x="153492" y="536685"/>
                    </a:lnTo>
                    <a:lnTo>
                      <a:pt x="150166" y="536429"/>
                    </a:lnTo>
                    <a:lnTo>
                      <a:pt x="147096" y="536429"/>
                    </a:lnTo>
                    <a:lnTo>
                      <a:pt x="142236" y="537477"/>
                    </a:lnTo>
                    <a:lnTo>
                      <a:pt x="137119" y="540010"/>
                    </a:lnTo>
                    <a:lnTo>
                      <a:pt x="128933" y="540778"/>
                    </a:lnTo>
                    <a:lnTo>
                      <a:pt x="126119" y="540266"/>
                    </a:lnTo>
                    <a:lnTo>
                      <a:pt x="121259" y="537963"/>
                    </a:lnTo>
                    <a:lnTo>
                      <a:pt x="119724" y="537734"/>
                    </a:lnTo>
                    <a:lnTo>
                      <a:pt x="117166" y="538245"/>
                    </a:lnTo>
                    <a:lnTo>
                      <a:pt x="114352" y="539243"/>
                    </a:lnTo>
                    <a:lnTo>
                      <a:pt x="109491" y="542824"/>
                    </a:lnTo>
                    <a:lnTo>
                      <a:pt x="108212" y="542824"/>
                    </a:lnTo>
                    <a:lnTo>
                      <a:pt x="102840" y="539780"/>
                    </a:lnTo>
                    <a:lnTo>
                      <a:pt x="99514" y="539243"/>
                    </a:lnTo>
                    <a:lnTo>
                      <a:pt x="96444" y="539012"/>
                    </a:lnTo>
                    <a:lnTo>
                      <a:pt x="95421" y="539780"/>
                    </a:lnTo>
                    <a:lnTo>
                      <a:pt x="93374" y="543080"/>
                    </a:lnTo>
                    <a:lnTo>
                      <a:pt x="91839" y="544359"/>
                    </a:lnTo>
                    <a:lnTo>
                      <a:pt x="89025" y="544640"/>
                    </a:lnTo>
                    <a:lnTo>
                      <a:pt x="86723" y="544129"/>
                    </a:lnTo>
                    <a:lnTo>
                      <a:pt x="84932" y="542313"/>
                    </a:lnTo>
                    <a:lnTo>
                      <a:pt x="82374" y="534920"/>
                    </a:lnTo>
                    <a:lnTo>
                      <a:pt x="80327" y="533385"/>
                    </a:lnTo>
                    <a:lnTo>
                      <a:pt x="78281" y="533385"/>
                    </a:lnTo>
                    <a:lnTo>
                      <a:pt x="70606" y="534920"/>
                    </a:lnTo>
                    <a:lnTo>
                      <a:pt x="69071" y="534920"/>
                    </a:lnTo>
                    <a:lnTo>
                      <a:pt x="67792" y="533615"/>
                    </a:lnTo>
                    <a:lnTo>
                      <a:pt x="64978" y="527757"/>
                    </a:lnTo>
                    <a:lnTo>
                      <a:pt x="64211" y="526989"/>
                    </a:lnTo>
                    <a:lnTo>
                      <a:pt x="62420" y="526221"/>
                    </a:lnTo>
                    <a:lnTo>
                      <a:pt x="59350" y="526221"/>
                    </a:lnTo>
                    <a:lnTo>
                      <a:pt x="57048" y="527219"/>
                    </a:lnTo>
                    <a:lnTo>
                      <a:pt x="54745" y="528754"/>
                    </a:lnTo>
                    <a:lnTo>
                      <a:pt x="51420" y="532105"/>
                    </a:lnTo>
                    <a:lnTo>
                      <a:pt x="47071" y="536685"/>
                    </a:lnTo>
                    <a:lnTo>
                      <a:pt x="46047" y="539012"/>
                    </a:lnTo>
                    <a:lnTo>
                      <a:pt x="45792" y="544359"/>
                    </a:lnTo>
                    <a:lnTo>
                      <a:pt x="46815" y="562548"/>
                    </a:lnTo>
                    <a:lnTo>
                      <a:pt x="46303" y="563316"/>
                    </a:lnTo>
                    <a:lnTo>
                      <a:pt x="44001" y="562267"/>
                    </a:lnTo>
                    <a:lnTo>
                      <a:pt x="41954" y="562548"/>
                    </a:lnTo>
                    <a:lnTo>
                      <a:pt x="39652" y="563827"/>
                    </a:lnTo>
                    <a:lnTo>
                      <a:pt x="37094" y="563827"/>
                    </a:lnTo>
                    <a:lnTo>
                      <a:pt x="33256" y="563059"/>
                    </a:lnTo>
                    <a:lnTo>
                      <a:pt x="30442" y="562267"/>
                    </a:lnTo>
                    <a:lnTo>
                      <a:pt x="29163" y="560245"/>
                    </a:lnTo>
                    <a:lnTo>
                      <a:pt x="28908" y="556920"/>
                    </a:lnTo>
                    <a:lnTo>
                      <a:pt x="27629" y="553339"/>
                    </a:lnTo>
                    <a:lnTo>
                      <a:pt x="26094" y="550525"/>
                    </a:lnTo>
                    <a:lnTo>
                      <a:pt x="25070" y="546662"/>
                    </a:lnTo>
                    <a:lnTo>
                      <a:pt x="24047" y="545408"/>
                    </a:lnTo>
                    <a:lnTo>
                      <a:pt x="20465" y="544640"/>
                    </a:lnTo>
                    <a:lnTo>
                      <a:pt x="18163" y="543362"/>
                    </a:lnTo>
                    <a:lnTo>
                      <a:pt x="14838" y="539780"/>
                    </a:lnTo>
                    <a:lnTo>
                      <a:pt x="14070" y="537734"/>
                    </a:lnTo>
                    <a:lnTo>
                      <a:pt x="13303" y="531568"/>
                    </a:lnTo>
                    <a:lnTo>
                      <a:pt x="13303" y="525172"/>
                    </a:lnTo>
                    <a:lnTo>
                      <a:pt x="13047" y="521591"/>
                    </a:lnTo>
                    <a:lnTo>
                      <a:pt x="12279" y="517012"/>
                    </a:lnTo>
                    <a:lnTo>
                      <a:pt x="13047" y="513661"/>
                    </a:lnTo>
                    <a:lnTo>
                      <a:pt x="12791" y="508800"/>
                    </a:lnTo>
                    <a:lnTo>
                      <a:pt x="13558" y="504707"/>
                    </a:lnTo>
                    <a:lnTo>
                      <a:pt x="13814" y="500870"/>
                    </a:lnTo>
                    <a:lnTo>
                      <a:pt x="13047" y="500639"/>
                    </a:lnTo>
                    <a:lnTo>
                      <a:pt x="13303" y="498849"/>
                    </a:lnTo>
                    <a:lnTo>
                      <a:pt x="12279" y="497570"/>
                    </a:lnTo>
                    <a:lnTo>
                      <a:pt x="13303" y="493476"/>
                    </a:lnTo>
                    <a:lnTo>
                      <a:pt x="13558" y="491174"/>
                    </a:lnTo>
                    <a:lnTo>
                      <a:pt x="12791" y="489639"/>
                    </a:lnTo>
                    <a:lnTo>
                      <a:pt x="10489" y="488616"/>
                    </a:lnTo>
                    <a:lnTo>
                      <a:pt x="7930" y="488616"/>
                    </a:lnTo>
                    <a:lnTo>
                      <a:pt x="5884" y="489128"/>
                    </a:lnTo>
                    <a:lnTo>
                      <a:pt x="4605" y="489128"/>
                    </a:lnTo>
                    <a:lnTo>
                      <a:pt x="0" y="486313"/>
                    </a:lnTo>
                    <a:lnTo>
                      <a:pt x="1279" y="474802"/>
                    </a:lnTo>
                    <a:lnTo>
                      <a:pt x="2047" y="465080"/>
                    </a:lnTo>
                    <a:lnTo>
                      <a:pt x="3070" y="462266"/>
                    </a:lnTo>
                    <a:lnTo>
                      <a:pt x="6907" y="455103"/>
                    </a:lnTo>
                    <a:lnTo>
                      <a:pt x="13047" y="442312"/>
                    </a:lnTo>
                    <a:lnTo>
                      <a:pt x="13303" y="440522"/>
                    </a:lnTo>
                    <a:lnTo>
                      <a:pt x="14070" y="439498"/>
                    </a:lnTo>
                    <a:lnTo>
                      <a:pt x="15093" y="439243"/>
                    </a:lnTo>
                    <a:lnTo>
                      <a:pt x="17140" y="435406"/>
                    </a:lnTo>
                    <a:lnTo>
                      <a:pt x="19442" y="434382"/>
                    </a:lnTo>
                    <a:lnTo>
                      <a:pt x="19954" y="433615"/>
                    </a:lnTo>
                    <a:lnTo>
                      <a:pt x="20465" y="430033"/>
                    </a:lnTo>
                    <a:lnTo>
                      <a:pt x="19186" y="429010"/>
                    </a:lnTo>
                    <a:lnTo>
                      <a:pt x="19442" y="427987"/>
                    </a:lnTo>
                    <a:lnTo>
                      <a:pt x="22256" y="425429"/>
                    </a:lnTo>
                    <a:lnTo>
                      <a:pt x="24303" y="424149"/>
                    </a:lnTo>
                    <a:lnTo>
                      <a:pt x="28140" y="423638"/>
                    </a:lnTo>
                    <a:lnTo>
                      <a:pt x="30698" y="421335"/>
                    </a:lnTo>
                    <a:lnTo>
                      <a:pt x="30698" y="420824"/>
                    </a:lnTo>
                    <a:lnTo>
                      <a:pt x="32489" y="418010"/>
                    </a:lnTo>
                    <a:lnTo>
                      <a:pt x="34280" y="416219"/>
                    </a:lnTo>
                    <a:lnTo>
                      <a:pt x="32745" y="414428"/>
                    </a:lnTo>
                    <a:lnTo>
                      <a:pt x="33001" y="413661"/>
                    </a:lnTo>
                    <a:lnTo>
                      <a:pt x="34536" y="413149"/>
                    </a:lnTo>
                    <a:lnTo>
                      <a:pt x="36838" y="413149"/>
                    </a:lnTo>
                    <a:lnTo>
                      <a:pt x="38117" y="412382"/>
                    </a:lnTo>
                    <a:lnTo>
                      <a:pt x="39908" y="408544"/>
                    </a:lnTo>
                    <a:lnTo>
                      <a:pt x="39652" y="407010"/>
                    </a:lnTo>
                    <a:lnTo>
                      <a:pt x="42466" y="405986"/>
                    </a:lnTo>
                    <a:lnTo>
                      <a:pt x="42978" y="403684"/>
                    </a:lnTo>
                    <a:lnTo>
                      <a:pt x="44001" y="401893"/>
                    </a:lnTo>
                    <a:lnTo>
                      <a:pt x="45536" y="400358"/>
                    </a:lnTo>
                    <a:lnTo>
                      <a:pt x="47838" y="399335"/>
                    </a:lnTo>
                    <a:lnTo>
                      <a:pt x="48350" y="397544"/>
                    </a:lnTo>
                    <a:lnTo>
                      <a:pt x="49885" y="396521"/>
                    </a:lnTo>
                    <a:lnTo>
                      <a:pt x="51931" y="396521"/>
                    </a:lnTo>
                    <a:lnTo>
                      <a:pt x="52699" y="398056"/>
                    </a:lnTo>
                    <a:lnTo>
                      <a:pt x="54745" y="398311"/>
                    </a:lnTo>
                    <a:lnTo>
                      <a:pt x="56024" y="396777"/>
                    </a:lnTo>
                    <a:lnTo>
                      <a:pt x="60885" y="395984"/>
                    </a:lnTo>
                    <a:lnTo>
                      <a:pt x="62420" y="393962"/>
                    </a:lnTo>
                    <a:lnTo>
                      <a:pt x="63443" y="393681"/>
                    </a:lnTo>
                    <a:lnTo>
                      <a:pt x="65746" y="393681"/>
                    </a:lnTo>
                    <a:lnTo>
                      <a:pt x="66513" y="392684"/>
                    </a:lnTo>
                    <a:lnTo>
                      <a:pt x="67281" y="387286"/>
                    </a:lnTo>
                    <a:lnTo>
                      <a:pt x="69839" y="385520"/>
                    </a:lnTo>
                    <a:lnTo>
                      <a:pt x="71885" y="385520"/>
                    </a:lnTo>
                    <a:lnTo>
                      <a:pt x="72909" y="384753"/>
                    </a:lnTo>
                    <a:lnTo>
                      <a:pt x="73676" y="381939"/>
                    </a:lnTo>
                    <a:lnTo>
                      <a:pt x="74443" y="377846"/>
                    </a:lnTo>
                    <a:lnTo>
                      <a:pt x="72141" y="374776"/>
                    </a:lnTo>
                    <a:lnTo>
                      <a:pt x="71629" y="372960"/>
                    </a:lnTo>
                    <a:lnTo>
                      <a:pt x="72397" y="370683"/>
                    </a:lnTo>
                    <a:lnTo>
                      <a:pt x="72141" y="368381"/>
                    </a:lnTo>
                    <a:lnTo>
                      <a:pt x="72141" y="364518"/>
                    </a:lnTo>
                    <a:lnTo>
                      <a:pt x="73932" y="359657"/>
                    </a:lnTo>
                    <a:lnTo>
                      <a:pt x="73932" y="358660"/>
                    </a:lnTo>
                    <a:lnTo>
                      <a:pt x="75211" y="357355"/>
                    </a:lnTo>
                    <a:lnTo>
                      <a:pt x="73932" y="354311"/>
                    </a:lnTo>
                    <a:lnTo>
                      <a:pt x="73420" y="352008"/>
                    </a:lnTo>
                    <a:lnTo>
                      <a:pt x="72397" y="350218"/>
                    </a:lnTo>
                    <a:lnTo>
                      <a:pt x="71118" y="349194"/>
                    </a:lnTo>
                    <a:lnTo>
                      <a:pt x="70606" y="347915"/>
                    </a:lnTo>
                    <a:lnTo>
                      <a:pt x="71885" y="346892"/>
                    </a:lnTo>
                    <a:lnTo>
                      <a:pt x="71118" y="345101"/>
                    </a:lnTo>
                    <a:lnTo>
                      <a:pt x="71885" y="344078"/>
                    </a:lnTo>
                    <a:lnTo>
                      <a:pt x="71629" y="341775"/>
                    </a:lnTo>
                    <a:lnTo>
                      <a:pt x="70606" y="340241"/>
                    </a:lnTo>
                    <a:lnTo>
                      <a:pt x="71374" y="338706"/>
                    </a:lnTo>
                    <a:lnTo>
                      <a:pt x="70606" y="337682"/>
                    </a:lnTo>
                    <a:lnTo>
                      <a:pt x="68304" y="337427"/>
                    </a:lnTo>
                    <a:lnTo>
                      <a:pt x="67536" y="335636"/>
                    </a:lnTo>
                    <a:lnTo>
                      <a:pt x="65234" y="336147"/>
                    </a:lnTo>
                    <a:lnTo>
                      <a:pt x="63699" y="337170"/>
                    </a:lnTo>
                    <a:lnTo>
                      <a:pt x="61908" y="334868"/>
                    </a:lnTo>
                    <a:lnTo>
                      <a:pt x="58071" y="333078"/>
                    </a:lnTo>
                    <a:lnTo>
                      <a:pt x="57815" y="332054"/>
                    </a:lnTo>
                    <a:lnTo>
                      <a:pt x="58583" y="329752"/>
                    </a:lnTo>
                    <a:lnTo>
                      <a:pt x="63188" y="323612"/>
                    </a:lnTo>
                    <a:lnTo>
                      <a:pt x="64211" y="321310"/>
                    </a:lnTo>
                    <a:lnTo>
                      <a:pt x="63699" y="319263"/>
                    </a:lnTo>
                    <a:lnTo>
                      <a:pt x="61908" y="317473"/>
                    </a:lnTo>
                    <a:lnTo>
                      <a:pt x="58071" y="314659"/>
                    </a:lnTo>
                    <a:lnTo>
                      <a:pt x="57048" y="312612"/>
                    </a:lnTo>
                    <a:lnTo>
                      <a:pt x="57304" y="310565"/>
                    </a:lnTo>
                    <a:lnTo>
                      <a:pt x="57048" y="307751"/>
                    </a:lnTo>
                    <a:lnTo>
                      <a:pt x="57815" y="304170"/>
                    </a:lnTo>
                    <a:lnTo>
                      <a:pt x="57304" y="300588"/>
                    </a:lnTo>
                    <a:lnTo>
                      <a:pt x="57304" y="299309"/>
                    </a:lnTo>
                    <a:lnTo>
                      <a:pt x="59606" y="297007"/>
                    </a:lnTo>
                    <a:lnTo>
                      <a:pt x="62676" y="295472"/>
                    </a:lnTo>
                    <a:lnTo>
                      <a:pt x="64211" y="293681"/>
                    </a:lnTo>
                    <a:lnTo>
                      <a:pt x="66002" y="290356"/>
                    </a:lnTo>
                    <a:lnTo>
                      <a:pt x="65490" y="288565"/>
                    </a:lnTo>
                    <a:lnTo>
                      <a:pt x="63955" y="288053"/>
                    </a:lnTo>
                    <a:lnTo>
                      <a:pt x="63188" y="287030"/>
                    </a:lnTo>
                    <a:lnTo>
                      <a:pt x="64467" y="285239"/>
                    </a:lnTo>
                    <a:lnTo>
                      <a:pt x="63699" y="283449"/>
                    </a:lnTo>
                    <a:lnTo>
                      <a:pt x="62420" y="282169"/>
                    </a:lnTo>
                    <a:lnTo>
                      <a:pt x="60629" y="279100"/>
                    </a:lnTo>
                    <a:lnTo>
                      <a:pt x="60118" y="277820"/>
                    </a:lnTo>
                    <a:lnTo>
                      <a:pt x="64211" y="274239"/>
                    </a:lnTo>
                    <a:lnTo>
                      <a:pt x="63955" y="272960"/>
                    </a:lnTo>
                    <a:lnTo>
                      <a:pt x="61908" y="270401"/>
                    </a:lnTo>
                    <a:lnTo>
                      <a:pt x="60885" y="268611"/>
                    </a:lnTo>
                    <a:lnTo>
                      <a:pt x="60629" y="267332"/>
                    </a:lnTo>
                    <a:lnTo>
                      <a:pt x="61141" y="266053"/>
                    </a:lnTo>
                    <a:lnTo>
                      <a:pt x="64211" y="263239"/>
                    </a:lnTo>
                    <a:lnTo>
                      <a:pt x="64978" y="259913"/>
                    </a:lnTo>
                    <a:lnTo>
                      <a:pt x="69071" y="257867"/>
                    </a:lnTo>
                    <a:lnTo>
                      <a:pt x="72653" y="257099"/>
                    </a:lnTo>
                    <a:lnTo>
                      <a:pt x="73420" y="255820"/>
                    </a:lnTo>
                    <a:lnTo>
                      <a:pt x="73165" y="254285"/>
                    </a:lnTo>
                    <a:lnTo>
                      <a:pt x="73165" y="252238"/>
                    </a:lnTo>
                    <a:lnTo>
                      <a:pt x="72653" y="249424"/>
                    </a:lnTo>
                    <a:lnTo>
                      <a:pt x="70606" y="247122"/>
                    </a:lnTo>
                    <a:lnTo>
                      <a:pt x="70606" y="246099"/>
                    </a:lnTo>
                    <a:lnTo>
                      <a:pt x="72397" y="244564"/>
                    </a:lnTo>
                    <a:lnTo>
                      <a:pt x="73932" y="244564"/>
                    </a:lnTo>
                    <a:lnTo>
                      <a:pt x="75979" y="240471"/>
                    </a:lnTo>
                    <a:lnTo>
                      <a:pt x="75211" y="238168"/>
                    </a:lnTo>
                    <a:lnTo>
                      <a:pt x="75467" y="235099"/>
                    </a:lnTo>
                    <a:lnTo>
                      <a:pt x="74188" y="232540"/>
                    </a:lnTo>
                    <a:lnTo>
                      <a:pt x="74188" y="231773"/>
                    </a:lnTo>
                    <a:lnTo>
                      <a:pt x="75211" y="230494"/>
                    </a:lnTo>
                    <a:lnTo>
                      <a:pt x="78025" y="229470"/>
                    </a:lnTo>
                    <a:lnTo>
                      <a:pt x="79560" y="228447"/>
                    </a:lnTo>
                    <a:lnTo>
                      <a:pt x="79816" y="226912"/>
                    </a:lnTo>
                    <a:lnTo>
                      <a:pt x="78793" y="224610"/>
                    </a:lnTo>
                    <a:lnTo>
                      <a:pt x="78793" y="222563"/>
                    </a:lnTo>
                    <a:lnTo>
                      <a:pt x="82118" y="220261"/>
                    </a:lnTo>
                    <a:lnTo>
                      <a:pt x="83141" y="219237"/>
                    </a:lnTo>
                    <a:lnTo>
                      <a:pt x="83397" y="217959"/>
                    </a:lnTo>
                    <a:lnTo>
                      <a:pt x="82886" y="216679"/>
                    </a:lnTo>
                    <a:lnTo>
                      <a:pt x="81095" y="214377"/>
                    </a:lnTo>
                    <a:lnTo>
                      <a:pt x="80583" y="213098"/>
                    </a:lnTo>
                    <a:lnTo>
                      <a:pt x="80839" y="211051"/>
                    </a:lnTo>
                    <a:lnTo>
                      <a:pt x="81606" y="205423"/>
                    </a:lnTo>
                    <a:lnTo>
                      <a:pt x="82118" y="203121"/>
                    </a:lnTo>
                    <a:lnTo>
                      <a:pt x="83653" y="200563"/>
                    </a:lnTo>
                    <a:lnTo>
                      <a:pt x="83397" y="199284"/>
                    </a:lnTo>
                    <a:lnTo>
                      <a:pt x="82630" y="198260"/>
                    </a:lnTo>
                    <a:lnTo>
                      <a:pt x="79816" y="195958"/>
                    </a:lnTo>
                    <a:lnTo>
                      <a:pt x="76746" y="194423"/>
                    </a:lnTo>
                    <a:lnTo>
                      <a:pt x="76234" y="192632"/>
                    </a:lnTo>
                    <a:lnTo>
                      <a:pt x="74955" y="191353"/>
                    </a:lnTo>
                    <a:lnTo>
                      <a:pt x="74188" y="187772"/>
                    </a:lnTo>
                    <a:lnTo>
                      <a:pt x="71629" y="185469"/>
                    </a:lnTo>
                    <a:lnTo>
                      <a:pt x="71118" y="184190"/>
                    </a:lnTo>
                    <a:lnTo>
                      <a:pt x="71118" y="182655"/>
                    </a:lnTo>
                    <a:lnTo>
                      <a:pt x="78281" y="179586"/>
                    </a:lnTo>
                    <a:lnTo>
                      <a:pt x="80839" y="179074"/>
                    </a:lnTo>
                    <a:lnTo>
                      <a:pt x="84165" y="179330"/>
                    </a:lnTo>
                    <a:lnTo>
                      <a:pt x="87234" y="180353"/>
                    </a:lnTo>
                    <a:lnTo>
                      <a:pt x="93118" y="182911"/>
                    </a:lnTo>
                    <a:lnTo>
                      <a:pt x="101305" y="188283"/>
                    </a:lnTo>
                    <a:lnTo>
                      <a:pt x="102584" y="188028"/>
                    </a:lnTo>
                    <a:lnTo>
                      <a:pt x="106165" y="185725"/>
                    </a:lnTo>
                    <a:lnTo>
                      <a:pt x="108468" y="185725"/>
                    </a:lnTo>
                    <a:lnTo>
                      <a:pt x="111793" y="188539"/>
                    </a:lnTo>
                    <a:lnTo>
                      <a:pt x="117421" y="193400"/>
                    </a:lnTo>
                    <a:lnTo>
                      <a:pt x="119724" y="193912"/>
                    </a:lnTo>
                    <a:lnTo>
                      <a:pt x="123817" y="191865"/>
                    </a:lnTo>
                    <a:lnTo>
                      <a:pt x="129189" y="188283"/>
                    </a:lnTo>
                    <a:lnTo>
                      <a:pt x="131747" y="185981"/>
                    </a:lnTo>
                    <a:lnTo>
                      <a:pt x="136352" y="181121"/>
                    </a:lnTo>
                    <a:lnTo>
                      <a:pt x="138654" y="177795"/>
                    </a:lnTo>
                    <a:lnTo>
                      <a:pt x="139934" y="173446"/>
                    </a:lnTo>
                    <a:lnTo>
                      <a:pt x="140957" y="172678"/>
                    </a:lnTo>
                    <a:lnTo>
                      <a:pt x="142748" y="171911"/>
                    </a:lnTo>
                    <a:lnTo>
                      <a:pt x="145050" y="171399"/>
                    </a:lnTo>
                    <a:lnTo>
                      <a:pt x="146841" y="171655"/>
                    </a:lnTo>
                    <a:lnTo>
                      <a:pt x="148631" y="173190"/>
                    </a:lnTo>
                    <a:lnTo>
                      <a:pt x="149143" y="174213"/>
                    </a:lnTo>
                    <a:lnTo>
                      <a:pt x="149910" y="177539"/>
                    </a:lnTo>
                    <a:lnTo>
                      <a:pt x="151957" y="188028"/>
                    </a:lnTo>
                    <a:lnTo>
                      <a:pt x="152469" y="190586"/>
                    </a:lnTo>
                    <a:lnTo>
                      <a:pt x="154259" y="193400"/>
                    </a:lnTo>
                    <a:lnTo>
                      <a:pt x="156818" y="196726"/>
                    </a:lnTo>
                    <a:lnTo>
                      <a:pt x="163983" y="200819"/>
                    </a:lnTo>
                    <a:lnTo>
                      <a:pt x="167053" y="203377"/>
                    </a:lnTo>
                    <a:lnTo>
                      <a:pt x="167820" y="204656"/>
                    </a:lnTo>
                    <a:lnTo>
                      <a:pt x="171914" y="212331"/>
                    </a:lnTo>
                    <a:lnTo>
                      <a:pt x="174216" y="214633"/>
                    </a:lnTo>
                    <a:lnTo>
                      <a:pt x="177030" y="216679"/>
                    </a:lnTo>
                    <a:lnTo>
                      <a:pt x="181635" y="220005"/>
                    </a:lnTo>
                    <a:lnTo>
                      <a:pt x="183937" y="221028"/>
                    </a:lnTo>
                    <a:lnTo>
                      <a:pt x="187007" y="221028"/>
                    </a:lnTo>
                    <a:lnTo>
                      <a:pt x="191100" y="220005"/>
                    </a:lnTo>
                    <a:lnTo>
                      <a:pt x="206193" y="209772"/>
                    </a:lnTo>
                    <a:lnTo>
                      <a:pt x="232799" y="192121"/>
                    </a:lnTo>
                    <a:lnTo>
                      <a:pt x="235101" y="189563"/>
                    </a:lnTo>
                    <a:lnTo>
                      <a:pt x="242520" y="182655"/>
                    </a:lnTo>
                    <a:lnTo>
                      <a:pt x="247892" y="181888"/>
                    </a:lnTo>
                    <a:lnTo>
                      <a:pt x="251474" y="180609"/>
                    </a:lnTo>
                    <a:lnTo>
                      <a:pt x="261450" y="177027"/>
                    </a:lnTo>
                    <a:lnTo>
                      <a:pt x="272962" y="172167"/>
                    </a:lnTo>
                    <a:lnTo>
                      <a:pt x="276288" y="170120"/>
                    </a:lnTo>
                    <a:lnTo>
                      <a:pt x="276544" y="168585"/>
                    </a:lnTo>
                    <a:lnTo>
                      <a:pt x="275265" y="166027"/>
                    </a:lnTo>
                    <a:lnTo>
                      <a:pt x="275009" y="163725"/>
                    </a:lnTo>
                    <a:lnTo>
                      <a:pt x="275520" y="160143"/>
                    </a:lnTo>
                    <a:lnTo>
                      <a:pt x="276288" y="158097"/>
                    </a:lnTo>
                    <a:lnTo>
                      <a:pt x="280125" y="155539"/>
                    </a:lnTo>
                    <a:lnTo>
                      <a:pt x="282428" y="151190"/>
                    </a:lnTo>
                    <a:lnTo>
                      <a:pt x="283451" y="147608"/>
                    </a:lnTo>
                    <a:lnTo>
                      <a:pt x="282939" y="144538"/>
                    </a:lnTo>
                    <a:lnTo>
                      <a:pt x="281404" y="141724"/>
                    </a:lnTo>
                    <a:lnTo>
                      <a:pt x="279358" y="140957"/>
                    </a:lnTo>
                    <a:lnTo>
                      <a:pt x="276288" y="138143"/>
                    </a:lnTo>
                    <a:lnTo>
                      <a:pt x="275520" y="136608"/>
                    </a:lnTo>
                    <a:lnTo>
                      <a:pt x="275265" y="132515"/>
                    </a:lnTo>
                    <a:lnTo>
                      <a:pt x="275009" y="129700"/>
                    </a:lnTo>
                    <a:lnTo>
                      <a:pt x="273986" y="128422"/>
                    </a:lnTo>
                    <a:lnTo>
                      <a:pt x="269893" y="125096"/>
                    </a:lnTo>
                    <a:lnTo>
                      <a:pt x="269637" y="122538"/>
                    </a:lnTo>
                    <a:lnTo>
                      <a:pt x="270148" y="121514"/>
                    </a:lnTo>
                    <a:lnTo>
                      <a:pt x="271683" y="120235"/>
                    </a:lnTo>
                    <a:lnTo>
                      <a:pt x="274497" y="118956"/>
                    </a:lnTo>
                    <a:lnTo>
                      <a:pt x="283963" y="115375"/>
                    </a:lnTo>
                    <a:lnTo>
                      <a:pt x="287032" y="114607"/>
                    </a:lnTo>
                    <a:lnTo>
                      <a:pt x="293428" y="112305"/>
                    </a:lnTo>
                    <a:lnTo>
                      <a:pt x="294963" y="110514"/>
                    </a:lnTo>
                    <a:lnTo>
                      <a:pt x="298800" y="107700"/>
                    </a:lnTo>
                    <a:lnTo>
                      <a:pt x="301358" y="106421"/>
                    </a:lnTo>
                    <a:lnTo>
                      <a:pt x="304172" y="105398"/>
                    </a:lnTo>
                    <a:lnTo>
                      <a:pt x="306219" y="103607"/>
                    </a:lnTo>
                    <a:lnTo>
                      <a:pt x="306475" y="102328"/>
                    </a:lnTo>
                    <a:lnTo>
                      <a:pt x="306986" y="93630"/>
                    </a:lnTo>
                    <a:lnTo>
                      <a:pt x="308777" y="89537"/>
                    </a:lnTo>
                    <a:lnTo>
                      <a:pt x="309545" y="88513"/>
                    </a:lnTo>
                    <a:lnTo>
                      <a:pt x="310056" y="86211"/>
                    </a:lnTo>
                    <a:lnTo>
                      <a:pt x="312614" y="86467"/>
                    </a:lnTo>
                    <a:lnTo>
                      <a:pt x="312870" y="79816"/>
                    </a:lnTo>
                    <a:lnTo>
                      <a:pt x="311079" y="72909"/>
                    </a:lnTo>
                    <a:lnTo>
                      <a:pt x="313382" y="70606"/>
                    </a:lnTo>
                    <a:lnTo>
                      <a:pt x="313126" y="68816"/>
                    </a:lnTo>
                    <a:lnTo>
                      <a:pt x="314149" y="67025"/>
                    </a:lnTo>
                    <a:lnTo>
                      <a:pt x="315429" y="66513"/>
                    </a:lnTo>
                    <a:lnTo>
                      <a:pt x="316963" y="64978"/>
                    </a:lnTo>
                    <a:lnTo>
                      <a:pt x="318498" y="62420"/>
                    </a:lnTo>
                    <a:lnTo>
                      <a:pt x="321057" y="60629"/>
                    </a:lnTo>
                    <a:lnTo>
                      <a:pt x="322847" y="60374"/>
                    </a:lnTo>
                    <a:lnTo>
                      <a:pt x="325150" y="59094"/>
                    </a:lnTo>
                    <a:lnTo>
                      <a:pt x="326173" y="57815"/>
                    </a:lnTo>
                    <a:lnTo>
                      <a:pt x="327964" y="56792"/>
                    </a:lnTo>
                    <a:lnTo>
                      <a:pt x="328731" y="56792"/>
                    </a:lnTo>
                    <a:lnTo>
                      <a:pt x="330522" y="57815"/>
                    </a:lnTo>
                    <a:lnTo>
                      <a:pt x="332824" y="55769"/>
                    </a:lnTo>
                    <a:lnTo>
                      <a:pt x="334359" y="55769"/>
                    </a:lnTo>
                    <a:lnTo>
                      <a:pt x="335127" y="56792"/>
                    </a:lnTo>
                    <a:lnTo>
                      <a:pt x="336406" y="56280"/>
                    </a:lnTo>
                    <a:lnTo>
                      <a:pt x="335894" y="54234"/>
                    </a:lnTo>
                    <a:lnTo>
                      <a:pt x="337685" y="54234"/>
                    </a:lnTo>
                    <a:lnTo>
                      <a:pt x="340243" y="52699"/>
                    </a:lnTo>
                    <a:lnTo>
                      <a:pt x="342034" y="50397"/>
                    </a:lnTo>
                    <a:lnTo>
                      <a:pt x="342801" y="47071"/>
                    </a:lnTo>
                    <a:lnTo>
                      <a:pt x="341778" y="45536"/>
                    </a:lnTo>
                    <a:lnTo>
                      <a:pt x="342289" y="44513"/>
                    </a:lnTo>
                    <a:lnTo>
                      <a:pt x="344848" y="44768"/>
                    </a:lnTo>
                    <a:lnTo>
                      <a:pt x="346894" y="41699"/>
                    </a:lnTo>
                    <a:lnTo>
                      <a:pt x="345871" y="38885"/>
                    </a:lnTo>
                    <a:lnTo>
                      <a:pt x="343825" y="37349"/>
                    </a:lnTo>
                    <a:lnTo>
                      <a:pt x="343569" y="36071"/>
                    </a:lnTo>
                    <a:lnTo>
                      <a:pt x="345359" y="34536"/>
                    </a:lnTo>
                    <a:lnTo>
                      <a:pt x="347150" y="31977"/>
                    </a:lnTo>
                    <a:lnTo>
                      <a:pt x="348685" y="31722"/>
                    </a:lnTo>
                    <a:lnTo>
                      <a:pt x="349452" y="30187"/>
                    </a:lnTo>
                    <a:lnTo>
                      <a:pt x="349197" y="28908"/>
                    </a:lnTo>
                    <a:lnTo>
                      <a:pt x="349964" y="27884"/>
                    </a:lnTo>
                    <a:lnTo>
                      <a:pt x="353034" y="26861"/>
                    </a:lnTo>
                    <a:lnTo>
                      <a:pt x="354057" y="23280"/>
                    </a:lnTo>
                    <a:lnTo>
                      <a:pt x="353290" y="20977"/>
                    </a:lnTo>
                    <a:lnTo>
                      <a:pt x="353546" y="18675"/>
                    </a:lnTo>
                    <a:lnTo>
                      <a:pt x="352266" y="16628"/>
                    </a:lnTo>
                    <a:lnTo>
                      <a:pt x="353290" y="14070"/>
                    </a:lnTo>
                    <a:lnTo>
                      <a:pt x="351755" y="12791"/>
                    </a:lnTo>
                    <a:lnTo>
                      <a:pt x="351755" y="11767"/>
                    </a:lnTo>
                    <a:lnTo>
                      <a:pt x="352522" y="10744"/>
                    </a:lnTo>
                    <a:lnTo>
                      <a:pt x="354569" y="9721"/>
                    </a:lnTo>
                    <a:lnTo>
                      <a:pt x="354313" y="8442"/>
                    </a:lnTo>
                    <a:lnTo>
                      <a:pt x="355080" y="7675"/>
                    </a:lnTo>
                    <a:lnTo>
                      <a:pt x="356871" y="7419"/>
                    </a:lnTo>
                    <a:lnTo>
                      <a:pt x="358918" y="5884"/>
                    </a:lnTo>
                    <a:lnTo>
                      <a:pt x="361732" y="4861"/>
                    </a:lnTo>
                    <a:lnTo>
                      <a:pt x="364034" y="5116"/>
                    </a:lnTo>
                    <a:lnTo>
                      <a:pt x="364802" y="5884"/>
                    </a:lnTo>
                    <a:lnTo>
                      <a:pt x="366081" y="5884"/>
                    </a:lnTo>
                    <a:lnTo>
                      <a:pt x="367616" y="5372"/>
                    </a:lnTo>
                    <a:lnTo>
                      <a:pt x="369662" y="5628"/>
                    </a:lnTo>
                    <a:lnTo>
                      <a:pt x="370941" y="4861"/>
                    </a:lnTo>
                    <a:lnTo>
                      <a:pt x="372221" y="6395"/>
                    </a:lnTo>
                    <a:lnTo>
                      <a:pt x="376058" y="8698"/>
                    </a:lnTo>
                    <a:lnTo>
                      <a:pt x="378104" y="8186"/>
                    </a:lnTo>
                    <a:lnTo>
                      <a:pt x="379895" y="9465"/>
                    </a:lnTo>
                    <a:lnTo>
                      <a:pt x="379639" y="11512"/>
                    </a:lnTo>
                    <a:lnTo>
                      <a:pt x="381686" y="11512"/>
                    </a:lnTo>
                    <a:lnTo>
                      <a:pt x="381942" y="12535"/>
                    </a:lnTo>
                    <a:lnTo>
                      <a:pt x="381174" y="15605"/>
                    </a:lnTo>
                    <a:lnTo>
                      <a:pt x="381430" y="17140"/>
                    </a:lnTo>
                    <a:lnTo>
                      <a:pt x="382965" y="18163"/>
                    </a:lnTo>
                    <a:lnTo>
                      <a:pt x="386035" y="17396"/>
                    </a:lnTo>
                    <a:lnTo>
                      <a:pt x="389105" y="14838"/>
                    </a:lnTo>
                    <a:lnTo>
                      <a:pt x="391407" y="14326"/>
                    </a:lnTo>
                    <a:lnTo>
                      <a:pt x="392686" y="13303"/>
                    </a:lnTo>
                    <a:lnTo>
                      <a:pt x="393453" y="12024"/>
                    </a:lnTo>
                    <a:lnTo>
                      <a:pt x="393453" y="9721"/>
                    </a:lnTo>
                    <a:lnTo>
                      <a:pt x="395500" y="8954"/>
                    </a:lnTo>
                    <a:lnTo>
                      <a:pt x="397547" y="9465"/>
                    </a:lnTo>
                    <a:lnTo>
                      <a:pt x="399593" y="9465"/>
                    </a:lnTo>
                    <a:lnTo>
                      <a:pt x="400105" y="8442"/>
                    </a:lnTo>
                    <a:lnTo>
                      <a:pt x="399849" y="7163"/>
                    </a:lnTo>
                    <a:lnTo>
                      <a:pt x="399082" y="6651"/>
                    </a:lnTo>
                    <a:lnTo>
                      <a:pt x="398826" y="3326"/>
                    </a:lnTo>
                    <a:lnTo>
                      <a:pt x="402407" y="1023"/>
                    </a:lnTo>
                    <a:lnTo>
                      <a:pt x="404454" y="512"/>
                    </a:lnTo>
                    <a:lnTo>
                      <a:pt x="406244" y="767"/>
                    </a:lnTo>
                    <a:lnTo>
                      <a:pt x="407268" y="0"/>
                    </a:lnTo>
                    <a:lnTo>
                      <a:pt x="408547" y="0"/>
                    </a:lnTo>
                    <a:lnTo>
                      <a:pt x="409826" y="1023"/>
                    </a:lnTo>
                    <a:lnTo>
                      <a:pt x="411361" y="1535"/>
                    </a:lnTo>
                    <a:lnTo>
                      <a:pt x="412896" y="1535"/>
                    </a:lnTo>
                    <a:lnTo>
                      <a:pt x="413919" y="6395"/>
                    </a:lnTo>
                    <a:lnTo>
                      <a:pt x="414687" y="8186"/>
                    </a:lnTo>
                    <a:lnTo>
                      <a:pt x="417245" y="9977"/>
                    </a:lnTo>
                    <a:lnTo>
                      <a:pt x="423129" y="12535"/>
                    </a:lnTo>
                    <a:lnTo>
                      <a:pt x="424919" y="14070"/>
                    </a:lnTo>
                    <a:lnTo>
                      <a:pt x="426454" y="16372"/>
                    </a:lnTo>
                    <a:lnTo>
                      <a:pt x="425943" y="18931"/>
                    </a:lnTo>
                    <a:lnTo>
                      <a:pt x="422617" y="24303"/>
                    </a:lnTo>
                    <a:lnTo>
                      <a:pt x="422105" y="26349"/>
                    </a:lnTo>
                    <a:lnTo>
                      <a:pt x="422105" y="30698"/>
                    </a:lnTo>
                    <a:lnTo>
                      <a:pt x="423385" y="33768"/>
                    </a:lnTo>
                    <a:lnTo>
                      <a:pt x="424408" y="35047"/>
                    </a:lnTo>
                    <a:lnTo>
                      <a:pt x="425943" y="35559"/>
                    </a:lnTo>
                    <a:lnTo>
                      <a:pt x="428501" y="35559"/>
                    </a:lnTo>
                    <a:lnTo>
                      <a:pt x="435408" y="34024"/>
                    </a:lnTo>
                    <a:lnTo>
                      <a:pt x="444106" y="31466"/>
                    </a:lnTo>
                    <a:lnTo>
                      <a:pt x="445385" y="31210"/>
                    </a:lnTo>
                    <a:lnTo>
                      <a:pt x="449734" y="31210"/>
                    </a:lnTo>
                    <a:lnTo>
                      <a:pt x="456641" y="31466"/>
                    </a:lnTo>
                    <a:lnTo>
                      <a:pt x="462269" y="32233"/>
                    </a:lnTo>
                    <a:lnTo>
                      <a:pt x="466362" y="33257"/>
                    </a:lnTo>
                    <a:lnTo>
                      <a:pt x="468665" y="34024"/>
                    </a:lnTo>
                    <a:lnTo>
                      <a:pt x="470967" y="36326"/>
                    </a:lnTo>
                    <a:lnTo>
                      <a:pt x="476595" y="40931"/>
                    </a:lnTo>
                    <a:lnTo>
                      <a:pt x="478386" y="41954"/>
                    </a:lnTo>
                    <a:lnTo>
                      <a:pt x="482223" y="42210"/>
                    </a:lnTo>
                    <a:lnTo>
                      <a:pt x="497572" y="38629"/>
                    </a:lnTo>
                    <a:lnTo>
                      <a:pt x="504991" y="36582"/>
                    </a:lnTo>
                    <a:lnTo>
                      <a:pt x="507293" y="36326"/>
                    </a:lnTo>
                    <a:lnTo>
                      <a:pt x="510107" y="36326"/>
                    </a:lnTo>
                    <a:lnTo>
                      <a:pt x="511642" y="36838"/>
                    </a:lnTo>
                    <a:lnTo>
                      <a:pt x="512921" y="37861"/>
                    </a:lnTo>
                    <a:lnTo>
                      <a:pt x="516503" y="42210"/>
                    </a:lnTo>
                    <a:lnTo>
                      <a:pt x="518549" y="45792"/>
                    </a:lnTo>
                    <a:lnTo>
                      <a:pt x="521619" y="48862"/>
                    </a:lnTo>
                    <a:lnTo>
                      <a:pt x="523922" y="49629"/>
                    </a:lnTo>
                    <a:lnTo>
                      <a:pt x="525968" y="48606"/>
                    </a:lnTo>
                    <a:lnTo>
                      <a:pt x="526480" y="46303"/>
                    </a:lnTo>
                    <a:lnTo>
                      <a:pt x="530317" y="39140"/>
                    </a:lnTo>
                    <a:lnTo>
                      <a:pt x="538759" y="25582"/>
                    </a:lnTo>
                    <a:lnTo>
                      <a:pt x="541317" y="21745"/>
                    </a:lnTo>
                    <a:lnTo>
                      <a:pt x="542341" y="18931"/>
                    </a:lnTo>
                    <a:lnTo>
                      <a:pt x="543364" y="13303"/>
                    </a:lnTo>
                    <a:lnTo>
                      <a:pt x="544899" y="6651"/>
                    </a:lnTo>
                    <a:lnTo>
                      <a:pt x="545922" y="5884"/>
                    </a:lnTo>
                    <a:lnTo>
                      <a:pt x="549248" y="5884"/>
                    </a:lnTo>
                    <a:lnTo>
                      <a:pt x="556667" y="7675"/>
                    </a:lnTo>
                    <a:lnTo>
                      <a:pt x="560248" y="9210"/>
                    </a:lnTo>
                    <a:lnTo>
                      <a:pt x="574062" y="21745"/>
                    </a:lnTo>
                    <a:lnTo>
                      <a:pt x="591714" y="37094"/>
                    </a:lnTo>
                    <a:lnTo>
                      <a:pt x="603482" y="46303"/>
                    </a:lnTo>
                    <a:lnTo>
                      <a:pt x="607831" y="48862"/>
                    </a:lnTo>
                    <a:lnTo>
                      <a:pt x="616528" y="53978"/>
                    </a:lnTo>
                    <a:lnTo>
                      <a:pt x="620622" y="55513"/>
                    </a:lnTo>
                    <a:lnTo>
                      <a:pt x="626505" y="56025"/>
                    </a:lnTo>
                    <a:lnTo>
                      <a:pt x="631622" y="55769"/>
                    </a:lnTo>
                    <a:lnTo>
                      <a:pt x="634180" y="55001"/>
                    </a:lnTo>
                    <a:lnTo>
                      <a:pt x="638273" y="51420"/>
                    </a:lnTo>
                    <a:lnTo>
                      <a:pt x="640320" y="49629"/>
                    </a:lnTo>
                    <a:lnTo>
                      <a:pt x="642110" y="45536"/>
                    </a:lnTo>
                    <a:lnTo>
                      <a:pt x="642878" y="41443"/>
                    </a:lnTo>
                    <a:lnTo>
                      <a:pt x="644413" y="38117"/>
                    </a:lnTo>
                    <a:lnTo>
                      <a:pt x="645948" y="36838"/>
                    </a:lnTo>
                    <a:lnTo>
                      <a:pt x="647738" y="36582"/>
                    </a:lnTo>
                    <a:lnTo>
                      <a:pt x="656436" y="37349"/>
                    </a:lnTo>
                    <a:lnTo>
                      <a:pt x="662320" y="37349"/>
                    </a:lnTo>
                    <a:lnTo>
                      <a:pt x="664367" y="37606"/>
                    </a:lnTo>
                    <a:lnTo>
                      <a:pt x="666669" y="38885"/>
                    </a:lnTo>
                    <a:lnTo>
                      <a:pt x="674855" y="44001"/>
                    </a:lnTo>
                    <a:lnTo>
                      <a:pt x="676902" y="45792"/>
                    </a:lnTo>
                    <a:lnTo>
                      <a:pt x="678181" y="48606"/>
                    </a:lnTo>
                    <a:lnTo>
                      <a:pt x="678693" y="54490"/>
                    </a:lnTo>
                    <a:lnTo>
                      <a:pt x="679716" y="58327"/>
                    </a:lnTo>
                    <a:lnTo>
                      <a:pt x="682018" y="62931"/>
                    </a:lnTo>
                    <a:lnTo>
                      <a:pt x="684065" y="64978"/>
                    </a:lnTo>
                    <a:lnTo>
                      <a:pt x="696856" y="72653"/>
                    </a:lnTo>
                    <a:lnTo>
                      <a:pt x="698902" y="73676"/>
                    </a:lnTo>
                    <a:lnTo>
                      <a:pt x="704786" y="75722"/>
                    </a:lnTo>
                    <a:lnTo>
                      <a:pt x="707089" y="75979"/>
                    </a:lnTo>
                    <a:lnTo>
                      <a:pt x="711182" y="74699"/>
                    </a:lnTo>
                    <a:lnTo>
                      <a:pt x="716042" y="72397"/>
                    </a:lnTo>
                    <a:lnTo>
                      <a:pt x="730368" y="64978"/>
                    </a:lnTo>
                    <a:lnTo>
                      <a:pt x="734461" y="62931"/>
                    </a:lnTo>
                    <a:lnTo>
                      <a:pt x="737531" y="62676"/>
                    </a:lnTo>
                    <a:lnTo>
                      <a:pt x="738810" y="63188"/>
                    </a:lnTo>
                    <a:lnTo>
                      <a:pt x="739578" y="64467"/>
                    </a:lnTo>
                    <a:lnTo>
                      <a:pt x="740857" y="69327"/>
                    </a:lnTo>
                    <a:lnTo>
                      <a:pt x="743159" y="73676"/>
                    </a:lnTo>
                    <a:lnTo>
                      <a:pt x="744438" y="75979"/>
                    </a:lnTo>
                    <a:lnTo>
                      <a:pt x="744694" y="80072"/>
                    </a:lnTo>
                    <a:lnTo>
                      <a:pt x="743927" y="88770"/>
                    </a:lnTo>
                    <a:lnTo>
                      <a:pt x="743927" y="94142"/>
                    </a:lnTo>
                    <a:lnTo>
                      <a:pt x="744438" y="98491"/>
                    </a:lnTo>
                    <a:lnTo>
                      <a:pt x="745462" y="102072"/>
                    </a:lnTo>
                    <a:lnTo>
                      <a:pt x="746741" y="104886"/>
                    </a:lnTo>
                    <a:lnTo>
                      <a:pt x="748532" y="107444"/>
                    </a:lnTo>
                    <a:lnTo>
                      <a:pt x="756718" y="117677"/>
                    </a:lnTo>
                    <a:lnTo>
                      <a:pt x="762346" y="123305"/>
                    </a:lnTo>
                    <a:lnTo>
                      <a:pt x="766950" y="126631"/>
                    </a:lnTo>
                    <a:lnTo>
                      <a:pt x="773858" y="130468"/>
                    </a:lnTo>
                    <a:lnTo>
                      <a:pt x="783579" y="137375"/>
                    </a:lnTo>
                    <a:lnTo>
                      <a:pt x="786393" y="138654"/>
                    </a:lnTo>
                    <a:lnTo>
                      <a:pt x="791765" y="140189"/>
                    </a:lnTo>
                    <a:lnTo>
                      <a:pt x="795091" y="141468"/>
                    </a:lnTo>
                    <a:lnTo>
                      <a:pt x="798928" y="142491"/>
                    </a:lnTo>
                    <a:lnTo>
                      <a:pt x="803277" y="142748"/>
                    </a:lnTo>
                    <a:lnTo>
                      <a:pt x="805579" y="141980"/>
                    </a:lnTo>
                    <a:lnTo>
                      <a:pt x="807370" y="140957"/>
                    </a:lnTo>
                    <a:lnTo>
                      <a:pt x="809928" y="138654"/>
                    </a:lnTo>
                    <a:lnTo>
                      <a:pt x="810952" y="136608"/>
                    </a:lnTo>
                    <a:lnTo>
                      <a:pt x="811719" y="128677"/>
                    </a:lnTo>
                    <a:lnTo>
                      <a:pt x="813766" y="116654"/>
                    </a:lnTo>
                    <a:lnTo>
                      <a:pt x="815812" y="115119"/>
                    </a:lnTo>
                    <a:lnTo>
                      <a:pt x="817091" y="114607"/>
                    </a:lnTo>
                    <a:lnTo>
                      <a:pt x="819649" y="114863"/>
                    </a:lnTo>
                    <a:lnTo>
                      <a:pt x="820928" y="115631"/>
                    </a:lnTo>
                    <a:lnTo>
                      <a:pt x="821696" y="118189"/>
                    </a:lnTo>
                    <a:lnTo>
                      <a:pt x="822975" y="120491"/>
                    </a:lnTo>
                    <a:lnTo>
                      <a:pt x="822719" y="123305"/>
                    </a:lnTo>
                    <a:lnTo>
                      <a:pt x="825533" y="124840"/>
                    </a:lnTo>
                    <a:lnTo>
                      <a:pt x="828347" y="125608"/>
                    </a:lnTo>
                    <a:lnTo>
                      <a:pt x="830394" y="125608"/>
                    </a:lnTo>
                    <a:lnTo>
                      <a:pt x="832185" y="123049"/>
                    </a:lnTo>
                    <a:lnTo>
                      <a:pt x="835510" y="120491"/>
                    </a:lnTo>
                    <a:lnTo>
                      <a:pt x="838324" y="119980"/>
                    </a:lnTo>
                    <a:lnTo>
                      <a:pt x="839859" y="119980"/>
                    </a:lnTo>
                    <a:lnTo>
                      <a:pt x="842673" y="121259"/>
                    </a:lnTo>
                    <a:lnTo>
                      <a:pt x="845999" y="121770"/>
                    </a:lnTo>
                    <a:lnTo>
                      <a:pt x="855208" y="122026"/>
                    </a:lnTo>
                    <a:lnTo>
                      <a:pt x="858022" y="120235"/>
                    </a:lnTo>
                    <a:lnTo>
                      <a:pt x="859046" y="119980"/>
                    </a:lnTo>
                    <a:lnTo>
                      <a:pt x="863651" y="120235"/>
                    </a:lnTo>
                    <a:lnTo>
                      <a:pt x="864930" y="119724"/>
                    </a:lnTo>
                    <a:lnTo>
                      <a:pt x="867488" y="117421"/>
                    </a:lnTo>
                    <a:lnTo>
                      <a:pt x="871069" y="115886"/>
                    </a:lnTo>
                    <a:lnTo>
                      <a:pt x="876442" y="113328"/>
                    </a:lnTo>
                    <a:lnTo>
                      <a:pt x="880279" y="112305"/>
                    </a:lnTo>
                    <a:lnTo>
                      <a:pt x="883604" y="112561"/>
                    </a:lnTo>
                    <a:lnTo>
                      <a:pt x="886418" y="111793"/>
                    </a:lnTo>
                    <a:lnTo>
                      <a:pt x="889232" y="110003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FC9A02A-F063-BE5B-B8B4-79F3637FE041}"/>
                  </a:ext>
                </a:extLst>
              </p:cNvPr>
              <p:cNvSpPr/>
              <p:nvPr/>
            </p:nvSpPr>
            <p:spPr>
              <a:xfrm>
                <a:off x="6872182" y="2818390"/>
                <a:ext cx="840368" cy="745449"/>
              </a:xfrm>
              <a:custGeom>
                <a:avLst/>
                <a:gdLst>
                  <a:gd name="connsiteX0" fmla="*/ 137119 w 840368"/>
                  <a:gd name="connsiteY0" fmla="*/ 11783 h 745449"/>
                  <a:gd name="connsiteX1" fmla="*/ 160655 w 840368"/>
                  <a:gd name="connsiteY1" fmla="*/ 23295 h 745449"/>
                  <a:gd name="connsiteX2" fmla="*/ 169864 w 840368"/>
                  <a:gd name="connsiteY2" fmla="*/ 52203 h 745449"/>
                  <a:gd name="connsiteX3" fmla="*/ 173702 w 840368"/>
                  <a:gd name="connsiteY3" fmla="*/ 59110 h 745449"/>
                  <a:gd name="connsiteX4" fmla="*/ 181376 w 840368"/>
                  <a:gd name="connsiteY4" fmla="*/ 58854 h 745449"/>
                  <a:gd name="connsiteX5" fmla="*/ 186493 w 840368"/>
                  <a:gd name="connsiteY5" fmla="*/ 55272 h 745449"/>
                  <a:gd name="connsiteX6" fmla="*/ 188539 w 840368"/>
                  <a:gd name="connsiteY6" fmla="*/ 56040 h 745449"/>
                  <a:gd name="connsiteX7" fmla="*/ 193400 w 840368"/>
                  <a:gd name="connsiteY7" fmla="*/ 59110 h 745449"/>
                  <a:gd name="connsiteX8" fmla="*/ 200563 w 840368"/>
                  <a:gd name="connsiteY8" fmla="*/ 61924 h 745449"/>
                  <a:gd name="connsiteX9" fmla="*/ 216935 w 840368"/>
                  <a:gd name="connsiteY9" fmla="*/ 66017 h 745449"/>
                  <a:gd name="connsiteX10" fmla="*/ 215400 w 840368"/>
                  <a:gd name="connsiteY10" fmla="*/ 69854 h 745449"/>
                  <a:gd name="connsiteX11" fmla="*/ 217703 w 840368"/>
                  <a:gd name="connsiteY11" fmla="*/ 71645 h 745449"/>
                  <a:gd name="connsiteX12" fmla="*/ 220005 w 840368"/>
                  <a:gd name="connsiteY12" fmla="*/ 70877 h 745449"/>
                  <a:gd name="connsiteX13" fmla="*/ 221028 w 840368"/>
                  <a:gd name="connsiteY13" fmla="*/ 72412 h 745449"/>
                  <a:gd name="connsiteX14" fmla="*/ 222308 w 840368"/>
                  <a:gd name="connsiteY14" fmla="*/ 73180 h 745449"/>
                  <a:gd name="connsiteX15" fmla="*/ 222819 w 840368"/>
                  <a:gd name="connsiteY15" fmla="*/ 74459 h 745449"/>
                  <a:gd name="connsiteX16" fmla="*/ 224610 w 840368"/>
                  <a:gd name="connsiteY16" fmla="*/ 74715 h 745449"/>
                  <a:gd name="connsiteX17" fmla="*/ 225633 w 840368"/>
                  <a:gd name="connsiteY17" fmla="*/ 75482 h 745449"/>
                  <a:gd name="connsiteX18" fmla="*/ 226145 w 840368"/>
                  <a:gd name="connsiteY18" fmla="*/ 77273 h 745449"/>
                  <a:gd name="connsiteX19" fmla="*/ 227936 w 840368"/>
                  <a:gd name="connsiteY19" fmla="*/ 79064 h 745449"/>
                  <a:gd name="connsiteX20" fmla="*/ 228191 w 840368"/>
                  <a:gd name="connsiteY20" fmla="*/ 80087 h 745449"/>
                  <a:gd name="connsiteX21" fmla="*/ 229470 w 840368"/>
                  <a:gd name="connsiteY21" fmla="*/ 81366 h 745449"/>
                  <a:gd name="connsiteX22" fmla="*/ 229726 w 840368"/>
                  <a:gd name="connsiteY22" fmla="*/ 83157 h 745449"/>
                  <a:gd name="connsiteX23" fmla="*/ 232029 w 840368"/>
                  <a:gd name="connsiteY23" fmla="*/ 83924 h 745449"/>
                  <a:gd name="connsiteX24" fmla="*/ 233563 w 840368"/>
                  <a:gd name="connsiteY24" fmla="*/ 86738 h 745449"/>
                  <a:gd name="connsiteX25" fmla="*/ 233052 w 840368"/>
                  <a:gd name="connsiteY25" fmla="*/ 87506 h 745449"/>
                  <a:gd name="connsiteX26" fmla="*/ 234075 w 840368"/>
                  <a:gd name="connsiteY26" fmla="*/ 88273 h 745449"/>
                  <a:gd name="connsiteX27" fmla="*/ 236889 w 840368"/>
                  <a:gd name="connsiteY27" fmla="*/ 89552 h 745449"/>
                  <a:gd name="connsiteX28" fmla="*/ 238168 w 840368"/>
                  <a:gd name="connsiteY28" fmla="*/ 90575 h 745449"/>
                  <a:gd name="connsiteX29" fmla="*/ 238168 w 840368"/>
                  <a:gd name="connsiteY29" fmla="*/ 93390 h 745449"/>
                  <a:gd name="connsiteX30" fmla="*/ 237401 w 840368"/>
                  <a:gd name="connsiteY30" fmla="*/ 94925 h 745449"/>
                  <a:gd name="connsiteX31" fmla="*/ 235866 w 840368"/>
                  <a:gd name="connsiteY31" fmla="*/ 96204 h 745449"/>
                  <a:gd name="connsiteX32" fmla="*/ 235610 w 840368"/>
                  <a:gd name="connsiteY32" fmla="*/ 101062 h 745449"/>
                  <a:gd name="connsiteX33" fmla="*/ 236378 w 840368"/>
                  <a:gd name="connsiteY33" fmla="*/ 103108 h 745449"/>
                  <a:gd name="connsiteX34" fmla="*/ 236122 w 840368"/>
                  <a:gd name="connsiteY34" fmla="*/ 103876 h 745449"/>
                  <a:gd name="connsiteX35" fmla="*/ 236633 w 840368"/>
                  <a:gd name="connsiteY35" fmla="*/ 105155 h 745449"/>
                  <a:gd name="connsiteX36" fmla="*/ 235610 w 840368"/>
                  <a:gd name="connsiteY36" fmla="*/ 106178 h 745449"/>
                  <a:gd name="connsiteX37" fmla="*/ 237145 w 840368"/>
                  <a:gd name="connsiteY37" fmla="*/ 108225 h 745449"/>
                  <a:gd name="connsiteX38" fmla="*/ 239192 w 840368"/>
                  <a:gd name="connsiteY38" fmla="*/ 111806 h 745449"/>
                  <a:gd name="connsiteX39" fmla="*/ 239703 w 840368"/>
                  <a:gd name="connsiteY39" fmla="*/ 111294 h 745449"/>
                  <a:gd name="connsiteX40" fmla="*/ 241494 w 840368"/>
                  <a:gd name="connsiteY40" fmla="*/ 112573 h 745449"/>
                  <a:gd name="connsiteX41" fmla="*/ 243029 w 840368"/>
                  <a:gd name="connsiteY41" fmla="*/ 112829 h 745449"/>
                  <a:gd name="connsiteX42" fmla="*/ 245075 w 840368"/>
                  <a:gd name="connsiteY42" fmla="*/ 114620 h 745449"/>
                  <a:gd name="connsiteX43" fmla="*/ 245075 w 840368"/>
                  <a:gd name="connsiteY43" fmla="*/ 116411 h 745449"/>
                  <a:gd name="connsiteX44" fmla="*/ 246099 w 840368"/>
                  <a:gd name="connsiteY44" fmla="*/ 119225 h 745449"/>
                  <a:gd name="connsiteX45" fmla="*/ 250448 w 840368"/>
                  <a:gd name="connsiteY45" fmla="*/ 122806 h 745449"/>
                  <a:gd name="connsiteX46" fmla="*/ 251471 w 840368"/>
                  <a:gd name="connsiteY46" fmla="*/ 125109 h 745449"/>
                  <a:gd name="connsiteX47" fmla="*/ 251727 w 840368"/>
                  <a:gd name="connsiteY47" fmla="*/ 127923 h 745449"/>
                  <a:gd name="connsiteX48" fmla="*/ 252494 w 840368"/>
                  <a:gd name="connsiteY48" fmla="*/ 129458 h 745449"/>
                  <a:gd name="connsiteX49" fmla="*/ 254285 w 840368"/>
                  <a:gd name="connsiteY49" fmla="*/ 129969 h 745449"/>
                  <a:gd name="connsiteX50" fmla="*/ 255820 w 840368"/>
                  <a:gd name="connsiteY50" fmla="*/ 131248 h 745449"/>
                  <a:gd name="connsiteX51" fmla="*/ 256587 w 840368"/>
                  <a:gd name="connsiteY51" fmla="*/ 132272 h 745449"/>
                  <a:gd name="connsiteX52" fmla="*/ 258890 w 840368"/>
                  <a:gd name="connsiteY52" fmla="*/ 131760 h 745449"/>
                  <a:gd name="connsiteX53" fmla="*/ 260425 w 840368"/>
                  <a:gd name="connsiteY53" fmla="*/ 133295 h 745449"/>
                  <a:gd name="connsiteX54" fmla="*/ 262727 w 840368"/>
                  <a:gd name="connsiteY54" fmla="*/ 133807 h 745449"/>
                  <a:gd name="connsiteX55" fmla="*/ 265797 w 840368"/>
                  <a:gd name="connsiteY55" fmla="*/ 134062 h 745449"/>
                  <a:gd name="connsiteX56" fmla="*/ 267076 w 840368"/>
                  <a:gd name="connsiteY56" fmla="*/ 133551 h 745449"/>
                  <a:gd name="connsiteX57" fmla="*/ 269122 w 840368"/>
                  <a:gd name="connsiteY57" fmla="*/ 134062 h 745449"/>
                  <a:gd name="connsiteX58" fmla="*/ 269634 w 840368"/>
                  <a:gd name="connsiteY58" fmla="*/ 135597 h 745449"/>
                  <a:gd name="connsiteX59" fmla="*/ 270657 w 840368"/>
                  <a:gd name="connsiteY59" fmla="*/ 136876 h 745449"/>
                  <a:gd name="connsiteX60" fmla="*/ 273216 w 840368"/>
                  <a:gd name="connsiteY60" fmla="*/ 138667 h 745449"/>
                  <a:gd name="connsiteX61" fmla="*/ 273983 w 840368"/>
                  <a:gd name="connsiteY61" fmla="*/ 140714 h 745449"/>
                  <a:gd name="connsiteX62" fmla="*/ 274751 w 840368"/>
                  <a:gd name="connsiteY62" fmla="*/ 141737 h 745449"/>
                  <a:gd name="connsiteX63" fmla="*/ 278076 w 840368"/>
                  <a:gd name="connsiteY63" fmla="*/ 141993 h 745449"/>
                  <a:gd name="connsiteX64" fmla="*/ 279611 w 840368"/>
                  <a:gd name="connsiteY64" fmla="*/ 145574 h 745449"/>
                  <a:gd name="connsiteX65" fmla="*/ 281402 w 840368"/>
                  <a:gd name="connsiteY65" fmla="*/ 146342 h 745449"/>
                  <a:gd name="connsiteX66" fmla="*/ 283193 w 840368"/>
                  <a:gd name="connsiteY66" fmla="*/ 148388 h 745449"/>
                  <a:gd name="connsiteX67" fmla="*/ 286263 w 840368"/>
                  <a:gd name="connsiteY67" fmla="*/ 147109 h 745449"/>
                  <a:gd name="connsiteX68" fmla="*/ 287542 w 840368"/>
                  <a:gd name="connsiteY68" fmla="*/ 144807 h 745449"/>
                  <a:gd name="connsiteX69" fmla="*/ 289844 w 840368"/>
                  <a:gd name="connsiteY69" fmla="*/ 144807 h 745449"/>
                  <a:gd name="connsiteX70" fmla="*/ 292402 w 840368"/>
                  <a:gd name="connsiteY70" fmla="*/ 145830 h 745449"/>
                  <a:gd name="connsiteX71" fmla="*/ 294704 w 840368"/>
                  <a:gd name="connsiteY71" fmla="*/ 145577 h 745449"/>
                  <a:gd name="connsiteX72" fmla="*/ 295472 w 840368"/>
                  <a:gd name="connsiteY72" fmla="*/ 146856 h 745449"/>
                  <a:gd name="connsiteX73" fmla="*/ 297007 w 840368"/>
                  <a:gd name="connsiteY73" fmla="*/ 147623 h 745449"/>
                  <a:gd name="connsiteX74" fmla="*/ 299821 w 840368"/>
                  <a:gd name="connsiteY74" fmla="*/ 146856 h 745449"/>
                  <a:gd name="connsiteX75" fmla="*/ 300588 w 840368"/>
                  <a:gd name="connsiteY75" fmla="*/ 147879 h 745449"/>
                  <a:gd name="connsiteX76" fmla="*/ 303402 w 840368"/>
                  <a:gd name="connsiteY76" fmla="*/ 149414 h 745449"/>
                  <a:gd name="connsiteX77" fmla="*/ 305705 w 840368"/>
                  <a:gd name="connsiteY77" fmla="*/ 150949 h 745449"/>
                  <a:gd name="connsiteX78" fmla="*/ 306216 w 840368"/>
                  <a:gd name="connsiteY78" fmla="*/ 152228 h 745449"/>
                  <a:gd name="connsiteX79" fmla="*/ 307240 w 840368"/>
                  <a:gd name="connsiteY79" fmla="*/ 151205 h 745449"/>
                  <a:gd name="connsiteX80" fmla="*/ 309286 w 840368"/>
                  <a:gd name="connsiteY80" fmla="*/ 152484 h 745449"/>
                  <a:gd name="connsiteX81" fmla="*/ 308775 w 840368"/>
                  <a:gd name="connsiteY81" fmla="*/ 153763 h 745449"/>
                  <a:gd name="connsiteX82" fmla="*/ 308519 w 840368"/>
                  <a:gd name="connsiteY82" fmla="*/ 156066 h 745449"/>
                  <a:gd name="connsiteX83" fmla="*/ 309030 w 840368"/>
                  <a:gd name="connsiteY83" fmla="*/ 158112 h 745449"/>
                  <a:gd name="connsiteX84" fmla="*/ 309030 w 840368"/>
                  <a:gd name="connsiteY84" fmla="*/ 160414 h 745449"/>
                  <a:gd name="connsiteX85" fmla="*/ 309798 w 840368"/>
                  <a:gd name="connsiteY85" fmla="*/ 161182 h 745449"/>
                  <a:gd name="connsiteX86" fmla="*/ 311077 w 840368"/>
                  <a:gd name="connsiteY86" fmla="*/ 161182 h 745449"/>
                  <a:gd name="connsiteX87" fmla="*/ 312100 w 840368"/>
                  <a:gd name="connsiteY87" fmla="*/ 162461 h 745449"/>
                  <a:gd name="connsiteX88" fmla="*/ 312100 w 840368"/>
                  <a:gd name="connsiteY88" fmla="*/ 163484 h 745449"/>
                  <a:gd name="connsiteX89" fmla="*/ 313635 w 840368"/>
                  <a:gd name="connsiteY89" fmla="*/ 164507 h 745449"/>
                  <a:gd name="connsiteX90" fmla="*/ 315170 w 840368"/>
                  <a:gd name="connsiteY90" fmla="*/ 164252 h 745449"/>
                  <a:gd name="connsiteX91" fmla="*/ 316193 w 840368"/>
                  <a:gd name="connsiteY91" fmla="*/ 162461 h 745449"/>
                  <a:gd name="connsiteX92" fmla="*/ 317728 w 840368"/>
                  <a:gd name="connsiteY92" fmla="*/ 162205 h 745449"/>
                  <a:gd name="connsiteX93" fmla="*/ 318496 w 840368"/>
                  <a:gd name="connsiteY93" fmla="*/ 161182 h 745449"/>
                  <a:gd name="connsiteX94" fmla="*/ 319775 w 840368"/>
                  <a:gd name="connsiteY94" fmla="*/ 161694 h 745449"/>
                  <a:gd name="connsiteX95" fmla="*/ 320542 w 840368"/>
                  <a:gd name="connsiteY95" fmla="*/ 162973 h 745449"/>
                  <a:gd name="connsiteX96" fmla="*/ 321566 w 840368"/>
                  <a:gd name="connsiteY96" fmla="*/ 162973 h 745449"/>
                  <a:gd name="connsiteX97" fmla="*/ 322845 w 840368"/>
                  <a:gd name="connsiteY97" fmla="*/ 163996 h 745449"/>
                  <a:gd name="connsiteX98" fmla="*/ 323356 w 840368"/>
                  <a:gd name="connsiteY98" fmla="*/ 162205 h 745449"/>
                  <a:gd name="connsiteX99" fmla="*/ 326426 w 840368"/>
                  <a:gd name="connsiteY99" fmla="*/ 162461 h 745449"/>
                  <a:gd name="connsiteX100" fmla="*/ 326938 w 840368"/>
                  <a:gd name="connsiteY100" fmla="*/ 163740 h 745449"/>
                  <a:gd name="connsiteX101" fmla="*/ 328729 w 840368"/>
                  <a:gd name="connsiteY101" fmla="*/ 163484 h 745449"/>
                  <a:gd name="connsiteX102" fmla="*/ 330008 w 840368"/>
                  <a:gd name="connsiteY102" fmla="*/ 163996 h 745449"/>
                  <a:gd name="connsiteX103" fmla="*/ 330775 w 840368"/>
                  <a:gd name="connsiteY103" fmla="*/ 163228 h 745449"/>
                  <a:gd name="connsiteX104" fmla="*/ 332566 w 840368"/>
                  <a:gd name="connsiteY104" fmla="*/ 163740 h 745449"/>
                  <a:gd name="connsiteX105" fmla="*/ 335891 w 840368"/>
                  <a:gd name="connsiteY105" fmla="*/ 166042 h 745449"/>
                  <a:gd name="connsiteX106" fmla="*/ 338194 w 840368"/>
                  <a:gd name="connsiteY106" fmla="*/ 166554 h 745449"/>
                  <a:gd name="connsiteX107" fmla="*/ 338705 w 840368"/>
                  <a:gd name="connsiteY107" fmla="*/ 168089 h 745449"/>
                  <a:gd name="connsiteX108" fmla="*/ 337682 w 840368"/>
                  <a:gd name="connsiteY108" fmla="*/ 168342 h 745449"/>
                  <a:gd name="connsiteX109" fmla="*/ 336403 w 840368"/>
                  <a:gd name="connsiteY109" fmla="*/ 169366 h 745449"/>
                  <a:gd name="connsiteX110" fmla="*/ 336403 w 840368"/>
                  <a:gd name="connsiteY110" fmla="*/ 171924 h 745449"/>
                  <a:gd name="connsiteX111" fmla="*/ 337426 w 840368"/>
                  <a:gd name="connsiteY111" fmla="*/ 170900 h 745449"/>
                  <a:gd name="connsiteX112" fmla="*/ 338705 w 840368"/>
                  <a:gd name="connsiteY112" fmla="*/ 172180 h 745449"/>
                  <a:gd name="connsiteX113" fmla="*/ 341264 w 840368"/>
                  <a:gd name="connsiteY113" fmla="*/ 171924 h 745449"/>
                  <a:gd name="connsiteX114" fmla="*/ 342287 w 840368"/>
                  <a:gd name="connsiteY114" fmla="*/ 173203 h 745449"/>
                  <a:gd name="connsiteX115" fmla="*/ 341264 w 840368"/>
                  <a:gd name="connsiteY115" fmla="*/ 175249 h 745449"/>
                  <a:gd name="connsiteX116" fmla="*/ 341520 w 840368"/>
                  <a:gd name="connsiteY116" fmla="*/ 175761 h 745449"/>
                  <a:gd name="connsiteX117" fmla="*/ 343822 w 840368"/>
                  <a:gd name="connsiteY117" fmla="*/ 175249 h 745449"/>
                  <a:gd name="connsiteX118" fmla="*/ 346124 w 840368"/>
                  <a:gd name="connsiteY118" fmla="*/ 175249 h 745449"/>
                  <a:gd name="connsiteX119" fmla="*/ 347659 w 840368"/>
                  <a:gd name="connsiteY119" fmla="*/ 176017 h 745449"/>
                  <a:gd name="connsiteX120" fmla="*/ 347403 w 840368"/>
                  <a:gd name="connsiteY120" fmla="*/ 177040 h 745449"/>
                  <a:gd name="connsiteX121" fmla="*/ 348682 w 840368"/>
                  <a:gd name="connsiteY121" fmla="*/ 177296 h 745449"/>
                  <a:gd name="connsiteX122" fmla="*/ 353799 w 840368"/>
                  <a:gd name="connsiteY122" fmla="*/ 173459 h 745449"/>
                  <a:gd name="connsiteX123" fmla="*/ 354566 w 840368"/>
                  <a:gd name="connsiteY123" fmla="*/ 173203 h 745449"/>
                  <a:gd name="connsiteX124" fmla="*/ 357892 w 840368"/>
                  <a:gd name="connsiteY124" fmla="*/ 174226 h 745449"/>
                  <a:gd name="connsiteX125" fmla="*/ 358915 w 840368"/>
                  <a:gd name="connsiteY125" fmla="*/ 174226 h 745449"/>
                  <a:gd name="connsiteX126" fmla="*/ 360450 w 840368"/>
                  <a:gd name="connsiteY126" fmla="*/ 172947 h 745449"/>
                  <a:gd name="connsiteX127" fmla="*/ 363008 w 840368"/>
                  <a:gd name="connsiteY127" fmla="*/ 174482 h 745449"/>
                  <a:gd name="connsiteX128" fmla="*/ 364287 w 840368"/>
                  <a:gd name="connsiteY128" fmla="*/ 173714 h 745449"/>
                  <a:gd name="connsiteX129" fmla="*/ 366078 w 840368"/>
                  <a:gd name="connsiteY129" fmla="*/ 174226 h 745449"/>
                  <a:gd name="connsiteX130" fmla="*/ 366846 w 840368"/>
                  <a:gd name="connsiteY130" fmla="*/ 174994 h 745449"/>
                  <a:gd name="connsiteX131" fmla="*/ 366334 w 840368"/>
                  <a:gd name="connsiteY131" fmla="*/ 177552 h 745449"/>
                  <a:gd name="connsiteX132" fmla="*/ 367613 w 840368"/>
                  <a:gd name="connsiteY132" fmla="*/ 177552 h 745449"/>
                  <a:gd name="connsiteX133" fmla="*/ 369404 w 840368"/>
                  <a:gd name="connsiteY133" fmla="*/ 175505 h 745449"/>
                  <a:gd name="connsiteX134" fmla="*/ 370939 w 840368"/>
                  <a:gd name="connsiteY134" fmla="*/ 173459 h 745449"/>
                  <a:gd name="connsiteX135" fmla="*/ 372218 w 840368"/>
                  <a:gd name="connsiteY135" fmla="*/ 173203 h 745449"/>
                  <a:gd name="connsiteX136" fmla="*/ 374776 w 840368"/>
                  <a:gd name="connsiteY136" fmla="*/ 174226 h 745449"/>
                  <a:gd name="connsiteX137" fmla="*/ 376567 w 840368"/>
                  <a:gd name="connsiteY137" fmla="*/ 175761 h 745449"/>
                  <a:gd name="connsiteX138" fmla="*/ 377846 w 840368"/>
                  <a:gd name="connsiteY138" fmla="*/ 174482 h 745449"/>
                  <a:gd name="connsiteX139" fmla="*/ 379637 w 840368"/>
                  <a:gd name="connsiteY139" fmla="*/ 173459 h 745449"/>
                  <a:gd name="connsiteX140" fmla="*/ 379637 w 840368"/>
                  <a:gd name="connsiteY140" fmla="*/ 172435 h 745449"/>
                  <a:gd name="connsiteX141" fmla="*/ 378614 w 840368"/>
                  <a:gd name="connsiteY141" fmla="*/ 172180 h 745449"/>
                  <a:gd name="connsiteX142" fmla="*/ 377846 w 840368"/>
                  <a:gd name="connsiteY142" fmla="*/ 169621 h 745449"/>
                  <a:gd name="connsiteX143" fmla="*/ 379637 w 840368"/>
                  <a:gd name="connsiteY143" fmla="*/ 166551 h 745449"/>
                  <a:gd name="connsiteX144" fmla="*/ 380916 w 840368"/>
                  <a:gd name="connsiteY144" fmla="*/ 166296 h 745449"/>
                  <a:gd name="connsiteX145" fmla="*/ 382195 w 840368"/>
                  <a:gd name="connsiteY145" fmla="*/ 166807 h 745449"/>
                  <a:gd name="connsiteX146" fmla="*/ 382962 w 840368"/>
                  <a:gd name="connsiteY146" fmla="*/ 166554 h 745449"/>
                  <a:gd name="connsiteX147" fmla="*/ 387055 w 840368"/>
                  <a:gd name="connsiteY147" fmla="*/ 167833 h 745449"/>
                  <a:gd name="connsiteX148" fmla="*/ 388335 w 840368"/>
                  <a:gd name="connsiteY148" fmla="*/ 169624 h 745449"/>
                  <a:gd name="connsiteX149" fmla="*/ 390637 w 840368"/>
                  <a:gd name="connsiteY149" fmla="*/ 169877 h 745449"/>
                  <a:gd name="connsiteX150" fmla="*/ 390893 w 840368"/>
                  <a:gd name="connsiteY150" fmla="*/ 168342 h 745449"/>
                  <a:gd name="connsiteX151" fmla="*/ 389358 w 840368"/>
                  <a:gd name="connsiteY151" fmla="*/ 167063 h 745449"/>
                  <a:gd name="connsiteX152" fmla="*/ 390637 w 840368"/>
                  <a:gd name="connsiteY152" fmla="*/ 165784 h 745449"/>
                  <a:gd name="connsiteX153" fmla="*/ 392939 w 840368"/>
                  <a:gd name="connsiteY153" fmla="*/ 167319 h 745449"/>
                  <a:gd name="connsiteX154" fmla="*/ 394986 w 840368"/>
                  <a:gd name="connsiteY154" fmla="*/ 164761 h 745449"/>
                  <a:gd name="connsiteX155" fmla="*/ 397800 w 840368"/>
                  <a:gd name="connsiteY155" fmla="*/ 163482 h 745449"/>
                  <a:gd name="connsiteX156" fmla="*/ 398312 w 840368"/>
                  <a:gd name="connsiteY156" fmla="*/ 160412 h 745449"/>
                  <a:gd name="connsiteX157" fmla="*/ 402405 w 840368"/>
                  <a:gd name="connsiteY157" fmla="*/ 162970 h 745449"/>
                  <a:gd name="connsiteX158" fmla="*/ 403428 w 840368"/>
                  <a:gd name="connsiteY158" fmla="*/ 163226 h 745449"/>
                  <a:gd name="connsiteX159" fmla="*/ 405986 w 840368"/>
                  <a:gd name="connsiteY159" fmla="*/ 161435 h 745449"/>
                  <a:gd name="connsiteX160" fmla="*/ 407521 w 840368"/>
                  <a:gd name="connsiteY160" fmla="*/ 159389 h 745449"/>
                  <a:gd name="connsiteX161" fmla="*/ 433103 w 840368"/>
                  <a:gd name="connsiteY161" fmla="*/ 149667 h 745449"/>
                  <a:gd name="connsiteX162" fmla="*/ 478639 w 840368"/>
                  <a:gd name="connsiteY162" fmla="*/ 149412 h 745449"/>
                  <a:gd name="connsiteX163" fmla="*/ 479406 w 840368"/>
                  <a:gd name="connsiteY163" fmla="*/ 155807 h 745449"/>
                  <a:gd name="connsiteX164" fmla="*/ 481453 w 840368"/>
                  <a:gd name="connsiteY164" fmla="*/ 158109 h 745449"/>
                  <a:gd name="connsiteX165" fmla="*/ 481197 w 840368"/>
                  <a:gd name="connsiteY165" fmla="*/ 169877 h 745449"/>
                  <a:gd name="connsiteX166" fmla="*/ 477872 w 840368"/>
                  <a:gd name="connsiteY166" fmla="*/ 184715 h 745449"/>
                  <a:gd name="connsiteX167" fmla="*/ 476848 w 840368"/>
                  <a:gd name="connsiteY167" fmla="*/ 194948 h 745449"/>
                  <a:gd name="connsiteX168" fmla="*/ 476848 w 840368"/>
                  <a:gd name="connsiteY168" fmla="*/ 202622 h 745449"/>
                  <a:gd name="connsiteX169" fmla="*/ 479406 w 840368"/>
                  <a:gd name="connsiteY169" fmla="*/ 207994 h 745449"/>
                  <a:gd name="connsiteX170" fmla="*/ 481197 w 840368"/>
                  <a:gd name="connsiteY170" fmla="*/ 214390 h 745449"/>
                  <a:gd name="connsiteX171" fmla="*/ 485802 w 840368"/>
                  <a:gd name="connsiteY171" fmla="*/ 218227 h 745449"/>
                  <a:gd name="connsiteX172" fmla="*/ 491430 w 840368"/>
                  <a:gd name="connsiteY172" fmla="*/ 227692 h 745449"/>
                  <a:gd name="connsiteX173" fmla="*/ 492965 w 840368"/>
                  <a:gd name="connsiteY173" fmla="*/ 231274 h 745449"/>
                  <a:gd name="connsiteX174" fmla="*/ 495267 w 840368"/>
                  <a:gd name="connsiteY174" fmla="*/ 232553 h 745449"/>
                  <a:gd name="connsiteX175" fmla="*/ 498081 w 840368"/>
                  <a:gd name="connsiteY175" fmla="*/ 232809 h 745449"/>
                  <a:gd name="connsiteX176" fmla="*/ 506012 w 840368"/>
                  <a:gd name="connsiteY176" fmla="*/ 235623 h 745449"/>
                  <a:gd name="connsiteX177" fmla="*/ 503454 w 840368"/>
                  <a:gd name="connsiteY177" fmla="*/ 239972 h 745449"/>
                  <a:gd name="connsiteX178" fmla="*/ 502686 w 840368"/>
                  <a:gd name="connsiteY178" fmla="*/ 241760 h 745449"/>
                  <a:gd name="connsiteX179" fmla="*/ 503198 w 840368"/>
                  <a:gd name="connsiteY179" fmla="*/ 246109 h 745449"/>
                  <a:gd name="connsiteX180" fmla="*/ 502430 w 840368"/>
                  <a:gd name="connsiteY180" fmla="*/ 248667 h 745449"/>
                  <a:gd name="connsiteX181" fmla="*/ 500384 w 840368"/>
                  <a:gd name="connsiteY181" fmla="*/ 253784 h 745449"/>
                  <a:gd name="connsiteX182" fmla="*/ 500384 w 840368"/>
                  <a:gd name="connsiteY182" fmla="*/ 256853 h 745449"/>
                  <a:gd name="connsiteX183" fmla="*/ 499872 w 840368"/>
                  <a:gd name="connsiteY183" fmla="*/ 257877 h 745449"/>
                  <a:gd name="connsiteX184" fmla="*/ 502174 w 840368"/>
                  <a:gd name="connsiteY184" fmla="*/ 258900 h 745449"/>
                  <a:gd name="connsiteX185" fmla="*/ 508570 w 840368"/>
                  <a:gd name="connsiteY185" fmla="*/ 259923 h 745449"/>
                  <a:gd name="connsiteX186" fmla="*/ 509849 w 840368"/>
                  <a:gd name="connsiteY186" fmla="*/ 257877 h 745449"/>
                  <a:gd name="connsiteX187" fmla="*/ 516245 w 840368"/>
                  <a:gd name="connsiteY187" fmla="*/ 261202 h 745449"/>
                  <a:gd name="connsiteX188" fmla="*/ 517524 w 840368"/>
                  <a:gd name="connsiteY188" fmla="*/ 261714 h 745449"/>
                  <a:gd name="connsiteX189" fmla="*/ 519826 w 840368"/>
                  <a:gd name="connsiteY189" fmla="*/ 261202 h 745449"/>
                  <a:gd name="connsiteX190" fmla="*/ 541315 w 840368"/>
                  <a:gd name="connsiteY190" fmla="*/ 264272 h 745449"/>
                  <a:gd name="connsiteX191" fmla="*/ 550524 w 840368"/>
                  <a:gd name="connsiteY191" fmla="*/ 282947 h 745449"/>
                  <a:gd name="connsiteX192" fmla="*/ 553850 w 840368"/>
                  <a:gd name="connsiteY192" fmla="*/ 290110 h 745449"/>
                  <a:gd name="connsiteX193" fmla="*/ 555385 w 840368"/>
                  <a:gd name="connsiteY193" fmla="*/ 290877 h 745449"/>
                  <a:gd name="connsiteX194" fmla="*/ 557943 w 840368"/>
                  <a:gd name="connsiteY194" fmla="*/ 293947 h 745449"/>
                  <a:gd name="connsiteX195" fmla="*/ 559222 w 840368"/>
                  <a:gd name="connsiteY195" fmla="*/ 294970 h 745449"/>
                  <a:gd name="connsiteX196" fmla="*/ 561269 w 840368"/>
                  <a:gd name="connsiteY196" fmla="*/ 295226 h 745449"/>
                  <a:gd name="connsiteX197" fmla="*/ 562036 w 840368"/>
                  <a:gd name="connsiteY197" fmla="*/ 294715 h 745449"/>
                  <a:gd name="connsiteX198" fmla="*/ 564594 w 840368"/>
                  <a:gd name="connsiteY198" fmla="*/ 294970 h 745449"/>
                  <a:gd name="connsiteX199" fmla="*/ 569711 w 840368"/>
                  <a:gd name="connsiteY199" fmla="*/ 296506 h 745449"/>
                  <a:gd name="connsiteX200" fmla="*/ 570990 w 840368"/>
                  <a:gd name="connsiteY200" fmla="*/ 293947 h 745449"/>
                  <a:gd name="connsiteX201" fmla="*/ 579944 w 840368"/>
                  <a:gd name="connsiteY201" fmla="*/ 297017 h 745449"/>
                  <a:gd name="connsiteX202" fmla="*/ 580967 w 840368"/>
                  <a:gd name="connsiteY202" fmla="*/ 294970 h 745449"/>
                  <a:gd name="connsiteX203" fmla="*/ 583014 w 840368"/>
                  <a:gd name="connsiteY203" fmla="*/ 292157 h 745449"/>
                  <a:gd name="connsiteX204" fmla="*/ 583525 w 840368"/>
                  <a:gd name="connsiteY204" fmla="*/ 290366 h 745449"/>
                  <a:gd name="connsiteX205" fmla="*/ 585572 w 840368"/>
                  <a:gd name="connsiteY205" fmla="*/ 286273 h 745449"/>
                  <a:gd name="connsiteX206" fmla="*/ 589921 w 840368"/>
                  <a:gd name="connsiteY206" fmla="*/ 281924 h 745449"/>
                  <a:gd name="connsiteX207" fmla="*/ 589409 w 840368"/>
                  <a:gd name="connsiteY207" fmla="*/ 285249 h 745449"/>
                  <a:gd name="connsiteX208" fmla="*/ 589153 w 840368"/>
                  <a:gd name="connsiteY208" fmla="*/ 289087 h 745449"/>
                  <a:gd name="connsiteX209" fmla="*/ 590944 w 840368"/>
                  <a:gd name="connsiteY209" fmla="*/ 292668 h 745449"/>
                  <a:gd name="connsiteX210" fmla="*/ 595549 w 840368"/>
                  <a:gd name="connsiteY210" fmla="*/ 296250 h 745449"/>
                  <a:gd name="connsiteX211" fmla="*/ 594525 w 840368"/>
                  <a:gd name="connsiteY211" fmla="*/ 299064 h 745449"/>
                  <a:gd name="connsiteX212" fmla="*/ 596828 w 840368"/>
                  <a:gd name="connsiteY212" fmla="*/ 299831 h 745449"/>
                  <a:gd name="connsiteX213" fmla="*/ 601944 w 840368"/>
                  <a:gd name="connsiteY213" fmla="*/ 300343 h 745449"/>
                  <a:gd name="connsiteX214" fmla="*/ 604758 w 840368"/>
                  <a:gd name="connsiteY214" fmla="*/ 299064 h 745449"/>
                  <a:gd name="connsiteX215" fmla="*/ 607572 w 840368"/>
                  <a:gd name="connsiteY215" fmla="*/ 298808 h 745449"/>
                  <a:gd name="connsiteX216" fmla="*/ 610130 w 840368"/>
                  <a:gd name="connsiteY216" fmla="*/ 298040 h 745449"/>
                  <a:gd name="connsiteX217" fmla="*/ 611410 w 840368"/>
                  <a:gd name="connsiteY217" fmla="*/ 297273 h 745449"/>
                  <a:gd name="connsiteX218" fmla="*/ 614991 w 840368"/>
                  <a:gd name="connsiteY218" fmla="*/ 296761 h 745449"/>
                  <a:gd name="connsiteX219" fmla="*/ 615503 w 840368"/>
                  <a:gd name="connsiteY219" fmla="*/ 297529 h 745449"/>
                  <a:gd name="connsiteX220" fmla="*/ 613200 w 840368"/>
                  <a:gd name="connsiteY220" fmla="*/ 301366 h 745449"/>
                  <a:gd name="connsiteX221" fmla="*/ 611154 w 840368"/>
                  <a:gd name="connsiteY221" fmla="*/ 303413 h 745449"/>
                  <a:gd name="connsiteX222" fmla="*/ 610642 w 840368"/>
                  <a:gd name="connsiteY222" fmla="*/ 304436 h 745449"/>
                  <a:gd name="connsiteX223" fmla="*/ 610130 w 840368"/>
                  <a:gd name="connsiteY223" fmla="*/ 307250 h 745449"/>
                  <a:gd name="connsiteX224" fmla="*/ 605782 w 840368"/>
                  <a:gd name="connsiteY224" fmla="*/ 315692 h 745449"/>
                  <a:gd name="connsiteX225" fmla="*/ 606037 w 840368"/>
                  <a:gd name="connsiteY225" fmla="*/ 316204 h 745449"/>
                  <a:gd name="connsiteX226" fmla="*/ 608596 w 840368"/>
                  <a:gd name="connsiteY226" fmla="*/ 316204 h 745449"/>
                  <a:gd name="connsiteX227" fmla="*/ 610898 w 840368"/>
                  <a:gd name="connsiteY227" fmla="*/ 317739 h 745449"/>
                  <a:gd name="connsiteX228" fmla="*/ 615247 w 840368"/>
                  <a:gd name="connsiteY228" fmla="*/ 319529 h 745449"/>
                  <a:gd name="connsiteX229" fmla="*/ 620363 w 840368"/>
                  <a:gd name="connsiteY229" fmla="*/ 322855 h 745449"/>
                  <a:gd name="connsiteX230" fmla="*/ 621131 w 840368"/>
                  <a:gd name="connsiteY230" fmla="*/ 324646 h 745449"/>
                  <a:gd name="connsiteX231" fmla="*/ 622410 w 840368"/>
                  <a:gd name="connsiteY231" fmla="*/ 325413 h 745449"/>
                  <a:gd name="connsiteX232" fmla="*/ 625735 w 840368"/>
                  <a:gd name="connsiteY232" fmla="*/ 325669 h 745449"/>
                  <a:gd name="connsiteX233" fmla="*/ 629061 w 840368"/>
                  <a:gd name="connsiteY233" fmla="*/ 324134 h 745449"/>
                  <a:gd name="connsiteX234" fmla="*/ 630852 w 840368"/>
                  <a:gd name="connsiteY234" fmla="*/ 323622 h 745449"/>
                  <a:gd name="connsiteX235" fmla="*/ 635201 w 840368"/>
                  <a:gd name="connsiteY235" fmla="*/ 323878 h 745449"/>
                  <a:gd name="connsiteX236" fmla="*/ 636736 w 840368"/>
                  <a:gd name="connsiteY236" fmla="*/ 325413 h 745449"/>
                  <a:gd name="connsiteX237" fmla="*/ 638526 w 840368"/>
                  <a:gd name="connsiteY237" fmla="*/ 324390 h 745449"/>
                  <a:gd name="connsiteX238" fmla="*/ 638526 w 840368"/>
                  <a:gd name="connsiteY238" fmla="*/ 323366 h 745449"/>
                  <a:gd name="connsiteX239" fmla="*/ 639294 w 840368"/>
                  <a:gd name="connsiteY239" fmla="*/ 322343 h 745449"/>
                  <a:gd name="connsiteX240" fmla="*/ 641340 w 840368"/>
                  <a:gd name="connsiteY240" fmla="*/ 321832 h 745449"/>
                  <a:gd name="connsiteX241" fmla="*/ 642108 w 840368"/>
                  <a:gd name="connsiteY241" fmla="*/ 320552 h 745449"/>
                  <a:gd name="connsiteX242" fmla="*/ 642875 w 840368"/>
                  <a:gd name="connsiteY242" fmla="*/ 320808 h 745449"/>
                  <a:gd name="connsiteX243" fmla="*/ 644666 w 840368"/>
                  <a:gd name="connsiteY243" fmla="*/ 320041 h 745449"/>
                  <a:gd name="connsiteX244" fmla="*/ 644922 w 840368"/>
                  <a:gd name="connsiteY244" fmla="*/ 319273 h 745449"/>
                  <a:gd name="connsiteX245" fmla="*/ 647480 w 840368"/>
                  <a:gd name="connsiteY245" fmla="*/ 317227 h 745449"/>
                  <a:gd name="connsiteX246" fmla="*/ 649271 w 840368"/>
                  <a:gd name="connsiteY246" fmla="*/ 316715 h 745449"/>
                  <a:gd name="connsiteX247" fmla="*/ 649783 w 840368"/>
                  <a:gd name="connsiteY247" fmla="*/ 317483 h 745449"/>
                  <a:gd name="connsiteX248" fmla="*/ 651062 w 840368"/>
                  <a:gd name="connsiteY248" fmla="*/ 316971 h 745449"/>
                  <a:gd name="connsiteX249" fmla="*/ 652852 w 840368"/>
                  <a:gd name="connsiteY249" fmla="*/ 319018 h 745449"/>
                  <a:gd name="connsiteX250" fmla="*/ 655411 w 840368"/>
                  <a:gd name="connsiteY250" fmla="*/ 319273 h 745449"/>
                  <a:gd name="connsiteX251" fmla="*/ 656690 w 840368"/>
                  <a:gd name="connsiteY251" fmla="*/ 320297 h 745449"/>
                  <a:gd name="connsiteX252" fmla="*/ 658225 w 840368"/>
                  <a:gd name="connsiteY252" fmla="*/ 319785 h 745449"/>
                  <a:gd name="connsiteX253" fmla="*/ 658225 w 840368"/>
                  <a:gd name="connsiteY253" fmla="*/ 318506 h 745449"/>
                  <a:gd name="connsiteX254" fmla="*/ 657201 w 840368"/>
                  <a:gd name="connsiteY254" fmla="*/ 317994 h 745449"/>
                  <a:gd name="connsiteX255" fmla="*/ 657457 w 840368"/>
                  <a:gd name="connsiteY255" fmla="*/ 314669 h 745449"/>
                  <a:gd name="connsiteX256" fmla="*/ 657969 w 840368"/>
                  <a:gd name="connsiteY256" fmla="*/ 313901 h 745449"/>
                  <a:gd name="connsiteX257" fmla="*/ 663085 w 840368"/>
                  <a:gd name="connsiteY257" fmla="*/ 313901 h 745449"/>
                  <a:gd name="connsiteX258" fmla="*/ 664108 w 840368"/>
                  <a:gd name="connsiteY258" fmla="*/ 314669 h 745449"/>
                  <a:gd name="connsiteX259" fmla="*/ 665899 w 840368"/>
                  <a:gd name="connsiteY259" fmla="*/ 314157 h 745449"/>
                  <a:gd name="connsiteX260" fmla="*/ 666411 w 840368"/>
                  <a:gd name="connsiteY260" fmla="*/ 316459 h 745449"/>
                  <a:gd name="connsiteX261" fmla="*/ 668713 w 840368"/>
                  <a:gd name="connsiteY261" fmla="*/ 320297 h 745449"/>
                  <a:gd name="connsiteX262" fmla="*/ 669225 w 840368"/>
                  <a:gd name="connsiteY262" fmla="*/ 322343 h 745449"/>
                  <a:gd name="connsiteX263" fmla="*/ 669992 w 840368"/>
                  <a:gd name="connsiteY263" fmla="*/ 323366 h 745449"/>
                  <a:gd name="connsiteX264" fmla="*/ 674085 w 840368"/>
                  <a:gd name="connsiteY264" fmla="*/ 326181 h 745449"/>
                  <a:gd name="connsiteX265" fmla="*/ 676388 w 840368"/>
                  <a:gd name="connsiteY265" fmla="*/ 328227 h 745449"/>
                  <a:gd name="connsiteX266" fmla="*/ 676644 w 840368"/>
                  <a:gd name="connsiteY266" fmla="*/ 327716 h 745449"/>
                  <a:gd name="connsiteX267" fmla="*/ 679713 w 840368"/>
                  <a:gd name="connsiteY267" fmla="*/ 326948 h 745449"/>
                  <a:gd name="connsiteX268" fmla="*/ 681760 w 840368"/>
                  <a:gd name="connsiteY268" fmla="*/ 325925 h 745449"/>
                  <a:gd name="connsiteX269" fmla="*/ 683039 w 840368"/>
                  <a:gd name="connsiteY269" fmla="*/ 325669 h 745449"/>
                  <a:gd name="connsiteX270" fmla="*/ 684062 w 840368"/>
                  <a:gd name="connsiteY270" fmla="*/ 327971 h 745449"/>
                  <a:gd name="connsiteX271" fmla="*/ 685342 w 840368"/>
                  <a:gd name="connsiteY271" fmla="*/ 328225 h 745449"/>
                  <a:gd name="connsiteX272" fmla="*/ 687388 w 840368"/>
                  <a:gd name="connsiteY272" fmla="*/ 327201 h 745449"/>
                  <a:gd name="connsiteX273" fmla="*/ 691481 w 840368"/>
                  <a:gd name="connsiteY273" fmla="*/ 325922 h 745449"/>
                  <a:gd name="connsiteX274" fmla="*/ 693016 w 840368"/>
                  <a:gd name="connsiteY274" fmla="*/ 325666 h 745449"/>
                  <a:gd name="connsiteX275" fmla="*/ 696598 w 840368"/>
                  <a:gd name="connsiteY275" fmla="*/ 326178 h 745449"/>
                  <a:gd name="connsiteX276" fmla="*/ 698133 w 840368"/>
                  <a:gd name="connsiteY276" fmla="*/ 325666 h 745449"/>
                  <a:gd name="connsiteX277" fmla="*/ 703505 w 840368"/>
                  <a:gd name="connsiteY277" fmla="*/ 322341 h 745449"/>
                  <a:gd name="connsiteX278" fmla="*/ 705295 w 840368"/>
                  <a:gd name="connsiteY278" fmla="*/ 321062 h 745449"/>
                  <a:gd name="connsiteX279" fmla="*/ 710923 w 840368"/>
                  <a:gd name="connsiteY279" fmla="*/ 317480 h 745449"/>
                  <a:gd name="connsiteX280" fmla="*/ 714761 w 840368"/>
                  <a:gd name="connsiteY280" fmla="*/ 317480 h 745449"/>
                  <a:gd name="connsiteX281" fmla="*/ 720133 w 840368"/>
                  <a:gd name="connsiteY281" fmla="*/ 318759 h 745449"/>
                  <a:gd name="connsiteX282" fmla="*/ 721668 w 840368"/>
                  <a:gd name="connsiteY282" fmla="*/ 318248 h 745449"/>
                  <a:gd name="connsiteX283" fmla="*/ 722947 w 840368"/>
                  <a:gd name="connsiteY283" fmla="*/ 317480 h 745449"/>
                  <a:gd name="connsiteX284" fmla="*/ 723714 w 840368"/>
                  <a:gd name="connsiteY284" fmla="*/ 315689 h 745449"/>
                  <a:gd name="connsiteX285" fmla="*/ 723714 w 840368"/>
                  <a:gd name="connsiteY285" fmla="*/ 311596 h 745449"/>
                  <a:gd name="connsiteX286" fmla="*/ 723970 w 840368"/>
                  <a:gd name="connsiteY286" fmla="*/ 309806 h 745449"/>
                  <a:gd name="connsiteX287" fmla="*/ 725249 w 840368"/>
                  <a:gd name="connsiteY287" fmla="*/ 308015 h 745449"/>
                  <a:gd name="connsiteX288" fmla="*/ 728063 w 840368"/>
                  <a:gd name="connsiteY288" fmla="*/ 306991 h 745449"/>
                  <a:gd name="connsiteX289" fmla="*/ 730110 w 840368"/>
                  <a:gd name="connsiteY289" fmla="*/ 305713 h 745449"/>
                  <a:gd name="connsiteX290" fmla="*/ 731133 w 840368"/>
                  <a:gd name="connsiteY290" fmla="*/ 304689 h 745449"/>
                  <a:gd name="connsiteX291" fmla="*/ 731645 w 840368"/>
                  <a:gd name="connsiteY291" fmla="*/ 301875 h 745449"/>
                  <a:gd name="connsiteX292" fmla="*/ 732668 w 840368"/>
                  <a:gd name="connsiteY292" fmla="*/ 301108 h 745449"/>
                  <a:gd name="connsiteX293" fmla="*/ 736250 w 840368"/>
                  <a:gd name="connsiteY293" fmla="*/ 301875 h 745449"/>
                  <a:gd name="connsiteX294" fmla="*/ 738040 w 840368"/>
                  <a:gd name="connsiteY294" fmla="*/ 301363 h 745449"/>
                  <a:gd name="connsiteX295" fmla="*/ 739064 w 840368"/>
                  <a:gd name="connsiteY295" fmla="*/ 299317 h 745449"/>
                  <a:gd name="connsiteX296" fmla="*/ 740087 w 840368"/>
                  <a:gd name="connsiteY296" fmla="*/ 299064 h 745449"/>
                  <a:gd name="connsiteX297" fmla="*/ 744692 w 840368"/>
                  <a:gd name="connsiteY297" fmla="*/ 298808 h 745449"/>
                  <a:gd name="connsiteX298" fmla="*/ 745971 w 840368"/>
                  <a:gd name="connsiteY298" fmla="*/ 297017 h 745449"/>
                  <a:gd name="connsiteX299" fmla="*/ 747762 w 840368"/>
                  <a:gd name="connsiteY299" fmla="*/ 299320 h 745449"/>
                  <a:gd name="connsiteX300" fmla="*/ 748017 w 840368"/>
                  <a:gd name="connsiteY300" fmla="*/ 301622 h 745449"/>
                  <a:gd name="connsiteX301" fmla="*/ 749808 w 840368"/>
                  <a:gd name="connsiteY301" fmla="*/ 303157 h 745449"/>
                  <a:gd name="connsiteX302" fmla="*/ 751087 w 840368"/>
                  <a:gd name="connsiteY302" fmla="*/ 309041 h 745449"/>
                  <a:gd name="connsiteX303" fmla="*/ 751599 w 840368"/>
                  <a:gd name="connsiteY303" fmla="*/ 309808 h 745449"/>
                  <a:gd name="connsiteX304" fmla="*/ 753645 w 840368"/>
                  <a:gd name="connsiteY304" fmla="*/ 311087 h 745449"/>
                  <a:gd name="connsiteX305" fmla="*/ 753901 w 840368"/>
                  <a:gd name="connsiteY305" fmla="*/ 313390 h 745449"/>
                  <a:gd name="connsiteX306" fmla="*/ 752878 w 840368"/>
                  <a:gd name="connsiteY306" fmla="*/ 314925 h 745449"/>
                  <a:gd name="connsiteX307" fmla="*/ 751599 w 840368"/>
                  <a:gd name="connsiteY307" fmla="*/ 319018 h 745449"/>
                  <a:gd name="connsiteX308" fmla="*/ 748529 w 840368"/>
                  <a:gd name="connsiteY308" fmla="*/ 323366 h 745449"/>
                  <a:gd name="connsiteX309" fmla="*/ 743157 w 840368"/>
                  <a:gd name="connsiteY309" fmla="*/ 327974 h 745449"/>
                  <a:gd name="connsiteX310" fmla="*/ 743157 w 840368"/>
                  <a:gd name="connsiteY310" fmla="*/ 329509 h 745449"/>
                  <a:gd name="connsiteX311" fmla="*/ 743668 w 840368"/>
                  <a:gd name="connsiteY311" fmla="*/ 332579 h 745449"/>
                  <a:gd name="connsiteX312" fmla="*/ 743668 w 840368"/>
                  <a:gd name="connsiteY312" fmla="*/ 335393 h 745449"/>
                  <a:gd name="connsiteX313" fmla="*/ 743157 w 840368"/>
                  <a:gd name="connsiteY313" fmla="*/ 337439 h 745449"/>
                  <a:gd name="connsiteX314" fmla="*/ 743413 w 840368"/>
                  <a:gd name="connsiteY314" fmla="*/ 338718 h 745449"/>
                  <a:gd name="connsiteX315" fmla="*/ 744692 w 840368"/>
                  <a:gd name="connsiteY315" fmla="*/ 339230 h 745449"/>
                  <a:gd name="connsiteX316" fmla="*/ 748017 w 840368"/>
                  <a:gd name="connsiteY316" fmla="*/ 339230 h 745449"/>
                  <a:gd name="connsiteX317" fmla="*/ 748273 w 840368"/>
                  <a:gd name="connsiteY317" fmla="*/ 340765 h 745449"/>
                  <a:gd name="connsiteX318" fmla="*/ 747506 w 840368"/>
                  <a:gd name="connsiteY318" fmla="*/ 348439 h 745449"/>
                  <a:gd name="connsiteX319" fmla="*/ 746482 w 840368"/>
                  <a:gd name="connsiteY319" fmla="*/ 351509 h 745449"/>
                  <a:gd name="connsiteX320" fmla="*/ 745203 w 840368"/>
                  <a:gd name="connsiteY320" fmla="*/ 354323 h 745449"/>
                  <a:gd name="connsiteX321" fmla="*/ 744436 w 840368"/>
                  <a:gd name="connsiteY321" fmla="*/ 356882 h 745449"/>
                  <a:gd name="connsiteX322" fmla="*/ 744436 w 840368"/>
                  <a:gd name="connsiteY322" fmla="*/ 358672 h 745449"/>
                  <a:gd name="connsiteX323" fmla="*/ 744948 w 840368"/>
                  <a:gd name="connsiteY323" fmla="*/ 360719 h 745449"/>
                  <a:gd name="connsiteX324" fmla="*/ 744692 w 840368"/>
                  <a:gd name="connsiteY324" fmla="*/ 363277 h 745449"/>
                  <a:gd name="connsiteX325" fmla="*/ 744180 w 840368"/>
                  <a:gd name="connsiteY325" fmla="*/ 365324 h 745449"/>
                  <a:gd name="connsiteX326" fmla="*/ 742645 w 840368"/>
                  <a:gd name="connsiteY326" fmla="*/ 366859 h 745449"/>
                  <a:gd name="connsiteX327" fmla="*/ 741110 w 840368"/>
                  <a:gd name="connsiteY327" fmla="*/ 368393 h 745449"/>
                  <a:gd name="connsiteX328" fmla="*/ 740854 w 840368"/>
                  <a:gd name="connsiteY328" fmla="*/ 370184 h 745449"/>
                  <a:gd name="connsiteX329" fmla="*/ 739831 w 840368"/>
                  <a:gd name="connsiteY329" fmla="*/ 370952 h 745449"/>
                  <a:gd name="connsiteX330" fmla="*/ 738552 w 840368"/>
                  <a:gd name="connsiteY330" fmla="*/ 373254 h 745449"/>
                  <a:gd name="connsiteX331" fmla="*/ 735738 w 840368"/>
                  <a:gd name="connsiteY331" fmla="*/ 373510 h 745449"/>
                  <a:gd name="connsiteX332" fmla="*/ 735482 w 840368"/>
                  <a:gd name="connsiteY332" fmla="*/ 375556 h 745449"/>
                  <a:gd name="connsiteX333" fmla="*/ 733947 w 840368"/>
                  <a:gd name="connsiteY333" fmla="*/ 376580 h 745449"/>
                  <a:gd name="connsiteX334" fmla="*/ 732668 w 840368"/>
                  <a:gd name="connsiteY334" fmla="*/ 378370 h 745449"/>
                  <a:gd name="connsiteX335" fmla="*/ 733436 w 840368"/>
                  <a:gd name="connsiteY335" fmla="*/ 380417 h 745449"/>
                  <a:gd name="connsiteX336" fmla="*/ 734971 w 840368"/>
                  <a:gd name="connsiteY336" fmla="*/ 380417 h 745449"/>
                  <a:gd name="connsiteX337" fmla="*/ 734971 w 840368"/>
                  <a:gd name="connsiteY337" fmla="*/ 381440 h 745449"/>
                  <a:gd name="connsiteX338" fmla="*/ 733947 w 840368"/>
                  <a:gd name="connsiteY338" fmla="*/ 382719 h 745449"/>
                  <a:gd name="connsiteX339" fmla="*/ 734203 w 840368"/>
                  <a:gd name="connsiteY339" fmla="*/ 384254 h 745449"/>
                  <a:gd name="connsiteX340" fmla="*/ 733436 w 840368"/>
                  <a:gd name="connsiteY340" fmla="*/ 385533 h 745449"/>
                  <a:gd name="connsiteX341" fmla="*/ 731901 w 840368"/>
                  <a:gd name="connsiteY341" fmla="*/ 386045 h 745449"/>
                  <a:gd name="connsiteX342" fmla="*/ 730366 w 840368"/>
                  <a:gd name="connsiteY342" fmla="*/ 389626 h 745449"/>
                  <a:gd name="connsiteX343" fmla="*/ 730110 w 840368"/>
                  <a:gd name="connsiteY343" fmla="*/ 391929 h 745449"/>
                  <a:gd name="connsiteX344" fmla="*/ 729343 w 840368"/>
                  <a:gd name="connsiteY344" fmla="*/ 392441 h 745449"/>
                  <a:gd name="connsiteX345" fmla="*/ 729598 w 840368"/>
                  <a:gd name="connsiteY345" fmla="*/ 393975 h 745449"/>
                  <a:gd name="connsiteX346" fmla="*/ 728319 w 840368"/>
                  <a:gd name="connsiteY346" fmla="*/ 395510 h 745449"/>
                  <a:gd name="connsiteX347" fmla="*/ 728319 w 840368"/>
                  <a:gd name="connsiteY347" fmla="*/ 397301 h 745449"/>
                  <a:gd name="connsiteX348" fmla="*/ 728575 w 840368"/>
                  <a:gd name="connsiteY348" fmla="*/ 398324 h 745449"/>
                  <a:gd name="connsiteX349" fmla="*/ 727040 w 840368"/>
                  <a:gd name="connsiteY349" fmla="*/ 399092 h 745449"/>
                  <a:gd name="connsiteX350" fmla="*/ 727296 w 840368"/>
                  <a:gd name="connsiteY350" fmla="*/ 401138 h 745449"/>
                  <a:gd name="connsiteX351" fmla="*/ 727808 w 840368"/>
                  <a:gd name="connsiteY351" fmla="*/ 402673 h 745449"/>
                  <a:gd name="connsiteX352" fmla="*/ 727552 w 840368"/>
                  <a:gd name="connsiteY352" fmla="*/ 403697 h 745449"/>
                  <a:gd name="connsiteX353" fmla="*/ 727552 w 840368"/>
                  <a:gd name="connsiteY353" fmla="*/ 405999 h 745449"/>
                  <a:gd name="connsiteX354" fmla="*/ 726017 w 840368"/>
                  <a:gd name="connsiteY354" fmla="*/ 406255 h 745449"/>
                  <a:gd name="connsiteX355" fmla="*/ 724994 w 840368"/>
                  <a:gd name="connsiteY355" fmla="*/ 407790 h 745449"/>
                  <a:gd name="connsiteX356" fmla="*/ 726017 w 840368"/>
                  <a:gd name="connsiteY356" fmla="*/ 410604 h 745449"/>
                  <a:gd name="connsiteX357" fmla="*/ 724994 w 840368"/>
                  <a:gd name="connsiteY357" fmla="*/ 413162 h 745449"/>
                  <a:gd name="connsiteX358" fmla="*/ 724482 w 840368"/>
                  <a:gd name="connsiteY358" fmla="*/ 414697 h 745449"/>
                  <a:gd name="connsiteX359" fmla="*/ 726017 w 840368"/>
                  <a:gd name="connsiteY359" fmla="*/ 414953 h 745449"/>
                  <a:gd name="connsiteX360" fmla="*/ 726529 w 840368"/>
                  <a:gd name="connsiteY360" fmla="*/ 416488 h 745449"/>
                  <a:gd name="connsiteX361" fmla="*/ 728831 w 840368"/>
                  <a:gd name="connsiteY361" fmla="*/ 416999 h 745449"/>
                  <a:gd name="connsiteX362" fmla="*/ 728063 w 840368"/>
                  <a:gd name="connsiteY362" fmla="*/ 418534 h 745449"/>
                  <a:gd name="connsiteX363" fmla="*/ 728575 w 840368"/>
                  <a:gd name="connsiteY363" fmla="*/ 421604 h 745449"/>
                  <a:gd name="connsiteX364" fmla="*/ 730622 w 840368"/>
                  <a:gd name="connsiteY364" fmla="*/ 423395 h 745449"/>
                  <a:gd name="connsiteX365" fmla="*/ 731133 w 840368"/>
                  <a:gd name="connsiteY365" fmla="*/ 424162 h 745449"/>
                  <a:gd name="connsiteX366" fmla="*/ 732924 w 840368"/>
                  <a:gd name="connsiteY366" fmla="*/ 425441 h 745449"/>
                  <a:gd name="connsiteX367" fmla="*/ 734971 w 840368"/>
                  <a:gd name="connsiteY367" fmla="*/ 426465 h 745449"/>
                  <a:gd name="connsiteX368" fmla="*/ 739064 w 840368"/>
                  <a:gd name="connsiteY368" fmla="*/ 426976 h 745449"/>
                  <a:gd name="connsiteX369" fmla="*/ 739064 w 840368"/>
                  <a:gd name="connsiteY369" fmla="*/ 428511 h 745449"/>
                  <a:gd name="connsiteX370" fmla="*/ 737785 w 840368"/>
                  <a:gd name="connsiteY370" fmla="*/ 430814 h 745449"/>
                  <a:gd name="connsiteX371" fmla="*/ 738296 w 840368"/>
                  <a:gd name="connsiteY371" fmla="*/ 432348 h 745449"/>
                  <a:gd name="connsiteX372" fmla="*/ 738552 w 840368"/>
                  <a:gd name="connsiteY372" fmla="*/ 434395 h 745449"/>
                  <a:gd name="connsiteX373" fmla="*/ 740343 w 840368"/>
                  <a:gd name="connsiteY373" fmla="*/ 434907 h 745449"/>
                  <a:gd name="connsiteX374" fmla="*/ 740854 w 840368"/>
                  <a:gd name="connsiteY374" fmla="*/ 436442 h 745449"/>
                  <a:gd name="connsiteX375" fmla="*/ 740599 w 840368"/>
                  <a:gd name="connsiteY375" fmla="*/ 438232 h 745449"/>
                  <a:gd name="connsiteX376" fmla="*/ 742389 w 840368"/>
                  <a:gd name="connsiteY376" fmla="*/ 439767 h 745449"/>
                  <a:gd name="connsiteX377" fmla="*/ 744692 w 840368"/>
                  <a:gd name="connsiteY377" fmla="*/ 442325 h 745449"/>
                  <a:gd name="connsiteX378" fmla="*/ 746227 w 840368"/>
                  <a:gd name="connsiteY378" fmla="*/ 446163 h 745449"/>
                  <a:gd name="connsiteX379" fmla="*/ 749296 w 840368"/>
                  <a:gd name="connsiteY379" fmla="*/ 445651 h 745449"/>
                  <a:gd name="connsiteX380" fmla="*/ 750576 w 840368"/>
                  <a:gd name="connsiteY380" fmla="*/ 447442 h 745449"/>
                  <a:gd name="connsiteX381" fmla="*/ 750064 w 840368"/>
                  <a:gd name="connsiteY381" fmla="*/ 450512 h 745449"/>
                  <a:gd name="connsiteX382" fmla="*/ 751087 w 840368"/>
                  <a:gd name="connsiteY382" fmla="*/ 452814 h 745449"/>
                  <a:gd name="connsiteX383" fmla="*/ 750576 w 840368"/>
                  <a:gd name="connsiteY383" fmla="*/ 453581 h 745449"/>
                  <a:gd name="connsiteX384" fmla="*/ 748529 w 840368"/>
                  <a:gd name="connsiteY384" fmla="*/ 454861 h 745449"/>
                  <a:gd name="connsiteX385" fmla="*/ 749041 w 840368"/>
                  <a:gd name="connsiteY385" fmla="*/ 455884 h 745449"/>
                  <a:gd name="connsiteX386" fmla="*/ 750064 w 840368"/>
                  <a:gd name="connsiteY386" fmla="*/ 456651 h 745449"/>
                  <a:gd name="connsiteX387" fmla="*/ 749552 w 840368"/>
                  <a:gd name="connsiteY387" fmla="*/ 457419 h 745449"/>
                  <a:gd name="connsiteX388" fmla="*/ 750064 w 840368"/>
                  <a:gd name="connsiteY388" fmla="*/ 458698 h 745449"/>
                  <a:gd name="connsiteX389" fmla="*/ 749808 w 840368"/>
                  <a:gd name="connsiteY389" fmla="*/ 459721 h 745449"/>
                  <a:gd name="connsiteX390" fmla="*/ 748529 w 840368"/>
                  <a:gd name="connsiteY390" fmla="*/ 461000 h 745449"/>
                  <a:gd name="connsiteX391" fmla="*/ 748785 w 840368"/>
                  <a:gd name="connsiteY391" fmla="*/ 462535 h 745449"/>
                  <a:gd name="connsiteX392" fmla="*/ 747762 w 840368"/>
                  <a:gd name="connsiteY392" fmla="*/ 463047 h 745449"/>
                  <a:gd name="connsiteX393" fmla="*/ 746994 w 840368"/>
                  <a:gd name="connsiteY393" fmla="*/ 464838 h 745449"/>
                  <a:gd name="connsiteX394" fmla="*/ 747250 w 840368"/>
                  <a:gd name="connsiteY394" fmla="*/ 465605 h 745449"/>
                  <a:gd name="connsiteX395" fmla="*/ 745715 w 840368"/>
                  <a:gd name="connsiteY395" fmla="*/ 469442 h 745449"/>
                  <a:gd name="connsiteX396" fmla="*/ 746482 w 840368"/>
                  <a:gd name="connsiteY396" fmla="*/ 471489 h 745449"/>
                  <a:gd name="connsiteX397" fmla="*/ 746227 w 840368"/>
                  <a:gd name="connsiteY397" fmla="*/ 473024 h 745449"/>
                  <a:gd name="connsiteX398" fmla="*/ 746994 w 840368"/>
                  <a:gd name="connsiteY398" fmla="*/ 475326 h 745449"/>
                  <a:gd name="connsiteX399" fmla="*/ 746227 w 840368"/>
                  <a:gd name="connsiteY399" fmla="*/ 476094 h 745449"/>
                  <a:gd name="connsiteX400" fmla="*/ 746994 w 840368"/>
                  <a:gd name="connsiteY400" fmla="*/ 477884 h 745449"/>
                  <a:gd name="connsiteX401" fmla="*/ 747250 w 840368"/>
                  <a:gd name="connsiteY401" fmla="*/ 479419 h 745449"/>
                  <a:gd name="connsiteX402" fmla="*/ 745971 w 840368"/>
                  <a:gd name="connsiteY402" fmla="*/ 481210 h 745449"/>
                  <a:gd name="connsiteX403" fmla="*/ 744692 w 840368"/>
                  <a:gd name="connsiteY403" fmla="*/ 481210 h 745449"/>
                  <a:gd name="connsiteX404" fmla="*/ 745459 w 840368"/>
                  <a:gd name="connsiteY404" fmla="*/ 483768 h 745449"/>
                  <a:gd name="connsiteX405" fmla="*/ 746482 w 840368"/>
                  <a:gd name="connsiteY405" fmla="*/ 483512 h 745449"/>
                  <a:gd name="connsiteX406" fmla="*/ 747250 w 840368"/>
                  <a:gd name="connsiteY406" fmla="*/ 485559 h 745449"/>
                  <a:gd name="connsiteX407" fmla="*/ 749041 w 840368"/>
                  <a:gd name="connsiteY407" fmla="*/ 485303 h 745449"/>
                  <a:gd name="connsiteX408" fmla="*/ 751599 w 840368"/>
                  <a:gd name="connsiteY408" fmla="*/ 485815 h 745449"/>
                  <a:gd name="connsiteX409" fmla="*/ 753390 w 840368"/>
                  <a:gd name="connsiteY409" fmla="*/ 485303 h 745449"/>
                  <a:gd name="connsiteX410" fmla="*/ 754157 w 840368"/>
                  <a:gd name="connsiteY410" fmla="*/ 486582 h 745449"/>
                  <a:gd name="connsiteX411" fmla="*/ 753134 w 840368"/>
                  <a:gd name="connsiteY411" fmla="*/ 490164 h 745449"/>
                  <a:gd name="connsiteX412" fmla="*/ 754157 w 840368"/>
                  <a:gd name="connsiteY412" fmla="*/ 490675 h 745449"/>
                  <a:gd name="connsiteX413" fmla="*/ 754413 w 840368"/>
                  <a:gd name="connsiteY413" fmla="*/ 494768 h 745449"/>
                  <a:gd name="connsiteX414" fmla="*/ 755948 w 840368"/>
                  <a:gd name="connsiteY414" fmla="*/ 496815 h 745449"/>
                  <a:gd name="connsiteX415" fmla="*/ 756971 w 840368"/>
                  <a:gd name="connsiteY415" fmla="*/ 498861 h 745449"/>
                  <a:gd name="connsiteX416" fmla="*/ 756459 w 840368"/>
                  <a:gd name="connsiteY416" fmla="*/ 499629 h 745449"/>
                  <a:gd name="connsiteX417" fmla="*/ 757227 w 840368"/>
                  <a:gd name="connsiteY417" fmla="*/ 501931 h 745449"/>
                  <a:gd name="connsiteX418" fmla="*/ 757994 w 840368"/>
                  <a:gd name="connsiteY418" fmla="*/ 501931 h 745449"/>
                  <a:gd name="connsiteX419" fmla="*/ 757994 w 840368"/>
                  <a:gd name="connsiteY419" fmla="*/ 503978 h 745449"/>
                  <a:gd name="connsiteX420" fmla="*/ 759273 w 840368"/>
                  <a:gd name="connsiteY420" fmla="*/ 503978 h 745449"/>
                  <a:gd name="connsiteX421" fmla="*/ 761064 w 840368"/>
                  <a:gd name="connsiteY421" fmla="*/ 505001 h 745449"/>
                  <a:gd name="connsiteX422" fmla="*/ 761832 w 840368"/>
                  <a:gd name="connsiteY422" fmla="*/ 504490 h 745449"/>
                  <a:gd name="connsiteX423" fmla="*/ 763878 w 840368"/>
                  <a:gd name="connsiteY423" fmla="*/ 504490 h 745449"/>
                  <a:gd name="connsiteX424" fmla="*/ 766436 w 840368"/>
                  <a:gd name="connsiteY424" fmla="*/ 507304 h 745449"/>
                  <a:gd name="connsiteX425" fmla="*/ 767204 w 840368"/>
                  <a:gd name="connsiteY425" fmla="*/ 508071 h 745449"/>
                  <a:gd name="connsiteX426" fmla="*/ 768739 w 840368"/>
                  <a:gd name="connsiteY426" fmla="*/ 508838 h 745449"/>
                  <a:gd name="connsiteX427" fmla="*/ 768995 w 840368"/>
                  <a:gd name="connsiteY427" fmla="*/ 509862 h 745449"/>
                  <a:gd name="connsiteX428" fmla="*/ 770530 w 840368"/>
                  <a:gd name="connsiteY428" fmla="*/ 510374 h 745449"/>
                  <a:gd name="connsiteX429" fmla="*/ 771553 w 840368"/>
                  <a:gd name="connsiteY429" fmla="*/ 509862 h 745449"/>
                  <a:gd name="connsiteX430" fmla="*/ 773088 w 840368"/>
                  <a:gd name="connsiteY430" fmla="*/ 511652 h 745449"/>
                  <a:gd name="connsiteX431" fmla="*/ 772064 w 840368"/>
                  <a:gd name="connsiteY431" fmla="*/ 513699 h 745449"/>
                  <a:gd name="connsiteX432" fmla="*/ 772832 w 840368"/>
                  <a:gd name="connsiteY432" fmla="*/ 515490 h 745449"/>
                  <a:gd name="connsiteX433" fmla="*/ 774878 w 840368"/>
                  <a:gd name="connsiteY433" fmla="*/ 515490 h 745449"/>
                  <a:gd name="connsiteX434" fmla="*/ 775646 w 840368"/>
                  <a:gd name="connsiteY434" fmla="*/ 516257 h 745449"/>
                  <a:gd name="connsiteX435" fmla="*/ 776158 w 840368"/>
                  <a:gd name="connsiteY435" fmla="*/ 520097 h 745449"/>
                  <a:gd name="connsiteX436" fmla="*/ 775902 w 840368"/>
                  <a:gd name="connsiteY436" fmla="*/ 521632 h 745449"/>
                  <a:gd name="connsiteX437" fmla="*/ 776925 w 840368"/>
                  <a:gd name="connsiteY437" fmla="*/ 524190 h 745449"/>
                  <a:gd name="connsiteX438" fmla="*/ 776413 w 840368"/>
                  <a:gd name="connsiteY438" fmla="*/ 524958 h 745449"/>
                  <a:gd name="connsiteX439" fmla="*/ 776669 w 840368"/>
                  <a:gd name="connsiteY439" fmla="*/ 526749 h 745449"/>
                  <a:gd name="connsiteX440" fmla="*/ 775134 w 840368"/>
                  <a:gd name="connsiteY440" fmla="*/ 528539 h 745449"/>
                  <a:gd name="connsiteX441" fmla="*/ 775646 w 840368"/>
                  <a:gd name="connsiteY441" fmla="*/ 530586 h 745449"/>
                  <a:gd name="connsiteX442" fmla="*/ 773855 w 840368"/>
                  <a:gd name="connsiteY442" fmla="*/ 530074 h 745449"/>
                  <a:gd name="connsiteX443" fmla="*/ 774878 w 840368"/>
                  <a:gd name="connsiteY443" fmla="*/ 531609 h 745449"/>
                  <a:gd name="connsiteX444" fmla="*/ 776413 w 840368"/>
                  <a:gd name="connsiteY444" fmla="*/ 533400 h 745449"/>
                  <a:gd name="connsiteX445" fmla="*/ 776925 w 840368"/>
                  <a:gd name="connsiteY445" fmla="*/ 534423 h 745449"/>
                  <a:gd name="connsiteX446" fmla="*/ 778204 w 840368"/>
                  <a:gd name="connsiteY446" fmla="*/ 534935 h 745449"/>
                  <a:gd name="connsiteX447" fmla="*/ 779227 w 840368"/>
                  <a:gd name="connsiteY447" fmla="*/ 533911 h 745449"/>
                  <a:gd name="connsiteX448" fmla="*/ 780762 w 840368"/>
                  <a:gd name="connsiteY448" fmla="*/ 535191 h 745449"/>
                  <a:gd name="connsiteX449" fmla="*/ 783576 w 840368"/>
                  <a:gd name="connsiteY449" fmla="*/ 535446 h 745449"/>
                  <a:gd name="connsiteX450" fmla="*/ 783321 w 840368"/>
                  <a:gd name="connsiteY450" fmla="*/ 536470 h 745449"/>
                  <a:gd name="connsiteX451" fmla="*/ 786902 w 840368"/>
                  <a:gd name="connsiteY451" fmla="*/ 536981 h 745449"/>
                  <a:gd name="connsiteX452" fmla="*/ 787158 w 840368"/>
                  <a:gd name="connsiteY452" fmla="*/ 538260 h 745449"/>
                  <a:gd name="connsiteX453" fmla="*/ 788181 w 840368"/>
                  <a:gd name="connsiteY453" fmla="*/ 538516 h 745449"/>
                  <a:gd name="connsiteX454" fmla="*/ 789204 w 840368"/>
                  <a:gd name="connsiteY454" fmla="*/ 540307 h 745449"/>
                  <a:gd name="connsiteX455" fmla="*/ 788949 w 840368"/>
                  <a:gd name="connsiteY455" fmla="*/ 541842 h 745449"/>
                  <a:gd name="connsiteX456" fmla="*/ 789460 w 840368"/>
                  <a:gd name="connsiteY456" fmla="*/ 544144 h 745449"/>
                  <a:gd name="connsiteX457" fmla="*/ 788949 w 840368"/>
                  <a:gd name="connsiteY457" fmla="*/ 544400 h 745449"/>
                  <a:gd name="connsiteX458" fmla="*/ 789716 w 840368"/>
                  <a:gd name="connsiteY458" fmla="*/ 547470 h 745449"/>
                  <a:gd name="connsiteX459" fmla="*/ 787925 w 840368"/>
                  <a:gd name="connsiteY459" fmla="*/ 547214 h 745449"/>
                  <a:gd name="connsiteX460" fmla="*/ 786390 w 840368"/>
                  <a:gd name="connsiteY460" fmla="*/ 547982 h 745449"/>
                  <a:gd name="connsiteX461" fmla="*/ 784600 w 840368"/>
                  <a:gd name="connsiteY461" fmla="*/ 547982 h 745449"/>
                  <a:gd name="connsiteX462" fmla="*/ 784855 w 840368"/>
                  <a:gd name="connsiteY462" fmla="*/ 550284 h 745449"/>
                  <a:gd name="connsiteX463" fmla="*/ 786135 w 840368"/>
                  <a:gd name="connsiteY463" fmla="*/ 552075 h 745449"/>
                  <a:gd name="connsiteX464" fmla="*/ 785367 w 840368"/>
                  <a:gd name="connsiteY464" fmla="*/ 553098 h 745449"/>
                  <a:gd name="connsiteX465" fmla="*/ 784855 w 840368"/>
                  <a:gd name="connsiteY465" fmla="*/ 554633 h 745449"/>
                  <a:gd name="connsiteX466" fmla="*/ 785623 w 840368"/>
                  <a:gd name="connsiteY466" fmla="*/ 555656 h 745449"/>
                  <a:gd name="connsiteX467" fmla="*/ 784088 w 840368"/>
                  <a:gd name="connsiteY467" fmla="*/ 556679 h 745449"/>
                  <a:gd name="connsiteX468" fmla="*/ 783321 w 840368"/>
                  <a:gd name="connsiteY468" fmla="*/ 558726 h 745449"/>
                  <a:gd name="connsiteX469" fmla="*/ 783832 w 840368"/>
                  <a:gd name="connsiteY469" fmla="*/ 560005 h 745449"/>
                  <a:gd name="connsiteX470" fmla="*/ 782553 w 840368"/>
                  <a:gd name="connsiteY470" fmla="*/ 560773 h 745449"/>
                  <a:gd name="connsiteX471" fmla="*/ 782809 w 840368"/>
                  <a:gd name="connsiteY471" fmla="*/ 562307 h 745449"/>
                  <a:gd name="connsiteX472" fmla="*/ 781786 w 840368"/>
                  <a:gd name="connsiteY472" fmla="*/ 564098 h 745449"/>
                  <a:gd name="connsiteX473" fmla="*/ 781530 w 840368"/>
                  <a:gd name="connsiteY473" fmla="*/ 566145 h 745449"/>
                  <a:gd name="connsiteX474" fmla="*/ 780251 w 840368"/>
                  <a:gd name="connsiteY474" fmla="*/ 567680 h 745449"/>
                  <a:gd name="connsiteX475" fmla="*/ 779483 w 840368"/>
                  <a:gd name="connsiteY475" fmla="*/ 568959 h 745449"/>
                  <a:gd name="connsiteX476" fmla="*/ 778716 w 840368"/>
                  <a:gd name="connsiteY476" fmla="*/ 569215 h 745449"/>
                  <a:gd name="connsiteX477" fmla="*/ 777437 w 840368"/>
                  <a:gd name="connsiteY477" fmla="*/ 570750 h 745449"/>
                  <a:gd name="connsiteX478" fmla="*/ 776158 w 840368"/>
                  <a:gd name="connsiteY478" fmla="*/ 573819 h 745449"/>
                  <a:gd name="connsiteX479" fmla="*/ 776925 w 840368"/>
                  <a:gd name="connsiteY479" fmla="*/ 574587 h 745449"/>
                  <a:gd name="connsiteX480" fmla="*/ 776669 w 840368"/>
                  <a:gd name="connsiteY480" fmla="*/ 577145 h 745449"/>
                  <a:gd name="connsiteX481" fmla="*/ 776669 w 840368"/>
                  <a:gd name="connsiteY481" fmla="*/ 578680 h 745449"/>
                  <a:gd name="connsiteX482" fmla="*/ 778204 w 840368"/>
                  <a:gd name="connsiteY482" fmla="*/ 578936 h 745449"/>
                  <a:gd name="connsiteX483" fmla="*/ 781018 w 840368"/>
                  <a:gd name="connsiteY483" fmla="*/ 580471 h 745449"/>
                  <a:gd name="connsiteX484" fmla="*/ 783576 w 840368"/>
                  <a:gd name="connsiteY484" fmla="*/ 582517 h 745449"/>
                  <a:gd name="connsiteX485" fmla="*/ 795088 w 840368"/>
                  <a:gd name="connsiteY485" fmla="*/ 589169 h 745449"/>
                  <a:gd name="connsiteX486" fmla="*/ 797391 w 840368"/>
                  <a:gd name="connsiteY486" fmla="*/ 590703 h 745449"/>
                  <a:gd name="connsiteX487" fmla="*/ 800205 w 840368"/>
                  <a:gd name="connsiteY487" fmla="*/ 590959 h 745449"/>
                  <a:gd name="connsiteX488" fmla="*/ 803019 w 840368"/>
                  <a:gd name="connsiteY488" fmla="*/ 592494 h 745449"/>
                  <a:gd name="connsiteX489" fmla="*/ 809926 w 840368"/>
                  <a:gd name="connsiteY489" fmla="*/ 593518 h 745449"/>
                  <a:gd name="connsiteX490" fmla="*/ 814019 w 840368"/>
                  <a:gd name="connsiteY490" fmla="*/ 594029 h 745449"/>
                  <a:gd name="connsiteX491" fmla="*/ 823228 w 840368"/>
                  <a:gd name="connsiteY491" fmla="*/ 595308 h 745449"/>
                  <a:gd name="connsiteX492" fmla="*/ 828856 w 840368"/>
                  <a:gd name="connsiteY492" fmla="*/ 595820 h 745449"/>
                  <a:gd name="connsiteX493" fmla="*/ 830903 w 840368"/>
                  <a:gd name="connsiteY493" fmla="*/ 595564 h 745449"/>
                  <a:gd name="connsiteX494" fmla="*/ 837043 w 840368"/>
                  <a:gd name="connsiteY494" fmla="*/ 597099 h 745449"/>
                  <a:gd name="connsiteX495" fmla="*/ 839345 w 840368"/>
                  <a:gd name="connsiteY495" fmla="*/ 597866 h 745449"/>
                  <a:gd name="connsiteX496" fmla="*/ 839857 w 840368"/>
                  <a:gd name="connsiteY496" fmla="*/ 598634 h 745449"/>
                  <a:gd name="connsiteX497" fmla="*/ 840368 w 840368"/>
                  <a:gd name="connsiteY497" fmla="*/ 603494 h 745449"/>
                  <a:gd name="connsiteX498" fmla="*/ 840113 w 840368"/>
                  <a:gd name="connsiteY498" fmla="*/ 605797 h 745449"/>
                  <a:gd name="connsiteX499" fmla="*/ 837810 w 840368"/>
                  <a:gd name="connsiteY499" fmla="*/ 606820 h 745449"/>
                  <a:gd name="connsiteX500" fmla="*/ 835252 w 840368"/>
                  <a:gd name="connsiteY500" fmla="*/ 608355 h 745449"/>
                  <a:gd name="connsiteX501" fmla="*/ 832950 w 840368"/>
                  <a:gd name="connsiteY501" fmla="*/ 608867 h 745449"/>
                  <a:gd name="connsiteX502" fmla="*/ 829368 w 840368"/>
                  <a:gd name="connsiteY502" fmla="*/ 608611 h 745449"/>
                  <a:gd name="connsiteX503" fmla="*/ 826042 w 840368"/>
                  <a:gd name="connsiteY503" fmla="*/ 607076 h 745449"/>
                  <a:gd name="connsiteX504" fmla="*/ 823484 w 840368"/>
                  <a:gd name="connsiteY504" fmla="*/ 607332 h 745449"/>
                  <a:gd name="connsiteX505" fmla="*/ 812996 w 840368"/>
                  <a:gd name="connsiteY505" fmla="*/ 604262 h 745449"/>
                  <a:gd name="connsiteX506" fmla="*/ 810437 w 840368"/>
                  <a:gd name="connsiteY506" fmla="*/ 603750 h 745449"/>
                  <a:gd name="connsiteX507" fmla="*/ 805321 w 840368"/>
                  <a:gd name="connsiteY507" fmla="*/ 605797 h 745449"/>
                  <a:gd name="connsiteX508" fmla="*/ 799437 w 840368"/>
                  <a:gd name="connsiteY508" fmla="*/ 609634 h 745449"/>
                  <a:gd name="connsiteX509" fmla="*/ 792530 w 840368"/>
                  <a:gd name="connsiteY509" fmla="*/ 613727 h 745449"/>
                  <a:gd name="connsiteX510" fmla="*/ 783064 w 840368"/>
                  <a:gd name="connsiteY510" fmla="*/ 618076 h 745449"/>
                  <a:gd name="connsiteX511" fmla="*/ 774111 w 840368"/>
                  <a:gd name="connsiteY511" fmla="*/ 622425 h 745449"/>
                  <a:gd name="connsiteX512" fmla="*/ 763622 w 840368"/>
                  <a:gd name="connsiteY512" fmla="*/ 629076 h 745449"/>
                  <a:gd name="connsiteX513" fmla="*/ 756715 w 840368"/>
                  <a:gd name="connsiteY513" fmla="*/ 634449 h 745449"/>
                  <a:gd name="connsiteX514" fmla="*/ 749808 w 840368"/>
                  <a:gd name="connsiteY514" fmla="*/ 639821 h 745449"/>
                  <a:gd name="connsiteX515" fmla="*/ 748529 w 840368"/>
                  <a:gd name="connsiteY515" fmla="*/ 641356 h 745449"/>
                  <a:gd name="connsiteX516" fmla="*/ 746738 w 840368"/>
                  <a:gd name="connsiteY516" fmla="*/ 644682 h 745449"/>
                  <a:gd name="connsiteX517" fmla="*/ 755948 w 840368"/>
                  <a:gd name="connsiteY517" fmla="*/ 646216 h 745449"/>
                  <a:gd name="connsiteX518" fmla="*/ 756715 w 840368"/>
                  <a:gd name="connsiteY518" fmla="*/ 646472 h 745449"/>
                  <a:gd name="connsiteX519" fmla="*/ 755948 w 840368"/>
                  <a:gd name="connsiteY519" fmla="*/ 655426 h 745449"/>
                  <a:gd name="connsiteX520" fmla="*/ 755436 w 840368"/>
                  <a:gd name="connsiteY520" fmla="*/ 658496 h 745449"/>
                  <a:gd name="connsiteX521" fmla="*/ 754925 w 840368"/>
                  <a:gd name="connsiteY521" fmla="*/ 662589 h 745449"/>
                  <a:gd name="connsiteX522" fmla="*/ 753645 w 840368"/>
                  <a:gd name="connsiteY522" fmla="*/ 670263 h 745449"/>
                  <a:gd name="connsiteX523" fmla="*/ 755180 w 840368"/>
                  <a:gd name="connsiteY523" fmla="*/ 673845 h 745449"/>
                  <a:gd name="connsiteX524" fmla="*/ 759785 w 840368"/>
                  <a:gd name="connsiteY524" fmla="*/ 681264 h 745449"/>
                  <a:gd name="connsiteX525" fmla="*/ 761576 w 840368"/>
                  <a:gd name="connsiteY525" fmla="*/ 685357 h 745449"/>
                  <a:gd name="connsiteX526" fmla="*/ 752878 w 840368"/>
                  <a:gd name="connsiteY526" fmla="*/ 684078 h 745449"/>
                  <a:gd name="connsiteX527" fmla="*/ 752366 w 840368"/>
                  <a:gd name="connsiteY527" fmla="*/ 684845 h 745449"/>
                  <a:gd name="connsiteX528" fmla="*/ 748017 w 840368"/>
                  <a:gd name="connsiteY528" fmla="*/ 684078 h 745449"/>
                  <a:gd name="connsiteX529" fmla="*/ 743413 w 840368"/>
                  <a:gd name="connsiteY529" fmla="*/ 684078 h 745449"/>
                  <a:gd name="connsiteX530" fmla="*/ 743413 w 840368"/>
                  <a:gd name="connsiteY530" fmla="*/ 684845 h 745449"/>
                  <a:gd name="connsiteX531" fmla="*/ 745203 w 840368"/>
                  <a:gd name="connsiteY531" fmla="*/ 686124 h 745449"/>
                  <a:gd name="connsiteX532" fmla="*/ 745715 w 840368"/>
                  <a:gd name="connsiteY532" fmla="*/ 687659 h 745449"/>
                  <a:gd name="connsiteX533" fmla="*/ 744692 w 840368"/>
                  <a:gd name="connsiteY533" fmla="*/ 690473 h 745449"/>
                  <a:gd name="connsiteX534" fmla="*/ 740854 w 840368"/>
                  <a:gd name="connsiteY534" fmla="*/ 690729 h 745449"/>
                  <a:gd name="connsiteX535" fmla="*/ 738040 w 840368"/>
                  <a:gd name="connsiteY535" fmla="*/ 690473 h 745449"/>
                  <a:gd name="connsiteX536" fmla="*/ 729854 w 840368"/>
                  <a:gd name="connsiteY536" fmla="*/ 689450 h 745449"/>
                  <a:gd name="connsiteX537" fmla="*/ 730110 w 840368"/>
                  <a:gd name="connsiteY537" fmla="*/ 693543 h 745449"/>
                  <a:gd name="connsiteX538" fmla="*/ 729087 w 840368"/>
                  <a:gd name="connsiteY538" fmla="*/ 693543 h 745449"/>
                  <a:gd name="connsiteX539" fmla="*/ 727040 w 840368"/>
                  <a:gd name="connsiteY539" fmla="*/ 695334 h 745449"/>
                  <a:gd name="connsiteX540" fmla="*/ 722180 w 840368"/>
                  <a:gd name="connsiteY540" fmla="*/ 701218 h 745449"/>
                  <a:gd name="connsiteX541" fmla="*/ 714505 w 840368"/>
                  <a:gd name="connsiteY541" fmla="*/ 710683 h 745449"/>
                  <a:gd name="connsiteX542" fmla="*/ 708877 w 840368"/>
                  <a:gd name="connsiteY542" fmla="*/ 715288 h 745449"/>
                  <a:gd name="connsiteX543" fmla="*/ 701714 w 840368"/>
                  <a:gd name="connsiteY543" fmla="*/ 718613 h 745449"/>
                  <a:gd name="connsiteX544" fmla="*/ 695574 w 840368"/>
                  <a:gd name="connsiteY544" fmla="*/ 720148 h 745449"/>
                  <a:gd name="connsiteX545" fmla="*/ 684574 w 840368"/>
                  <a:gd name="connsiteY545" fmla="*/ 721172 h 745449"/>
                  <a:gd name="connsiteX546" fmla="*/ 676388 w 840368"/>
                  <a:gd name="connsiteY546" fmla="*/ 722962 h 745449"/>
                  <a:gd name="connsiteX547" fmla="*/ 671527 w 840368"/>
                  <a:gd name="connsiteY547" fmla="*/ 723218 h 745449"/>
                  <a:gd name="connsiteX548" fmla="*/ 656434 w 840368"/>
                  <a:gd name="connsiteY548" fmla="*/ 714009 h 745449"/>
                  <a:gd name="connsiteX549" fmla="*/ 654899 w 840368"/>
                  <a:gd name="connsiteY549" fmla="*/ 715032 h 745449"/>
                  <a:gd name="connsiteX550" fmla="*/ 654643 w 840368"/>
                  <a:gd name="connsiteY550" fmla="*/ 717590 h 745449"/>
                  <a:gd name="connsiteX551" fmla="*/ 654387 w 840368"/>
                  <a:gd name="connsiteY551" fmla="*/ 718102 h 745449"/>
                  <a:gd name="connsiteX552" fmla="*/ 652085 w 840368"/>
                  <a:gd name="connsiteY552" fmla="*/ 718102 h 745449"/>
                  <a:gd name="connsiteX553" fmla="*/ 651829 w 840368"/>
                  <a:gd name="connsiteY553" fmla="*/ 718613 h 745449"/>
                  <a:gd name="connsiteX554" fmla="*/ 649783 w 840368"/>
                  <a:gd name="connsiteY554" fmla="*/ 719893 h 745449"/>
                  <a:gd name="connsiteX555" fmla="*/ 649783 w 840368"/>
                  <a:gd name="connsiteY555" fmla="*/ 723218 h 745449"/>
                  <a:gd name="connsiteX556" fmla="*/ 650806 w 840368"/>
                  <a:gd name="connsiteY556" fmla="*/ 723218 h 745449"/>
                  <a:gd name="connsiteX557" fmla="*/ 650806 w 840368"/>
                  <a:gd name="connsiteY557" fmla="*/ 726544 h 745449"/>
                  <a:gd name="connsiteX558" fmla="*/ 649015 w 840368"/>
                  <a:gd name="connsiteY558" fmla="*/ 728590 h 745449"/>
                  <a:gd name="connsiteX559" fmla="*/ 649015 w 840368"/>
                  <a:gd name="connsiteY559" fmla="*/ 730637 h 745449"/>
                  <a:gd name="connsiteX560" fmla="*/ 648248 w 840368"/>
                  <a:gd name="connsiteY560" fmla="*/ 731660 h 745449"/>
                  <a:gd name="connsiteX561" fmla="*/ 648503 w 840368"/>
                  <a:gd name="connsiteY561" fmla="*/ 732684 h 745449"/>
                  <a:gd name="connsiteX562" fmla="*/ 643643 w 840368"/>
                  <a:gd name="connsiteY562" fmla="*/ 732939 h 745449"/>
                  <a:gd name="connsiteX563" fmla="*/ 642364 w 840368"/>
                  <a:gd name="connsiteY563" fmla="*/ 731916 h 745449"/>
                  <a:gd name="connsiteX564" fmla="*/ 640829 w 840368"/>
                  <a:gd name="connsiteY564" fmla="*/ 732428 h 745449"/>
                  <a:gd name="connsiteX565" fmla="*/ 639550 w 840368"/>
                  <a:gd name="connsiteY565" fmla="*/ 733963 h 745449"/>
                  <a:gd name="connsiteX566" fmla="*/ 638526 w 840368"/>
                  <a:gd name="connsiteY566" fmla="*/ 734193 h 745449"/>
                  <a:gd name="connsiteX567" fmla="*/ 636736 w 840368"/>
                  <a:gd name="connsiteY567" fmla="*/ 735984 h 745449"/>
                  <a:gd name="connsiteX568" fmla="*/ 634433 w 840368"/>
                  <a:gd name="connsiteY568" fmla="*/ 736521 h 745449"/>
                  <a:gd name="connsiteX569" fmla="*/ 632387 w 840368"/>
                  <a:gd name="connsiteY569" fmla="*/ 738030 h 745449"/>
                  <a:gd name="connsiteX570" fmla="*/ 624712 w 840368"/>
                  <a:gd name="connsiteY570" fmla="*/ 740588 h 745449"/>
                  <a:gd name="connsiteX571" fmla="*/ 622410 w 840368"/>
                  <a:gd name="connsiteY571" fmla="*/ 739565 h 745449"/>
                  <a:gd name="connsiteX572" fmla="*/ 615758 w 840368"/>
                  <a:gd name="connsiteY572" fmla="*/ 738030 h 745449"/>
                  <a:gd name="connsiteX573" fmla="*/ 612944 w 840368"/>
                  <a:gd name="connsiteY573" fmla="*/ 737774 h 745449"/>
                  <a:gd name="connsiteX574" fmla="*/ 608596 w 840368"/>
                  <a:gd name="connsiteY574" fmla="*/ 737774 h 745449"/>
                  <a:gd name="connsiteX575" fmla="*/ 606293 w 840368"/>
                  <a:gd name="connsiteY575" fmla="*/ 738030 h 745449"/>
                  <a:gd name="connsiteX576" fmla="*/ 603735 w 840368"/>
                  <a:gd name="connsiteY576" fmla="*/ 739054 h 745449"/>
                  <a:gd name="connsiteX577" fmla="*/ 600153 w 840368"/>
                  <a:gd name="connsiteY577" fmla="*/ 739821 h 745449"/>
                  <a:gd name="connsiteX578" fmla="*/ 595549 w 840368"/>
                  <a:gd name="connsiteY578" fmla="*/ 740358 h 745449"/>
                  <a:gd name="connsiteX579" fmla="*/ 592479 w 840368"/>
                  <a:gd name="connsiteY579" fmla="*/ 740102 h 745449"/>
                  <a:gd name="connsiteX580" fmla="*/ 586851 w 840368"/>
                  <a:gd name="connsiteY580" fmla="*/ 739821 h 745449"/>
                  <a:gd name="connsiteX581" fmla="*/ 577641 w 840368"/>
                  <a:gd name="connsiteY581" fmla="*/ 741126 h 745449"/>
                  <a:gd name="connsiteX582" fmla="*/ 575851 w 840368"/>
                  <a:gd name="connsiteY582" fmla="*/ 741381 h 745449"/>
                  <a:gd name="connsiteX583" fmla="*/ 574316 w 840368"/>
                  <a:gd name="connsiteY583" fmla="*/ 742149 h 745449"/>
                  <a:gd name="connsiteX584" fmla="*/ 570223 w 840368"/>
                  <a:gd name="connsiteY584" fmla="*/ 743402 h 745449"/>
                  <a:gd name="connsiteX585" fmla="*/ 567664 w 840368"/>
                  <a:gd name="connsiteY585" fmla="*/ 743658 h 745449"/>
                  <a:gd name="connsiteX586" fmla="*/ 562548 w 840368"/>
                  <a:gd name="connsiteY586" fmla="*/ 743172 h 745449"/>
                  <a:gd name="connsiteX587" fmla="*/ 560246 w 840368"/>
                  <a:gd name="connsiteY587" fmla="*/ 742635 h 745449"/>
                  <a:gd name="connsiteX588" fmla="*/ 554873 w 840368"/>
                  <a:gd name="connsiteY588" fmla="*/ 740358 h 745449"/>
                  <a:gd name="connsiteX589" fmla="*/ 552315 w 840368"/>
                  <a:gd name="connsiteY589" fmla="*/ 740358 h 745449"/>
                  <a:gd name="connsiteX590" fmla="*/ 548734 w 840368"/>
                  <a:gd name="connsiteY590" fmla="*/ 742379 h 745449"/>
                  <a:gd name="connsiteX591" fmla="*/ 547199 w 840368"/>
                  <a:gd name="connsiteY591" fmla="*/ 743172 h 745449"/>
                  <a:gd name="connsiteX592" fmla="*/ 544641 w 840368"/>
                  <a:gd name="connsiteY592" fmla="*/ 740102 h 745449"/>
                  <a:gd name="connsiteX593" fmla="*/ 544129 w 840368"/>
                  <a:gd name="connsiteY593" fmla="*/ 739821 h 745449"/>
                  <a:gd name="connsiteX594" fmla="*/ 541315 w 840368"/>
                  <a:gd name="connsiteY594" fmla="*/ 740588 h 745449"/>
                  <a:gd name="connsiteX595" fmla="*/ 541315 w 840368"/>
                  <a:gd name="connsiteY595" fmla="*/ 742916 h 745449"/>
                  <a:gd name="connsiteX596" fmla="*/ 539780 w 840368"/>
                  <a:gd name="connsiteY596" fmla="*/ 744170 h 745449"/>
                  <a:gd name="connsiteX597" fmla="*/ 536710 w 840368"/>
                  <a:gd name="connsiteY597" fmla="*/ 744963 h 745449"/>
                  <a:gd name="connsiteX598" fmla="*/ 533129 w 840368"/>
                  <a:gd name="connsiteY598" fmla="*/ 744963 h 745449"/>
                  <a:gd name="connsiteX599" fmla="*/ 532105 w 840368"/>
                  <a:gd name="connsiteY599" fmla="*/ 744426 h 745449"/>
                  <a:gd name="connsiteX600" fmla="*/ 531338 w 840368"/>
                  <a:gd name="connsiteY600" fmla="*/ 743402 h 745449"/>
                  <a:gd name="connsiteX601" fmla="*/ 529803 w 840368"/>
                  <a:gd name="connsiteY601" fmla="*/ 743172 h 745449"/>
                  <a:gd name="connsiteX602" fmla="*/ 528268 w 840368"/>
                  <a:gd name="connsiteY602" fmla="*/ 744170 h 745449"/>
                  <a:gd name="connsiteX603" fmla="*/ 527245 w 840368"/>
                  <a:gd name="connsiteY603" fmla="*/ 744170 h 745449"/>
                  <a:gd name="connsiteX604" fmla="*/ 526222 w 840368"/>
                  <a:gd name="connsiteY604" fmla="*/ 743402 h 745449"/>
                  <a:gd name="connsiteX605" fmla="*/ 522896 w 840368"/>
                  <a:gd name="connsiteY605" fmla="*/ 744170 h 745449"/>
                  <a:gd name="connsiteX606" fmla="*/ 522128 w 840368"/>
                  <a:gd name="connsiteY606" fmla="*/ 745449 h 745449"/>
                  <a:gd name="connsiteX607" fmla="*/ 520593 w 840368"/>
                  <a:gd name="connsiteY607" fmla="*/ 744170 h 745449"/>
                  <a:gd name="connsiteX608" fmla="*/ 519059 w 840368"/>
                  <a:gd name="connsiteY608" fmla="*/ 744170 h 745449"/>
                  <a:gd name="connsiteX609" fmla="*/ 519314 w 840368"/>
                  <a:gd name="connsiteY609" fmla="*/ 741612 h 745449"/>
                  <a:gd name="connsiteX610" fmla="*/ 517268 w 840368"/>
                  <a:gd name="connsiteY610" fmla="*/ 740588 h 745449"/>
                  <a:gd name="connsiteX611" fmla="*/ 517268 w 840368"/>
                  <a:gd name="connsiteY611" fmla="*/ 739054 h 745449"/>
                  <a:gd name="connsiteX612" fmla="*/ 516756 w 840368"/>
                  <a:gd name="connsiteY612" fmla="*/ 738311 h 745449"/>
                  <a:gd name="connsiteX613" fmla="*/ 518035 w 840368"/>
                  <a:gd name="connsiteY613" fmla="*/ 737544 h 745449"/>
                  <a:gd name="connsiteX614" fmla="*/ 518547 w 840368"/>
                  <a:gd name="connsiteY614" fmla="*/ 736521 h 745449"/>
                  <a:gd name="connsiteX615" fmla="*/ 519826 w 840368"/>
                  <a:gd name="connsiteY615" fmla="*/ 736240 h 745449"/>
                  <a:gd name="connsiteX616" fmla="*/ 521873 w 840368"/>
                  <a:gd name="connsiteY616" fmla="*/ 736777 h 745449"/>
                  <a:gd name="connsiteX617" fmla="*/ 521873 w 840368"/>
                  <a:gd name="connsiteY617" fmla="*/ 735498 h 745449"/>
                  <a:gd name="connsiteX618" fmla="*/ 519314 w 840368"/>
                  <a:gd name="connsiteY618" fmla="*/ 733707 h 745449"/>
                  <a:gd name="connsiteX619" fmla="*/ 518291 w 840368"/>
                  <a:gd name="connsiteY619" fmla="*/ 733425 h 745449"/>
                  <a:gd name="connsiteX620" fmla="*/ 517268 w 840368"/>
                  <a:gd name="connsiteY620" fmla="*/ 734193 h 745449"/>
                  <a:gd name="connsiteX621" fmla="*/ 515989 w 840368"/>
                  <a:gd name="connsiteY621" fmla="*/ 732939 h 745449"/>
                  <a:gd name="connsiteX622" fmla="*/ 515221 w 840368"/>
                  <a:gd name="connsiteY622" fmla="*/ 733425 h 745449"/>
                  <a:gd name="connsiteX623" fmla="*/ 513686 w 840368"/>
                  <a:gd name="connsiteY623" fmla="*/ 732172 h 745449"/>
                  <a:gd name="connsiteX624" fmla="*/ 513431 w 840368"/>
                  <a:gd name="connsiteY624" fmla="*/ 729358 h 745449"/>
                  <a:gd name="connsiteX625" fmla="*/ 513686 w 840368"/>
                  <a:gd name="connsiteY625" fmla="*/ 727797 h 745449"/>
                  <a:gd name="connsiteX626" fmla="*/ 512663 w 840368"/>
                  <a:gd name="connsiteY626" fmla="*/ 727286 h 745449"/>
                  <a:gd name="connsiteX627" fmla="*/ 511640 w 840368"/>
                  <a:gd name="connsiteY627" fmla="*/ 728053 h 745449"/>
                  <a:gd name="connsiteX628" fmla="*/ 509337 w 840368"/>
                  <a:gd name="connsiteY628" fmla="*/ 727797 h 745449"/>
                  <a:gd name="connsiteX629" fmla="*/ 507291 w 840368"/>
                  <a:gd name="connsiteY629" fmla="*/ 726518 h 745449"/>
                  <a:gd name="connsiteX630" fmla="*/ 506012 w 840368"/>
                  <a:gd name="connsiteY630" fmla="*/ 726518 h 745449"/>
                  <a:gd name="connsiteX631" fmla="*/ 502942 w 840368"/>
                  <a:gd name="connsiteY631" fmla="*/ 725239 h 745449"/>
                  <a:gd name="connsiteX632" fmla="*/ 501663 w 840368"/>
                  <a:gd name="connsiteY632" fmla="*/ 724983 h 745449"/>
                  <a:gd name="connsiteX633" fmla="*/ 500640 w 840368"/>
                  <a:gd name="connsiteY633" fmla="*/ 723704 h 745449"/>
                  <a:gd name="connsiteX634" fmla="*/ 501151 w 840368"/>
                  <a:gd name="connsiteY634" fmla="*/ 722169 h 745449"/>
                  <a:gd name="connsiteX635" fmla="*/ 500640 w 840368"/>
                  <a:gd name="connsiteY635" fmla="*/ 720123 h 745449"/>
                  <a:gd name="connsiteX636" fmla="*/ 499105 w 840368"/>
                  <a:gd name="connsiteY636" fmla="*/ 719355 h 745449"/>
                  <a:gd name="connsiteX637" fmla="*/ 497825 w 840368"/>
                  <a:gd name="connsiteY637" fmla="*/ 719355 h 745449"/>
                  <a:gd name="connsiteX638" fmla="*/ 496802 w 840368"/>
                  <a:gd name="connsiteY638" fmla="*/ 718588 h 745449"/>
                  <a:gd name="connsiteX639" fmla="*/ 495267 w 840368"/>
                  <a:gd name="connsiteY639" fmla="*/ 718332 h 745449"/>
                  <a:gd name="connsiteX640" fmla="*/ 494756 w 840368"/>
                  <a:gd name="connsiteY640" fmla="*/ 717820 h 745449"/>
                  <a:gd name="connsiteX641" fmla="*/ 493221 w 840368"/>
                  <a:gd name="connsiteY641" fmla="*/ 717309 h 745449"/>
                  <a:gd name="connsiteX642" fmla="*/ 493221 w 840368"/>
                  <a:gd name="connsiteY642" fmla="*/ 716541 h 745449"/>
                  <a:gd name="connsiteX643" fmla="*/ 491430 w 840368"/>
                  <a:gd name="connsiteY643" fmla="*/ 716285 h 745449"/>
                  <a:gd name="connsiteX644" fmla="*/ 489639 w 840368"/>
                  <a:gd name="connsiteY644" fmla="*/ 715006 h 745449"/>
                  <a:gd name="connsiteX645" fmla="*/ 487337 w 840368"/>
                  <a:gd name="connsiteY645" fmla="*/ 715518 h 745449"/>
                  <a:gd name="connsiteX646" fmla="*/ 486058 w 840368"/>
                  <a:gd name="connsiteY646" fmla="*/ 715006 h 745449"/>
                  <a:gd name="connsiteX647" fmla="*/ 485802 w 840368"/>
                  <a:gd name="connsiteY647" fmla="*/ 713727 h 745449"/>
                  <a:gd name="connsiteX648" fmla="*/ 484011 w 840368"/>
                  <a:gd name="connsiteY648" fmla="*/ 713983 h 745449"/>
                  <a:gd name="connsiteX649" fmla="*/ 482476 w 840368"/>
                  <a:gd name="connsiteY649" fmla="*/ 712960 h 745449"/>
                  <a:gd name="connsiteX650" fmla="*/ 484523 w 840368"/>
                  <a:gd name="connsiteY650" fmla="*/ 710658 h 745449"/>
                  <a:gd name="connsiteX651" fmla="*/ 482732 w 840368"/>
                  <a:gd name="connsiteY651" fmla="*/ 709890 h 745449"/>
                  <a:gd name="connsiteX652" fmla="*/ 482476 w 840368"/>
                  <a:gd name="connsiteY652" fmla="*/ 711169 h 745449"/>
                  <a:gd name="connsiteX653" fmla="*/ 481453 w 840368"/>
                  <a:gd name="connsiteY653" fmla="*/ 711425 h 745449"/>
                  <a:gd name="connsiteX654" fmla="*/ 479662 w 840368"/>
                  <a:gd name="connsiteY654" fmla="*/ 711169 h 745449"/>
                  <a:gd name="connsiteX655" fmla="*/ 478383 w 840368"/>
                  <a:gd name="connsiteY655" fmla="*/ 710658 h 745449"/>
                  <a:gd name="connsiteX656" fmla="*/ 477104 w 840368"/>
                  <a:gd name="connsiteY656" fmla="*/ 710658 h 745449"/>
                  <a:gd name="connsiteX657" fmla="*/ 474802 w 840368"/>
                  <a:gd name="connsiteY657" fmla="*/ 709122 h 745449"/>
                  <a:gd name="connsiteX658" fmla="*/ 473267 w 840368"/>
                  <a:gd name="connsiteY658" fmla="*/ 709890 h 745449"/>
                  <a:gd name="connsiteX659" fmla="*/ 472243 w 840368"/>
                  <a:gd name="connsiteY659" fmla="*/ 709122 h 745449"/>
                  <a:gd name="connsiteX660" fmla="*/ 471476 w 840368"/>
                  <a:gd name="connsiteY660" fmla="*/ 707843 h 745449"/>
                  <a:gd name="connsiteX661" fmla="*/ 470965 w 840368"/>
                  <a:gd name="connsiteY661" fmla="*/ 706564 h 745449"/>
                  <a:gd name="connsiteX662" fmla="*/ 471732 w 840368"/>
                  <a:gd name="connsiteY662" fmla="*/ 704774 h 745449"/>
                  <a:gd name="connsiteX663" fmla="*/ 470709 w 840368"/>
                  <a:gd name="connsiteY663" fmla="*/ 703494 h 745449"/>
                  <a:gd name="connsiteX664" fmla="*/ 469174 w 840368"/>
                  <a:gd name="connsiteY664" fmla="*/ 703494 h 745449"/>
                  <a:gd name="connsiteX665" fmla="*/ 467383 w 840368"/>
                  <a:gd name="connsiteY665" fmla="*/ 702983 h 745449"/>
                  <a:gd name="connsiteX666" fmla="*/ 465848 w 840368"/>
                  <a:gd name="connsiteY666" fmla="*/ 704006 h 745449"/>
                  <a:gd name="connsiteX667" fmla="*/ 464313 w 840368"/>
                  <a:gd name="connsiteY667" fmla="*/ 703494 h 745449"/>
                  <a:gd name="connsiteX668" fmla="*/ 462522 w 840368"/>
                  <a:gd name="connsiteY668" fmla="*/ 701704 h 745449"/>
                  <a:gd name="connsiteX669" fmla="*/ 461243 w 840368"/>
                  <a:gd name="connsiteY669" fmla="*/ 702727 h 745449"/>
                  <a:gd name="connsiteX670" fmla="*/ 459197 w 840368"/>
                  <a:gd name="connsiteY670" fmla="*/ 701192 h 745449"/>
                  <a:gd name="connsiteX671" fmla="*/ 457662 w 840368"/>
                  <a:gd name="connsiteY671" fmla="*/ 701704 h 745449"/>
                  <a:gd name="connsiteX672" fmla="*/ 457406 w 840368"/>
                  <a:gd name="connsiteY672" fmla="*/ 699657 h 745449"/>
                  <a:gd name="connsiteX673" fmla="*/ 455615 w 840368"/>
                  <a:gd name="connsiteY673" fmla="*/ 698378 h 745449"/>
                  <a:gd name="connsiteX674" fmla="*/ 456383 w 840368"/>
                  <a:gd name="connsiteY674" fmla="*/ 696331 h 745449"/>
                  <a:gd name="connsiteX675" fmla="*/ 455104 w 840368"/>
                  <a:gd name="connsiteY675" fmla="*/ 696587 h 745449"/>
                  <a:gd name="connsiteX676" fmla="*/ 454336 w 840368"/>
                  <a:gd name="connsiteY676" fmla="*/ 695564 h 745449"/>
                  <a:gd name="connsiteX677" fmla="*/ 455615 w 840368"/>
                  <a:gd name="connsiteY677" fmla="*/ 691983 h 745449"/>
                  <a:gd name="connsiteX678" fmla="*/ 454336 w 840368"/>
                  <a:gd name="connsiteY678" fmla="*/ 689936 h 745449"/>
                  <a:gd name="connsiteX679" fmla="*/ 454336 w 840368"/>
                  <a:gd name="connsiteY679" fmla="*/ 688145 h 745449"/>
                  <a:gd name="connsiteX680" fmla="*/ 452290 w 840368"/>
                  <a:gd name="connsiteY680" fmla="*/ 685843 h 745449"/>
                  <a:gd name="connsiteX681" fmla="*/ 453313 w 840368"/>
                  <a:gd name="connsiteY681" fmla="*/ 681494 h 745449"/>
                  <a:gd name="connsiteX682" fmla="*/ 451522 w 840368"/>
                  <a:gd name="connsiteY682" fmla="*/ 681238 h 745449"/>
                  <a:gd name="connsiteX683" fmla="*/ 449476 w 840368"/>
                  <a:gd name="connsiteY683" fmla="*/ 679703 h 745449"/>
                  <a:gd name="connsiteX684" fmla="*/ 448964 w 840368"/>
                  <a:gd name="connsiteY684" fmla="*/ 678424 h 745449"/>
                  <a:gd name="connsiteX685" fmla="*/ 448708 w 840368"/>
                  <a:gd name="connsiteY685" fmla="*/ 676889 h 745449"/>
                  <a:gd name="connsiteX686" fmla="*/ 450243 w 840368"/>
                  <a:gd name="connsiteY686" fmla="*/ 675610 h 745449"/>
                  <a:gd name="connsiteX687" fmla="*/ 450499 w 840368"/>
                  <a:gd name="connsiteY687" fmla="*/ 673308 h 745449"/>
                  <a:gd name="connsiteX688" fmla="*/ 449220 w 840368"/>
                  <a:gd name="connsiteY688" fmla="*/ 670494 h 745449"/>
                  <a:gd name="connsiteX689" fmla="*/ 449476 w 840368"/>
                  <a:gd name="connsiteY689" fmla="*/ 669470 h 745449"/>
                  <a:gd name="connsiteX690" fmla="*/ 450499 w 840368"/>
                  <a:gd name="connsiteY690" fmla="*/ 667961 h 745449"/>
                  <a:gd name="connsiteX691" fmla="*/ 451010 w 840368"/>
                  <a:gd name="connsiteY691" fmla="*/ 665403 h 745449"/>
                  <a:gd name="connsiteX692" fmla="*/ 450499 w 840368"/>
                  <a:gd name="connsiteY692" fmla="*/ 662589 h 745449"/>
                  <a:gd name="connsiteX693" fmla="*/ 452545 w 840368"/>
                  <a:gd name="connsiteY693" fmla="*/ 661028 h 745449"/>
                  <a:gd name="connsiteX694" fmla="*/ 453057 w 840368"/>
                  <a:gd name="connsiteY694" fmla="*/ 658470 h 745449"/>
                  <a:gd name="connsiteX695" fmla="*/ 454080 w 840368"/>
                  <a:gd name="connsiteY695" fmla="*/ 656424 h 745449"/>
                  <a:gd name="connsiteX696" fmla="*/ 454080 w 840368"/>
                  <a:gd name="connsiteY696" fmla="*/ 654889 h 745449"/>
                  <a:gd name="connsiteX697" fmla="*/ 457150 w 840368"/>
                  <a:gd name="connsiteY697" fmla="*/ 651844 h 745449"/>
                  <a:gd name="connsiteX698" fmla="*/ 459964 w 840368"/>
                  <a:gd name="connsiteY698" fmla="*/ 648237 h 745449"/>
                  <a:gd name="connsiteX699" fmla="*/ 460987 w 840368"/>
                  <a:gd name="connsiteY699" fmla="*/ 645961 h 745449"/>
                  <a:gd name="connsiteX700" fmla="*/ 461755 w 840368"/>
                  <a:gd name="connsiteY700" fmla="*/ 643402 h 745449"/>
                  <a:gd name="connsiteX701" fmla="*/ 461755 w 840368"/>
                  <a:gd name="connsiteY701" fmla="*/ 638030 h 745449"/>
                  <a:gd name="connsiteX702" fmla="*/ 460732 w 840368"/>
                  <a:gd name="connsiteY702" fmla="*/ 635984 h 745449"/>
                  <a:gd name="connsiteX703" fmla="*/ 458941 w 840368"/>
                  <a:gd name="connsiteY703" fmla="*/ 635216 h 745449"/>
                  <a:gd name="connsiteX704" fmla="*/ 451266 w 840368"/>
                  <a:gd name="connsiteY704" fmla="*/ 635446 h 745449"/>
                  <a:gd name="connsiteX705" fmla="*/ 445127 w 840368"/>
                  <a:gd name="connsiteY705" fmla="*/ 635446 h 745449"/>
                  <a:gd name="connsiteX706" fmla="*/ 444359 w 840368"/>
                  <a:gd name="connsiteY706" fmla="*/ 634193 h 745449"/>
                  <a:gd name="connsiteX707" fmla="*/ 440778 w 840368"/>
                  <a:gd name="connsiteY707" fmla="*/ 632658 h 745449"/>
                  <a:gd name="connsiteX708" fmla="*/ 436940 w 840368"/>
                  <a:gd name="connsiteY708" fmla="*/ 629588 h 745449"/>
                  <a:gd name="connsiteX709" fmla="*/ 434126 w 840368"/>
                  <a:gd name="connsiteY709" fmla="*/ 626774 h 745449"/>
                  <a:gd name="connsiteX710" fmla="*/ 431056 w 840368"/>
                  <a:gd name="connsiteY710" fmla="*/ 625469 h 745449"/>
                  <a:gd name="connsiteX711" fmla="*/ 429010 w 840368"/>
                  <a:gd name="connsiteY711" fmla="*/ 625239 h 745449"/>
                  <a:gd name="connsiteX712" fmla="*/ 425940 w 840368"/>
                  <a:gd name="connsiteY712" fmla="*/ 625239 h 745449"/>
                  <a:gd name="connsiteX713" fmla="*/ 423894 w 840368"/>
                  <a:gd name="connsiteY713" fmla="*/ 623960 h 745449"/>
                  <a:gd name="connsiteX714" fmla="*/ 421847 w 840368"/>
                  <a:gd name="connsiteY714" fmla="*/ 623448 h 745449"/>
                  <a:gd name="connsiteX715" fmla="*/ 418010 w 840368"/>
                  <a:gd name="connsiteY715" fmla="*/ 621402 h 745449"/>
                  <a:gd name="connsiteX716" fmla="*/ 414428 w 840368"/>
                  <a:gd name="connsiteY716" fmla="*/ 618332 h 745449"/>
                  <a:gd name="connsiteX717" fmla="*/ 410847 w 840368"/>
                  <a:gd name="connsiteY717" fmla="*/ 615774 h 745449"/>
                  <a:gd name="connsiteX718" fmla="*/ 406498 w 840368"/>
                  <a:gd name="connsiteY718" fmla="*/ 612448 h 745449"/>
                  <a:gd name="connsiteX719" fmla="*/ 403940 w 840368"/>
                  <a:gd name="connsiteY719" fmla="*/ 610402 h 745449"/>
                  <a:gd name="connsiteX720" fmla="*/ 394730 w 840368"/>
                  <a:gd name="connsiteY720" fmla="*/ 604774 h 745449"/>
                  <a:gd name="connsiteX721" fmla="*/ 392172 w 840368"/>
                  <a:gd name="connsiteY721" fmla="*/ 601960 h 745449"/>
                  <a:gd name="connsiteX722" fmla="*/ 391405 w 840368"/>
                  <a:gd name="connsiteY722" fmla="*/ 598890 h 745449"/>
                  <a:gd name="connsiteX723" fmla="*/ 392172 w 840368"/>
                  <a:gd name="connsiteY723" fmla="*/ 596076 h 745449"/>
                  <a:gd name="connsiteX724" fmla="*/ 392939 w 840368"/>
                  <a:gd name="connsiteY724" fmla="*/ 588913 h 745449"/>
                  <a:gd name="connsiteX725" fmla="*/ 393963 w 840368"/>
                  <a:gd name="connsiteY725" fmla="*/ 587378 h 745449"/>
                  <a:gd name="connsiteX726" fmla="*/ 394986 w 840368"/>
                  <a:gd name="connsiteY726" fmla="*/ 584564 h 745449"/>
                  <a:gd name="connsiteX727" fmla="*/ 397032 w 840368"/>
                  <a:gd name="connsiteY727" fmla="*/ 583796 h 745449"/>
                  <a:gd name="connsiteX728" fmla="*/ 399591 w 840368"/>
                  <a:gd name="connsiteY728" fmla="*/ 583796 h 745449"/>
                  <a:gd name="connsiteX729" fmla="*/ 401381 w 840368"/>
                  <a:gd name="connsiteY729" fmla="*/ 582773 h 745449"/>
                  <a:gd name="connsiteX730" fmla="*/ 402660 w 840368"/>
                  <a:gd name="connsiteY730" fmla="*/ 581238 h 745449"/>
                  <a:gd name="connsiteX731" fmla="*/ 403172 w 840368"/>
                  <a:gd name="connsiteY731" fmla="*/ 578936 h 745449"/>
                  <a:gd name="connsiteX732" fmla="*/ 404707 w 840368"/>
                  <a:gd name="connsiteY732" fmla="*/ 575866 h 745449"/>
                  <a:gd name="connsiteX733" fmla="*/ 405986 w 840368"/>
                  <a:gd name="connsiteY733" fmla="*/ 574305 h 745449"/>
                  <a:gd name="connsiteX734" fmla="*/ 407777 w 840368"/>
                  <a:gd name="connsiteY734" fmla="*/ 573819 h 745449"/>
                  <a:gd name="connsiteX735" fmla="*/ 410591 w 840368"/>
                  <a:gd name="connsiteY735" fmla="*/ 569215 h 745449"/>
                  <a:gd name="connsiteX736" fmla="*/ 410847 w 840368"/>
                  <a:gd name="connsiteY736" fmla="*/ 567424 h 745449"/>
                  <a:gd name="connsiteX737" fmla="*/ 409568 w 840368"/>
                  <a:gd name="connsiteY737" fmla="*/ 565633 h 745449"/>
                  <a:gd name="connsiteX738" fmla="*/ 407521 w 840368"/>
                  <a:gd name="connsiteY738" fmla="*/ 563842 h 745449"/>
                  <a:gd name="connsiteX739" fmla="*/ 407265 w 840368"/>
                  <a:gd name="connsiteY739" fmla="*/ 562819 h 745449"/>
                  <a:gd name="connsiteX740" fmla="*/ 405219 w 840368"/>
                  <a:gd name="connsiteY740" fmla="*/ 562307 h 745449"/>
                  <a:gd name="connsiteX741" fmla="*/ 403940 w 840368"/>
                  <a:gd name="connsiteY741" fmla="*/ 561284 h 745449"/>
                  <a:gd name="connsiteX742" fmla="*/ 403684 w 840368"/>
                  <a:gd name="connsiteY742" fmla="*/ 557933 h 745449"/>
                  <a:gd name="connsiteX743" fmla="*/ 403684 w 840368"/>
                  <a:gd name="connsiteY743" fmla="*/ 553865 h 745449"/>
                  <a:gd name="connsiteX744" fmla="*/ 403428 w 840368"/>
                  <a:gd name="connsiteY744" fmla="*/ 552075 h 745449"/>
                  <a:gd name="connsiteX745" fmla="*/ 402405 w 840368"/>
                  <a:gd name="connsiteY745" fmla="*/ 550770 h 745449"/>
                  <a:gd name="connsiteX746" fmla="*/ 401126 w 840368"/>
                  <a:gd name="connsiteY746" fmla="*/ 547189 h 745449"/>
                  <a:gd name="connsiteX747" fmla="*/ 400358 w 840368"/>
                  <a:gd name="connsiteY747" fmla="*/ 545423 h 745449"/>
                  <a:gd name="connsiteX748" fmla="*/ 398567 w 840368"/>
                  <a:gd name="connsiteY748" fmla="*/ 544656 h 745449"/>
                  <a:gd name="connsiteX749" fmla="*/ 398056 w 840368"/>
                  <a:gd name="connsiteY749" fmla="*/ 543377 h 745449"/>
                  <a:gd name="connsiteX750" fmla="*/ 399335 w 840368"/>
                  <a:gd name="connsiteY750" fmla="*/ 540307 h 745449"/>
                  <a:gd name="connsiteX751" fmla="*/ 396265 w 840368"/>
                  <a:gd name="connsiteY751" fmla="*/ 539540 h 745449"/>
                  <a:gd name="connsiteX752" fmla="*/ 394219 w 840368"/>
                  <a:gd name="connsiteY752" fmla="*/ 540307 h 745449"/>
                  <a:gd name="connsiteX753" fmla="*/ 390381 w 840368"/>
                  <a:gd name="connsiteY753" fmla="*/ 540563 h 745449"/>
                  <a:gd name="connsiteX754" fmla="*/ 388335 w 840368"/>
                  <a:gd name="connsiteY754" fmla="*/ 541330 h 745449"/>
                  <a:gd name="connsiteX755" fmla="*/ 386288 w 840368"/>
                  <a:gd name="connsiteY755" fmla="*/ 541586 h 745449"/>
                  <a:gd name="connsiteX756" fmla="*/ 385265 w 840368"/>
                  <a:gd name="connsiteY756" fmla="*/ 541330 h 745449"/>
                  <a:gd name="connsiteX757" fmla="*/ 383986 w 840368"/>
                  <a:gd name="connsiteY757" fmla="*/ 539028 h 745449"/>
                  <a:gd name="connsiteX758" fmla="*/ 383218 w 840368"/>
                  <a:gd name="connsiteY758" fmla="*/ 538516 h 745449"/>
                  <a:gd name="connsiteX759" fmla="*/ 379381 w 840368"/>
                  <a:gd name="connsiteY759" fmla="*/ 538516 h 745449"/>
                  <a:gd name="connsiteX760" fmla="*/ 374776 w 840368"/>
                  <a:gd name="connsiteY760" fmla="*/ 536981 h 745449"/>
                  <a:gd name="connsiteX761" fmla="*/ 372474 w 840368"/>
                  <a:gd name="connsiteY761" fmla="*/ 535191 h 745449"/>
                  <a:gd name="connsiteX762" fmla="*/ 371450 w 840368"/>
                  <a:gd name="connsiteY762" fmla="*/ 534935 h 745449"/>
                  <a:gd name="connsiteX763" fmla="*/ 369404 w 840368"/>
                  <a:gd name="connsiteY763" fmla="*/ 535191 h 745449"/>
                  <a:gd name="connsiteX764" fmla="*/ 367613 w 840368"/>
                  <a:gd name="connsiteY764" fmla="*/ 536725 h 745449"/>
                  <a:gd name="connsiteX765" fmla="*/ 365311 w 840368"/>
                  <a:gd name="connsiteY765" fmla="*/ 538005 h 745449"/>
                  <a:gd name="connsiteX766" fmla="*/ 361985 w 840368"/>
                  <a:gd name="connsiteY766" fmla="*/ 538260 h 745449"/>
                  <a:gd name="connsiteX767" fmla="*/ 359171 w 840368"/>
                  <a:gd name="connsiteY767" fmla="*/ 537749 h 745449"/>
                  <a:gd name="connsiteX768" fmla="*/ 357636 w 840368"/>
                  <a:gd name="connsiteY768" fmla="*/ 536214 h 745449"/>
                  <a:gd name="connsiteX769" fmla="*/ 356613 w 840368"/>
                  <a:gd name="connsiteY769" fmla="*/ 534423 h 745449"/>
                  <a:gd name="connsiteX770" fmla="*/ 354311 w 840368"/>
                  <a:gd name="connsiteY770" fmla="*/ 533144 h 745449"/>
                  <a:gd name="connsiteX771" fmla="*/ 350729 w 840368"/>
                  <a:gd name="connsiteY771" fmla="*/ 532632 h 745449"/>
                  <a:gd name="connsiteX772" fmla="*/ 347403 w 840368"/>
                  <a:gd name="connsiteY772" fmla="*/ 533656 h 745449"/>
                  <a:gd name="connsiteX773" fmla="*/ 345868 w 840368"/>
                  <a:gd name="connsiteY773" fmla="*/ 534423 h 745449"/>
                  <a:gd name="connsiteX774" fmla="*/ 342799 w 840368"/>
                  <a:gd name="connsiteY774" fmla="*/ 537493 h 745449"/>
                  <a:gd name="connsiteX775" fmla="*/ 340752 w 840368"/>
                  <a:gd name="connsiteY775" fmla="*/ 539795 h 745449"/>
                  <a:gd name="connsiteX776" fmla="*/ 337682 w 840368"/>
                  <a:gd name="connsiteY776" fmla="*/ 546191 h 745449"/>
                  <a:gd name="connsiteX777" fmla="*/ 336659 w 840368"/>
                  <a:gd name="connsiteY777" fmla="*/ 546958 h 745449"/>
                  <a:gd name="connsiteX778" fmla="*/ 333333 w 840368"/>
                  <a:gd name="connsiteY778" fmla="*/ 546702 h 745449"/>
                  <a:gd name="connsiteX779" fmla="*/ 330008 w 840368"/>
                  <a:gd name="connsiteY779" fmla="*/ 544912 h 745449"/>
                  <a:gd name="connsiteX780" fmla="*/ 327194 w 840368"/>
                  <a:gd name="connsiteY780" fmla="*/ 541842 h 745449"/>
                  <a:gd name="connsiteX781" fmla="*/ 325403 w 840368"/>
                  <a:gd name="connsiteY781" fmla="*/ 541842 h 745449"/>
                  <a:gd name="connsiteX782" fmla="*/ 323356 w 840368"/>
                  <a:gd name="connsiteY782" fmla="*/ 542865 h 745449"/>
                  <a:gd name="connsiteX783" fmla="*/ 320286 w 840368"/>
                  <a:gd name="connsiteY783" fmla="*/ 543377 h 745449"/>
                  <a:gd name="connsiteX784" fmla="*/ 318496 w 840368"/>
                  <a:gd name="connsiteY784" fmla="*/ 544400 h 745449"/>
                  <a:gd name="connsiteX785" fmla="*/ 315426 w 840368"/>
                  <a:gd name="connsiteY785" fmla="*/ 546702 h 745449"/>
                  <a:gd name="connsiteX786" fmla="*/ 312356 w 840368"/>
                  <a:gd name="connsiteY786" fmla="*/ 548493 h 745449"/>
                  <a:gd name="connsiteX787" fmla="*/ 311333 w 840368"/>
                  <a:gd name="connsiteY787" fmla="*/ 548749 h 745449"/>
                  <a:gd name="connsiteX788" fmla="*/ 304937 w 840368"/>
                  <a:gd name="connsiteY788" fmla="*/ 548493 h 745449"/>
                  <a:gd name="connsiteX789" fmla="*/ 301100 w 840368"/>
                  <a:gd name="connsiteY789" fmla="*/ 549261 h 745449"/>
                  <a:gd name="connsiteX790" fmla="*/ 299309 w 840368"/>
                  <a:gd name="connsiteY790" fmla="*/ 550284 h 745449"/>
                  <a:gd name="connsiteX791" fmla="*/ 296495 w 840368"/>
                  <a:gd name="connsiteY791" fmla="*/ 550796 h 745449"/>
                  <a:gd name="connsiteX792" fmla="*/ 292914 w 840368"/>
                  <a:gd name="connsiteY792" fmla="*/ 551819 h 745449"/>
                  <a:gd name="connsiteX793" fmla="*/ 289077 w 840368"/>
                  <a:gd name="connsiteY793" fmla="*/ 553610 h 745449"/>
                  <a:gd name="connsiteX794" fmla="*/ 287030 w 840368"/>
                  <a:gd name="connsiteY794" fmla="*/ 555912 h 745449"/>
                  <a:gd name="connsiteX795" fmla="*/ 282425 w 840368"/>
                  <a:gd name="connsiteY795" fmla="*/ 559749 h 745449"/>
                  <a:gd name="connsiteX796" fmla="*/ 280123 w 840368"/>
                  <a:gd name="connsiteY796" fmla="*/ 562307 h 745449"/>
                  <a:gd name="connsiteX797" fmla="*/ 278076 w 840368"/>
                  <a:gd name="connsiteY797" fmla="*/ 565377 h 745449"/>
                  <a:gd name="connsiteX798" fmla="*/ 276541 w 840368"/>
                  <a:gd name="connsiteY798" fmla="*/ 568191 h 745449"/>
                  <a:gd name="connsiteX799" fmla="*/ 273727 w 840368"/>
                  <a:gd name="connsiteY799" fmla="*/ 571005 h 745449"/>
                  <a:gd name="connsiteX800" fmla="*/ 270913 w 840368"/>
                  <a:gd name="connsiteY800" fmla="*/ 572540 h 745449"/>
                  <a:gd name="connsiteX801" fmla="*/ 267076 w 840368"/>
                  <a:gd name="connsiteY801" fmla="*/ 572771 h 745449"/>
                  <a:gd name="connsiteX802" fmla="*/ 264262 w 840368"/>
                  <a:gd name="connsiteY802" fmla="*/ 572284 h 745449"/>
                  <a:gd name="connsiteX803" fmla="*/ 262215 w 840368"/>
                  <a:gd name="connsiteY803" fmla="*/ 570980 h 745449"/>
                  <a:gd name="connsiteX804" fmla="*/ 257355 w 840368"/>
                  <a:gd name="connsiteY804" fmla="*/ 564584 h 745449"/>
                  <a:gd name="connsiteX805" fmla="*/ 256331 w 840368"/>
                  <a:gd name="connsiteY805" fmla="*/ 563842 h 745449"/>
                  <a:gd name="connsiteX806" fmla="*/ 253262 w 840368"/>
                  <a:gd name="connsiteY806" fmla="*/ 562819 h 745449"/>
                  <a:gd name="connsiteX807" fmla="*/ 250704 w 840368"/>
                  <a:gd name="connsiteY807" fmla="*/ 561028 h 745449"/>
                  <a:gd name="connsiteX808" fmla="*/ 249169 w 840368"/>
                  <a:gd name="connsiteY808" fmla="*/ 558189 h 745449"/>
                  <a:gd name="connsiteX809" fmla="*/ 248401 w 840368"/>
                  <a:gd name="connsiteY809" fmla="*/ 557447 h 745449"/>
                  <a:gd name="connsiteX810" fmla="*/ 245331 w 840368"/>
                  <a:gd name="connsiteY810" fmla="*/ 556424 h 745449"/>
                  <a:gd name="connsiteX811" fmla="*/ 244820 w 840368"/>
                  <a:gd name="connsiteY811" fmla="*/ 555375 h 745449"/>
                  <a:gd name="connsiteX812" fmla="*/ 245587 w 840368"/>
                  <a:gd name="connsiteY812" fmla="*/ 553328 h 745449"/>
                  <a:gd name="connsiteX813" fmla="*/ 246866 w 840368"/>
                  <a:gd name="connsiteY813" fmla="*/ 539284 h 745449"/>
                  <a:gd name="connsiteX814" fmla="*/ 246866 w 840368"/>
                  <a:gd name="connsiteY814" fmla="*/ 530330 h 745449"/>
                  <a:gd name="connsiteX815" fmla="*/ 245075 w 840368"/>
                  <a:gd name="connsiteY815" fmla="*/ 528283 h 745449"/>
                  <a:gd name="connsiteX816" fmla="*/ 239959 w 840368"/>
                  <a:gd name="connsiteY816" fmla="*/ 524446 h 745449"/>
                  <a:gd name="connsiteX817" fmla="*/ 237401 w 840368"/>
                  <a:gd name="connsiteY817" fmla="*/ 522911 h 745449"/>
                  <a:gd name="connsiteX818" fmla="*/ 234587 w 840368"/>
                  <a:gd name="connsiteY818" fmla="*/ 521607 h 745449"/>
                  <a:gd name="connsiteX819" fmla="*/ 230494 w 840368"/>
                  <a:gd name="connsiteY819" fmla="*/ 520097 h 745449"/>
                  <a:gd name="connsiteX820" fmla="*/ 227168 w 840368"/>
                  <a:gd name="connsiteY820" fmla="*/ 520097 h 745449"/>
                  <a:gd name="connsiteX821" fmla="*/ 225889 w 840368"/>
                  <a:gd name="connsiteY821" fmla="*/ 521120 h 745449"/>
                  <a:gd name="connsiteX822" fmla="*/ 221796 w 840368"/>
                  <a:gd name="connsiteY822" fmla="*/ 525956 h 745449"/>
                  <a:gd name="connsiteX823" fmla="*/ 220772 w 840368"/>
                  <a:gd name="connsiteY823" fmla="*/ 526493 h 745449"/>
                  <a:gd name="connsiteX824" fmla="*/ 216679 w 840368"/>
                  <a:gd name="connsiteY824" fmla="*/ 524932 h 745449"/>
                  <a:gd name="connsiteX825" fmla="*/ 214889 w 840368"/>
                  <a:gd name="connsiteY825" fmla="*/ 523397 h 745449"/>
                  <a:gd name="connsiteX826" fmla="*/ 211819 w 840368"/>
                  <a:gd name="connsiteY826" fmla="*/ 519560 h 745449"/>
                  <a:gd name="connsiteX827" fmla="*/ 210284 w 840368"/>
                  <a:gd name="connsiteY827" fmla="*/ 517015 h 745449"/>
                  <a:gd name="connsiteX828" fmla="*/ 209005 w 840368"/>
                  <a:gd name="connsiteY828" fmla="*/ 513689 h 745449"/>
                  <a:gd name="connsiteX829" fmla="*/ 205935 w 840368"/>
                  <a:gd name="connsiteY829" fmla="*/ 507805 h 745449"/>
                  <a:gd name="connsiteX830" fmla="*/ 201074 w 840368"/>
                  <a:gd name="connsiteY830" fmla="*/ 502177 h 745449"/>
                  <a:gd name="connsiteX831" fmla="*/ 197749 w 840368"/>
                  <a:gd name="connsiteY831" fmla="*/ 500131 h 745449"/>
                  <a:gd name="connsiteX832" fmla="*/ 196981 w 840368"/>
                  <a:gd name="connsiteY832" fmla="*/ 499363 h 745449"/>
                  <a:gd name="connsiteX833" fmla="*/ 201586 w 840368"/>
                  <a:gd name="connsiteY833" fmla="*/ 496805 h 745449"/>
                  <a:gd name="connsiteX834" fmla="*/ 207981 w 840368"/>
                  <a:gd name="connsiteY834" fmla="*/ 492200 h 745449"/>
                  <a:gd name="connsiteX835" fmla="*/ 208493 w 840368"/>
                  <a:gd name="connsiteY835" fmla="*/ 491433 h 745449"/>
                  <a:gd name="connsiteX836" fmla="*/ 209005 w 840368"/>
                  <a:gd name="connsiteY836" fmla="*/ 488363 h 745449"/>
                  <a:gd name="connsiteX837" fmla="*/ 213098 w 840368"/>
                  <a:gd name="connsiteY837" fmla="*/ 482735 h 745449"/>
                  <a:gd name="connsiteX838" fmla="*/ 214889 w 840368"/>
                  <a:gd name="connsiteY838" fmla="*/ 479921 h 745449"/>
                  <a:gd name="connsiteX839" fmla="*/ 217447 w 840368"/>
                  <a:gd name="connsiteY839" fmla="*/ 477874 h 745449"/>
                  <a:gd name="connsiteX840" fmla="*/ 222563 w 840368"/>
                  <a:gd name="connsiteY840" fmla="*/ 476083 h 745449"/>
                  <a:gd name="connsiteX841" fmla="*/ 224866 w 840368"/>
                  <a:gd name="connsiteY841" fmla="*/ 474293 h 745449"/>
                  <a:gd name="connsiteX842" fmla="*/ 227680 w 840368"/>
                  <a:gd name="connsiteY842" fmla="*/ 470711 h 745449"/>
                  <a:gd name="connsiteX843" fmla="*/ 231517 w 840368"/>
                  <a:gd name="connsiteY843" fmla="*/ 467641 h 745449"/>
                  <a:gd name="connsiteX844" fmla="*/ 233052 w 840368"/>
                  <a:gd name="connsiteY844" fmla="*/ 467130 h 745449"/>
                  <a:gd name="connsiteX845" fmla="*/ 236122 w 840368"/>
                  <a:gd name="connsiteY845" fmla="*/ 466362 h 745449"/>
                  <a:gd name="connsiteX846" fmla="*/ 238680 w 840368"/>
                  <a:gd name="connsiteY846" fmla="*/ 464827 h 745449"/>
                  <a:gd name="connsiteX847" fmla="*/ 240471 w 840368"/>
                  <a:gd name="connsiteY847" fmla="*/ 462781 h 745449"/>
                  <a:gd name="connsiteX848" fmla="*/ 242517 w 840368"/>
                  <a:gd name="connsiteY848" fmla="*/ 462269 h 745449"/>
                  <a:gd name="connsiteX849" fmla="*/ 245587 w 840368"/>
                  <a:gd name="connsiteY849" fmla="*/ 463037 h 745449"/>
                  <a:gd name="connsiteX850" fmla="*/ 251727 w 840368"/>
                  <a:gd name="connsiteY850" fmla="*/ 462781 h 745449"/>
                  <a:gd name="connsiteX851" fmla="*/ 254285 w 840368"/>
                  <a:gd name="connsiteY851" fmla="*/ 462269 h 745449"/>
                  <a:gd name="connsiteX852" fmla="*/ 255564 w 840368"/>
                  <a:gd name="connsiteY852" fmla="*/ 457662 h 745449"/>
                  <a:gd name="connsiteX853" fmla="*/ 257099 w 840368"/>
                  <a:gd name="connsiteY853" fmla="*/ 454080 h 745449"/>
                  <a:gd name="connsiteX854" fmla="*/ 259401 w 840368"/>
                  <a:gd name="connsiteY854" fmla="*/ 451266 h 745449"/>
                  <a:gd name="connsiteX855" fmla="*/ 262471 w 840368"/>
                  <a:gd name="connsiteY855" fmla="*/ 448452 h 745449"/>
                  <a:gd name="connsiteX856" fmla="*/ 266053 w 840368"/>
                  <a:gd name="connsiteY856" fmla="*/ 443847 h 745449"/>
                  <a:gd name="connsiteX857" fmla="*/ 266820 w 840368"/>
                  <a:gd name="connsiteY857" fmla="*/ 443336 h 745449"/>
                  <a:gd name="connsiteX858" fmla="*/ 270146 w 840368"/>
                  <a:gd name="connsiteY858" fmla="*/ 443592 h 745449"/>
                  <a:gd name="connsiteX859" fmla="*/ 271425 w 840368"/>
                  <a:gd name="connsiteY859" fmla="*/ 443336 h 745449"/>
                  <a:gd name="connsiteX860" fmla="*/ 271936 w 840368"/>
                  <a:gd name="connsiteY860" fmla="*/ 442568 h 745449"/>
                  <a:gd name="connsiteX861" fmla="*/ 270913 w 840368"/>
                  <a:gd name="connsiteY861" fmla="*/ 438987 h 745449"/>
                  <a:gd name="connsiteX862" fmla="*/ 270657 w 840368"/>
                  <a:gd name="connsiteY862" fmla="*/ 436429 h 745449"/>
                  <a:gd name="connsiteX863" fmla="*/ 271169 w 840368"/>
                  <a:gd name="connsiteY863" fmla="*/ 435150 h 745449"/>
                  <a:gd name="connsiteX864" fmla="*/ 274239 w 840368"/>
                  <a:gd name="connsiteY864" fmla="*/ 433871 h 745449"/>
                  <a:gd name="connsiteX865" fmla="*/ 276286 w 840368"/>
                  <a:gd name="connsiteY865" fmla="*/ 431056 h 745449"/>
                  <a:gd name="connsiteX866" fmla="*/ 279611 w 840368"/>
                  <a:gd name="connsiteY866" fmla="*/ 424661 h 745449"/>
                  <a:gd name="connsiteX867" fmla="*/ 280379 w 840368"/>
                  <a:gd name="connsiteY867" fmla="*/ 422614 h 745449"/>
                  <a:gd name="connsiteX868" fmla="*/ 280123 w 840368"/>
                  <a:gd name="connsiteY868" fmla="*/ 417242 h 745449"/>
                  <a:gd name="connsiteX869" fmla="*/ 279100 w 840368"/>
                  <a:gd name="connsiteY869" fmla="*/ 410079 h 745449"/>
                  <a:gd name="connsiteX870" fmla="*/ 278844 w 840368"/>
                  <a:gd name="connsiteY870" fmla="*/ 404195 h 745449"/>
                  <a:gd name="connsiteX871" fmla="*/ 278332 w 840368"/>
                  <a:gd name="connsiteY871" fmla="*/ 400870 h 745449"/>
                  <a:gd name="connsiteX872" fmla="*/ 277309 w 840368"/>
                  <a:gd name="connsiteY872" fmla="*/ 398056 h 745449"/>
                  <a:gd name="connsiteX873" fmla="*/ 275518 w 840368"/>
                  <a:gd name="connsiteY873" fmla="*/ 396521 h 745449"/>
                  <a:gd name="connsiteX874" fmla="*/ 272448 w 840368"/>
                  <a:gd name="connsiteY874" fmla="*/ 395498 h 745449"/>
                  <a:gd name="connsiteX875" fmla="*/ 270146 w 840368"/>
                  <a:gd name="connsiteY875" fmla="*/ 393707 h 745449"/>
                  <a:gd name="connsiteX876" fmla="*/ 268867 w 840368"/>
                  <a:gd name="connsiteY876" fmla="*/ 391149 h 745449"/>
                  <a:gd name="connsiteX877" fmla="*/ 267076 w 840368"/>
                  <a:gd name="connsiteY877" fmla="*/ 390381 h 745449"/>
                  <a:gd name="connsiteX878" fmla="*/ 263495 w 840368"/>
                  <a:gd name="connsiteY878" fmla="*/ 389869 h 745449"/>
                  <a:gd name="connsiteX879" fmla="*/ 261192 w 840368"/>
                  <a:gd name="connsiteY879" fmla="*/ 388590 h 745449"/>
                  <a:gd name="connsiteX880" fmla="*/ 259913 w 840368"/>
                  <a:gd name="connsiteY880" fmla="*/ 387055 h 745449"/>
                  <a:gd name="connsiteX881" fmla="*/ 253262 w 840368"/>
                  <a:gd name="connsiteY881" fmla="*/ 374776 h 745449"/>
                  <a:gd name="connsiteX882" fmla="*/ 251983 w 840368"/>
                  <a:gd name="connsiteY882" fmla="*/ 373497 h 745449"/>
                  <a:gd name="connsiteX883" fmla="*/ 250448 w 840368"/>
                  <a:gd name="connsiteY883" fmla="*/ 372218 h 745449"/>
                  <a:gd name="connsiteX884" fmla="*/ 247890 w 840368"/>
                  <a:gd name="connsiteY884" fmla="*/ 371195 h 745449"/>
                  <a:gd name="connsiteX885" fmla="*/ 245075 w 840368"/>
                  <a:gd name="connsiteY885" fmla="*/ 369657 h 745449"/>
                  <a:gd name="connsiteX886" fmla="*/ 242773 w 840368"/>
                  <a:gd name="connsiteY886" fmla="*/ 365564 h 745449"/>
                  <a:gd name="connsiteX887" fmla="*/ 242006 w 840368"/>
                  <a:gd name="connsiteY887" fmla="*/ 361983 h 745449"/>
                  <a:gd name="connsiteX888" fmla="*/ 242006 w 840368"/>
                  <a:gd name="connsiteY888" fmla="*/ 360959 h 745449"/>
                  <a:gd name="connsiteX889" fmla="*/ 243285 w 840368"/>
                  <a:gd name="connsiteY889" fmla="*/ 359169 h 745449"/>
                  <a:gd name="connsiteX890" fmla="*/ 246099 w 840368"/>
                  <a:gd name="connsiteY890" fmla="*/ 356355 h 745449"/>
                  <a:gd name="connsiteX891" fmla="*/ 247378 w 840368"/>
                  <a:gd name="connsiteY891" fmla="*/ 355587 h 745449"/>
                  <a:gd name="connsiteX892" fmla="*/ 244564 w 840368"/>
                  <a:gd name="connsiteY892" fmla="*/ 353029 h 745449"/>
                  <a:gd name="connsiteX893" fmla="*/ 243796 w 840368"/>
                  <a:gd name="connsiteY893" fmla="*/ 351494 h 745449"/>
                  <a:gd name="connsiteX894" fmla="*/ 243540 w 840368"/>
                  <a:gd name="connsiteY894" fmla="*/ 348936 h 745449"/>
                  <a:gd name="connsiteX895" fmla="*/ 244308 w 840368"/>
                  <a:gd name="connsiteY895" fmla="*/ 346889 h 745449"/>
                  <a:gd name="connsiteX896" fmla="*/ 249424 w 840368"/>
                  <a:gd name="connsiteY896" fmla="*/ 340494 h 745449"/>
                  <a:gd name="connsiteX897" fmla="*/ 250448 w 840368"/>
                  <a:gd name="connsiteY897" fmla="*/ 337936 h 745449"/>
                  <a:gd name="connsiteX898" fmla="*/ 250448 w 840368"/>
                  <a:gd name="connsiteY898" fmla="*/ 334610 h 745449"/>
                  <a:gd name="connsiteX899" fmla="*/ 248913 w 840368"/>
                  <a:gd name="connsiteY899" fmla="*/ 331540 h 745449"/>
                  <a:gd name="connsiteX900" fmla="*/ 247634 w 840368"/>
                  <a:gd name="connsiteY900" fmla="*/ 330517 h 745449"/>
                  <a:gd name="connsiteX901" fmla="*/ 243285 w 840368"/>
                  <a:gd name="connsiteY901" fmla="*/ 328470 h 745449"/>
                  <a:gd name="connsiteX902" fmla="*/ 240982 w 840368"/>
                  <a:gd name="connsiteY902" fmla="*/ 328470 h 745449"/>
                  <a:gd name="connsiteX903" fmla="*/ 240215 w 840368"/>
                  <a:gd name="connsiteY903" fmla="*/ 327959 h 745449"/>
                  <a:gd name="connsiteX904" fmla="*/ 238936 w 840368"/>
                  <a:gd name="connsiteY904" fmla="*/ 328982 h 745449"/>
                  <a:gd name="connsiteX905" fmla="*/ 237145 w 840368"/>
                  <a:gd name="connsiteY905" fmla="*/ 328726 h 745449"/>
                  <a:gd name="connsiteX906" fmla="*/ 236122 w 840368"/>
                  <a:gd name="connsiteY906" fmla="*/ 329493 h 745449"/>
                  <a:gd name="connsiteX907" fmla="*/ 233563 w 840368"/>
                  <a:gd name="connsiteY907" fmla="*/ 330005 h 745449"/>
                  <a:gd name="connsiteX908" fmla="*/ 231773 w 840368"/>
                  <a:gd name="connsiteY908" fmla="*/ 332563 h 745449"/>
                  <a:gd name="connsiteX909" fmla="*/ 232540 w 840368"/>
                  <a:gd name="connsiteY909" fmla="*/ 333842 h 745449"/>
                  <a:gd name="connsiteX910" fmla="*/ 232540 w 840368"/>
                  <a:gd name="connsiteY910" fmla="*/ 335633 h 745449"/>
                  <a:gd name="connsiteX911" fmla="*/ 231517 w 840368"/>
                  <a:gd name="connsiteY911" fmla="*/ 337680 h 745449"/>
                  <a:gd name="connsiteX912" fmla="*/ 229726 w 840368"/>
                  <a:gd name="connsiteY912" fmla="*/ 337936 h 745449"/>
                  <a:gd name="connsiteX913" fmla="*/ 229215 w 840368"/>
                  <a:gd name="connsiteY913" fmla="*/ 338703 h 745449"/>
                  <a:gd name="connsiteX914" fmla="*/ 229215 w 840368"/>
                  <a:gd name="connsiteY914" fmla="*/ 340494 h 745449"/>
                  <a:gd name="connsiteX915" fmla="*/ 225377 w 840368"/>
                  <a:gd name="connsiteY915" fmla="*/ 342284 h 745449"/>
                  <a:gd name="connsiteX916" fmla="*/ 224098 w 840368"/>
                  <a:gd name="connsiteY916" fmla="*/ 342284 h 745449"/>
                  <a:gd name="connsiteX917" fmla="*/ 223331 w 840368"/>
                  <a:gd name="connsiteY917" fmla="*/ 343308 h 745449"/>
                  <a:gd name="connsiteX918" fmla="*/ 217958 w 840368"/>
                  <a:gd name="connsiteY918" fmla="*/ 341005 h 745449"/>
                  <a:gd name="connsiteX919" fmla="*/ 216679 w 840368"/>
                  <a:gd name="connsiteY919" fmla="*/ 341517 h 745449"/>
                  <a:gd name="connsiteX920" fmla="*/ 215400 w 840368"/>
                  <a:gd name="connsiteY920" fmla="*/ 341005 h 745449"/>
                  <a:gd name="connsiteX921" fmla="*/ 213354 w 840368"/>
                  <a:gd name="connsiteY921" fmla="*/ 339470 h 745449"/>
                  <a:gd name="connsiteX922" fmla="*/ 211819 w 840368"/>
                  <a:gd name="connsiteY922" fmla="*/ 340238 h 745449"/>
                  <a:gd name="connsiteX923" fmla="*/ 209517 w 840368"/>
                  <a:gd name="connsiteY923" fmla="*/ 340238 h 745449"/>
                  <a:gd name="connsiteX924" fmla="*/ 208237 w 840368"/>
                  <a:gd name="connsiteY924" fmla="*/ 339982 h 745449"/>
                  <a:gd name="connsiteX925" fmla="*/ 206703 w 840368"/>
                  <a:gd name="connsiteY925" fmla="*/ 340494 h 745449"/>
                  <a:gd name="connsiteX926" fmla="*/ 204656 w 840368"/>
                  <a:gd name="connsiteY926" fmla="*/ 338703 h 745449"/>
                  <a:gd name="connsiteX927" fmla="*/ 202865 w 840368"/>
                  <a:gd name="connsiteY927" fmla="*/ 338703 h 745449"/>
                  <a:gd name="connsiteX928" fmla="*/ 201842 w 840368"/>
                  <a:gd name="connsiteY928" fmla="*/ 340238 h 745449"/>
                  <a:gd name="connsiteX929" fmla="*/ 201842 w 840368"/>
                  <a:gd name="connsiteY929" fmla="*/ 341773 h 745449"/>
                  <a:gd name="connsiteX930" fmla="*/ 201074 w 840368"/>
                  <a:gd name="connsiteY930" fmla="*/ 343819 h 745449"/>
                  <a:gd name="connsiteX931" fmla="*/ 198772 w 840368"/>
                  <a:gd name="connsiteY931" fmla="*/ 346889 h 745449"/>
                  <a:gd name="connsiteX932" fmla="*/ 196726 w 840368"/>
                  <a:gd name="connsiteY932" fmla="*/ 348168 h 745449"/>
                  <a:gd name="connsiteX933" fmla="*/ 195958 w 840368"/>
                  <a:gd name="connsiteY933" fmla="*/ 348936 h 745449"/>
                  <a:gd name="connsiteX934" fmla="*/ 194679 w 840368"/>
                  <a:gd name="connsiteY934" fmla="*/ 349447 h 745449"/>
                  <a:gd name="connsiteX935" fmla="*/ 193912 w 840368"/>
                  <a:gd name="connsiteY935" fmla="*/ 348680 h 745449"/>
                  <a:gd name="connsiteX936" fmla="*/ 191609 w 840368"/>
                  <a:gd name="connsiteY936" fmla="*/ 348168 h 745449"/>
                  <a:gd name="connsiteX937" fmla="*/ 191865 w 840368"/>
                  <a:gd name="connsiteY937" fmla="*/ 345866 h 745449"/>
                  <a:gd name="connsiteX938" fmla="*/ 187516 w 840368"/>
                  <a:gd name="connsiteY938" fmla="*/ 345866 h 745449"/>
                  <a:gd name="connsiteX939" fmla="*/ 187004 w 840368"/>
                  <a:gd name="connsiteY939" fmla="*/ 346889 h 745449"/>
                  <a:gd name="connsiteX940" fmla="*/ 184958 w 840368"/>
                  <a:gd name="connsiteY940" fmla="*/ 348168 h 745449"/>
                  <a:gd name="connsiteX941" fmla="*/ 182911 w 840368"/>
                  <a:gd name="connsiteY941" fmla="*/ 348424 h 745449"/>
                  <a:gd name="connsiteX942" fmla="*/ 181632 w 840368"/>
                  <a:gd name="connsiteY942" fmla="*/ 347657 h 745449"/>
                  <a:gd name="connsiteX943" fmla="*/ 180353 w 840368"/>
                  <a:gd name="connsiteY943" fmla="*/ 347657 h 745449"/>
                  <a:gd name="connsiteX944" fmla="*/ 179330 w 840368"/>
                  <a:gd name="connsiteY944" fmla="*/ 346889 h 745449"/>
                  <a:gd name="connsiteX945" fmla="*/ 178051 w 840368"/>
                  <a:gd name="connsiteY945" fmla="*/ 347145 h 745449"/>
                  <a:gd name="connsiteX946" fmla="*/ 176260 w 840368"/>
                  <a:gd name="connsiteY946" fmla="*/ 346889 h 745449"/>
                  <a:gd name="connsiteX947" fmla="*/ 173446 w 840368"/>
                  <a:gd name="connsiteY947" fmla="*/ 345866 h 745449"/>
                  <a:gd name="connsiteX948" fmla="*/ 171144 w 840368"/>
                  <a:gd name="connsiteY948" fmla="*/ 345354 h 745449"/>
                  <a:gd name="connsiteX949" fmla="*/ 166794 w 840368"/>
                  <a:gd name="connsiteY949" fmla="*/ 342284 h 745449"/>
                  <a:gd name="connsiteX950" fmla="*/ 165260 w 840368"/>
                  <a:gd name="connsiteY950" fmla="*/ 341773 h 745449"/>
                  <a:gd name="connsiteX951" fmla="*/ 158864 w 840368"/>
                  <a:gd name="connsiteY951" fmla="*/ 341261 h 745449"/>
                  <a:gd name="connsiteX952" fmla="*/ 157585 w 840368"/>
                  <a:gd name="connsiteY952" fmla="*/ 340494 h 745449"/>
                  <a:gd name="connsiteX953" fmla="*/ 152725 w 840368"/>
                  <a:gd name="connsiteY953" fmla="*/ 336145 h 745449"/>
                  <a:gd name="connsiteX954" fmla="*/ 150934 w 840368"/>
                  <a:gd name="connsiteY954" fmla="*/ 334357 h 745449"/>
                  <a:gd name="connsiteX955" fmla="*/ 149143 w 840368"/>
                  <a:gd name="connsiteY955" fmla="*/ 333333 h 745449"/>
                  <a:gd name="connsiteX956" fmla="*/ 146585 w 840368"/>
                  <a:gd name="connsiteY956" fmla="*/ 332566 h 745449"/>
                  <a:gd name="connsiteX957" fmla="*/ 144794 w 840368"/>
                  <a:gd name="connsiteY957" fmla="*/ 331287 h 745449"/>
                  <a:gd name="connsiteX958" fmla="*/ 143515 w 840368"/>
                  <a:gd name="connsiteY958" fmla="*/ 331287 h 745449"/>
                  <a:gd name="connsiteX959" fmla="*/ 141724 w 840368"/>
                  <a:gd name="connsiteY959" fmla="*/ 331798 h 745449"/>
                  <a:gd name="connsiteX960" fmla="*/ 138910 w 840368"/>
                  <a:gd name="connsiteY960" fmla="*/ 332054 h 745449"/>
                  <a:gd name="connsiteX961" fmla="*/ 136608 w 840368"/>
                  <a:gd name="connsiteY961" fmla="*/ 331798 h 745449"/>
                  <a:gd name="connsiteX962" fmla="*/ 135073 w 840368"/>
                  <a:gd name="connsiteY962" fmla="*/ 330775 h 745449"/>
                  <a:gd name="connsiteX963" fmla="*/ 131747 w 840368"/>
                  <a:gd name="connsiteY963" fmla="*/ 327705 h 745449"/>
                  <a:gd name="connsiteX964" fmla="*/ 131236 w 840368"/>
                  <a:gd name="connsiteY964" fmla="*/ 326682 h 745449"/>
                  <a:gd name="connsiteX965" fmla="*/ 127654 w 840368"/>
                  <a:gd name="connsiteY965" fmla="*/ 325659 h 745449"/>
                  <a:gd name="connsiteX966" fmla="*/ 124840 w 840368"/>
                  <a:gd name="connsiteY966" fmla="*/ 326426 h 745449"/>
                  <a:gd name="connsiteX967" fmla="*/ 121770 w 840368"/>
                  <a:gd name="connsiteY967" fmla="*/ 329240 h 745449"/>
                  <a:gd name="connsiteX968" fmla="*/ 119468 w 840368"/>
                  <a:gd name="connsiteY968" fmla="*/ 330519 h 745449"/>
                  <a:gd name="connsiteX969" fmla="*/ 116910 w 840368"/>
                  <a:gd name="connsiteY969" fmla="*/ 331287 h 745449"/>
                  <a:gd name="connsiteX970" fmla="*/ 115886 w 840368"/>
                  <a:gd name="connsiteY970" fmla="*/ 328984 h 745449"/>
                  <a:gd name="connsiteX971" fmla="*/ 115631 w 840368"/>
                  <a:gd name="connsiteY971" fmla="*/ 327705 h 745449"/>
                  <a:gd name="connsiteX972" fmla="*/ 115631 w 840368"/>
                  <a:gd name="connsiteY972" fmla="*/ 324891 h 745449"/>
                  <a:gd name="connsiteX973" fmla="*/ 116654 w 840368"/>
                  <a:gd name="connsiteY973" fmla="*/ 321568 h 745449"/>
                  <a:gd name="connsiteX974" fmla="*/ 118189 w 840368"/>
                  <a:gd name="connsiteY974" fmla="*/ 320033 h 745449"/>
                  <a:gd name="connsiteX975" fmla="*/ 121514 w 840368"/>
                  <a:gd name="connsiteY975" fmla="*/ 319010 h 745449"/>
                  <a:gd name="connsiteX976" fmla="*/ 122026 w 840368"/>
                  <a:gd name="connsiteY976" fmla="*/ 317987 h 745449"/>
                  <a:gd name="connsiteX977" fmla="*/ 121770 w 840368"/>
                  <a:gd name="connsiteY977" fmla="*/ 315684 h 745449"/>
                  <a:gd name="connsiteX978" fmla="*/ 122282 w 840368"/>
                  <a:gd name="connsiteY978" fmla="*/ 314149 h 745449"/>
                  <a:gd name="connsiteX979" fmla="*/ 124840 w 840368"/>
                  <a:gd name="connsiteY979" fmla="*/ 311079 h 745449"/>
                  <a:gd name="connsiteX980" fmla="*/ 125608 w 840368"/>
                  <a:gd name="connsiteY980" fmla="*/ 309545 h 745449"/>
                  <a:gd name="connsiteX981" fmla="*/ 125608 w 840368"/>
                  <a:gd name="connsiteY981" fmla="*/ 306731 h 745449"/>
                  <a:gd name="connsiteX982" fmla="*/ 123817 w 840368"/>
                  <a:gd name="connsiteY982" fmla="*/ 305196 h 745449"/>
                  <a:gd name="connsiteX983" fmla="*/ 118700 w 840368"/>
                  <a:gd name="connsiteY983" fmla="*/ 302893 h 745449"/>
                  <a:gd name="connsiteX984" fmla="*/ 117166 w 840368"/>
                  <a:gd name="connsiteY984" fmla="*/ 301614 h 745449"/>
                  <a:gd name="connsiteX985" fmla="*/ 116910 w 840368"/>
                  <a:gd name="connsiteY985" fmla="*/ 299568 h 745449"/>
                  <a:gd name="connsiteX986" fmla="*/ 113328 w 840368"/>
                  <a:gd name="connsiteY986" fmla="*/ 295219 h 745449"/>
                  <a:gd name="connsiteX987" fmla="*/ 112817 w 840368"/>
                  <a:gd name="connsiteY987" fmla="*/ 293684 h 745449"/>
                  <a:gd name="connsiteX988" fmla="*/ 113072 w 840368"/>
                  <a:gd name="connsiteY988" fmla="*/ 291126 h 745449"/>
                  <a:gd name="connsiteX989" fmla="*/ 114352 w 840368"/>
                  <a:gd name="connsiteY989" fmla="*/ 289847 h 745449"/>
                  <a:gd name="connsiteX990" fmla="*/ 114863 w 840368"/>
                  <a:gd name="connsiteY990" fmla="*/ 288058 h 745449"/>
                  <a:gd name="connsiteX991" fmla="*/ 114352 w 840368"/>
                  <a:gd name="connsiteY991" fmla="*/ 284733 h 745449"/>
                  <a:gd name="connsiteX992" fmla="*/ 114607 w 840368"/>
                  <a:gd name="connsiteY992" fmla="*/ 283965 h 745449"/>
                  <a:gd name="connsiteX993" fmla="*/ 113840 w 840368"/>
                  <a:gd name="connsiteY993" fmla="*/ 276802 h 745449"/>
                  <a:gd name="connsiteX994" fmla="*/ 113328 w 840368"/>
                  <a:gd name="connsiteY994" fmla="*/ 275523 h 745449"/>
                  <a:gd name="connsiteX995" fmla="*/ 114352 w 840368"/>
                  <a:gd name="connsiteY995" fmla="*/ 270918 h 745449"/>
                  <a:gd name="connsiteX996" fmla="*/ 116142 w 840368"/>
                  <a:gd name="connsiteY996" fmla="*/ 266058 h 745449"/>
                  <a:gd name="connsiteX997" fmla="*/ 117166 w 840368"/>
                  <a:gd name="connsiteY997" fmla="*/ 264523 h 745449"/>
                  <a:gd name="connsiteX998" fmla="*/ 115886 w 840368"/>
                  <a:gd name="connsiteY998" fmla="*/ 262988 h 745449"/>
                  <a:gd name="connsiteX999" fmla="*/ 114607 w 840368"/>
                  <a:gd name="connsiteY999" fmla="*/ 259662 h 745449"/>
                  <a:gd name="connsiteX1000" fmla="*/ 115119 w 840368"/>
                  <a:gd name="connsiteY1000" fmla="*/ 258127 h 745449"/>
                  <a:gd name="connsiteX1001" fmla="*/ 114607 w 840368"/>
                  <a:gd name="connsiteY1001" fmla="*/ 255569 h 745449"/>
                  <a:gd name="connsiteX1002" fmla="*/ 114863 w 840368"/>
                  <a:gd name="connsiteY1002" fmla="*/ 253267 h 745449"/>
                  <a:gd name="connsiteX1003" fmla="*/ 113840 w 840368"/>
                  <a:gd name="connsiteY1003" fmla="*/ 251988 h 745449"/>
                  <a:gd name="connsiteX1004" fmla="*/ 112305 w 840368"/>
                  <a:gd name="connsiteY1004" fmla="*/ 251988 h 745449"/>
                  <a:gd name="connsiteX1005" fmla="*/ 111282 w 840368"/>
                  <a:gd name="connsiteY1005" fmla="*/ 251476 h 745449"/>
                  <a:gd name="connsiteX1006" fmla="*/ 109747 w 840368"/>
                  <a:gd name="connsiteY1006" fmla="*/ 248406 h 745449"/>
                  <a:gd name="connsiteX1007" fmla="*/ 108979 w 840368"/>
                  <a:gd name="connsiteY1007" fmla="*/ 246104 h 745449"/>
                  <a:gd name="connsiteX1008" fmla="*/ 110258 w 840368"/>
                  <a:gd name="connsiteY1008" fmla="*/ 243546 h 745449"/>
                  <a:gd name="connsiteX1009" fmla="*/ 113072 w 840368"/>
                  <a:gd name="connsiteY1009" fmla="*/ 242011 h 745449"/>
                  <a:gd name="connsiteX1010" fmla="*/ 115886 w 840368"/>
                  <a:gd name="connsiteY1010" fmla="*/ 239453 h 745449"/>
                  <a:gd name="connsiteX1011" fmla="*/ 118956 w 840368"/>
                  <a:gd name="connsiteY1011" fmla="*/ 237918 h 745449"/>
                  <a:gd name="connsiteX1012" fmla="*/ 120747 w 840368"/>
                  <a:gd name="connsiteY1012" fmla="*/ 234080 h 745449"/>
                  <a:gd name="connsiteX1013" fmla="*/ 121003 w 840368"/>
                  <a:gd name="connsiteY1013" fmla="*/ 229220 h 745449"/>
                  <a:gd name="connsiteX1014" fmla="*/ 120491 w 840368"/>
                  <a:gd name="connsiteY1014" fmla="*/ 225894 h 745449"/>
                  <a:gd name="connsiteX1015" fmla="*/ 118956 w 840368"/>
                  <a:gd name="connsiteY1015" fmla="*/ 225382 h 745449"/>
                  <a:gd name="connsiteX1016" fmla="*/ 117933 w 840368"/>
                  <a:gd name="connsiteY1016" fmla="*/ 223336 h 745449"/>
                  <a:gd name="connsiteX1017" fmla="*/ 116142 w 840368"/>
                  <a:gd name="connsiteY1017" fmla="*/ 222057 h 745449"/>
                  <a:gd name="connsiteX1018" fmla="*/ 116654 w 840368"/>
                  <a:gd name="connsiteY1018" fmla="*/ 220522 h 745449"/>
                  <a:gd name="connsiteX1019" fmla="*/ 115375 w 840368"/>
                  <a:gd name="connsiteY1019" fmla="*/ 220010 h 745449"/>
                  <a:gd name="connsiteX1020" fmla="*/ 114352 w 840368"/>
                  <a:gd name="connsiteY1020" fmla="*/ 221289 h 745449"/>
                  <a:gd name="connsiteX1021" fmla="*/ 112305 w 840368"/>
                  <a:gd name="connsiteY1021" fmla="*/ 222057 h 745449"/>
                  <a:gd name="connsiteX1022" fmla="*/ 107189 w 840368"/>
                  <a:gd name="connsiteY1022" fmla="*/ 221033 h 745449"/>
                  <a:gd name="connsiteX1023" fmla="*/ 104630 w 840368"/>
                  <a:gd name="connsiteY1023" fmla="*/ 217710 h 745449"/>
                  <a:gd name="connsiteX1024" fmla="*/ 103095 w 840368"/>
                  <a:gd name="connsiteY1024" fmla="*/ 217964 h 745449"/>
                  <a:gd name="connsiteX1025" fmla="*/ 101305 w 840368"/>
                  <a:gd name="connsiteY1025" fmla="*/ 218731 h 745449"/>
                  <a:gd name="connsiteX1026" fmla="*/ 99002 w 840368"/>
                  <a:gd name="connsiteY1026" fmla="*/ 218475 h 745449"/>
                  <a:gd name="connsiteX1027" fmla="*/ 98491 w 840368"/>
                  <a:gd name="connsiteY1027" fmla="*/ 217452 h 745449"/>
                  <a:gd name="connsiteX1028" fmla="*/ 99514 w 840368"/>
                  <a:gd name="connsiteY1028" fmla="*/ 214894 h 745449"/>
                  <a:gd name="connsiteX1029" fmla="*/ 98746 w 840368"/>
                  <a:gd name="connsiteY1029" fmla="*/ 213615 h 745449"/>
                  <a:gd name="connsiteX1030" fmla="*/ 96444 w 840368"/>
                  <a:gd name="connsiteY1030" fmla="*/ 213359 h 745449"/>
                  <a:gd name="connsiteX1031" fmla="*/ 94653 w 840368"/>
                  <a:gd name="connsiteY1031" fmla="*/ 211568 h 745449"/>
                  <a:gd name="connsiteX1032" fmla="*/ 93118 w 840368"/>
                  <a:gd name="connsiteY1032" fmla="*/ 207219 h 745449"/>
                  <a:gd name="connsiteX1033" fmla="*/ 93118 w 840368"/>
                  <a:gd name="connsiteY1033" fmla="*/ 203894 h 745449"/>
                  <a:gd name="connsiteX1034" fmla="*/ 93630 w 840368"/>
                  <a:gd name="connsiteY1034" fmla="*/ 201591 h 745449"/>
                  <a:gd name="connsiteX1035" fmla="*/ 95165 w 840368"/>
                  <a:gd name="connsiteY1035" fmla="*/ 196475 h 745449"/>
                  <a:gd name="connsiteX1036" fmla="*/ 96444 w 840368"/>
                  <a:gd name="connsiteY1036" fmla="*/ 193149 h 745449"/>
                  <a:gd name="connsiteX1037" fmla="*/ 96700 w 840368"/>
                  <a:gd name="connsiteY1037" fmla="*/ 189056 h 745449"/>
                  <a:gd name="connsiteX1038" fmla="*/ 96188 w 840368"/>
                  <a:gd name="connsiteY1038" fmla="*/ 186754 h 745449"/>
                  <a:gd name="connsiteX1039" fmla="*/ 95677 w 840368"/>
                  <a:gd name="connsiteY1039" fmla="*/ 184963 h 745449"/>
                  <a:gd name="connsiteX1040" fmla="*/ 93374 w 840368"/>
                  <a:gd name="connsiteY1040" fmla="*/ 182916 h 745449"/>
                  <a:gd name="connsiteX1041" fmla="*/ 91584 w 840368"/>
                  <a:gd name="connsiteY1041" fmla="*/ 181893 h 745449"/>
                  <a:gd name="connsiteX1042" fmla="*/ 88002 w 840368"/>
                  <a:gd name="connsiteY1042" fmla="*/ 180614 h 745449"/>
                  <a:gd name="connsiteX1043" fmla="*/ 83397 w 840368"/>
                  <a:gd name="connsiteY1043" fmla="*/ 179591 h 745449"/>
                  <a:gd name="connsiteX1044" fmla="*/ 79560 w 840368"/>
                  <a:gd name="connsiteY1044" fmla="*/ 178056 h 745449"/>
                  <a:gd name="connsiteX1045" fmla="*/ 77769 w 840368"/>
                  <a:gd name="connsiteY1045" fmla="*/ 176777 h 745449"/>
                  <a:gd name="connsiteX1046" fmla="*/ 76746 w 840368"/>
                  <a:gd name="connsiteY1046" fmla="*/ 175242 h 745449"/>
                  <a:gd name="connsiteX1047" fmla="*/ 76234 w 840368"/>
                  <a:gd name="connsiteY1047" fmla="*/ 172939 h 745449"/>
                  <a:gd name="connsiteX1048" fmla="*/ 79304 w 840368"/>
                  <a:gd name="connsiteY1048" fmla="*/ 165776 h 745449"/>
                  <a:gd name="connsiteX1049" fmla="*/ 79048 w 840368"/>
                  <a:gd name="connsiteY1049" fmla="*/ 162962 h 745449"/>
                  <a:gd name="connsiteX1050" fmla="*/ 75723 w 840368"/>
                  <a:gd name="connsiteY1050" fmla="*/ 160660 h 745449"/>
                  <a:gd name="connsiteX1051" fmla="*/ 75211 w 840368"/>
                  <a:gd name="connsiteY1051" fmla="*/ 158613 h 745449"/>
                  <a:gd name="connsiteX1052" fmla="*/ 75979 w 840368"/>
                  <a:gd name="connsiteY1052" fmla="*/ 155544 h 745449"/>
                  <a:gd name="connsiteX1053" fmla="*/ 75979 w 840368"/>
                  <a:gd name="connsiteY1053" fmla="*/ 152730 h 745449"/>
                  <a:gd name="connsiteX1054" fmla="*/ 75467 w 840368"/>
                  <a:gd name="connsiteY1054" fmla="*/ 151195 h 745449"/>
                  <a:gd name="connsiteX1055" fmla="*/ 74188 w 840368"/>
                  <a:gd name="connsiteY1055" fmla="*/ 149404 h 745449"/>
                  <a:gd name="connsiteX1056" fmla="*/ 73420 w 840368"/>
                  <a:gd name="connsiteY1056" fmla="*/ 146590 h 745449"/>
                  <a:gd name="connsiteX1057" fmla="*/ 73932 w 840368"/>
                  <a:gd name="connsiteY1057" fmla="*/ 144032 h 745449"/>
                  <a:gd name="connsiteX1058" fmla="*/ 75211 w 840368"/>
                  <a:gd name="connsiteY1058" fmla="*/ 142497 h 745449"/>
                  <a:gd name="connsiteX1059" fmla="*/ 75467 w 840368"/>
                  <a:gd name="connsiteY1059" fmla="*/ 140450 h 745449"/>
                  <a:gd name="connsiteX1060" fmla="*/ 74444 w 840368"/>
                  <a:gd name="connsiteY1060" fmla="*/ 138404 h 745449"/>
                  <a:gd name="connsiteX1061" fmla="*/ 74444 w 840368"/>
                  <a:gd name="connsiteY1061" fmla="*/ 136613 h 745449"/>
                  <a:gd name="connsiteX1062" fmla="*/ 76234 w 840368"/>
                  <a:gd name="connsiteY1062" fmla="*/ 133031 h 745449"/>
                  <a:gd name="connsiteX1063" fmla="*/ 77513 w 840368"/>
                  <a:gd name="connsiteY1063" fmla="*/ 131496 h 745449"/>
                  <a:gd name="connsiteX1064" fmla="*/ 79304 w 840368"/>
                  <a:gd name="connsiteY1064" fmla="*/ 130729 h 745449"/>
                  <a:gd name="connsiteX1065" fmla="*/ 82630 w 840368"/>
                  <a:gd name="connsiteY1065" fmla="*/ 130218 h 745449"/>
                  <a:gd name="connsiteX1066" fmla="*/ 83653 w 840368"/>
                  <a:gd name="connsiteY1066" fmla="*/ 129706 h 745449"/>
                  <a:gd name="connsiteX1067" fmla="*/ 83653 w 840368"/>
                  <a:gd name="connsiteY1067" fmla="*/ 126633 h 745449"/>
                  <a:gd name="connsiteX1068" fmla="*/ 83397 w 840368"/>
                  <a:gd name="connsiteY1068" fmla="*/ 124075 h 745449"/>
                  <a:gd name="connsiteX1069" fmla="*/ 82374 w 840368"/>
                  <a:gd name="connsiteY1069" fmla="*/ 122540 h 745449"/>
                  <a:gd name="connsiteX1070" fmla="*/ 81095 w 840368"/>
                  <a:gd name="connsiteY1070" fmla="*/ 121005 h 745449"/>
                  <a:gd name="connsiteX1071" fmla="*/ 76234 w 840368"/>
                  <a:gd name="connsiteY1071" fmla="*/ 117680 h 745449"/>
                  <a:gd name="connsiteX1072" fmla="*/ 73932 w 840368"/>
                  <a:gd name="connsiteY1072" fmla="*/ 116912 h 745449"/>
                  <a:gd name="connsiteX1073" fmla="*/ 71630 w 840368"/>
                  <a:gd name="connsiteY1073" fmla="*/ 116656 h 745449"/>
                  <a:gd name="connsiteX1074" fmla="*/ 67536 w 840368"/>
                  <a:gd name="connsiteY1074" fmla="*/ 116656 h 745449"/>
                  <a:gd name="connsiteX1075" fmla="*/ 66769 w 840368"/>
                  <a:gd name="connsiteY1075" fmla="*/ 116401 h 745449"/>
                  <a:gd name="connsiteX1076" fmla="*/ 65490 w 840368"/>
                  <a:gd name="connsiteY1076" fmla="*/ 114610 h 745449"/>
                  <a:gd name="connsiteX1077" fmla="*/ 64211 w 840368"/>
                  <a:gd name="connsiteY1077" fmla="*/ 113587 h 745449"/>
                  <a:gd name="connsiteX1078" fmla="*/ 61141 w 840368"/>
                  <a:gd name="connsiteY1078" fmla="*/ 112563 h 745449"/>
                  <a:gd name="connsiteX1079" fmla="*/ 59862 w 840368"/>
                  <a:gd name="connsiteY1079" fmla="*/ 111540 h 745449"/>
                  <a:gd name="connsiteX1080" fmla="*/ 57559 w 840368"/>
                  <a:gd name="connsiteY1080" fmla="*/ 108214 h 745449"/>
                  <a:gd name="connsiteX1081" fmla="*/ 53978 w 840368"/>
                  <a:gd name="connsiteY1081" fmla="*/ 100284 h 745449"/>
                  <a:gd name="connsiteX1082" fmla="*/ 52443 w 840368"/>
                  <a:gd name="connsiteY1082" fmla="*/ 98237 h 745449"/>
                  <a:gd name="connsiteX1083" fmla="*/ 50652 w 840368"/>
                  <a:gd name="connsiteY1083" fmla="*/ 96702 h 745449"/>
                  <a:gd name="connsiteX1084" fmla="*/ 49629 w 840368"/>
                  <a:gd name="connsiteY1084" fmla="*/ 91074 h 745449"/>
                  <a:gd name="connsiteX1085" fmla="*/ 48606 w 840368"/>
                  <a:gd name="connsiteY1085" fmla="*/ 88005 h 745449"/>
                  <a:gd name="connsiteX1086" fmla="*/ 46815 w 840368"/>
                  <a:gd name="connsiteY1086" fmla="*/ 85446 h 745449"/>
                  <a:gd name="connsiteX1087" fmla="*/ 42978 w 840368"/>
                  <a:gd name="connsiteY1087" fmla="*/ 82888 h 745449"/>
                  <a:gd name="connsiteX1088" fmla="*/ 39652 w 840368"/>
                  <a:gd name="connsiteY1088" fmla="*/ 81609 h 745449"/>
                  <a:gd name="connsiteX1089" fmla="*/ 35303 w 840368"/>
                  <a:gd name="connsiteY1089" fmla="*/ 81609 h 745449"/>
                  <a:gd name="connsiteX1090" fmla="*/ 33768 w 840368"/>
                  <a:gd name="connsiteY1090" fmla="*/ 81097 h 745449"/>
                  <a:gd name="connsiteX1091" fmla="*/ 32489 w 840368"/>
                  <a:gd name="connsiteY1091" fmla="*/ 79818 h 745449"/>
                  <a:gd name="connsiteX1092" fmla="*/ 30954 w 840368"/>
                  <a:gd name="connsiteY1092" fmla="*/ 77516 h 745449"/>
                  <a:gd name="connsiteX1093" fmla="*/ 30187 w 840368"/>
                  <a:gd name="connsiteY1093" fmla="*/ 75725 h 745449"/>
                  <a:gd name="connsiteX1094" fmla="*/ 28140 w 840368"/>
                  <a:gd name="connsiteY1094" fmla="*/ 71376 h 745449"/>
                  <a:gd name="connsiteX1095" fmla="*/ 27373 w 840368"/>
                  <a:gd name="connsiteY1095" fmla="*/ 66004 h 745449"/>
                  <a:gd name="connsiteX1096" fmla="*/ 28140 w 840368"/>
                  <a:gd name="connsiteY1096" fmla="*/ 62934 h 745449"/>
                  <a:gd name="connsiteX1097" fmla="*/ 28140 w 840368"/>
                  <a:gd name="connsiteY1097" fmla="*/ 58841 h 745449"/>
                  <a:gd name="connsiteX1098" fmla="*/ 27629 w 840368"/>
                  <a:gd name="connsiteY1098" fmla="*/ 56539 h 745449"/>
                  <a:gd name="connsiteX1099" fmla="*/ 26605 w 840368"/>
                  <a:gd name="connsiteY1099" fmla="*/ 54492 h 745449"/>
                  <a:gd name="connsiteX1100" fmla="*/ 25070 w 840368"/>
                  <a:gd name="connsiteY1100" fmla="*/ 52957 h 745449"/>
                  <a:gd name="connsiteX1101" fmla="*/ 19442 w 840368"/>
                  <a:gd name="connsiteY1101" fmla="*/ 48864 h 745449"/>
                  <a:gd name="connsiteX1102" fmla="*/ 14582 w 840368"/>
                  <a:gd name="connsiteY1102" fmla="*/ 45794 h 745449"/>
                  <a:gd name="connsiteX1103" fmla="*/ 8698 w 840368"/>
                  <a:gd name="connsiteY1103" fmla="*/ 43748 h 745449"/>
                  <a:gd name="connsiteX1104" fmla="*/ 5372 w 840368"/>
                  <a:gd name="connsiteY1104" fmla="*/ 41701 h 745449"/>
                  <a:gd name="connsiteX1105" fmla="*/ 256 w 840368"/>
                  <a:gd name="connsiteY1105" fmla="*/ 37094 h 745449"/>
                  <a:gd name="connsiteX1106" fmla="*/ 0 w 840368"/>
                  <a:gd name="connsiteY1106" fmla="*/ 35306 h 745449"/>
                  <a:gd name="connsiteX1107" fmla="*/ 1535 w 840368"/>
                  <a:gd name="connsiteY1107" fmla="*/ 27887 h 745449"/>
                  <a:gd name="connsiteX1108" fmla="*/ 3070 w 840368"/>
                  <a:gd name="connsiteY1108" fmla="*/ 24561 h 745449"/>
                  <a:gd name="connsiteX1109" fmla="*/ 4605 w 840368"/>
                  <a:gd name="connsiteY1109" fmla="*/ 22515 h 745449"/>
                  <a:gd name="connsiteX1110" fmla="*/ 6140 w 840368"/>
                  <a:gd name="connsiteY1110" fmla="*/ 20724 h 745449"/>
                  <a:gd name="connsiteX1111" fmla="*/ 9721 w 840368"/>
                  <a:gd name="connsiteY1111" fmla="*/ 17910 h 745449"/>
                  <a:gd name="connsiteX1112" fmla="*/ 16884 w 840368"/>
                  <a:gd name="connsiteY1112" fmla="*/ 12026 h 745449"/>
                  <a:gd name="connsiteX1113" fmla="*/ 18931 w 840368"/>
                  <a:gd name="connsiteY1113" fmla="*/ 10747 h 745449"/>
                  <a:gd name="connsiteX1114" fmla="*/ 22001 w 840368"/>
                  <a:gd name="connsiteY1114" fmla="*/ 9212 h 745449"/>
                  <a:gd name="connsiteX1115" fmla="*/ 24559 w 840368"/>
                  <a:gd name="connsiteY1115" fmla="*/ 8700 h 745449"/>
                  <a:gd name="connsiteX1116" fmla="*/ 27884 w 840368"/>
                  <a:gd name="connsiteY1116" fmla="*/ 8700 h 745449"/>
                  <a:gd name="connsiteX1117" fmla="*/ 29931 w 840368"/>
                  <a:gd name="connsiteY1117" fmla="*/ 8189 h 745449"/>
                  <a:gd name="connsiteX1118" fmla="*/ 34536 w 840368"/>
                  <a:gd name="connsiteY1118" fmla="*/ 5886 h 745449"/>
                  <a:gd name="connsiteX1119" fmla="*/ 35815 w 840368"/>
                  <a:gd name="connsiteY1119" fmla="*/ 5631 h 745449"/>
                  <a:gd name="connsiteX1120" fmla="*/ 40675 w 840368"/>
                  <a:gd name="connsiteY1120" fmla="*/ 4096 h 745449"/>
                  <a:gd name="connsiteX1121" fmla="*/ 42466 w 840368"/>
                  <a:gd name="connsiteY1121" fmla="*/ 3840 h 745449"/>
                  <a:gd name="connsiteX1122" fmla="*/ 45024 w 840368"/>
                  <a:gd name="connsiteY1122" fmla="*/ 4863 h 745449"/>
                  <a:gd name="connsiteX1123" fmla="*/ 46559 w 840368"/>
                  <a:gd name="connsiteY1123" fmla="*/ 5116 h 745449"/>
                  <a:gd name="connsiteX1124" fmla="*/ 48606 w 840368"/>
                  <a:gd name="connsiteY1124" fmla="*/ 4349 h 745449"/>
                  <a:gd name="connsiteX1125" fmla="*/ 52187 w 840368"/>
                  <a:gd name="connsiteY1125" fmla="*/ 512 h 745449"/>
                  <a:gd name="connsiteX1126" fmla="*/ 53722 w 840368"/>
                  <a:gd name="connsiteY1126" fmla="*/ 0 h 745449"/>
                  <a:gd name="connsiteX1127" fmla="*/ 56536 w 840368"/>
                  <a:gd name="connsiteY1127" fmla="*/ 256 h 745449"/>
                  <a:gd name="connsiteX1128" fmla="*/ 59350 w 840368"/>
                  <a:gd name="connsiteY1128" fmla="*/ 1279 h 745449"/>
                  <a:gd name="connsiteX1129" fmla="*/ 61397 w 840368"/>
                  <a:gd name="connsiteY1129" fmla="*/ 2558 h 745449"/>
                  <a:gd name="connsiteX1130" fmla="*/ 64722 w 840368"/>
                  <a:gd name="connsiteY1130" fmla="*/ 2558 h 745449"/>
                  <a:gd name="connsiteX1131" fmla="*/ 67536 w 840368"/>
                  <a:gd name="connsiteY1131" fmla="*/ 3070 h 745449"/>
                  <a:gd name="connsiteX1132" fmla="*/ 69583 w 840368"/>
                  <a:gd name="connsiteY1132" fmla="*/ 4093 h 745449"/>
                  <a:gd name="connsiteX1133" fmla="*/ 70350 w 840368"/>
                  <a:gd name="connsiteY1133" fmla="*/ 5628 h 745449"/>
                  <a:gd name="connsiteX1134" fmla="*/ 70095 w 840368"/>
                  <a:gd name="connsiteY1134" fmla="*/ 8186 h 745449"/>
                  <a:gd name="connsiteX1135" fmla="*/ 70862 w 840368"/>
                  <a:gd name="connsiteY1135" fmla="*/ 9210 h 745449"/>
                  <a:gd name="connsiteX1136" fmla="*/ 74444 w 840368"/>
                  <a:gd name="connsiteY1136" fmla="*/ 11000 h 745449"/>
                  <a:gd name="connsiteX1137" fmla="*/ 83909 w 840368"/>
                  <a:gd name="connsiteY1137" fmla="*/ 11768 h 745449"/>
                  <a:gd name="connsiteX1138" fmla="*/ 87235 w 840368"/>
                  <a:gd name="connsiteY1138" fmla="*/ 13303 h 745449"/>
                  <a:gd name="connsiteX1139" fmla="*/ 89793 w 840368"/>
                  <a:gd name="connsiteY1139" fmla="*/ 15349 h 745449"/>
                  <a:gd name="connsiteX1140" fmla="*/ 92863 w 840368"/>
                  <a:gd name="connsiteY1140" fmla="*/ 19186 h 745449"/>
                  <a:gd name="connsiteX1141" fmla="*/ 94653 w 840368"/>
                  <a:gd name="connsiteY1141" fmla="*/ 20465 h 745449"/>
                  <a:gd name="connsiteX1142" fmla="*/ 96188 w 840368"/>
                  <a:gd name="connsiteY1142" fmla="*/ 20977 h 745449"/>
                  <a:gd name="connsiteX1143" fmla="*/ 99770 w 840368"/>
                  <a:gd name="connsiteY1143" fmla="*/ 23791 h 745449"/>
                  <a:gd name="connsiteX1144" fmla="*/ 103607 w 840368"/>
                  <a:gd name="connsiteY1144" fmla="*/ 24815 h 745449"/>
                  <a:gd name="connsiteX1145" fmla="*/ 106677 w 840368"/>
                  <a:gd name="connsiteY1145" fmla="*/ 24303 h 745449"/>
                  <a:gd name="connsiteX1146" fmla="*/ 108723 w 840368"/>
                  <a:gd name="connsiteY1146" fmla="*/ 23535 h 745449"/>
                  <a:gd name="connsiteX1147" fmla="*/ 112049 w 840368"/>
                  <a:gd name="connsiteY1147" fmla="*/ 20465 h 745449"/>
                  <a:gd name="connsiteX1148" fmla="*/ 113584 w 840368"/>
                  <a:gd name="connsiteY1148" fmla="*/ 19186 h 745449"/>
                  <a:gd name="connsiteX1149" fmla="*/ 117166 w 840368"/>
                  <a:gd name="connsiteY1149" fmla="*/ 17396 h 745449"/>
                  <a:gd name="connsiteX1150" fmla="*/ 120235 w 840368"/>
                  <a:gd name="connsiteY1150" fmla="*/ 16372 h 745449"/>
                  <a:gd name="connsiteX1151" fmla="*/ 123561 w 840368"/>
                  <a:gd name="connsiteY1151" fmla="*/ 16884 h 745449"/>
                  <a:gd name="connsiteX1152" fmla="*/ 126119 w 840368"/>
                  <a:gd name="connsiteY1152" fmla="*/ 16628 h 745449"/>
                  <a:gd name="connsiteX1153" fmla="*/ 127654 w 840368"/>
                  <a:gd name="connsiteY1153" fmla="*/ 16884 h 745449"/>
                  <a:gd name="connsiteX1154" fmla="*/ 128933 w 840368"/>
                  <a:gd name="connsiteY1154" fmla="*/ 16372 h 745449"/>
                  <a:gd name="connsiteX1155" fmla="*/ 131491 w 840368"/>
                  <a:gd name="connsiteY1155" fmla="*/ 13814 h 745449"/>
                  <a:gd name="connsiteX1156" fmla="*/ 133538 w 840368"/>
                  <a:gd name="connsiteY1156" fmla="*/ 13303 h 745449"/>
                  <a:gd name="connsiteX1157" fmla="*/ 134817 w 840368"/>
                  <a:gd name="connsiteY1157" fmla="*/ 13303 h 745449"/>
                  <a:gd name="connsiteX1158" fmla="*/ 137119 w 840368"/>
                  <a:gd name="connsiteY1158" fmla="*/ 11768 h 74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</a:cxnLst>
                <a:rect l="l" t="t" r="r" b="b"/>
                <a:pathLst>
                  <a:path w="840368" h="745449">
                    <a:moveTo>
                      <a:pt x="137119" y="11783"/>
                    </a:moveTo>
                    <a:lnTo>
                      <a:pt x="160655" y="23295"/>
                    </a:lnTo>
                    <a:lnTo>
                      <a:pt x="169864" y="52203"/>
                    </a:lnTo>
                    <a:lnTo>
                      <a:pt x="173702" y="59110"/>
                    </a:lnTo>
                    <a:lnTo>
                      <a:pt x="181376" y="58854"/>
                    </a:lnTo>
                    <a:lnTo>
                      <a:pt x="186493" y="55272"/>
                    </a:lnTo>
                    <a:lnTo>
                      <a:pt x="188539" y="56040"/>
                    </a:lnTo>
                    <a:lnTo>
                      <a:pt x="193400" y="59110"/>
                    </a:lnTo>
                    <a:lnTo>
                      <a:pt x="200563" y="61924"/>
                    </a:lnTo>
                    <a:lnTo>
                      <a:pt x="216935" y="66017"/>
                    </a:lnTo>
                    <a:lnTo>
                      <a:pt x="215400" y="69854"/>
                    </a:lnTo>
                    <a:lnTo>
                      <a:pt x="217703" y="71645"/>
                    </a:lnTo>
                    <a:lnTo>
                      <a:pt x="220005" y="70877"/>
                    </a:lnTo>
                    <a:lnTo>
                      <a:pt x="221028" y="72412"/>
                    </a:lnTo>
                    <a:lnTo>
                      <a:pt x="222308" y="73180"/>
                    </a:lnTo>
                    <a:lnTo>
                      <a:pt x="222819" y="74459"/>
                    </a:lnTo>
                    <a:lnTo>
                      <a:pt x="224610" y="74715"/>
                    </a:lnTo>
                    <a:lnTo>
                      <a:pt x="225633" y="75482"/>
                    </a:lnTo>
                    <a:lnTo>
                      <a:pt x="226145" y="77273"/>
                    </a:lnTo>
                    <a:lnTo>
                      <a:pt x="227936" y="79064"/>
                    </a:lnTo>
                    <a:lnTo>
                      <a:pt x="228191" y="80087"/>
                    </a:lnTo>
                    <a:lnTo>
                      <a:pt x="229470" y="81366"/>
                    </a:lnTo>
                    <a:lnTo>
                      <a:pt x="229726" y="83157"/>
                    </a:lnTo>
                    <a:lnTo>
                      <a:pt x="232029" y="83924"/>
                    </a:lnTo>
                    <a:lnTo>
                      <a:pt x="233563" y="86738"/>
                    </a:lnTo>
                    <a:lnTo>
                      <a:pt x="233052" y="87506"/>
                    </a:lnTo>
                    <a:lnTo>
                      <a:pt x="234075" y="88273"/>
                    </a:lnTo>
                    <a:lnTo>
                      <a:pt x="236889" y="89552"/>
                    </a:lnTo>
                    <a:lnTo>
                      <a:pt x="238168" y="90575"/>
                    </a:lnTo>
                    <a:lnTo>
                      <a:pt x="238168" y="93390"/>
                    </a:lnTo>
                    <a:lnTo>
                      <a:pt x="237401" y="94925"/>
                    </a:lnTo>
                    <a:lnTo>
                      <a:pt x="235866" y="96204"/>
                    </a:lnTo>
                    <a:lnTo>
                      <a:pt x="235610" y="101062"/>
                    </a:lnTo>
                    <a:lnTo>
                      <a:pt x="236378" y="103108"/>
                    </a:lnTo>
                    <a:lnTo>
                      <a:pt x="236122" y="103876"/>
                    </a:lnTo>
                    <a:lnTo>
                      <a:pt x="236633" y="105155"/>
                    </a:lnTo>
                    <a:lnTo>
                      <a:pt x="235610" y="106178"/>
                    </a:lnTo>
                    <a:lnTo>
                      <a:pt x="237145" y="108225"/>
                    </a:lnTo>
                    <a:lnTo>
                      <a:pt x="239192" y="111806"/>
                    </a:lnTo>
                    <a:lnTo>
                      <a:pt x="239703" y="111294"/>
                    </a:lnTo>
                    <a:lnTo>
                      <a:pt x="241494" y="112573"/>
                    </a:lnTo>
                    <a:lnTo>
                      <a:pt x="243029" y="112829"/>
                    </a:lnTo>
                    <a:lnTo>
                      <a:pt x="245075" y="114620"/>
                    </a:lnTo>
                    <a:lnTo>
                      <a:pt x="245075" y="116411"/>
                    </a:lnTo>
                    <a:lnTo>
                      <a:pt x="246099" y="119225"/>
                    </a:lnTo>
                    <a:lnTo>
                      <a:pt x="250448" y="122806"/>
                    </a:lnTo>
                    <a:lnTo>
                      <a:pt x="251471" y="125109"/>
                    </a:lnTo>
                    <a:lnTo>
                      <a:pt x="251727" y="127923"/>
                    </a:lnTo>
                    <a:lnTo>
                      <a:pt x="252494" y="129458"/>
                    </a:lnTo>
                    <a:lnTo>
                      <a:pt x="254285" y="129969"/>
                    </a:lnTo>
                    <a:lnTo>
                      <a:pt x="255820" y="131248"/>
                    </a:lnTo>
                    <a:lnTo>
                      <a:pt x="256587" y="132272"/>
                    </a:lnTo>
                    <a:lnTo>
                      <a:pt x="258890" y="131760"/>
                    </a:lnTo>
                    <a:lnTo>
                      <a:pt x="260425" y="133295"/>
                    </a:lnTo>
                    <a:lnTo>
                      <a:pt x="262727" y="133807"/>
                    </a:lnTo>
                    <a:lnTo>
                      <a:pt x="265797" y="134062"/>
                    </a:lnTo>
                    <a:lnTo>
                      <a:pt x="267076" y="133551"/>
                    </a:lnTo>
                    <a:lnTo>
                      <a:pt x="269122" y="134062"/>
                    </a:lnTo>
                    <a:lnTo>
                      <a:pt x="269634" y="135597"/>
                    </a:lnTo>
                    <a:lnTo>
                      <a:pt x="270657" y="136876"/>
                    </a:lnTo>
                    <a:lnTo>
                      <a:pt x="273216" y="138667"/>
                    </a:lnTo>
                    <a:lnTo>
                      <a:pt x="273983" y="140714"/>
                    </a:lnTo>
                    <a:lnTo>
                      <a:pt x="274751" y="141737"/>
                    </a:lnTo>
                    <a:lnTo>
                      <a:pt x="278076" y="141993"/>
                    </a:lnTo>
                    <a:lnTo>
                      <a:pt x="279611" y="145574"/>
                    </a:lnTo>
                    <a:lnTo>
                      <a:pt x="281402" y="146342"/>
                    </a:lnTo>
                    <a:lnTo>
                      <a:pt x="283193" y="148388"/>
                    </a:lnTo>
                    <a:lnTo>
                      <a:pt x="286263" y="147109"/>
                    </a:lnTo>
                    <a:lnTo>
                      <a:pt x="287542" y="144807"/>
                    </a:lnTo>
                    <a:lnTo>
                      <a:pt x="289844" y="144807"/>
                    </a:lnTo>
                    <a:lnTo>
                      <a:pt x="292402" y="145830"/>
                    </a:lnTo>
                    <a:lnTo>
                      <a:pt x="294704" y="145577"/>
                    </a:lnTo>
                    <a:lnTo>
                      <a:pt x="295472" y="146856"/>
                    </a:lnTo>
                    <a:lnTo>
                      <a:pt x="297007" y="147623"/>
                    </a:lnTo>
                    <a:lnTo>
                      <a:pt x="299821" y="146856"/>
                    </a:lnTo>
                    <a:lnTo>
                      <a:pt x="300588" y="147879"/>
                    </a:lnTo>
                    <a:lnTo>
                      <a:pt x="303402" y="149414"/>
                    </a:lnTo>
                    <a:lnTo>
                      <a:pt x="305705" y="150949"/>
                    </a:lnTo>
                    <a:lnTo>
                      <a:pt x="306216" y="152228"/>
                    </a:lnTo>
                    <a:lnTo>
                      <a:pt x="307240" y="151205"/>
                    </a:lnTo>
                    <a:lnTo>
                      <a:pt x="309286" y="152484"/>
                    </a:lnTo>
                    <a:lnTo>
                      <a:pt x="308775" y="153763"/>
                    </a:lnTo>
                    <a:lnTo>
                      <a:pt x="308519" y="156066"/>
                    </a:lnTo>
                    <a:lnTo>
                      <a:pt x="309030" y="158112"/>
                    </a:lnTo>
                    <a:lnTo>
                      <a:pt x="309030" y="160414"/>
                    </a:lnTo>
                    <a:lnTo>
                      <a:pt x="309798" y="161182"/>
                    </a:lnTo>
                    <a:lnTo>
                      <a:pt x="311077" y="161182"/>
                    </a:lnTo>
                    <a:lnTo>
                      <a:pt x="312100" y="162461"/>
                    </a:lnTo>
                    <a:lnTo>
                      <a:pt x="312100" y="163484"/>
                    </a:lnTo>
                    <a:lnTo>
                      <a:pt x="313635" y="164507"/>
                    </a:lnTo>
                    <a:lnTo>
                      <a:pt x="315170" y="164252"/>
                    </a:lnTo>
                    <a:lnTo>
                      <a:pt x="316193" y="162461"/>
                    </a:lnTo>
                    <a:lnTo>
                      <a:pt x="317728" y="162205"/>
                    </a:lnTo>
                    <a:lnTo>
                      <a:pt x="318496" y="161182"/>
                    </a:lnTo>
                    <a:lnTo>
                      <a:pt x="319775" y="161694"/>
                    </a:lnTo>
                    <a:lnTo>
                      <a:pt x="320542" y="162973"/>
                    </a:lnTo>
                    <a:lnTo>
                      <a:pt x="321566" y="162973"/>
                    </a:lnTo>
                    <a:lnTo>
                      <a:pt x="322845" y="163996"/>
                    </a:lnTo>
                    <a:lnTo>
                      <a:pt x="323356" y="162205"/>
                    </a:lnTo>
                    <a:lnTo>
                      <a:pt x="326426" y="162461"/>
                    </a:lnTo>
                    <a:lnTo>
                      <a:pt x="326938" y="163740"/>
                    </a:lnTo>
                    <a:lnTo>
                      <a:pt x="328729" y="163484"/>
                    </a:lnTo>
                    <a:lnTo>
                      <a:pt x="330008" y="163996"/>
                    </a:lnTo>
                    <a:lnTo>
                      <a:pt x="330775" y="163228"/>
                    </a:lnTo>
                    <a:lnTo>
                      <a:pt x="332566" y="163740"/>
                    </a:lnTo>
                    <a:lnTo>
                      <a:pt x="335891" y="166042"/>
                    </a:lnTo>
                    <a:lnTo>
                      <a:pt x="338194" y="166554"/>
                    </a:lnTo>
                    <a:lnTo>
                      <a:pt x="338705" y="168089"/>
                    </a:lnTo>
                    <a:lnTo>
                      <a:pt x="337682" y="168342"/>
                    </a:lnTo>
                    <a:lnTo>
                      <a:pt x="336403" y="169366"/>
                    </a:lnTo>
                    <a:lnTo>
                      <a:pt x="336403" y="171924"/>
                    </a:lnTo>
                    <a:lnTo>
                      <a:pt x="337426" y="170900"/>
                    </a:lnTo>
                    <a:lnTo>
                      <a:pt x="338705" y="172180"/>
                    </a:lnTo>
                    <a:lnTo>
                      <a:pt x="341264" y="171924"/>
                    </a:lnTo>
                    <a:lnTo>
                      <a:pt x="342287" y="173203"/>
                    </a:lnTo>
                    <a:lnTo>
                      <a:pt x="341264" y="175249"/>
                    </a:lnTo>
                    <a:lnTo>
                      <a:pt x="341520" y="175761"/>
                    </a:lnTo>
                    <a:lnTo>
                      <a:pt x="343822" y="175249"/>
                    </a:lnTo>
                    <a:lnTo>
                      <a:pt x="346124" y="175249"/>
                    </a:lnTo>
                    <a:lnTo>
                      <a:pt x="347659" y="176017"/>
                    </a:lnTo>
                    <a:lnTo>
                      <a:pt x="347403" y="177040"/>
                    </a:lnTo>
                    <a:lnTo>
                      <a:pt x="348682" y="177296"/>
                    </a:lnTo>
                    <a:lnTo>
                      <a:pt x="353799" y="173459"/>
                    </a:lnTo>
                    <a:lnTo>
                      <a:pt x="354566" y="173203"/>
                    </a:lnTo>
                    <a:lnTo>
                      <a:pt x="357892" y="174226"/>
                    </a:lnTo>
                    <a:lnTo>
                      <a:pt x="358915" y="174226"/>
                    </a:lnTo>
                    <a:lnTo>
                      <a:pt x="360450" y="172947"/>
                    </a:lnTo>
                    <a:lnTo>
                      <a:pt x="363008" y="174482"/>
                    </a:lnTo>
                    <a:lnTo>
                      <a:pt x="364287" y="173714"/>
                    </a:lnTo>
                    <a:lnTo>
                      <a:pt x="366078" y="174226"/>
                    </a:lnTo>
                    <a:lnTo>
                      <a:pt x="366846" y="174994"/>
                    </a:lnTo>
                    <a:lnTo>
                      <a:pt x="366334" y="177552"/>
                    </a:lnTo>
                    <a:lnTo>
                      <a:pt x="367613" y="177552"/>
                    </a:lnTo>
                    <a:lnTo>
                      <a:pt x="369404" y="175505"/>
                    </a:lnTo>
                    <a:lnTo>
                      <a:pt x="370939" y="173459"/>
                    </a:lnTo>
                    <a:lnTo>
                      <a:pt x="372218" y="173203"/>
                    </a:lnTo>
                    <a:lnTo>
                      <a:pt x="374776" y="174226"/>
                    </a:lnTo>
                    <a:lnTo>
                      <a:pt x="376567" y="175761"/>
                    </a:lnTo>
                    <a:lnTo>
                      <a:pt x="377846" y="174482"/>
                    </a:lnTo>
                    <a:lnTo>
                      <a:pt x="379637" y="173459"/>
                    </a:lnTo>
                    <a:lnTo>
                      <a:pt x="379637" y="172435"/>
                    </a:lnTo>
                    <a:lnTo>
                      <a:pt x="378614" y="172180"/>
                    </a:lnTo>
                    <a:lnTo>
                      <a:pt x="377846" y="169621"/>
                    </a:lnTo>
                    <a:lnTo>
                      <a:pt x="379637" y="166551"/>
                    </a:lnTo>
                    <a:lnTo>
                      <a:pt x="380916" y="166296"/>
                    </a:lnTo>
                    <a:lnTo>
                      <a:pt x="382195" y="166807"/>
                    </a:lnTo>
                    <a:lnTo>
                      <a:pt x="382962" y="166554"/>
                    </a:lnTo>
                    <a:lnTo>
                      <a:pt x="387055" y="167833"/>
                    </a:lnTo>
                    <a:lnTo>
                      <a:pt x="388335" y="169624"/>
                    </a:lnTo>
                    <a:lnTo>
                      <a:pt x="390637" y="169877"/>
                    </a:lnTo>
                    <a:lnTo>
                      <a:pt x="390893" y="168342"/>
                    </a:lnTo>
                    <a:lnTo>
                      <a:pt x="389358" y="167063"/>
                    </a:lnTo>
                    <a:lnTo>
                      <a:pt x="390637" y="165784"/>
                    </a:lnTo>
                    <a:lnTo>
                      <a:pt x="392939" y="167319"/>
                    </a:lnTo>
                    <a:lnTo>
                      <a:pt x="394986" y="164761"/>
                    </a:lnTo>
                    <a:lnTo>
                      <a:pt x="397800" y="163482"/>
                    </a:lnTo>
                    <a:lnTo>
                      <a:pt x="398312" y="160412"/>
                    </a:lnTo>
                    <a:lnTo>
                      <a:pt x="402405" y="162970"/>
                    </a:lnTo>
                    <a:lnTo>
                      <a:pt x="403428" y="163226"/>
                    </a:lnTo>
                    <a:lnTo>
                      <a:pt x="405986" y="161435"/>
                    </a:lnTo>
                    <a:lnTo>
                      <a:pt x="407521" y="159389"/>
                    </a:lnTo>
                    <a:lnTo>
                      <a:pt x="433103" y="149667"/>
                    </a:lnTo>
                    <a:lnTo>
                      <a:pt x="478639" y="149412"/>
                    </a:lnTo>
                    <a:lnTo>
                      <a:pt x="479406" y="155807"/>
                    </a:lnTo>
                    <a:lnTo>
                      <a:pt x="481453" y="158109"/>
                    </a:lnTo>
                    <a:lnTo>
                      <a:pt x="481197" y="169877"/>
                    </a:lnTo>
                    <a:lnTo>
                      <a:pt x="477872" y="184715"/>
                    </a:lnTo>
                    <a:lnTo>
                      <a:pt x="476848" y="194948"/>
                    </a:lnTo>
                    <a:lnTo>
                      <a:pt x="476848" y="202622"/>
                    </a:lnTo>
                    <a:lnTo>
                      <a:pt x="479406" y="207994"/>
                    </a:lnTo>
                    <a:lnTo>
                      <a:pt x="481197" y="214390"/>
                    </a:lnTo>
                    <a:lnTo>
                      <a:pt x="485802" y="218227"/>
                    </a:lnTo>
                    <a:lnTo>
                      <a:pt x="491430" y="227692"/>
                    </a:lnTo>
                    <a:lnTo>
                      <a:pt x="492965" y="231274"/>
                    </a:lnTo>
                    <a:lnTo>
                      <a:pt x="495267" y="232553"/>
                    </a:lnTo>
                    <a:lnTo>
                      <a:pt x="498081" y="232809"/>
                    </a:lnTo>
                    <a:lnTo>
                      <a:pt x="506012" y="235623"/>
                    </a:lnTo>
                    <a:lnTo>
                      <a:pt x="503454" y="239972"/>
                    </a:lnTo>
                    <a:lnTo>
                      <a:pt x="502686" y="241760"/>
                    </a:lnTo>
                    <a:lnTo>
                      <a:pt x="503198" y="246109"/>
                    </a:lnTo>
                    <a:lnTo>
                      <a:pt x="502430" y="248667"/>
                    </a:lnTo>
                    <a:lnTo>
                      <a:pt x="500384" y="253784"/>
                    </a:lnTo>
                    <a:lnTo>
                      <a:pt x="500384" y="256853"/>
                    </a:lnTo>
                    <a:lnTo>
                      <a:pt x="499872" y="257877"/>
                    </a:lnTo>
                    <a:lnTo>
                      <a:pt x="502174" y="258900"/>
                    </a:lnTo>
                    <a:lnTo>
                      <a:pt x="508570" y="259923"/>
                    </a:lnTo>
                    <a:lnTo>
                      <a:pt x="509849" y="257877"/>
                    </a:lnTo>
                    <a:lnTo>
                      <a:pt x="516245" y="261202"/>
                    </a:lnTo>
                    <a:lnTo>
                      <a:pt x="517524" y="261714"/>
                    </a:lnTo>
                    <a:lnTo>
                      <a:pt x="519826" y="261202"/>
                    </a:lnTo>
                    <a:lnTo>
                      <a:pt x="541315" y="264272"/>
                    </a:lnTo>
                    <a:lnTo>
                      <a:pt x="550524" y="282947"/>
                    </a:lnTo>
                    <a:lnTo>
                      <a:pt x="553850" y="290110"/>
                    </a:lnTo>
                    <a:lnTo>
                      <a:pt x="555385" y="290877"/>
                    </a:lnTo>
                    <a:lnTo>
                      <a:pt x="557943" y="293947"/>
                    </a:lnTo>
                    <a:lnTo>
                      <a:pt x="559222" y="294970"/>
                    </a:lnTo>
                    <a:lnTo>
                      <a:pt x="561269" y="295226"/>
                    </a:lnTo>
                    <a:lnTo>
                      <a:pt x="562036" y="294715"/>
                    </a:lnTo>
                    <a:lnTo>
                      <a:pt x="564594" y="294970"/>
                    </a:lnTo>
                    <a:lnTo>
                      <a:pt x="569711" y="296506"/>
                    </a:lnTo>
                    <a:lnTo>
                      <a:pt x="570990" y="293947"/>
                    </a:lnTo>
                    <a:lnTo>
                      <a:pt x="579944" y="297017"/>
                    </a:lnTo>
                    <a:lnTo>
                      <a:pt x="580967" y="294970"/>
                    </a:lnTo>
                    <a:lnTo>
                      <a:pt x="583014" y="292157"/>
                    </a:lnTo>
                    <a:lnTo>
                      <a:pt x="583525" y="290366"/>
                    </a:lnTo>
                    <a:lnTo>
                      <a:pt x="585572" y="286273"/>
                    </a:lnTo>
                    <a:lnTo>
                      <a:pt x="589921" y="281924"/>
                    </a:lnTo>
                    <a:lnTo>
                      <a:pt x="589409" y="285249"/>
                    </a:lnTo>
                    <a:lnTo>
                      <a:pt x="589153" y="289087"/>
                    </a:lnTo>
                    <a:lnTo>
                      <a:pt x="590944" y="292668"/>
                    </a:lnTo>
                    <a:lnTo>
                      <a:pt x="595549" y="296250"/>
                    </a:lnTo>
                    <a:lnTo>
                      <a:pt x="594525" y="299064"/>
                    </a:lnTo>
                    <a:lnTo>
                      <a:pt x="596828" y="299831"/>
                    </a:lnTo>
                    <a:lnTo>
                      <a:pt x="601944" y="300343"/>
                    </a:lnTo>
                    <a:lnTo>
                      <a:pt x="604758" y="299064"/>
                    </a:lnTo>
                    <a:lnTo>
                      <a:pt x="607572" y="298808"/>
                    </a:lnTo>
                    <a:lnTo>
                      <a:pt x="610130" y="298040"/>
                    </a:lnTo>
                    <a:lnTo>
                      <a:pt x="611410" y="297273"/>
                    </a:lnTo>
                    <a:lnTo>
                      <a:pt x="614991" y="296761"/>
                    </a:lnTo>
                    <a:lnTo>
                      <a:pt x="615503" y="297529"/>
                    </a:lnTo>
                    <a:lnTo>
                      <a:pt x="613200" y="301366"/>
                    </a:lnTo>
                    <a:lnTo>
                      <a:pt x="611154" y="303413"/>
                    </a:lnTo>
                    <a:lnTo>
                      <a:pt x="610642" y="304436"/>
                    </a:lnTo>
                    <a:lnTo>
                      <a:pt x="610130" y="307250"/>
                    </a:lnTo>
                    <a:lnTo>
                      <a:pt x="605782" y="315692"/>
                    </a:lnTo>
                    <a:lnTo>
                      <a:pt x="606037" y="316204"/>
                    </a:lnTo>
                    <a:lnTo>
                      <a:pt x="608596" y="316204"/>
                    </a:lnTo>
                    <a:lnTo>
                      <a:pt x="610898" y="317739"/>
                    </a:lnTo>
                    <a:lnTo>
                      <a:pt x="615247" y="319529"/>
                    </a:lnTo>
                    <a:lnTo>
                      <a:pt x="620363" y="322855"/>
                    </a:lnTo>
                    <a:lnTo>
                      <a:pt x="621131" y="324646"/>
                    </a:lnTo>
                    <a:lnTo>
                      <a:pt x="622410" y="325413"/>
                    </a:lnTo>
                    <a:lnTo>
                      <a:pt x="625735" y="325669"/>
                    </a:lnTo>
                    <a:lnTo>
                      <a:pt x="629061" y="324134"/>
                    </a:lnTo>
                    <a:lnTo>
                      <a:pt x="630852" y="323622"/>
                    </a:lnTo>
                    <a:lnTo>
                      <a:pt x="635201" y="323878"/>
                    </a:lnTo>
                    <a:lnTo>
                      <a:pt x="636736" y="325413"/>
                    </a:lnTo>
                    <a:lnTo>
                      <a:pt x="638526" y="324390"/>
                    </a:lnTo>
                    <a:lnTo>
                      <a:pt x="638526" y="323366"/>
                    </a:lnTo>
                    <a:lnTo>
                      <a:pt x="639294" y="322343"/>
                    </a:lnTo>
                    <a:lnTo>
                      <a:pt x="641340" y="321832"/>
                    </a:lnTo>
                    <a:lnTo>
                      <a:pt x="642108" y="320552"/>
                    </a:lnTo>
                    <a:lnTo>
                      <a:pt x="642875" y="320808"/>
                    </a:lnTo>
                    <a:lnTo>
                      <a:pt x="644666" y="320041"/>
                    </a:lnTo>
                    <a:lnTo>
                      <a:pt x="644922" y="319273"/>
                    </a:lnTo>
                    <a:lnTo>
                      <a:pt x="647480" y="317227"/>
                    </a:lnTo>
                    <a:lnTo>
                      <a:pt x="649271" y="316715"/>
                    </a:lnTo>
                    <a:lnTo>
                      <a:pt x="649783" y="317483"/>
                    </a:lnTo>
                    <a:lnTo>
                      <a:pt x="651062" y="316971"/>
                    </a:lnTo>
                    <a:lnTo>
                      <a:pt x="652852" y="319018"/>
                    </a:lnTo>
                    <a:lnTo>
                      <a:pt x="655411" y="319273"/>
                    </a:lnTo>
                    <a:lnTo>
                      <a:pt x="656690" y="320297"/>
                    </a:lnTo>
                    <a:lnTo>
                      <a:pt x="658225" y="319785"/>
                    </a:lnTo>
                    <a:lnTo>
                      <a:pt x="658225" y="318506"/>
                    </a:lnTo>
                    <a:lnTo>
                      <a:pt x="657201" y="317994"/>
                    </a:lnTo>
                    <a:lnTo>
                      <a:pt x="657457" y="314669"/>
                    </a:lnTo>
                    <a:lnTo>
                      <a:pt x="657969" y="313901"/>
                    </a:lnTo>
                    <a:lnTo>
                      <a:pt x="663085" y="313901"/>
                    </a:lnTo>
                    <a:lnTo>
                      <a:pt x="664108" y="314669"/>
                    </a:lnTo>
                    <a:lnTo>
                      <a:pt x="665899" y="314157"/>
                    </a:lnTo>
                    <a:lnTo>
                      <a:pt x="666411" y="316459"/>
                    </a:lnTo>
                    <a:lnTo>
                      <a:pt x="668713" y="320297"/>
                    </a:lnTo>
                    <a:lnTo>
                      <a:pt x="669225" y="322343"/>
                    </a:lnTo>
                    <a:lnTo>
                      <a:pt x="669992" y="323366"/>
                    </a:lnTo>
                    <a:lnTo>
                      <a:pt x="674085" y="326181"/>
                    </a:lnTo>
                    <a:lnTo>
                      <a:pt x="676388" y="328227"/>
                    </a:lnTo>
                    <a:lnTo>
                      <a:pt x="676644" y="327716"/>
                    </a:lnTo>
                    <a:lnTo>
                      <a:pt x="679713" y="326948"/>
                    </a:lnTo>
                    <a:lnTo>
                      <a:pt x="681760" y="325925"/>
                    </a:lnTo>
                    <a:lnTo>
                      <a:pt x="683039" y="325669"/>
                    </a:lnTo>
                    <a:lnTo>
                      <a:pt x="684062" y="327971"/>
                    </a:lnTo>
                    <a:lnTo>
                      <a:pt x="685342" y="328225"/>
                    </a:lnTo>
                    <a:lnTo>
                      <a:pt x="687388" y="327201"/>
                    </a:lnTo>
                    <a:lnTo>
                      <a:pt x="691481" y="325922"/>
                    </a:lnTo>
                    <a:lnTo>
                      <a:pt x="693016" y="325666"/>
                    </a:lnTo>
                    <a:lnTo>
                      <a:pt x="696598" y="326178"/>
                    </a:lnTo>
                    <a:lnTo>
                      <a:pt x="698133" y="325666"/>
                    </a:lnTo>
                    <a:lnTo>
                      <a:pt x="703505" y="322341"/>
                    </a:lnTo>
                    <a:lnTo>
                      <a:pt x="705295" y="321062"/>
                    </a:lnTo>
                    <a:lnTo>
                      <a:pt x="710923" y="317480"/>
                    </a:lnTo>
                    <a:lnTo>
                      <a:pt x="714761" y="317480"/>
                    </a:lnTo>
                    <a:lnTo>
                      <a:pt x="720133" y="318759"/>
                    </a:lnTo>
                    <a:lnTo>
                      <a:pt x="721668" y="318248"/>
                    </a:lnTo>
                    <a:lnTo>
                      <a:pt x="722947" y="317480"/>
                    </a:lnTo>
                    <a:lnTo>
                      <a:pt x="723714" y="315689"/>
                    </a:lnTo>
                    <a:lnTo>
                      <a:pt x="723714" y="311596"/>
                    </a:lnTo>
                    <a:lnTo>
                      <a:pt x="723970" y="309806"/>
                    </a:lnTo>
                    <a:lnTo>
                      <a:pt x="725249" y="308015"/>
                    </a:lnTo>
                    <a:lnTo>
                      <a:pt x="728063" y="306991"/>
                    </a:lnTo>
                    <a:lnTo>
                      <a:pt x="730110" y="305713"/>
                    </a:lnTo>
                    <a:lnTo>
                      <a:pt x="731133" y="304689"/>
                    </a:lnTo>
                    <a:lnTo>
                      <a:pt x="731645" y="301875"/>
                    </a:lnTo>
                    <a:lnTo>
                      <a:pt x="732668" y="301108"/>
                    </a:lnTo>
                    <a:lnTo>
                      <a:pt x="736250" y="301875"/>
                    </a:lnTo>
                    <a:lnTo>
                      <a:pt x="738040" y="301363"/>
                    </a:lnTo>
                    <a:lnTo>
                      <a:pt x="739064" y="299317"/>
                    </a:lnTo>
                    <a:lnTo>
                      <a:pt x="740087" y="299064"/>
                    </a:lnTo>
                    <a:lnTo>
                      <a:pt x="744692" y="298808"/>
                    </a:lnTo>
                    <a:lnTo>
                      <a:pt x="745971" y="297017"/>
                    </a:lnTo>
                    <a:lnTo>
                      <a:pt x="747762" y="299320"/>
                    </a:lnTo>
                    <a:lnTo>
                      <a:pt x="748017" y="301622"/>
                    </a:lnTo>
                    <a:lnTo>
                      <a:pt x="749808" y="303157"/>
                    </a:lnTo>
                    <a:lnTo>
                      <a:pt x="751087" y="309041"/>
                    </a:lnTo>
                    <a:lnTo>
                      <a:pt x="751599" y="309808"/>
                    </a:lnTo>
                    <a:lnTo>
                      <a:pt x="753645" y="311087"/>
                    </a:lnTo>
                    <a:lnTo>
                      <a:pt x="753901" y="313390"/>
                    </a:lnTo>
                    <a:lnTo>
                      <a:pt x="752878" y="314925"/>
                    </a:lnTo>
                    <a:lnTo>
                      <a:pt x="751599" y="319018"/>
                    </a:lnTo>
                    <a:lnTo>
                      <a:pt x="748529" y="323366"/>
                    </a:lnTo>
                    <a:lnTo>
                      <a:pt x="743157" y="327974"/>
                    </a:lnTo>
                    <a:lnTo>
                      <a:pt x="743157" y="329509"/>
                    </a:lnTo>
                    <a:lnTo>
                      <a:pt x="743668" y="332579"/>
                    </a:lnTo>
                    <a:lnTo>
                      <a:pt x="743668" y="335393"/>
                    </a:lnTo>
                    <a:lnTo>
                      <a:pt x="743157" y="337439"/>
                    </a:lnTo>
                    <a:lnTo>
                      <a:pt x="743413" y="338718"/>
                    </a:lnTo>
                    <a:lnTo>
                      <a:pt x="744692" y="339230"/>
                    </a:lnTo>
                    <a:lnTo>
                      <a:pt x="748017" y="339230"/>
                    </a:lnTo>
                    <a:lnTo>
                      <a:pt x="748273" y="340765"/>
                    </a:lnTo>
                    <a:lnTo>
                      <a:pt x="747506" y="348439"/>
                    </a:lnTo>
                    <a:lnTo>
                      <a:pt x="746482" y="351509"/>
                    </a:lnTo>
                    <a:lnTo>
                      <a:pt x="745203" y="354323"/>
                    </a:lnTo>
                    <a:lnTo>
                      <a:pt x="744436" y="356882"/>
                    </a:lnTo>
                    <a:lnTo>
                      <a:pt x="744436" y="358672"/>
                    </a:lnTo>
                    <a:lnTo>
                      <a:pt x="744948" y="360719"/>
                    </a:lnTo>
                    <a:lnTo>
                      <a:pt x="744692" y="363277"/>
                    </a:lnTo>
                    <a:lnTo>
                      <a:pt x="744180" y="365324"/>
                    </a:lnTo>
                    <a:lnTo>
                      <a:pt x="742645" y="366859"/>
                    </a:lnTo>
                    <a:lnTo>
                      <a:pt x="741110" y="368393"/>
                    </a:lnTo>
                    <a:lnTo>
                      <a:pt x="740854" y="370184"/>
                    </a:lnTo>
                    <a:lnTo>
                      <a:pt x="739831" y="370952"/>
                    </a:lnTo>
                    <a:lnTo>
                      <a:pt x="738552" y="373254"/>
                    </a:lnTo>
                    <a:lnTo>
                      <a:pt x="735738" y="373510"/>
                    </a:lnTo>
                    <a:lnTo>
                      <a:pt x="735482" y="375556"/>
                    </a:lnTo>
                    <a:lnTo>
                      <a:pt x="733947" y="376580"/>
                    </a:lnTo>
                    <a:lnTo>
                      <a:pt x="732668" y="378370"/>
                    </a:lnTo>
                    <a:lnTo>
                      <a:pt x="733436" y="380417"/>
                    </a:lnTo>
                    <a:lnTo>
                      <a:pt x="734971" y="380417"/>
                    </a:lnTo>
                    <a:lnTo>
                      <a:pt x="734971" y="381440"/>
                    </a:lnTo>
                    <a:lnTo>
                      <a:pt x="733947" y="382719"/>
                    </a:lnTo>
                    <a:lnTo>
                      <a:pt x="734203" y="384254"/>
                    </a:lnTo>
                    <a:lnTo>
                      <a:pt x="733436" y="385533"/>
                    </a:lnTo>
                    <a:lnTo>
                      <a:pt x="731901" y="386045"/>
                    </a:lnTo>
                    <a:lnTo>
                      <a:pt x="730366" y="389626"/>
                    </a:lnTo>
                    <a:lnTo>
                      <a:pt x="730110" y="391929"/>
                    </a:lnTo>
                    <a:lnTo>
                      <a:pt x="729343" y="392441"/>
                    </a:lnTo>
                    <a:lnTo>
                      <a:pt x="729598" y="393975"/>
                    </a:lnTo>
                    <a:lnTo>
                      <a:pt x="728319" y="395510"/>
                    </a:lnTo>
                    <a:lnTo>
                      <a:pt x="728319" y="397301"/>
                    </a:lnTo>
                    <a:lnTo>
                      <a:pt x="728575" y="398324"/>
                    </a:lnTo>
                    <a:lnTo>
                      <a:pt x="727040" y="399092"/>
                    </a:lnTo>
                    <a:lnTo>
                      <a:pt x="727296" y="401138"/>
                    </a:lnTo>
                    <a:lnTo>
                      <a:pt x="727808" y="402673"/>
                    </a:lnTo>
                    <a:lnTo>
                      <a:pt x="727552" y="403697"/>
                    </a:lnTo>
                    <a:lnTo>
                      <a:pt x="727552" y="405999"/>
                    </a:lnTo>
                    <a:lnTo>
                      <a:pt x="726017" y="406255"/>
                    </a:lnTo>
                    <a:lnTo>
                      <a:pt x="724994" y="407790"/>
                    </a:lnTo>
                    <a:lnTo>
                      <a:pt x="726017" y="410604"/>
                    </a:lnTo>
                    <a:lnTo>
                      <a:pt x="724994" y="413162"/>
                    </a:lnTo>
                    <a:lnTo>
                      <a:pt x="724482" y="414697"/>
                    </a:lnTo>
                    <a:lnTo>
                      <a:pt x="726017" y="414953"/>
                    </a:lnTo>
                    <a:lnTo>
                      <a:pt x="726529" y="416488"/>
                    </a:lnTo>
                    <a:lnTo>
                      <a:pt x="728831" y="416999"/>
                    </a:lnTo>
                    <a:lnTo>
                      <a:pt x="728063" y="418534"/>
                    </a:lnTo>
                    <a:lnTo>
                      <a:pt x="728575" y="421604"/>
                    </a:lnTo>
                    <a:lnTo>
                      <a:pt x="730622" y="423395"/>
                    </a:lnTo>
                    <a:lnTo>
                      <a:pt x="731133" y="424162"/>
                    </a:lnTo>
                    <a:lnTo>
                      <a:pt x="732924" y="425441"/>
                    </a:lnTo>
                    <a:lnTo>
                      <a:pt x="734971" y="426465"/>
                    </a:lnTo>
                    <a:lnTo>
                      <a:pt x="739064" y="426976"/>
                    </a:lnTo>
                    <a:lnTo>
                      <a:pt x="739064" y="428511"/>
                    </a:lnTo>
                    <a:lnTo>
                      <a:pt x="737785" y="430814"/>
                    </a:lnTo>
                    <a:lnTo>
                      <a:pt x="738296" y="432348"/>
                    </a:lnTo>
                    <a:lnTo>
                      <a:pt x="738552" y="434395"/>
                    </a:lnTo>
                    <a:lnTo>
                      <a:pt x="740343" y="434907"/>
                    </a:lnTo>
                    <a:lnTo>
                      <a:pt x="740854" y="436442"/>
                    </a:lnTo>
                    <a:lnTo>
                      <a:pt x="740599" y="438232"/>
                    </a:lnTo>
                    <a:lnTo>
                      <a:pt x="742389" y="439767"/>
                    </a:lnTo>
                    <a:lnTo>
                      <a:pt x="744692" y="442325"/>
                    </a:lnTo>
                    <a:lnTo>
                      <a:pt x="746227" y="446163"/>
                    </a:lnTo>
                    <a:lnTo>
                      <a:pt x="749296" y="445651"/>
                    </a:lnTo>
                    <a:lnTo>
                      <a:pt x="750576" y="447442"/>
                    </a:lnTo>
                    <a:lnTo>
                      <a:pt x="750064" y="450512"/>
                    </a:lnTo>
                    <a:lnTo>
                      <a:pt x="751087" y="452814"/>
                    </a:lnTo>
                    <a:lnTo>
                      <a:pt x="750576" y="453581"/>
                    </a:lnTo>
                    <a:lnTo>
                      <a:pt x="748529" y="454861"/>
                    </a:lnTo>
                    <a:lnTo>
                      <a:pt x="749041" y="455884"/>
                    </a:lnTo>
                    <a:lnTo>
                      <a:pt x="750064" y="456651"/>
                    </a:lnTo>
                    <a:lnTo>
                      <a:pt x="749552" y="457419"/>
                    </a:lnTo>
                    <a:lnTo>
                      <a:pt x="750064" y="458698"/>
                    </a:lnTo>
                    <a:lnTo>
                      <a:pt x="749808" y="459721"/>
                    </a:lnTo>
                    <a:lnTo>
                      <a:pt x="748529" y="461000"/>
                    </a:lnTo>
                    <a:lnTo>
                      <a:pt x="748785" y="462535"/>
                    </a:lnTo>
                    <a:lnTo>
                      <a:pt x="747762" y="463047"/>
                    </a:lnTo>
                    <a:lnTo>
                      <a:pt x="746994" y="464838"/>
                    </a:lnTo>
                    <a:lnTo>
                      <a:pt x="747250" y="465605"/>
                    </a:lnTo>
                    <a:lnTo>
                      <a:pt x="745715" y="469442"/>
                    </a:lnTo>
                    <a:lnTo>
                      <a:pt x="746482" y="471489"/>
                    </a:lnTo>
                    <a:lnTo>
                      <a:pt x="746227" y="473024"/>
                    </a:lnTo>
                    <a:lnTo>
                      <a:pt x="746994" y="475326"/>
                    </a:lnTo>
                    <a:lnTo>
                      <a:pt x="746227" y="476094"/>
                    </a:lnTo>
                    <a:lnTo>
                      <a:pt x="746994" y="477884"/>
                    </a:lnTo>
                    <a:lnTo>
                      <a:pt x="747250" y="479419"/>
                    </a:lnTo>
                    <a:lnTo>
                      <a:pt x="745971" y="481210"/>
                    </a:lnTo>
                    <a:lnTo>
                      <a:pt x="744692" y="481210"/>
                    </a:lnTo>
                    <a:lnTo>
                      <a:pt x="745459" y="483768"/>
                    </a:lnTo>
                    <a:lnTo>
                      <a:pt x="746482" y="483512"/>
                    </a:lnTo>
                    <a:lnTo>
                      <a:pt x="747250" y="485559"/>
                    </a:lnTo>
                    <a:lnTo>
                      <a:pt x="749041" y="485303"/>
                    </a:lnTo>
                    <a:lnTo>
                      <a:pt x="751599" y="485815"/>
                    </a:lnTo>
                    <a:lnTo>
                      <a:pt x="753390" y="485303"/>
                    </a:lnTo>
                    <a:lnTo>
                      <a:pt x="754157" y="486582"/>
                    </a:lnTo>
                    <a:lnTo>
                      <a:pt x="753134" y="490164"/>
                    </a:lnTo>
                    <a:lnTo>
                      <a:pt x="754157" y="490675"/>
                    </a:lnTo>
                    <a:lnTo>
                      <a:pt x="754413" y="494768"/>
                    </a:lnTo>
                    <a:lnTo>
                      <a:pt x="755948" y="496815"/>
                    </a:lnTo>
                    <a:lnTo>
                      <a:pt x="756971" y="498861"/>
                    </a:lnTo>
                    <a:lnTo>
                      <a:pt x="756459" y="499629"/>
                    </a:lnTo>
                    <a:lnTo>
                      <a:pt x="757227" y="501931"/>
                    </a:lnTo>
                    <a:lnTo>
                      <a:pt x="757994" y="501931"/>
                    </a:lnTo>
                    <a:lnTo>
                      <a:pt x="757994" y="503978"/>
                    </a:lnTo>
                    <a:lnTo>
                      <a:pt x="759273" y="503978"/>
                    </a:lnTo>
                    <a:lnTo>
                      <a:pt x="761064" y="505001"/>
                    </a:lnTo>
                    <a:lnTo>
                      <a:pt x="761832" y="504490"/>
                    </a:lnTo>
                    <a:lnTo>
                      <a:pt x="763878" y="504490"/>
                    </a:lnTo>
                    <a:lnTo>
                      <a:pt x="766436" y="507304"/>
                    </a:lnTo>
                    <a:lnTo>
                      <a:pt x="767204" y="508071"/>
                    </a:lnTo>
                    <a:lnTo>
                      <a:pt x="768739" y="508838"/>
                    </a:lnTo>
                    <a:lnTo>
                      <a:pt x="768995" y="509862"/>
                    </a:lnTo>
                    <a:lnTo>
                      <a:pt x="770530" y="510374"/>
                    </a:lnTo>
                    <a:lnTo>
                      <a:pt x="771553" y="509862"/>
                    </a:lnTo>
                    <a:lnTo>
                      <a:pt x="773088" y="511652"/>
                    </a:lnTo>
                    <a:lnTo>
                      <a:pt x="772064" y="513699"/>
                    </a:lnTo>
                    <a:lnTo>
                      <a:pt x="772832" y="515490"/>
                    </a:lnTo>
                    <a:lnTo>
                      <a:pt x="774878" y="515490"/>
                    </a:lnTo>
                    <a:lnTo>
                      <a:pt x="775646" y="516257"/>
                    </a:lnTo>
                    <a:lnTo>
                      <a:pt x="776158" y="520097"/>
                    </a:lnTo>
                    <a:lnTo>
                      <a:pt x="775902" y="521632"/>
                    </a:lnTo>
                    <a:lnTo>
                      <a:pt x="776925" y="524190"/>
                    </a:lnTo>
                    <a:lnTo>
                      <a:pt x="776413" y="524958"/>
                    </a:lnTo>
                    <a:lnTo>
                      <a:pt x="776669" y="526749"/>
                    </a:lnTo>
                    <a:lnTo>
                      <a:pt x="775134" y="528539"/>
                    </a:lnTo>
                    <a:lnTo>
                      <a:pt x="775646" y="530586"/>
                    </a:lnTo>
                    <a:lnTo>
                      <a:pt x="773855" y="530074"/>
                    </a:lnTo>
                    <a:lnTo>
                      <a:pt x="774878" y="531609"/>
                    </a:lnTo>
                    <a:lnTo>
                      <a:pt x="776413" y="533400"/>
                    </a:lnTo>
                    <a:lnTo>
                      <a:pt x="776925" y="534423"/>
                    </a:lnTo>
                    <a:lnTo>
                      <a:pt x="778204" y="534935"/>
                    </a:lnTo>
                    <a:lnTo>
                      <a:pt x="779227" y="533911"/>
                    </a:lnTo>
                    <a:lnTo>
                      <a:pt x="780762" y="535191"/>
                    </a:lnTo>
                    <a:lnTo>
                      <a:pt x="783576" y="535446"/>
                    </a:lnTo>
                    <a:lnTo>
                      <a:pt x="783321" y="536470"/>
                    </a:lnTo>
                    <a:lnTo>
                      <a:pt x="786902" y="536981"/>
                    </a:lnTo>
                    <a:lnTo>
                      <a:pt x="787158" y="538260"/>
                    </a:lnTo>
                    <a:lnTo>
                      <a:pt x="788181" y="538516"/>
                    </a:lnTo>
                    <a:lnTo>
                      <a:pt x="789204" y="540307"/>
                    </a:lnTo>
                    <a:lnTo>
                      <a:pt x="788949" y="541842"/>
                    </a:lnTo>
                    <a:lnTo>
                      <a:pt x="789460" y="544144"/>
                    </a:lnTo>
                    <a:lnTo>
                      <a:pt x="788949" y="544400"/>
                    </a:lnTo>
                    <a:lnTo>
                      <a:pt x="789716" y="547470"/>
                    </a:lnTo>
                    <a:lnTo>
                      <a:pt x="787925" y="547214"/>
                    </a:lnTo>
                    <a:lnTo>
                      <a:pt x="786390" y="547982"/>
                    </a:lnTo>
                    <a:lnTo>
                      <a:pt x="784600" y="547982"/>
                    </a:lnTo>
                    <a:lnTo>
                      <a:pt x="784855" y="550284"/>
                    </a:lnTo>
                    <a:lnTo>
                      <a:pt x="786135" y="552075"/>
                    </a:lnTo>
                    <a:lnTo>
                      <a:pt x="785367" y="553098"/>
                    </a:lnTo>
                    <a:lnTo>
                      <a:pt x="784855" y="554633"/>
                    </a:lnTo>
                    <a:lnTo>
                      <a:pt x="785623" y="555656"/>
                    </a:lnTo>
                    <a:lnTo>
                      <a:pt x="784088" y="556679"/>
                    </a:lnTo>
                    <a:lnTo>
                      <a:pt x="783321" y="558726"/>
                    </a:lnTo>
                    <a:lnTo>
                      <a:pt x="783832" y="560005"/>
                    </a:lnTo>
                    <a:lnTo>
                      <a:pt x="782553" y="560773"/>
                    </a:lnTo>
                    <a:lnTo>
                      <a:pt x="782809" y="562307"/>
                    </a:lnTo>
                    <a:lnTo>
                      <a:pt x="781786" y="564098"/>
                    </a:lnTo>
                    <a:lnTo>
                      <a:pt x="781530" y="566145"/>
                    </a:lnTo>
                    <a:lnTo>
                      <a:pt x="780251" y="567680"/>
                    </a:lnTo>
                    <a:lnTo>
                      <a:pt x="779483" y="568959"/>
                    </a:lnTo>
                    <a:lnTo>
                      <a:pt x="778716" y="569215"/>
                    </a:lnTo>
                    <a:lnTo>
                      <a:pt x="777437" y="570750"/>
                    </a:lnTo>
                    <a:lnTo>
                      <a:pt x="776158" y="573819"/>
                    </a:lnTo>
                    <a:lnTo>
                      <a:pt x="776925" y="574587"/>
                    </a:lnTo>
                    <a:lnTo>
                      <a:pt x="776669" y="577145"/>
                    </a:lnTo>
                    <a:lnTo>
                      <a:pt x="776669" y="578680"/>
                    </a:lnTo>
                    <a:lnTo>
                      <a:pt x="778204" y="578936"/>
                    </a:lnTo>
                    <a:lnTo>
                      <a:pt x="781018" y="580471"/>
                    </a:lnTo>
                    <a:lnTo>
                      <a:pt x="783576" y="582517"/>
                    </a:lnTo>
                    <a:lnTo>
                      <a:pt x="795088" y="589169"/>
                    </a:lnTo>
                    <a:lnTo>
                      <a:pt x="797391" y="590703"/>
                    </a:lnTo>
                    <a:lnTo>
                      <a:pt x="800205" y="590959"/>
                    </a:lnTo>
                    <a:lnTo>
                      <a:pt x="803019" y="592494"/>
                    </a:lnTo>
                    <a:lnTo>
                      <a:pt x="809926" y="593518"/>
                    </a:lnTo>
                    <a:lnTo>
                      <a:pt x="814019" y="594029"/>
                    </a:lnTo>
                    <a:lnTo>
                      <a:pt x="823228" y="595308"/>
                    </a:lnTo>
                    <a:lnTo>
                      <a:pt x="828856" y="595820"/>
                    </a:lnTo>
                    <a:lnTo>
                      <a:pt x="830903" y="595564"/>
                    </a:lnTo>
                    <a:lnTo>
                      <a:pt x="837043" y="597099"/>
                    </a:lnTo>
                    <a:lnTo>
                      <a:pt x="839345" y="597866"/>
                    </a:lnTo>
                    <a:lnTo>
                      <a:pt x="839857" y="598634"/>
                    </a:lnTo>
                    <a:lnTo>
                      <a:pt x="840368" y="603494"/>
                    </a:lnTo>
                    <a:lnTo>
                      <a:pt x="840113" y="605797"/>
                    </a:lnTo>
                    <a:lnTo>
                      <a:pt x="837810" y="606820"/>
                    </a:lnTo>
                    <a:lnTo>
                      <a:pt x="835252" y="608355"/>
                    </a:lnTo>
                    <a:lnTo>
                      <a:pt x="832950" y="608867"/>
                    </a:lnTo>
                    <a:lnTo>
                      <a:pt x="829368" y="608611"/>
                    </a:lnTo>
                    <a:lnTo>
                      <a:pt x="826042" y="607076"/>
                    </a:lnTo>
                    <a:lnTo>
                      <a:pt x="823484" y="607332"/>
                    </a:lnTo>
                    <a:lnTo>
                      <a:pt x="812996" y="604262"/>
                    </a:lnTo>
                    <a:lnTo>
                      <a:pt x="810437" y="603750"/>
                    </a:lnTo>
                    <a:lnTo>
                      <a:pt x="805321" y="605797"/>
                    </a:lnTo>
                    <a:lnTo>
                      <a:pt x="799437" y="609634"/>
                    </a:lnTo>
                    <a:lnTo>
                      <a:pt x="792530" y="613727"/>
                    </a:lnTo>
                    <a:lnTo>
                      <a:pt x="783064" y="618076"/>
                    </a:lnTo>
                    <a:lnTo>
                      <a:pt x="774111" y="622425"/>
                    </a:lnTo>
                    <a:lnTo>
                      <a:pt x="763622" y="629076"/>
                    </a:lnTo>
                    <a:lnTo>
                      <a:pt x="756715" y="634449"/>
                    </a:lnTo>
                    <a:lnTo>
                      <a:pt x="749808" y="639821"/>
                    </a:lnTo>
                    <a:lnTo>
                      <a:pt x="748529" y="641356"/>
                    </a:lnTo>
                    <a:lnTo>
                      <a:pt x="746738" y="644682"/>
                    </a:lnTo>
                    <a:lnTo>
                      <a:pt x="755948" y="646216"/>
                    </a:lnTo>
                    <a:lnTo>
                      <a:pt x="756715" y="646472"/>
                    </a:lnTo>
                    <a:lnTo>
                      <a:pt x="755948" y="655426"/>
                    </a:lnTo>
                    <a:lnTo>
                      <a:pt x="755436" y="658496"/>
                    </a:lnTo>
                    <a:lnTo>
                      <a:pt x="754925" y="662589"/>
                    </a:lnTo>
                    <a:lnTo>
                      <a:pt x="753645" y="670263"/>
                    </a:lnTo>
                    <a:lnTo>
                      <a:pt x="755180" y="673845"/>
                    </a:lnTo>
                    <a:lnTo>
                      <a:pt x="759785" y="681264"/>
                    </a:lnTo>
                    <a:lnTo>
                      <a:pt x="761576" y="685357"/>
                    </a:lnTo>
                    <a:lnTo>
                      <a:pt x="752878" y="684078"/>
                    </a:lnTo>
                    <a:lnTo>
                      <a:pt x="752366" y="684845"/>
                    </a:lnTo>
                    <a:lnTo>
                      <a:pt x="748017" y="684078"/>
                    </a:lnTo>
                    <a:lnTo>
                      <a:pt x="743413" y="684078"/>
                    </a:lnTo>
                    <a:lnTo>
                      <a:pt x="743413" y="684845"/>
                    </a:lnTo>
                    <a:lnTo>
                      <a:pt x="745203" y="686124"/>
                    </a:lnTo>
                    <a:lnTo>
                      <a:pt x="745715" y="687659"/>
                    </a:lnTo>
                    <a:lnTo>
                      <a:pt x="744692" y="690473"/>
                    </a:lnTo>
                    <a:lnTo>
                      <a:pt x="740854" y="690729"/>
                    </a:lnTo>
                    <a:lnTo>
                      <a:pt x="738040" y="690473"/>
                    </a:lnTo>
                    <a:lnTo>
                      <a:pt x="729854" y="689450"/>
                    </a:lnTo>
                    <a:lnTo>
                      <a:pt x="730110" y="693543"/>
                    </a:lnTo>
                    <a:lnTo>
                      <a:pt x="729087" y="693543"/>
                    </a:lnTo>
                    <a:lnTo>
                      <a:pt x="727040" y="695334"/>
                    </a:lnTo>
                    <a:lnTo>
                      <a:pt x="722180" y="701218"/>
                    </a:lnTo>
                    <a:lnTo>
                      <a:pt x="714505" y="710683"/>
                    </a:lnTo>
                    <a:lnTo>
                      <a:pt x="708877" y="715288"/>
                    </a:lnTo>
                    <a:lnTo>
                      <a:pt x="701714" y="718613"/>
                    </a:lnTo>
                    <a:lnTo>
                      <a:pt x="695574" y="720148"/>
                    </a:lnTo>
                    <a:lnTo>
                      <a:pt x="684574" y="721172"/>
                    </a:lnTo>
                    <a:lnTo>
                      <a:pt x="676388" y="722962"/>
                    </a:lnTo>
                    <a:lnTo>
                      <a:pt x="671527" y="723218"/>
                    </a:lnTo>
                    <a:lnTo>
                      <a:pt x="656434" y="714009"/>
                    </a:lnTo>
                    <a:lnTo>
                      <a:pt x="654899" y="715032"/>
                    </a:lnTo>
                    <a:lnTo>
                      <a:pt x="654643" y="717590"/>
                    </a:lnTo>
                    <a:lnTo>
                      <a:pt x="654387" y="718102"/>
                    </a:lnTo>
                    <a:lnTo>
                      <a:pt x="652085" y="718102"/>
                    </a:lnTo>
                    <a:lnTo>
                      <a:pt x="651829" y="718613"/>
                    </a:lnTo>
                    <a:lnTo>
                      <a:pt x="649783" y="719893"/>
                    </a:lnTo>
                    <a:lnTo>
                      <a:pt x="649783" y="723218"/>
                    </a:lnTo>
                    <a:lnTo>
                      <a:pt x="650806" y="723218"/>
                    </a:lnTo>
                    <a:lnTo>
                      <a:pt x="650806" y="726544"/>
                    </a:lnTo>
                    <a:lnTo>
                      <a:pt x="649015" y="728590"/>
                    </a:lnTo>
                    <a:lnTo>
                      <a:pt x="649015" y="730637"/>
                    </a:lnTo>
                    <a:lnTo>
                      <a:pt x="648248" y="731660"/>
                    </a:lnTo>
                    <a:lnTo>
                      <a:pt x="648503" y="732684"/>
                    </a:lnTo>
                    <a:lnTo>
                      <a:pt x="643643" y="732939"/>
                    </a:lnTo>
                    <a:lnTo>
                      <a:pt x="642364" y="731916"/>
                    </a:lnTo>
                    <a:lnTo>
                      <a:pt x="640829" y="732428"/>
                    </a:lnTo>
                    <a:lnTo>
                      <a:pt x="639550" y="733963"/>
                    </a:lnTo>
                    <a:lnTo>
                      <a:pt x="638526" y="734193"/>
                    </a:lnTo>
                    <a:lnTo>
                      <a:pt x="636736" y="735984"/>
                    </a:lnTo>
                    <a:lnTo>
                      <a:pt x="634433" y="736521"/>
                    </a:lnTo>
                    <a:lnTo>
                      <a:pt x="632387" y="738030"/>
                    </a:lnTo>
                    <a:lnTo>
                      <a:pt x="624712" y="740588"/>
                    </a:lnTo>
                    <a:lnTo>
                      <a:pt x="622410" y="739565"/>
                    </a:lnTo>
                    <a:lnTo>
                      <a:pt x="615758" y="738030"/>
                    </a:lnTo>
                    <a:lnTo>
                      <a:pt x="612944" y="737774"/>
                    </a:lnTo>
                    <a:lnTo>
                      <a:pt x="608596" y="737774"/>
                    </a:lnTo>
                    <a:lnTo>
                      <a:pt x="606293" y="738030"/>
                    </a:lnTo>
                    <a:lnTo>
                      <a:pt x="603735" y="739054"/>
                    </a:lnTo>
                    <a:lnTo>
                      <a:pt x="600153" y="739821"/>
                    </a:lnTo>
                    <a:lnTo>
                      <a:pt x="595549" y="740358"/>
                    </a:lnTo>
                    <a:lnTo>
                      <a:pt x="592479" y="740102"/>
                    </a:lnTo>
                    <a:lnTo>
                      <a:pt x="586851" y="739821"/>
                    </a:lnTo>
                    <a:lnTo>
                      <a:pt x="577641" y="741126"/>
                    </a:lnTo>
                    <a:lnTo>
                      <a:pt x="575851" y="741381"/>
                    </a:lnTo>
                    <a:lnTo>
                      <a:pt x="574316" y="742149"/>
                    </a:lnTo>
                    <a:lnTo>
                      <a:pt x="570223" y="743402"/>
                    </a:lnTo>
                    <a:lnTo>
                      <a:pt x="567664" y="743658"/>
                    </a:lnTo>
                    <a:lnTo>
                      <a:pt x="562548" y="743172"/>
                    </a:lnTo>
                    <a:lnTo>
                      <a:pt x="560246" y="742635"/>
                    </a:lnTo>
                    <a:lnTo>
                      <a:pt x="554873" y="740358"/>
                    </a:lnTo>
                    <a:lnTo>
                      <a:pt x="552315" y="740358"/>
                    </a:lnTo>
                    <a:lnTo>
                      <a:pt x="548734" y="742379"/>
                    </a:lnTo>
                    <a:lnTo>
                      <a:pt x="547199" y="743172"/>
                    </a:lnTo>
                    <a:lnTo>
                      <a:pt x="544641" y="740102"/>
                    </a:lnTo>
                    <a:lnTo>
                      <a:pt x="544129" y="739821"/>
                    </a:lnTo>
                    <a:lnTo>
                      <a:pt x="541315" y="740588"/>
                    </a:lnTo>
                    <a:lnTo>
                      <a:pt x="541315" y="742916"/>
                    </a:lnTo>
                    <a:lnTo>
                      <a:pt x="539780" y="744170"/>
                    </a:lnTo>
                    <a:lnTo>
                      <a:pt x="536710" y="744963"/>
                    </a:lnTo>
                    <a:lnTo>
                      <a:pt x="533129" y="744963"/>
                    </a:lnTo>
                    <a:lnTo>
                      <a:pt x="532105" y="744426"/>
                    </a:lnTo>
                    <a:lnTo>
                      <a:pt x="531338" y="743402"/>
                    </a:lnTo>
                    <a:lnTo>
                      <a:pt x="529803" y="743172"/>
                    </a:lnTo>
                    <a:lnTo>
                      <a:pt x="528268" y="744170"/>
                    </a:lnTo>
                    <a:lnTo>
                      <a:pt x="527245" y="744170"/>
                    </a:lnTo>
                    <a:lnTo>
                      <a:pt x="526222" y="743402"/>
                    </a:lnTo>
                    <a:lnTo>
                      <a:pt x="522896" y="744170"/>
                    </a:lnTo>
                    <a:lnTo>
                      <a:pt x="522128" y="745449"/>
                    </a:lnTo>
                    <a:lnTo>
                      <a:pt x="520593" y="744170"/>
                    </a:lnTo>
                    <a:lnTo>
                      <a:pt x="519059" y="744170"/>
                    </a:lnTo>
                    <a:lnTo>
                      <a:pt x="519314" y="741612"/>
                    </a:lnTo>
                    <a:lnTo>
                      <a:pt x="517268" y="740588"/>
                    </a:lnTo>
                    <a:lnTo>
                      <a:pt x="517268" y="739054"/>
                    </a:lnTo>
                    <a:lnTo>
                      <a:pt x="516756" y="738311"/>
                    </a:lnTo>
                    <a:lnTo>
                      <a:pt x="518035" y="737544"/>
                    </a:lnTo>
                    <a:lnTo>
                      <a:pt x="518547" y="736521"/>
                    </a:lnTo>
                    <a:lnTo>
                      <a:pt x="519826" y="736240"/>
                    </a:lnTo>
                    <a:lnTo>
                      <a:pt x="521873" y="736777"/>
                    </a:lnTo>
                    <a:lnTo>
                      <a:pt x="521873" y="735498"/>
                    </a:lnTo>
                    <a:lnTo>
                      <a:pt x="519314" y="733707"/>
                    </a:lnTo>
                    <a:lnTo>
                      <a:pt x="518291" y="733425"/>
                    </a:lnTo>
                    <a:lnTo>
                      <a:pt x="517268" y="734193"/>
                    </a:lnTo>
                    <a:lnTo>
                      <a:pt x="515989" y="732939"/>
                    </a:lnTo>
                    <a:lnTo>
                      <a:pt x="515221" y="733425"/>
                    </a:lnTo>
                    <a:lnTo>
                      <a:pt x="513686" y="732172"/>
                    </a:lnTo>
                    <a:lnTo>
                      <a:pt x="513431" y="729358"/>
                    </a:lnTo>
                    <a:lnTo>
                      <a:pt x="513686" y="727797"/>
                    </a:lnTo>
                    <a:lnTo>
                      <a:pt x="512663" y="727286"/>
                    </a:lnTo>
                    <a:lnTo>
                      <a:pt x="511640" y="728053"/>
                    </a:lnTo>
                    <a:lnTo>
                      <a:pt x="509337" y="727797"/>
                    </a:lnTo>
                    <a:lnTo>
                      <a:pt x="507291" y="726518"/>
                    </a:lnTo>
                    <a:lnTo>
                      <a:pt x="506012" y="726518"/>
                    </a:lnTo>
                    <a:lnTo>
                      <a:pt x="502942" y="725239"/>
                    </a:lnTo>
                    <a:lnTo>
                      <a:pt x="501663" y="724983"/>
                    </a:lnTo>
                    <a:lnTo>
                      <a:pt x="500640" y="723704"/>
                    </a:lnTo>
                    <a:lnTo>
                      <a:pt x="501151" y="722169"/>
                    </a:lnTo>
                    <a:lnTo>
                      <a:pt x="500640" y="720123"/>
                    </a:lnTo>
                    <a:lnTo>
                      <a:pt x="499105" y="719355"/>
                    </a:lnTo>
                    <a:lnTo>
                      <a:pt x="497825" y="719355"/>
                    </a:lnTo>
                    <a:lnTo>
                      <a:pt x="496802" y="718588"/>
                    </a:lnTo>
                    <a:lnTo>
                      <a:pt x="495267" y="718332"/>
                    </a:lnTo>
                    <a:lnTo>
                      <a:pt x="494756" y="717820"/>
                    </a:lnTo>
                    <a:lnTo>
                      <a:pt x="493221" y="717309"/>
                    </a:lnTo>
                    <a:lnTo>
                      <a:pt x="493221" y="716541"/>
                    </a:lnTo>
                    <a:lnTo>
                      <a:pt x="491430" y="716285"/>
                    </a:lnTo>
                    <a:lnTo>
                      <a:pt x="489639" y="715006"/>
                    </a:lnTo>
                    <a:lnTo>
                      <a:pt x="487337" y="715518"/>
                    </a:lnTo>
                    <a:lnTo>
                      <a:pt x="486058" y="715006"/>
                    </a:lnTo>
                    <a:lnTo>
                      <a:pt x="485802" y="713727"/>
                    </a:lnTo>
                    <a:lnTo>
                      <a:pt x="484011" y="713983"/>
                    </a:lnTo>
                    <a:lnTo>
                      <a:pt x="482476" y="712960"/>
                    </a:lnTo>
                    <a:lnTo>
                      <a:pt x="484523" y="710658"/>
                    </a:lnTo>
                    <a:lnTo>
                      <a:pt x="482732" y="709890"/>
                    </a:lnTo>
                    <a:lnTo>
                      <a:pt x="482476" y="711169"/>
                    </a:lnTo>
                    <a:lnTo>
                      <a:pt x="481453" y="711425"/>
                    </a:lnTo>
                    <a:lnTo>
                      <a:pt x="479662" y="711169"/>
                    </a:lnTo>
                    <a:lnTo>
                      <a:pt x="478383" y="710658"/>
                    </a:lnTo>
                    <a:lnTo>
                      <a:pt x="477104" y="710658"/>
                    </a:lnTo>
                    <a:lnTo>
                      <a:pt x="474802" y="709122"/>
                    </a:lnTo>
                    <a:lnTo>
                      <a:pt x="473267" y="709890"/>
                    </a:lnTo>
                    <a:lnTo>
                      <a:pt x="472243" y="709122"/>
                    </a:lnTo>
                    <a:lnTo>
                      <a:pt x="471476" y="707843"/>
                    </a:lnTo>
                    <a:lnTo>
                      <a:pt x="470965" y="706564"/>
                    </a:lnTo>
                    <a:lnTo>
                      <a:pt x="471732" y="704774"/>
                    </a:lnTo>
                    <a:lnTo>
                      <a:pt x="470709" y="703494"/>
                    </a:lnTo>
                    <a:lnTo>
                      <a:pt x="469174" y="703494"/>
                    </a:lnTo>
                    <a:lnTo>
                      <a:pt x="467383" y="702983"/>
                    </a:lnTo>
                    <a:lnTo>
                      <a:pt x="465848" y="704006"/>
                    </a:lnTo>
                    <a:lnTo>
                      <a:pt x="464313" y="703494"/>
                    </a:lnTo>
                    <a:lnTo>
                      <a:pt x="462522" y="701704"/>
                    </a:lnTo>
                    <a:lnTo>
                      <a:pt x="461243" y="702727"/>
                    </a:lnTo>
                    <a:lnTo>
                      <a:pt x="459197" y="701192"/>
                    </a:lnTo>
                    <a:lnTo>
                      <a:pt x="457662" y="701704"/>
                    </a:lnTo>
                    <a:lnTo>
                      <a:pt x="457406" y="699657"/>
                    </a:lnTo>
                    <a:lnTo>
                      <a:pt x="455615" y="698378"/>
                    </a:lnTo>
                    <a:lnTo>
                      <a:pt x="456383" y="696331"/>
                    </a:lnTo>
                    <a:lnTo>
                      <a:pt x="455104" y="696587"/>
                    </a:lnTo>
                    <a:lnTo>
                      <a:pt x="454336" y="695564"/>
                    </a:lnTo>
                    <a:lnTo>
                      <a:pt x="455615" y="691983"/>
                    </a:lnTo>
                    <a:lnTo>
                      <a:pt x="454336" y="689936"/>
                    </a:lnTo>
                    <a:lnTo>
                      <a:pt x="454336" y="688145"/>
                    </a:lnTo>
                    <a:lnTo>
                      <a:pt x="452290" y="685843"/>
                    </a:lnTo>
                    <a:lnTo>
                      <a:pt x="453313" y="681494"/>
                    </a:lnTo>
                    <a:lnTo>
                      <a:pt x="451522" y="681238"/>
                    </a:lnTo>
                    <a:lnTo>
                      <a:pt x="449476" y="679703"/>
                    </a:lnTo>
                    <a:lnTo>
                      <a:pt x="448964" y="678424"/>
                    </a:lnTo>
                    <a:lnTo>
                      <a:pt x="448708" y="676889"/>
                    </a:lnTo>
                    <a:lnTo>
                      <a:pt x="450243" y="675610"/>
                    </a:lnTo>
                    <a:lnTo>
                      <a:pt x="450499" y="673308"/>
                    </a:lnTo>
                    <a:lnTo>
                      <a:pt x="449220" y="670494"/>
                    </a:lnTo>
                    <a:lnTo>
                      <a:pt x="449476" y="669470"/>
                    </a:lnTo>
                    <a:lnTo>
                      <a:pt x="450499" y="667961"/>
                    </a:lnTo>
                    <a:lnTo>
                      <a:pt x="451010" y="665403"/>
                    </a:lnTo>
                    <a:lnTo>
                      <a:pt x="450499" y="662589"/>
                    </a:lnTo>
                    <a:lnTo>
                      <a:pt x="452545" y="661028"/>
                    </a:lnTo>
                    <a:lnTo>
                      <a:pt x="453057" y="658470"/>
                    </a:lnTo>
                    <a:lnTo>
                      <a:pt x="454080" y="656424"/>
                    </a:lnTo>
                    <a:lnTo>
                      <a:pt x="454080" y="654889"/>
                    </a:lnTo>
                    <a:lnTo>
                      <a:pt x="457150" y="651844"/>
                    </a:lnTo>
                    <a:lnTo>
                      <a:pt x="459964" y="648237"/>
                    </a:lnTo>
                    <a:lnTo>
                      <a:pt x="460987" y="645961"/>
                    </a:lnTo>
                    <a:lnTo>
                      <a:pt x="461755" y="643402"/>
                    </a:lnTo>
                    <a:lnTo>
                      <a:pt x="461755" y="638030"/>
                    </a:lnTo>
                    <a:lnTo>
                      <a:pt x="460732" y="635984"/>
                    </a:lnTo>
                    <a:lnTo>
                      <a:pt x="458941" y="635216"/>
                    </a:lnTo>
                    <a:lnTo>
                      <a:pt x="451266" y="635446"/>
                    </a:lnTo>
                    <a:lnTo>
                      <a:pt x="445127" y="635446"/>
                    </a:lnTo>
                    <a:lnTo>
                      <a:pt x="444359" y="634193"/>
                    </a:lnTo>
                    <a:lnTo>
                      <a:pt x="440778" y="632658"/>
                    </a:lnTo>
                    <a:lnTo>
                      <a:pt x="436940" y="629588"/>
                    </a:lnTo>
                    <a:lnTo>
                      <a:pt x="434126" y="626774"/>
                    </a:lnTo>
                    <a:lnTo>
                      <a:pt x="431056" y="625469"/>
                    </a:lnTo>
                    <a:lnTo>
                      <a:pt x="429010" y="625239"/>
                    </a:lnTo>
                    <a:lnTo>
                      <a:pt x="425940" y="625239"/>
                    </a:lnTo>
                    <a:lnTo>
                      <a:pt x="423894" y="623960"/>
                    </a:lnTo>
                    <a:lnTo>
                      <a:pt x="421847" y="623448"/>
                    </a:lnTo>
                    <a:lnTo>
                      <a:pt x="418010" y="621402"/>
                    </a:lnTo>
                    <a:lnTo>
                      <a:pt x="414428" y="618332"/>
                    </a:lnTo>
                    <a:lnTo>
                      <a:pt x="410847" y="615774"/>
                    </a:lnTo>
                    <a:lnTo>
                      <a:pt x="406498" y="612448"/>
                    </a:lnTo>
                    <a:lnTo>
                      <a:pt x="403940" y="610402"/>
                    </a:lnTo>
                    <a:lnTo>
                      <a:pt x="394730" y="604774"/>
                    </a:lnTo>
                    <a:lnTo>
                      <a:pt x="392172" y="601960"/>
                    </a:lnTo>
                    <a:lnTo>
                      <a:pt x="391405" y="598890"/>
                    </a:lnTo>
                    <a:lnTo>
                      <a:pt x="392172" y="596076"/>
                    </a:lnTo>
                    <a:lnTo>
                      <a:pt x="392939" y="588913"/>
                    </a:lnTo>
                    <a:lnTo>
                      <a:pt x="393963" y="587378"/>
                    </a:lnTo>
                    <a:lnTo>
                      <a:pt x="394986" y="584564"/>
                    </a:lnTo>
                    <a:lnTo>
                      <a:pt x="397032" y="583796"/>
                    </a:lnTo>
                    <a:lnTo>
                      <a:pt x="399591" y="583796"/>
                    </a:lnTo>
                    <a:lnTo>
                      <a:pt x="401381" y="582773"/>
                    </a:lnTo>
                    <a:lnTo>
                      <a:pt x="402660" y="581238"/>
                    </a:lnTo>
                    <a:lnTo>
                      <a:pt x="403172" y="578936"/>
                    </a:lnTo>
                    <a:lnTo>
                      <a:pt x="404707" y="575866"/>
                    </a:lnTo>
                    <a:lnTo>
                      <a:pt x="405986" y="574305"/>
                    </a:lnTo>
                    <a:lnTo>
                      <a:pt x="407777" y="573819"/>
                    </a:lnTo>
                    <a:lnTo>
                      <a:pt x="410591" y="569215"/>
                    </a:lnTo>
                    <a:lnTo>
                      <a:pt x="410847" y="567424"/>
                    </a:lnTo>
                    <a:lnTo>
                      <a:pt x="409568" y="565633"/>
                    </a:lnTo>
                    <a:lnTo>
                      <a:pt x="407521" y="563842"/>
                    </a:lnTo>
                    <a:lnTo>
                      <a:pt x="407265" y="562819"/>
                    </a:lnTo>
                    <a:lnTo>
                      <a:pt x="405219" y="562307"/>
                    </a:lnTo>
                    <a:lnTo>
                      <a:pt x="403940" y="561284"/>
                    </a:lnTo>
                    <a:lnTo>
                      <a:pt x="403684" y="557933"/>
                    </a:lnTo>
                    <a:lnTo>
                      <a:pt x="403684" y="553865"/>
                    </a:lnTo>
                    <a:lnTo>
                      <a:pt x="403428" y="552075"/>
                    </a:lnTo>
                    <a:lnTo>
                      <a:pt x="402405" y="550770"/>
                    </a:lnTo>
                    <a:lnTo>
                      <a:pt x="401126" y="547189"/>
                    </a:lnTo>
                    <a:lnTo>
                      <a:pt x="400358" y="545423"/>
                    </a:lnTo>
                    <a:lnTo>
                      <a:pt x="398567" y="544656"/>
                    </a:lnTo>
                    <a:lnTo>
                      <a:pt x="398056" y="543377"/>
                    </a:lnTo>
                    <a:lnTo>
                      <a:pt x="399335" y="540307"/>
                    </a:lnTo>
                    <a:lnTo>
                      <a:pt x="396265" y="539540"/>
                    </a:lnTo>
                    <a:lnTo>
                      <a:pt x="394219" y="540307"/>
                    </a:lnTo>
                    <a:lnTo>
                      <a:pt x="390381" y="540563"/>
                    </a:lnTo>
                    <a:lnTo>
                      <a:pt x="388335" y="541330"/>
                    </a:lnTo>
                    <a:lnTo>
                      <a:pt x="386288" y="541586"/>
                    </a:lnTo>
                    <a:lnTo>
                      <a:pt x="385265" y="541330"/>
                    </a:lnTo>
                    <a:lnTo>
                      <a:pt x="383986" y="539028"/>
                    </a:lnTo>
                    <a:lnTo>
                      <a:pt x="383218" y="538516"/>
                    </a:lnTo>
                    <a:lnTo>
                      <a:pt x="379381" y="538516"/>
                    </a:lnTo>
                    <a:lnTo>
                      <a:pt x="374776" y="536981"/>
                    </a:lnTo>
                    <a:lnTo>
                      <a:pt x="372474" y="535191"/>
                    </a:lnTo>
                    <a:lnTo>
                      <a:pt x="371450" y="534935"/>
                    </a:lnTo>
                    <a:lnTo>
                      <a:pt x="369404" y="535191"/>
                    </a:lnTo>
                    <a:lnTo>
                      <a:pt x="367613" y="536725"/>
                    </a:lnTo>
                    <a:lnTo>
                      <a:pt x="365311" y="538005"/>
                    </a:lnTo>
                    <a:lnTo>
                      <a:pt x="361985" y="538260"/>
                    </a:lnTo>
                    <a:lnTo>
                      <a:pt x="359171" y="537749"/>
                    </a:lnTo>
                    <a:lnTo>
                      <a:pt x="357636" y="536214"/>
                    </a:lnTo>
                    <a:lnTo>
                      <a:pt x="356613" y="534423"/>
                    </a:lnTo>
                    <a:lnTo>
                      <a:pt x="354311" y="533144"/>
                    </a:lnTo>
                    <a:lnTo>
                      <a:pt x="350729" y="532632"/>
                    </a:lnTo>
                    <a:lnTo>
                      <a:pt x="347403" y="533656"/>
                    </a:lnTo>
                    <a:lnTo>
                      <a:pt x="345868" y="534423"/>
                    </a:lnTo>
                    <a:lnTo>
                      <a:pt x="342799" y="537493"/>
                    </a:lnTo>
                    <a:lnTo>
                      <a:pt x="340752" y="539795"/>
                    </a:lnTo>
                    <a:lnTo>
                      <a:pt x="337682" y="546191"/>
                    </a:lnTo>
                    <a:lnTo>
                      <a:pt x="336659" y="546958"/>
                    </a:lnTo>
                    <a:lnTo>
                      <a:pt x="333333" y="546702"/>
                    </a:lnTo>
                    <a:lnTo>
                      <a:pt x="330008" y="544912"/>
                    </a:lnTo>
                    <a:lnTo>
                      <a:pt x="327194" y="541842"/>
                    </a:lnTo>
                    <a:lnTo>
                      <a:pt x="325403" y="541842"/>
                    </a:lnTo>
                    <a:lnTo>
                      <a:pt x="323356" y="542865"/>
                    </a:lnTo>
                    <a:lnTo>
                      <a:pt x="320286" y="543377"/>
                    </a:lnTo>
                    <a:lnTo>
                      <a:pt x="318496" y="544400"/>
                    </a:lnTo>
                    <a:lnTo>
                      <a:pt x="315426" y="546702"/>
                    </a:lnTo>
                    <a:lnTo>
                      <a:pt x="312356" y="548493"/>
                    </a:lnTo>
                    <a:lnTo>
                      <a:pt x="311333" y="548749"/>
                    </a:lnTo>
                    <a:lnTo>
                      <a:pt x="304937" y="548493"/>
                    </a:lnTo>
                    <a:lnTo>
                      <a:pt x="301100" y="549261"/>
                    </a:lnTo>
                    <a:lnTo>
                      <a:pt x="299309" y="550284"/>
                    </a:lnTo>
                    <a:lnTo>
                      <a:pt x="296495" y="550796"/>
                    </a:lnTo>
                    <a:lnTo>
                      <a:pt x="292914" y="551819"/>
                    </a:lnTo>
                    <a:lnTo>
                      <a:pt x="289077" y="553610"/>
                    </a:lnTo>
                    <a:lnTo>
                      <a:pt x="287030" y="555912"/>
                    </a:lnTo>
                    <a:lnTo>
                      <a:pt x="282425" y="559749"/>
                    </a:lnTo>
                    <a:lnTo>
                      <a:pt x="280123" y="562307"/>
                    </a:lnTo>
                    <a:lnTo>
                      <a:pt x="278076" y="565377"/>
                    </a:lnTo>
                    <a:lnTo>
                      <a:pt x="276541" y="568191"/>
                    </a:lnTo>
                    <a:lnTo>
                      <a:pt x="273727" y="571005"/>
                    </a:lnTo>
                    <a:lnTo>
                      <a:pt x="270913" y="572540"/>
                    </a:lnTo>
                    <a:lnTo>
                      <a:pt x="267076" y="572771"/>
                    </a:lnTo>
                    <a:lnTo>
                      <a:pt x="264262" y="572284"/>
                    </a:lnTo>
                    <a:lnTo>
                      <a:pt x="262215" y="570980"/>
                    </a:lnTo>
                    <a:lnTo>
                      <a:pt x="257355" y="564584"/>
                    </a:lnTo>
                    <a:lnTo>
                      <a:pt x="256331" y="563842"/>
                    </a:lnTo>
                    <a:lnTo>
                      <a:pt x="253262" y="562819"/>
                    </a:lnTo>
                    <a:lnTo>
                      <a:pt x="250704" y="561028"/>
                    </a:lnTo>
                    <a:lnTo>
                      <a:pt x="249169" y="558189"/>
                    </a:lnTo>
                    <a:lnTo>
                      <a:pt x="248401" y="557447"/>
                    </a:lnTo>
                    <a:lnTo>
                      <a:pt x="245331" y="556424"/>
                    </a:lnTo>
                    <a:lnTo>
                      <a:pt x="244820" y="555375"/>
                    </a:lnTo>
                    <a:lnTo>
                      <a:pt x="245587" y="553328"/>
                    </a:lnTo>
                    <a:lnTo>
                      <a:pt x="246866" y="539284"/>
                    </a:lnTo>
                    <a:lnTo>
                      <a:pt x="246866" y="530330"/>
                    </a:lnTo>
                    <a:lnTo>
                      <a:pt x="245075" y="528283"/>
                    </a:lnTo>
                    <a:lnTo>
                      <a:pt x="239959" y="524446"/>
                    </a:lnTo>
                    <a:lnTo>
                      <a:pt x="237401" y="522911"/>
                    </a:lnTo>
                    <a:lnTo>
                      <a:pt x="234587" y="521607"/>
                    </a:lnTo>
                    <a:lnTo>
                      <a:pt x="230494" y="520097"/>
                    </a:lnTo>
                    <a:lnTo>
                      <a:pt x="227168" y="520097"/>
                    </a:lnTo>
                    <a:lnTo>
                      <a:pt x="225889" y="521120"/>
                    </a:lnTo>
                    <a:lnTo>
                      <a:pt x="221796" y="525956"/>
                    </a:lnTo>
                    <a:lnTo>
                      <a:pt x="220772" y="526493"/>
                    </a:lnTo>
                    <a:lnTo>
                      <a:pt x="216679" y="524932"/>
                    </a:lnTo>
                    <a:lnTo>
                      <a:pt x="214889" y="523397"/>
                    </a:lnTo>
                    <a:lnTo>
                      <a:pt x="211819" y="519560"/>
                    </a:lnTo>
                    <a:lnTo>
                      <a:pt x="210284" y="517015"/>
                    </a:lnTo>
                    <a:lnTo>
                      <a:pt x="209005" y="513689"/>
                    </a:lnTo>
                    <a:lnTo>
                      <a:pt x="205935" y="507805"/>
                    </a:lnTo>
                    <a:lnTo>
                      <a:pt x="201074" y="502177"/>
                    </a:lnTo>
                    <a:lnTo>
                      <a:pt x="197749" y="500131"/>
                    </a:lnTo>
                    <a:lnTo>
                      <a:pt x="196981" y="499363"/>
                    </a:lnTo>
                    <a:lnTo>
                      <a:pt x="201586" y="496805"/>
                    </a:lnTo>
                    <a:lnTo>
                      <a:pt x="207981" y="492200"/>
                    </a:lnTo>
                    <a:lnTo>
                      <a:pt x="208493" y="491433"/>
                    </a:lnTo>
                    <a:lnTo>
                      <a:pt x="209005" y="488363"/>
                    </a:lnTo>
                    <a:lnTo>
                      <a:pt x="213098" y="482735"/>
                    </a:lnTo>
                    <a:lnTo>
                      <a:pt x="214889" y="479921"/>
                    </a:lnTo>
                    <a:lnTo>
                      <a:pt x="217447" y="477874"/>
                    </a:lnTo>
                    <a:lnTo>
                      <a:pt x="222563" y="476083"/>
                    </a:lnTo>
                    <a:lnTo>
                      <a:pt x="224866" y="474293"/>
                    </a:lnTo>
                    <a:lnTo>
                      <a:pt x="227680" y="470711"/>
                    </a:lnTo>
                    <a:lnTo>
                      <a:pt x="231517" y="467641"/>
                    </a:lnTo>
                    <a:lnTo>
                      <a:pt x="233052" y="467130"/>
                    </a:lnTo>
                    <a:lnTo>
                      <a:pt x="236122" y="466362"/>
                    </a:lnTo>
                    <a:lnTo>
                      <a:pt x="238680" y="464827"/>
                    </a:lnTo>
                    <a:lnTo>
                      <a:pt x="240471" y="462781"/>
                    </a:lnTo>
                    <a:lnTo>
                      <a:pt x="242517" y="462269"/>
                    </a:lnTo>
                    <a:lnTo>
                      <a:pt x="245587" y="463037"/>
                    </a:lnTo>
                    <a:lnTo>
                      <a:pt x="251727" y="462781"/>
                    </a:lnTo>
                    <a:lnTo>
                      <a:pt x="254285" y="462269"/>
                    </a:lnTo>
                    <a:lnTo>
                      <a:pt x="255564" y="457662"/>
                    </a:lnTo>
                    <a:lnTo>
                      <a:pt x="257099" y="454080"/>
                    </a:lnTo>
                    <a:lnTo>
                      <a:pt x="259401" y="451266"/>
                    </a:lnTo>
                    <a:lnTo>
                      <a:pt x="262471" y="448452"/>
                    </a:lnTo>
                    <a:lnTo>
                      <a:pt x="266053" y="443847"/>
                    </a:lnTo>
                    <a:lnTo>
                      <a:pt x="266820" y="443336"/>
                    </a:lnTo>
                    <a:lnTo>
                      <a:pt x="270146" y="443592"/>
                    </a:lnTo>
                    <a:lnTo>
                      <a:pt x="271425" y="443336"/>
                    </a:lnTo>
                    <a:lnTo>
                      <a:pt x="271936" y="442568"/>
                    </a:lnTo>
                    <a:lnTo>
                      <a:pt x="270913" y="438987"/>
                    </a:lnTo>
                    <a:lnTo>
                      <a:pt x="270657" y="436429"/>
                    </a:lnTo>
                    <a:lnTo>
                      <a:pt x="271169" y="435150"/>
                    </a:lnTo>
                    <a:lnTo>
                      <a:pt x="274239" y="433871"/>
                    </a:lnTo>
                    <a:lnTo>
                      <a:pt x="276286" y="431056"/>
                    </a:lnTo>
                    <a:lnTo>
                      <a:pt x="279611" y="424661"/>
                    </a:lnTo>
                    <a:lnTo>
                      <a:pt x="280379" y="422614"/>
                    </a:lnTo>
                    <a:lnTo>
                      <a:pt x="280123" y="417242"/>
                    </a:lnTo>
                    <a:lnTo>
                      <a:pt x="279100" y="410079"/>
                    </a:lnTo>
                    <a:lnTo>
                      <a:pt x="278844" y="404195"/>
                    </a:lnTo>
                    <a:lnTo>
                      <a:pt x="278332" y="400870"/>
                    </a:lnTo>
                    <a:lnTo>
                      <a:pt x="277309" y="398056"/>
                    </a:lnTo>
                    <a:lnTo>
                      <a:pt x="275518" y="396521"/>
                    </a:lnTo>
                    <a:lnTo>
                      <a:pt x="272448" y="395498"/>
                    </a:lnTo>
                    <a:lnTo>
                      <a:pt x="270146" y="393707"/>
                    </a:lnTo>
                    <a:lnTo>
                      <a:pt x="268867" y="391149"/>
                    </a:lnTo>
                    <a:lnTo>
                      <a:pt x="267076" y="390381"/>
                    </a:lnTo>
                    <a:lnTo>
                      <a:pt x="263495" y="389869"/>
                    </a:lnTo>
                    <a:lnTo>
                      <a:pt x="261192" y="388590"/>
                    </a:lnTo>
                    <a:lnTo>
                      <a:pt x="259913" y="387055"/>
                    </a:lnTo>
                    <a:lnTo>
                      <a:pt x="253262" y="374776"/>
                    </a:lnTo>
                    <a:lnTo>
                      <a:pt x="251983" y="373497"/>
                    </a:lnTo>
                    <a:lnTo>
                      <a:pt x="250448" y="372218"/>
                    </a:lnTo>
                    <a:lnTo>
                      <a:pt x="247890" y="371195"/>
                    </a:lnTo>
                    <a:lnTo>
                      <a:pt x="245075" y="369657"/>
                    </a:lnTo>
                    <a:lnTo>
                      <a:pt x="242773" y="365564"/>
                    </a:lnTo>
                    <a:lnTo>
                      <a:pt x="242006" y="361983"/>
                    </a:lnTo>
                    <a:lnTo>
                      <a:pt x="242006" y="360959"/>
                    </a:lnTo>
                    <a:lnTo>
                      <a:pt x="243285" y="359169"/>
                    </a:lnTo>
                    <a:lnTo>
                      <a:pt x="246099" y="356355"/>
                    </a:lnTo>
                    <a:lnTo>
                      <a:pt x="247378" y="355587"/>
                    </a:lnTo>
                    <a:lnTo>
                      <a:pt x="244564" y="353029"/>
                    </a:lnTo>
                    <a:lnTo>
                      <a:pt x="243796" y="351494"/>
                    </a:lnTo>
                    <a:lnTo>
                      <a:pt x="243540" y="348936"/>
                    </a:lnTo>
                    <a:lnTo>
                      <a:pt x="244308" y="346889"/>
                    </a:lnTo>
                    <a:lnTo>
                      <a:pt x="249424" y="340494"/>
                    </a:lnTo>
                    <a:lnTo>
                      <a:pt x="250448" y="337936"/>
                    </a:lnTo>
                    <a:lnTo>
                      <a:pt x="250448" y="334610"/>
                    </a:lnTo>
                    <a:lnTo>
                      <a:pt x="248913" y="331540"/>
                    </a:lnTo>
                    <a:lnTo>
                      <a:pt x="247634" y="330517"/>
                    </a:lnTo>
                    <a:lnTo>
                      <a:pt x="243285" y="328470"/>
                    </a:lnTo>
                    <a:lnTo>
                      <a:pt x="240982" y="328470"/>
                    </a:lnTo>
                    <a:lnTo>
                      <a:pt x="240215" y="327959"/>
                    </a:lnTo>
                    <a:lnTo>
                      <a:pt x="238936" y="328982"/>
                    </a:lnTo>
                    <a:lnTo>
                      <a:pt x="237145" y="328726"/>
                    </a:lnTo>
                    <a:lnTo>
                      <a:pt x="236122" y="329493"/>
                    </a:lnTo>
                    <a:lnTo>
                      <a:pt x="233563" y="330005"/>
                    </a:lnTo>
                    <a:lnTo>
                      <a:pt x="231773" y="332563"/>
                    </a:lnTo>
                    <a:lnTo>
                      <a:pt x="232540" y="333842"/>
                    </a:lnTo>
                    <a:lnTo>
                      <a:pt x="232540" y="335633"/>
                    </a:lnTo>
                    <a:lnTo>
                      <a:pt x="231517" y="337680"/>
                    </a:lnTo>
                    <a:lnTo>
                      <a:pt x="229726" y="337936"/>
                    </a:lnTo>
                    <a:lnTo>
                      <a:pt x="229215" y="338703"/>
                    </a:lnTo>
                    <a:lnTo>
                      <a:pt x="229215" y="340494"/>
                    </a:lnTo>
                    <a:lnTo>
                      <a:pt x="225377" y="342284"/>
                    </a:lnTo>
                    <a:lnTo>
                      <a:pt x="224098" y="342284"/>
                    </a:lnTo>
                    <a:lnTo>
                      <a:pt x="223331" y="343308"/>
                    </a:lnTo>
                    <a:lnTo>
                      <a:pt x="217958" y="341005"/>
                    </a:lnTo>
                    <a:lnTo>
                      <a:pt x="216679" y="341517"/>
                    </a:lnTo>
                    <a:lnTo>
                      <a:pt x="215400" y="341005"/>
                    </a:lnTo>
                    <a:lnTo>
                      <a:pt x="213354" y="339470"/>
                    </a:lnTo>
                    <a:lnTo>
                      <a:pt x="211819" y="340238"/>
                    </a:lnTo>
                    <a:lnTo>
                      <a:pt x="209517" y="340238"/>
                    </a:lnTo>
                    <a:lnTo>
                      <a:pt x="208237" y="339982"/>
                    </a:lnTo>
                    <a:lnTo>
                      <a:pt x="206703" y="340494"/>
                    </a:lnTo>
                    <a:lnTo>
                      <a:pt x="204656" y="338703"/>
                    </a:lnTo>
                    <a:lnTo>
                      <a:pt x="202865" y="338703"/>
                    </a:lnTo>
                    <a:lnTo>
                      <a:pt x="201842" y="340238"/>
                    </a:lnTo>
                    <a:lnTo>
                      <a:pt x="201842" y="341773"/>
                    </a:lnTo>
                    <a:lnTo>
                      <a:pt x="201074" y="343819"/>
                    </a:lnTo>
                    <a:lnTo>
                      <a:pt x="198772" y="346889"/>
                    </a:lnTo>
                    <a:lnTo>
                      <a:pt x="196726" y="348168"/>
                    </a:lnTo>
                    <a:lnTo>
                      <a:pt x="195958" y="348936"/>
                    </a:lnTo>
                    <a:lnTo>
                      <a:pt x="194679" y="349447"/>
                    </a:lnTo>
                    <a:lnTo>
                      <a:pt x="193912" y="348680"/>
                    </a:lnTo>
                    <a:lnTo>
                      <a:pt x="191609" y="348168"/>
                    </a:lnTo>
                    <a:lnTo>
                      <a:pt x="191865" y="345866"/>
                    </a:lnTo>
                    <a:lnTo>
                      <a:pt x="187516" y="345866"/>
                    </a:lnTo>
                    <a:lnTo>
                      <a:pt x="187004" y="346889"/>
                    </a:lnTo>
                    <a:lnTo>
                      <a:pt x="184958" y="348168"/>
                    </a:lnTo>
                    <a:lnTo>
                      <a:pt x="182911" y="348424"/>
                    </a:lnTo>
                    <a:lnTo>
                      <a:pt x="181632" y="347657"/>
                    </a:lnTo>
                    <a:lnTo>
                      <a:pt x="180353" y="347657"/>
                    </a:lnTo>
                    <a:lnTo>
                      <a:pt x="179330" y="346889"/>
                    </a:lnTo>
                    <a:lnTo>
                      <a:pt x="178051" y="347145"/>
                    </a:lnTo>
                    <a:lnTo>
                      <a:pt x="176260" y="346889"/>
                    </a:lnTo>
                    <a:lnTo>
                      <a:pt x="173446" y="345866"/>
                    </a:lnTo>
                    <a:lnTo>
                      <a:pt x="171144" y="345354"/>
                    </a:lnTo>
                    <a:lnTo>
                      <a:pt x="166794" y="342284"/>
                    </a:lnTo>
                    <a:lnTo>
                      <a:pt x="165260" y="341773"/>
                    </a:lnTo>
                    <a:lnTo>
                      <a:pt x="158864" y="341261"/>
                    </a:lnTo>
                    <a:lnTo>
                      <a:pt x="157585" y="340494"/>
                    </a:lnTo>
                    <a:lnTo>
                      <a:pt x="152725" y="336145"/>
                    </a:lnTo>
                    <a:lnTo>
                      <a:pt x="150934" y="334357"/>
                    </a:lnTo>
                    <a:lnTo>
                      <a:pt x="149143" y="333333"/>
                    </a:lnTo>
                    <a:lnTo>
                      <a:pt x="146585" y="332566"/>
                    </a:lnTo>
                    <a:lnTo>
                      <a:pt x="144794" y="331287"/>
                    </a:lnTo>
                    <a:lnTo>
                      <a:pt x="143515" y="331287"/>
                    </a:lnTo>
                    <a:lnTo>
                      <a:pt x="141724" y="331798"/>
                    </a:lnTo>
                    <a:lnTo>
                      <a:pt x="138910" y="332054"/>
                    </a:lnTo>
                    <a:lnTo>
                      <a:pt x="136608" y="331798"/>
                    </a:lnTo>
                    <a:lnTo>
                      <a:pt x="135073" y="330775"/>
                    </a:lnTo>
                    <a:lnTo>
                      <a:pt x="131747" y="327705"/>
                    </a:lnTo>
                    <a:lnTo>
                      <a:pt x="131236" y="326682"/>
                    </a:lnTo>
                    <a:lnTo>
                      <a:pt x="127654" y="325659"/>
                    </a:lnTo>
                    <a:lnTo>
                      <a:pt x="124840" y="326426"/>
                    </a:lnTo>
                    <a:lnTo>
                      <a:pt x="121770" y="329240"/>
                    </a:lnTo>
                    <a:lnTo>
                      <a:pt x="119468" y="330519"/>
                    </a:lnTo>
                    <a:lnTo>
                      <a:pt x="116910" y="331287"/>
                    </a:lnTo>
                    <a:lnTo>
                      <a:pt x="115886" y="328984"/>
                    </a:lnTo>
                    <a:lnTo>
                      <a:pt x="115631" y="327705"/>
                    </a:lnTo>
                    <a:lnTo>
                      <a:pt x="115631" y="324891"/>
                    </a:lnTo>
                    <a:lnTo>
                      <a:pt x="116654" y="321568"/>
                    </a:lnTo>
                    <a:lnTo>
                      <a:pt x="118189" y="320033"/>
                    </a:lnTo>
                    <a:lnTo>
                      <a:pt x="121514" y="319010"/>
                    </a:lnTo>
                    <a:lnTo>
                      <a:pt x="122026" y="317987"/>
                    </a:lnTo>
                    <a:lnTo>
                      <a:pt x="121770" y="315684"/>
                    </a:lnTo>
                    <a:lnTo>
                      <a:pt x="122282" y="314149"/>
                    </a:lnTo>
                    <a:lnTo>
                      <a:pt x="124840" y="311079"/>
                    </a:lnTo>
                    <a:lnTo>
                      <a:pt x="125608" y="309545"/>
                    </a:lnTo>
                    <a:lnTo>
                      <a:pt x="125608" y="306731"/>
                    </a:lnTo>
                    <a:lnTo>
                      <a:pt x="123817" y="305196"/>
                    </a:lnTo>
                    <a:lnTo>
                      <a:pt x="118700" y="302893"/>
                    </a:lnTo>
                    <a:lnTo>
                      <a:pt x="117166" y="301614"/>
                    </a:lnTo>
                    <a:lnTo>
                      <a:pt x="116910" y="299568"/>
                    </a:lnTo>
                    <a:lnTo>
                      <a:pt x="113328" y="295219"/>
                    </a:lnTo>
                    <a:lnTo>
                      <a:pt x="112817" y="293684"/>
                    </a:lnTo>
                    <a:lnTo>
                      <a:pt x="113072" y="291126"/>
                    </a:lnTo>
                    <a:lnTo>
                      <a:pt x="114352" y="289847"/>
                    </a:lnTo>
                    <a:lnTo>
                      <a:pt x="114863" y="288058"/>
                    </a:lnTo>
                    <a:lnTo>
                      <a:pt x="114352" y="284733"/>
                    </a:lnTo>
                    <a:lnTo>
                      <a:pt x="114607" y="283965"/>
                    </a:lnTo>
                    <a:lnTo>
                      <a:pt x="113840" y="276802"/>
                    </a:lnTo>
                    <a:lnTo>
                      <a:pt x="113328" y="275523"/>
                    </a:lnTo>
                    <a:lnTo>
                      <a:pt x="114352" y="270918"/>
                    </a:lnTo>
                    <a:lnTo>
                      <a:pt x="116142" y="266058"/>
                    </a:lnTo>
                    <a:lnTo>
                      <a:pt x="117166" y="264523"/>
                    </a:lnTo>
                    <a:lnTo>
                      <a:pt x="115886" y="262988"/>
                    </a:lnTo>
                    <a:lnTo>
                      <a:pt x="114607" y="259662"/>
                    </a:lnTo>
                    <a:lnTo>
                      <a:pt x="115119" y="258127"/>
                    </a:lnTo>
                    <a:lnTo>
                      <a:pt x="114607" y="255569"/>
                    </a:lnTo>
                    <a:lnTo>
                      <a:pt x="114863" y="253267"/>
                    </a:lnTo>
                    <a:lnTo>
                      <a:pt x="113840" y="251988"/>
                    </a:lnTo>
                    <a:lnTo>
                      <a:pt x="112305" y="251988"/>
                    </a:lnTo>
                    <a:lnTo>
                      <a:pt x="111282" y="251476"/>
                    </a:lnTo>
                    <a:lnTo>
                      <a:pt x="109747" y="248406"/>
                    </a:lnTo>
                    <a:lnTo>
                      <a:pt x="108979" y="246104"/>
                    </a:lnTo>
                    <a:lnTo>
                      <a:pt x="110258" y="243546"/>
                    </a:lnTo>
                    <a:lnTo>
                      <a:pt x="113072" y="242011"/>
                    </a:lnTo>
                    <a:lnTo>
                      <a:pt x="115886" y="239453"/>
                    </a:lnTo>
                    <a:lnTo>
                      <a:pt x="118956" y="237918"/>
                    </a:lnTo>
                    <a:lnTo>
                      <a:pt x="120747" y="234080"/>
                    </a:lnTo>
                    <a:lnTo>
                      <a:pt x="121003" y="229220"/>
                    </a:lnTo>
                    <a:lnTo>
                      <a:pt x="120491" y="225894"/>
                    </a:lnTo>
                    <a:lnTo>
                      <a:pt x="118956" y="225382"/>
                    </a:lnTo>
                    <a:lnTo>
                      <a:pt x="117933" y="223336"/>
                    </a:lnTo>
                    <a:lnTo>
                      <a:pt x="116142" y="222057"/>
                    </a:lnTo>
                    <a:lnTo>
                      <a:pt x="116654" y="220522"/>
                    </a:lnTo>
                    <a:lnTo>
                      <a:pt x="115375" y="220010"/>
                    </a:lnTo>
                    <a:lnTo>
                      <a:pt x="114352" y="221289"/>
                    </a:lnTo>
                    <a:lnTo>
                      <a:pt x="112305" y="222057"/>
                    </a:lnTo>
                    <a:lnTo>
                      <a:pt x="107189" y="221033"/>
                    </a:lnTo>
                    <a:lnTo>
                      <a:pt x="104630" y="217710"/>
                    </a:lnTo>
                    <a:lnTo>
                      <a:pt x="103095" y="217964"/>
                    </a:lnTo>
                    <a:lnTo>
                      <a:pt x="101305" y="218731"/>
                    </a:lnTo>
                    <a:lnTo>
                      <a:pt x="99002" y="218475"/>
                    </a:lnTo>
                    <a:lnTo>
                      <a:pt x="98491" y="217452"/>
                    </a:lnTo>
                    <a:lnTo>
                      <a:pt x="99514" y="214894"/>
                    </a:lnTo>
                    <a:lnTo>
                      <a:pt x="98746" y="213615"/>
                    </a:lnTo>
                    <a:lnTo>
                      <a:pt x="96444" y="213359"/>
                    </a:lnTo>
                    <a:lnTo>
                      <a:pt x="94653" y="211568"/>
                    </a:lnTo>
                    <a:lnTo>
                      <a:pt x="93118" y="207219"/>
                    </a:lnTo>
                    <a:lnTo>
                      <a:pt x="93118" y="203894"/>
                    </a:lnTo>
                    <a:lnTo>
                      <a:pt x="93630" y="201591"/>
                    </a:lnTo>
                    <a:lnTo>
                      <a:pt x="95165" y="196475"/>
                    </a:lnTo>
                    <a:lnTo>
                      <a:pt x="96444" y="193149"/>
                    </a:lnTo>
                    <a:lnTo>
                      <a:pt x="96700" y="189056"/>
                    </a:lnTo>
                    <a:lnTo>
                      <a:pt x="96188" y="186754"/>
                    </a:lnTo>
                    <a:lnTo>
                      <a:pt x="95677" y="184963"/>
                    </a:lnTo>
                    <a:lnTo>
                      <a:pt x="93374" y="182916"/>
                    </a:lnTo>
                    <a:lnTo>
                      <a:pt x="91584" y="181893"/>
                    </a:lnTo>
                    <a:lnTo>
                      <a:pt x="88002" y="180614"/>
                    </a:lnTo>
                    <a:lnTo>
                      <a:pt x="83397" y="179591"/>
                    </a:lnTo>
                    <a:lnTo>
                      <a:pt x="79560" y="178056"/>
                    </a:lnTo>
                    <a:lnTo>
                      <a:pt x="77769" y="176777"/>
                    </a:lnTo>
                    <a:lnTo>
                      <a:pt x="76746" y="175242"/>
                    </a:lnTo>
                    <a:lnTo>
                      <a:pt x="76234" y="172939"/>
                    </a:lnTo>
                    <a:lnTo>
                      <a:pt x="79304" y="165776"/>
                    </a:lnTo>
                    <a:lnTo>
                      <a:pt x="79048" y="162962"/>
                    </a:lnTo>
                    <a:lnTo>
                      <a:pt x="75723" y="160660"/>
                    </a:lnTo>
                    <a:lnTo>
                      <a:pt x="75211" y="158613"/>
                    </a:lnTo>
                    <a:lnTo>
                      <a:pt x="75979" y="155544"/>
                    </a:lnTo>
                    <a:lnTo>
                      <a:pt x="75979" y="152730"/>
                    </a:lnTo>
                    <a:lnTo>
                      <a:pt x="75467" y="151195"/>
                    </a:lnTo>
                    <a:lnTo>
                      <a:pt x="74188" y="149404"/>
                    </a:lnTo>
                    <a:lnTo>
                      <a:pt x="73420" y="146590"/>
                    </a:lnTo>
                    <a:lnTo>
                      <a:pt x="73932" y="144032"/>
                    </a:lnTo>
                    <a:lnTo>
                      <a:pt x="75211" y="142497"/>
                    </a:lnTo>
                    <a:lnTo>
                      <a:pt x="75467" y="140450"/>
                    </a:lnTo>
                    <a:lnTo>
                      <a:pt x="74444" y="138404"/>
                    </a:lnTo>
                    <a:lnTo>
                      <a:pt x="74444" y="136613"/>
                    </a:lnTo>
                    <a:lnTo>
                      <a:pt x="76234" y="133031"/>
                    </a:lnTo>
                    <a:lnTo>
                      <a:pt x="77513" y="131496"/>
                    </a:lnTo>
                    <a:lnTo>
                      <a:pt x="79304" y="130729"/>
                    </a:lnTo>
                    <a:lnTo>
                      <a:pt x="82630" y="130218"/>
                    </a:lnTo>
                    <a:lnTo>
                      <a:pt x="83653" y="129706"/>
                    </a:lnTo>
                    <a:lnTo>
                      <a:pt x="83653" y="126633"/>
                    </a:lnTo>
                    <a:lnTo>
                      <a:pt x="83397" y="124075"/>
                    </a:lnTo>
                    <a:lnTo>
                      <a:pt x="82374" y="122540"/>
                    </a:lnTo>
                    <a:lnTo>
                      <a:pt x="81095" y="121005"/>
                    </a:lnTo>
                    <a:lnTo>
                      <a:pt x="76234" y="117680"/>
                    </a:lnTo>
                    <a:lnTo>
                      <a:pt x="73932" y="116912"/>
                    </a:lnTo>
                    <a:lnTo>
                      <a:pt x="71630" y="116656"/>
                    </a:lnTo>
                    <a:lnTo>
                      <a:pt x="67536" y="116656"/>
                    </a:lnTo>
                    <a:lnTo>
                      <a:pt x="66769" y="116401"/>
                    </a:lnTo>
                    <a:lnTo>
                      <a:pt x="65490" y="114610"/>
                    </a:lnTo>
                    <a:lnTo>
                      <a:pt x="64211" y="113587"/>
                    </a:lnTo>
                    <a:lnTo>
                      <a:pt x="61141" y="112563"/>
                    </a:lnTo>
                    <a:lnTo>
                      <a:pt x="59862" y="111540"/>
                    </a:lnTo>
                    <a:lnTo>
                      <a:pt x="57559" y="108214"/>
                    </a:lnTo>
                    <a:lnTo>
                      <a:pt x="53978" y="100284"/>
                    </a:lnTo>
                    <a:lnTo>
                      <a:pt x="52443" y="98237"/>
                    </a:lnTo>
                    <a:lnTo>
                      <a:pt x="50652" y="96702"/>
                    </a:lnTo>
                    <a:lnTo>
                      <a:pt x="49629" y="91074"/>
                    </a:lnTo>
                    <a:lnTo>
                      <a:pt x="48606" y="88005"/>
                    </a:lnTo>
                    <a:lnTo>
                      <a:pt x="46815" y="85446"/>
                    </a:lnTo>
                    <a:lnTo>
                      <a:pt x="42978" y="82888"/>
                    </a:lnTo>
                    <a:lnTo>
                      <a:pt x="39652" y="81609"/>
                    </a:lnTo>
                    <a:lnTo>
                      <a:pt x="35303" y="81609"/>
                    </a:lnTo>
                    <a:lnTo>
                      <a:pt x="33768" y="81097"/>
                    </a:lnTo>
                    <a:lnTo>
                      <a:pt x="32489" y="79818"/>
                    </a:lnTo>
                    <a:lnTo>
                      <a:pt x="30954" y="77516"/>
                    </a:lnTo>
                    <a:lnTo>
                      <a:pt x="30187" y="75725"/>
                    </a:lnTo>
                    <a:lnTo>
                      <a:pt x="28140" y="71376"/>
                    </a:lnTo>
                    <a:lnTo>
                      <a:pt x="27373" y="66004"/>
                    </a:lnTo>
                    <a:lnTo>
                      <a:pt x="28140" y="62934"/>
                    </a:lnTo>
                    <a:lnTo>
                      <a:pt x="28140" y="58841"/>
                    </a:lnTo>
                    <a:lnTo>
                      <a:pt x="27629" y="56539"/>
                    </a:lnTo>
                    <a:lnTo>
                      <a:pt x="26605" y="54492"/>
                    </a:lnTo>
                    <a:lnTo>
                      <a:pt x="25070" y="52957"/>
                    </a:lnTo>
                    <a:lnTo>
                      <a:pt x="19442" y="48864"/>
                    </a:lnTo>
                    <a:lnTo>
                      <a:pt x="14582" y="45794"/>
                    </a:lnTo>
                    <a:lnTo>
                      <a:pt x="8698" y="43748"/>
                    </a:lnTo>
                    <a:lnTo>
                      <a:pt x="5372" y="41701"/>
                    </a:lnTo>
                    <a:lnTo>
                      <a:pt x="256" y="37094"/>
                    </a:lnTo>
                    <a:lnTo>
                      <a:pt x="0" y="35306"/>
                    </a:lnTo>
                    <a:lnTo>
                      <a:pt x="1535" y="27887"/>
                    </a:lnTo>
                    <a:lnTo>
                      <a:pt x="3070" y="24561"/>
                    </a:lnTo>
                    <a:lnTo>
                      <a:pt x="4605" y="22515"/>
                    </a:lnTo>
                    <a:lnTo>
                      <a:pt x="6140" y="20724"/>
                    </a:lnTo>
                    <a:lnTo>
                      <a:pt x="9721" y="17910"/>
                    </a:lnTo>
                    <a:lnTo>
                      <a:pt x="16884" y="12026"/>
                    </a:lnTo>
                    <a:lnTo>
                      <a:pt x="18931" y="10747"/>
                    </a:lnTo>
                    <a:lnTo>
                      <a:pt x="22001" y="9212"/>
                    </a:lnTo>
                    <a:lnTo>
                      <a:pt x="24559" y="8700"/>
                    </a:lnTo>
                    <a:lnTo>
                      <a:pt x="27884" y="8700"/>
                    </a:lnTo>
                    <a:lnTo>
                      <a:pt x="29931" y="8189"/>
                    </a:lnTo>
                    <a:lnTo>
                      <a:pt x="34536" y="5886"/>
                    </a:lnTo>
                    <a:lnTo>
                      <a:pt x="35815" y="5631"/>
                    </a:lnTo>
                    <a:lnTo>
                      <a:pt x="40675" y="4096"/>
                    </a:lnTo>
                    <a:lnTo>
                      <a:pt x="42466" y="3840"/>
                    </a:lnTo>
                    <a:lnTo>
                      <a:pt x="45024" y="4863"/>
                    </a:lnTo>
                    <a:lnTo>
                      <a:pt x="46559" y="5116"/>
                    </a:lnTo>
                    <a:lnTo>
                      <a:pt x="48606" y="4349"/>
                    </a:lnTo>
                    <a:lnTo>
                      <a:pt x="52187" y="512"/>
                    </a:lnTo>
                    <a:lnTo>
                      <a:pt x="53722" y="0"/>
                    </a:lnTo>
                    <a:lnTo>
                      <a:pt x="56536" y="256"/>
                    </a:lnTo>
                    <a:lnTo>
                      <a:pt x="59350" y="1279"/>
                    </a:lnTo>
                    <a:lnTo>
                      <a:pt x="61397" y="2558"/>
                    </a:lnTo>
                    <a:lnTo>
                      <a:pt x="64722" y="2558"/>
                    </a:lnTo>
                    <a:lnTo>
                      <a:pt x="67536" y="3070"/>
                    </a:lnTo>
                    <a:lnTo>
                      <a:pt x="69583" y="4093"/>
                    </a:lnTo>
                    <a:lnTo>
                      <a:pt x="70350" y="5628"/>
                    </a:lnTo>
                    <a:lnTo>
                      <a:pt x="70095" y="8186"/>
                    </a:lnTo>
                    <a:lnTo>
                      <a:pt x="70862" y="9210"/>
                    </a:lnTo>
                    <a:lnTo>
                      <a:pt x="74444" y="11000"/>
                    </a:lnTo>
                    <a:lnTo>
                      <a:pt x="83909" y="11768"/>
                    </a:lnTo>
                    <a:lnTo>
                      <a:pt x="87235" y="13303"/>
                    </a:lnTo>
                    <a:lnTo>
                      <a:pt x="89793" y="15349"/>
                    </a:lnTo>
                    <a:lnTo>
                      <a:pt x="92863" y="19186"/>
                    </a:lnTo>
                    <a:lnTo>
                      <a:pt x="94653" y="20465"/>
                    </a:lnTo>
                    <a:lnTo>
                      <a:pt x="96188" y="20977"/>
                    </a:lnTo>
                    <a:lnTo>
                      <a:pt x="99770" y="23791"/>
                    </a:lnTo>
                    <a:lnTo>
                      <a:pt x="103607" y="24815"/>
                    </a:lnTo>
                    <a:lnTo>
                      <a:pt x="106677" y="24303"/>
                    </a:lnTo>
                    <a:lnTo>
                      <a:pt x="108723" y="23535"/>
                    </a:lnTo>
                    <a:lnTo>
                      <a:pt x="112049" y="20465"/>
                    </a:lnTo>
                    <a:lnTo>
                      <a:pt x="113584" y="19186"/>
                    </a:lnTo>
                    <a:lnTo>
                      <a:pt x="117166" y="17396"/>
                    </a:lnTo>
                    <a:lnTo>
                      <a:pt x="120235" y="16372"/>
                    </a:lnTo>
                    <a:lnTo>
                      <a:pt x="123561" y="16884"/>
                    </a:lnTo>
                    <a:lnTo>
                      <a:pt x="126119" y="16628"/>
                    </a:lnTo>
                    <a:lnTo>
                      <a:pt x="127654" y="16884"/>
                    </a:lnTo>
                    <a:lnTo>
                      <a:pt x="128933" y="16372"/>
                    </a:lnTo>
                    <a:lnTo>
                      <a:pt x="131491" y="13814"/>
                    </a:lnTo>
                    <a:lnTo>
                      <a:pt x="133538" y="13303"/>
                    </a:lnTo>
                    <a:lnTo>
                      <a:pt x="134817" y="13303"/>
                    </a:lnTo>
                    <a:lnTo>
                      <a:pt x="137119" y="11768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C09679F-4672-DBFC-69CC-32CD291E39E8}"/>
                  </a:ext>
                </a:extLst>
              </p:cNvPr>
              <p:cNvSpPr/>
              <p:nvPr/>
            </p:nvSpPr>
            <p:spPr>
              <a:xfrm>
                <a:off x="7622502" y="3717612"/>
                <a:ext cx="703760" cy="594014"/>
              </a:xfrm>
              <a:custGeom>
                <a:avLst/>
                <a:gdLst>
                  <a:gd name="connsiteX0" fmla="*/ 676644 w 703760"/>
                  <a:gd name="connsiteY0" fmla="*/ 222563 h 594014"/>
                  <a:gd name="connsiteX1" fmla="*/ 675109 w 703760"/>
                  <a:gd name="connsiteY1" fmla="*/ 224098 h 594014"/>
                  <a:gd name="connsiteX2" fmla="*/ 674597 w 703760"/>
                  <a:gd name="connsiteY2" fmla="*/ 225889 h 594014"/>
                  <a:gd name="connsiteX3" fmla="*/ 674086 w 703760"/>
                  <a:gd name="connsiteY3" fmla="*/ 228703 h 594014"/>
                  <a:gd name="connsiteX4" fmla="*/ 674597 w 703760"/>
                  <a:gd name="connsiteY4" fmla="*/ 229982 h 594014"/>
                  <a:gd name="connsiteX5" fmla="*/ 675876 w 703760"/>
                  <a:gd name="connsiteY5" fmla="*/ 231773 h 594014"/>
                  <a:gd name="connsiteX6" fmla="*/ 677411 w 703760"/>
                  <a:gd name="connsiteY6" fmla="*/ 233308 h 594014"/>
                  <a:gd name="connsiteX7" fmla="*/ 682528 w 703760"/>
                  <a:gd name="connsiteY7" fmla="*/ 236633 h 594014"/>
                  <a:gd name="connsiteX8" fmla="*/ 684574 w 703760"/>
                  <a:gd name="connsiteY8" fmla="*/ 238936 h 594014"/>
                  <a:gd name="connsiteX9" fmla="*/ 688667 w 703760"/>
                  <a:gd name="connsiteY9" fmla="*/ 241494 h 594014"/>
                  <a:gd name="connsiteX10" fmla="*/ 690458 w 703760"/>
                  <a:gd name="connsiteY10" fmla="*/ 243541 h 594014"/>
                  <a:gd name="connsiteX11" fmla="*/ 690202 w 703760"/>
                  <a:gd name="connsiteY11" fmla="*/ 249424 h 594014"/>
                  <a:gd name="connsiteX12" fmla="*/ 688923 w 703760"/>
                  <a:gd name="connsiteY12" fmla="*/ 252750 h 594014"/>
                  <a:gd name="connsiteX13" fmla="*/ 689179 w 703760"/>
                  <a:gd name="connsiteY13" fmla="*/ 254029 h 594014"/>
                  <a:gd name="connsiteX14" fmla="*/ 689946 w 703760"/>
                  <a:gd name="connsiteY14" fmla="*/ 255308 h 594014"/>
                  <a:gd name="connsiteX15" fmla="*/ 693272 w 703760"/>
                  <a:gd name="connsiteY15" fmla="*/ 257867 h 594014"/>
                  <a:gd name="connsiteX16" fmla="*/ 693784 w 703760"/>
                  <a:gd name="connsiteY16" fmla="*/ 258634 h 594014"/>
                  <a:gd name="connsiteX17" fmla="*/ 694039 w 703760"/>
                  <a:gd name="connsiteY17" fmla="*/ 260425 h 594014"/>
                  <a:gd name="connsiteX18" fmla="*/ 692505 w 703760"/>
                  <a:gd name="connsiteY18" fmla="*/ 262727 h 594014"/>
                  <a:gd name="connsiteX19" fmla="*/ 689946 w 703760"/>
                  <a:gd name="connsiteY19" fmla="*/ 266564 h 594014"/>
                  <a:gd name="connsiteX20" fmla="*/ 684574 w 703760"/>
                  <a:gd name="connsiteY20" fmla="*/ 271681 h 594014"/>
                  <a:gd name="connsiteX21" fmla="*/ 683807 w 703760"/>
                  <a:gd name="connsiteY21" fmla="*/ 273727 h 594014"/>
                  <a:gd name="connsiteX22" fmla="*/ 683551 w 703760"/>
                  <a:gd name="connsiteY22" fmla="*/ 277053 h 594014"/>
                  <a:gd name="connsiteX23" fmla="*/ 682783 w 703760"/>
                  <a:gd name="connsiteY23" fmla="*/ 279100 h 594014"/>
                  <a:gd name="connsiteX24" fmla="*/ 682783 w 703760"/>
                  <a:gd name="connsiteY24" fmla="*/ 280379 h 594014"/>
                  <a:gd name="connsiteX25" fmla="*/ 683807 w 703760"/>
                  <a:gd name="connsiteY25" fmla="*/ 282169 h 594014"/>
                  <a:gd name="connsiteX26" fmla="*/ 684318 w 703760"/>
                  <a:gd name="connsiteY26" fmla="*/ 286774 h 594014"/>
                  <a:gd name="connsiteX27" fmla="*/ 686109 w 703760"/>
                  <a:gd name="connsiteY27" fmla="*/ 291379 h 594014"/>
                  <a:gd name="connsiteX28" fmla="*/ 684574 w 703760"/>
                  <a:gd name="connsiteY28" fmla="*/ 299054 h 594014"/>
                  <a:gd name="connsiteX29" fmla="*/ 682272 w 703760"/>
                  <a:gd name="connsiteY29" fmla="*/ 298286 h 594014"/>
                  <a:gd name="connsiteX30" fmla="*/ 678690 w 703760"/>
                  <a:gd name="connsiteY30" fmla="*/ 297007 h 594014"/>
                  <a:gd name="connsiteX31" fmla="*/ 676644 w 703760"/>
                  <a:gd name="connsiteY31" fmla="*/ 294449 h 594014"/>
                  <a:gd name="connsiteX32" fmla="*/ 672551 w 703760"/>
                  <a:gd name="connsiteY32" fmla="*/ 293681 h 594014"/>
                  <a:gd name="connsiteX33" fmla="*/ 669481 w 703760"/>
                  <a:gd name="connsiteY33" fmla="*/ 293681 h 594014"/>
                  <a:gd name="connsiteX34" fmla="*/ 667178 w 703760"/>
                  <a:gd name="connsiteY34" fmla="*/ 297774 h 594014"/>
                  <a:gd name="connsiteX35" fmla="*/ 666155 w 703760"/>
                  <a:gd name="connsiteY35" fmla="*/ 297263 h 594014"/>
                  <a:gd name="connsiteX36" fmla="*/ 664364 w 703760"/>
                  <a:gd name="connsiteY36" fmla="*/ 296751 h 594014"/>
                  <a:gd name="connsiteX37" fmla="*/ 660271 w 703760"/>
                  <a:gd name="connsiteY37" fmla="*/ 297519 h 594014"/>
                  <a:gd name="connsiteX38" fmla="*/ 658992 w 703760"/>
                  <a:gd name="connsiteY38" fmla="*/ 300077 h 594014"/>
                  <a:gd name="connsiteX39" fmla="*/ 655155 w 703760"/>
                  <a:gd name="connsiteY39" fmla="*/ 306216 h 594014"/>
                  <a:gd name="connsiteX40" fmla="*/ 657969 w 703760"/>
                  <a:gd name="connsiteY40" fmla="*/ 308263 h 594014"/>
                  <a:gd name="connsiteX41" fmla="*/ 655155 w 703760"/>
                  <a:gd name="connsiteY41" fmla="*/ 314914 h 594014"/>
                  <a:gd name="connsiteX42" fmla="*/ 652085 w 703760"/>
                  <a:gd name="connsiteY42" fmla="*/ 320798 h 594014"/>
                  <a:gd name="connsiteX43" fmla="*/ 655922 w 703760"/>
                  <a:gd name="connsiteY43" fmla="*/ 322077 h 594014"/>
                  <a:gd name="connsiteX44" fmla="*/ 654132 w 703760"/>
                  <a:gd name="connsiteY44" fmla="*/ 326170 h 594014"/>
                  <a:gd name="connsiteX45" fmla="*/ 652341 w 703760"/>
                  <a:gd name="connsiteY45" fmla="*/ 333333 h 594014"/>
                  <a:gd name="connsiteX46" fmla="*/ 649271 w 703760"/>
                  <a:gd name="connsiteY46" fmla="*/ 341520 h 594014"/>
                  <a:gd name="connsiteX47" fmla="*/ 641341 w 703760"/>
                  <a:gd name="connsiteY47" fmla="*/ 344590 h 594014"/>
                  <a:gd name="connsiteX48" fmla="*/ 642876 w 703760"/>
                  <a:gd name="connsiteY48" fmla="*/ 348171 h 594014"/>
                  <a:gd name="connsiteX49" fmla="*/ 644922 w 703760"/>
                  <a:gd name="connsiteY49" fmla="*/ 350473 h 594014"/>
                  <a:gd name="connsiteX50" fmla="*/ 646457 w 703760"/>
                  <a:gd name="connsiteY50" fmla="*/ 353031 h 594014"/>
                  <a:gd name="connsiteX51" fmla="*/ 647736 w 703760"/>
                  <a:gd name="connsiteY51" fmla="*/ 354311 h 594014"/>
                  <a:gd name="connsiteX52" fmla="*/ 646969 w 703760"/>
                  <a:gd name="connsiteY52" fmla="*/ 358148 h 594014"/>
                  <a:gd name="connsiteX53" fmla="*/ 622154 w 703760"/>
                  <a:gd name="connsiteY53" fmla="*/ 358404 h 594014"/>
                  <a:gd name="connsiteX54" fmla="*/ 614991 w 703760"/>
                  <a:gd name="connsiteY54" fmla="*/ 358659 h 594014"/>
                  <a:gd name="connsiteX55" fmla="*/ 617805 w 703760"/>
                  <a:gd name="connsiteY55" fmla="*/ 360962 h 594014"/>
                  <a:gd name="connsiteX56" fmla="*/ 641085 w 703760"/>
                  <a:gd name="connsiteY56" fmla="*/ 377846 h 594014"/>
                  <a:gd name="connsiteX57" fmla="*/ 649527 w 703760"/>
                  <a:gd name="connsiteY57" fmla="*/ 384497 h 594014"/>
                  <a:gd name="connsiteX58" fmla="*/ 651318 w 703760"/>
                  <a:gd name="connsiteY58" fmla="*/ 384753 h 594014"/>
                  <a:gd name="connsiteX59" fmla="*/ 656690 w 703760"/>
                  <a:gd name="connsiteY59" fmla="*/ 383730 h 594014"/>
                  <a:gd name="connsiteX60" fmla="*/ 657713 w 703760"/>
                  <a:gd name="connsiteY60" fmla="*/ 384241 h 594014"/>
                  <a:gd name="connsiteX61" fmla="*/ 658736 w 703760"/>
                  <a:gd name="connsiteY61" fmla="*/ 386288 h 594014"/>
                  <a:gd name="connsiteX62" fmla="*/ 662829 w 703760"/>
                  <a:gd name="connsiteY62" fmla="*/ 398312 h 594014"/>
                  <a:gd name="connsiteX63" fmla="*/ 663853 w 703760"/>
                  <a:gd name="connsiteY63" fmla="*/ 399846 h 594014"/>
                  <a:gd name="connsiteX64" fmla="*/ 670248 w 703760"/>
                  <a:gd name="connsiteY64" fmla="*/ 406242 h 594014"/>
                  <a:gd name="connsiteX65" fmla="*/ 671016 w 703760"/>
                  <a:gd name="connsiteY65" fmla="*/ 407521 h 594014"/>
                  <a:gd name="connsiteX66" fmla="*/ 673318 w 703760"/>
                  <a:gd name="connsiteY66" fmla="*/ 413661 h 594014"/>
                  <a:gd name="connsiteX67" fmla="*/ 674086 w 703760"/>
                  <a:gd name="connsiteY67" fmla="*/ 414684 h 594014"/>
                  <a:gd name="connsiteX68" fmla="*/ 679458 w 703760"/>
                  <a:gd name="connsiteY68" fmla="*/ 421080 h 594014"/>
                  <a:gd name="connsiteX69" fmla="*/ 680225 w 703760"/>
                  <a:gd name="connsiteY69" fmla="*/ 422870 h 594014"/>
                  <a:gd name="connsiteX70" fmla="*/ 680225 w 703760"/>
                  <a:gd name="connsiteY70" fmla="*/ 425940 h 594014"/>
                  <a:gd name="connsiteX71" fmla="*/ 680737 w 703760"/>
                  <a:gd name="connsiteY71" fmla="*/ 428754 h 594014"/>
                  <a:gd name="connsiteX72" fmla="*/ 680993 w 703760"/>
                  <a:gd name="connsiteY72" fmla="*/ 431824 h 594014"/>
                  <a:gd name="connsiteX73" fmla="*/ 681504 w 703760"/>
                  <a:gd name="connsiteY73" fmla="*/ 432847 h 594014"/>
                  <a:gd name="connsiteX74" fmla="*/ 684574 w 703760"/>
                  <a:gd name="connsiteY74" fmla="*/ 435150 h 594014"/>
                  <a:gd name="connsiteX75" fmla="*/ 687132 w 703760"/>
                  <a:gd name="connsiteY75" fmla="*/ 437452 h 594014"/>
                  <a:gd name="connsiteX76" fmla="*/ 688156 w 703760"/>
                  <a:gd name="connsiteY76" fmla="*/ 439243 h 594014"/>
                  <a:gd name="connsiteX77" fmla="*/ 688923 w 703760"/>
                  <a:gd name="connsiteY77" fmla="*/ 442313 h 594014"/>
                  <a:gd name="connsiteX78" fmla="*/ 690714 w 703760"/>
                  <a:gd name="connsiteY78" fmla="*/ 446406 h 594014"/>
                  <a:gd name="connsiteX79" fmla="*/ 691225 w 703760"/>
                  <a:gd name="connsiteY79" fmla="*/ 447941 h 594014"/>
                  <a:gd name="connsiteX80" fmla="*/ 690970 w 703760"/>
                  <a:gd name="connsiteY80" fmla="*/ 455615 h 594014"/>
                  <a:gd name="connsiteX81" fmla="*/ 691737 w 703760"/>
                  <a:gd name="connsiteY81" fmla="*/ 457662 h 594014"/>
                  <a:gd name="connsiteX82" fmla="*/ 692249 w 703760"/>
                  <a:gd name="connsiteY82" fmla="*/ 461755 h 594014"/>
                  <a:gd name="connsiteX83" fmla="*/ 698133 w 703760"/>
                  <a:gd name="connsiteY83" fmla="*/ 461755 h 594014"/>
                  <a:gd name="connsiteX84" fmla="*/ 696598 w 703760"/>
                  <a:gd name="connsiteY84" fmla="*/ 463290 h 594014"/>
                  <a:gd name="connsiteX85" fmla="*/ 696342 w 703760"/>
                  <a:gd name="connsiteY85" fmla="*/ 465592 h 594014"/>
                  <a:gd name="connsiteX86" fmla="*/ 703249 w 703760"/>
                  <a:gd name="connsiteY86" fmla="*/ 469941 h 594014"/>
                  <a:gd name="connsiteX87" fmla="*/ 703761 w 703760"/>
                  <a:gd name="connsiteY87" fmla="*/ 470709 h 594014"/>
                  <a:gd name="connsiteX88" fmla="*/ 701970 w 703760"/>
                  <a:gd name="connsiteY88" fmla="*/ 473523 h 594014"/>
                  <a:gd name="connsiteX89" fmla="*/ 700435 w 703760"/>
                  <a:gd name="connsiteY89" fmla="*/ 482220 h 594014"/>
                  <a:gd name="connsiteX90" fmla="*/ 700691 w 703760"/>
                  <a:gd name="connsiteY90" fmla="*/ 483244 h 594014"/>
                  <a:gd name="connsiteX91" fmla="*/ 676644 w 703760"/>
                  <a:gd name="connsiteY91" fmla="*/ 479406 h 594014"/>
                  <a:gd name="connsiteX92" fmla="*/ 671783 w 703760"/>
                  <a:gd name="connsiteY92" fmla="*/ 477872 h 594014"/>
                  <a:gd name="connsiteX93" fmla="*/ 669225 w 703760"/>
                  <a:gd name="connsiteY93" fmla="*/ 477616 h 594014"/>
                  <a:gd name="connsiteX94" fmla="*/ 664364 w 703760"/>
                  <a:gd name="connsiteY94" fmla="*/ 476848 h 594014"/>
                  <a:gd name="connsiteX95" fmla="*/ 660527 w 703760"/>
                  <a:gd name="connsiteY95" fmla="*/ 476592 h 594014"/>
                  <a:gd name="connsiteX96" fmla="*/ 655922 w 703760"/>
                  <a:gd name="connsiteY96" fmla="*/ 475569 h 594014"/>
                  <a:gd name="connsiteX97" fmla="*/ 653620 w 703760"/>
                  <a:gd name="connsiteY97" fmla="*/ 475825 h 594014"/>
                  <a:gd name="connsiteX98" fmla="*/ 652597 w 703760"/>
                  <a:gd name="connsiteY98" fmla="*/ 476337 h 594014"/>
                  <a:gd name="connsiteX99" fmla="*/ 646457 w 703760"/>
                  <a:gd name="connsiteY99" fmla="*/ 481197 h 594014"/>
                  <a:gd name="connsiteX100" fmla="*/ 643387 w 703760"/>
                  <a:gd name="connsiteY100" fmla="*/ 480686 h 594014"/>
                  <a:gd name="connsiteX101" fmla="*/ 637759 w 703760"/>
                  <a:gd name="connsiteY101" fmla="*/ 478895 h 594014"/>
                  <a:gd name="connsiteX102" fmla="*/ 632643 w 703760"/>
                  <a:gd name="connsiteY102" fmla="*/ 479406 h 594014"/>
                  <a:gd name="connsiteX103" fmla="*/ 632387 w 703760"/>
                  <a:gd name="connsiteY103" fmla="*/ 482988 h 594014"/>
                  <a:gd name="connsiteX104" fmla="*/ 631364 w 703760"/>
                  <a:gd name="connsiteY104" fmla="*/ 485291 h 594014"/>
                  <a:gd name="connsiteX105" fmla="*/ 631364 w 703760"/>
                  <a:gd name="connsiteY105" fmla="*/ 486569 h 594014"/>
                  <a:gd name="connsiteX106" fmla="*/ 634178 w 703760"/>
                  <a:gd name="connsiteY106" fmla="*/ 497058 h 594014"/>
                  <a:gd name="connsiteX107" fmla="*/ 633922 w 703760"/>
                  <a:gd name="connsiteY107" fmla="*/ 498337 h 594014"/>
                  <a:gd name="connsiteX108" fmla="*/ 628550 w 703760"/>
                  <a:gd name="connsiteY108" fmla="*/ 502942 h 594014"/>
                  <a:gd name="connsiteX109" fmla="*/ 627526 w 703760"/>
                  <a:gd name="connsiteY109" fmla="*/ 503198 h 594014"/>
                  <a:gd name="connsiteX110" fmla="*/ 623945 w 703760"/>
                  <a:gd name="connsiteY110" fmla="*/ 501663 h 594014"/>
                  <a:gd name="connsiteX111" fmla="*/ 621898 w 703760"/>
                  <a:gd name="connsiteY111" fmla="*/ 501663 h 594014"/>
                  <a:gd name="connsiteX112" fmla="*/ 617549 w 703760"/>
                  <a:gd name="connsiteY112" fmla="*/ 504733 h 594014"/>
                  <a:gd name="connsiteX113" fmla="*/ 614991 w 703760"/>
                  <a:gd name="connsiteY113" fmla="*/ 508059 h 594014"/>
                  <a:gd name="connsiteX114" fmla="*/ 610898 w 703760"/>
                  <a:gd name="connsiteY114" fmla="*/ 508570 h 594014"/>
                  <a:gd name="connsiteX115" fmla="*/ 608084 w 703760"/>
                  <a:gd name="connsiteY115" fmla="*/ 510873 h 594014"/>
                  <a:gd name="connsiteX116" fmla="*/ 604758 w 703760"/>
                  <a:gd name="connsiteY116" fmla="*/ 512919 h 594014"/>
                  <a:gd name="connsiteX117" fmla="*/ 600665 w 703760"/>
                  <a:gd name="connsiteY117" fmla="*/ 516500 h 594014"/>
                  <a:gd name="connsiteX118" fmla="*/ 598107 w 703760"/>
                  <a:gd name="connsiteY118" fmla="*/ 521105 h 594014"/>
                  <a:gd name="connsiteX119" fmla="*/ 597851 w 703760"/>
                  <a:gd name="connsiteY119" fmla="*/ 522896 h 594014"/>
                  <a:gd name="connsiteX120" fmla="*/ 594014 w 703760"/>
                  <a:gd name="connsiteY120" fmla="*/ 522128 h 594014"/>
                  <a:gd name="connsiteX121" fmla="*/ 592735 w 703760"/>
                  <a:gd name="connsiteY121" fmla="*/ 526733 h 594014"/>
                  <a:gd name="connsiteX122" fmla="*/ 590944 w 703760"/>
                  <a:gd name="connsiteY122" fmla="*/ 529803 h 594014"/>
                  <a:gd name="connsiteX123" fmla="*/ 588642 w 703760"/>
                  <a:gd name="connsiteY123" fmla="*/ 529291 h 594014"/>
                  <a:gd name="connsiteX124" fmla="*/ 584804 w 703760"/>
                  <a:gd name="connsiteY124" fmla="*/ 526989 h 594014"/>
                  <a:gd name="connsiteX125" fmla="*/ 583269 w 703760"/>
                  <a:gd name="connsiteY125" fmla="*/ 525198 h 594014"/>
                  <a:gd name="connsiteX126" fmla="*/ 580711 w 703760"/>
                  <a:gd name="connsiteY126" fmla="*/ 523407 h 594014"/>
                  <a:gd name="connsiteX127" fmla="*/ 579176 w 703760"/>
                  <a:gd name="connsiteY127" fmla="*/ 523664 h 594014"/>
                  <a:gd name="connsiteX128" fmla="*/ 578409 w 703760"/>
                  <a:gd name="connsiteY128" fmla="*/ 525198 h 594014"/>
                  <a:gd name="connsiteX129" fmla="*/ 575595 w 703760"/>
                  <a:gd name="connsiteY129" fmla="*/ 524175 h 594014"/>
                  <a:gd name="connsiteX130" fmla="*/ 574316 w 703760"/>
                  <a:gd name="connsiteY130" fmla="*/ 524175 h 594014"/>
                  <a:gd name="connsiteX131" fmla="*/ 573037 w 703760"/>
                  <a:gd name="connsiteY131" fmla="*/ 529291 h 594014"/>
                  <a:gd name="connsiteX132" fmla="*/ 568432 w 703760"/>
                  <a:gd name="connsiteY132" fmla="*/ 529547 h 594014"/>
                  <a:gd name="connsiteX133" fmla="*/ 568176 w 703760"/>
                  <a:gd name="connsiteY133" fmla="*/ 530059 h 594014"/>
                  <a:gd name="connsiteX134" fmla="*/ 566641 w 703760"/>
                  <a:gd name="connsiteY134" fmla="*/ 533384 h 594014"/>
                  <a:gd name="connsiteX135" fmla="*/ 560246 w 703760"/>
                  <a:gd name="connsiteY135" fmla="*/ 533384 h 594014"/>
                  <a:gd name="connsiteX136" fmla="*/ 560246 w 703760"/>
                  <a:gd name="connsiteY136" fmla="*/ 534664 h 594014"/>
                  <a:gd name="connsiteX137" fmla="*/ 557944 w 703760"/>
                  <a:gd name="connsiteY137" fmla="*/ 533129 h 594014"/>
                  <a:gd name="connsiteX138" fmla="*/ 554873 w 703760"/>
                  <a:gd name="connsiteY138" fmla="*/ 531850 h 594014"/>
                  <a:gd name="connsiteX139" fmla="*/ 528012 w 703760"/>
                  <a:gd name="connsiteY139" fmla="*/ 526733 h 594014"/>
                  <a:gd name="connsiteX140" fmla="*/ 520594 w 703760"/>
                  <a:gd name="connsiteY140" fmla="*/ 521105 h 594014"/>
                  <a:gd name="connsiteX141" fmla="*/ 516245 w 703760"/>
                  <a:gd name="connsiteY141" fmla="*/ 519059 h 594014"/>
                  <a:gd name="connsiteX142" fmla="*/ 512152 w 703760"/>
                  <a:gd name="connsiteY142" fmla="*/ 517524 h 594014"/>
                  <a:gd name="connsiteX143" fmla="*/ 510872 w 703760"/>
                  <a:gd name="connsiteY143" fmla="*/ 517524 h 594014"/>
                  <a:gd name="connsiteX144" fmla="*/ 506268 w 703760"/>
                  <a:gd name="connsiteY144" fmla="*/ 517779 h 594014"/>
                  <a:gd name="connsiteX145" fmla="*/ 504477 w 703760"/>
                  <a:gd name="connsiteY145" fmla="*/ 517524 h 594014"/>
                  <a:gd name="connsiteX146" fmla="*/ 502175 w 703760"/>
                  <a:gd name="connsiteY146" fmla="*/ 517524 h 594014"/>
                  <a:gd name="connsiteX147" fmla="*/ 499872 w 703760"/>
                  <a:gd name="connsiteY147" fmla="*/ 516756 h 594014"/>
                  <a:gd name="connsiteX148" fmla="*/ 497314 w 703760"/>
                  <a:gd name="connsiteY148" fmla="*/ 517268 h 594014"/>
                  <a:gd name="connsiteX149" fmla="*/ 495779 w 703760"/>
                  <a:gd name="connsiteY149" fmla="*/ 518803 h 594014"/>
                  <a:gd name="connsiteX150" fmla="*/ 489384 w 703760"/>
                  <a:gd name="connsiteY150" fmla="*/ 517779 h 594014"/>
                  <a:gd name="connsiteX151" fmla="*/ 487081 w 703760"/>
                  <a:gd name="connsiteY151" fmla="*/ 517012 h 594014"/>
                  <a:gd name="connsiteX152" fmla="*/ 481453 w 703760"/>
                  <a:gd name="connsiteY152" fmla="*/ 517012 h 594014"/>
                  <a:gd name="connsiteX153" fmla="*/ 479151 w 703760"/>
                  <a:gd name="connsiteY153" fmla="*/ 517524 h 594014"/>
                  <a:gd name="connsiteX154" fmla="*/ 473011 w 703760"/>
                  <a:gd name="connsiteY154" fmla="*/ 520082 h 594014"/>
                  <a:gd name="connsiteX155" fmla="*/ 470197 w 703760"/>
                  <a:gd name="connsiteY155" fmla="*/ 521617 h 594014"/>
                  <a:gd name="connsiteX156" fmla="*/ 469174 w 703760"/>
                  <a:gd name="connsiteY156" fmla="*/ 523152 h 594014"/>
                  <a:gd name="connsiteX157" fmla="*/ 468918 w 703760"/>
                  <a:gd name="connsiteY157" fmla="*/ 525710 h 594014"/>
                  <a:gd name="connsiteX158" fmla="*/ 469174 w 703760"/>
                  <a:gd name="connsiteY158" fmla="*/ 528780 h 594014"/>
                  <a:gd name="connsiteX159" fmla="*/ 469941 w 703760"/>
                  <a:gd name="connsiteY159" fmla="*/ 534152 h 594014"/>
                  <a:gd name="connsiteX160" fmla="*/ 470965 w 703760"/>
                  <a:gd name="connsiteY160" fmla="*/ 539013 h 594014"/>
                  <a:gd name="connsiteX161" fmla="*/ 470965 w 703760"/>
                  <a:gd name="connsiteY161" fmla="*/ 542338 h 594014"/>
                  <a:gd name="connsiteX162" fmla="*/ 470197 w 703760"/>
                  <a:gd name="connsiteY162" fmla="*/ 544641 h 594014"/>
                  <a:gd name="connsiteX163" fmla="*/ 467895 w 703760"/>
                  <a:gd name="connsiteY163" fmla="*/ 548478 h 594014"/>
                  <a:gd name="connsiteX164" fmla="*/ 465593 w 703760"/>
                  <a:gd name="connsiteY164" fmla="*/ 551292 h 594014"/>
                  <a:gd name="connsiteX165" fmla="*/ 463290 w 703760"/>
                  <a:gd name="connsiteY165" fmla="*/ 556408 h 594014"/>
                  <a:gd name="connsiteX166" fmla="*/ 463034 w 703760"/>
                  <a:gd name="connsiteY166" fmla="*/ 558455 h 594014"/>
                  <a:gd name="connsiteX167" fmla="*/ 463802 w 703760"/>
                  <a:gd name="connsiteY167" fmla="*/ 564339 h 594014"/>
                  <a:gd name="connsiteX168" fmla="*/ 463802 w 703760"/>
                  <a:gd name="connsiteY168" fmla="*/ 566641 h 594014"/>
                  <a:gd name="connsiteX169" fmla="*/ 463290 w 703760"/>
                  <a:gd name="connsiteY169" fmla="*/ 567920 h 594014"/>
                  <a:gd name="connsiteX170" fmla="*/ 461755 w 703760"/>
                  <a:gd name="connsiteY170" fmla="*/ 569199 h 594014"/>
                  <a:gd name="connsiteX171" fmla="*/ 458685 w 703760"/>
                  <a:gd name="connsiteY171" fmla="*/ 569199 h 594014"/>
                  <a:gd name="connsiteX172" fmla="*/ 449220 w 703760"/>
                  <a:gd name="connsiteY172" fmla="*/ 568176 h 594014"/>
                  <a:gd name="connsiteX173" fmla="*/ 441034 w 703760"/>
                  <a:gd name="connsiteY173" fmla="*/ 567153 h 594014"/>
                  <a:gd name="connsiteX174" fmla="*/ 435150 w 703760"/>
                  <a:gd name="connsiteY174" fmla="*/ 566641 h 594014"/>
                  <a:gd name="connsiteX175" fmla="*/ 425940 w 703760"/>
                  <a:gd name="connsiteY175" fmla="*/ 566129 h 594014"/>
                  <a:gd name="connsiteX176" fmla="*/ 425173 w 703760"/>
                  <a:gd name="connsiteY176" fmla="*/ 565874 h 594014"/>
                  <a:gd name="connsiteX177" fmla="*/ 423126 w 703760"/>
                  <a:gd name="connsiteY177" fmla="*/ 564851 h 594014"/>
                  <a:gd name="connsiteX178" fmla="*/ 415452 w 703760"/>
                  <a:gd name="connsiteY178" fmla="*/ 563315 h 594014"/>
                  <a:gd name="connsiteX179" fmla="*/ 415196 w 703760"/>
                  <a:gd name="connsiteY179" fmla="*/ 563315 h 594014"/>
                  <a:gd name="connsiteX180" fmla="*/ 413661 w 703760"/>
                  <a:gd name="connsiteY180" fmla="*/ 565874 h 594014"/>
                  <a:gd name="connsiteX181" fmla="*/ 407010 w 703760"/>
                  <a:gd name="connsiteY181" fmla="*/ 563571 h 594014"/>
                  <a:gd name="connsiteX182" fmla="*/ 404963 w 703760"/>
                  <a:gd name="connsiteY182" fmla="*/ 562292 h 594014"/>
                  <a:gd name="connsiteX183" fmla="*/ 402405 w 703760"/>
                  <a:gd name="connsiteY183" fmla="*/ 561780 h 594014"/>
                  <a:gd name="connsiteX184" fmla="*/ 397033 w 703760"/>
                  <a:gd name="connsiteY184" fmla="*/ 562292 h 594014"/>
                  <a:gd name="connsiteX185" fmla="*/ 392684 w 703760"/>
                  <a:gd name="connsiteY185" fmla="*/ 562292 h 594014"/>
                  <a:gd name="connsiteX186" fmla="*/ 388847 w 703760"/>
                  <a:gd name="connsiteY186" fmla="*/ 561013 h 594014"/>
                  <a:gd name="connsiteX187" fmla="*/ 382962 w 703760"/>
                  <a:gd name="connsiteY187" fmla="*/ 559734 h 594014"/>
                  <a:gd name="connsiteX188" fmla="*/ 383474 w 703760"/>
                  <a:gd name="connsiteY188" fmla="*/ 562037 h 594014"/>
                  <a:gd name="connsiteX189" fmla="*/ 375032 w 703760"/>
                  <a:gd name="connsiteY189" fmla="*/ 561525 h 594014"/>
                  <a:gd name="connsiteX190" fmla="*/ 370683 w 703760"/>
                  <a:gd name="connsiteY190" fmla="*/ 562292 h 594014"/>
                  <a:gd name="connsiteX191" fmla="*/ 369148 w 703760"/>
                  <a:gd name="connsiteY191" fmla="*/ 562292 h 594014"/>
                  <a:gd name="connsiteX192" fmla="*/ 365823 w 703760"/>
                  <a:gd name="connsiteY192" fmla="*/ 562037 h 594014"/>
                  <a:gd name="connsiteX193" fmla="*/ 363776 w 703760"/>
                  <a:gd name="connsiteY193" fmla="*/ 561013 h 594014"/>
                  <a:gd name="connsiteX194" fmla="*/ 354311 w 703760"/>
                  <a:gd name="connsiteY194" fmla="*/ 563827 h 594014"/>
                  <a:gd name="connsiteX195" fmla="*/ 352008 w 703760"/>
                  <a:gd name="connsiteY195" fmla="*/ 565362 h 594014"/>
                  <a:gd name="connsiteX196" fmla="*/ 347660 w 703760"/>
                  <a:gd name="connsiteY196" fmla="*/ 567920 h 594014"/>
                  <a:gd name="connsiteX197" fmla="*/ 338961 w 703760"/>
                  <a:gd name="connsiteY197" fmla="*/ 570478 h 594014"/>
                  <a:gd name="connsiteX198" fmla="*/ 321566 w 703760"/>
                  <a:gd name="connsiteY198" fmla="*/ 574060 h 594014"/>
                  <a:gd name="connsiteX199" fmla="*/ 311589 w 703760"/>
                  <a:gd name="connsiteY199" fmla="*/ 576106 h 594014"/>
                  <a:gd name="connsiteX200" fmla="*/ 304426 w 703760"/>
                  <a:gd name="connsiteY200" fmla="*/ 576618 h 594014"/>
                  <a:gd name="connsiteX201" fmla="*/ 293682 w 703760"/>
                  <a:gd name="connsiteY201" fmla="*/ 577130 h 594014"/>
                  <a:gd name="connsiteX202" fmla="*/ 291379 w 703760"/>
                  <a:gd name="connsiteY202" fmla="*/ 577130 h 594014"/>
                  <a:gd name="connsiteX203" fmla="*/ 287797 w 703760"/>
                  <a:gd name="connsiteY203" fmla="*/ 576106 h 594014"/>
                  <a:gd name="connsiteX204" fmla="*/ 283960 w 703760"/>
                  <a:gd name="connsiteY204" fmla="*/ 574060 h 594014"/>
                  <a:gd name="connsiteX205" fmla="*/ 280123 w 703760"/>
                  <a:gd name="connsiteY205" fmla="*/ 573037 h 594014"/>
                  <a:gd name="connsiteX206" fmla="*/ 277820 w 703760"/>
                  <a:gd name="connsiteY206" fmla="*/ 571757 h 594014"/>
                  <a:gd name="connsiteX207" fmla="*/ 276030 w 703760"/>
                  <a:gd name="connsiteY207" fmla="*/ 571502 h 594014"/>
                  <a:gd name="connsiteX208" fmla="*/ 270402 w 703760"/>
                  <a:gd name="connsiteY208" fmla="*/ 571502 h 594014"/>
                  <a:gd name="connsiteX209" fmla="*/ 265797 w 703760"/>
                  <a:gd name="connsiteY209" fmla="*/ 570990 h 594014"/>
                  <a:gd name="connsiteX210" fmla="*/ 251727 w 703760"/>
                  <a:gd name="connsiteY210" fmla="*/ 568432 h 594014"/>
                  <a:gd name="connsiteX211" fmla="*/ 249169 w 703760"/>
                  <a:gd name="connsiteY211" fmla="*/ 567920 h 594014"/>
                  <a:gd name="connsiteX212" fmla="*/ 243541 w 703760"/>
                  <a:gd name="connsiteY212" fmla="*/ 566641 h 594014"/>
                  <a:gd name="connsiteX213" fmla="*/ 238936 w 703760"/>
                  <a:gd name="connsiteY213" fmla="*/ 564595 h 594014"/>
                  <a:gd name="connsiteX214" fmla="*/ 236122 w 703760"/>
                  <a:gd name="connsiteY214" fmla="*/ 562292 h 594014"/>
                  <a:gd name="connsiteX215" fmla="*/ 232285 w 703760"/>
                  <a:gd name="connsiteY215" fmla="*/ 560757 h 594014"/>
                  <a:gd name="connsiteX216" fmla="*/ 220005 w 703760"/>
                  <a:gd name="connsiteY216" fmla="*/ 556408 h 594014"/>
                  <a:gd name="connsiteX217" fmla="*/ 215656 w 703760"/>
                  <a:gd name="connsiteY217" fmla="*/ 553850 h 594014"/>
                  <a:gd name="connsiteX218" fmla="*/ 213098 w 703760"/>
                  <a:gd name="connsiteY218" fmla="*/ 553083 h 594014"/>
                  <a:gd name="connsiteX219" fmla="*/ 208237 w 703760"/>
                  <a:gd name="connsiteY219" fmla="*/ 552060 h 594014"/>
                  <a:gd name="connsiteX220" fmla="*/ 203633 w 703760"/>
                  <a:gd name="connsiteY220" fmla="*/ 552060 h 594014"/>
                  <a:gd name="connsiteX221" fmla="*/ 200819 w 703760"/>
                  <a:gd name="connsiteY221" fmla="*/ 552827 h 594014"/>
                  <a:gd name="connsiteX222" fmla="*/ 198005 w 703760"/>
                  <a:gd name="connsiteY222" fmla="*/ 554362 h 594014"/>
                  <a:gd name="connsiteX223" fmla="*/ 196214 w 703760"/>
                  <a:gd name="connsiteY223" fmla="*/ 555641 h 594014"/>
                  <a:gd name="connsiteX224" fmla="*/ 191609 w 703760"/>
                  <a:gd name="connsiteY224" fmla="*/ 561525 h 594014"/>
                  <a:gd name="connsiteX225" fmla="*/ 159120 w 703760"/>
                  <a:gd name="connsiteY225" fmla="*/ 594014 h 594014"/>
                  <a:gd name="connsiteX226" fmla="*/ 154771 w 703760"/>
                  <a:gd name="connsiteY226" fmla="*/ 590688 h 594014"/>
                  <a:gd name="connsiteX227" fmla="*/ 150167 w 703760"/>
                  <a:gd name="connsiteY227" fmla="*/ 588130 h 594014"/>
                  <a:gd name="connsiteX228" fmla="*/ 145050 w 703760"/>
                  <a:gd name="connsiteY228" fmla="*/ 587107 h 594014"/>
                  <a:gd name="connsiteX229" fmla="*/ 139166 w 703760"/>
                  <a:gd name="connsiteY229" fmla="*/ 586339 h 594014"/>
                  <a:gd name="connsiteX230" fmla="*/ 136352 w 703760"/>
                  <a:gd name="connsiteY230" fmla="*/ 585828 h 594014"/>
                  <a:gd name="connsiteX231" fmla="*/ 133794 w 703760"/>
                  <a:gd name="connsiteY231" fmla="*/ 586851 h 594014"/>
                  <a:gd name="connsiteX232" fmla="*/ 130980 w 703760"/>
                  <a:gd name="connsiteY232" fmla="*/ 586339 h 594014"/>
                  <a:gd name="connsiteX233" fmla="*/ 128166 w 703760"/>
                  <a:gd name="connsiteY233" fmla="*/ 585316 h 594014"/>
                  <a:gd name="connsiteX234" fmla="*/ 125352 w 703760"/>
                  <a:gd name="connsiteY234" fmla="*/ 585060 h 594014"/>
                  <a:gd name="connsiteX235" fmla="*/ 122538 w 703760"/>
                  <a:gd name="connsiteY235" fmla="*/ 584037 h 594014"/>
                  <a:gd name="connsiteX236" fmla="*/ 120491 w 703760"/>
                  <a:gd name="connsiteY236" fmla="*/ 582758 h 594014"/>
                  <a:gd name="connsiteX237" fmla="*/ 118700 w 703760"/>
                  <a:gd name="connsiteY237" fmla="*/ 582502 h 594014"/>
                  <a:gd name="connsiteX238" fmla="*/ 113584 w 703760"/>
                  <a:gd name="connsiteY238" fmla="*/ 578920 h 594014"/>
                  <a:gd name="connsiteX239" fmla="*/ 112817 w 703760"/>
                  <a:gd name="connsiteY239" fmla="*/ 578153 h 594014"/>
                  <a:gd name="connsiteX240" fmla="*/ 110514 w 703760"/>
                  <a:gd name="connsiteY240" fmla="*/ 577642 h 594014"/>
                  <a:gd name="connsiteX241" fmla="*/ 107189 w 703760"/>
                  <a:gd name="connsiteY241" fmla="*/ 576106 h 594014"/>
                  <a:gd name="connsiteX242" fmla="*/ 105909 w 703760"/>
                  <a:gd name="connsiteY242" fmla="*/ 574571 h 594014"/>
                  <a:gd name="connsiteX243" fmla="*/ 104886 w 703760"/>
                  <a:gd name="connsiteY243" fmla="*/ 571246 h 594014"/>
                  <a:gd name="connsiteX244" fmla="*/ 103607 w 703760"/>
                  <a:gd name="connsiteY244" fmla="*/ 569711 h 594014"/>
                  <a:gd name="connsiteX245" fmla="*/ 97979 w 703760"/>
                  <a:gd name="connsiteY245" fmla="*/ 565362 h 594014"/>
                  <a:gd name="connsiteX246" fmla="*/ 94398 w 703760"/>
                  <a:gd name="connsiteY246" fmla="*/ 564083 h 594014"/>
                  <a:gd name="connsiteX247" fmla="*/ 96444 w 703760"/>
                  <a:gd name="connsiteY247" fmla="*/ 560501 h 594014"/>
                  <a:gd name="connsiteX248" fmla="*/ 97723 w 703760"/>
                  <a:gd name="connsiteY248" fmla="*/ 557176 h 594014"/>
                  <a:gd name="connsiteX249" fmla="*/ 98491 w 703760"/>
                  <a:gd name="connsiteY249" fmla="*/ 555385 h 594014"/>
                  <a:gd name="connsiteX250" fmla="*/ 101049 w 703760"/>
                  <a:gd name="connsiteY250" fmla="*/ 552827 h 594014"/>
                  <a:gd name="connsiteX251" fmla="*/ 101561 w 703760"/>
                  <a:gd name="connsiteY251" fmla="*/ 551804 h 594014"/>
                  <a:gd name="connsiteX252" fmla="*/ 101561 w 703760"/>
                  <a:gd name="connsiteY252" fmla="*/ 549246 h 594014"/>
                  <a:gd name="connsiteX253" fmla="*/ 100026 w 703760"/>
                  <a:gd name="connsiteY253" fmla="*/ 546943 h 594014"/>
                  <a:gd name="connsiteX254" fmla="*/ 99770 w 703760"/>
                  <a:gd name="connsiteY254" fmla="*/ 545920 h 594014"/>
                  <a:gd name="connsiteX255" fmla="*/ 100026 w 703760"/>
                  <a:gd name="connsiteY255" fmla="*/ 544129 h 594014"/>
                  <a:gd name="connsiteX256" fmla="*/ 101049 w 703760"/>
                  <a:gd name="connsiteY256" fmla="*/ 542082 h 594014"/>
                  <a:gd name="connsiteX257" fmla="*/ 102072 w 703760"/>
                  <a:gd name="connsiteY257" fmla="*/ 541571 h 594014"/>
                  <a:gd name="connsiteX258" fmla="*/ 105398 w 703760"/>
                  <a:gd name="connsiteY258" fmla="*/ 541315 h 594014"/>
                  <a:gd name="connsiteX259" fmla="*/ 106421 w 703760"/>
                  <a:gd name="connsiteY259" fmla="*/ 540803 h 594014"/>
                  <a:gd name="connsiteX260" fmla="*/ 106677 w 703760"/>
                  <a:gd name="connsiteY260" fmla="*/ 538245 h 594014"/>
                  <a:gd name="connsiteX261" fmla="*/ 103863 w 703760"/>
                  <a:gd name="connsiteY261" fmla="*/ 534408 h 594014"/>
                  <a:gd name="connsiteX262" fmla="*/ 104119 w 703760"/>
                  <a:gd name="connsiteY262" fmla="*/ 533641 h 594014"/>
                  <a:gd name="connsiteX263" fmla="*/ 106421 w 703760"/>
                  <a:gd name="connsiteY263" fmla="*/ 530315 h 594014"/>
                  <a:gd name="connsiteX264" fmla="*/ 106933 w 703760"/>
                  <a:gd name="connsiteY264" fmla="*/ 528524 h 594014"/>
                  <a:gd name="connsiteX265" fmla="*/ 105398 w 703760"/>
                  <a:gd name="connsiteY265" fmla="*/ 525710 h 594014"/>
                  <a:gd name="connsiteX266" fmla="*/ 104631 w 703760"/>
                  <a:gd name="connsiteY266" fmla="*/ 524687 h 594014"/>
                  <a:gd name="connsiteX267" fmla="*/ 101305 w 703760"/>
                  <a:gd name="connsiteY267" fmla="*/ 521873 h 594014"/>
                  <a:gd name="connsiteX268" fmla="*/ 97723 w 703760"/>
                  <a:gd name="connsiteY268" fmla="*/ 515733 h 594014"/>
                  <a:gd name="connsiteX269" fmla="*/ 96444 w 703760"/>
                  <a:gd name="connsiteY269" fmla="*/ 513175 h 594014"/>
                  <a:gd name="connsiteX270" fmla="*/ 94909 w 703760"/>
                  <a:gd name="connsiteY270" fmla="*/ 509082 h 594014"/>
                  <a:gd name="connsiteX271" fmla="*/ 95165 w 703760"/>
                  <a:gd name="connsiteY271" fmla="*/ 506012 h 594014"/>
                  <a:gd name="connsiteX272" fmla="*/ 96700 w 703760"/>
                  <a:gd name="connsiteY272" fmla="*/ 504733 h 594014"/>
                  <a:gd name="connsiteX273" fmla="*/ 100537 w 703760"/>
                  <a:gd name="connsiteY273" fmla="*/ 504221 h 594014"/>
                  <a:gd name="connsiteX274" fmla="*/ 102584 w 703760"/>
                  <a:gd name="connsiteY274" fmla="*/ 503198 h 594014"/>
                  <a:gd name="connsiteX275" fmla="*/ 104375 w 703760"/>
                  <a:gd name="connsiteY275" fmla="*/ 498337 h 594014"/>
                  <a:gd name="connsiteX276" fmla="*/ 105142 w 703760"/>
                  <a:gd name="connsiteY276" fmla="*/ 496802 h 594014"/>
                  <a:gd name="connsiteX277" fmla="*/ 105142 w 703760"/>
                  <a:gd name="connsiteY277" fmla="*/ 495268 h 594014"/>
                  <a:gd name="connsiteX278" fmla="*/ 102584 w 703760"/>
                  <a:gd name="connsiteY278" fmla="*/ 493732 h 594014"/>
                  <a:gd name="connsiteX279" fmla="*/ 97468 w 703760"/>
                  <a:gd name="connsiteY279" fmla="*/ 491430 h 594014"/>
                  <a:gd name="connsiteX280" fmla="*/ 96956 w 703760"/>
                  <a:gd name="connsiteY280" fmla="*/ 490663 h 594014"/>
                  <a:gd name="connsiteX281" fmla="*/ 97212 w 703760"/>
                  <a:gd name="connsiteY281" fmla="*/ 489639 h 594014"/>
                  <a:gd name="connsiteX282" fmla="*/ 100282 w 703760"/>
                  <a:gd name="connsiteY282" fmla="*/ 487593 h 594014"/>
                  <a:gd name="connsiteX283" fmla="*/ 100793 w 703760"/>
                  <a:gd name="connsiteY283" fmla="*/ 486314 h 594014"/>
                  <a:gd name="connsiteX284" fmla="*/ 101049 w 703760"/>
                  <a:gd name="connsiteY284" fmla="*/ 484523 h 594014"/>
                  <a:gd name="connsiteX285" fmla="*/ 100282 w 703760"/>
                  <a:gd name="connsiteY285" fmla="*/ 483244 h 594014"/>
                  <a:gd name="connsiteX286" fmla="*/ 99003 w 703760"/>
                  <a:gd name="connsiteY286" fmla="*/ 481965 h 594014"/>
                  <a:gd name="connsiteX287" fmla="*/ 95932 w 703760"/>
                  <a:gd name="connsiteY287" fmla="*/ 480941 h 594014"/>
                  <a:gd name="connsiteX288" fmla="*/ 92863 w 703760"/>
                  <a:gd name="connsiteY288" fmla="*/ 480430 h 594014"/>
                  <a:gd name="connsiteX289" fmla="*/ 91584 w 703760"/>
                  <a:gd name="connsiteY289" fmla="*/ 479918 h 594014"/>
                  <a:gd name="connsiteX290" fmla="*/ 91584 w 703760"/>
                  <a:gd name="connsiteY290" fmla="*/ 477616 h 594014"/>
                  <a:gd name="connsiteX291" fmla="*/ 92351 w 703760"/>
                  <a:gd name="connsiteY291" fmla="*/ 473523 h 594014"/>
                  <a:gd name="connsiteX292" fmla="*/ 92095 w 703760"/>
                  <a:gd name="connsiteY292" fmla="*/ 470197 h 594014"/>
                  <a:gd name="connsiteX293" fmla="*/ 90049 w 703760"/>
                  <a:gd name="connsiteY293" fmla="*/ 464057 h 594014"/>
                  <a:gd name="connsiteX294" fmla="*/ 89793 w 703760"/>
                  <a:gd name="connsiteY294" fmla="*/ 461755 h 594014"/>
                  <a:gd name="connsiteX295" fmla="*/ 90816 w 703760"/>
                  <a:gd name="connsiteY295" fmla="*/ 459197 h 594014"/>
                  <a:gd name="connsiteX296" fmla="*/ 92607 w 703760"/>
                  <a:gd name="connsiteY296" fmla="*/ 456383 h 594014"/>
                  <a:gd name="connsiteX297" fmla="*/ 95677 w 703760"/>
                  <a:gd name="connsiteY297" fmla="*/ 454336 h 594014"/>
                  <a:gd name="connsiteX298" fmla="*/ 97468 w 703760"/>
                  <a:gd name="connsiteY298" fmla="*/ 452034 h 594014"/>
                  <a:gd name="connsiteX299" fmla="*/ 103607 w 703760"/>
                  <a:gd name="connsiteY299" fmla="*/ 440778 h 594014"/>
                  <a:gd name="connsiteX300" fmla="*/ 107189 w 703760"/>
                  <a:gd name="connsiteY300" fmla="*/ 436173 h 594014"/>
                  <a:gd name="connsiteX301" fmla="*/ 109235 w 703760"/>
                  <a:gd name="connsiteY301" fmla="*/ 430033 h 594014"/>
                  <a:gd name="connsiteX302" fmla="*/ 108980 w 703760"/>
                  <a:gd name="connsiteY302" fmla="*/ 427219 h 594014"/>
                  <a:gd name="connsiteX303" fmla="*/ 109747 w 703760"/>
                  <a:gd name="connsiteY303" fmla="*/ 425173 h 594014"/>
                  <a:gd name="connsiteX304" fmla="*/ 112305 w 703760"/>
                  <a:gd name="connsiteY304" fmla="*/ 422359 h 594014"/>
                  <a:gd name="connsiteX305" fmla="*/ 112305 w 703760"/>
                  <a:gd name="connsiteY305" fmla="*/ 421336 h 594014"/>
                  <a:gd name="connsiteX306" fmla="*/ 110770 w 703760"/>
                  <a:gd name="connsiteY306" fmla="*/ 420568 h 594014"/>
                  <a:gd name="connsiteX307" fmla="*/ 110003 w 703760"/>
                  <a:gd name="connsiteY307" fmla="*/ 419289 h 594014"/>
                  <a:gd name="connsiteX308" fmla="*/ 112049 w 703760"/>
                  <a:gd name="connsiteY308" fmla="*/ 416219 h 594014"/>
                  <a:gd name="connsiteX309" fmla="*/ 112561 w 703760"/>
                  <a:gd name="connsiteY309" fmla="*/ 414172 h 594014"/>
                  <a:gd name="connsiteX310" fmla="*/ 112305 w 703760"/>
                  <a:gd name="connsiteY310" fmla="*/ 413149 h 594014"/>
                  <a:gd name="connsiteX311" fmla="*/ 110770 w 703760"/>
                  <a:gd name="connsiteY311" fmla="*/ 410847 h 594014"/>
                  <a:gd name="connsiteX312" fmla="*/ 110514 w 703760"/>
                  <a:gd name="connsiteY312" fmla="*/ 408033 h 594014"/>
                  <a:gd name="connsiteX313" fmla="*/ 113073 w 703760"/>
                  <a:gd name="connsiteY313" fmla="*/ 402149 h 594014"/>
                  <a:gd name="connsiteX314" fmla="*/ 113073 w 703760"/>
                  <a:gd name="connsiteY314" fmla="*/ 399591 h 594014"/>
                  <a:gd name="connsiteX315" fmla="*/ 112817 w 703760"/>
                  <a:gd name="connsiteY315" fmla="*/ 398056 h 594014"/>
                  <a:gd name="connsiteX316" fmla="*/ 111026 w 703760"/>
                  <a:gd name="connsiteY316" fmla="*/ 393451 h 594014"/>
                  <a:gd name="connsiteX317" fmla="*/ 108980 w 703760"/>
                  <a:gd name="connsiteY317" fmla="*/ 389614 h 594014"/>
                  <a:gd name="connsiteX318" fmla="*/ 107700 w 703760"/>
                  <a:gd name="connsiteY318" fmla="*/ 385009 h 594014"/>
                  <a:gd name="connsiteX319" fmla="*/ 107700 w 703760"/>
                  <a:gd name="connsiteY319" fmla="*/ 383730 h 594014"/>
                  <a:gd name="connsiteX320" fmla="*/ 108212 w 703760"/>
                  <a:gd name="connsiteY320" fmla="*/ 381172 h 594014"/>
                  <a:gd name="connsiteX321" fmla="*/ 107700 w 703760"/>
                  <a:gd name="connsiteY321" fmla="*/ 376567 h 594014"/>
                  <a:gd name="connsiteX322" fmla="*/ 106933 w 703760"/>
                  <a:gd name="connsiteY322" fmla="*/ 373753 h 594014"/>
                  <a:gd name="connsiteX323" fmla="*/ 105654 w 703760"/>
                  <a:gd name="connsiteY323" fmla="*/ 372474 h 594014"/>
                  <a:gd name="connsiteX324" fmla="*/ 103095 w 703760"/>
                  <a:gd name="connsiteY324" fmla="*/ 372218 h 594014"/>
                  <a:gd name="connsiteX325" fmla="*/ 103351 w 703760"/>
                  <a:gd name="connsiteY325" fmla="*/ 368381 h 594014"/>
                  <a:gd name="connsiteX326" fmla="*/ 102584 w 703760"/>
                  <a:gd name="connsiteY326" fmla="*/ 362753 h 594014"/>
                  <a:gd name="connsiteX327" fmla="*/ 102584 w 703760"/>
                  <a:gd name="connsiteY327" fmla="*/ 355334 h 594014"/>
                  <a:gd name="connsiteX328" fmla="*/ 102328 w 703760"/>
                  <a:gd name="connsiteY328" fmla="*/ 351496 h 594014"/>
                  <a:gd name="connsiteX329" fmla="*/ 103863 w 703760"/>
                  <a:gd name="connsiteY329" fmla="*/ 346636 h 594014"/>
                  <a:gd name="connsiteX330" fmla="*/ 104631 w 703760"/>
                  <a:gd name="connsiteY330" fmla="*/ 345101 h 594014"/>
                  <a:gd name="connsiteX331" fmla="*/ 104631 w 703760"/>
                  <a:gd name="connsiteY331" fmla="*/ 343822 h 594014"/>
                  <a:gd name="connsiteX332" fmla="*/ 102840 w 703760"/>
                  <a:gd name="connsiteY332" fmla="*/ 337171 h 594014"/>
                  <a:gd name="connsiteX333" fmla="*/ 102840 w 703760"/>
                  <a:gd name="connsiteY333" fmla="*/ 332822 h 594014"/>
                  <a:gd name="connsiteX334" fmla="*/ 101817 w 703760"/>
                  <a:gd name="connsiteY334" fmla="*/ 331798 h 594014"/>
                  <a:gd name="connsiteX335" fmla="*/ 96700 w 703760"/>
                  <a:gd name="connsiteY335" fmla="*/ 332054 h 594014"/>
                  <a:gd name="connsiteX336" fmla="*/ 92095 w 703760"/>
                  <a:gd name="connsiteY336" fmla="*/ 331287 h 594014"/>
                  <a:gd name="connsiteX337" fmla="*/ 91072 w 703760"/>
                  <a:gd name="connsiteY337" fmla="*/ 331031 h 594014"/>
                  <a:gd name="connsiteX338" fmla="*/ 89281 w 703760"/>
                  <a:gd name="connsiteY338" fmla="*/ 328473 h 594014"/>
                  <a:gd name="connsiteX339" fmla="*/ 86979 w 703760"/>
                  <a:gd name="connsiteY339" fmla="*/ 326938 h 594014"/>
                  <a:gd name="connsiteX340" fmla="*/ 82118 w 703760"/>
                  <a:gd name="connsiteY340" fmla="*/ 325147 h 594014"/>
                  <a:gd name="connsiteX341" fmla="*/ 77258 w 703760"/>
                  <a:gd name="connsiteY341" fmla="*/ 322333 h 594014"/>
                  <a:gd name="connsiteX342" fmla="*/ 75467 w 703760"/>
                  <a:gd name="connsiteY342" fmla="*/ 321054 h 594014"/>
                  <a:gd name="connsiteX343" fmla="*/ 70095 w 703760"/>
                  <a:gd name="connsiteY343" fmla="*/ 318496 h 594014"/>
                  <a:gd name="connsiteX344" fmla="*/ 67536 w 703760"/>
                  <a:gd name="connsiteY344" fmla="*/ 317728 h 594014"/>
                  <a:gd name="connsiteX345" fmla="*/ 64467 w 703760"/>
                  <a:gd name="connsiteY345" fmla="*/ 317217 h 594014"/>
                  <a:gd name="connsiteX346" fmla="*/ 59606 w 703760"/>
                  <a:gd name="connsiteY346" fmla="*/ 317217 h 594014"/>
                  <a:gd name="connsiteX347" fmla="*/ 55769 w 703760"/>
                  <a:gd name="connsiteY347" fmla="*/ 316449 h 594014"/>
                  <a:gd name="connsiteX348" fmla="*/ 54234 w 703760"/>
                  <a:gd name="connsiteY348" fmla="*/ 314914 h 594014"/>
                  <a:gd name="connsiteX349" fmla="*/ 49885 w 703760"/>
                  <a:gd name="connsiteY349" fmla="*/ 312868 h 594014"/>
                  <a:gd name="connsiteX350" fmla="*/ 46815 w 703760"/>
                  <a:gd name="connsiteY350" fmla="*/ 309030 h 594014"/>
                  <a:gd name="connsiteX351" fmla="*/ 45025 w 703760"/>
                  <a:gd name="connsiteY351" fmla="*/ 308007 h 594014"/>
                  <a:gd name="connsiteX352" fmla="*/ 44768 w 703760"/>
                  <a:gd name="connsiteY352" fmla="*/ 307240 h 594014"/>
                  <a:gd name="connsiteX353" fmla="*/ 45280 w 703760"/>
                  <a:gd name="connsiteY353" fmla="*/ 302635 h 594014"/>
                  <a:gd name="connsiteX354" fmla="*/ 46304 w 703760"/>
                  <a:gd name="connsiteY354" fmla="*/ 299565 h 594014"/>
                  <a:gd name="connsiteX355" fmla="*/ 46559 w 703760"/>
                  <a:gd name="connsiteY355" fmla="*/ 296495 h 594014"/>
                  <a:gd name="connsiteX356" fmla="*/ 47583 w 703760"/>
                  <a:gd name="connsiteY356" fmla="*/ 291891 h 594014"/>
                  <a:gd name="connsiteX357" fmla="*/ 47327 w 703760"/>
                  <a:gd name="connsiteY357" fmla="*/ 288821 h 594014"/>
                  <a:gd name="connsiteX358" fmla="*/ 48350 w 703760"/>
                  <a:gd name="connsiteY358" fmla="*/ 286007 h 594014"/>
                  <a:gd name="connsiteX359" fmla="*/ 48350 w 703760"/>
                  <a:gd name="connsiteY359" fmla="*/ 283449 h 594014"/>
                  <a:gd name="connsiteX360" fmla="*/ 50397 w 703760"/>
                  <a:gd name="connsiteY360" fmla="*/ 277820 h 594014"/>
                  <a:gd name="connsiteX361" fmla="*/ 51420 w 703760"/>
                  <a:gd name="connsiteY361" fmla="*/ 273727 h 594014"/>
                  <a:gd name="connsiteX362" fmla="*/ 51676 w 703760"/>
                  <a:gd name="connsiteY362" fmla="*/ 271681 h 594014"/>
                  <a:gd name="connsiteX363" fmla="*/ 50141 w 703760"/>
                  <a:gd name="connsiteY363" fmla="*/ 270402 h 594014"/>
                  <a:gd name="connsiteX364" fmla="*/ 49885 w 703760"/>
                  <a:gd name="connsiteY364" fmla="*/ 265029 h 594014"/>
                  <a:gd name="connsiteX365" fmla="*/ 50141 w 703760"/>
                  <a:gd name="connsiteY365" fmla="*/ 261704 h 594014"/>
                  <a:gd name="connsiteX366" fmla="*/ 50908 w 703760"/>
                  <a:gd name="connsiteY366" fmla="*/ 257355 h 594014"/>
                  <a:gd name="connsiteX367" fmla="*/ 50397 w 703760"/>
                  <a:gd name="connsiteY367" fmla="*/ 256076 h 594014"/>
                  <a:gd name="connsiteX368" fmla="*/ 44257 w 703760"/>
                  <a:gd name="connsiteY368" fmla="*/ 252494 h 594014"/>
                  <a:gd name="connsiteX369" fmla="*/ 40931 w 703760"/>
                  <a:gd name="connsiteY369" fmla="*/ 249936 h 594014"/>
                  <a:gd name="connsiteX370" fmla="*/ 35048 w 703760"/>
                  <a:gd name="connsiteY370" fmla="*/ 247890 h 594014"/>
                  <a:gd name="connsiteX371" fmla="*/ 33001 w 703760"/>
                  <a:gd name="connsiteY371" fmla="*/ 243796 h 594014"/>
                  <a:gd name="connsiteX372" fmla="*/ 31466 w 703760"/>
                  <a:gd name="connsiteY372" fmla="*/ 241750 h 594014"/>
                  <a:gd name="connsiteX373" fmla="*/ 28652 w 703760"/>
                  <a:gd name="connsiteY373" fmla="*/ 240982 h 594014"/>
                  <a:gd name="connsiteX374" fmla="*/ 23280 w 703760"/>
                  <a:gd name="connsiteY374" fmla="*/ 240215 h 594014"/>
                  <a:gd name="connsiteX375" fmla="*/ 19698 w 703760"/>
                  <a:gd name="connsiteY375" fmla="*/ 238936 h 594014"/>
                  <a:gd name="connsiteX376" fmla="*/ 14070 w 703760"/>
                  <a:gd name="connsiteY376" fmla="*/ 236378 h 594014"/>
                  <a:gd name="connsiteX377" fmla="*/ 7419 w 703760"/>
                  <a:gd name="connsiteY377" fmla="*/ 233052 h 594014"/>
                  <a:gd name="connsiteX378" fmla="*/ 1535 w 703760"/>
                  <a:gd name="connsiteY378" fmla="*/ 230238 h 594014"/>
                  <a:gd name="connsiteX379" fmla="*/ 0 w 703760"/>
                  <a:gd name="connsiteY379" fmla="*/ 227424 h 594014"/>
                  <a:gd name="connsiteX380" fmla="*/ 0 w 703760"/>
                  <a:gd name="connsiteY380" fmla="*/ 225122 h 594014"/>
                  <a:gd name="connsiteX381" fmla="*/ 2303 w 703760"/>
                  <a:gd name="connsiteY381" fmla="*/ 221796 h 594014"/>
                  <a:gd name="connsiteX382" fmla="*/ 5372 w 703760"/>
                  <a:gd name="connsiteY382" fmla="*/ 219238 h 594014"/>
                  <a:gd name="connsiteX383" fmla="*/ 6907 w 703760"/>
                  <a:gd name="connsiteY383" fmla="*/ 215656 h 594014"/>
                  <a:gd name="connsiteX384" fmla="*/ 6652 w 703760"/>
                  <a:gd name="connsiteY384" fmla="*/ 212331 h 594014"/>
                  <a:gd name="connsiteX385" fmla="*/ 7675 w 703760"/>
                  <a:gd name="connsiteY385" fmla="*/ 210028 h 594014"/>
                  <a:gd name="connsiteX386" fmla="*/ 8698 w 703760"/>
                  <a:gd name="connsiteY386" fmla="*/ 209005 h 594014"/>
                  <a:gd name="connsiteX387" fmla="*/ 9977 w 703760"/>
                  <a:gd name="connsiteY387" fmla="*/ 206191 h 594014"/>
                  <a:gd name="connsiteX388" fmla="*/ 10233 w 703760"/>
                  <a:gd name="connsiteY388" fmla="*/ 204912 h 594014"/>
                  <a:gd name="connsiteX389" fmla="*/ 9721 w 703760"/>
                  <a:gd name="connsiteY389" fmla="*/ 203377 h 594014"/>
                  <a:gd name="connsiteX390" fmla="*/ 8698 w 703760"/>
                  <a:gd name="connsiteY390" fmla="*/ 202610 h 594014"/>
                  <a:gd name="connsiteX391" fmla="*/ 5884 w 703760"/>
                  <a:gd name="connsiteY391" fmla="*/ 201586 h 594014"/>
                  <a:gd name="connsiteX392" fmla="*/ 5628 w 703760"/>
                  <a:gd name="connsiteY392" fmla="*/ 200307 h 594014"/>
                  <a:gd name="connsiteX393" fmla="*/ 6395 w 703760"/>
                  <a:gd name="connsiteY393" fmla="*/ 199028 h 594014"/>
                  <a:gd name="connsiteX394" fmla="*/ 10233 w 703760"/>
                  <a:gd name="connsiteY394" fmla="*/ 192888 h 594014"/>
                  <a:gd name="connsiteX395" fmla="*/ 12024 w 703760"/>
                  <a:gd name="connsiteY395" fmla="*/ 190842 h 594014"/>
                  <a:gd name="connsiteX396" fmla="*/ 12024 w 703760"/>
                  <a:gd name="connsiteY396" fmla="*/ 189563 h 594014"/>
                  <a:gd name="connsiteX397" fmla="*/ 9466 w 703760"/>
                  <a:gd name="connsiteY397" fmla="*/ 184958 h 594014"/>
                  <a:gd name="connsiteX398" fmla="*/ 12024 w 703760"/>
                  <a:gd name="connsiteY398" fmla="*/ 181121 h 594014"/>
                  <a:gd name="connsiteX399" fmla="*/ 15605 w 703760"/>
                  <a:gd name="connsiteY399" fmla="*/ 177028 h 594014"/>
                  <a:gd name="connsiteX400" fmla="*/ 16884 w 703760"/>
                  <a:gd name="connsiteY400" fmla="*/ 174469 h 594014"/>
                  <a:gd name="connsiteX401" fmla="*/ 17396 w 703760"/>
                  <a:gd name="connsiteY401" fmla="*/ 171911 h 594014"/>
                  <a:gd name="connsiteX402" fmla="*/ 15861 w 703760"/>
                  <a:gd name="connsiteY402" fmla="*/ 170632 h 594014"/>
                  <a:gd name="connsiteX403" fmla="*/ 15861 w 703760"/>
                  <a:gd name="connsiteY403" fmla="*/ 169864 h 594014"/>
                  <a:gd name="connsiteX404" fmla="*/ 17908 w 703760"/>
                  <a:gd name="connsiteY404" fmla="*/ 167050 h 594014"/>
                  <a:gd name="connsiteX405" fmla="*/ 20722 w 703760"/>
                  <a:gd name="connsiteY405" fmla="*/ 162957 h 594014"/>
                  <a:gd name="connsiteX406" fmla="*/ 23024 w 703760"/>
                  <a:gd name="connsiteY406" fmla="*/ 160143 h 594014"/>
                  <a:gd name="connsiteX407" fmla="*/ 26605 w 703760"/>
                  <a:gd name="connsiteY407" fmla="*/ 157585 h 594014"/>
                  <a:gd name="connsiteX408" fmla="*/ 27117 w 703760"/>
                  <a:gd name="connsiteY408" fmla="*/ 156818 h 594014"/>
                  <a:gd name="connsiteX409" fmla="*/ 29163 w 703760"/>
                  <a:gd name="connsiteY409" fmla="*/ 151190 h 594014"/>
                  <a:gd name="connsiteX410" fmla="*/ 29420 w 703760"/>
                  <a:gd name="connsiteY410" fmla="*/ 149143 h 594014"/>
                  <a:gd name="connsiteX411" fmla="*/ 29931 w 703760"/>
                  <a:gd name="connsiteY411" fmla="*/ 148120 h 594014"/>
                  <a:gd name="connsiteX412" fmla="*/ 31722 w 703760"/>
                  <a:gd name="connsiteY412" fmla="*/ 146841 h 594014"/>
                  <a:gd name="connsiteX413" fmla="*/ 32489 w 703760"/>
                  <a:gd name="connsiteY413" fmla="*/ 145306 h 594014"/>
                  <a:gd name="connsiteX414" fmla="*/ 33001 w 703760"/>
                  <a:gd name="connsiteY414" fmla="*/ 140957 h 594014"/>
                  <a:gd name="connsiteX415" fmla="*/ 32234 w 703760"/>
                  <a:gd name="connsiteY415" fmla="*/ 139166 h 594014"/>
                  <a:gd name="connsiteX416" fmla="*/ 32489 w 703760"/>
                  <a:gd name="connsiteY416" fmla="*/ 138143 h 594014"/>
                  <a:gd name="connsiteX417" fmla="*/ 35303 w 703760"/>
                  <a:gd name="connsiteY417" fmla="*/ 133026 h 594014"/>
                  <a:gd name="connsiteX418" fmla="*/ 36582 w 703760"/>
                  <a:gd name="connsiteY418" fmla="*/ 130724 h 594014"/>
                  <a:gd name="connsiteX419" fmla="*/ 37350 w 703760"/>
                  <a:gd name="connsiteY419" fmla="*/ 128677 h 594014"/>
                  <a:gd name="connsiteX420" fmla="*/ 37350 w 703760"/>
                  <a:gd name="connsiteY420" fmla="*/ 126887 h 594014"/>
                  <a:gd name="connsiteX421" fmla="*/ 36582 w 703760"/>
                  <a:gd name="connsiteY421" fmla="*/ 125352 h 594014"/>
                  <a:gd name="connsiteX422" fmla="*/ 33513 w 703760"/>
                  <a:gd name="connsiteY422" fmla="*/ 122794 h 594014"/>
                  <a:gd name="connsiteX423" fmla="*/ 33001 w 703760"/>
                  <a:gd name="connsiteY423" fmla="*/ 121514 h 594014"/>
                  <a:gd name="connsiteX424" fmla="*/ 33513 w 703760"/>
                  <a:gd name="connsiteY424" fmla="*/ 118700 h 594014"/>
                  <a:gd name="connsiteX425" fmla="*/ 35048 w 703760"/>
                  <a:gd name="connsiteY425" fmla="*/ 117421 h 594014"/>
                  <a:gd name="connsiteX426" fmla="*/ 36838 w 703760"/>
                  <a:gd name="connsiteY426" fmla="*/ 114096 h 594014"/>
                  <a:gd name="connsiteX427" fmla="*/ 39140 w 703760"/>
                  <a:gd name="connsiteY427" fmla="*/ 112049 h 594014"/>
                  <a:gd name="connsiteX428" fmla="*/ 39652 w 703760"/>
                  <a:gd name="connsiteY428" fmla="*/ 110770 h 594014"/>
                  <a:gd name="connsiteX429" fmla="*/ 39396 w 703760"/>
                  <a:gd name="connsiteY429" fmla="*/ 108979 h 594014"/>
                  <a:gd name="connsiteX430" fmla="*/ 38629 w 703760"/>
                  <a:gd name="connsiteY430" fmla="*/ 108212 h 594014"/>
                  <a:gd name="connsiteX431" fmla="*/ 33257 w 703760"/>
                  <a:gd name="connsiteY431" fmla="*/ 105398 h 594014"/>
                  <a:gd name="connsiteX432" fmla="*/ 31722 w 703760"/>
                  <a:gd name="connsiteY432" fmla="*/ 103095 h 594014"/>
                  <a:gd name="connsiteX433" fmla="*/ 31722 w 703760"/>
                  <a:gd name="connsiteY433" fmla="*/ 100793 h 594014"/>
                  <a:gd name="connsiteX434" fmla="*/ 33768 w 703760"/>
                  <a:gd name="connsiteY434" fmla="*/ 95165 h 594014"/>
                  <a:gd name="connsiteX435" fmla="*/ 35048 w 703760"/>
                  <a:gd name="connsiteY435" fmla="*/ 92095 h 594014"/>
                  <a:gd name="connsiteX436" fmla="*/ 38629 w 703760"/>
                  <a:gd name="connsiteY436" fmla="*/ 86723 h 594014"/>
                  <a:gd name="connsiteX437" fmla="*/ 34536 w 703760"/>
                  <a:gd name="connsiteY437" fmla="*/ 82118 h 594014"/>
                  <a:gd name="connsiteX438" fmla="*/ 34536 w 703760"/>
                  <a:gd name="connsiteY438" fmla="*/ 80839 h 594014"/>
                  <a:gd name="connsiteX439" fmla="*/ 38373 w 703760"/>
                  <a:gd name="connsiteY439" fmla="*/ 77513 h 594014"/>
                  <a:gd name="connsiteX440" fmla="*/ 38885 w 703760"/>
                  <a:gd name="connsiteY440" fmla="*/ 76746 h 594014"/>
                  <a:gd name="connsiteX441" fmla="*/ 39652 w 703760"/>
                  <a:gd name="connsiteY441" fmla="*/ 72653 h 594014"/>
                  <a:gd name="connsiteX442" fmla="*/ 41187 w 703760"/>
                  <a:gd name="connsiteY442" fmla="*/ 70606 h 594014"/>
                  <a:gd name="connsiteX443" fmla="*/ 41187 w 703760"/>
                  <a:gd name="connsiteY443" fmla="*/ 63955 h 594014"/>
                  <a:gd name="connsiteX444" fmla="*/ 43490 w 703760"/>
                  <a:gd name="connsiteY444" fmla="*/ 57815 h 594014"/>
                  <a:gd name="connsiteX445" fmla="*/ 45792 w 703760"/>
                  <a:gd name="connsiteY445" fmla="*/ 53466 h 594014"/>
                  <a:gd name="connsiteX446" fmla="*/ 46815 w 703760"/>
                  <a:gd name="connsiteY446" fmla="*/ 52443 h 594014"/>
                  <a:gd name="connsiteX447" fmla="*/ 50653 w 703760"/>
                  <a:gd name="connsiteY447" fmla="*/ 50652 h 594014"/>
                  <a:gd name="connsiteX448" fmla="*/ 52187 w 703760"/>
                  <a:gd name="connsiteY448" fmla="*/ 50397 h 594014"/>
                  <a:gd name="connsiteX449" fmla="*/ 53467 w 703760"/>
                  <a:gd name="connsiteY449" fmla="*/ 49629 h 594014"/>
                  <a:gd name="connsiteX450" fmla="*/ 53978 w 703760"/>
                  <a:gd name="connsiteY450" fmla="*/ 47327 h 594014"/>
                  <a:gd name="connsiteX451" fmla="*/ 56281 w 703760"/>
                  <a:gd name="connsiteY451" fmla="*/ 45536 h 594014"/>
                  <a:gd name="connsiteX452" fmla="*/ 58327 w 703760"/>
                  <a:gd name="connsiteY452" fmla="*/ 42978 h 594014"/>
                  <a:gd name="connsiteX453" fmla="*/ 61909 w 703760"/>
                  <a:gd name="connsiteY453" fmla="*/ 39908 h 594014"/>
                  <a:gd name="connsiteX454" fmla="*/ 62676 w 703760"/>
                  <a:gd name="connsiteY454" fmla="*/ 37606 h 594014"/>
                  <a:gd name="connsiteX455" fmla="*/ 63188 w 703760"/>
                  <a:gd name="connsiteY455" fmla="*/ 33001 h 594014"/>
                  <a:gd name="connsiteX456" fmla="*/ 63444 w 703760"/>
                  <a:gd name="connsiteY456" fmla="*/ 28908 h 594014"/>
                  <a:gd name="connsiteX457" fmla="*/ 63188 w 703760"/>
                  <a:gd name="connsiteY457" fmla="*/ 26349 h 594014"/>
                  <a:gd name="connsiteX458" fmla="*/ 63444 w 703760"/>
                  <a:gd name="connsiteY458" fmla="*/ 24815 h 594014"/>
                  <a:gd name="connsiteX459" fmla="*/ 66002 w 703760"/>
                  <a:gd name="connsiteY459" fmla="*/ 23536 h 594014"/>
                  <a:gd name="connsiteX460" fmla="*/ 69839 w 703760"/>
                  <a:gd name="connsiteY460" fmla="*/ 23024 h 594014"/>
                  <a:gd name="connsiteX461" fmla="*/ 76746 w 703760"/>
                  <a:gd name="connsiteY461" fmla="*/ 21489 h 594014"/>
                  <a:gd name="connsiteX462" fmla="*/ 80072 w 703760"/>
                  <a:gd name="connsiteY462" fmla="*/ 20210 h 594014"/>
                  <a:gd name="connsiteX463" fmla="*/ 83653 w 703760"/>
                  <a:gd name="connsiteY463" fmla="*/ 18163 h 594014"/>
                  <a:gd name="connsiteX464" fmla="*/ 85444 w 703760"/>
                  <a:gd name="connsiteY464" fmla="*/ 16372 h 594014"/>
                  <a:gd name="connsiteX465" fmla="*/ 87235 w 703760"/>
                  <a:gd name="connsiteY465" fmla="*/ 13814 h 594014"/>
                  <a:gd name="connsiteX466" fmla="*/ 91328 w 703760"/>
                  <a:gd name="connsiteY466" fmla="*/ 6651 h 594014"/>
                  <a:gd name="connsiteX467" fmla="*/ 93374 w 703760"/>
                  <a:gd name="connsiteY467" fmla="*/ 3837 h 594014"/>
                  <a:gd name="connsiteX468" fmla="*/ 95677 w 703760"/>
                  <a:gd name="connsiteY468" fmla="*/ 1791 h 594014"/>
                  <a:gd name="connsiteX469" fmla="*/ 99003 w 703760"/>
                  <a:gd name="connsiteY469" fmla="*/ 256 h 594014"/>
                  <a:gd name="connsiteX470" fmla="*/ 102328 w 703760"/>
                  <a:gd name="connsiteY470" fmla="*/ 0 h 594014"/>
                  <a:gd name="connsiteX471" fmla="*/ 103095 w 703760"/>
                  <a:gd name="connsiteY471" fmla="*/ 256 h 594014"/>
                  <a:gd name="connsiteX472" fmla="*/ 105142 w 703760"/>
                  <a:gd name="connsiteY472" fmla="*/ 3581 h 594014"/>
                  <a:gd name="connsiteX473" fmla="*/ 106421 w 703760"/>
                  <a:gd name="connsiteY473" fmla="*/ 4861 h 594014"/>
                  <a:gd name="connsiteX474" fmla="*/ 108212 w 703760"/>
                  <a:gd name="connsiteY474" fmla="*/ 5884 h 594014"/>
                  <a:gd name="connsiteX475" fmla="*/ 110770 w 703760"/>
                  <a:gd name="connsiteY475" fmla="*/ 6907 h 594014"/>
                  <a:gd name="connsiteX476" fmla="*/ 125352 w 703760"/>
                  <a:gd name="connsiteY476" fmla="*/ 8698 h 594014"/>
                  <a:gd name="connsiteX477" fmla="*/ 129445 w 703760"/>
                  <a:gd name="connsiteY477" fmla="*/ 9721 h 594014"/>
                  <a:gd name="connsiteX478" fmla="*/ 131236 w 703760"/>
                  <a:gd name="connsiteY478" fmla="*/ 10745 h 594014"/>
                  <a:gd name="connsiteX479" fmla="*/ 136864 w 703760"/>
                  <a:gd name="connsiteY479" fmla="*/ 14582 h 594014"/>
                  <a:gd name="connsiteX480" fmla="*/ 140445 w 703760"/>
                  <a:gd name="connsiteY480" fmla="*/ 16372 h 594014"/>
                  <a:gd name="connsiteX481" fmla="*/ 146073 w 703760"/>
                  <a:gd name="connsiteY481" fmla="*/ 17140 h 594014"/>
                  <a:gd name="connsiteX482" fmla="*/ 151446 w 703760"/>
                  <a:gd name="connsiteY482" fmla="*/ 18931 h 594014"/>
                  <a:gd name="connsiteX483" fmla="*/ 156050 w 703760"/>
                  <a:gd name="connsiteY483" fmla="*/ 19954 h 594014"/>
                  <a:gd name="connsiteX484" fmla="*/ 162190 w 703760"/>
                  <a:gd name="connsiteY484" fmla="*/ 20466 h 594014"/>
                  <a:gd name="connsiteX485" fmla="*/ 166539 w 703760"/>
                  <a:gd name="connsiteY485" fmla="*/ 20977 h 594014"/>
                  <a:gd name="connsiteX486" fmla="*/ 167562 w 703760"/>
                  <a:gd name="connsiteY486" fmla="*/ 20722 h 594014"/>
                  <a:gd name="connsiteX487" fmla="*/ 170632 w 703760"/>
                  <a:gd name="connsiteY487" fmla="*/ 22001 h 594014"/>
                  <a:gd name="connsiteX488" fmla="*/ 172167 w 703760"/>
                  <a:gd name="connsiteY488" fmla="*/ 24047 h 594014"/>
                  <a:gd name="connsiteX489" fmla="*/ 173958 w 703760"/>
                  <a:gd name="connsiteY489" fmla="*/ 25326 h 594014"/>
                  <a:gd name="connsiteX490" fmla="*/ 174214 w 703760"/>
                  <a:gd name="connsiteY490" fmla="*/ 26861 h 594014"/>
                  <a:gd name="connsiteX491" fmla="*/ 176516 w 703760"/>
                  <a:gd name="connsiteY491" fmla="*/ 28652 h 594014"/>
                  <a:gd name="connsiteX492" fmla="*/ 179586 w 703760"/>
                  <a:gd name="connsiteY492" fmla="*/ 29163 h 594014"/>
                  <a:gd name="connsiteX493" fmla="*/ 180865 w 703760"/>
                  <a:gd name="connsiteY493" fmla="*/ 28652 h 594014"/>
                  <a:gd name="connsiteX494" fmla="*/ 181632 w 703760"/>
                  <a:gd name="connsiteY494" fmla="*/ 29419 h 594014"/>
                  <a:gd name="connsiteX495" fmla="*/ 183935 w 703760"/>
                  <a:gd name="connsiteY495" fmla="*/ 29675 h 594014"/>
                  <a:gd name="connsiteX496" fmla="*/ 184702 w 703760"/>
                  <a:gd name="connsiteY496" fmla="*/ 30443 h 594014"/>
                  <a:gd name="connsiteX497" fmla="*/ 186493 w 703760"/>
                  <a:gd name="connsiteY497" fmla="*/ 30443 h 594014"/>
                  <a:gd name="connsiteX498" fmla="*/ 190330 w 703760"/>
                  <a:gd name="connsiteY498" fmla="*/ 31466 h 594014"/>
                  <a:gd name="connsiteX499" fmla="*/ 192377 w 703760"/>
                  <a:gd name="connsiteY499" fmla="*/ 31466 h 594014"/>
                  <a:gd name="connsiteX500" fmla="*/ 193912 w 703760"/>
                  <a:gd name="connsiteY500" fmla="*/ 30443 h 594014"/>
                  <a:gd name="connsiteX501" fmla="*/ 198260 w 703760"/>
                  <a:gd name="connsiteY501" fmla="*/ 29419 h 594014"/>
                  <a:gd name="connsiteX502" fmla="*/ 201331 w 703760"/>
                  <a:gd name="connsiteY502" fmla="*/ 30187 h 594014"/>
                  <a:gd name="connsiteX503" fmla="*/ 202354 w 703760"/>
                  <a:gd name="connsiteY503" fmla="*/ 30699 h 594014"/>
                  <a:gd name="connsiteX504" fmla="*/ 204400 w 703760"/>
                  <a:gd name="connsiteY504" fmla="*/ 32489 h 594014"/>
                  <a:gd name="connsiteX505" fmla="*/ 209261 w 703760"/>
                  <a:gd name="connsiteY505" fmla="*/ 33513 h 594014"/>
                  <a:gd name="connsiteX506" fmla="*/ 212331 w 703760"/>
                  <a:gd name="connsiteY506" fmla="*/ 34536 h 594014"/>
                  <a:gd name="connsiteX507" fmla="*/ 212331 w 703760"/>
                  <a:gd name="connsiteY507" fmla="*/ 35303 h 594014"/>
                  <a:gd name="connsiteX508" fmla="*/ 214377 w 703760"/>
                  <a:gd name="connsiteY508" fmla="*/ 36582 h 594014"/>
                  <a:gd name="connsiteX509" fmla="*/ 217191 w 703760"/>
                  <a:gd name="connsiteY509" fmla="*/ 37094 h 594014"/>
                  <a:gd name="connsiteX510" fmla="*/ 217191 w 703760"/>
                  <a:gd name="connsiteY510" fmla="*/ 39140 h 594014"/>
                  <a:gd name="connsiteX511" fmla="*/ 219494 w 703760"/>
                  <a:gd name="connsiteY511" fmla="*/ 39396 h 594014"/>
                  <a:gd name="connsiteX512" fmla="*/ 218982 w 703760"/>
                  <a:gd name="connsiteY512" fmla="*/ 42722 h 594014"/>
                  <a:gd name="connsiteX513" fmla="*/ 226145 w 703760"/>
                  <a:gd name="connsiteY513" fmla="*/ 44001 h 594014"/>
                  <a:gd name="connsiteX514" fmla="*/ 232029 w 703760"/>
                  <a:gd name="connsiteY514" fmla="*/ 44768 h 594014"/>
                  <a:gd name="connsiteX515" fmla="*/ 234331 w 703760"/>
                  <a:gd name="connsiteY515" fmla="*/ 53466 h 594014"/>
                  <a:gd name="connsiteX516" fmla="*/ 235099 w 703760"/>
                  <a:gd name="connsiteY516" fmla="*/ 56536 h 594014"/>
                  <a:gd name="connsiteX517" fmla="*/ 240727 w 703760"/>
                  <a:gd name="connsiteY517" fmla="*/ 58583 h 594014"/>
                  <a:gd name="connsiteX518" fmla="*/ 244052 w 703760"/>
                  <a:gd name="connsiteY518" fmla="*/ 61653 h 594014"/>
                  <a:gd name="connsiteX519" fmla="*/ 247634 w 703760"/>
                  <a:gd name="connsiteY519" fmla="*/ 64722 h 594014"/>
                  <a:gd name="connsiteX520" fmla="*/ 248146 w 703760"/>
                  <a:gd name="connsiteY520" fmla="*/ 67025 h 594014"/>
                  <a:gd name="connsiteX521" fmla="*/ 248913 w 703760"/>
                  <a:gd name="connsiteY521" fmla="*/ 67536 h 594014"/>
                  <a:gd name="connsiteX522" fmla="*/ 252494 w 703760"/>
                  <a:gd name="connsiteY522" fmla="*/ 67792 h 594014"/>
                  <a:gd name="connsiteX523" fmla="*/ 254797 w 703760"/>
                  <a:gd name="connsiteY523" fmla="*/ 69327 h 594014"/>
                  <a:gd name="connsiteX524" fmla="*/ 256076 w 703760"/>
                  <a:gd name="connsiteY524" fmla="*/ 72653 h 594014"/>
                  <a:gd name="connsiteX525" fmla="*/ 257611 w 703760"/>
                  <a:gd name="connsiteY525" fmla="*/ 74188 h 594014"/>
                  <a:gd name="connsiteX526" fmla="*/ 259146 w 703760"/>
                  <a:gd name="connsiteY526" fmla="*/ 76234 h 594014"/>
                  <a:gd name="connsiteX527" fmla="*/ 262215 w 703760"/>
                  <a:gd name="connsiteY527" fmla="*/ 77002 h 594014"/>
                  <a:gd name="connsiteX528" fmla="*/ 262983 w 703760"/>
                  <a:gd name="connsiteY528" fmla="*/ 78025 h 594014"/>
                  <a:gd name="connsiteX529" fmla="*/ 265797 w 703760"/>
                  <a:gd name="connsiteY529" fmla="*/ 80327 h 594014"/>
                  <a:gd name="connsiteX530" fmla="*/ 267588 w 703760"/>
                  <a:gd name="connsiteY530" fmla="*/ 81351 h 594014"/>
                  <a:gd name="connsiteX531" fmla="*/ 271425 w 703760"/>
                  <a:gd name="connsiteY531" fmla="*/ 85188 h 594014"/>
                  <a:gd name="connsiteX532" fmla="*/ 272192 w 703760"/>
                  <a:gd name="connsiteY532" fmla="*/ 86979 h 594014"/>
                  <a:gd name="connsiteX533" fmla="*/ 273472 w 703760"/>
                  <a:gd name="connsiteY533" fmla="*/ 86979 h 594014"/>
                  <a:gd name="connsiteX534" fmla="*/ 274751 w 703760"/>
                  <a:gd name="connsiteY534" fmla="*/ 89793 h 594014"/>
                  <a:gd name="connsiteX535" fmla="*/ 274751 w 703760"/>
                  <a:gd name="connsiteY535" fmla="*/ 91072 h 594014"/>
                  <a:gd name="connsiteX536" fmla="*/ 275518 w 703760"/>
                  <a:gd name="connsiteY536" fmla="*/ 92351 h 594014"/>
                  <a:gd name="connsiteX537" fmla="*/ 277053 w 703760"/>
                  <a:gd name="connsiteY537" fmla="*/ 92863 h 594014"/>
                  <a:gd name="connsiteX538" fmla="*/ 278844 w 703760"/>
                  <a:gd name="connsiteY538" fmla="*/ 94398 h 594014"/>
                  <a:gd name="connsiteX539" fmla="*/ 279867 w 703760"/>
                  <a:gd name="connsiteY539" fmla="*/ 97468 h 594014"/>
                  <a:gd name="connsiteX540" fmla="*/ 281146 w 703760"/>
                  <a:gd name="connsiteY540" fmla="*/ 97979 h 594014"/>
                  <a:gd name="connsiteX541" fmla="*/ 282425 w 703760"/>
                  <a:gd name="connsiteY541" fmla="*/ 99258 h 594014"/>
                  <a:gd name="connsiteX542" fmla="*/ 283705 w 703760"/>
                  <a:gd name="connsiteY542" fmla="*/ 101561 h 594014"/>
                  <a:gd name="connsiteX543" fmla="*/ 283448 w 703760"/>
                  <a:gd name="connsiteY543" fmla="*/ 103607 h 594014"/>
                  <a:gd name="connsiteX544" fmla="*/ 285495 w 703760"/>
                  <a:gd name="connsiteY544" fmla="*/ 104886 h 594014"/>
                  <a:gd name="connsiteX545" fmla="*/ 286007 w 703760"/>
                  <a:gd name="connsiteY545" fmla="*/ 106165 h 594014"/>
                  <a:gd name="connsiteX546" fmla="*/ 288053 w 703760"/>
                  <a:gd name="connsiteY546" fmla="*/ 107444 h 594014"/>
                  <a:gd name="connsiteX547" fmla="*/ 291123 w 703760"/>
                  <a:gd name="connsiteY547" fmla="*/ 108468 h 594014"/>
                  <a:gd name="connsiteX548" fmla="*/ 292914 w 703760"/>
                  <a:gd name="connsiteY548" fmla="*/ 109491 h 594014"/>
                  <a:gd name="connsiteX549" fmla="*/ 295728 w 703760"/>
                  <a:gd name="connsiteY549" fmla="*/ 111537 h 594014"/>
                  <a:gd name="connsiteX550" fmla="*/ 298030 w 703760"/>
                  <a:gd name="connsiteY550" fmla="*/ 112049 h 594014"/>
                  <a:gd name="connsiteX551" fmla="*/ 302379 w 703760"/>
                  <a:gd name="connsiteY551" fmla="*/ 116910 h 594014"/>
                  <a:gd name="connsiteX552" fmla="*/ 304682 w 703760"/>
                  <a:gd name="connsiteY552" fmla="*/ 117677 h 594014"/>
                  <a:gd name="connsiteX553" fmla="*/ 307496 w 703760"/>
                  <a:gd name="connsiteY553" fmla="*/ 117677 h 594014"/>
                  <a:gd name="connsiteX554" fmla="*/ 308519 w 703760"/>
                  <a:gd name="connsiteY554" fmla="*/ 117166 h 594014"/>
                  <a:gd name="connsiteX555" fmla="*/ 311845 w 703760"/>
                  <a:gd name="connsiteY555" fmla="*/ 117677 h 594014"/>
                  <a:gd name="connsiteX556" fmla="*/ 317473 w 703760"/>
                  <a:gd name="connsiteY556" fmla="*/ 120235 h 594014"/>
                  <a:gd name="connsiteX557" fmla="*/ 324892 w 703760"/>
                  <a:gd name="connsiteY557" fmla="*/ 122794 h 594014"/>
                  <a:gd name="connsiteX558" fmla="*/ 326426 w 703760"/>
                  <a:gd name="connsiteY558" fmla="*/ 122538 h 594014"/>
                  <a:gd name="connsiteX559" fmla="*/ 326938 w 703760"/>
                  <a:gd name="connsiteY559" fmla="*/ 118956 h 594014"/>
                  <a:gd name="connsiteX560" fmla="*/ 332566 w 703760"/>
                  <a:gd name="connsiteY560" fmla="*/ 118956 h 594014"/>
                  <a:gd name="connsiteX561" fmla="*/ 340752 w 703760"/>
                  <a:gd name="connsiteY561" fmla="*/ 117166 h 594014"/>
                  <a:gd name="connsiteX562" fmla="*/ 340752 w 703760"/>
                  <a:gd name="connsiteY562" fmla="*/ 120747 h 594014"/>
                  <a:gd name="connsiteX563" fmla="*/ 346892 w 703760"/>
                  <a:gd name="connsiteY563" fmla="*/ 120235 h 594014"/>
                  <a:gd name="connsiteX564" fmla="*/ 347148 w 703760"/>
                  <a:gd name="connsiteY564" fmla="*/ 119980 h 594014"/>
                  <a:gd name="connsiteX565" fmla="*/ 350729 w 703760"/>
                  <a:gd name="connsiteY565" fmla="*/ 119724 h 594014"/>
                  <a:gd name="connsiteX566" fmla="*/ 357380 w 703760"/>
                  <a:gd name="connsiteY566" fmla="*/ 119980 h 594014"/>
                  <a:gd name="connsiteX567" fmla="*/ 359171 w 703760"/>
                  <a:gd name="connsiteY567" fmla="*/ 119468 h 594014"/>
                  <a:gd name="connsiteX568" fmla="*/ 359171 w 703760"/>
                  <a:gd name="connsiteY568" fmla="*/ 120491 h 594014"/>
                  <a:gd name="connsiteX569" fmla="*/ 362497 w 703760"/>
                  <a:gd name="connsiteY569" fmla="*/ 121003 h 594014"/>
                  <a:gd name="connsiteX570" fmla="*/ 366079 w 703760"/>
                  <a:gd name="connsiteY570" fmla="*/ 120491 h 594014"/>
                  <a:gd name="connsiteX571" fmla="*/ 368637 w 703760"/>
                  <a:gd name="connsiteY571" fmla="*/ 119980 h 594014"/>
                  <a:gd name="connsiteX572" fmla="*/ 373242 w 703760"/>
                  <a:gd name="connsiteY572" fmla="*/ 117933 h 594014"/>
                  <a:gd name="connsiteX573" fmla="*/ 374520 w 703760"/>
                  <a:gd name="connsiteY573" fmla="*/ 117933 h 594014"/>
                  <a:gd name="connsiteX574" fmla="*/ 377590 w 703760"/>
                  <a:gd name="connsiteY574" fmla="*/ 116910 h 594014"/>
                  <a:gd name="connsiteX575" fmla="*/ 379893 w 703760"/>
                  <a:gd name="connsiteY575" fmla="*/ 121003 h 594014"/>
                  <a:gd name="connsiteX576" fmla="*/ 380916 w 703760"/>
                  <a:gd name="connsiteY576" fmla="*/ 123561 h 594014"/>
                  <a:gd name="connsiteX577" fmla="*/ 382451 w 703760"/>
                  <a:gd name="connsiteY577" fmla="*/ 124073 h 594014"/>
                  <a:gd name="connsiteX578" fmla="*/ 385776 w 703760"/>
                  <a:gd name="connsiteY578" fmla="*/ 124328 h 594014"/>
                  <a:gd name="connsiteX579" fmla="*/ 390381 w 703760"/>
                  <a:gd name="connsiteY579" fmla="*/ 128677 h 594014"/>
                  <a:gd name="connsiteX580" fmla="*/ 391916 w 703760"/>
                  <a:gd name="connsiteY580" fmla="*/ 128677 h 594014"/>
                  <a:gd name="connsiteX581" fmla="*/ 393451 w 703760"/>
                  <a:gd name="connsiteY581" fmla="*/ 127654 h 594014"/>
                  <a:gd name="connsiteX582" fmla="*/ 396521 w 703760"/>
                  <a:gd name="connsiteY582" fmla="*/ 128422 h 594014"/>
                  <a:gd name="connsiteX583" fmla="*/ 398567 w 703760"/>
                  <a:gd name="connsiteY583" fmla="*/ 129445 h 594014"/>
                  <a:gd name="connsiteX584" fmla="*/ 402916 w 703760"/>
                  <a:gd name="connsiteY584" fmla="*/ 130468 h 594014"/>
                  <a:gd name="connsiteX585" fmla="*/ 407521 w 703760"/>
                  <a:gd name="connsiteY585" fmla="*/ 130980 h 594014"/>
                  <a:gd name="connsiteX586" fmla="*/ 409568 w 703760"/>
                  <a:gd name="connsiteY586" fmla="*/ 131747 h 594014"/>
                  <a:gd name="connsiteX587" fmla="*/ 414172 w 703760"/>
                  <a:gd name="connsiteY587" fmla="*/ 134305 h 594014"/>
                  <a:gd name="connsiteX588" fmla="*/ 416219 w 703760"/>
                  <a:gd name="connsiteY588" fmla="*/ 135841 h 594014"/>
                  <a:gd name="connsiteX589" fmla="*/ 417754 w 703760"/>
                  <a:gd name="connsiteY589" fmla="*/ 136608 h 594014"/>
                  <a:gd name="connsiteX590" fmla="*/ 420057 w 703760"/>
                  <a:gd name="connsiteY590" fmla="*/ 136864 h 594014"/>
                  <a:gd name="connsiteX591" fmla="*/ 423638 w 703760"/>
                  <a:gd name="connsiteY591" fmla="*/ 138399 h 594014"/>
                  <a:gd name="connsiteX592" fmla="*/ 425173 w 703760"/>
                  <a:gd name="connsiteY592" fmla="*/ 141468 h 594014"/>
                  <a:gd name="connsiteX593" fmla="*/ 426196 w 703760"/>
                  <a:gd name="connsiteY593" fmla="*/ 142492 h 594014"/>
                  <a:gd name="connsiteX594" fmla="*/ 426708 w 703760"/>
                  <a:gd name="connsiteY594" fmla="*/ 144282 h 594014"/>
                  <a:gd name="connsiteX595" fmla="*/ 427475 w 703760"/>
                  <a:gd name="connsiteY595" fmla="*/ 145562 h 594014"/>
                  <a:gd name="connsiteX596" fmla="*/ 429266 w 703760"/>
                  <a:gd name="connsiteY596" fmla="*/ 146073 h 594014"/>
                  <a:gd name="connsiteX597" fmla="*/ 430289 w 703760"/>
                  <a:gd name="connsiteY597" fmla="*/ 146841 h 594014"/>
                  <a:gd name="connsiteX598" fmla="*/ 432848 w 703760"/>
                  <a:gd name="connsiteY598" fmla="*/ 150934 h 594014"/>
                  <a:gd name="connsiteX599" fmla="*/ 433615 w 703760"/>
                  <a:gd name="connsiteY599" fmla="*/ 152725 h 594014"/>
                  <a:gd name="connsiteX600" fmla="*/ 434638 w 703760"/>
                  <a:gd name="connsiteY600" fmla="*/ 153492 h 594014"/>
                  <a:gd name="connsiteX601" fmla="*/ 439754 w 703760"/>
                  <a:gd name="connsiteY601" fmla="*/ 156050 h 594014"/>
                  <a:gd name="connsiteX602" fmla="*/ 444103 w 703760"/>
                  <a:gd name="connsiteY602" fmla="*/ 157329 h 594014"/>
                  <a:gd name="connsiteX603" fmla="*/ 449476 w 703760"/>
                  <a:gd name="connsiteY603" fmla="*/ 159376 h 594014"/>
                  <a:gd name="connsiteX604" fmla="*/ 451778 w 703760"/>
                  <a:gd name="connsiteY604" fmla="*/ 160911 h 594014"/>
                  <a:gd name="connsiteX605" fmla="*/ 454336 w 703760"/>
                  <a:gd name="connsiteY605" fmla="*/ 164492 h 594014"/>
                  <a:gd name="connsiteX606" fmla="*/ 454848 w 703760"/>
                  <a:gd name="connsiteY606" fmla="*/ 166795 h 594014"/>
                  <a:gd name="connsiteX607" fmla="*/ 458941 w 703760"/>
                  <a:gd name="connsiteY607" fmla="*/ 168330 h 594014"/>
                  <a:gd name="connsiteX608" fmla="*/ 460476 w 703760"/>
                  <a:gd name="connsiteY608" fmla="*/ 168330 h 594014"/>
                  <a:gd name="connsiteX609" fmla="*/ 465081 w 703760"/>
                  <a:gd name="connsiteY609" fmla="*/ 169609 h 594014"/>
                  <a:gd name="connsiteX610" fmla="*/ 471732 w 703760"/>
                  <a:gd name="connsiteY610" fmla="*/ 171399 h 594014"/>
                  <a:gd name="connsiteX611" fmla="*/ 474034 w 703760"/>
                  <a:gd name="connsiteY611" fmla="*/ 171655 h 594014"/>
                  <a:gd name="connsiteX612" fmla="*/ 485546 w 703760"/>
                  <a:gd name="connsiteY612" fmla="*/ 176260 h 594014"/>
                  <a:gd name="connsiteX613" fmla="*/ 489384 w 703760"/>
                  <a:gd name="connsiteY613" fmla="*/ 178051 h 594014"/>
                  <a:gd name="connsiteX614" fmla="*/ 490918 w 703760"/>
                  <a:gd name="connsiteY614" fmla="*/ 180353 h 594014"/>
                  <a:gd name="connsiteX615" fmla="*/ 492198 w 703760"/>
                  <a:gd name="connsiteY615" fmla="*/ 181632 h 594014"/>
                  <a:gd name="connsiteX616" fmla="*/ 494244 w 703760"/>
                  <a:gd name="connsiteY616" fmla="*/ 182911 h 594014"/>
                  <a:gd name="connsiteX617" fmla="*/ 498337 w 703760"/>
                  <a:gd name="connsiteY617" fmla="*/ 182911 h 594014"/>
                  <a:gd name="connsiteX618" fmla="*/ 501919 w 703760"/>
                  <a:gd name="connsiteY618" fmla="*/ 183935 h 594014"/>
                  <a:gd name="connsiteX619" fmla="*/ 503198 w 703760"/>
                  <a:gd name="connsiteY619" fmla="*/ 184958 h 594014"/>
                  <a:gd name="connsiteX620" fmla="*/ 504989 w 703760"/>
                  <a:gd name="connsiteY620" fmla="*/ 185469 h 594014"/>
                  <a:gd name="connsiteX621" fmla="*/ 508570 w 703760"/>
                  <a:gd name="connsiteY621" fmla="*/ 187260 h 594014"/>
                  <a:gd name="connsiteX622" fmla="*/ 510617 w 703760"/>
                  <a:gd name="connsiteY622" fmla="*/ 187004 h 594014"/>
                  <a:gd name="connsiteX623" fmla="*/ 511384 w 703760"/>
                  <a:gd name="connsiteY623" fmla="*/ 188283 h 594014"/>
                  <a:gd name="connsiteX624" fmla="*/ 511640 w 703760"/>
                  <a:gd name="connsiteY624" fmla="*/ 191609 h 594014"/>
                  <a:gd name="connsiteX625" fmla="*/ 512152 w 703760"/>
                  <a:gd name="connsiteY625" fmla="*/ 193912 h 594014"/>
                  <a:gd name="connsiteX626" fmla="*/ 513175 w 703760"/>
                  <a:gd name="connsiteY626" fmla="*/ 195702 h 594014"/>
                  <a:gd name="connsiteX627" fmla="*/ 514710 w 703760"/>
                  <a:gd name="connsiteY627" fmla="*/ 197749 h 594014"/>
                  <a:gd name="connsiteX628" fmla="*/ 515221 w 703760"/>
                  <a:gd name="connsiteY628" fmla="*/ 196726 h 594014"/>
                  <a:gd name="connsiteX629" fmla="*/ 523152 w 703760"/>
                  <a:gd name="connsiteY629" fmla="*/ 199028 h 594014"/>
                  <a:gd name="connsiteX630" fmla="*/ 524175 w 703760"/>
                  <a:gd name="connsiteY630" fmla="*/ 199028 h 594014"/>
                  <a:gd name="connsiteX631" fmla="*/ 526222 w 703760"/>
                  <a:gd name="connsiteY631" fmla="*/ 195191 h 594014"/>
                  <a:gd name="connsiteX632" fmla="*/ 527501 w 703760"/>
                  <a:gd name="connsiteY632" fmla="*/ 194167 h 594014"/>
                  <a:gd name="connsiteX633" fmla="*/ 528780 w 703760"/>
                  <a:gd name="connsiteY633" fmla="*/ 192377 h 594014"/>
                  <a:gd name="connsiteX634" fmla="*/ 531850 w 703760"/>
                  <a:gd name="connsiteY634" fmla="*/ 190330 h 594014"/>
                  <a:gd name="connsiteX635" fmla="*/ 536199 w 703760"/>
                  <a:gd name="connsiteY635" fmla="*/ 191097 h 594014"/>
                  <a:gd name="connsiteX636" fmla="*/ 537222 w 703760"/>
                  <a:gd name="connsiteY636" fmla="*/ 191097 h 594014"/>
                  <a:gd name="connsiteX637" fmla="*/ 541315 w 703760"/>
                  <a:gd name="connsiteY637" fmla="*/ 191865 h 594014"/>
                  <a:gd name="connsiteX638" fmla="*/ 544896 w 703760"/>
                  <a:gd name="connsiteY638" fmla="*/ 193400 h 594014"/>
                  <a:gd name="connsiteX639" fmla="*/ 545664 w 703760"/>
                  <a:gd name="connsiteY639" fmla="*/ 193656 h 594014"/>
                  <a:gd name="connsiteX640" fmla="*/ 552059 w 703760"/>
                  <a:gd name="connsiteY640" fmla="*/ 195191 h 594014"/>
                  <a:gd name="connsiteX641" fmla="*/ 554362 w 703760"/>
                  <a:gd name="connsiteY641" fmla="*/ 196981 h 594014"/>
                  <a:gd name="connsiteX642" fmla="*/ 555385 w 703760"/>
                  <a:gd name="connsiteY642" fmla="*/ 197237 h 594014"/>
                  <a:gd name="connsiteX643" fmla="*/ 557687 w 703760"/>
                  <a:gd name="connsiteY643" fmla="*/ 192377 h 594014"/>
                  <a:gd name="connsiteX644" fmla="*/ 557944 w 703760"/>
                  <a:gd name="connsiteY644" fmla="*/ 190586 h 594014"/>
                  <a:gd name="connsiteX645" fmla="*/ 559222 w 703760"/>
                  <a:gd name="connsiteY645" fmla="*/ 189307 h 594014"/>
                  <a:gd name="connsiteX646" fmla="*/ 559734 w 703760"/>
                  <a:gd name="connsiteY646" fmla="*/ 188028 h 594014"/>
                  <a:gd name="connsiteX647" fmla="*/ 559734 w 703760"/>
                  <a:gd name="connsiteY647" fmla="*/ 184446 h 594014"/>
                  <a:gd name="connsiteX648" fmla="*/ 560501 w 703760"/>
                  <a:gd name="connsiteY648" fmla="*/ 182655 h 594014"/>
                  <a:gd name="connsiteX649" fmla="*/ 560758 w 703760"/>
                  <a:gd name="connsiteY649" fmla="*/ 180609 h 594014"/>
                  <a:gd name="connsiteX650" fmla="*/ 562548 w 703760"/>
                  <a:gd name="connsiteY650" fmla="*/ 177539 h 594014"/>
                  <a:gd name="connsiteX651" fmla="*/ 563316 w 703760"/>
                  <a:gd name="connsiteY651" fmla="*/ 176772 h 594014"/>
                  <a:gd name="connsiteX652" fmla="*/ 566385 w 703760"/>
                  <a:gd name="connsiteY652" fmla="*/ 172678 h 594014"/>
                  <a:gd name="connsiteX653" fmla="*/ 568944 w 703760"/>
                  <a:gd name="connsiteY653" fmla="*/ 170632 h 594014"/>
                  <a:gd name="connsiteX654" fmla="*/ 570478 w 703760"/>
                  <a:gd name="connsiteY654" fmla="*/ 170632 h 594014"/>
                  <a:gd name="connsiteX655" fmla="*/ 573037 w 703760"/>
                  <a:gd name="connsiteY655" fmla="*/ 171144 h 594014"/>
                  <a:gd name="connsiteX656" fmla="*/ 574572 w 703760"/>
                  <a:gd name="connsiteY656" fmla="*/ 172167 h 594014"/>
                  <a:gd name="connsiteX657" fmla="*/ 575083 w 703760"/>
                  <a:gd name="connsiteY657" fmla="*/ 174213 h 594014"/>
                  <a:gd name="connsiteX658" fmla="*/ 576107 w 703760"/>
                  <a:gd name="connsiteY658" fmla="*/ 177283 h 594014"/>
                  <a:gd name="connsiteX659" fmla="*/ 576618 w 703760"/>
                  <a:gd name="connsiteY659" fmla="*/ 180609 h 594014"/>
                  <a:gd name="connsiteX660" fmla="*/ 579176 w 703760"/>
                  <a:gd name="connsiteY660" fmla="*/ 181632 h 594014"/>
                  <a:gd name="connsiteX661" fmla="*/ 610642 w 703760"/>
                  <a:gd name="connsiteY661" fmla="*/ 184190 h 594014"/>
                  <a:gd name="connsiteX662" fmla="*/ 614991 w 703760"/>
                  <a:gd name="connsiteY662" fmla="*/ 183935 h 594014"/>
                  <a:gd name="connsiteX663" fmla="*/ 620108 w 703760"/>
                  <a:gd name="connsiteY663" fmla="*/ 184702 h 594014"/>
                  <a:gd name="connsiteX664" fmla="*/ 621387 w 703760"/>
                  <a:gd name="connsiteY664" fmla="*/ 185725 h 594014"/>
                  <a:gd name="connsiteX665" fmla="*/ 620875 w 703760"/>
                  <a:gd name="connsiteY665" fmla="*/ 193144 h 594014"/>
                  <a:gd name="connsiteX666" fmla="*/ 624968 w 703760"/>
                  <a:gd name="connsiteY666" fmla="*/ 194679 h 594014"/>
                  <a:gd name="connsiteX667" fmla="*/ 628294 w 703760"/>
                  <a:gd name="connsiteY667" fmla="*/ 196214 h 594014"/>
                  <a:gd name="connsiteX668" fmla="*/ 629317 w 703760"/>
                  <a:gd name="connsiteY668" fmla="*/ 200307 h 594014"/>
                  <a:gd name="connsiteX669" fmla="*/ 633410 w 703760"/>
                  <a:gd name="connsiteY669" fmla="*/ 202098 h 594014"/>
                  <a:gd name="connsiteX670" fmla="*/ 636992 w 703760"/>
                  <a:gd name="connsiteY670" fmla="*/ 203121 h 594014"/>
                  <a:gd name="connsiteX671" fmla="*/ 641341 w 703760"/>
                  <a:gd name="connsiteY671" fmla="*/ 204400 h 594014"/>
                  <a:gd name="connsiteX672" fmla="*/ 642108 w 703760"/>
                  <a:gd name="connsiteY672" fmla="*/ 209261 h 594014"/>
                  <a:gd name="connsiteX673" fmla="*/ 643131 w 703760"/>
                  <a:gd name="connsiteY673" fmla="*/ 210540 h 594014"/>
                  <a:gd name="connsiteX674" fmla="*/ 644410 w 703760"/>
                  <a:gd name="connsiteY674" fmla="*/ 211051 h 594014"/>
                  <a:gd name="connsiteX675" fmla="*/ 647736 w 703760"/>
                  <a:gd name="connsiteY675" fmla="*/ 210796 h 594014"/>
                  <a:gd name="connsiteX676" fmla="*/ 650295 w 703760"/>
                  <a:gd name="connsiteY676" fmla="*/ 212586 h 594014"/>
                  <a:gd name="connsiteX677" fmla="*/ 652597 w 703760"/>
                  <a:gd name="connsiteY677" fmla="*/ 212331 h 594014"/>
                  <a:gd name="connsiteX678" fmla="*/ 654899 w 703760"/>
                  <a:gd name="connsiteY678" fmla="*/ 211563 h 594014"/>
                  <a:gd name="connsiteX679" fmla="*/ 656434 w 703760"/>
                  <a:gd name="connsiteY679" fmla="*/ 211819 h 594014"/>
                  <a:gd name="connsiteX680" fmla="*/ 659248 w 703760"/>
                  <a:gd name="connsiteY680" fmla="*/ 214633 h 594014"/>
                  <a:gd name="connsiteX681" fmla="*/ 659760 w 703760"/>
                  <a:gd name="connsiteY681" fmla="*/ 216424 h 594014"/>
                  <a:gd name="connsiteX682" fmla="*/ 661039 w 703760"/>
                  <a:gd name="connsiteY682" fmla="*/ 218214 h 594014"/>
                  <a:gd name="connsiteX683" fmla="*/ 667178 w 703760"/>
                  <a:gd name="connsiteY683" fmla="*/ 222308 h 594014"/>
                  <a:gd name="connsiteX684" fmla="*/ 672551 w 703760"/>
                  <a:gd name="connsiteY684" fmla="*/ 221028 h 594014"/>
                  <a:gd name="connsiteX685" fmla="*/ 673574 w 703760"/>
                  <a:gd name="connsiteY685" fmla="*/ 221540 h 594014"/>
                  <a:gd name="connsiteX686" fmla="*/ 676644 w 703760"/>
                  <a:gd name="connsiteY686" fmla="*/ 222563 h 59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</a:cxnLst>
                <a:rect l="l" t="t" r="r" b="b"/>
                <a:pathLst>
                  <a:path w="703760" h="594014">
                    <a:moveTo>
                      <a:pt x="676644" y="222563"/>
                    </a:moveTo>
                    <a:lnTo>
                      <a:pt x="675109" y="224098"/>
                    </a:lnTo>
                    <a:lnTo>
                      <a:pt x="674597" y="225889"/>
                    </a:lnTo>
                    <a:lnTo>
                      <a:pt x="674086" y="228703"/>
                    </a:lnTo>
                    <a:lnTo>
                      <a:pt x="674597" y="229982"/>
                    </a:lnTo>
                    <a:lnTo>
                      <a:pt x="675876" y="231773"/>
                    </a:lnTo>
                    <a:lnTo>
                      <a:pt x="677411" y="233308"/>
                    </a:lnTo>
                    <a:lnTo>
                      <a:pt x="682528" y="236633"/>
                    </a:lnTo>
                    <a:lnTo>
                      <a:pt x="684574" y="238936"/>
                    </a:lnTo>
                    <a:lnTo>
                      <a:pt x="688667" y="241494"/>
                    </a:lnTo>
                    <a:lnTo>
                      <a:pt x="690458" y="243541"/>
                    </a:lnTo>
                    <a:lnTo>
                      <a:pt x="690202" y="249424"/>
                    </a:lnTo>
                    <a:lnTo>
                      <a:pt x="688923" y="252750"/>
                    </a:lnTo>
                    <a:lnTo>
                      <a:pt x="689179" y="254029"/>
                    </a:lnTo>
                    <a:lnTo>
                      <a:pt x="689946" y="255308"/>
                    </a:lnTo>
                    <a:lnTo>
                      <a:pt x="693272" y="257867"/>
                    </a:lnTo>
                    <a:lnTo>
                      <a:pt x="693784" y="258634"/>
                    </a:lnTo>
                    <a:lnTo>
                      <a:pt x="694039" y="260425"/>
                    </a:lnTo>
                    <a:lnTo>
                      <a:pt x="692505" y="262727"/>
                    </a:lnTo>
                    <a:lnTo>
                      <a:pt x="689946" y="266564"/>
                    </a:lnTo>
                    <a:lnTo>
                      <a:pt x="684574" y="271681"/>
                    </a:lnTo>
                    <a:lnTo>
                      <a:pt x="683807" y="273727"/>
                    </a:lnTo>
                    <a:lnTo>
                      <a:pt x="683551" y="277053"/>
                    </a:lnTo>
                    <a:lnTo>
                      <a:pt x="682783" y="279100"/>
                    </a:lnTo>
                    <a:lnTo>
                      <a:pt x="682783" y="280379"/>
                    </a:lnTo>
                    <a:lnTo>
                      <a:pt x="683807" y="282169"/>
                    </a:lnTo>
                    <a:lnTo>
                      <a:pt x="684318" y="286774"/>
                    </a:lnTo>
                    <a:lnTo>
                      <a:pt x="686109" y="291379"/>
                    </a:lnTo>
                    <a:lnTo>
                      <a:pt x="684574" y="299054"/>
                    </a:lnTo>
                    <a:lnTo>
                      <a:pt x="682272" y="298286"/>
                    </a:lnTo>
                    <a:lnTo>
                      <a:pt x="678690" y="297007"/>
                    </a:lnTo>
                    <a:lnTo>
                      <a:pt x="676644" y="294449"/>
                    </a:lnTo>
                    <a:lnTo>
                      <a:pt x="672551" y="293681"/>
                    </a:lnTo>
                    <a:lnTo>
                      <a:pt x="669481" y="293681"/>
                    </a:lnTo>
                    <a:lnTo>
                      <a:pt x="667178" y="297774"/>
                    </a:lnTo>
                    <a:lnTo>
                      <a:pt x="666155" y="297263"/>
                    </a:lnTo>
                    <a:lnTo>
                      <a:pt x="664364" y="296751"/>
                    </a:lnTo>
                    <a:lnTo>
                      <a:pt x="660271" y="297519"/>
                    </a:lnTo>
                    <a:lnTo>
                      <a:pt x="658992" y="300077"/>
                    </a:lnTo>
                    <a:lnTo>
                      <a:pt x="655155" y="306216"/>
                    </a:lnTo>
                    <a:lnTo>
                      <a:pt x="657969" y="308263"/>
                    </a:lnTo>
                    <a:lnTo>
                      <a:pt x="655155" y="314914"/>
                    </a:lnTo>
                    <a:lnTo>
                      <a:pt x="652085" y="320798"/>
                    </a:lnTo>
                    <a:lnTo>
                      <a:pt x="655922" y="322077"/>
                    </a:lnTo>
                    <a:lnTo>
                      <a:pt x="654132" y="326170"/>
                    </a:lnTo>
                    <a:lnTo>
                      <a:pt x="652341" y="333333"/>
                    </a:lnTo>
                    <a:lnTo>
                      <a:pt x="649271" y="341520"/>
                    </a:lnTo>
                    <a:lnTo>
                      <a:pt x="641341" y="344590"/>
                    </a:lnTo>
                    <a:lnTo>
                      <a:pt x="642876" y="348171"/>
                    </a:lnTo>
                    <a:lnTo>
                      <a:pt x="644922" y="350473"/>
                    </a:lnTo>
                    <a:lnTo>
                      <a:pt x="646457" y="353031"/>
                    </a:lnTo>
                    <a:lnTo>
                      <a:pt x="647736" y="354311"/>
                    </a:lnTo>
                    <a:lnTo>
                      <a:pt x="646969" y="358148"/>
                    </a:lnTo>
                    <a:lnTo>
                      <a:pt x="622154" y="358404"/>
                    </a:lnTo>
                    <a:lnTo>
                      <a:pt x="614991" y="358659"/>
                    </a:lnTo>
                    <a:lnTo>
                      <a:pt x="617805" y="360962"/>
                    </a:lnTo>
                    <a:lnTo>
                      <a:pt x="641085" y="377846"/>
                    </a:lnTo>
                    <a:lnTo>
                      <a:pt x="649527" y="384497"/>
                    </a:lnTo>
                    <a:lnTo>
                      <a:pt x="651318" y="384753"/>
                    </a:lnTo>
                    <a:lnTo>
                      <a:pt x="656690" y="383730"/>
                    </a:lnTo>
                    <a:lnTo>
                      <a:pt x="657713" y="384241"/>
                    </a:lnTo>
                    <a:lnTo>
                      <a:pt x="658736" y="386288"/>
                    </a:lnTo>
                    <a:lnTo>
                      <a:pt x="662829" y="398312"/>
                    </a:lnTo>
                    <a:lnTo>
                      <a:pt x="663853" y="399846"/>
                    </a:lnTo>
                    <a:lnTo>
                      <a:pt x="670248" y="406242"/>
                    </a:lnTo>
                    <a:lnTo>
                      <a:pt x="671016" y="407521"/>
                    </a:lnTo>
                    <a:lnTo>
                      <a:pt x="673318" y="413661"/>
                    </a:lnTo>
                    <a:lnTo>
                      <a:pt x="674086" y="414684"/>
                    </a:lnTo>
                    <a:lnTo>
                      <a:pt x="679458" y="421080"/>
                    </a:lnTo>
                    <a:lnTo>
                      <a:pt x="680225" y="422870"/>
                    </a:lnTo>
                    <a:lnTo>
                      <a:pt x="680225" y="425940"/>
                    </a:lnTo>
                    <a:lnTo>
                      <a:pt x="680737" y="428754"/>
                    </a:lnTo>
                    <a:lnTo>
                      <a:pt x="680993" y="431824"/>
                    </a:lnTo>
                    <a:lnTo>
                      <a:pt x="681504" y="432847"/>
                    </a:lnTo>
                    <a:lnTo>
                      <a:pt x="684574" y="435150"/>
                    </a:lnTo>
                    <a:lnTo>
                      <a:pt x="687132" y="437452"/>
                    </a:lnTo>
                    <a:lnTo>
                      <a:pt x="688156" y="439243"/>
                    </a:lnTo>
                    <a:lnTo>
                      <a:pt x="688923" y="442313"/>
                    </a:lnTo>
                    <a:lnTo>
                      <a:pt x="690714" y="446406"/>
                    </a:lnTo>
                    <a:lnTo>
                      <a:pt x="691225" y="447941"/>
                    </a:lnTo>
                    <a:lnTo>
                      <a:pt x="690970" y="455615"/>
                    </a:lnTo>
                    <a:lnTo>
                      <a:pt x="691737" y="457662"/>
                    </a:lnTo>
                    <a:lnTo>
                      <a:pt x="692249" y="461755"/>
                    </a:lnTo>
                    <a:lnTo>
                      <a:pt x="698133" y="461755"/>
                    </a:lnTo>
                    <a:lnTo>
                      <a:pt x="696598" y="463290"/>
                    </a:lnTo>
                    <a:lnTo>
                      <a:pt x="696342" y="465592"/>
                    </a:lnTo>
                    <a:lnTo>
                      <a:pt x="703249" y="469941"/>
                    </a:lnTo>
                    <a:lnTo>
                      <a:pt x="703761" y="470709"/>
                    </a:lnTo>
                    <a:lnTo>
                      <a:pt x="701970" y="473523"/>
                    </a:lnTo>
                    <a:lnTo>
                      <a:pt x="700435" y="482220"/>
                    </a:lnTo>
                    <a:lnTo>
                      <a:pt x="700691" y="483244"/>
                    </a:lnTo>
                    <a:lnTo>
                      <a:pt x="676644" y="479406"/>
                    </a:lnTo>
                    <a:lnTo>
                      <a:pt x="671783" y="477872"/>
                    </a:lnTo>
                    <a:lnTo>
                      <a:pt x="669225" y="477616"/>
                    </a:lnTo>
                    <a:lnTo>
                      <a:pt x="664364" y="476848"/>
                    </a:lnTo>
                    <a:lnTo>
                      <a:pt x="660527" y="476592"/>
                    </a:lnTo>
                    <a:lnTo>
                      <a:pt x="655922" y="475569"/>
                    </a:lnTo>
                    <a:lnTo>
                      <a:pt x="653620" y="475825"/>
                    </a:lnTo>
                    <a:lnTo>
                      <a:pt x="652597" y="476337"/>
                    </a:lnTo>
                    <a:lnTo>
                      <a:pt x="646457" y="481197"/>
                    </a:lnTo>
                    <a:lnTo>
                      <a:pt x="643387" y="480686"/>
                    </a:lnTo>
                    <a:lnTo>
                      <a:pt x="637759" y="478895"/>
                    </a:lnTo>
                    <a:lnTo>
                      <a:pt x="632643" y="479406"/>
                    </a:lnTo>
                    <a:lnTo>
                      <a:pt x="632387" y="482988"/>
                    </a:lnTo>
                    <a:lnTo>
                      <a:pt x="631364" y="485291"/>
                    </a:lnTo>
                    <a:lnTo>
                      <a:pt x="631364" y="486569"/>
                    </a:lnTo>
                    <a:lnTo>
                      <a:pt x="634178" y="497058"/>
                    </a:lnTo>
                    <a:lnTo>
                      <a:pt x="633922" y="498337"/>
                    </a:lnTo>
                    <a:lnTo>
                      <a:pt x="628550" y="502942"/>
                    </a:lnTo>
                    <a:lnTo>
                      <a:pt x="627526" y="503198"/>
                    </a:lnTo>
                    <a:lnTo>
                      <a:pt x="623945" y="501663"/>
                    </a:lnTo>
                    <a:lnTo>
                      <a:pt x="621898" y="501663"/>
                    </a:lnTo>
                    <a:lnTo>
                      <a:pt x="617549" y="504733"/>
                    </a:lnTo>
                    <a:lnTo>
                      <a:pt x="614991" y="508059"/>
                    </a:lnTo>
                    <a:lnTo>
                      <a:pt x="610898" y="508570"/>
                    </a:lnTo>
                    <a:lnTo>
                      <a:pt x="608084" y="510873"/>
                    </a:lnTo>
                    <a:lnTo>
                      <a:pt x="604758" y="512919"/>
                    </a:lnTo>
                    <a:lnTo>
                      <a:pt x="600665" y="516500"/>
                    </a:lnTo>
                    <a:lnTo>
                      <a:pt x="598107" y="521105"/>
                    </a:lnTo>
                    <a:lnTo>
                      <a:pt x="597851" y="522896"/>
                    </a:lnTo>
                    <a:lnTo>
                      <a:pt x="594014" y="522128"/>
                    </a:lnTo>
                    <a:lnTo>
                      <a:pt x="592735" y="526733"/>
                    </a:lnTo>
                    <a:lnTo>
                      <a:pt x="590944" y="529803"/>
                    </a:lnTo>
                    <a:lnTo>
                      <a:pt x="588642" y="529291"/>
                    </a:lnTo>
                    <a:lnTo>
                      <a:pt x="584804" y="526989"/>
                    </a:lnTo>
                    <a:lnTo>
                      <a:pt x="583269" y="525198"/>
                    </a:lnTo>
                    <a:lnTo>
                      <a:pt x="580711" y="523407"/>
                    </a:lnTo>
                    <a:lnTo>
                      <a:pt x="579176" y="523664"/>
                    </a:lnTo>
                    <a:lnTo>
                      <a:pt x="578409" y="525198"/>
                    </a:lnTo>
                    <a:lnTo>
                      <a:pt x="575595" y="524175"/>
                    </a:lnTo>
                    <a:lnTo>
                      <a:pt x="574316" y="524175"/>
                    </a:lnTo>
                    <a:lnTo>
                      <a:pt x="573037" y="529291"/>
                    </a:lnTo>
                    <a:lnTo>
                      <a:pt x="568432" y="529547"/>
                    </a:lnTo>
                    <a:lnTo>
                      <a:pt x="568176" y="530059"/>
                    </a:lnTo>
                    <a:lnTo>
                      <a:pt x="566641" y="533384"/>
                    </a:lnTo>
                    <a:lnTo>
                      <a:pt x="560246" y="533384"/>
                    </a:lnTo>
                    <a:lnTo>
                      <a:pt x="560246" y="534664"/>
                    </a:lnTo>
                    <a:lnTo>
                      <a:pt x="557944" y="533129"/>
                    </a:lnTo>
                    <a:lnTo>
                      <a:pt x="554873" y="531850"/>
                    </a:lnTo>
                    <a:lnTo>
                      <a:pt x="528012" y="526733"/>
                    </a:lnTo>
                    <a:lnTo>
                      <a:pt x="520594" y="521105"/>
                    </a:lnTo>
                    <a:lnTo>
                      <a:pt x="516245" y="519059"/>
                    </a:lnTo>
                    <a:lnTo>
                      <a:pt x="512152" y="517524"/>
                    </a:lnTo>
                    <a:lnTo>
                      <a:pt x="510872" y="517524"/>
                    </a:lnTo>
                    <a:lnTo>
                      <a:pt x="506268" y="517779"/>
                    </a:lnTo>
                    <a:lnTo>
                      <a:pt x="504477" y="517524"/>
                    </a:lnTo>
                    <a:lnTo>
                      <a:pt x="502175" y="517524"/>
                    </a:lnTo>
                    <a:lnTo>
                      <a:pt x="499872" y="516756"/>
                    </a:lnTo>
                    <a:lnTo>
                      <a:pt x="497314" y="517268"/>
                    </a:lnTo>
                    <a:lnTo>
                      <a:pt x="495779" y="518803"/>
                    </a:lnTo>
                    <a:lnTo>
                      <a:pt x="489384" y="517779"/>
                    </a:lnTo>
                    <a:lnTo>
                      <a:pt x="487081" y="517012"/>
                    </a:lnTo>
                    <a:lnTo>
                      <a:pt x="481453" y="517012"/>
                    </a:lnTo>
                    <a:lnTo>
                      <a:pt x="479151" y="517524"/>
                    </a:lnTo>
                    <a:lnTo>
                      <a:pt x="473011" y="520082"/>
                    </a:lnTo>
                    <a:lnTo>
                      <a:pt x="470197" y="521617"/>
                    </a:lnTo>
                    <a:lnTo>
                      <a:pt x="469174" y="523152"/>
                    </a:lnTo>
                    <a:lnTo>
                      <a:pt x="468918" y="525710"/>
                    </a:lnTo>
                    <a:lnTo>
                      <a:pt x="469174" y="528780"/>
                    </a:lnTo>
                    <a:lnTo>
                      <a:pt x="469941" y="534152"/>
                    </a:lnTo>
                    <a:lnTo>
                      <a:pt x="470965" y="539013"/>
                    </a:lnTo>
                    <a:lnTo>
                      <a:pt x="470965" y="542338"/>
                    </a:lnTo>
                    <a:lnTo>
                      <a:pt x="470197" y="544641"/>
                    </a:lnTo>
                    <a:lnTo>
                      <a:pt x="467895" y="548478"/>
                    </a:lnTo>
                    <a:lnTo>
                      <a:pt x="465593" y="551292"/>
                    </a:lnTo>
                    <a:lnTo>
                      <a:pt x="463290" y="556408"/>
                    </a:lnTo>
                    <a:lnTo>
                      <a:pt x="463034" y="558455"/>
                    </a:lnTo>
                    <a:lnTo>
                      <a:pt x="463802" y="564339"/>
                    </a:lnTo>
                    <a:lnTo>
                      <a:pt x="463802" y="566641"/>
                    </a:lnTo>
                    <a:lnTo>
                      <a:pt x="463290" y="567920"/>
                    </a:lnTo>
                    <a:lnTo>
                      <a:pt x="461755" y="569199"/>
                    </a:lnTo>
                    <a:lnTo>
                      <a:pt x="458685" y="569199"/>
                    </a:lnTo>
                    <a:lnTo>
                      <a:pt x="449220" y="568176"/>
                    </a:lnTo>
                    <a:lnTo>
                      <a:pt x="441034" y="567153"/>
                    </a:lnTo>
                    <a:lnTo>
                      <a:pt x="435150" y="566641"/>
                    </a:lnTo>
                    <a:lnTo>
                      <a:pt x="425940" y="566129"/>
                    </a:lnTo>
                    <a:lnTo>
                      <a:pt x="425173" y="565874"/>
                    </a:lnTo>
                    <a:lnTo>
                      <a:pt x="423126" y="564851"/>
                    </a:lnTo>
                    <a:lnTo>
                      <a:pt x="415452" y="563315"/>
                    </a:lnTo>
                    <a:lnTo>
                      <a:pt x="415196" y="563315"/>
                    </a:lnTo>
                    <a:lnTo>
                      <a:pt x="413661" y="565874"/>
                    </a:lnTo>
                    <a:lnTo>
                      <a:pt x="407010" y="563571"/>
                    </a:lnTo>
                    <a:lnTo>
                      <a:pt x="404963" y="562292"/>
                    </a:lnTo>
                    <a:lnTo>
                      <a:pt x="402405" y="561780"/>
                    </a:lnTo>
                    <a:lnTo>
                      <a:pt x="397033" y="562292"/>
                    </a:lnTo>
                    <a:lnTo>
                      <a:pt x="392684" y="562292"/>
                    </a:lnTo>
                    <a:lnTo>
                      <a:pt x="388847" y="561013"/>
                    </a:lnTo>
                    <a:lnTo>
                      <a:pt x="382962" y="559734"/>
                    </a:lnTo>
                    <a:lnTo>
                      <a:pt x="383474" y="562037"/>
                    </a:lnTo>
                    <a:lnTo>
                      <a:pt x="375032" y="561525"/>
                    </a:lnTo>
                    <a:lnTo>
                      <a:pt x="370683" y="562292"/>
                    </a:lnTo>
                    <a:lnTo>
                      <a:pt x="369148" y="562292"/>
                    </a:lnTo>
                    <a:lnTo>
                      <a:pt x="365823" y="562037"/>
                    </a:lnTo>
                    <a:lnTo>
                      <a:pt x="363776" y="561013"/>
                    </a:lnTo>
                    <a:lnTo>
                      <a:pt x="354311" y="563827"/>
                    </a:lnTo>
                    <a:lnTo>
                      <a:pt x="352008" y="565362"/>
                    </a:lnTo>
                    <a:lnTo>
                      <a:pt x="347660" y="567920"/>
                    </a:lnTo>
                    <a:lnTo>
                      <a:pt x="338961" y="570478"/>
                    </a:lnTo>
                    <a:lnTo>
                      <a:pt x="321566" y="574060"/>
                    </a:lnTo>
                    <a:lnTo>
                      <a:pt x="311589" y="576106"/>
                    </a:lnTo>
                    <a:lnTo>
                      <a:pt x="304426" y="576618"/>
                    </a:lnTo>
                    <a:lnTo>
                      <a:pt x="293682" y="577130"/>
                    </a:lnTo>
                    <a:lnTo>
                      <a:pt x="291379" y="577130"/>
                    </a:lnTo>
                    <a:lnTo>
                      <a:pt x="287797" y="576106"/>
                    </a:lnTo>
                    <a:lnTo>
                      <a:pt x="283960" y="574060"/>
                    </a:lnTo>
                    <a:lnTo>
                      <a:pt x="280123" y="573037"/>
                    </a:lnTo>
                    <a:lnTo>
                      <a:pt x="277820" y="571757"/>
                    </a:lnTo>
                    <a:lnTo>
                      <a:pt x="276030" y="571502"/>
                    </a:lnTo>
                    <a:lnTo>
                      <a:pt x="270402" y="571502"/>
                    </a:lnTo>
                    <a:lnTo>
                      <a:pt x="265797" y="570990"/>
                    </a:lnTo>
                    <a:lnTo>
                      <a:pt x="251727" y="568432"/>
                    </a:lnTo>
                    <a:lnTo>
                      <a:pt x="249169" y="567920"/>
                    </a:lnTo>
                    <a:lnTo>
                      <a:pt x="243541" y="566641"/>
                    </a:lnTo>
                    <a:lnTo>
                      <a:pt x="238936" y="564595"/>
                    </a:lnTo>
                    <a:lnTo>
                      <a:pt x="236122" y="562292"/>
                    </a:lnTo>
                    <a:lnTo>
                      <a:pt x="232285" y="560757"/>
                    </a:lnTo>
                    <a:lnTo>
                      <a:pt x="220005" y="556408"/>
                    </a:lnTo>
                    <a:lnTo>
                      <a:pt x="215656" y="553850"/>
                    </a:lnTo>
                    <a:lnTo>
                      <a:pt x="213098" y="553083"/>
                    </a:lnTo>
                    <a:lnTo>
                      <a:pt x="208237" y="552060"/>
                    </a:lnTo>
                    <a:lnTo>
                      <a:pt x="203633" y="552060"/>
                    </a:lnTo>
                    <a:lnTo>
                      <a:pt x="200819" y="552827"/>
                    </a:lnTo>
                    <a:lnTo>
                      <a:pt x="198005" y="554362"/>
                    </a:lnTo>
                    <a:lnTo>
                      <a:pt x="196214" y="555641"/>
                    </a:lnTo>
                    <a:lnTo>
                      <a:pt x="191609" y="561525"/>
                    </a:lnTo>
                    <a:lnTo>
                      <a:pt x="159120" y="594014"/>
                    </a:lnTo>
                    <a:lnTo>
                      <a:pt x="154771" y="590688"/>
                    </a:lnTo>
                    <a:lnTo>
                      <a:pt x="150167" y="588130"/>
                    </a:lnTo>
                    <a:lnTo>
                      <a:pt x="145050" y="587107"/>
                    </a:lnTo>
                    <a:lnTo>
                      <a:pt x="139166" y="586339"/>
                    </a:lnTo>
                    <a:lnTo>
                      <a:pt x="136352" y="585828"/>
                    </a:lnTo>
                    <a:lnTo>
                      <a:pt x="133794" y="586851"/>
                    </a:lnTo>
                    <a:lnTo>
                      <a:pt x="130980" y="586339"/>
                    </a:lnTo>
                    <a:lnTo>
                      <a:pt x="128166" y="585316"/>
                    </a:lnTo>
                    <a:lnTo>
                      <a:pt x="125352" y="585060"/>
                    </a:lnTo>
                    <a:lnTo>
                      <a:pt x="122538" y="584037"/>
                    </a:lnTo>
                    <a:lnTo>
                      <a:pt x="120491" y="582758"/>
                    </a:lnTo>
                    <a:lnTo>
                      <a:pt x="118700" y="582502"/>
                    </a:lnTo>
                    <a:lnTo>
                      <a:pt x="113584" y="578920"/>
                    </a:lnTo>
                    <a:lnTo>
                      <a:pt x="112817" y="578153"/>
                    </a:lnTo>
                    <a:lnTo>
                      <a:pt x="110514" y="577642"/>
                    </a:lnTo>
                    <a:lnTo>
                      <a:pt x="107189" y="576106"/>
                    </a:lnTo>
                    <a:lnTo>
                      <a:pt x="105909" y="574571"/>
                    </a:lnTo>
                    <a:lnTo>
                      <a:pt x="104886" y="571246"/>
                    </a:lnTo>
                    <a:lnTo>
                      <a:pt x="103607" y="569711"/>
                    </a:lnTo>
                    <a:lnTo>
                      <a:pt x="97979" y="565362"/>
                    </a:lnTo>
                    <a:lnTo>
                      <a:pt x="94398" y="564083"/>
                    </a:lnTo>
                    <a:lnTo>
                      <a:pt x="96444" y="560501"/>
                    </a:lnTo>
                    <a:lnTo>
                      <a:pt x="97723" y="557176"/>
                    </a:lnTo>
                    <a:lnTo>
                      <a:pt x="98491" y="555385"/>
                    </a:lnTo>
                    <a:lnTo>
                      <a:pt x="101049" y="552827"/>
                    </a:lnTo>
                    <a:lnTo>
                      <a:pt x="101561" y="551804"/>
                    </a:lnTo>
                    <a:lnTo>
                      <a:pt x="101561" y="549246"/>
                    </a:lnTo>
                    <a:lnTo>
                      <a:pt x="100026" y="546943"/>
                    </a:lnTo>
                    <a:lnTo>
                      <a:pt x="99770" y="545920"/>
                    </a:lnTo>
                    <a:lnTo>
                      <a:pt x="100026" y="544129"/>
                    </a:lnTo>
                    <a:lnTo>
                      <a:pt x="101049" y="542082"/>
                    </a:lnTo>
                    <a:lnTo>
                      <a:pt x="102072" y="541571"/>
                    </a:lnTo>
                    <a:lnTo>
                      <a:pt x="105398" y="541315"/>
                    </a:lnTo>
                    <a:lnTo>
                      <a:pt x="106421" y="540803"/>
                    </a:lnTo>
                    <a:lnTo>
                      <a:pt x="106677" y="538245"/>
                    </a:lnTo>
                    <a:lnTo>
                      <a:pt x="103863" y="534408"/>
                    </a:lnTo>
                    <a:lnTo>
                      <a:pt x="104119" y="533641"/>
                    </a:lnTo>
                    <a:lnTo>
                      <a:pt x="106421" y="530315"/>
                    </a:lnTo>
                    <a:lnTo>
                      <a:pt x="106933" y="528524"/>
                    </a:lnTo>
                    <a:lnTo>
                      <a:pt x="105398" y="525710"/>
                    </a:lnTo>
                    <a:lnTo>
                      <a:pt x="104631" y="524687"/>
                    </a:lnTo>
                    <a:lnTo>
                      <a:pt x="101305" y="521873"/>
                    </a:lnTo>
                    <a:lnTo>
                      <a:pt x="97723" y="515733"/>
                    </a:lnTo>
                    <a:lnTo>
                      <a:pt x="96444" y="513175"/>
                    </a:lnTo>
                    <a:lnTo>
                      <a:pt x="94909" y="509082"/>
                    </a:lnTo>
                    <a:lnTo>
                      <a:pt x="95165" y="506012"/>
                    </a:lnTo>
                    <a:lnTo>
                      <a:pt x="96700" y="504733"/>
                    </a:lnTo>
                    <a:lnTo>
                      <a:pt x="100537" y="504221"/>
                    </a:lnTo>
                    <a:lnTo>
                      <a:pt x="102584" y="503198"/>
                    </a:lnTo>
                    <a:lnTo>
                      <a:pt x="104375" y="498337"/>
                    </a:lnTo>
                    <a:lnTo>
                      <a:pt x="105142" y="496802"/>
                    </a:lnTo>
                    <a:lnTo>
                      <a:pt x="105142" y="495268"/>
                    </a:lnTo>
                    <a:lnTo>
                      <a:pt x="102584" y="493732"/>
                    </a:lnTo>
                    <a:lnTo>
                      <a:pt x="97468" y="491430"/>
                    </a:lnTo>
                    <a:lnTo>
                      <a:pt x="96956" y="490663"/>
                    </a:lnTo>
                    <a:lnTo>
                      <a:pt x="97212" y="489639"/>
                    </a:lnTo>
                    <a:lnTo>
                      <a:pt x="100282" y="487593"/>
                    </a:lnTo>
                    <a:lnTo>
                      <a:pt x="100793" y="486314"/>
                    </a:lnTo>
                    <a:lnTo>
                      <a:pt x="101049" y="484523"/>
                    </a:lnTo>
                    <a:lnTo>
                      <a:pt x="100282" y="483244"/>
                    </a:lnTo>
                    <a:lnTo>
                      <a:pt x="99003" y="481965"/>
                    </a:lnTo>
                    <a:lnTo>
                      <a:pt x="95932" y="480941"/>
                    </a:lnTo>
                    <a:lnTo>
                      <a:pt x="92863" y="480430"/>
                    </a:lnTo>
                    <a:lnTo>
                      <a:pt x="91584" y="479918"/>
                    </a:lnTo>
                    <a:lnTo>
                      <a:pt x="91584" y="477616"/>
                    </a:lnTo>
                    <a:lnTo>
                      <a:pt x="92351" y="473523"/>
                    </a:lnTo>
                    <a:lnTo>
                      <a:pt x="92095" y="470197"/>
                    </a:lnTo>
                    <a:lnTo>
                      <a:pt x="90049" y="464057"/>
                    </a:lnTo>
                    <a:lnTo>
                      <a:pt x="89793" y="461755"/>
                    </a:lnTo>
                    <a:lnTo>
                      <a:pt x="90816" y="459197"/>
                    </a:lnTo>
                    <a:lnTo>
                      <a:pt x="92607" y="456383"/>
                    </a:lnTo>
                    <a:lnTo>
                      <a:pt x="95677" y="454336"/>
                    </a:lnTo>
                    <a:lnTo>
                      <a:pt x="97468" y="452034"/>
                    </a:lnTo>
                    <a:lnTo>
                      <a:pt x="103607" y="440778"/>
                    </a:lnTo>
                    <a:lnTo>
                      <a:pt x="107189" y="436173"/>
                    </a:lnTo>
                    <a:lnTo>
                      <a:pt x="109235" y="430033"/>
                    </a:lnTo>
                    <a:lnTo>
                      <a:pt x="108980" y="427219"/>
                    </a:lnTo>
                    <a:lnTo>
                      <a:pt x="109747" y="425173"/>
                    </a:lnTo>
                    <a:lnTo>
                      <a:pt x="112305" y="422359"/>
                    </a:lnTo>
                    <a:lnTo>
                      <a:pt x="112305" y="421336"/>
                    </a:lnTo>
                    <a:lnTo>
                      <a:pt x="110770" y="420568"/>
                    </a:lnTo>
                    <a:lnTo>
                      <a:pt x="110003" y="419289"/>
                    </a:lnTo>
                    <a:lnTo>
                      <a:pt x="112049" y="416219"/>
                    </a:lnTo>
                    <a:lnTo>
                      <a:pt x="112561" y="414172"/>
                    </a:lnTo>
                    <a:lnTo>
                      <a:pt x="112305" y="413149"/>
                    </a:lnTo>
                    <a:lnTo>
                      <a:pt x="110770" y="410847"/>
                    </a:lnTo>
                    <a:lnTo>
                      <a:pt x="110514" y="408033"/>
                    </a:lnTo>
                    <a:lnTo>
                      <a:pt x="113073" y="402149"/>
                    </a:lnTo>
                    <a:lnTo>
                      <a:pt x="113073" y="399591"/>
                    </a:lnTo>
                    <a:lnTo>
                      <a:pt x="112817" y="398056"/>
                    </a:lnTo>
                    <a:lnTo>
                      <a:pt x="111026" y="393451"/>
                    </a:lnTo>
                    <a:lnTo>
                      <a:pt x="108980" y="389614"/>
                    </a:lnTo>
                    <a:lnTo>
                      <a:pt x="107700" y="385009"/>
                    </a:lnTo>
                    <a:lnTo>
                      <a:pt x="107700" y="383730"/>
                    </a:lnTo>
                    <a:lnTo>
                      <a:pt x="108212" y="381172"/>
                    </a:lnTo>
                    <a:lnTo>
                      <a:pt x="107700" y="376567"/>
                    </a:lnTo>
                    <a:lnTo>
                      <a:pt x="106933" y="373753"/>
                    </a:lnTo>
                    <a:lnTo>
                      <a:pt x="105654" y="372474"/>
                    </a:lnTo>
                    <a:lnTo>
                      <a:pt x="103095" y="372218"/>
                    </a:lnTo>
                    <a:lnTo>
                      <a:pt x="103351" y="368381"/>
                    </a:lnTo>
                    <a:lnTo>
                      <a:pt x="102584" y="362753"/>
                    </a:lnTo>
                    <a:lnTo>
                      <a:pt x="102584" y="355334"/>
                    </a:lnTo>
                    <a:lnTo>
                      <a:pt x="102328" y="351496"/>
                    </a:lnTo>
                    <a:lnTo>
                      <a:pt x="103863" y="346636"/>
                    </a:lnTo>
                    <a:lnTo>
                      <a:pt x="104631" y="345101"/>
                    </a:lnTo>
                    <a:lnTo>
                      <a:pt x="104631" y="343822"/>
                    </a:lnTo>
                    <a:lnTo>
                      <a:pt x="102840" y="337171"/>
                    </a:lnTo>
                    <a:lnTo>
                      <a:pt x="102840" y="332822"/>
                    </a:lnTo>
                    <a:lnTo>
                      <a:pt x="101817" y="331798"/>
                    </a:lnTo>
                    <a:lnTo>
                      <a:pt x="96700" y="332054"/>
                    </a:lnTo>
                    <a:lnTo>
                      <a:pt x="92095" y="331287"/>
                    </a:lnTo>
                    <a:lnTo>
                      <a:pt x="91072" y="331031"/>
                    </a:lnTo>
                    <a:lnTo>
                      <a:pt x="89281" y="328473"/>
                    </a:lnTo>
                    <a:lnTo>
                      <a:pt x="86979" y="326938"/>
                    </a:lnTo>
                    <a:lnTo>
                      <a:pt x="82118" y="325147"/>
                    </a:lnTo>
                    <a:lnTo>
                      <a:pt x="77258" y="322333"/>
                    </a:lnTo>
                    <a:lnTo>
                      <a:pt x="75467" y="321054"/>
                    </a:lnTo>
                    <a:lnTo>
                      <a:pt x="70095" y="318496"/>
                    </a:lnTo>
                    <a:lnTo>
                      <a:pt x="67536" y="317728"/>
                    </a:lnTo>
                    <a:lnTo>
                      <a:pt x="64467" y="317217"/>
                    </a:lnTo>
                    <a:lnTo>
                      <a:pt x="59606" y="317217"/>
                    </a:lnTo>
                    <a:lnTo>
                      <a:pt x="55769" y="316449"/>
                    </a:lnTo>
                    <a:lnTo>
                      <a:pt x="54234" y="314914"/>
                    </a:lnTo>
                    <a:lnTo>
                      <a:pt x="49885" y="312868"/>
                    </a:lnTo>
                    <a:lnTo>
                      <a:pt x="46815" y="309030"/>
                    </a:lnTo>
                    <a:lnTo>
                      <a:pt x="45025" y="308007"/>
                    </a:lnTo>
                    <a:lnTo>
                      <a:pt x="44768" y="307240"/>
                    </a:lnTo>
                    <a:lnTo>
                      <a:pt x="45280" y="302635"/>
                    </a:lnTo>
                    <a:lnTo>
                      <a:pt x="46304" y="299565"/>
                    </a:lnTo>
                    <a:lnTo>
                      <a:pt x="46559" y="296495"/>
                    </a:lnTo>
                    <a:lnTo>
                      <a:pt x="47583" y="291891"/>
                    </a:lnTo>
                    <a:lnTo>
                      <a:pt x="47327" y="288821"/>
                    </a:lnTo>
                    <a:lnTo>
                      <a:pt x="48350" y="286007"/>
                    </a:lnTo>
                    <a:lnTo>
                      <a:pt x="48350" y="283449"/>
                    </a:lnTo>
                    <a:lnTo>
                      <a:pt x="50397" y="277820"/>
                    </a:lnTo>
                    <a:lnTo>
                      <a:pt x="51420" y="273727"/>
                    </a:lnTo>
                    <a:lnTo>
                      <a:pt x="51676" y="271681"/>
                    </a:lnTo>
                    <a:lnTo>
                      <a:pt x="50141" y="270402"/>
                    </a:lnTo>
                    <a:lnTo>
                      <a:pt x="49885" y="265029"/>
                    </a:lnTo>
                    <a:lnTo>
                      <a:pt x="50141" y="261704"/>
                    </a:lnTo>
                    <a:lnTo>
                      <a:pt x="50908" y="257355"/>
                    </a:lnTo>
                    <a:lnTo>
                      <a:pt x="50397" y="256076"/>
                    </a:lnTo>
                    <a:lnTo>
                      <a:pt x="44257" y="252494"/>
                    </a:lnTo>
                    <a:lnTo>
                      <a:pt x="40931" y="249936"/>
                    </a:lnTo>
                    <a:lnTo>
                      <a:pt x="35048" y="247890"/>
                    </a:lnTo>
                    <a:lnTo>
                      <a:pt x="33001" y="243796"/>
                    </a:lnTo>
                    <a:lnTo>
                      <a:pt x="31466" y="241750"/>
                    </a:lnTo>
                    <a:lnTo>
                      <a:pt x="28652" y="240982"/>
                    </a:lnTo>
                    <a:lnTo>
                      <a:pt x="23280" y="240215"/>
                    </a:lnTo>
                    <a:lnTo>
                      <a:pt x="19698" y="238936"/>
                    </a:lnTo>
                    <a:lnTo>
                      <a:pt x="14070" y="236378"/>
                    </a:lnTo>
                    <a:lnTo>
                      <a:pt x="7419" y="233052"/>
                    </a:lnTo>
                    <a:lnTo>
                      <a:pt x="1535" y="230238"/>
                    </a:lnTo>
                    <a:lnTo>
                      <a:pt x="0" y="227424"/>
                    </a:lnTo>
                    <a:lnTo>
                      <a:pt x="0" y="225122"/>
                    </a:lnTo>
                    <a:lnTo>
                      <a:pt x="2303" y="221796"/>
                    </a:lnTo>
                    <a:lnTo>
                      <a:pt x="5372" y="219238"/>
                    </a:lnTo>
                    <a:lnTo>
                      <a:pt x="6907" y="215656"/>
                    </a:lnTo>
                    <a:lnTo>
                      <a:pt x="6652" y="212331"/>
                    </a:lnTo>
                    <a:lnTo>
                      <a:pt x="7675" y="210028"/>
                    </a:lnTo>
                    <a:lnTo>
                      <a:pt x="8698" y="209005"/>
                    </a:lnTo>
                    <a:lnTo>
                      <a:pt x="9977" y="206191"/>
                    </a:lnTo>
                    <a:lnTo>
                      <a:pt x="10233" y="204912"/>
                    </a:lnTo>
                    <a:lnTo>
                      <a:pt x="9721" y="203377"/>
                    </a:lnTo>
                    <a:lnTo>
                      <a:pt x="8698" y="202610"/>
                    </a:lnTo>
                    <a:lnTo>
                      <a:pt x="5884" y="201586"/>
                    </a:lnTo>
                    <a:lnTo>
                      <a:pt x="5628" y="200307"/>
                    </a:lnTo>
                    <a:lnTo>
                      <a:pt x="6395" y="199028"/>
                    </a:lnTo>
                    <a:lnTo>
                      <a:pt x="10233" y="192888"/>
                    </a:lnTo>
                    <a:lnTo>
                      <a:pt x="12024" y="190842"/>
                    </a:lnTo>
                    <a:lnTo>
                      <a:pt x="12024" y="189563"/>
                    </a:lnTo>
                    <a:lnTo>
                      <a:pt x="9466" y="184958"/>
                    </a:lnTo>
                    <a:lnTo>
                      <a:pt x="12024" y="181121"/>
                    </a:lnTo>
                    <a:lnTo>
                      <a:pt x="15605" y="177028"/>
                    </a:lnTo>
                    <a:lnTo>
                      <a:pt x="16884" y="174469"/>
                    </a:lnTo>
                    <a:lnTo>
                      <a:pt x="17396" y="171911"/>
                    </a:lnTo>
                    <a:lnTo>
                      <a:pt x="15861" y="170632"/>
                    </a:lnTo>
                    <a:lnTo>
                      <a:pt x="15861" y="169864"/>
                    </a:lnTo>
                    <a:lnTo>
                      <a:pt x="17908" y="167050"/>
                    </a:lnTo>
                    <a:lnTo>
                      <a:pt x="20722" y="162957"/>
                    </a:lnTo>
                    <a:lnTo>
                      <a:pt x="23024" y="160143"/>
                    </a:lnTo>
                    <a:lnTo>
                      <a:pt x="26605" y="157585"/>
                    </a:lnTo>
                    <a:lnTo>
                      <a:pt x="27117" y="156818"/>
                    </a:lnTo>
                    <a:lnTo>
                      <a:pt x="29163" y="151190"/>
                    </a:lnTo>
                    <a:lnTo>
                      <a:pt x="29420" y="149143"/>
                    </a:lnTo>
                    <a:lnTo>
                      <a:pt x="29931" y="148120"/>
                    </a:lnTo>
                    <a:lnTo>
                      <a:pt x="31722" y="146841"/>
                    </a:lnTo>
                    <a:lnTo>
                      <a:pt x="32489" y="145306"/>
                    </a:lnTo>
                    <a:lnTo>
                      <a:pt x="33001" y="140957"/>
                    </a:lnTo>
                    <a:lnTo>
                      <a:pt x="32234" y="139166"/>
                    </a:lnTo>
                    <a:lnTo>
                      <a:pt x="32489" y="138143"/>
                    </a:lnTo>
                    <a:lnTo>
                      <a:pt x="35303" y="133026"/>
                    </a:lnTo>
                    <a:lnTo>
                      <a:pt x="36582" y="130724"/>
                    </a:lnTo>
                    <a:lnTo>
                      <a:pt x="37350" y="128677"/>
                    </a:lnTo>
                    <a:lnTo>
                      <a:pt x="37350" y="126887"/>
                    </a:lnTo>
                    <a:lnTo>
                      <a:pt x="36582" y="125352"/>
                    </a:lnTo>
                    <a:lnTo>
                      <a:pt x="33513" y="122794"/>
                    </a:lnTo>
                    <a:lnTo>
                      <a:pt x="33001" y="121514"/>
                    </a:lnTo>
                    <a:lnTo>
                      <a:pt x="33513" y="118700"/>
                    </a:lnTo>
                    <a:lnTo>
                      <a:pt x="35048" y="117421"/>
                    </a:lnTo>
                    <a:lnTo>
                      <a:pt x="36838" y="114096"/>
                    </a:lnTo>
                    <a:lnTo>
                      <a:pt x="39140" y="112049"/>
                    </a:lnTo>
                    <a:lnTo>
                      <a:pt x="39652" y="110770"/>
                    </a:lnTo>
                    <a:lnTo>
                      <a:pt x="39396" y="108979"/>
                    </a:lnTo>
                    <a:lnTo>
                      <a:pt x="38629" y="108212"/>
                    </a:lnTo>
                    <a:lnTo>
                      <a:pt x="33257" y="105398"/>
                    </a:lnTo>
                    <a:lnTo>
                      <a:pt x="31722" y="103095"/>
                    </a:lnTo>
                    <a:lnTo>
                      <a:pt x="31722" y="100793"/>
                    </a:lnTo>
                    <a:lnTo>
                      <a:pt x="33768" y="95165"/>
                    </a:lnTo>
                    <a:lnTo>
                      <a:pt x="35048" y="92095"/>
                    </a:lnTo>
                    <a:lnTo>
                      <a:pt x="38629" y="86723"/>
                    </a:lnTo>
                    <a:lnTo>
                      <a:pt x="34536" y="82118"/>
                    </a:lnTo>
                    <a:lnTo>
                      <a:pt x="34536" y="80839"/>
                    </a:lnTo>
                    <a:lnTo>
                      <a:pt x="38373" y="77513"/>
                    </a:lnTo>
                    <a:lnTo>
                      <a:pt x="38885" y="76746"/>
                    </a:lnTo>
                    <a:lnTo>
                      <a:pt x="39652" y="72653"/>
                    </a:lnTo>
                    <a:lnTo>
                      <a:pt x="41187" y="70606"/>
                    </a:lnTo>
                    <a:lnTo>
                      <a:pt x="41187" y="63955"/>
                    </a:lnTo>
                    <a:lnTo>
                      <a:pt x="43490" y="57815"/>
                    </a:lnTo>
                    <a:lnTo>
                      <a:pt x="45792" y="53466"/>
                    </a:lnTo>
                    <a:lnTo>
                      <a:pt x="46815" y="52443"/>
                    </a:lnTo>
                    <a:lnTo>
                      <a:pt x="50653" y="50652"/>
                    </a:lnTo>
                    <a:lnTo>
                      <a:pt x="52187" y="50397"/>
                    </a:lnTo>
                    <a:lnTo>
                      <a:pt x="53467" y="49629"/>
                    </a:lnTo>
                    <a:lnTo>
                      <a:pt x="53978" y="47327"/>
                    </a:lnTo>
                    <a:lnTo>
                      <a:pt x="56281" y="45536"/>
                    </a:lnTo>
                    <a:lnTo>
                      <a:pt x="58327" y="42978"/>
                    </a:lnTo>
                    <a:lnTo>
                      <a:pt x="61909" y="39908"/>
                    </a:lnTo>
                    <a:lnTo>
                      <a:pt x="62676" y="37606"/>
                    </a:lnTo>
                    <a:lnTo>
                      <a:pt x="63188" y="33001"/>
                    </a:lnTo>
                    <a:lnTo>
                      <a:pt x="63444" y="28908"/>
                    </a:lnTo>
                    <a:lnTo>
                      <a:pt x="63188" y="26349"/>
                    </a:lnTo>
                    <a:lnTo>
                      <a:pt x="63444" y="24815"/>
                    </a:lnTo>
                    <a:lnTo>
                      <a:pt x="66002" y="23536"/>
                    </a:lnTo>
                    <a:lnTo>
                      <a:pt x="69839" y="23024"/>
                    </a:lnTo>
                    <a:lnTo>
                      <a:pt x="76746" y="21489"/>
                    </a:lnTo>
                    <a:lnTo>
                      <a:pt x="80072" y="20210"/>
                    </a:lnTo>
                    <a:lnTo>
                      <a:pt x="83653" y="18163"/>
                    </a:lnTo>
                    <a:lnTo>
                      <a:pt x="85444" y="16372"/>
                    </a:lnTo>
                    <a:lnTo>
                      <a:pt x="87235" y="13814"/>
                    </a:lnTo>
                    <a:lnTo>
                      <a:pt x="91328" y="6651"/>
                    </a:lnTo>
                    <a:lnTo>
                      <a:pt x="93374" y="3837"/>
                    </a:lnTo>
                    <a:lnTo>
                      <a:pt x="95677" y="1791"/>
                    </a:lnTo>
                    <a:lnTo>
                      <a:pt x="99003" y="256"/>
                    </a:lnTo>
                    <a:lnTo>
                      <a:pt x="102328" y="0"/>
                    </a:lnTo>
                    <a:lnTo>
                      <a:pt x="103095" y="256"/>
                    </a:lnTo>
                    <a:lnTo>
                      <a:pt x="105142" y="3581"/>
                    </a:lnTo>
                    <a:lnTo>
                      <a:pt x="106421" y="4861"/>
                    </a:lnTo>
                    <a:lnTo>
                      <a:pt x="108212" y="5884"/>
                    </a:lnTo>
                    <a:lnTo>
                      <a:pt x="110770" y="6907"/>
                    </a:lnTo>
                    <a:lnTo>
                      <a:pt x="125352" y="8698"/>
                    </a:lnTo>
                    <a:lnTo>
                      <a:pt x="129445" y="9721"/>
                    </a:lnTo>
                    <a:lnTo>
                      <a:pt x="131236" y="10745"/>
                    </a:lnTo>
                    <a:lnTo>
                      <a:pt x="136864" y="14582"/>
                    </a:lnTo>
                    <a:lnTo>
                      <a:pt x="140445" y="16372"/>
                    </a:lnTo>
                    <a:lnTo>
                      <a:pt x="146073" y="17140"/>
                    </a:lnTo>
                    <a:lnTo>
                      <a:pt x="151446" y="18931"/>
                    </a:lnTo>
                    <a:lnTo>
                      <a:pt x="156050" y="19954"/>
                    </a:lnTo>
                    <a:lnTo>
                      <a:pt x="162190" y="20466"/>
                    </a:lnTo>
                    <a:lnTo>
                      <a:pt x="166539" y="20977"/>
                    </a:lnTo>
                    <a:lnTo>
                      <a:pt x="167562" y="20722"/>
                    </a:lnTo>
                    <a:lnTo>
                      <a:pt x="170632" y="22001"/>
                    </a:lnTo>
                    <a:lnTo>
                      <a:pt x="172167" y="24047"/>
                    </a:lnTo>
                    <a:lnTo>
                      <a:pt x="173958" y="25326"/>
                    </a:lnTo>
                    <a:lnTo>
                      <a:pt x="174214" y="26861"/>
                    </a:lnTo>
                    <a:lnTo>
                      <a:pt x="176516" y="28652"/>
                    </a:lnTo>
                    <a:lnTo>
                      <a:pt x="179586" y="29163"/>
                    </a:lnTo>
                    <a:lnTo>
                      <a:pt x="180865" y="28652"/>
                    </a:lnTo>
                    <a:lnTo>
                      <a:pt x="181632" y="29419"/>
                    </a:lnTo>
                    <a:lnTo>
                      <a:pt x="183935" y="29675"/>
                    </a:lnTo>
                    <a:lnTo>
                      <a:pt x="184702" y="30443"/>
                    </a:lnTo>
                    <a:lnTo>
                      <a:pt x="186493" y="30443"/>
                    </a:lnTo>
                    <a:lnTo>
                      <a:pt x="190330" y="31466"/>
                    </a:lnTo>
                    <a:lnTo>
                      <a:pt x="192377" y="31466"/>
                    </a:lnTo>
                    <a:lnTo>
                      <a:pt x="193912" y="30443"/>
                    </a:lnTo>
                    <a:lnTo>
                      <a:pt x="198260" y="29419"/>
                    </a:lnTo>
                    <a:lnTo>
                      <a:pt x="201331" y="30187"/>
                    </a:lnTo>
                    <a:lnTo>
                      <a:pt x="202354" y="30699"/>
                    </a:lnTo>
                    <a:lnTo>
                      <a:pt x="204400" y="32489"/>
                    </a:lnTo>
                    <a:lnTo>
                      <a:pt x="209261" y="33513"/>
                    </a:lnTo>
                    <a:lnTo>
                      <a:pt x="212331" y="34536"/>
                    </a:lnTo>
                    <a:lnTo>
                      <a:pt x="212331" y="35303"/>
                    </a:lnTo>
                    <a:lnTo>
                      <a:pt x="214377" y="36582"/>
                    </a:lnTo>
                    <a:lnTo>
                      <a:pt x="217191" y="37094"/>
                    </a:lnTo>
                    <a:lnTo>
                      <a:pt x="217191" y="39140"/>
                    </a:lnTo>
                    <a:lnTo>
                      <a:pt x="219494" y="39396"/>
                    </a:lnTo>
                    <a:lnTo>
                      <a:pt x="218982" y="42722"/>
                    </a:lnTo>
                    <a:lnTo>
                      <a:pt x="226145" y="44001"/>
                    </a:lnTo>
                    <a:lnTo>
                      <a:pt x="232029" y="44768"/>
                    </a:lnTo>
                    <a:lnTo>
                      <a:pt x="234331" y="53466"/>
                    </a:lnTo>
                    <a:lnTo>
                      <a:pt x="235099" y="56536"/>
                    </a:lnTo>
                    <a:lnTo>
                      <a:pt x="240727" y="58583"/>
                    </a:lnTo>
                    <a:lnTo>
                      <a:pt x="244052" y="61653"/>
                    </a:lnTo>
                    <a:lnTo>
                      <a:pt x="247634" y="64722"/>
                    </a:lnTo>
                    <a:lnTo>
                      <a:pt x="248146" y="67025"/>
                    </a:lnTo>
                    <a:lnTo>
                      <a:pt x="248913" y="67536"/>
                    </a:lnTo>
                    <a:lnTo>
                      <a:pt x="252494" y="67792"/>
                    </a:lnTo>
                    <a:lnTo>
                      <a:pt x="254797" y="69327"/>
                    </a:lnTo>
                    <a:lnTo>
                      <a:pt x="256076" y="72653"/>
                    </a:lnTo>
                    <a:lnTo>
                      <a:pt x="257611" y="74188"/>
                    </a:lnTo>
                    <a:lnTo>
                      <a:pt x="259146" y="76234"/>
                    </a:lnTo>
                    <a:lnTo>
                      <a:pt x="262215" y="77002"/>
                    </a:lnTo>
                    <a:lnTo>
                      <a:pt x="262983" y="78025"/>
                    </a:lnTo>
                    <a:lnTo>
                      <a:pt x="265797" y="80327"/>
                    </a:lnTo>
                    <a:lnTo>
                      <a:pt x="267588" y="81351"/>
                    </a:lnTo>
                    <a:lnTo>
                      <a:pt x="271425" y="85188"/>
                    </a:lnTo>
                    <a:lnTo>
                      <a:pt x="272192" y="86979"/>
                    </a:lnTo>
                    <a:lnTo>
                      <a:pt x="273472" y="86979"/>
                    </a:lnTo>
                    <a:lnTo>
                      <a:pt x="274751" y="89793"/>
                    </a:lnTo>
                    <a:lnTo>
                      <a:pt x="274751" y="91072"/>
                    </a:lnTo>
                    <a:lnTo>
                      <a:pt x="275518" y="92351"/>
                    </a:lnTo>
                    <a:lnTo>
                      <a:pt x="277053" y="92863"/>
                    </a:lnTo>
                    <a:lnTo>
                      <a:pt x="278844" y="94398"/>
                    </a:lnTo>
                    <a:lnTo>
                      <a:pt x="279867" y="97468"/>
                    </a:lnTo>
                    <a:lnTo>
                      <a:pt x="281146" y="97979"/>
                    </a:lnTo>
                    <a:lnTo>
                      <a:pt x="282425" y="99258"/>
                    </a:lnTo>
                    <a:lnTo>
                      <a:pt x="283705" y="101561"/>
                    </a:lnTo>
                    <a:lnTo>
                      <a:pt x="283448" y="103607"/>
                    </a:lnTo>
                    <a:lnTo>
                      <a:pt x="285495" y="104886"/>
                    </a:lnTo>
                    <a:lnTo>
                      <a:pt x="286007" y="106165"/>
                    </a:lnTo>
                    <a:lnTo>
                      <a:pt x="288053" y="107444"/>
                    </a:lnTo>
                    <a:lnTo>
                      <a:pt x="291123" y="108468"/>
                    </a:lnTo>
                    <a:lnTo>
                      <a:pt x="292914" y="109491"/>
                    </a:lnTo>
                    <a:lnTo>
                      <a:pt x="295728" y="111537"/>
                    </a:lnTo>
                    <a:lnTo>
                      <a:pt x="298030" y="112049"/>
                    </a:lnTo>
                    <a:lnTo>
                      <a:pt x="302379" y="116910"/>
                    </a:lnTo>
                    <a:lnTo>
                      <a:pt x="304682" y="117677"/>
                    </a:lnTo>
                    <a:lnTo>
                      <a:pt x="307496" y="117677"/>
                    </a:lnTo>
                    <a:lnTo>
                      <a:pt x="308519" y="117166"/>
                    </a:lnTo>
                    <a:lnTo>
                      <a:pt x="311845" y="117677"/>
                    </a:lnTo>
                    <a:lnTo>
                      <a:pt x="317473" y="120235"/>
                    </a:lnTo>
                    <a:lnTo>
                      <a:pt x="324892" y="122794"/>
                    </a:lnTo>
                    <a:lnTo>
                      <a:pt x="326426" y="122538"/>
                    </a:lnTo>
                    <a:lnTo>
                      <a:pt x="326938" y="118956"/>
                    </a:lnTo>
                    <a:lnTo>
                      <a:pt x="332566" y="118956"/>
                    </a:lnTo>
                    <a:lnTo>
                      <a:pt x="340752" y="117166"/>
                    </a:lnTo>
                    <a:lnTo>
                      <a:pt x="340752" y="120747"/>
                    </a:lnTo>
                    <a:lnTo>
                      <a:pt x="346892" y="120235"/>
                    </a:lnTo>
                    <a:lnTo>
                      <a:pt x="347148" y="119980"/>
                    </a:lnTo>
                    <a:lnTo>
                      <a:pt x="350729" y="119724"/>
                    </a:lnTo>
                    <a:lnTo>
                      <a:pt x="357380" y="119980"/>
                    </a:lnTo>
                    <a:lnTo>
                      <a:pt x="359171" y="119468"/>
                    </a:lnTo>
                    <a:lnTo>
                      <a:pt x="359171" y="120491"/>
                    </a:lnTo>
                    <a:lnTo>
                      <a:pt x="362497" y="121003"/>
                    </a:lnTo>
                    <a:lnTo>
                      <a:pt x="366079" y="120491"/>
                    </a:lnTo>
                    <a:lnTo>
                      <a:pt x="368637" y="119980"/>
                    </a:lnTo>
                    <a:lnTo>
                      <a:pt x="373242" y="117933"/>
                    </a:lnTo>
                    <a:lnTo>
                      <a:pt x="374520" y="117933"/>
                    </a:lnTo>
                    <a:lnTo>
                      <a:pt x="377590" y="116910"/>
                    </a:lnTo>
                    <a:lnTo>
                      <a:pt x="379893" y="121003"/>
                    </a:lnTo>
                    <a:lnTo>
                      <a:pt x="380916" y="123561"/>
                    </a:lnTo>
                    <a:lnTo>
                      <a:pt x="382451" y="124073"/>
                    </a:lnTo>
                    <a:lnTo>
                      <a:pt x="385776" y="124328"/>
                    </a:lnTo>
                    <a:lnTo>
                      <a:pt x="390381" y="128677"/>
                    </a:lnTo>
                    <a:lnTo>
                      <a:pt x="391916" y="128677"/>
                    </a:lnTo>
                    <a:lnTo>
                      <a:pt x="393451" y="127654"/>
                    </a:lnTo>
                    <a:lnTo>
                      <a:pt x="396521" y="128422"/>
                    </a:lnTo>
                    <a:lnTo>
                      <a:pt x="398567" y="129445"/>
                    </a:lnTo>
                    <a:lnTo>
                      <a:pt x="402916" y="130468"/>
                    </a:lnTo>
                    <a:lnTo>
                      <a:pt x="407521" y="130980"/>
                    </a:lnTo>
                    <a:lnTo>
                      <a:pt x="409568" y="131747"/>
                    </a:lnTo>
                    <a:lnTo>
                      <a:pt x="414172" y="134305"/>
                    </a:lnTo>
                    <a:lnTo>
                      <a:pt x="416219" y="135841"/>
                    </a:lnTo>
                    <a:lnTo>
                      <a:pt x="417754" y="136608"/>
                    </a:lnTo>
                    <a:lnTo>
                      <a:pt x="420057" y="136864"/>
                    </a:lnTo>
                    <a:lnTo>
                      <a:pt x="423638" y="138399"/>
                    </a:lnTo>
                    <a:lnTo>
                      <a:pt x="425173" y="141468"/>
                    </a:lnTo>
                    <a:lnTo>
                      <a:pt x="426196" y="142492"/>
                    </a:lnTo>
                    <a:lnTo>
                      <a:pt x="426708" y="144282"/>
                    </a:lnTo>
                    <a:lnTo>
                      <a:pt x="427475" y="145562"/>
                    </a:lnTo>
                    <a:lnTo>
                      <a:pt x="429266" y="146073"/>
                    </a:lnTo>
                    <a:lnTo>
                      <a:pt x="430289" y="146841"/>
                    </a:lnTo>
                    <a:lnTo>
                      <a:pt x="432848" y="150934"/>
                    </a:lnTo>
                    <a:lnTo>
                      <a:pt x="433615" y="152725"/>
                    </a:lnTo>
                    <a:lnTo>
                      <a:pt x="434638" y="153492"/>
                    </a:lnTo>
                    <a:lnTo>
                      <a:pt x="439754" y="156050"/>
                    </a:lnTo>
                    <a:lnTo>
                      <a:pt x="444103" y="157329"/>
                    </a:lnTo>
                    <a:lnTo>
                      <a:pt x="449476" y="159376"/>
                    </a:lnTo>
                    <a:lnTo>
                      <a:pt x="451778" y="160911"/>
                    </a:lnTo>
                    <a:lnTo>
                      <a:pt x="454336" y="164492"/>
                    </a:lnTo>
                    <a:lnTo>
                      <a:pt x="454848" y="166795"/>
                    </a:lnTo>
                    <a:lnTo>
                      <a:pt x="458941" y="168330"/>
                    </a:lnTo>
                    <a:lnTo>
                      <a:pt x="460476" y="168330"/>
                    </a:lnTo>
                    <a:lnTo>
                      <a:pt x="465081" y="169609"/>
                    </a:lnTo>
                    <a:lnTo>
                      <a:pt x="471732" y="171399"/>
                    </a:lnTo>
                    <a:lnTo>
                      <a:pt x="474034" y="171655"/>
                    </a:lnTo>
                    <a:lnTo>
                      <a:pt x="485546" y="176260"/>
                    </a:lnTo>
                    <a:lnTo>
                      <a:pt x="489384" y="178051"/>
                    </a:lnTo>
                    <a:lnTo>
                      <a:pt x="490918" y="180353"/>
                    </a:lnTo>
                    <a:lnTo>
                      <a:pt x="492198" y="181632"/>
                    </a:lnTo>
                    <a:lnTo>
                      <a:pt x="494244" y="182911"/>
                    </a:lnTo>
                    <a:lnTo>
                      <a:pt x="498337" y="182911"/>
                    </a:lnTo>
                    <a:lnTo>
                      <a:pt x="501919" y="183935"/>
                    </a:lnTo>
                    <a:lnTo>
                      <a:pt x="503198" y="184958"/>
                    </a:lnTo>
                    <a:lnTo>
                      <a:pt x="504989" y="185469"/>
                    </a:lnTo>
                    <a:lnTo>
                      <a:pt x="508570" y="187260"/>
                    </a:lnTo>
                    <a:lnTo>
                      <a:pt x="510617" y="187004"/>
                    </a:lnTo>
                    <a:lnTo>
                      <a:pt x="511384" y="188283"/>
                    </a:lnTo>
                    <a:lnTo>
                      <a:pt x="511640" y="191609"/>
                    </a:lnTo>
                    <a:lnTo>
                      <a:pt x="512152" y="193912"/>
                    </a:lnTo>
                    <a:lnTo>
                      <a:pt x="513175" y="195702"/>
                    </a:lnTo>
                    <a:lnTo>
                      <a:pt x="514710" y="197749"/>
                    </a:lnTo>
                    <a:lnTo>
                      <a:pt x="515221" y="196726"/>
                    </a:lnTo>
                    <a:lnTo>
                      <a:pt x="523152" y="199028"/>
                    </a:lnTo>
                    <a:lnTo>
                      <a:pt x="524175" y="199028"/>
                    </a:lnTo>
                    <a:lnTo>
                      <a:pt x="526222" y="195191"/>
                    </a:lnTo>
                    <a:lnTo>
                      <a:pt x="527501" y="194167"/>
                    </a:lnTo>
                    <a:lnTo>
                      <a:pt x="528780" y="192377"/>
                    </a:lnTo>
                    <a:lnTo>
                      <a:pt x="531850" y="190330"/>
                    </a:lnTo>
                    <a:lnTo>
                      <a:pt x="536199" y="191097"/>
                    </a:lnTo>
                    <a:lnTo>
                      <a:pt x="537222" y="191097"/>
                    </a:lnTo>
                    <a:lnTo>
                      <a:pt x="541315" y="191865"/>
                    </a:lnTo>
                    <a:lnTo>
                      <a:pt x="544896" y="193400"/>
                    </a:lnTo>
                    <a:lnTo>
                      <a:pt x="545664" y="193656"/>
                    </a:lnTo>
                    <a:lnTo>
                      <a:pt x="552059" y="195191"/>
                    </a:lnTo>
                    <a:lnTo>
                      <a:pt x="554362" y="196981"/>
                    </a:lnTo>
                    <a:lnTo>
                      <a:pt x="555385" y="197237"/>
                    </a:lnTo>
                    <a:lnTo>
                      <a:pt x="557687" y="192377"/>
                    </a:lnTo>
                    <a:lnTo>
                      <a:pt x="557944" y="190586"/>
                    </a:lnTo>
                    <a:lnTo>
                      <a:pt x="559222" y="189307"/>
                    </a:lnTo>
                    <a:lnTo>
                      <a:pt x="559734" y="188028"/>
                    </a:lnTo>
                    <a:lnTo>
                      <a:pt x="559734" y="184446"/>
                    </a:lnTo>
                    <a:lnTo>
                      <a:pt x="560501" y="182655"/>
                    </a:lnTo>
                    <a:lnTo>
                      <a:pt x="560758" y="180609"/>
                    </a:lnTo>
                    <a:lnTo>
                      <a:pt x="562548" y="177539"/>
                    </a:lnTo>
                    <a:lnTo>
                      <a:pt x="563316" y="176772"/>
                    </a:lnTo>
                    <a:lnTo>
                      <a:pt x="566385" y="172678"/>
                    </a:lnTo>
                    <a:lnTo>
                      <a:pt x="568944" y="170632"/>
                    </a:lnTo>
                    <a:lnTo>
                      <a:pt x="570478" y="170632"/>
                    </a:lnTo>
                    <a:lnTo>
                      <a:pt x="573037" y="171144"/>
                    </a:lnTo>
                    <a:lnTo>
                      <a:pt x="574572" y="172167"/>
                    </a:lnTo>
                    <a:lnTo>
                      <a:pt x="575083" y="174213"/>
                    </a:lnTo>
                    <a:lnTo>
                      <a:pt x="576107" y="177283"/>
                    </a:lnTo>
                    <a:lnTo>
                      <a:pt x="576618" y="180609"/>
                    </a:lnTo>
                    <a:lnTo>
                      <a:pt x="579176" y="181632"/>
                    </a:lnTo>
                    <a:lnTo>
                      <a:pt x="610642" y="184190"/>
                    </a:lnTo>
                    <a:lnTo>
                      <a:pt x="614991" y="183935"/>
                    </a:lnTo>
                    <a:lnTo>
                      <a:pt x="620108" y="184702"/>
                    </a:lnTo>
                    <a:lnTo>
                      <a:pt x="621387" y="185725"/>
                    </a:lnTo>
                    <a:lnTo>
                      <a:pt x="620875" y="193144"/>
                    </a:lnTo>
                    <a:lnTo>
                      <a:pt x="624968" y="194679"/>
                    </a:lnTo>
                    <a:lnTo>
                      <a:pt x="628294" y="196214"/>
                    </a:lnTo>
                    <a:lnTo>
                      <a:pt x="629317" y="200307"/>
                    </a:lnTo>
                    <a:lnTo>
                      <a:pt x="633410" y="202098"/>
                    </a:lnTo>
                    <a:lnTo>
                      <a:pt x="636992" y="203121"/>
                    </a:lnTo>
                    <a:lnTo>
                      <a:pt x="641341" y="204400"/>
                    </a:lnTo>
                    <a:lnTo>
                      <a:pt x="642108" y="209261"/>
                    </a:lnTo>
                    <a:lnTo>
                      <a:pt x="643131" y="210540"/>
                    </a:lnTo>
                    <a:lnTo>
                      <a:pt x="644410" y="211051"/>
                    </a:lnTo>
                    <a:lnTo>
                      <a:pt x="647736" y="210796"/>
                    </a:lnTo>
                    <a:lnTo>
                      <a:pt x="650295" y="212586"/>
                    </a:lnTo>
                    <a:lnTo>
                      <a:pt x="652597" y="212331"/>
                    </a:lnTo>
                    <a:lnTo>
                      <a:pt x="654899" y="211563"/>
                    </a:lnTo>
                    <a:lnTo>
                      <a:pt x="656434" y="211819"/>
                    </a:lnTo>
                    <a:lnTo>
                      <a:pt x="659248" y="214633"/>
                    </a:lnTo>
                    <a:lnTo>
                      <a:pt x="659760" y="216424"/>
                    </a:lnTo>
                    <a:lnTo>
                      <a:pt x="661039" y="218214"/>
                    </a:lnTo>
                    <a:lnTo>
                      <a:pt x="667178" y="222308"/>
                    </a:lnTo>
                    <a:lnTo>
                      <a:pt x="672551" y="221028"/>
                    </a:lnTo>
                    <a:lnTo>
                      <a:pt x="673574" y="221540"/>
                    </a:lnTo>
                    <a:lnTo>
                      <a:pt x="676644" y="222563"/>
                    </a:lnTo>
                    <a:close/>
                  </a:path>
                </a:pathLst>
              </a:custGeom>
              <a:solidFill>
                <a:schemeClr val="accent3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FAD8FD8-26F2-DCB4-5522-6266BB806C5A}"/>
                </a:ext>
              </a:extLst>
            </p:cNvPr>
            <p:cNvSpPr txBox="1"/>
            <p:nvPr/>
          </p:nvSpPr>
          <p:spPr>
            <a:xfrm>
              <a:off x="4408555" y="5165789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ด่านมะขามเตี้ย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EFBE98-5E1D-C7B4-387A-15826B4D3639}"/>
                </a:ext>
              </a:extLst>
            </p:cNvPr>
            <p:cNvSpPr txBox="1"/>
            <p:nvPr/>
          </p:nvSpPr>
          <p:spPr>
            <a:xfrm>
              <a:off x="2572792" y="2860157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ทองผาภูมิ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F74D252-1F44-13E6-BD11-2CF1DBA6E85D}"/>
                </a:ext>
              </a:extLst>
            </p:cNvPr>
            <p:cNvSpPr txBox="1"/>
            <p:nvPr/>
          </p:nvSpPr>
          <p:spPr>
            <a:xfrm>
              <a:off x="5264783" y="492442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ท่าม่วง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D6B9F2C-F029-6905-CD16-8F6276DF5661}"/>
                </a:ext>
              </a:extLst>
            </p:cNvPr>
            <p:cNvSpPr txBox="1"/>
            <p:nvPr/>
          </p:nvSpPr>
          <p:spPr>
            <a:xfrm>
              <a:off x="5903756" y="479472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ท่ามะกา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356CE0-FEB3-4C78-DDEA-AFEC0B52F541}"/>
                </a:ext>
              </a:extLst>
            </p:cNvPr>
            <p:cNvSpPr txBox="1"/>
            <p:nvPr/>
          </p:nvSpPr>
          <p:spPr>
            <a:xfrm>
              <a:off x="3367625" y="3948196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ไทรโยค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D2D6D10-21F2-5102-1C21-692C3B4F830B}"/>
                </a:ext>
              </a:extLst>
            </p:cNvPr>
            <p:cNvSpPr txBox="1"/>
            <p:nvPr/>
          </p:nvSpPr>
          <p:spPr>
            <a:xfrm>
              <a:off x="4612984" y="366704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บ่อพลอย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09E57D-BCBB-B9C8-AECD-4CBC0C1E3F03}"/>
                </a:ext>
              </a:extLst>
            </p:cNvPr>
            <p:cNvSpPr txBox="1"/>
            <p:nvPr/>
          </p:nvSpPr>
          <p:spPr>
            <a:xfrm>
              <a:off x="5539785" y="4333273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พนมทวน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66DEA93-4A1F-5769-18EF-7A5D96A5A5DC}"/>
                </a:ext>
              </a:extLst>
            </p:cNvPr>
            <p:cNvSpPr txBox="1"/>
            <p:nvPr/>
          </p:nvSpPr>
          <p:spPr>
            <a:xfrm>
              <a:off x="4280355" y="4562088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เมืองกาญจนบุรี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09C5362-4313-94B3-8613-494CA7010155}"/>
                </a:ext>
              </a:extLst>
            </p:cNvPr>
            <p:cNvSpPr txBox="1"/>
            <p:nvPr/>
          </p:nvSpPr>
          <p:spPr>
            <a:xfrm>
              <a:off x="5436937" y="311847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เลาขวัญ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2EE8F9-1690-12BE-221C-A8141BF024F4}"/>
                </a:ext>
              </a:extLst>
            </p:cNvPr>
            <p:cNvSpPr txBox="1"/>
            <p:nvPr/>
          </p:nvSpPr>
          <p:spPr>
            <a:xfrm>
              <a:off x="3731823" y="3056939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ศรีสวัสดิ์	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8CDBDE6-BC0A-EAD7-3366-EB5BAB5E137E}"/>
                </a:ext>
              </a:extLst>
            </p:cNvPr>
            <p:cNvSpPr txBox="1"/>
            <p:nvPr/>
          </p:nvSpPr>
          <p:spPr>
            <a:xfrm>
              <a:off x="2225973" y="177256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สังขละบุรี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0A5A04-A260-0E0D-31D4-37F7DB995A91}"/>
                </a:ext>
              </a:extLst>
            </p:cNvPr>
            <p:cNvSpPr txBox="1"/>
            <p:nvPr/>
          </p:nvSpPr>
          <p:spPr>
            <a:xfrm>
              <a:off x="4581614" y="2964701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หนองปรือ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610DBF0-33AC-5FAF-72E7-A716EFEC3595}"/>
                </a:ext>
              </a:extLst>
            </p:cNvPr>
            <p:cNvSpPr txBox="1"/>
            <p:nvPr/>
          </p:nvSpPr>
          <p:spPr>
            <a:xfrm>
              <a:off x="5401448" y="3858550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ห้วยกระเจา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64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4BE2F65-4496-433D-8E6D-68BDA5CE1CEC}"/>
              </a:ext>
            </a:extLst>
          </p:cNvPr>
          <p:cNvGrpSpPr/>
          <p:nvPr/>
        </p:nvGrpSpPr>
        <p:grpSpPr>
          <a:xfrm>
            <a:off x="6638483" y="1438722"/>
            <a:ext cx="5028861" cy="1675310"/>
            <a:chOff x="839624" y="3324218"/>
            <a:chExt cx="4114461" cy="167531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D5ACC3B-01E6-482A-9608-DA796878C5BB}"/>
                </a:ext>
              </a:extLst>
            </p:cNvPr>
            <p:cNvSpPr/>
            <p:nvPr/>
          </p:nvSpPr>
          <p:spPr>
            <a:xfrm>
              <a:off x="839624" y="3641464"/>
              <a:ext cx="4114461" cy="1358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กาญจนบุรีเศรษฐกิจสนธิกำลังยุคใหม่จัดการ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มุ่งมั่นบริหารพันธกิจประชากรกาญจนบุรีเศรษฐกิจ กระแสนวัตกรรมประชารัฐสตาร์ทอัพพลเมืองอาเซียนพัฒนา</a:t>
              </a:r>
              <a:endParaRPr lang="en-US" sz="1400" dirty="0">
                <a:cs typeface="Kanit Light" panose="00000400000000000000" pitchFamily="2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BD264B-147B-415C-9F4D-DA5A7E331B5F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พันธกิจผสมผสานเศรษฐกิจกาญจนบุรียุคใหม่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99E7B8-8719-4EB3-8B7A-15487DA4CA36}"/>
              </a:ext>
            </a:extLst>
          </p:cNvPr>
          <p:cNvGrpSpPr/>
          <p:nvPr/>
        </p:nvGrpSpPr>
        <p:grpSpPr>
          <a:xfrm>
            <a:off x="7593487" y="3331598"/>
            <a:ext cx="4114800" cy="1352145"/>
            <a:chOff x="839624" y="3324218"/>
            <a:chExt cx="4114461" cy="135214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765D9A-A6A1-4E6E-B98A-65CDA324BF3F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กาญจนบุรีประชารัฐโลกาภิวัฒน์พันธกิจวิสาหกิจเศรษฐกิจ ยุคใหม่พัฒนานวัตกรรมก้าวหน้าความเป็นอยู่กระแสพันธกิจ เศรษฐกิจยุคใหม่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246C9-162E-4378-A11B-443789E75EA7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ประวัติศาสตร์กาญจนบุรีสร้างสรรค์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E497A6-87DE-4F1D-B960-659C52628EC6}"/>
              </a:ext>
            </a:extLst>
          </p:cNvPr>
          <p:cNvGrpSpPr/>
          <p:nvPr/>
        </p:nvGrpSpPr>
        <p:grpSpPr>
          <a:xfrm>
            <a:off x="7593487" y="4974761"/>
            <a:ext cx="4114800" cy="1352145"/>
            <a:chOff x="839624" y="3324218"/>
            <a:chExt cx="4114461" cy="135214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726814-A15A-414D-804D-12D78CF2CE3E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เทคโนโลยีประชารัฐประวัติศาสตร์เป้าหมายกาญจนบุรีผสมผสานบูรณาการ เศรษฐกิจกระแสเอสเอ็มอีนวัตกรรมจริยธรรมความเป็นอยู่อาเซียน 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0B2CC8-E34E-4005-912F-C72B02FEA424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บริหารวิสัยทัศน์มุ่งมั่นพลเมืองจัดการ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3D37EC11-3708-43FA-B995-30DF32A59C44}"/>
              </a:ext>
            </a:extLst>
          </p:cNvPr>
          <p:cNvSpPr/>
          <p:nvPr/>
        </p:nvSpPr>
        <p:spPr>
          <a:xfrm>
            <a:off x="6679087" y="5003271"/>
            <a:ext cx="671259" cy="671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52F4C1-6F7A-4CDE-907E-7CC531E099DD}"/>
              </a:ext>
            </a:extLst>
          </p:cNvPr>
          <p:cNvSpPr/>
          <p:nvPr/>
        </p:nvSpPr>
        <p:spPr>
          <a:xfrm>
            <a:off x="6679087" y="3360108"/>
            <a:ext cx="671259" cy="671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 descr="Marker with solid fill">
            <a:extLst>
              <a:ext uri="{FF2B5EF4-FFF2-40B4-BE49-F238E27FC236}">
                <a16:creationId xmlns:a16="http://schemas.microsoft.com/office/drawing/2014/main" id="{B49A529A-7104-458F-A5AF-88CEE82B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698" y="3466879"/>
            <a:ext cx="441005" cy="441005"/>
          </a:xfrm>
          <a:prstGeom prst="rect">
            <a:avLst/>
          </a:prstGeom>
        </p:spPr>
      </p:pic>
      <p:pic>
        <p:nvPicPr>
          <p:cNvPr id="56" name="Graphic 55" descr="Marker with solid fill">
            <a:extLst>
              <a:ext uri="{FF2B5EF4-FFF2-40B4-BE49-F238E27FC236}">
                <a16:creationId xmlns:a16="http://schemas.microsoft.com/office/drawing/2014/main" id="{DF68DB1D-EA03-4F0C-9D5D-AAE6F297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3170" y="5101206"/>
            <a:ext cx="441005" cy="4410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0702188-1421-4DC3-9DFA-A7FD44A231CF}"/>
              </a:ext>
            </a:extLst>
          </p:cNvPr>
          <p:cNvSpPr txBox="1"/>
          <p:nvPr/>
        </p:nvSpPr>
        <p:spPr>
          <a:xfrm>
            <a:off x="2679394" y="460501"/>
            <a:ext cx="6833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แผนที่จังหวัดกาญจนบุรี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A378764-2ED4-E34C-0B00-AC533113D48C}"/>
              </a:ext>
            </a:extLst>
          </p:cNvPr>
          <p:cNvGrpSpPr/>
          <p:nvPr/>
        </p:nvGrpSpPr>
        <p:grpSpPr>
          <a:xfrm>
            <a:off x="942418" y="1305827"/>
            <a:ext cx="5313312" cy="4763107"/>
            <a:chOff x="1926392" y="722431"/>
            <a:chExt cx="5313312" cy="476310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E11043D-0F1C-33FE-F8E6-DD6729A7358C}"/>
                </a:ext>
              </a:extLst>
            </p:cNvPr>
            <p:cNvGrpSpPr/>
            <p:nvPr/>
          </p:nvGrpSpPr>
          <p:grpSpPr>
            <a:xfrm>
              <a:off x="1926392" y="722431"/>
              <a:ext cx="4169608" cy="4763107"/>
              <a:chOff x="4267936" y="790524"/>
              <a:chExt cx="4169608" cy="4763107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1090992-644B-2E6B-18E0-29838AB404CF}"/>
                  </a:ext>
                </a:extLst>
              </p:cNvPr>
              <p:cNvSpPr/>
              <p:nvPr/>
            </p:nvSpPr>
            <p:spPr>
              <a:xfrm>
                <a:off x="6334446" y="4027410"/>
                <a:ext cx="1408546" cy="1449193"/>
              </a:xfrm>
              <a:custGeom>
                <a:avLst/>
                <a:gdLst>
                  <a:gd name="connsiteX0" fmla="*/ 835255 w 1408546"/>
                  <a:gd name="connsiteY0" fmla="*/ 136608 h 1449193"/>
                  <a:gd name="connsiteX1" fmla="*/ 834231 w 1408546"/>
                  <a:gd name="connsiteY1" fmla="*/ 141469 h 1449193"/>
                  <a:gd name="connsiteX2" fmla="*/ 834231 w 1408546"/>
                  <a:gd name="connsiteY2" fmla="*/ 143515 h 1449193"/>
                  <a:gd name="connsiteX3" fmla="*/ 835255 w 1408546"/>
                  <a:gd name="connsiteY3" fmla="*/ 145306 h 1449193"/>
                  <a:gd name="connsiteX4" fmla="*/ 840115 w 1408546"/>
                  <a:gd name="connsiteY4" fmla="*/ 150166 h 1449193"/>
                  <a:gd name="connsiteX5" fmla="*/ 842673 w 1408546"/>
                  <a:gd name="connsiteY5" fmla="*/ 152980 h 1449193"/>
                  <a:gd name="connsiteX6" fmla="*/ 843697 w 1408546"/>
                  <a:gd name="connsiteY6" fmla="*/ 154515 h 1449193"/>
                  <a:gd name="connsiteX7" fmla="*/ 843185 w 1408546"/>
                  <a:gd name="connsiteY7" fmla="*/ 156562 h 1449193"/>
                  <a:gd name="connsiteX8" fmla="*/ 840115 w 1408546"/>
                  <a:gd name="connsiteY8" fmla="*/ 157585 h 1449193"/>
                  <a:gd name="connsiteX9" fmla="*/ 838836 w 1408546"/>
                  <a:gd name="connsiteY9" fmla="*/ 157585 h 1449193"/>
                  <a:gd name="connsiteX10" fmla="*/ 835255 w 1408546"/>
                  <a:gd name="connsiteY10" fmla="*/ 155794 h 1449193"/>
                  <a:gd name="connsiteX11" fmla="*/ 833464 w 1408546"/>
                  <a:gd name="connsiteY11" fmla="*/ 155538 h 1449193"/>
                  <a:gd name="connsiteX12" fmla="*/ 826557 w 1408546"/>
                  <a:gd name="connsiteY12" fmla="*/ 154771 h 1449193"/>
                  <a:gd name="connsiteX13" fmla="*/ 824254 w 1408546"/>
                  <a:gd name="connsiteY13" fmla="*/ 155027 h 1449193"/>
                  <a:gd name="connsiteX14" fmla="*/ 821440 w 1408546"/>
                  <a:gd name="connsiteY14" fmla="*/ 156306 h 1449193"/>
                  <a:gd name="connsiteX15" fmla="*/ 815556 w 1408546"/>
                  <a:gd name="connsiteY15" fmla="*/ 158097 h 1449193"/>
                  <a:gd name="connsiteX16" fmla="*/ 814277 w 1408546"/>
                  <a:gd name="connsiteY16" fmla="*/ 158864 h 1449193"/>
                  <a:gd name="connsiteX17" fmla="*/ 813766 w 1408546"/>
                  <a:gd name="connsiteY17" fmla="*/ 160655 h 1449193"/>
                  <a:gd name="connsiteX18" fmla="*/ 815045 w 1408546"/>
                  <a:gd name="connsiteY18" fmla="*/ 173190 h 1449193"/>
                  <a:gd name="connsiteX19" fmla="*/ 815045 w 1408546"/>
                  <a:gd name="connsiteY19" fmla="*/ 175237 h 1449193"/>
                  <a:gd name="connsiteX20" fmla="*/ 814022 w 1408546"/>
                  <a:gd name="connsiteY20" fmla="*/ 179330 h 1449193"/>
                  <a:gd name="connsiteX21" fmla="*/ 811719 w 1408546"/>
                  <a:gd name="connsiteY21" fmla="*/ 184446 h 1449193"/>
                  <a:gd name="connsiteX22" fmla="*/ 808905 w 1408546"/>
                  <a:gd name="connsiteY22" fmla="*/ 186493 h 1449193"/>
                  <a:gd name="connsiteX23" fmla="*/ 806347 w 1408546"/>
                  <a:gd name="connsiteY23" fmla="*/ 187260 h 1449193"/>
                  <a:gd name="connsiteX24" fmla="*/ 803277 w 1408546"/>
                  <a:gd name="connsiteY24" fmla="*/ 188028 h 1449193"/>
                  <a:gd name="connsiteX25" fmla="*/ 801486 w 1408546"/>
                  <a:gd name="connsiteY25" fmla="*/ 188028 h 1449193"/>
                  <a:gd name="connsiteX26" fmla="*/ 797905 w 1408546"/>
                  <a:gd name="connsiteY26" fmla="*/ 186748 h 1449193"/>
                  <a:gd name="connsiteX27" fmla="*/ 796370 w 1408546"/>
                  <a:gd name="connsiteY27" fmla="*/ 186493 h 1449193"/>
                  <a:gd name="connsiteX28" fmla="*/ 794323 w 1408546"/>
                  <a:gd name="connsiteY28" fmla="*/ 187516 h 1449193"/>
                  <a:gd name="connsiteX29" fmla="*/ 793300 w 1408546"/>
                  <a:gd name="connsiteY29" fmla="*/ 189307 h 1449193"/>
                  <a:gd name="connsiteX30" fmla="*/ 792533 w 1408546"/>
                  <a:gd name="connsiteY30" fmla="*/ 189562 h 1449193"/>
                  <a:gd name="connsiteX31" fmla="*/ 789207 w 1408546"/>
                  <a:gd name="connsiteY31" fmla="*/ 189307 h 1449193"/>
                  <a:gd name="connsiteX32" fmla="*/ 788440 w 1408546"/>
                  <a:gd name="connsiteY32" fmla="*/ 189562 h 1449193"/>
                  <a:gd name="connsiteX33" fmla="*/ 787928 w 1408546"/>
                  <a:gd name="connsiteY33" fmla="*/ 191098 h 1449193"/>
                  <a:gd name="connsiteX34" fmla="*/ 785626 w 1408546"/>
                  <a:gd name="connsiteY34" fmla="*/ 192376 h 1449193"/>
                  <a:gd name="connsiteX35" fmla="*/ 784091 w 1408546"/>
                  <a:gd name="connsiteY35" fmla="*/ 192376 h 1449193"/>
                  <a:gd name="connsiteX36" fmla="*/ 781788 w 1408546"/>
                  <a:gd name="connsiteY36" fmla="*/ 191865 h 1449193"/>
                  <a:gd name="connsiteX37" fmla="*/ 780253 w 1408546"/>
                  <a:gd name="connsiteY37" fmla="*/ 192888 h 1449193"/>
                  <a:gd name="connsiteX38" fmla="*/ 780509 w 1408546"/>
                  <a:gd name="connsiteY38" fmla="*/ 195447 h 1449193"/>
                  <a:gd name="connsiteX39" fmla="*/ 779998 w 1408546"/>
                  <a:gd name="connsiteY39" fmla="*/ 196725 h 1449193"/>
                  <a:gd name="connsiteX40" fmla="*/ 777951 w 1408546"/>
                  <a:gd name="connsiteY40" fmla="*/ 198772 h 1449193"/>
                  <a:gd name="connsiteX41" fmla="*/ 776928 w 1408546"/>
                  <a:gd name="connsiteY41" fmla="*/ 200051 h 1449193"/>
                  <a:gd name="connsiteX42" fmla="*/ 776160 w 1408546"/>
                  <a:gd name="connsiteY42" fmla="*/ 201586 h 1449193"/>
                  <a:gd name="connsiteX43" fmla="*/ 776416 w 1408546"/>
                  <a:gd name="connsiteY43" fmla="*/ 203633 h 1449193"/>
                  <a:gd name="connsiteX44" fmla="*/ 778207 w 1408546"/>
                  <a:gd name="connsiteY44" fmla="*/ 206958 h 1449193"/>
                  <a:gd name="connsiteX45" fmla="*/ 779230 w 1408546"/>
                  <a:gd name="connsiteY45" fmla="*/ 210284 h 1449193"/>
                  <a:gd name="connsiteX46" fmla="*/ 780509 w 1408546"/>
                  <a:gd name="connsiteY46" fmla="*/ 212330 h 1449193"/>
                  <a:gd name="connsiteX47" fmla="*/ 782556 w 1408546"/>
                  <a:gd name="connsiteY47" fmla="*/ 217703 h 1449193"/>
                  <a:gd name="connsiteX48" fmla="*/ 783835 w 1408546"/>
                  <a:gd name="connsiteY48" fmla="*/ 222563 h 1449193"/>
                  <a:gd name="connsiteX49" fmla="*/ 784602 w 1408546"/>
                  <a:gd name="connsiteY49" fmla="*/ 225377 h 1449193"/>
                  <a:gd name="connsiteX50" fmla="*/ 784346 w 1408546"/>
                  <a:gd name="connsiteY50" fmla="*/ 226657 h 1449193"/>
                  <a:gd name="connsiteX51" fmla="*/ 779486 w 1408546"/>
                  <a:gd name="connsiteY51" fmla="*/ 229471 h 1449193"/>
                  <a:gd name="connsiteX52" fmla="*/ 778974 w 1408546"/>
                  <a:gd name="connsiteY52" fmla="*/ 231261 h 1449193"/>
                  <a:gd name="connsiteX53" fmla="*/ 780253 w 1408546"/>
                  <a:gd name="connsiteY53" fmla="*/ 235098 h 1449193"/>
                  <a:gd name="connsiteX54" fmla="*/ 783579 w 1408546"/>
                  <a:gd name="connsiteY54" fmla="*/ 249680 h 1449193"/>
                  <a:gd name="connsiteX55" fmla="*/ 784346 w 1408546"/>
                  <a:gd name="connsiteY55" fmla="*/ 250703 h 1449193"/>
                  <a:gd name="connsiteX56" fmla="*/ 786393 w 1408546"/>
                  <a:gd name="connsiteY56" fmla="*/ 251215 h 1449193"/>
                  <a:gd name="connsiteX57" fmla="*/ 797393 w 1408546"/>
                  <a:gd name="connsiteY57" fmla="*/ 251215 h 1449193"/>
                  <a:gd name="connsiteX58" fmla="*/ 802765 w 1408546"/>
                  <a:gd name="connsiteY58" fmla="*/ 250703 h 1449193"/>
                  <a:gd name="connsiteX59" fmla="*/ 806091 w 1408546"/>
                  <a:gd name="connsiteY59" fmla="*/ 251215 h 1449193"/>
                  <a:gd name="connsiteX60" fmla="*/ 809673 w 1408546"/>
                  <a:gd name="connsiteY60" fmla="*/ 252239 h 1449193"/>
                  <a:gd name="connsiteX61" fmla="*/ 813766 w 1408546"/>
                  <a:gd name="connsiteY61" fmla="*/ 254797 h 1449193"/>
                  <a:gd name="connsiteX62" fmla="*/ 816068 w 1408546"/>
                  <a:gd name="connsiteY62" fmla="*/ 257099 h 1449193"/>
                  <a:gd name="connsiteX63" fmla="*/ 818370 w 1408546"/>
                  <a:gd name="connsiteY63" fmla="*/ 259402 h 1449193"/>
                  <a:gd name="connsiteX64" fmla="*/ 820673 w 1408546"/>
                  <a:gd name="connsiteY64" fmla="*/ 265285 h 1449193"/>
                  <a:gd name="connsiteX65" fmla="*/ 823231 w 1408546"/>
                  <a:gd name="connsiteY65" fmla="*/ 269634 h 1449193"/>
                  <a:gd name="connsiteX66" fmla="*/ 825022 w 1408546"/>
                  <a:gd name="connsiteY66" fmla="*/ 270913 h 1449193"/>
                  <a:gd name="connsiteX67" fmla="*/ 830394 w 1408546"/>
                  <a:gd name="connsiteY67" fmla="*/ 273471 h 1449193"/>
                  <a:gd name="connsiteX68" fmla="*/ 835766 w 1408546"/>
                  <a:gd name="connsiteY68" fmla="*/ 273983 h 1449193"/>
                  <a:gd name="connsiteX69" fmla="*/ 846511 w 1408546"/>
                  <a:gd name="connsiteY69" fmla="*/ 275007 h 1449193"/>
                  <a:gd name="connsiteX70" fmla="*/ 852650 w 1408546"/>
                  <a:gd name="connsiteY70" fmla="*/ 277821 h 1449193"/>
                  <a:gd name="connsiteX71" fmla="*/ 864162 w 1408546"/>
                  <a:gd name="connsiteY71" fmla="*/ 284727 h 1449193"/>
                  <a:gd name="connsiteX72" fmla="*/ 871581 w 1408546"/>
                  <a:gd name="connsiteY72" fmla="*/ 289844 h 1449193"/>
                  <a:gd name="connsiteX73" fmla="*/ 874907 w 1408546"/>
                  <a:gd name="connsiteY73" fmla="*/ 291379 h 1449193"/>
                  <a:gd name="connsiteX74" fmla="*/ 876442 w 1408546"/>
                  <a:gd name="connsiteY74" fmla="*/ 291890 h 1449193"/>
                  <a:gd name="connsiteX75" fmla="*/ 884116 w 1408546"/>
                  <a:gd name="connsiteY75" fmla="*/ 290867 h 1449193"/>
                  <a:gd name="connsiteX76" fmla="*/ 886930 w 1408546"/>
                  <a:gd name="connsiteY76" fmla="*/ 290867 h 1449193"/>
                  <a:gd name="connsiteX77" fmla="*/ 889488 w 1408546"/>
                  <a:gd name="connsiteY77" fmla="*/ 291635 h 1449193"/>
                  <a:gd name="connsiteX78" fmla="*/ 891279 w 1408546"/>
                  <a:gd name="connsiteY78" fmla="*/ 292914 h 1449193"/>
                  <a:gd name="connsiteX79" fmla="*/ 893582 w 1408546"/>
                  <a:gd name="connsiteY79" fmla="*/ 294449 h 1449193"/>
                  <a:gd name="connsiteX80" fmla="*/ 894605 w 1408546"/>
                  <a:gd name="connsiteY80" fmla="*/ 297775 h 1449193"/>
                  <a:gd name="connsiteX81" fmla="*/ 894861 w 1408546"/>
                  <a:gd name="connsiteY81" fmla="*/ 301867 h 1449193"/>
                  <a:gd name="connsiteX82" fmla="*/ 894349 w 1408546"/>
                  <a:gd name="connsiteY82" fmla="*/ 305705 h 1449193"/>
                  <a:gd name="connsiteX83" fmla="*/ 892558 w 1408546"/>
                  <a:gd name="connsiteY83" fmla="*/ 313124 h 1449193"/>
                  <a:gd name="connsiteX84" fmla="*/ 893326 w 1408546"/>
                  <a:gd name="connsiteY84" fmla="*/ 315426 h 1449193"/>
                  <a:gd name="connsiteX85" fmla="*/ 894093 w 1408546"/>
                  <a:gd name="connsiteY85" fmla="*/ 316961 h 1449193"/>
                  <a:gd name="connsiteX86" fmla="*/ 895372 w 1408546"/>
                  <a:gd name="connsiteY86" fmla="*/ 317984 h 1449193"/>
                  <a:gd name="connsiteX87" fmla="*/ 901000 w 1408546"/>
                  <a:gd name="connsiteY87" fmla="*/ 320031 h 1449193"/>
                  <a:gd name="connsiteX88" fmla="*/ 905349 w 1408546"/>
                  <a:gd name="connsiteY88" fmla="*/ 322333 h 1449193"/>
                  <a:gd name="connsiteX89" fmla="*/ 906117 w 1408546"/>
                  <a:gd name="connsiteY89" fmla="*/ 323100 h 1449193"/>
                  <a:gd name="connsiteX90" fmla="*/ 911233 w 1408546"/>
                  <a:gd name="connsiteY90" fmla="*/ 330263 h 1449193"/>
                  <a:gd name="connsiteX91" fmla="*/ 912000 w 1408546"/>
                  <a:gd name="connsiteY91" fmla="*/ 330775 h 1449193"/>
                  <a:gd name="connsiteX92" fmla="*/ 915838 w 1408546"/>
                  <a:gd name="connsiteY92" fmla="*/ 332822 h 1449193"/>
                  <a:gd name="connsiteX93" fmla="*/ 917117 w 1408546"/>
                  <a:gd name="connsiteY93" fmla="*/ 334357 h 1449193"/>
                  <a:gd name="connsiteX94" fmla="*/ 919164 w 1408546"/>
                  <a:gd name="connsiteY94" fmla="*/ 339729 h 1449193"/>
                  <a:gd name="connsiteX95" fmla="*/ 921977 w 1408546"/>
                  <a:gd name="connsiteY95" fmla="*/ 346124 h 1449193"/>
                  <a:gd name="connsiteX96" fmla="*/ 923257 w 1408546"/>
                  <a:gd name="connsiteY96" fmla="*/ 348171 h 1449193"/>
                  <a:gd name="connsiteX97" fmla="*/ 925303 w 1408546"/>
                  <a:gd name="connsiteY97" fmla="*/ 349450 h 1449193"/>
                  <a:gd name="connsiteX98" fmla="*/ 929141 w 1408546"/>
                  <a:gd name="connsiteY98" fmla="*/ 350217 h 1449193"/>
                  <a:gd name="connsiteX99" fmla="*/ 932978 w 1408546"/>
                  <a:gd name="connsiteY99" fmla="*/ 351496 h 1449193"/>
                  <a:gd name="connsiteX100" fmla="*/ 937838 w 1408546"/>
                  <a:gd name="connsiteY100" fmla="*/ 353287 h 1449193"/>
                  <a:gd name="connsiteX101" fmla="*/ 941420 w 1408546"/>
                  <a:gd name="connsiteY101" fmla="*/ 354822 h 1449193"/>
                  <a:gd name="connsiteX102" fmla="*/ 947048 w 1408546"/>
                  <a:gd name="connsiteY102" fmla="*/ 356613 h 1449193"/>
                  <a:gd name="connsiteX103" fmla="*/ 954211 w 1408546"/>
                  <a:gd name="connsiteY103" fmla="*/ 357636 h 1449193"/>
                  <a:gd name="connsiteX104" fmla="*/ 961118 w 1408546"/>
                  <a:gd name="connsiteY104" fmla="*/ 358404 h 1449193"/>
                  <a:gd name="connsiteX105" fmla="*/ 983630 w 1408546"/>
                  <a:gd name="connsiteY105" fmla="*/ 361473 h 1449193"/>
                  <a:gd name="connsiteX106" fmla="*/ 996933 w 1408546"/>
                  <a:gd name="connsiteY106" fmla="*/ 364032 h 1449193"/>
                  <a:gd name="connsiteX107" fmla="*/ 1006142 w 1408546"/>
                  <a:gd name="connsiteY107" fmla="*/ 366590 h 1449193"/>
                  <a:gd name="connsiteX108" fmla="*/ 1009468 w 1408546"/>
                  <a:gd name="connsiteY108" fmla="*/ 367869 h 1449193"/>
                  <a:gd name="connsiteX109" fmla="*/ 1014073 w 1408546"/>
                  <a:gd name="connsiteY109" fmla="*/ 370172 h 1449193"/>
                  <a:gd name="connsiteX110" fmla="*/ 1017398 w 1408546"/>
                  <a:gd name="connsiteY110" fmla="*/ 370683 h 1449193"/>
                  <a:gd name="connsiteX111" fmla="*/ 1019956 w 1408546"/>
                  <a:gd name="connsiteY111" fmla="*/ 371450 h 1449193"/>
                  <a:gd name="connsiteX112" fmla="*/ 1024305 w 1408546"/>
                  <a:gd name="connsiteY112" fmla="*/ 372730 h 1449193"/>
                  <a:gd name="connsiteX113" fmla="*/ 1026096 w 1408546"/>
                  <a:gd name="connsiteY113" fmla="*/ 373497 h 1449193"/>
                  <a:gd name="connsiteX114" fmla="*/ 1027631 w 1408546"/>
                  <a:gd name="connsiteY114" fmla="*/ 375544 h 1449193"/>
                  <a:gd name="connsiteX115" fmla="*/ 1028143 w 1408546"/>
                  <a:gd name="connsiteY115" fmla="*/ 377846 h 1449193"/>
                  <a:gd name="connsiteX116" fmla="*/ 1028399 w 1408546"/>
                  <a:gd name="connsiteY116" fmla="*/ 382451 h 1449193"/>
                  <a:gd name="connsiteX117" fmla="*/ 1029422 w 1408546"/>
                  <a:gd name="connsiteY117" fmla="*/ 392172 h 1449193"/>
                  <a:gd name="connsiteX118" fmla="*/ 1031213 w 1408546"/>
                  <a:gd name="connsiteY118" fmla="*/ 394986 h 1449193"/>
                  <a:gd name="connsiteX119" fmla="*/ 1033771 w 1408546"/>
                  <a:gd name="connsiteY119" fmla="*/ 397288 h 1449193"/>
                  <a:gd name="connsiteX120" fmla="*/ 1036841 w 1408546"/>
                  <a:gd name="connsiteY120" fmla="*/ 399846 h 1449193"/>
                  <a:gd name="connsiteX121" fmla="*/ 1037352 w 1408546"/>
                  <a:gd name="connsiteY121" fmla="*/ 401381 h 1449193"/>
                  <a:gd name="connsiteX122" fmla="*/ 1037864 w 1408546"/>
                  <a:gd name="connsiteY122" fmla="*/ 404451 h 1449193"/>
                  <a:gd name="connsiteX123" fmla="*/ 1038376 w 1408546"/>
                  <a:gd name="connsiteY123" fmla="*/ 405475 h 1449193"/>
                  <a:gd name="connsiteX124" fmla="*/ 1037096 w 1408546"/>
                  <a:gd name="connsiteY124" fmla="*/ 408033 h 1449193"/>
                  <a:gd name="connsiteX125" fmla="*/ 1037352 w 1408546"/>
                  <a:gd name="connsiteY125" fmla="*/ 410847 h 1449193"/>
                  <a:gd name="connsiteX126" fmla="*/ 1036841 w 1408546"/>
                  <a:gd name="connsiteY126" fmla="*/ 411614 h 1449193"/>
                  <a:gd name="connsiteX127" fmla="*/ 1036841 w 1408546"/>
                  <a:gd name="connsiteY127" fmla="*/ 415196 h 1449193"/>
                  <a:gd name="connsiteX128" fmla="*/ 1037864 w 1408546"/>
                  <a:gd name="connsiteY128" fmla="*/ 416986 h 1449193"/>
                  <a:gd name="connsiteX129" fmla="*/ 1038120 w 1408546"/>
                  <a:gd name="connsiteY129" fmla="*/ 419033 h 1449193"/>
                  <a:gd name="connsiteX130" fmla="*/ 1039655 w 1408546"/>
                  <a:gd name="connsiteY130" fmla="*/ 422359 h 1449193"/>
                  <a:gd name="connsiteX131" fmla="*/ 1039655 w 1408546"/>
                  <a:gd name="connsiteY131" fmla="*/ 423894 h 1449193"/>
                  <a:gd name="connsiteX132" fmla="*/ 1040678 w 1408546"/>
                  <a:gd name="connsiteY132" fmla="*/ 424405 h 1449193"/>
                  <a:gd name="connsiteX133" fmla="*/ 1042469 w 1408546"/>
                  <a:gd name="connsiteY133" fmla="*/ 427475 h 1449193"/>
                  <a:gd name="connsiteX134" fmla="*/ 1044515 w 1408546"/>
                  <a:gd name="connsiteY134" fmla="*/ 430545 h 1449193"/>
                  <a:gd name="connsiteX135" fmla="*/ 1044771 w 1408546"/>
                  <a:gd name="connsiteY135" fmla="*/ 432336 h 1449193"/>
                  <a:gd name="connsiteX136" fmla="*/ 1043492 w 1408546"/>
                  <a:gd name="connsiteY136" fmla="*/ 434382 h 1449193"/>
                  <a:gd name="connsiteX137" fmla="*/ 1042213 w 1408546"/>
                  <a:gd name="connsiteY137" fmla="*/ 434638 h 1449193"/>
                  <a:gd name="connsiteX138" fmla="*/ 1042469 w 1408546"/>
                  <a:gd name="connsiteY138" fmla="*/ 435917 h 1449193"/>
                  <a:gd name="connsiteX139" fmla="*/ 1043492 w 1408546"/>
                  <a:gd name="connsiteY139" fmla="*/ 441033 h 1449193"/>
                  <a:gd name="connsiteX140" fmla="*/ 1043748 w 1408546"/>
                  <a:gd name="connsiteY140" fmla="*/ 446918 h 1449193"/>
                  <a:gd name="connsiteX141" fmla="*/ 1045283 w 1408546"/>
                  <a:gd name="connsiteY141" fmla="*/ 450755 h 1449193"/>
                  <a:gd name="connsiteX142" fmla="*/ 1046562 w 1408546"/>
                  <a:gd name="connsiteY142" fmla="*/ 453313 h 1449193"/>
                  <a:gd name="connsiteX143" fmla="*/ 1050143 w 1408546"/>
                  <a:gd name="connsiteY143" fmla="*/ 458685 h 1449193"/>
                  <a:gd name="connsiteX144" fmla="*/ 1052446 w 1408546"/>
                  <a:gd name="connsiteY144" fmla="*/ 461499 h 1449193"/>
                  <a:gd name="connsiteX145" fmla="*/ 1056539 w 1408546"/>
                  <a:gd name="connsiteY145" fmla="*/ 465336 h 1449193"/>
                  <a:gd name="connsiteX146" fmla="*/ 1059609 w 1408546"/>
                  <a:gd name="connsiteY146" fmla="*/ 469429 h 1449193"/>
                  <a:gd name="connsiteX147" fmla="*/ 1062934 w 1408546"/>
                  <a:gd name="connsiteY147" fmla="*/ 474802 h 1449193"/>
                  <a:gd name="connsiteX148" fmla="*/ 1067027 w 1408546"/>
                  <a:gd name="connsiteY148" fmla="*/ 480174 h 1449193"/>
                  <a:gd name="connsiteX149" fmla="*/ 1069074 w 1408546"/>
                  <a:gd name="connsiteY149" fmla="*/ 481965 h 1449193"/>
                  <a:gd name="connsiteX150" fmla="*/ 1072400 w 1408546"/>
                  <a:gd name="connsiteY150" fmla="*/ 484267 h 1449193"/>
                  <a:gd name="connsiteX151" fmla="*/ 1076749 w 1408546"/>
                  <a:gd name="connsiteY151" fmla="*/ 487593 h 1449193"/>
                  <a:gd name="connsiteX152" fmla="*/ 1078028 w 1408546"/>
                  <a:gd name="connsiteY152" fmla="*/ 488360 h 1449193"/>
                  <a:gd name="connsiteX153" fmla="*/ 1080842 w 1408546"/>
                  <a:gd name="connsiteY153" fmla="*/ 490151 h 1449193"/>
                  <a:gd name="connsiteX154" fmla="*/ 1082888 w 1408546"/>
                  <a:gd name="connsiteY154" fmla="*/ 492454 h 1449193"/>
                  <a:gd name="connsiteX155" fmla="*/ 1086214 w 1408546"/>
                  <a:gd name="connsiteY155" fmla="*/ 493221 h 1449193"/>
                  <a:gd name="connsiteX156" fmla="*/ 1089795 w 1408546"/>
                  <a:gd name="connsiteY156" fmla="*/ 495268 h 1449193"/>
                  <a:gd name="connsiteX157" fmla="*/ 1091586 w 1408546"/>
                  <a:gd name="connsiteY157" fmla="*/ 495011 h 1449193"/>
                  <a:gd name="connsiteX158" fmla="*/ 1092354 w 1408546"/>
                  <a:gd name="connsiteY158" fmla="*/ 496035 h 1449193"/>
                  <a:gd name="connsiteX159" fmla="*/ 1095424 w 1408546"/>
                  <a:gd name="connsiteY159" fmla="*/ 497058 h 1449193"/>
                  <a:gd name="connsiteX160" fmla="*/ 1098493 w 1408546"/>
                  <a:gd name="connsiteY160" fmla="*/ 496291 h 1449193"/>
                  <a:gd name="connsiteX161" fmla="*/ 1102331 w 1408546"/>
                  <a:gd name="connsiteY161" fmla="*/ 496291 h 1449193"/>
                  <a:gd name="connsiteX162" fmla="*/ 1109238 w 1408546"/>
                  <a:gd name="connsiteY162" fmla="*/ 495011 h 1449193"/>
                  <a:gd name="connsiteX163" fmla="*/ 1109749 w 1408546"/>
                  <a:gd name="connsiteY163" fmla="*/ 494500 h 1449193"/>
                  <a:gd name="connsiteX164" fmla="*/ 1116145 w 1408546"/>
                  <a:gd name="connsiteY164" fmla="*/ 495779 h 1449193"/>
                  <a:gd name="connsiteX165" fmla="*/ 1116145 w 1408546"/>
                  <a:gd name="connsiteY165" fmla="*/ 497058 h 1449193"/>
                  <a:gd name="connsiteX166" fmla="*/ 1119215 w 1408546"/>
                  <a:gd name="connsiteY166" fmla="*/ 497314 h 1449193"/>
                  <a:gd name="connsiteX167" fmla="*/ 1123308 w 1408546"/>
                  <a:gd name="connsiteY167" fmla="*/ 498337 h 1449193"/>
                  <a:gd name="connsiteX168" fmla="*/ 1124075 w 1408546"/>
                  <a:gd name="connsiteY168" fmla="*/ 499360 h 1449193"/>
                  <a:gd name="connsiteX169" fmla="*/ 1124075 w 1408546"/>
                  <a:gd name="connsiteY169" fmla="*/ 500640 h 1449193"/>
                  <a:gd name="connsiteX170" fmla="*/ 1126889 w 1408546"/>
                  <a:gd name="connsiteY170" fmla="*/ 503965 h 1449193"/>
                  <a:gd name="connsiteX171" fmla="*/ 1129959 w 1408546"/>
                  <a:gd name="connsiteY171" fmla="*/ 504988 h 1449193"/>
                  <a:gd name="connsiteX172" fmla="*/ 1134052 w 1408546"/>
                  <a:gd name="connsiteY172" fmla="*/ 505756 h 1449193"/>
                  <a:gd name="connsiteX173" fmla="*/ 1135587 w 1408546"/>
                  <a:gd name="connsiteY173" fmla="*/ 505756 h 1449193"/>
                  <a:gd name="connsiteX174" fmla="*/ 1137378 w 1408546"/>
                  <a:gd name="connsiteY174" fmla="*/ 505244 h 1449193"/>
                  <a:gd name="connsiteX175" fmla="*/ 1138657 w 1408546"/>
                  <a:gd name="connsiteY175" fmla="*/ 505756 h 1449193"/>
                  <a:gd name="connsiteX176" fmla="*/ 1146076 w 1408546"/>
                  <a:gd name="connsiteY176" fmla="*/ 506268 h 1449193"/>
                  <a:gd name="connsiteX177" fmla="*/ 1150936 w 1408546"/>
                  <a:gd name="connsiteY177" fmla="*/ 505500 h 1449193"/>
                  <a:gd name="connsiteX178" fmla="*/ 1155797 w 1408546"/>
                  <a:gd name="connsiteY178" fmla="*/ 503965 h 1449193"/>
                  <a:gd name="connsiteX179" fmla="*/ 1160146 w 1408546"/>
                  <a:gd name="connsiteY179" fmla="*/ 503454 h 1449193"/>
                  <a:gd name="connsiteX180" fmla="*/ 1163727 w 1408546"/>
                  <a:gd name="connsiteY180" fmla="*/ 503965 h 1449193"/>
                  <a:gd name="connsiteX181" fmla="*/ 1165006 w 1408546"/>
                  <a:gd name="connsiteY181" fmla="*/ 503709 h 1449193"/>
                  <a:gd name="connsiteX182" fmla="*/ 1168588 w 1408546"/>
                  <a:gd name="connsiteY182" fmla="*/ 503709 h 1449193"/>
                  <a:gd name="connsiteX183" fmla="*/ 1179588 w 1408546"/>
                  <a:gd name="connsiteY183" fmla="*/ 504733 h 1449193"/>
                  <a:gd name="connsiteX184" fmla="*/ 1180611 w 1408546"/>
                  <a:gd name="connsiteY184" fmla="*/ 506012 h 1449193"/>
                  <a:gd name="connsiteX185" fmla="*/ 1187519 w 1408546"/>
                  <a:gd name="connsiteY185" fmla="*/ 506523 h 1449193"/>
                  <a:gd name="connsiteX186" fmla="*/ 1199798 w 1408546"/>
                  <a:gd name="connsiteY186" fmla="*/ 507547 h 1449193"/>
                  <a:gd name="connsiteX187" fmla="*/ 1206705 w 1408546"/>
                  <a:gd name="connsiteY187" fmla="*/ 508059 h 1449193"/>
                  <a:gd name="connsiteX188" fmla="*/ 1208752 w 1408546"/>
                  <a:gd name="connsiteY188" fmla="*/ 507291 h 1449193"/>
                  <a:gd name="connsiteX189" fmla="*/ 1215915 w 1408546"/>
                  <a:gd name="connsiteY189" fmla="*/ 498849 h 1449193"/>
                  <a:gd name="connsiteX190" fmla="*/ 1217194 w 1408546"/>
                  <a:gd name="connsiteY190" fmla="*/ 497058 h 1449193"/>
                  <a:gd name="connsiteX191" fmla="*/ 1218729 w 1408546"/>
                  <a:gd name="connsiteY191" fmla="*/ 496802 h 1449193"/>
                  <a:gd name="connsiteX192" fmla="*/ 1223845 w 1408546"/>
                  <a:gd name="connsiteY192" fmla="*/ 499616 h 1449193"/>
                  <a:gd name="connsiteX193" fmla="*/ 1225124 w 1408546"/>
                  <a:gd name="connsiteY193" fmla="*/ 499360 h 1449193"/>
                  <a:gd name="connsiteX194" fmla="*/ 1226659 w 1408546"/>
                  <a:gd name="connsiteY194" fmla="*/ 496546 h 1449193"/>
                  <a:gd name="connsiteX195" fmla="*/ 1228194 w 1408546"/>
                  <a:gd name="connsiteY195" fmla="*/ 496546 h 1449193"/>
                  <a:gd name="connsiteX196" fmla="*/ 1231520 w 1408546"/>
                  <a:gd name="connsiteY196" fmla="*/ 498593 h 1449193"/>
                  <a:gd name="connsiteX197" fmla="*/ 1232543 w 1408546"/>
                  <a:gd name="connsiteY197" fmla="*/ 498593 h 1449193"/>
                  <a:gd name="connsiteX198" fmla="*/ 1235357 w 1408546"/>
                  <a:gd name="connsiteY198" fmla="*/ 495011 h 1449193"/>
                  <a:gd name="connsiteX199" fmla="*/ 1235869 w 1408546"/>
                  <a:gd name="connsiteY199" fmla="*/ 493732 h 1449193"/>
                  <a:gd name="connsiteX200" fmla="*/ 1237148 w 1408546"/>
                  <a:gd name="connsiteY200" fmla="*/ 492965 h 1449193"/>
                  <a:gd name="connsiteX201" fmla="*/ 1240217 w 1408546"/>
                  <a:gd name="connsiteY201" fmla="*/ 492709 h 1449193"/>
                  <a:gd name="connsiteX202" fmla="*/ 1245078 w 1408546"/>
                  <a:gd name="connsiteY202" fmla="*/ 488872 h 1449193"/>
                  <a:gd name="connsiteX203" fmla="*/ 1249939 w 1408546"/>
                  <a:gd name="connsiteY203" fmla="*/ 497826 h 1449193"/>
                  <a:gd name="connsiteX204" fmla="*/ 1251985 w 1408546"/>
                  <a:gd name="connsiteY204" fmla="*/ 498849 h 1449193"/>
                  <a:gd name="connsiteX205" fmla="*/ 1257357 w 1408546"/>
                  <a:gd name="connsiteY205" fmla="*/ 503198 h 1449193"/>
                  <a:gd name="connsiteX206" fmla="*/ 1264265 w 1408546"/>
                  <a:gd name="connsiteY206" fmla="*/ 510361 h 1449193"/>
                  <a:gd name="connsiteX207" fmla="*/ 1268613 w 1408546"/>
                  <a:gd name="connsiteY207" fmla="*/ 514454 h 1449193"/>
                  <a:gd name="connsiteX208" fmla="*/ 1273986 w 1408546"/>
                  <a:gd name="connsiteY208" fmla="*/ 519059 h 1449193"/>
                  <a:gd name="connsiteX209" fmla="*/ 1279614 w 1408546"/>
                  <a:gd name="connsiteY209" fmla="*/ 521873 h 1449193"/>
                  <a:gd name="connsiteX210" fmla="*/ 1282684 w 1408546"/>
                  <a:gd name="connsiteY210" fmla="*/ 522896 h 1449193"/>
                  <a:gd name="connsiteX211" fmla="*/ 1301358 w 1408546"/>
                  <a:gd name="connsiteY211" fmla="*/ 526733 h 1449193"/>
                  <a:gd name="connsiteX212" fmla="*/ 1307754 w 1408546"/>
                  <a:gd name="connsiteY212" fmla="*/ 527501 h 1449193"/>
                  <a:gd name="connsiteX213" fmla="*/ 1313894 w 1408546"/>
                  <a:gd name="connsiteY213" fmla="*/ 527245 h 1449193"/>
                  <a:gd name="connsiteX214" fmla="*/ 1317219 w 1408546"/>
                  <a:gd name="connsiteY214" fmla="*/ 528012 h 1449193"/>
                  <a:gd name="connsiteX215" fmla="*/ 1320801 w 1408546"/>
                  <a:gd name="connsiteY215" fmla="*/ 529291 h 1449193"/>
                  <a:gd name="connsiteX216" fmla="*/ 1323103 w 1408546"/>
                  <a:gd name="connsiteY216" fmla="*/ 529803 h 1449193"/>
                  <a:gd name="connsiteX217" fmla="*/ 1326429 w 1408546"/>
                  <a:gd name="connsiteY217" fmla="*/ 528268 h 1449193"/>
                  <a:gd name="connsiteX218" fmla="*/ 1327708 w 1408546"/>
                  <a:gd name="connsiteY218" fmla="*/ 528012 h 1449193"/>
                  <a:gd name="connsiteX219" fmla="*/ 1331801 w 1408546"/>
                  <a:gd name="connsiteY219" fmla="*/ 528780 h 1449193"/>
                  <a:gd name="connsiteX220" fmla="*/ 1338197 w 1408546"/>
                  <a:gd name="connsiteY220" fmla="*/ 531082 h 1449193"/>
                  <a:gd name="connsiteX221" fmla="*/ 1339987 w 1408546"/>
                  <a:gd name="connsiteY221" fmla="*/ 532105 h 1449193"/>
                  <a:gd name="connsiteX222" fmla="*/ 1341522 w 1408546"/>
                  <a:gd name="connsiteY222" fmla="*/ 534152 h 1449193"/>
                  <a:gd name="connsiteX223" fmla="*/ 1342034 w 1408546"/>
                  <a:gd name="connsiteY223" fmla="*/ 539780 h 1449193"/>
                  <a:gd name="connsiteX224" fmla="*/ 1344080 w 1408546"/>
                  <a:gd name="connsiteY224" fmla="*/ 542594 h 1449193"/>
                  <a:gd name="connsiteX225" fmla="*/ 1344848 w 1408546"/>
                  <a:gd name="connsiteY225" fmla="*/ 545920 h 1449193"/>
                  <a:gd name="connsiteX226" fmla="*/ 1346894 w 1408546"/>
                  <a:gd name="connsiteY226" fmla="*/ 548989 h 1449193"/>
                  <a:gd name="connsiteX227" fmla="*/ 1348173 w 1408546"/>
                  <a:gd name="connsiteY227" fmla="*/ 550524 h 1449193"/>
                  <a:gd name="connsiteX228" fmla="*/ 1352011 w 1408546"/>
                  <a:gd name="connsiteY228" fmla="*/ 552315 h 1449193"/>
                  <a:gd name="connsiteX229" fmla="*/ 1353290 w 1408546"/>
                  <a:gd name="connsiteY229" fmla="*/ 553850 h 1449193"/>
                  <a:gd name="connsiteX230" fmla="*/ 1353802 w 1408546"/>
                  <a:gd name="connsiteY230" fmla="*/ 555129 h 1449193"/>
                  <a:gd name="connsiteX231" fmla="*/ 1353034 w 1408546"/>
                  <a:gd name="connsiteY231" fmla="*/ 557176 h 1449193"/>
                  <a:gd name="connsiteX232" fmla="*/ 1350476 w 1408546"/>
                  <a:gd name="connsiteY232" fmla="*/ 558199 h 1449193"/>
                  <a:gd name="connsiteX233" fmla="*/ 1348685 w 1408546"/>
                  <a:gd name="connsiteY233" fmla="*/ 559734 h 1449193"/>
                  <a:gd name="connsiteX234" fmla="*/ 1347918 w 1408546"/>
                  <a:gd name="connsiteY234" fmla="*/ 561013 h 1449193"/>
                  <a:gd name="connsiteX235" fmla="*/ 1346639 w 1408546"/>
                  <a:gd name="connsiteY235" fmla="*/ 564595 h 1449193"/>
                  <a:gd name="connsiteX236" fmla="*/ 1346639 w 1408546"/>
                  <a:gd name="connsiteY236" fmla="*/ 567664 h 1449193"/>
                  <a:gd name="connsiteX237" fmla="*/ 1347406 w 1408546"/>
                  <a:gd name="connsiteY237" fmla="*/ 569455 h 1449193"/>
                  <a:gd name="connsiteX238" fmla="*/ 1350476 w 1408546"/>
                  <a:gd name="connsiteY238" fmla="*/ 574316 h 1449193"/>
                  <a:gd name="connsiteX239" fmla="*/ 1351243 w 1408546"/>
                  <a:gd name="connsiteY239" fmla="*/ 577897 h 1449193"/>
                  <a:gd name="connsiteX240" fmla="*/ 1350732 w 1408546"/>
                  <a:gd name="connsiteY240" fmla="*/ 582502 h 1449193"/>
                  <a:gd name="connsiteX241" fmla="*/ 1347662 w 1408546"/>
                  <a:gd name="connsiteY241" fmla="*/ 590944 h 1449193"/>
                  <a:gd name="connsiteX242" fmla="*/ 1348429 w 1408546"/>
                  <a:gd name="connsiteY242" fmla="*/ 594270 h 1449193"/>
                  <a:gd name="connsiteX243" fmla="*/ 1349453 w 1408546"/>
                  <a:gd name="connsiteY243" fmla="*/ 595805 h 1449193"/>
                  <a:gd name="connsiteX244" fmla="*/ 1349708 w 1408546"/>
                  <a:gd name="connsiteY244" fmla="*/ 597596 h 1449193"/>
                  <a:gd name="connsiteX245" fmla="*/ 1349197 w 1408546"/>
                  <a:gd name="connsiteY245" fmla="*/ 599130 h 1449193"/>
                  <a:gd name="connsiteX246" fmla="*/ 1349453 w 1408546"/>
                  <a:gd name="connsiteY246" fmla="*/ 599898 h 1449193"/>
                  <a:gd name="connsiteX247" fmla="*/ 1350476 w 1408546"/>
                  <a:gd name="connsiteY247" fmla="*/ 600665 h 1449193"/>
                  <a:gd name="connsiteX248" fmla="*/ 1353290 w 1408546"/>
                  <a:gd name="connsiteY248" fmla="*/ 601177 h 1449193"/>
                  <a:gd name="connsiteX249" fmla="*/ 1357127 w 1408546"/>
                  <a:gd name="connsiteY249" fmla="*/ 602712 h 1449193"/>
                  <a:gd name="connsiteX250" fmla="*/ 1357127 w 1408546"/>
                  <a:gd name="connsiteY250" fmla="*/ 603479 h 1449193"/>
                  <a:gd name="connsiteX251" fmla="*/ 1355848 w 1408546"/>
                  <a:gd name="connsiteY251" fmla="*/ 606293 h 1449193"/>
                  <a:gd name="connsiteX252" fmla="*/ 1355336 w 1408546"/>
                  <a:gd name="connsiteY252" fmla="*/ 608340 h 1449193"/>
                  <a:gd name="connsiteX253" fmla="*/ 1355336 w 1408546"/>
                  <a:gd name="connsiteY253" fmla="*/ 611921 h 1449193"/>
                  <a:gd name="connsiteX254" fmla="*/ 1354313 w 1408546"/>
                  <a:gd name="connsiteY254" fmla="*/ 614735 h 1449193"/>
                  <a:gd name="connsiteX255" fmla="*/ 1353034 w 1408546"/>
                  <a:gd name="connsiteY255" fmla="*/ 616270 h 1449193"/>
                  <a:gd name="connsiteX256" fmla="*/ 1351499 w 1408546"/>
                  <a:gd name="connsiteY256" fmla="*/ 616782 h 1449193"/>
                  <a:gd name="connsiteX257" fmla="*/ 1348173 w 1408546"/>
                  <a:gd name="connsiteY257" fmla="*/ 616526 h 1449193"/>
                  <a:gd name="connsiteX258" fmla="*/ 1346894 w 1408546"/>
                  <a:gd name="connsiteY258" fmla="*/ 616782 h 1449193"/>
                  <a:gd name="connsiteX259" fmla="*/ 1345615 w 1408546"/>
                  <a:gd name="connsiteY259" fmla="*/ 618061 h 1449193"/>
                  <a:gd name="connsiteX260" fmla="*/ 1345359 w 1408546"/>
                  <a:gd name="connsiteY260" fmla="*/ 619084 h 1449193"/>
                  <a:gd name="connsiteX261" fmla="*/ 1344848 w 1408546"/>
                  <a:gd name="connsiteY261" fmla="*/ 623945 h 1449193"/>
                  <a:gd name="connsiteX262" fmla="*/ 1342290 w 1408546"/>
                  <a:gd name="connsiteY262" fmla="*/ 627782 h 1449193"/>
                  <a:gd name="connsiteX263" fmla="*/ 1336917 w 1408546"/>
                  <a:gd name="connsiteY263" fmla="*/ 632643 h 1449193"/>
                  <a:gd name="connsiteX264" fmla="*/ 1333848 w 1408546"/>
                  <a:gd name="connsiteY264" fmla="*/ 636992 h 1449193"/>
                  <a:gd name="connsiteX265" fmla="*/ 1331801 w 1408546"/>
                  <a:gd name="connsiteY265" fmla="*/ 640573 h 1449193"/>
                  <a:gd name="connsiteX266" fmla="*/ 1326685 w 1408546"/>
                  <a:gd name="connsiteY266" fmla="*/ 647480 h 1449193"/>
                  <a:gd name="connsiteX267" fmla="*/ 1324894 w 1408546"/>
                  <a:gd name="connsiteY267" fmla="*/ 649015 h 1449193"/>
                  <a:gd name="connsiteX268" fmla="*/ 1322080 w 1408546"/>
                  <a:gd name="connsiteY268" fmla="*/ 650806 h 1449193"/>
                  <a:gd name="connsiteX269" fmla="*/ 1323871 w 1408546"/>
                  <a:gd name="connsiteY269" fmla="*/ 653364 h 1449193"/>
                  <a:gd name="connsiteX270" fmla="*/ 1324638 w 1408546"/>
                  <a:gd name="connsiteY270" fmla="*/ 653876 h 1449193"/>
                  <a:gd name="connsiteX271" fmla="*/ 1327452 w 1408546"/>
                  <a:gd name="connsiteY271" fmla="*/ 654131 h 1449193"/>
                  <a:gd name="connsiteX272" fmla="*/ 1331034 w 1408546"/>
                  <a:gd name="connsiteY272" fmla="*/ 655922 h 1449193"/>
                  <a:gd name="connsiteX273" fmla="*/ 1339220 w 1408546"/>
                  <a:gd name="connsiteY273" fmla="*/ 659504 h 1449193"/>
                  <a:gd name="connsiteX274" fmla="*/ 1341522 w 1408546"/>
                  <a:gd name="connsiteY274" fmla="*/ 659760 h 1449193"/>
                  <a:gd name="connsiteX275" fmla="*/ 1344336 w 1408546"/>
                  <a:gd name="connsiteY275" fmla="*/ 661039 h 1449193"/>
                  <a:gd name="connsiteX276" fmla="*/ 1345871 w 1408546"/>
                  <a:gd name="connsiteY276" fmla="*/ 664365 h 1449193"/>
                  <a:gd name="connsiteX277" fmla="*/ 1344336 w 1408546"/>
                  <a:gd name="connsiteY277" fmla="*/ 667434 h 1449193"/>
                  <a:gd name="connsiteX278" fmla="*/ 1343313 w 1408546"/>
                  <a:gd name="connsiteY278" fmla="*/ 670504 h 1449193"/>
                  <a:gd name="connsiteX279" fmla="*/ 1343825 w 1408546"/>
                  <a:gd name="connsiteY279" fmla="*/ 672295 h 1449193"/>
                  <a:gd name="connsiteX280" fmla="*/ 1345104 w 1408546"/>
                  <a:gd name="connsiteY280" fmla="*/ 673830 h 1449193"/>
                  <a:gd name="connsiteX281" fmla="*/ 1348685 w 1408546"/>
                  <a:gd name="connsiteY281" fmla="*/ 677411 h 1449193"/>
                  <a:gd name="connsiteX282" fmla="*/ 1355081 w 1408546"/>
                  <a:gd name="connsiteY282" fmla="*/ 683295 h 1449193"/>
                  <a:gd name="connsiteX283" fmla="*/ 1356871 w 1408546"/>
                  <a:gd name="connsiteY283" fmla="*/ 685597 h 1449193"/>
                  <a:gd name="connsiteX284" fmla="*/ 1357639 w 1408546"/>
                  <a:gd name="connsiteY284" fmla="*/ 687388 h 1449193"/>
                  <a:gd name="connsiteX285" fmla="*/ 1357639 w 1408546"/>
                  <a:gd name="connsiteY285" fmla="*/ 689435 h 1449193"/>
                  <a:gd name="connsiteX286" fmla="*/ 1355848 w 1408546"/>
                  <a:gd name="connsiteY286" fmla="*/ 692504 h 1449193"/>
                  <a:gd name="connsiteX287" fmla="*/ 1352778 w 1408546"/>
                  <a:gd name="connsiteY287" fmla="*/ 697877 h 1449193"/>
                  <a:gd name="connsiteX288" fmla="*/ 1352522 w 1408546"/>
                  <a:gd name="connsiteY288" fmla="*/ 698900 h 1449193"/>
                  <a:gd name="connsiteX289" fmla="*/ 1353034 w 1408546"/>
                  <a:gd name="connsiteY289" fmla="*/ 702481 h 1449193"/>
                  <a:gd name="connsiteX290" fmla="*/ 1354569 w 1408546"/>
                  <a:gd name="connsiteY290" fmla="*/ 703761 h 1449193"/>
                  <a:gd name="connsiteX291" fmla="*/ 1355848 w 1408546"/>
                  <a:gd name="connsiteY291" fmla="*/ 705295 h 1449193"/>
                  <a:gd name="connsiteX292" fmla="*/ 1356871 w 1408546"/>
                  <a:gd name="connsiteY292" fmla="*/ 707854 h 1449193"/>
                  <a:gd name="connsiteX293" fmla="*/ 1359685 w 1408546"/>
                  <a:gd name="connsiteY293" fmla="*/ 709644 h 1449193"/>
                  <a:gd name="connsiteX294" fmla="*/ 1361476 w 1408546"/>
                  <a:gd name="connsiteY294" fmla="*/ 713738 h 1449193"/>
                  <a:gd name="connsiteX295" fmla="*/ 1362499 w 1408546"/>
                  <a:gd name="connsiteY295" fmla="*/ 713993 h 1449193"/>
                  <a:gd name="connsiteX296" fmla="*/ 1366593 w 1408546"/>
                  <a:gd name="connsiteY296" fmla="*/ 714505 h 1449193"/>
                  <a:gd name="connsiteX297" fmla="*/ 1367616 w 1408546"/>
                  <a:gd name="connsiteY297" fmla="*/ 714761 h 1449193"/>
                  <a:gd name="connsiteX298" fmla="*/ 1369407 w 1408546"/>
                  <a:gd name="connsiteY298" fmla="*/ 720900 h 1449193"/>
                  <a:gd name="connsiteX299" fmla="*/ 1372732 w 1408546"/>
                  <a:gd name="connsiteY299" fmla="*/ 721156 h 1449193"/>
                  <a:gd name="connsiteX300" fmla="*/ 1373755 w 1408546"/>
                  <a:gd name="connsiteY300" fmla="*/ 721924 h 1449193"/>
                  <a:gd name="connsiteX301" fmla="*/ 1374523 w 1408546"/>
                  <a:gd name="connsiteY301" fmla="*/ 731133 h 1449193"/>
                  <a:gd name="connsiteX302" fmla="*/ 1376314 w 1408546"/>
                  <a:gd name="connsiteY302" fmla="*/ 732157 h 1449193"/>
                  <a:gd name="connsiteX303" fmla="*/ 1379128 w 1408546"/>
                  <a:gd name="connsiteY303" fmla="*/ 733436 h 1449193"/>
                  <a:gd name="connsiteX304" fmla="*/ 1380918 w 1408546"/>
                  <a:gd name="connsiteY304" fmla="*/ 734203 h 1449193"/>
                  <a:gd name="connsiteX305" fmla="*/ 1387826 w 1408546"/>
                  <a:gd name="connsiteY305" fmla="*/ 736250 h 1449193"/>
                  <a:gd name="connsiteX306" fmla="*/ 1390640 w 1408546"/>
                  <a:gd name="connsiteY306" fmla="*/ 737273 h 1449193"/>
                  <a:gd name="connsiteX307" fmla="*/ 1392686 w 1408546"/>
                  <a:gd name="connsiteY307" fmla="*/ 739575 h 1449193"/>
                  <a:gd name="connsiteX308" fmla="*/ 1393198 w 1408546"/>
                  <a:gd name="connsiteY308" fmla="*/ 743413 h 1449193"/>
                  <a:gd name="connsiteX309" fmla="*/ 1393709 w 1408546"/>
                  <a:gd name="connsiteY309" fmla="*/ 745715 h 1449193"/>
                  <a:gd name="connsiteX310" fmla="*/ 1392686 w 1408546"/>
                  <a:gd name="connsiteY310" fmla="*/ 746227 h 1449193"/>
                  <a:gd name="connsiteX311" fmla="*/ 1392942 w 1408546"/>
                  <a:gd name="connsiteY311" fmla="*/ 748529 h 1449193"/>
                  <a:gd name="connsiteX312" fmla="*/ 1397035 w 1408546"/>
                  <a:gd name="connsiteY312" fmla="*/ 752366 h 1449193"/>
                  <a:gd name="connsiteX313" fmla="*/ 1398570 w 1408546"/>
                  <a:gd name="connsiteY313" fmla="*/ 753645 h 1449193"/>
                  <a:gd name="connsiteX314" fmla="*/ 1401384 w 1408546"/>
                  <a:gd name="connsiteY314" fmla="*/ 754413 h 1449193"/>
                  <a:gd name="connsiteX315" fmla="*/ 1408547 w 1408546"/>
                  <a:gd name="connsiteY315" fmla="*/ 762599 h 1449193"/>
                  <a:gd name="connsiteX316" fmla="*/ 1407524 w 1408546"/>
                  <a:gd name="connsiteY316" fmla="*/ 764390 h 1449193"/>
                  <a:gd name="connsiteX317" fmla="*/ 1405989 w 1408546"/>
                  <a:gd name="connsiteY317" fmla="*/ 767178 h 1449193"/>
                  <a:gd name="connsiteX318" fmla="*/ 1404710 w 1408546"/>
                  <a:gd name="connsiteY318" fmla="*/ 768739 h 1449193"/>
                  <a:gd name="connsiteX319" fmla="*/ 1402919 w 1408546"/>
                  <a:gd name="connsiteY319" fmla="*/ 769225 h 1449193"/>
                  <a:gd name="connsiteX320" fmla="*/ 1397547 w 1408546"/>
                  <a:gd name="connsiteY320" fmla="*/ 772039 h 1449193"/>
                  <a:gd name="connsiteX321" fmla="*/ 1395500 w 1408546"/>
                  <a:gd name="connsiteY321" fmla="*/ 773855 h 1449193"/>
                  <a:gd name="connsiteX322" fmla="*/ 1393198 w 1408546"/>
                  <a:gd name="connsiteY322" fmla="*/ 774853 h 1449193"/>
                  <a:gd name="connsiteX323" fmla="*/ 1392175 w 1408546"/>
                  <a:gd name="connsiteY323" fmla="*/ 776132 h 1449193"/>
                  <a:gd name="connsiteX324" fmla="*/ 1391407 w 1408546"/>
                  <a:gd name="connsiteY324" fmla="*/ 780251 h 1449193"/>
                  <a:gd name="connsiteX325" fmla="*/ 1390895 w 1408546"/>
                  <a:gd name="connsiteY325" fmla="*/ 785086 h 1449193"/>
                  <a:gd name="connsiteX326" fmla="*/ 1390640 w 1408546"/>
                  <a:gd name="connsiteY326" fmla="*/ 788155 h 1449193"/>
                  <a:gd name="connsiteX327" fmla="*/ 1390384 w 1408546"/>
                  <a:gd name="connsiteY327" fmla="*/ 789460 h 1449193"/>
                  <a:gd name="connsiteX328" fmla="*/ 1390640 w 1408546"/>
                  <a:gd name="connsiteY328" fmla="*/ 792274 h 1449193"/>
                  <a:gd name="connsiteX329" fmla="*/ 1390128 w 1408546"/>
                  <a:gd name="connsiteY329" fmla="*/ 793272 h 1449193"/>
                  <a:gd name="connsiteX330" fmla="*/ 1388081 w 1408546"/>
                  <a:gd name="connsiteY330" fmla="*/ 795318 h 1449193"/>
                  <a:gd name="connsiteX331" fmla="*/ 1380918 w 1408546"/>
                  <a:gd name="connsiteY331" fmla="*/ 801203 h 1449193"/>
                  <a:gd name="connsiteX332" fmla="*/ 1379895 w 1408546"/>
                  <a:gd name="connsiteY332" fmla="*/ 803786 h 1449193"/>
                  <a:gd name="connsiteX333" fmla="*/ 1378616 w 1408546"/>
                  <a:gd name="connsiteY333" fmla="*/ 805551 h 1449193"/>
                  <a:gd name="connsiteX334" fmla="*/ 1375546 w 1408546"/>
                  <a:gd name="connsiteY334" fmla="*/ 806344 h 1449193"/>
                  <a:gd name="connsiteX335" fmla="*/ 1375035 w 1408546"/>
                  <a:gd name="connsiteY335" fmla="*/ 806831 h 1449193"/>
                  <a:gd name="connsiteX336" fmla="*/ 1375035 w 1408546"/>
                  <a:gd name="connsiteY336" fmla="*/ 809644 h 1449193"/>
                  <a:gd name="connsiteX337" fmla="*/ 1375802 w 1408546"/>
                  <a:gd name="connsiteY337" fmla="*/ 811947 h 1449193"/>
                  <a:gd name="connsiteX338" fmla="*/ 1375802 w 1408546"/>
                  <a:gd name="connsiteY338" fmla="*/ 815042 h 1449193"/>
                  <a:gd name="connsiteX339" fmla="*/ 1374011 w 1408546"/>
                  <a:gd name="connsiteY339" fmla="*/ 818854 h 1449193"/>
                  <a:gd name="connsiteX340" fmla="*/ 1372221 w 1408546"/>
                  <a:gd name="connsiteY340" fmla="*/ 820670 h 1449193"/>
                  <a:gd name="connsiteX341" fmla="*/ 1372221 w 1408546"/>
                  <a:gd name="connsiteY341" fmla="*/ 821949 h 1449193"/>
                  <a:gd name="connsiteX342" fmla="*/ 1372988 w 1408546"/>
                  <a:gd name="connsiteY342" fmla="*/ 824482 h 1449193"/>
                  <a:gd name="connsiteX343" fmla="*/ 1372476 w 1408546"/>
                  <a:gd name="connsiteY343" fmla="*/ 827296 h 1449193"/>
                  <a:gd name="connsiteX344" fmla="*/ 1370174 w 1408546"/>
                  <a:gd name="connsiteY344" fmla="*/ 831645 h 1449193"/>
                  <a:gd name="connsiteX345" fmla="*/ 1368383 w 1408546"/>
                  <a:gd name="connsiteY345" fmla="*/ 833947 h 1449193"/>
                  <a:gd name="connsiteX346" fmla="*/ 1367104 w 1408546"/>
                  <a:gd name="connsiteY346" fmla="*/ 835508 h 1449193"/>
                  <a:gd name="connsiteX347" fmla="*/ 1365058 w 1408546"/>
                  <a:gd name="connsiteY347" fmla="*/ 835994 h 1449193"/>
                  <a:gd name="connsiteX348" fmla="*/ 1361732 w 1408546"/>
                  <a:gd name="connsiteY348" fmla="*/ 835508 h 1449193"/>
                  <a:gd name="connsiteX349" fmla="*/ 1359174 w 1408546"/>
                  <a:gd name="connsiteY349" fmla="*/ 833947 h 1449193"/>
                  <a:gd name="connsiteX350" fmla="*/ 1357639 w 1408546"/>
                  <a:gd name="connsiteY350" fmla="*/ 834229 h 1449193"/>
                  <a:gd name="connsiteX351" fmla="*/ 1355592 w 1408546"/>
                  <a:gd name="connsiteY351" fmla="*/ 838322 h 1449193"/>
                  <a:gd name="connsiteX352" fmla="*/ 1353034 w 1408546"/>
                  <a:gd name="connsiteY352" fmla="*/ 841622 h 1449193"/>
                  <a:gd name="connsiteX353" fmla="*/ 1352267 w 1408546"/>
                  <a:gd name="connsiteY353" fmla="*/ 841903 h 1449193"/>
                  <a:gd name="connsiteX354" fmla="*/ 1349964 w 1408546"/>
                  <a:gd name="connsiteY354" fmla="*/ 843668 h 1449193"/>
                  <a:gd name="connsiteX355" fmla="*/ 1348685 w 1408546"/>
                  <a:gd name="connsiteY355" fmla="*/ 843438 h 1449193"/>
                  <a:gd name="connsiteX356" fmla="*/ 1345615 w 1408546"/>
                  <a:gd name="connsiteY356" fmla="*/ 840624 h 1449193"/>
                  <a:gd name="connsiteX357" fmla="*/ 1344336 w 1408546"/>
                  <a:gd name="connsiteY357" fmla="*/ 840087 h 1449193"/>
                  <a:gd name="connsiteX358" fmla="*/ 1337685 w 1408546"/>
                  <a:gd name="connsiteY358" fmla="*/ 838322 h 1449193"/>
                  <a:gd name="connsiteX359" fmla="*/ 1332057 w 1408546"/>
                  <a:gd name="connsiteY359" fmla="*/ 837273 h 1449193"/>
                  <a:gd name="connsiteX360" fmla="*/ 1327452 w 1408546"/>
                  <a:gd name="connsiteY360" fmla="*/ 837043 h 1449193"/>
                  <a:gd name="connsiteX361" fmla="*/ 1325917 w 1408546"/>
                  <a:gd name="connsiteY361" fmla="*/ 838040 h 1449193"/>
                  <a:gd name="connsiteX362" fmla="*/ 1325406 w 1408546"/>
                  <a:gd name="connsiteY362" fmla="*/ 837273 h 1449193"/>
                  <a:gd name="connsiteX363" fmla="*/ 1320801 w 1408546"/>
                  <a:gd name="connsiteY363" fmla="*/ 840854 h 1449193"/>
                  <a:gd name="connsiteX364" fmla="*/ 1323871 w 1408546"/>
                  <a:gd name="connsiteY364" fmla="*/ 843924 h 1449193"/>
                  <a:gd name="connsiteX365" fmla="*/ 1323615 w 1408546"/>
                  <a:gd name="connsiteY365" fmla="*/ 844717 h 1449193"/>
                  <a:gd name="connsiteX366" fmla="*/ 1320545 w 1408546"/>
                  <a:gd name="connsiteY366" fmla="*/ 848017 h 1449193"/>
                  <a:gd name="connsiteX367" fmla="*/ 1316963 w 1408546"/>
                  <a:gd name="connsiteY367" fmla="*/ 852878 h 1449193"/>
                  <a:gd name="connsiteX368" fmla="*/ 1311591 w 1408546"/>
                  <a:gd name="connsiteY368" fmla="*/ 858762 h 1449193"/>
                  <a:gd name="connsiteX369" fmla="*/ 1310312 w 1408546"/>
                  <a:gd name="connsiteY369" fmla="*/ 860322 h 1449193"/>
                  <a:gd name="connsiteX370" fmla="*/ 1307498 w 1408546"/>
                  <a:gd name="connsiteY370" fmla="*/ 862625 h 1449193"/>
                  <a:gd name="connsiteX371" fmla="*/ 1306731 w 1408546"/>
                  <a:gd name="connsiteY371" fmla="*/ 864390 h 1449193"/>
                  <a:gd name="connsiteX372" fmla="*/ 1306475 w 1408546"/>
                  <a:gd name="connsiteY372" fmla="*/ 869250 h 1449193"/>
                  <a:gd name="connsiteX373" fmla="*/ 1305707 w 1408546"/>
                  <a:gd name="connsiteY373" fmla="*/ 875646 h 1449193"/>
                  <a:gd name="connsiteX374" fmla="*/ 1302893 w 1408546"/>
                  <a:gd name="connsiteY374" fmla="*/ 877692 h 1449193"/>
                  <a:gd name="connsiteX375" fmla="*/ 1298289 w 1408546"/>
                  <a:gd name="connsiteY375" fmla="*/ 881274 h 1449193"/>
                  <a:gd name="connsiteX376" fmla="*/ 1298289 w 1408546"/>
                  <a:gd name="connsiteY376" fmla="*/ 883090 h 1449193"/>
                  <a:gd name="connsiteX377" fmla="*/ 1296242 w 1408546"/>
                  <a:gd name="connsiteY377" fmla="*/ 884625 h 1449193"/>
                  <a:gd name="connsiteX378" fmla="*/ 1295730 w 1408546"/>
                  <a:gd name="connsiteY378" fmla="*/ 886160 h 1449193"/>
                  <a:gd name="connsiteX379" fmla="*/ 1296754 w 1408546"/>
                  <a:gd name="connsiteY379" fmla="*/ 887439 h 1449193"/>
                  <a:gd name="connsiteX380" fmla="*/ 1295986 w 1408546"/>
                  <a:gd name="connsiteY380" fmla="*/ 888974 h 1449193"/>
                  <a:gd name="connsiteX381" fmla="*/ 1292661 w 1408546"/>
                  <a:gd name="connsiteY381" fmla="*/ 892811 h 1449193"/>
                  <a:gd name="connsiteX382" fmla="*/ 1290614 w 1408546"/>
                  <a:gd name="connsiteY382" fmla="*/ 894091 h 1449193"/>
                  <a:gd name="connsiteX383" fmla="*/ 1290102 w 1408546"/>
                  <a:gd name="connsiteY383" fmla="*/ 894858 h 1449193"/>
                  <a:gd name="connsiteX384" fmla="*/ 1288823 w 1408546"/>
                  <a:gd name="connsiteY384" fmla="*/ 898440 h 1449193"/>
                  <a:gd name="connsiteX385" fmla="*/ 1288056 w 1408546"/>
                  <a:gd name="connsiteY385" fmla="*/ 903044 h 1449193"/>
                  <a:gd name="connsiteX386" fmla="*/ 1288312 w 1408546"/>
                  <a:gd name="connsiteY386" fmla="*/ 907393 h 1449193"/>
                  <a:gd name="connsiteX387" fmla="*/ 1289079 w 1408546"/>
                  <a:gd name="connsiteY387" fmla="*/ 910975 h 1449193"/>
                  <a:gd name="connsiteX388" fmla="*/ 1289591 w 1408546"/>
                  <a:gd name="connsiteY388" fmla="*/ 911998 h 1449193"/>
                  <a:gd name="connsiteX389" fmla="*/ 1288823 w 1408546"/>
                  <a:gd name="connsiteY389" fmla="*/ 914812 h 1449193"/>
                  <a:gd name="connsiteX390" fmla="*/ 1288567 w 1408546"/>
                  <a:gd name="connsiteY390" fmla="*/ 916859 h 1449193"/>
                  <a:gd name="connsiteX391" fmla="*/ 1289335 w 1408546"/>
                  <a:gd name="connsiteY391" fmla="*/ 919161 h 1449193"/>
                  <a:gd name="connsiteX392" fmla="*/ 1295475 w 1408546"/>
                  <a:gd name="connsiteY392" fmla="*/ 923766 h 1449193"/>
                  <a:gd name="connsiteX393" fmla="*/ 1296242 w 1408546"/>
                  <a:gd name="connsiteY393" fmla="*/ 925045 h 1449193"/>
                  <a:gd name="connsiteX394" fmla="*/ 1297009 w 1408546"/>
                  <a:gd name="connsiteY394" fmla="*/ 927859 h 1449193"/>
                  <a:gd name="connsiteX395" fmla="*/ 1298544 w 1408546"/>
                  <a:gd name="connsiteY395" fmla="*/ 929650 h 1449193"/>
                  <a:gd name="connsiteX396" fmla="*/ 1299568 w 1408546"/>
                  <a:gd name="connsiteY396" fmla="*/ 932464 h 1449193"/>
                  <a:gd name="connsiteX397" fmla="*/ 1302893 w 1408546"/>
                  <a:gd name="connsiteY397" fmla="*/ 932464 h 1449193"/>
                  <a:gd name="connsiteX398" fmla="*/ 1304172 w 1408546"/>
                  <a:gd name="connsiteY398" fmla="*/ 932975 h 1449193"/>
                  <a:gd name="connsiteX399" fmla="*/ 1305707 w 1408546"/>
                  <a:gd name="connsiteY399" fmla="*/ 934510 h 1449193"/>
                  <a:gd name="connsiteX400" fmla="*/ 1310824 w 1408546"/>
                  <a:gd name="connsiteY400" fmla="*/ 947301 h 1449193"/>
                  <a:gd name="connsiteX401" fmla="*/ 1326173 w 1408546"/>
                  <a:gd name="connsiteY401" fmla="*/ 985674 h 1449193"/>
                  <a:gd name="connsiteX402" fmla="*/ 1330010 w 1408546"/>
                  <a:gd name="connsiteY402" fmla="*/ 989511 h 1449193"/>
                  <a:gd name="connsiteX403" fmla="*/ 1332824 w 1408546"/>
                  <a:gd name="connsiteY403" fmla="*/ 995907 h 1449193"/>
                  <a:gd name="connsiteX404" fmla="*/ 1334871 w 1408546"/>
                  <a:gd name="connsiteY404" fmla="*/ 999488 h 1449193"/>
                  <a:gd name="connsiteX405" fmla="*/ 1339220 w 1408546"/>
                  <a:gd name="connsiteY405" fmla="*/ 1006140 h 1449193"/>
                  <a:gd name="connsiteX406" fmla="*/ 1342545 w 1408546"/>
                  <a:gd name="connsiteY406" fmla="*/ 1011000 h 1449193"/>
                  <a:gd name="connsiteX407" fmla="*/ 1345104 w 1408546"/>
                  <a:gd name="connsiteY407" fmla="*/ 1014326 h 1449193"/>
                  <a:gd name="connsiteX408" fmla="*/ 1348685 w 1408546"/>
                  <a:gd name="connsiteY408" fmla="*/ 1020977 h 1449193"/>
                  <a:gd name="connsiteX409" fmla="*/ 1353034 w 1408546"/>
                  <a:gd name="connsiteY409" fmla="*/ 1022256 h 1449193"/>
                  <a:gd name="connsiteX410" fmla="*/ 1356616 w 1408546"/>
                  <a:gd name="connsiteY410" fmla="*/ 1024047 h 1449193"/>
                  <a:gd name="connsiteX411" fmla="*/ 1359430 w 1408546"/>
                  <a:gd name="connsiteY411" fmla="*/ 1024559 h 1449193"/>
                  <a:gd name="connsiteX412" fmla="*/ 1360197 w 1408546"/>
                  <a:gd name="connsiteY412" fmla="*/ 1025326 h 1449193"/>
                  <a:gd name="connsiteX413" fmla="*/ 1359685 w 1408546"/>
                  <a:gd name="connsiteY413" fmla="*/ 1027117 h 1449193"/>
                  <a:gd name="connsiteX414" fmla="*/ 1355081 w 1408546"/>
                  <a:gd name="connsiteY414" fmla="*/ 1031722 h 1449193"/>
                  <a:gd name="connsiteX415" fmla="*/ 1353034 w 1408546"/>
                  <a:gd name="connsiteY415" fmla="*/ 1035047 h 1449193"/>
                  <a:gd name="connsiteX416" fmla="*/ 1351243 w 1408546"/>
                  <a:gd name="connsiteY416" fmla="*/ 1036326 h 1449193"/>
                  <a:gd name="connsiteX417" fmla="*/ 1348685 w 1408546"/>
                  <a:gd name="connsiteY417" fmla="*/ 1037350 h 1449193"/>
                  <a:gd name="connsiteX418" fmla="*/ 1344336 w 1408546"/>
                  <a:gd name="connsiteY418" fmla="*/ 1041187 h 1449193"/>
                  <a:gd name="connsiteX419" fmla="*/ 1340755 w 1408546"/>
                  <a:gd name="connsiteY419" fmla="*/ 1044001 h 1449193"/>
                  <a:gd name="connsiteX420" fmla="*/ 1330778 w 1408546"/>
                  <a:gd name="connsiteY420" fmla="*/ 1049885 h 1449193"/>
                  <a:gd name="connsiteX421" fmla="*/ 1323359 w 1408546"/>
                  <a:gd name="connsiteY421" fmla="*/ 1052699 h 1449193"/>
                  <a:gd name="connsiteX422" fmla="*/ 1317475 w 1408546"/>
                  <a:gd name="connsiteY422" fmla="*/ 1055001 h 1449193"/>
                  <a:gd name="connsiteX423" fmla="*/ 1310312 w 1408546"/>
                  <a:gd name="connsiteY423" fmla="*/ 1056792 h 1449193"/>
                  <a:gd name="connsiteX424" fmla="*/ 1300335 w 1408546"/>
                  <a:gd name="connsiteY424" fmla="*/ 1058327 h 1449193"/>
                  <a:gd name="connsiteX425" fmla="*/ 1291381 w 1408546"/>
                  <a:gd name="connsiteY425" fmla="*/ 1061141 h 1449193"/>
                  <a:gd name="connsiteX426" fmla="*/ 1278079 w 1408546"/>
                  <a:gd name="connsiteY426" fmla="*/ 1064723 h 1449193"/>
                  <a:gd name="connsiteX427" fmla="*/ 1271428 w 1408546"/>
                  <a:gd name="connsiteY427" fmla="*/ 1067281 h 1449193"/>
                  <a:gd name="connsiteX428" fmla="*/ 1267334 w 1408546"/>
                  <a:gd name="connsiteY428" fmla="*/ 1068304 h 1449193"/>
                  <a:gd name="connsiteX429" fmla="*/ 1258381 w 1408546"/>
                  <a:gd name="connsiteY429" fmla="*/ 1067792 h 1449193"/>
                  <a:gd name="connsiteX430" fmla="*/ 1246101 w 1408546"/>
                  <a:gd name="connsiteY430" fmla="*/ 1070862 h 1449193"/>
                  <a:gd name="connsiteX431" fmla="*/ 1240473 w 1408546"/>
                  <a:gd name="connsiteY431" fmla="*/ 1071374 h 1449193"/>
                  <a:gd name="connsiteX432" fmla="*/ 1233566 w 1408546"/>
                  <a:gd name="connsiteY432" fmla="*/ 1071630 h 1449193"/>
                  <a:gd name="connsiteX433" fmla="*/ 1225636 w 1408546"/>
                  <a:gd name="connsiteY433" fmla="*/ 1071118 h 1449193"/>
                  <a:gd name="connsiteX434" fmla="*/ 1208752 w 1408546"/>
                  <a:gd name="connsiteY434" fmla="*/ 1071885 h 1449193"/>
                  <a:gd name="connsiteX435" fmla="*/ 1204147 w 1408546"/>
                  <a:gd name="connsiteY435" fmla="*/ 1072397 h 1449193"/>
                  <a:gd name="connsiteX436" fmla="*/ 1201333 w 1408546"/>
                  <a:gd name="connsiteY436" fmla="*/ 1074188 h 1449193"/>
                  <a:gd name="connsiteX437" fmla="*/ 1198519 w 1408546"/>
                  <a:gd name="connsiteY437" fmla="*/ 1074955 h 1449193"/>
                  <a:gd name="connsiteX438" fmla="*/ 1195193 w 1408546"/>
                  <a:gd name="connsiteY438" fmla="*/ 1074699 h 1449193"/>
                  <a:gd name="connsiteX439" fmla="*/ 1191356 w 1408546"/>
                  <a:gd name="connsiteY439" fmla="*/ 1075723 h 1449193"/>
                  <a:gd name="connsiteX440" fmla="*/ 1185984 w 1408546"/>
                  <a:gd name="connsiteY440" fmla="*/ 1078281 h 1449193"/>
                  <a:gd name="connsiteX441" fmla="*/ 1182402 w 1408546"/>
                  <a:gd name="connsiteY441" fmla="*/ 1079816 h 1449193"/>
                  <a:gd name="connsiteX442" fmla="*/ 1179844 w 1408546"/>
                  <a:gd name="connsiteY442" fmla="*/ 1082118 h 1449193"/>
                  <a:gd name="connsiteX443" fmla="*/ 1178565 w 1408546"/>
                  <a:gd name="connsiteY443" fmla="*/ 1082630 h 1449193"/>
                  <a:gd name="connsiteX444" fmla="*/ 1173960 w 1408546"/>
                  <a:gd name="connsiteY444" fmla="*/ 1082374 h 1449193"/>
                  <a:gd name="connsiteX445" fmla="*/ 1172937 w 1408546"/>
                  <a:gd name="connsiteY445" fmla="*/ 1082630 h 1449193"/>
                  <a:gd name="connsiteX446" fmla="*/ 1170123 w 1408546"/>
                  <a:gd name="connsiteY446" fmla="*/ 1084421 h 1449193"/>
                  <a:gd name="connsiteX447" fmla="*/ 1160913 w 1408546"/>
                  <a:gd name="connsiteY447" fmla="*/ 1084165 h 1449193"/>
                  <a:gd name="connsiteX448" fmla="*/ 1157588 w 1408546"/>
                  <a:gd name="connsiteY448" fmla="*/ 1083653 h 1449193"/>
                  <a:gd name="connsiteX449" fmla="*/ 1154774 w 1408546"/>
                  <a:gd name="connsiteY449" fmla="*/ 1082374 h 1449193"/>
                  <a:gd name="connsiteX450" fmla="*/ 1153239 w 1408546"/>
                  <a:gd name="connsiteY450" fmla="*/ 1082374 h 1449193"/>
                  <a:gd name="connsiteX451" fmla="*/ 1150425 w 1408546"/>
                  <a:gd name="connsiteY451" fmla="*/ 1082886 h 1449193"/>
                  <a:gd name="connsiteX452" fmla="*/ 1147099 w 1408546"/>
                  <a:gd name="connsiteY452" fmla="*/ 1085444 h 1449193"/>
                  <a:gd name="connsiteX453" fmla="*/ 1145308 w 1408546"/>
                  <a:gd name="connsiteY453" fmla="*/ 1088002 h 1449193"/>
                  <a:gd name="connsiteX454" fmla="*/ 1143262 w 1408546"/>
                  <a:gd name="connsiteY454" fmla="*/ 1088002 h 1449193"/>
                  <a:gd name="connsiteX455" fmla="*/ 1140448 w 1408546"/>
                  <a:gd name="connsiteY455" fmla="*/ 1087235 h 1449193"/>
                  <a:gd name="connsiteX456" fmla="*/ 1137634 w 1408546"/>
                  <a:gd name="connsiteY456" fmla="*/ 1085700 h 1449193"/>
                  <a:gd name="connsiteX457" fmla="*/ 1137890 w 1408546"/>
                  <a:gd name="connsiteY457" fmla="*/ 1082886 h 1449193"/>
                  <a:gd name="connsiteX458" fmla="*/ 1136611 w 1408546"/>
                  <a:gd name="connsiteY458" fmla="*/ 1080558 h 1449193"/>
                  <a:gd name="connsiteX459" fmla="*/ 1135843 w 1408546"/>
                  <a:gd name="connsiteY459" fmla="*/ 1078025 h 1449193"/>
                  <a:gd name="connsiteX460" fmla="*/ 1134564 w 1408546"/>
                  <a:gd name="connsiteY460" fmla="*/ 1077258 h 1449193"/>
                  <a:gd name="connsiteX461" fmla="*/ 1132006 w 1408546"/>
                  <a:gd name="connsiteY461" fmla="*/ 1076976 h 1449193"/>
                  <a:gd name="connsiteX462" fmla="*/ 1130727 w 1408546"/>
                  <a:gd name="connsiteY462" fmla="*/ 1077488 h 1449193"/>
                  <a:gd name="connsiteX463" fmla="*/ 1128680 w 1408546"/>
                  <a:gd name="connsiteY463" fmla="*/ 1079023 h 1449193"/>
                  <a:gd name="connsiteX464" fmla="*/ 1126633 w 1408546"/>
                  <a:gd name="connsiteY464" fmla="*/ 1091046 h 1449193"/>
                  <a:gd name="connsiteX465" fmla="*/ 1125866 w 1408546"/>
                  <a:gd name="connsiteY465" fmla="*/ 1098977 h 1449193"/>
                  <a:gd name="connsiteX466" fmla="*/ 1124843 w 1408546"/>
                  <a:gd name="connsiteY466" fmla="*/ 1101024 h 1449193"/>
                  <a:gd name="connsiteX467" fmla="*/ 1122284 w 1408546"/>
                  <a:gd name="connsiteY467" fmla="*/ 1103351 h 1449193"/>
                  <a:gd name="connsiteX468" fmla="*/ 1120494 w 1408546"/>
                  <a:gd name="connsiteY468" fmla="*/ 1104375 h 1449193"/>
                  <a:gd name="connsiteX469" fmla="*/ 1118191 w 1408546"/>
                  <a:gd name="connsiteY469" fmla="*/ 1105116 h 1449193"/>
                  <a:gd name="connsiteX470" fmla="*/ 1113842 w 1408546"/>
                  <a:gd name="connsiteY470" fmla="*/ 1104886 h 1449193"/>
                  <a:gd name="connsiteX471" fmla="*/ 1110005 w 1408546"/>
                  <a:gd name="connsiteY471" fmla="*/ 1103837 h 1449193"/>
                  <a:gd name="connsiteX472" fmla="*/ 1106679 w 1408546"/>
                  <a:gd name="connsiteY472" fmla="*/ 1102558 h 1449193"/>
                  <a:gd name="connsiteX473" fmla="*/ 1101307 w 1408546"/>
                  <a:gd name="connsiteY473" fmla="*/ 1101024 h 1449193"/>
                  <a:gd name="connsiteX474" fmla="*/ 1098493 w 1408546"/>
                  <a:gd name="connsiteY474" fmla="*/ 1099744 h 1449193"/>
                  <a:gd name="connsiteX475" fmla="*/ 1088772 w 1408546"/>
                  <a:gd name="connsiteY475" fmla="*/ 1092863 h 1449193"/>
                  <a:gd name="connsiteX476" fmla="*/ 1081865 w 1408546"/>
                  <a:gd name="connsiteY476" fmla="*/ 1089000 h 1449193"/>
                  <a:gd name="connsiteX477" fmla="*/ 1077260 w 1408546"/>
                  <a:gd name="connsiteY477" fmla="*/ 1085700 h 1449193"/>
                  <a:gd name="connsiteX478" fmla="*/ 1071632 w 1408546"/>
                  <a:gd name="connsiteY478" fmla="*/ 1080072 h 1449193"/>
                  <a:gd name="connsiteX479" fmla="*/ 1063446 w 1408546"/>
                  <a:gd name="connsiteY479" fmla="*/ 1069813 h 1449193"/>
                  <a:gd name="connsiteX480" fmla="*/ 1061655 w 1408546"/>
                  <a:gd name="connsiteY480" fmla="*/ 1067281 h 1449193"/>
                  <a:gd name="connsiteX481" fmla="*/ 1060376 w 1408546"/>
                  <a:gd name="connsiteY481" fmla="*/ 1064467 h 1449193"/>
                  <a:gd name="connsiteX482" fmla="*/ 1059353 w 1408546"/>
                  <a:gd name="connsiteY482" fmla="*/ 1060885 h 1449193"/>
                  <a:gd name="connsiteX483" fmla="*/ 1058841 w 1408546"/>
                  <a:gd name="connsiteY483" fmla="*/ 1056536 h 1449193"/>
                  <a:gd name="connsiteX484" fmla="*/ 1058841 w 1408546"/>
                  <a:gd name="connsiteY484" fmla="*/ 1051138 h 1449193"/>
                  <a:gd name="connsiteX485" fmla="*/ 1059609 w 1408546"/>
                  <a:gd name="connsiteY485" fmla="*/ 1042466 h 1449193"/>
                  <a:gd name="connsiteX486" fmla="*/ 1059353 w 1408546"/>
                  <a:gd name="connsiteY486" fmla="*/ 1038347 h 1449193"/>
                  <a:gd name="connsiteX487" fmla="*/ 1058074 w 1408546"/>
                  <a:gd name="connsiteY487" fmla="*/ 1036071 h 1449193"/>
                  <a:gd name="connsiteX488" fmla="*/ 1055771 w 1408546"/>
                  <a:gd name="connsiteY488" fmla="*/ 1031722 h 1449193"/>
                  <a:gd name="connsiteX489" fmla="*/ 1054492 w 1408546"/>
                  <a:gd name="connsiteY489" fmla="*/ 1026861 h 1449193"/>
                  <a:gd name="connsiteX490" fmla="*/ 1053725 w 1408546"/>
                  <a:gd name="connsiteY490" fmla="*/ 1025556 h 1449193"/>
                  <a:gd name="connsiteX491" fmla="*/ 1052446 w 1408546"/>
                  <a:gd name="connsiteY491" fmla="*/ 1025045 h 1449193"/>
                  <a:gd name="connsiteX492" fmla="*/ 1049376 w 1408546"/>
                  <a:gd name="connsiteY492" fmla="*/ 1025326 h 1449193"/>
                  <a:gd name="connsiteX493" fmla="*/ 1045283 w 1408546"/>
                  <a:gd name="connsiteY493" fmla="*/ 1027373 h 1449193"/>
                  <a:gd name="connsiteX494" fmla="*/ 1030957 w 1408546"/>
                  <a:gd name="connsiteY494" fmla="*/ 1034766 h 1449193"/>
                  <a:gd name="connsiteX495" fmla="*/ 1026096 w 1408546"/>
                  <a:gd name="connsiteY495" fmla="*/ 1037069 h 1449193"/>
                  <a:gd name="connsiteX496" fmla="*/ 1022003 w 1408546"/>
                  <a:gd name="connsiteY496" fmla="*/ 1038347 h 1449193"/>
                  <a:gd name="connsiteX497" fmla="*/ 1019701 w 1408546"/>
                  <a:gd name="connsiteY497" fmla="*/ 1038117 h 1449193"/>
                  <a:gd name="connsiteX498" fmla="*/ 1013817 w 1408546"/>
                  <a:gd name="connsiteY498" fmla="*/ 1036071 h 1449193"/>
                  <a:gd name="connsiteX499" fmla="*/ 1011770 w 1408546"/>
                  <a:gd name="connsiteY499" fmla="*/ 1035022 h 1449193"/>
                  <a:gd name="connsiteX500" fmla="*/ 998979 w 1408546"/>
                  <a:gd name="connsiteY500" fmla="*/ 1027373 h 1449193"/>
                  <a:gd name="connsiteX501" fmla="*/ 996933 w 1408546"/>
                  <a:gd name="connsiteY501" fmla="*/ 1025326 h 1449193"/>
                  <a:gd name="connsiteX502" fmla="*/ 994630 w 1408546"/>
                  <a:gd name="connsiteY502" fmla="*/ 1020696 h 1449193"/>
                  <a:gd name="connsiteX503" fmla="*/ 993607 w 1408546"/>
                  <a:gd name="connsiteY503" fmla="*/ 1016884 h 1449193"/>
                  <a:gd name="connsiteX504" fmla="*/ 993096 w 1408546"/>
                  <a:gd name="connsiteY504" fmla="*/ 1011000 h 1449193"/>
                  <a:gd name="connsiteX505" fmla="*/ 991816 w 1408546"/>
                  <a:gd name="connsiteY505" fmla="*/ 1008186 h 1449193"/>
                  <a:gd name="connsiteX506" fmla="*/ 989770 w 1408546"/>
                  <a:gd name="connsiteY506" fmla="*/ 1006370 h 1449193"/>
                  <a:gd name="connsiteX507" fmla="*/ 981584 w 1408546"/>
                  <a:gd name="connsiteY507" fmla="*/ 1001279 h 1449193"/>
                  <a:gd name="connsiteX508" fmla="*/ 979281 w 1408546"/>
                  <a:gd name="connsiteY508" fmla="*/ 999974 h 1449193"/>
                  <a:gd name="connsiteX509" fmla="*/ 977235 w 1408546"/>
                  <a:gd name="connsiteY509" fmla="*/ 999744 h 1449193"/>
                  <a:gd name="connsiteX510" fmla="*/ 971351 w 1408546"/>
                  <a:gd name="connsiteY510" fmla="*/ 999744 h 1449193"/>
                  <a:gd name="connsiteX511" fmla="*/ 962653 w 1408546"/>
                  <a:gd name="connsiteY511" fmla="*/ 998977 h 1449193"/>
                  <a:gd name="connsiteX512" fmla="*/ 960862 w 1408546"/>
                  <a:gd name="connsiteY512" fmla="*/ 999207 h 1449193"/>
                  <a:gd name="connsiteX513" fmla="*/ 959327 w 1408546"/>
                  <a:gd name="connsiteY513" fmla="*/ 1000512 h 1449193"/>
                  <a:gd name="connsiteX514" fmla="*/ 957792 w 1408546"/>
                  <a:gd name="connsiteY514" fmla="*/ 1003812 h 1449193"/>
                  <a:gd name="connsiteX515" fmla="*/ 957025 w 1408546"/>
                  <a:gd name="connsiteY515" fmla="*/ 1007905 h 1449193"/>
                  <a:gd name="connsiteX516" fmla="*/ 955234 w 1408546"/>
                  <a:gd name="connsiteY516" fmla="*/ 1011998 h 1449193"/>
                  <a:gd name="connsiteX517" fmla="*/ 953187 w 1408546"/>
                  <a:gd name="connsiteY517" fmla="*/ 1013789 h 1449193"/>
                  <a:gd name="connsiteX518" fmla="*/ 949094 w 1408546"/>
                  <a:gd name="connsiteY518" fmla="*/ 1017370 h 1449193"/>
                  <a:gd name="connsiteX519" fmla="*/ 946536 w 1408546"/>
                  <a:gd name="connsiteY519" fmla="*/ 1018138 h 1449193"/>
                  <a:gd name="connsiteX520" fmla="*/ 941420 w 1408546"/>
                  <a:gd name="connsiteY520" fmla="*/ 1018393 h 1449193"/>
                  <a:gd name="connsiteX521" fmla="*/ 935536 w 1408546"/>
                  <a:gd name="connsiteY521" fmla="*/ 1017882 h 1449193"/>
                  <a:gd name="connsiteX522" fmla="*/ 931443 w 1408546"/>
                  <a:gd name="connsiteY522" fmla="*/ 1016347 h 1449193"/>
                  <a:gd name="connsiteX523" fmla="*/ 922745 w 1408546"/>
                  <a:gd name="connsiteY523" fmla="*/ 1011230 h 1449193"/>
                  <a:gd name="connsiteX524" fmla="*/ 918396 w 1408546"/>
                  <a:gd name="connsiteY524" fmla="*/ 1008673 h 1449193"/>
                  <a:gd name="connsiteX525" fmla="*/ 906628 w 1408546"/>
                  <a:gd name="connsiteY525" fmla="*/ 999463 h 1449193"/>
                  <a:gd name="connsiteX526" fmla="*/ 888977 w 1408546"/>
                  <a:gd name="connsiteY526" fmla="*/ 984114 h 1449193"/>
                  <a:gd name="connsiteX527" fmla="*/ 875163 w 1408546"/>
                  <a:gd name="connsiteY527" fmla="*/ 971578 h 1449193"/>
                  <a:gd name="connsiteX528" fmla="*/ 871581 w 1408546"/>
                  <a:gd name="connsiteY528" fmla="*/ 970043 h 1449193"/>
                  <a:gd name="connsiteX529" fmla="*/ 864162 w 1408546"/>
                  <a:gd name="connsiteY529" fmla="*/ 968253 h 1449193"/>
                  <a:gd name="connsiteX530" fmla="*/ 860836 w 1408546"/>
                  <a:gd name="connsiteY530" fmla="*/ 968253 h 1449193"/>
                  <a:gd name="connsiteX531" fmla="*/ 859813 w 1408546"/>
                  <a:gd name="connsiteY531" fmla="*/ 969020 h 1449193"/>
                  <a:gd name="connsiteX532" fmla="*/ 858278 w 1408546"/>
                  <a:gd name="connsiteY532" fmla="*/ 975672 h 1449193"/>
                  <a:gd name="connsiteX533" fmla="*/ 857255 w 1408546"/>
                  <a:gd name="connsiteY533" fmla="*/ 981300 h 1449193"/>
                  <a:gd name="connsiteX534" fmla="*/ 856232 w 1408546"/>
                  <a:gd name="connsiteY534" fmla="*/ 984114 h 1449193"/>
                  <a:gd name="connsiteX535" fmla="*/ 853674 w 1408546"/>
                  <a:gd name="connsiteY535" fmla="*/ 987951 h 1449193"/>
                  <a:gd name="connsiteX536" fmla="*/ 845231 w 1408546"/>
                  <a:gd name="connsiteY536" fmla="*/ 1001509 h 1449193"/>
                  <a:gd name="connsiteX537" fmla="*/ 841394 w 1408546"/>
                  <a:gd name="connsiteY537" fmla="*/ 1008673 h 1449193"/>
                  <a:gd name="connsiteX538" fmla="*/ 840883 w 1408546"/>
                  <a:gd name="connsiteY538" fmla="*/ 1010975 h 1449193"/>
                  <a:gd name="connsiteX539" fmla="*/ 838836 w 1408546"/>
                  <a:gd name="connsiteY539" fmla="*/ 1011998 h 1449193"/>
                  <a:gd name="connsiteX540" fmla="*/ 836534 w 1408546"/>
                  <a:gd name="connsiteY540" fmla="*/ 1011230 h 1449193"/>
                  <a:gd name="connsiteX541" fmla="*/ 833464 w 1408546"/>
                  <a:gd name="connsiteY541" fmla="*/ 1008161 h 1449193"/>
                  <a:gd name="connsiteX542" fmla="*/ 831417 w 1408546"/>
                  <a:gd name="connsiteY542" fmla="*/ 1004579 h 1449193"/>
                  <a:gd name="connsiteX543" fmla="*/ 827836 w 1408546"/>
                  <a:gd name="connsiteY543" fmla="*/ 1000230 h 1449193"/>
                  <a:gd name="connsiteX544" fmla="*/ 826557 w 1408546"/>
                  <a:gd name="connsiteY544" fmla="*/ 999207 h 1449193"/>
                  <a:gd name="connsiteX545" fmla="*/ 825022 w 1408546"/>
                  <a:gd name="connsiteY545" fmla="*/ 998696 h 1449193"/>
                  <a:gd name="connsiteX546" fmla="*/ 822208 w 1408546"/>
                  <a:gd name="connsiteY546" fmla="*/ 998696 h 1449193"/>
                  <a:gd name="connsiteX547" fmla="*/ 819905 w 1408546"/>
                  <a:gd name="connsiteY547" fmla="*/ 998951 h 1449193"/>
                  <a:gd name="connsiteX548" fmla="*/ 812487 w 1408546"/>
                  <a:gd name="connsiteY548" fmla="*/ 1000998 h 1449193"/>
                  <a:gd name="connsiteX549" fmla="*/ 797137 w 1408546"/>
                  <a:gd name="connsiteY549" fmla="*/ 1004579 h 1449193"/>
                  <a:gd name="connsiteX550" fmla="*/ 793300 w 1408546"/>
                  <a:gd name="connsiteY550" fmla="*/ 1004323 h 1449193"/>
                  <a:gd name="connsiteX551" fmla="*/ 791509 w 1408546"/>
                  <a:gd name="connsiteY551" fmla="*/ 1003300 h 1449193"/>
                  <a:gd name="connsiteX552" fmla="*/ 785881 w 1408546"/>
                  <a:gd name="connsiteY552" fmla="*/ 998696 h 1449193"/>
                  <a:gd name="connsiteX553" fmla="*/ 783579 w 1408546"/>
                  <a:gd name="connsiteY553" fmla="*/ 996393 h 1449193"/>
                  <a:gd name="connsiteX554" fmla="*/ 781276 w 1408546"/>
                  <a:gd name="connsiteY554" fmla="*/ 995625 h 1449193"/>
                  <a:gd name="connsiteX555" fmla="*/ 777183 w 1408546"/>
                  <a:gd name="connsiteY555" fmla="*/ 994602 h 1449193"/>
                  <a:gd name="connsiteX556" fmla="*/ 771555 w 1408546"/>
                  <a:gd name="connsiteY556" fmla="*/ 993835 h 1449193"/>
                  <a:gd name="connsiteX557" fmla="*/ 764648 w 1408546"/>
                  <a:gd name="connsiteY557" fmla="*/ 993579 h 1449193"/>
                  <a:gd name="connsiteX558" fmla="*/ 760299 w 1408546"/>
                  <a:gd name="connsiteY558" fmla="*/ 993579 h 1449193"/>
                  <a:gd name="connsiteX559" fmla="*/ 759020 w 1408546"/>
                  <a:gd name="connsiteY559" fmla="*/ 993835 h 1449193"/>
                  <a:gd name="connsiteX560" fmla="*/ 750322 w 1408546"/>
                  <a:gd name="connsiteY560" fmla="*/ 996393 h 1449193"/>
                  <a:gd name="connsiteX561" fmla="*/ 743415 w 1408546"/>
                  <a:gd name="connsiteY561" fmla="*/ 997928 h 1449193"/>
                  <a:gd name="connsiteX562" fmla="*/ 740857 w 1408546"/>
                  <a:gd name="connsiteY562" fmla="*/ 997928 h 1449193"/>
                  <a:gd name="connsiteX563" fmla="*/ 739322 w 1408546"/>
                  <a:gd name="connsiteY563" fmla="*/ 997416 h 1449193"/>
                  <a:gd name="connsiteX564" fmla="*/ 738299 w 1408546"/>
                  <a:gd name="connsiteY564" fmla="*/ 996137 h 1449193"/>
                  <a:gd name="connsiteX565" fmla="*/ 737020 w 1408546"/>
                  <a:gd name="connsiteY565" fmla="*/ 993067 h 1449193"/>
                  <a:gd name="connsiteX566" fmla="*/ 737020 w 1408546"/>
                  <a:gd name="connsiteY566" fmla="*/ 988718 h 1449193"/>
                  <a:gd name="connsiteX567" fmla="*/ 737531 w 1408546"/>
                  <a:gd name="connsiteY567" fmla="*/ 986672 h 1449193"/>
                  <a:gd name="connsiteX568" fmla="*/ 740857 w 1408546"/>
                  <a:gd name="connsiteY568" fmla="*/ 981300 h 1449193"/>
                  <a:gd name="connsiteX569" fmla="*/ 741369 w 1408546"/>
                  <a:gd name="connsiteY569" fmla="*/ 978741 h 1449193"/>
                  <a:gd name="connsiteX570" fmla="*/ 739834 w 1408546"/>
                  <a:gd name="connsiteY570" fmla="*/ 976439 h 1449193"/>
                  <a:gd name="connsiteX571" fmla="*/ 738043 w 1408546"/>
                  <a:gd name="connsiteY571" fmla="*/ 974904 h 1449193"/>
                  <a:gd name="connsiteX572" fmla="*/ 732159 w 1408546"/>
                  <a:gd name="connsiteY572" fmla="*/ 972346 h 1449193"/>
                  <a:gd name="connsiteX573" fmla="*/ 729601 w 1408546"/>
                  <a:gd name="connsiteY573" fmla="*/ 970555 h 1449193"/>
                  <a:gd name="connsiteX574" fmla="*/ 728834 w 1408546"/>
                  <a:gd name="connsiteY574" fmla="*/ 968764 h 1449193"/>
                  <a:gd name="connsiteX575" fmla="*/ 727810 w 1408546"/>
                  <a:gd name="connsiteY575" fmla="*/ 963904 h 1449193"/>
                  <a:gd name="connsiteX576" fmla="*/ 726275 w 1408546"/>
                  <a:gd name="connsiteY576" fmla="*/ 963904 h 1449193"/>
                  <a:gd name="connsiteX577" fmla="*/ 724740 w 1408546"/>
                  <a:gd name="connsiteY577" fmla="*/ 963418 h 1449193"/>
                  <a:gd name="connsiteX578" fmla="*/ 723461 w 1408546"/>
                  <a:gd name="connsiteY578" fmla="*/ 962369 h 1449193"/>
                  <a:gd name="connsiteX579" fmla="*/ 722182 w 1408546"/>
                  <a:gd name="connsiteY579" fmla="*/ 962369 h 1449193"/>
                  <a:gd name="connsiteX580" fmla="*/ 721159 w 1408546"/>
                  <a:gd name="connsiteY580" fmla="*/ 963136 h 1449193"/>
                  <a:gd name="connsiteX581" fmla="*/ 719368 w 1408546"/>
                  <a:gd name="connsiteY581" fmla="*/ 962906 h 1449193"/>
                  <a:gd name="connsiteX582" fmla="*/ 717322 w 1408546"/>
                  <a:gd name="connsiteY582" fmla="*/ 963418 h 1449193"/>
                  <a:gd name="connsiteX583" fmla="*/ 713740 w 1408546"/>
                  <a:gd name="connsiteY583" fmla="*/ 965720 h 1449193"/>
                  <a:gd name="connsiteX584" fmla="*/ 713996 w 1408546"/>
                  <a:gd name="connsiteY584" fmla="*/ 969020 h 1449193"/>
                  <a:gd name="connsiteX585" fmla="*/ 714763 w 1408546"/>
                  <a:gd name="connsiteY585" fmla="*/ 969532 h 1449193"/>
                  <a:gd name="connsiteX586" fmla="*/ 715019 w 1408546"/>
                  <a:gd name="connsiteY586" fmla="*/ 970811 h 1449193"/>
                  <a:gd name="connsiteX587" fmla="*/ 714508 w 1408546"/>
                  <a:gd name="connsiteY587" fmla="*/ 971834 h 1449193"/>
                  <a:gd name="connsiteX588" fmla="*/ 712461 w 1408546"/>
                  <a:gd name="connsiteY588" fmla="*/ 971834 h 1449193"/>
                  <a:gd name="connsiteX589" fmla="*/ 710414 w 1408546"/>
                  <a:gd name="connsiteY589" fmla="*/ 971323 h 1449193"/>
                  <a:gd name="connsiteX590" fmla="*/ 708368 w 1408546"/>
                  <a:gd name="connsiteY590" fmla="*/ 972090 h 1449193"/>
                  <a:gd name="connsiteX591" fmla="*/ 708368 w 1408546"/>
                  <a:gd name="connsiteY591" fmla="*/ 974392 h 1449193"/>
                  <a:gd name="connsiteX592" fmla="*/ 707600 w 1408546"/>
                  <a:gd name="connsiteY592" fmla="*/ 975672 h 1449193"/>
                  <a:gd name="connsiteX593" fmla="*/ 706321 w 1408546"/>
                  <a:gd name="connsiteY593" fmla="*/ 976695 h 1449193"/>
                  <a:gd name="connsiteX594" fmla="*/ 704019 w 1408546"/>
                  <a:gd name="connsiteY594" fmla="*/ 977206 h 1449193"/>
                  <a:gd name="connsiteX595" fmla="*/ 700949 w 1408546"/>
                  <a:gd name="connsiteY595" fmla="*/ 979765 h 1449193"/>
                  <a:gd name="connsiteX596" fmla="*/ 697879 w 1408546"/>
                  <a:gd name="connsiteY596" fmla="*/ 980532 h 1449193"/>
                  <a:gd name="connsiteX597" fmla="*/ 696344 w 1408546"/>
                  <a:gd name="connsiteY597" fmla="*/ 979509 h 1449193"/>
                  <a:gd name="connsiteX598" fmla="*/ 696089 w 1408546"/>
                  <a:gd name="connsiteY598" fmla="*/ 977974 h 1449193"/>
                  <a:gd name="connsiteX599" fmla="*/ 696856 w 1408546"/>
                  <a:gd name="connsiteY599" fmla="*/ 974904 h 1449193"/>
                  <a:gd name="connsiteX600" fmla="*/ 696600 w 1408546"/>
                  <a:gd name="connsiteY600" fmla="*/ 973881 h 1449193"/>
                  <a:gd name="connsiteX601" fmla="*/ 694554 w 1408546"/>
                  <a:gd name="connsiteY601" fmla="*/ 973881 h 1449193"/>
                  <a:gd name="connsiteX602" fmla="*/ 694809 w 1408546"/>
                  <a:gd name="connsiteY602" fmla="*/ 971834 h 1449193"/>
                  <a:gd name="connsiteX603" fmla="*/ 693019 w 1408546"/>
                  <a:gd name="connsiteY603" fmla="*/ 970555 h 1449193"/>
                  <a:gd name="connsiteX604" fmla="*/ 690972 w 1408546"/>
                  <a:gd name="connsiteY604" fmla="*/ 971067 h 1449193"/>
                  <a:gd name="connsiteX605" fmla="*/ 687135 w 1408546"/>
                  <a:gd name="connsiteY605" fmla="*/ 968764 h 1449193"/>
                  <a:gd name="connsiteX606" fmla="*/ 685856 w 1408546"/>
                  <a:gd name="connsiteY606" fmla="*/ 967229 h 1449193"/>
                  <a:gd name="connsiteX607" fmla="*/ 684577 w 1408546"/>
                  <a:gd name="connsiteY607" fmla="*/ 967997 h 1449193"/>
                  <a:gd name="connsiteX608" fmla="*/ 682530 w 1408546"/>
                  <a:gd name="connsiteY608" fmla="*/ 967741 h 1449193"/>
                  <a:gd name="connsiteX609" fmla="*/ 680995 w 1408546"/>
                  <a:gd name="connsiteY609" fmla="*/ 968253 h 1449193"/>
                  <a:gd name="connsiteX610" fmla="*/ 679716 w 1408546"/>
                  <a:gd name="connsiteY610" fmla="*/ 968253 h 1449193"/>
                  <a:gd name="connsiteX611" fmla="*/ 678949 w 1408546"/>
                  <a:gd name="connsiteY611" fmla="*/ 967485 h 1449193"/>
                  <a:gd name="connsiteX612" fmla="*/ 676646 w 1408546"/>
                  <a:gd name="connsiteY612" fmla="*/ 967229 h 1449193"/>
                  <a:gd name="connsiteX613" fmla="*/ 673832 w 1408546"/>
                  <a:gd name="connsiteY613" fmla="*/ 968253 h 1449193"/>
                  <a:gd name="connsiteX614" fmla="*/ 671786 w 1408546"/>
                  <a:gd name="connsiteY614" fmla="*/ 969813 h 1449193"/>
                  <a:gd name="connsiteX615" fmla="*/ 669995 w 1408546"/>
                  <a:gd name="connsiteY615" fmla="*/ 970069 h 1449193"/>
                  <a:gd name="connsiteX616" fmla="*/ 669227 w 1408546"/>
                  <a:gd name="connsiteY616" fmla="*/ 970811 h 1449193"/>
                  <a:gd name="connsiteX617" fmla="*/ 669483 w 1408546"/>
                  <a:gd name="connsiteY617" fmla="*/ 972116 h 1449193"/>
                  <a:gd name="connsiteX618" fmla="*/ 667437 w 1408546"/>
                  <a:gd name="connsiteY618" fmla="*/ 973114 h 1449193"/>
                  <a:gd name="connsiteX619" fmla="*/ 666669 w 1408546"/>
                  <a:gd name="connsiteY619" fmla="*/ 974162 h 1449193"/>
                  <a:gd name="connsiteX620" fmla="*/ 666669 w 1408546"/>
                  <a:gd name="connsiteY620" fmla="*/ 975160 h 1449193"/>
                  <a:gd name="connsiteX621" fmla="*/ 668204 w 1408546"/>
                  <a:gd name="connsiteY621" fmla="*/ 976465 h 1449193"/>
                  <a:gd name="connsiteX622" fmla="*/ 667181 w 1408546"/>
                  <a:gd name="connsiteY622" fmla="*/ 979023 h 1449193"/>
                  <a:gd name="connsiteX623" fmla="*/ 668460 w 1408546"/>
                  <a:gd name="connsiteY623" fmla="*/ 981044 h 1449193"/>
                  <a:gd name="connsiteX624" fmla="*/ 668204 w 1408546"/>
                  <a:gd name="connsiteY624" fmla="*/ 983372 h 1449193"/>
                  <a:gd name="connsiteX625" fmla="*/ 668972 w 1408546"/>
                  <a:gd name="connsiteY625" fmla="*/ 985674 h 1449193"/>
                  <a:gd name="connsiteX626" fmla="*/ 667948 w 1408546"/>
                  <a:gd name="connsiteY626" fmla="*/ 989256 h 1449193"/>
                  <a:gd name="connsiteX627" fmla="*/ 664879 w 1408546"/>
                  <a:gd name="connsiteY627" fmla="*/ 990253 h 1449193"/>
                  <a:gd name="connsiteX628" fmla="*/ 664111 w 1408546"/>
                  <a:gd name="connsiteY628" fmla="*/ 991302 h 1449193"/>
                  <a:gd name="connsiteX629" fmla="*/ 664367 w 1408546"/>
                  <a:gd name="connsiteY629" fmla="*/ 992581 h 1449193"/>
                  <a:gd name="connsiteX630" fmla="*/ 663599 w 1408546"/>
                  <a:gd name="connsiteY630" fmla="*/ 994116 h 1449193"/>
                  <a:gd name="connsiteX631" fmla="*/ 662065 w 1408546"/>
                  <a:gd name="connsiteY631" fmla="*/ 994346 h 1449193"/>
                  <a:gd name="connsiteX632" fmla="*/ 660274 w 1408546"/>
                  <a:gd name="connsiteY632" fmla="*/ 996930 h 1449193"/>
                  <a:gd name="connsiteX633" fmla="*/ 658483 w 1408546"/>
                  <a:gd name="connsiteY633" fmla="*/ 998465 h 1449193"/>
                  <a:gd name="connsiteX634" fmla="*/ 658739 w 1408546"/>
                  <a:gd name="connsiteY634" fmla="*/ 999744 h 1449193"/>
                  <a:gd name="connsiteX635" fmla="*/ 660785 w 1408546"/>
                  <a:gd name="connsiteY635" fmla="*/ 1001279 h 1449193"/>
                  <a:gd name="connsiteX636" fmla="*/ 661809 w 1408546"/>
                  <a:gd name="connsiteY636" fmla="*/ 1004093 h 1449193"/>
                  <a:gd name="connsiteX637" fmla="*/ 659762 w 1408546"/>
                  <a:gd name="connsiteY637" fmla="*/ 1007137 h 1449193"/>
                  <a:gd name="connsiteX638" fmla="*/ 657204 w 1408546"/>
                  <a:gd name="connsiteY638" fmla="*/ 1006907 h 1449193"/>
                  <a:gd name="connsiteX639" fmla="*/ 656692 w 1408546"/>
                  <a:gd name="connsiteY639" fmla="*/ 1007905 h 1449193"/>
                  <a:gd name="connsiteX640" fmla="*/ 657716 w 1408546"/>
                  <a:gd name="connsiteY640" fmla="*/ 1009440 h 1449193"/>
                  <a:gd name="connsiteX641" fmla="*/ 656948 w 1408546"/>
                  <a:gd name="connsiteY641" fmla="*/ 1012765 h 1449193"/>
                  <a:gd name="connsiteX642" fmla="*/ 655157 w 1408546"/>
                  <a:gd name="connsiteY642" fmla="*/ 1015068 h 1449193"/>
                  <a:gd name="connsiteX643" fmla="*/ 652599 w 1408546"/>
                  <a:gd name="connsiteY643" fmla="*/ 1016603 h 1449193"/>
                  <a:gd name="connsiteX644" fmla="*/ 650808 w 1408546"/>
                  <a:gd name="connsiteY644" fmla="*/ 1016603 h 1449193"/>
                  <a:gd name="connsiteX645" fmla="*/ 651320 w 1408546"/>
                  <a:gd name="connsiteY645" fmla="*/ 1018649 h 1449193"/>
                  <a:gd name="connsiteX646" fmla="*/ 650041 w 1408546"/>
                  <a:gd name="connsiteY646" fmla="*/ 1019161 h 1449193"/>
                  <a:gd name="connsiteX647" fmla="*/ 649274 w 1408546"/>
                  <a:gd name="connsiteY647" fmla="*/ 1018163 h 1449193"/>
                  <a:gd name="connsiteX648" fmla="*/ 647739 w 1408546"/>
                  <a:gd name="connsiteY648" fmla="*/ 1018163 h 1449193"/>
                  <a:gd name="connsiteX649" fmla="*/ 645436 w 1408546"/>
                  <a:gd name="connsiteY649" fmla="*/ 1020210 h 1449193"/>
                  <a:gd name="connsiteX650" fmla="*/ 643645 w 1408546"/>
                  <a:gd name="connsiteY650" fmla="*/ 1019161 h 1449193"/>
                  <a:gd name="connsiteX651" fmla="*/ 642878 w 1408546"/>
                  <a:gd name="connsiteY651" fmla="*/ 1019161 h 1449193"/>
                  <a:gd name="connsiteX652" fmla="*/ 641087 w 1408546"/>
                  <a:gd name="connsiteY652" fmla="*/ 1020210 h 1449193"/>
                  <a:gd name="connsiteX653" fmla="*/ 640064 w 1408546"/>
                  <a:gd name="connsiteY653" fmla="*/ 1021463 h 1449193"/>
                  <a:gd name="connsiteX654" fmla="*/ 637762 w 1408546"/>
                  <a:gd name="connsiteY654" fmla="*/ 1022742 h 1449193"/>
                  <a:gd name="connsiteX655" fmla="*/ 635971 w 1408546"/>
                  <a:gd name="connsiteY655" fmla="*/ 1022998 h 1449193"/>
                  <a:gd name="connsiteX656" fmla="*/ 633413 w 1408546"/>
                  <a:gd name="connsiteY656" fmla="*/ 1024789 h 1449193"/>
                  <a:gd name="connsiteX657" fmla="*/ 631878 w 1408546"/>
                  <a:gd name="connsiteY657" fmla="*/ 1027373 h 1449193"/>
                  <a:gd name="connsiteX658" fmla="*/ 630343 w 1408546"/>
                  <a:gd name="connsiteY658" fmla="*/ 1028908 h 1449193"/>
                  <a:gd name="connsiteX659" fmla="*/ 629064 w 1408546"/>
                  <a:gd name="connsiteY659" fmla="*/ 1029394 h 1449193"/>
                  <a:gd name="connsiteX660" fmla="*/ 628040 w 1408546"/>
                  <a:gd name="connsiteY660" fmla="*/ 1031184 h 1449193"/>
                  <a:gd name="connsiteX661" fmla="*/ 628296 w 1408546"/>
                  <a:gd name="connsiteY661" fmla="*/ 1032975 h 1449193"/>
                  <a:gd name="connsiteX662" fmla="*/ 625994 w 1408546"/>
                  <a:gd name="connsiteY662" fmla="*/ 1035278 h 1449193"/>
                  <a:gd name="connsiteX663" fmla="*/ 627785 w 1408546"/>
                  <a:gd name="connsiteY663" fmla="*/ 1042185 h 1449193"/>
                  <a:gd name="connsiteX664" fmla="*/ 627529 w 1408546"/>
                  <a:gd name="connsiteY664" fmla="*/ 1048836 h 1449193"/>
                  <a:gd name="connsiteX665" fmla="*/ 624971 w 1408546"/>
                  <a:gd name="connsiteY665" fmla="*/ 1048580 h 1449193"/>
                  <a:gd name="connsiteX666" fmla="*/ 624459 w 1408546"/>
                  <a:gd name="connsiteY666" fmla="*/ 1050883 h 1449193"/>
                  <a:gd name="connsiteX667" fmla="*/ 623692 w 1408546"/>
                  <a:gd name="connsiteY667" fmla="*/ 1051906 h 1449193"/>
                  <a:gd name="connsiteX668" fmla="*/ 621901 w 1408546"/>
                  <a:gd name="connsiteY668" fmla="*/ 1055999 h 1449193"/>
                  <a:gd name="connsiteX669" fmla="*/ 621389 w 1408546"/>
                  <a:gd name="connsiteY669" fmla="*/ 1064697 h 1449193"/>
                  <a:gd name="connsiteX670" fmla="*/ 621133 w 1408546"/>
                  <a:gd name="connsiteY670" fmla="*/ 1065976 h 1449193"/>
                  <a:gd name="connsiteX671" fmla="*/ 619087 w 1408546"/>
                  <a:gd name="connsiteY671" fmla="*/ 1067767 h 1449193"/>
                  <a:gd name="connsiteX672" fmla="*/ 616273 w 1408546"/>
                  <a:gd name="connsiteY672" fmla="*/ 1068790 h 1449193"/>
                  <a:gd name="connsiteX673" fmla="*/ 613715 w 1408546"/>
                  <a:gd name="connsiteY673" fmla="*/ 1070069 h 1449193"/>
                  <a:gd name="connsiteX674" fmla="*/ 609877 w 1408546"/>
                  <a:gd name="connsiteY674" fmla="*/ 1072883 h 1449193"/>
                  <a:gd name="connsiteX675" fmla="*/ 608342 w 1408546"/>
                  <a:gd name="connsiteY675" fmla="*/ 1074674 h 1449193"/>
                  <a:gd name="connsiteX676" fmla="*/ 601947 w 1408546"/>
                  <a:gd name="connsiteY676" fmla="*/ 1076976 h 1449193"/>
                  <a:gd name="connsiteX677" fmla="*/ 598877 w 1408546"/>
                  <a:gd name="connsiteY677" fmla="*/ 1077744 h 1449193"/>
                  <a:gd name="connsiteX678" fmla="*/ 589412 w 1408546"/>
                  <a:gd name="connsiteY678" fmla="*/ 1081325 h 1449193"/>
                  <a:gd name="connsiteX679" fmla="*/ 586598 w 1408546"/>
                  <a:gd name="connsiteY679" fmla="*/ 1082604 h 1449193"/>
                  <a:gd name="connsiteX680" fmla="*/ 585063 w 1408546"/>
                  <a:gd name="connsiteY680" fmla="*/ 1083883 h 1449193"/>
                  <a:gd name="connsiteX681" fmla="*/ 584551 w 1408546"/>
                  <a:gd name="connsiteY681" fmla="*/ 1084907 h 1449193"/>
                  <a:gd name="connsiteX682" fmla="*/ 584807 w 1408546"/>
                  <a:gd name="connsiteY682" fmla="*/ 1087465 h 1449193"/>
                  <a:gd name="connsiteX683" fmla="*/ 588900 w 1408546"/>
                  <a:gd name="connsiteY683" fmla="*/ 1090791 h 1449193"/>
                  <a:gd name="connsiteX684" fmla="*/ 589923 w 1408546"/>
                  <a:gd name="connsiteY684" fmla="*/ 1092070 h 1449193"/>
                  <a:gd name="connsiteX685" fmla="*/ 590179 w 1408546"/>
                  <a:gd name="connsiteY685" fmla="*/ 1094884 h 1449193"/>
                  <a:gd name="connsiteX686" fmla="*/ 590435 w 1408546"/>
                  <a:gd name="connsiteY686" fmla="*/ 1098977 h 1449193"/>
                  <a:gd name="connsiteX687" fmla="*/ 591203 w 1408546"/>
                  <a:gd name="connsiteY687" fmla="*/ 1100512 h 1449193"/>
                  <a:gd name="connsiteX688" fmla="*/ 594272 w 1408546"/>
                  <a:gd name="connsiteY688" fmla="*/ 1103326 h 1449193"/>
                  <a:gd name="connsiteX689" fmla="*/ 596319 w 1408546"/>
                  <a:gd name="connsiteY689" fmla="*/ 1104093 h 1449193"/>
                  <a:gd name="connsiteX690" fmla="*/ 597854 w 1408546"/>
                  <a:gd name="connsiteY690" fmla="*/ 1106907 h 1449193"/>
                  <a:gd name="connsiteX691" fmla="*/ 598365 w 1408546"/>
                  <a:gd name="connsiteY691" fmla="*/ 1109977 h 1449193"/>
                  <a:gd name="connsiteX692" fmla="*/ 597342 w 1408546"/>
                  <a:gd name="connsiteY692" fmla="*/ 1113558 h 1449193"/>
                  <a:gd name="connsiteX693" fmla="*/ 595040 w 1408546"/>
                  <a:gd name="connsiteY693" fmla="*/ 1117907 h 1449193"/>
                  <a:gd name="connsiteX694" fmla="*/ 591203 w 1408546"/>
                  <a:gd name="connsiteY694" fmla="*/ 1120466 h 1449193"/>
                  <a:gd name="connsiteX695" fmla="*/ 590435 w 1408546"/>
                  <a:gd name="connsiteY695" fmla="*/ 1122512 h 1449193"/>
                  <a:gd name="connsiteX696" fmla="*/ 589923 w 1408546"/>
                  <a:gd name="connsiteY696" fmla="*/ 1126094 h 1449193"/>
                  <a:gd name="connsiteX697" fmla="*/ 590179 w 1408546"/>
                  <a:gd name="connsiteY697" fmla="*/ 1128396 h 1449193"/>
                  <a:gd name="connsiteX698" fmla="*/ 591458 w 1408546"/>
                  <a:gd name="connsiteY698" fmla="*/ 1130954 h 1449193"/>
                  <a:gd name="connsiteX699" fmla="*/ 591203 w 1408546"/>
                  <a:gd name="connsiteY699" fmla="*/ 1132489 h 1449193"/>
                  <a:gd name="connsiteX700" fmla="*/ 587877 w 1408546"/>
                  <a:gd name="connsiteY700" fmla="*/ 1134536 h 1449193"/>
                  <a:gd name="connsiteX701" fmla="*/ 576365 w 1408546"/>
                  <a:gd name="connsiteY701" fmla="*/ 1139397 h 1449193"/>
                  <a:gd name="connsiteX702" fmla="*/ 566388 w 1408546"/>
                  <a:gd name="connsiteY702" fmla="*/ 1142978 h 1449193"/>
                  <a:gd name="connsiteX703" fmla="*/ 562806 w 1408546"/>
                  <a:gd name="connsiteY703" fmla="*/ 1144257 h 1449193"/>
                  <a:gd name="connsiteX704" fmla="*/ 557434 w 1408546"/>
                  <a:gd name="connsiteY704" fmla="*/ 1145024 h 1449193"/>
                  <a:gd name="connsiteX705" fmla="*/ 550016 w 1408546"/>
                  <a:gd name="connsiteY705" fmla="*/ 1151931 h 1449193"/>
                  <a:gd name="connsiteX706" fmla="*/ 547713 w 1408546"/>
                  <a:gd name="connsiteY706" fmla="*/ 1154490 h 1449193"/>
                  <a:gd name="connsiteX707" fmla="*/ 521108 w 1408546"/>
                  <a:gd name="connsiteY707" fmla="*/ 1172141 h 1449193"/>
                  <a:gd name="connsiteX708" fmla="*/ 506014 w 1408546"/>
                  <a:gd name="connsiteY708" fmla="*/ 1182374 h 1449193"/>
                  <a:gd name="connsiteX709" fmla="*/ 501921 w 1408546"/>
                  <a:gd name="connsiteY709" fmla="*/ 1183397 h 1449193"/>
                  <a:gd name="connsiteX710" fmla="*/ 498852 w 1408546"/>
                  <a:gd name="connsiteY710" fmla="*/ 1183397 h 1449193"/>
                  <a:gd name="connsiteX711" fmla="*/ 496549 w 1408546"/>
                  <a:gd name="connsiteY711" fmla="*/ 1182374 h 1449193"/>
                  <a:gd name="connsiteX712" fmla="*/ 491944 w 1408546"/>
                  <a:gd name="connsiteY712" fmla="*/ 1179048 h 1449193"/>
                  <a:gd name="connsiteX713" fmla="*/ 489130 w 1408546"/>
                  <a:gd name="connsiteY713" fmla="*/ 1177002 h 1449193"/>
                  <a:gd name="connsiteX714" fmla="*/ 486828 w 1408546"/>
                  <a:gd name="connsiteY714" fmla="*/ 1174699 h 1449193"/>
                  <a:gd name="connsiteX715" fmla="*/ 482735 w 1408546"/>
                  <a:gd name="connsiteY715" fmla="*/ 1167025 h 1449193"/>
                  <a:gd name="connsiteX716" fmla="*/ 481967 w 1408546"/>
                  <a:gd name="connsiteY716" fmla="*/ 1165746 h 1449193"/>
                  <a:gd name="connsiteX717" fmla="*/ 478897 w 1408546"/>
                  <a:gd name="connsiteY717" fmla="*/ 1163188 h 1449193"/>
                  <a:gd name="connsiteX718" fmla="*/ 471732 w 1408546"/>
                  <a:gd name="connsiteY718" fmla="*/ 1159094 h 1449193"/>
                  <a:gd name="connsiteX719" fmla="*/ 469174 w 1408546"/>
                  <a:gd name="connsiteY719" fmla="*/ 1155769 h 1449193"/>
                  <a:gd name="connsiteX720" fmla="*/ 467383 w 1408546"/>
                  <a:gd name="connsiteY720" fmla="*/ 1152955 h 1449193"/>
                  <a:gd name="connsiteX721" fmla="*/ 466871 w 1408546"/>
                  <a:gd name="connsiteY721" fmla="*/ 1150397 h 1449193"/>
                  <a:gd name="connsiteX722" fmla="*/ 464825 w 1408546"/>
                  <a:gd name="connsiteY722" fmla="*/ 1139908 h 1449193"/>
                  <a:gd name="connsiteX723" fmla="*/ 464057 w 1408546"/>
                  <a:gd name="connsiteY723" fmla="*/ 1136582 h 1449193"/>
                  <a:gd name="connsiteX724" fmla="*/ 463546 w 1408546"/>
                  <a:gd name="connsiteY724" fmla="*/ 1135559 h 1449193"/>
                  <a:gd name="connsiteX725" fmla="*/ 461755 w 1408546"/>
                  <a:gd name="connsiteY725" fmla="*/ 1134024 h 1449193"/>
                  <a:gd name="connsiteX726" fmla="*/ 459964 w 1408546"/>
                  <a:gd name="connsiteY726" fmla="*/ 1133768 h 1449193"/>
                  <a:gd name="connsiteX727" fmla="*/ 457662 w 1408546"/>
                  <a:gd name="connsiteY727" fmla="*/ 1134280 h 1449193"/>
                  <a:gd name="connsiteX728" fmla="*/ 455871 w 1408546"/>
                  <a:gd name="connsiteY728" fmla="*/ 1135047 h 1449193"/>
                  <a:gd name="connsiteX729" fmla="*/ 454848 w 1408546"/>
                  <a:gd name="connsiteY729" fmla="*/ 1135815 h 1449193"/>
                  <a:gd name="connsiteX730" fmla="*/ 453569 w 1408546"/>
                  <a:gd name="connsiteY730" fmla="*/ 1140164 h 1449193"/>
                  <a:gd name="connsiteX731" fmla="*/ 451266 w 1408546"/>
                  <a:gd name="connsiteY731" fmla="*/ 1143489 h 1449193"/>
                  <a:gd name="connsiteX732" fmla="*/ 446662 w 1408546"/>
                  <a:gd name="connsiteY732" fmla="*/ 1148350 h 1449193"/>
                  <a:gd name="connsiteX733" fmla="*/ 444103 w 1408546"/>
                  <a:gd name="connsiteY733" fmla="*/ 1150652 h 1449193"/>
                  <a:gd name="connsiteX734" fmla="*/ 438731 w 1408546"/>
                  <a:gd name="connsiteY734" fmla="*/ 1154234 h 1449193"/>
                  <a:gd name="connsiteX735" fmla="*/ 434638 w 1408546"/>
                  <a:gd name="connsiteY735" fmla="*/ 1156280 h 1449193"/>
                  <a:gd name="connsiteX736" fmla="*/ 432336 w 1408546"/>
                  <a:gd name="connsiteY736" fmla="*/ 1155769 h 1449193"/>
                  <a:gd name="connsiteX737" fmla="*/ 426708 w 1408546"/>
                  <a:gd name="connsiteY737" fmla="*/ 1150908 h 1449193"/>
                  <a:gd name="connsiteX738" fmla="*/ 423382 w 1408546"/>
                  <a:gd name="connsiteY738" fmla="*/ 1148094 h 1449193"/>
                  <a:gd name="connsiteX739" fmla="*/ 421080 w 1408546"/>
                  <a:gd name="connsiteY739" fmla="*/ 1148094 h 1449193"/>
                  <a:gd name="connsiteX740" fmla="*/ 417498 w 1408546"/>
                  <a:gd name="connsiteY740" fmla="*/ 1150397 h 1449193"/>
                  <a:gd name="connsiteX741" fmla="*/ 416219 w 1408546"/>
                  <a:gd name="connsiteY741" fmla="*/ 1150652 h 1449193"/>
                  <a:gd name="connsiteX742" fmla="*/ 408033 w 1408546"/>
                  <a:gd name="connsiteY742" fmla="*/ 1145280 h 1449193"/>
                  <a:gd name="connsiteX743" fmla="*/ 402149 w 1408546"/>
                  <a:gd name="connsiteY743" fmla="*/ 1142722 h 1449193"/>
                  <a:gd name="connsiteX744" fmla="*/ 399079 w 1408546"/>
                  <a:gd name="connsiteY744" fmla="*/ 1141699 h 1449193"/>
                  <a:gd name="connsiteX745" fmla="*/ 395753 w 1408546"/>
                  <a:gd name="connsiteY745" fmla="*/ 1141443 h 1449193"/>
                  <a:gd name="connsiteX746" fmla="*/ 393195 w 1408546"/>
                  <a:gd name="connsiteY746" fmla="*/ 1141980 h 1449193"/>
                  <a:gd name="connsiteX747" fmla="*/ 386032 w 1408546"/>
                  <a:gd name="connsiteY747" fmla="*/ 1145024 h 1449193"/>
                  <a:gd name="connsiteX748" fmla="*/ 386032 w 1408546"/>
                  <a:gd name="connsiteY748" fmla="*/ 1146559 h 1449193"/>
                  <a:gd name="connsiteX749" fmla="*/ 386544 w 1408546"/>
                  <a:gd name="connsiteY749" fmla="*/ 1147838 h 1449193"/>
                  <a:gd name="connsiteX750" fmla="*/ 389102 w 1408546"/>
                  <a:gd name="connsiteY750" fmla="*/ 1150141 h 1449193"/>
                  <a:gd name="connsiteX751" fmla="*/ 389870 w 1408546"/>
                  <a:gd name="connsiteY751" fmla="*/ 1153722 h 1449193"/>
                  <a:gd name="connsiteX752" fmla="*/ 391149 w 1408546"/>
                  <a:gd name="connsiteY752" fmla="*/ 1155001 h 1449193"/>
                  <a:gd name="connsiteX753" fmla="*/ 391660 w 1408546"/>
                  <a:gd name="connsiteY753" fmla="*/ 1156818 h 1449193"/>
                  <a:gd name="connsiteX754" fmla="*/ 394730 w 1408546"/>
                  <a:gd name="connsiteY754" fmla="*/ 1158353 h 1449193"/>
                  <a:gd name="connsiteX755" fmla="*/ 397544 w 1408546"/>
                  <a:gd name="connsiteY755" fmla="*/ 1160629 h 1449193"/>
                  <a:gd name="connsiteX756" fmla="*/ 398312 w 1408546"/>
                  <a:gd name="connsiteY756" fmla="*/ 1161678 h 1449193"/>
                  <a:gd name="connsiteX757" fmla="*/ 398567 w 1408546"/>
                  <a:gd name="connsiteY757" fmla="*/ 1162932 h 1449193"/>
                  <a:gd name="connsiteX758" fmla="*/ 397033 w 1408546"/>
                  <a:gd name="connsiteY758" fmla="*/ 1165490 h 1449193"/>
                  <a:gd name="connsiteX759" fmla="*/ 396521 w 1408546"/>
                  <a:gd name="connsiteY759" fmla="*/ 1167792 h 1449193"/>
                  <a:gd name="connsiteX760" fmla="*/ 395753 w 1408546"/>
                  <a:gd name="connsiteY760" fmla="*/ 1173420 h 1449193"/>
                  <a:gd name="connsiteX761" fmla="*/ 395498 w 1408546"/>
                  <a:gd name="connsiteY761" fmla="*/ 1175467 h 1449193"/>
                  <a:gd name="connsiteX762" fmla="*/ 396009 w 1408546"/>
                  <a:gd name="connsiteY762" fmla="*/ 1176772 h 1449193"/>
                  <a:gd name="connsiteX763" fmla="*/ 397800 w 1408546"/>
                  <a:gd name="connsiteY763" fmla="*/ 1179048 h 1449193"/>
                  <a:gd name="connsiteX764" fmla="*/ 398312 w 1408546"/>
                  <a:gd name="connsiteY764" fmla="*/ 1180353 h 1449193"/>
                  <a:gd name="connsiteX765" fmla="*/ 398056 w 1408546"/>
                  <a:gd name="connsiteY765" fmla="*/ 1181632 h 1449193"/>
                  <a:gd name="connsiteX766" fmla="*/ 397033 w 1408546"/>
                  <a:gd name="connsiteY766" fmla="*/ 1182630 h 1449193"/>
                  <a:gd name="connsiteX767" fmla="*/ 393707 w 1408546"/>
                  <a:gd name="connsiteY767" fmla="*/ 1184932 h 1449193"/>
                  <a:gd name="connsiteX768" fmla="*/ 393707 w 1408546"/>
                  <a:gd name="connsiteY768" fmla="*/ 1186979 h 1449193"/>
                  <a:gd name="connsiteX769" fmla="*/ 394730 w 1408546"/>
                  <a:gd name="connsiteY769" fmla="*/ 1189281 h 1449193"/>
                  <a:gd name="connsiteX770" fmla="*/ 394474 w 1408546"/>
                  <a:gd name="connsiteY770" fmla="*/ 1190842 h 1449193"/>
                  <a:gd name="connsiteX771" fmla="*/ 392939 w 1408546"/>
                  <a:gd name="connsiteY771" fmla="*/ 1191839 h 1449193"/>
                  <a:gd name="connsiteX772" fmla="*/ 390125 w 1408546"/>
                  <a:gd name="connsiteY772" fmla="*/ 1192888 h 1449193"/>
                  <a:gd name="connsiteX773" fmla="*/ 389102 w 1408546"/>
                  <a:gd name="connsiteY773" fmla="*/ 1194142 h 1449193"/>
                  <a:gd name="connsiteX774" fmla="*/ 389102 w 1408546"/>
                  <a:gd name="connsiteY774" fmla="*/ 1194909 h 1449193"/>
                  <a:gd name="connsiteX775" fmla="*/ 390381 w 1408546"/>
                  <a:gd name="connsiteY775" fmla="*/ 1197467 h 1449193"/>
                  <a:gd name="connsiteX776" fmla="*/ 390125 w 1408546"/>
                  <a:gd name="connsiteY776" fmla="*/ 1200537 h 1449193"/>
                  <a:gd name="connsiteX777" fmla="*/ 390893 w 1408546"/>
                  <a:gd name="connsiteY777" fmla="*/ 1202865 h 1449193"/>
                  <a:gd name="connsiteX778" fmla="*/ 388846 w 1408546"/>
                  <a:gd name="connsiteY778" fmla="*/ 1206933 h 1449193"/>
                  <a:gd name="connsiteX779" fmla="*/ 387311 w 1408546"/>
                  <a:gd name="connsiteY779" fmla="*/ 1206933 h 1449193"/>
                  <a:gd name="connsiteX780" fmla="*/ 385521 w 1408546"/>
                  <a:gd name="connsiteY780" fmla="*/ 1208468 h 1449193"/>
                  <a:gd name="connsiteX781" fmla="*/ 385521 w 1408546"/>
                  <a:gd name="connsiteY781" fmla="*/ 1209517 h 1449193"/>
                  <a:gd name="connsiteX782" fmla="*/ 387567 w 1408546"/>
                  <a:gd name="connsiteY782" fmla="*/ 1211793 h 1449193"/>
                  <a:gd name="connsiteX783" fmla="*/ 388079 w 1408546"/>
                  <a:gd name="connsiteY783" fmla="*/ 1214607 h 1449193"/>
                  <a:gd name="connsiteX784" fmla="*/ 388079 w 1408546"/>
                  <a:gd name="connsiteY784" fmla="*/ 1216654 h 1449193"/>
                  <a:gd name="connsiteX785" fmla="*/ 388335 w 1408546"/>
                  <a:gd name="connsiteY785" fmla="*/ 1218189 h 1449193"/>
                  <a:gd name="connsiteX786" fmla="*/ 387567 w 1408546"/>
                  <a:gd name="connsiteY786" fmla="*/ 1219494 h 1449193"/>
                  <a:gd name="connsiteX787" fmla="*/ 383986 w 1408546"/>
                  <a:gd name="connsiteY787" fmla="*/ 1220235 h 1449193"/>
                  <a:gd name="connsiteX788" fmla="*/ 379893 w 1408546"/>
                  <a:gd name="connsiteY788" fmla="*/ 1222308 h 1449193"/>
                  <a:gd name="connsiteX789" fmla="*/ 379125 w 1408546"/>
                  <a:gd name="connsiteY789" fmla="*/ 1225633 h 1449193"/>
                  <a:gd name="connsiteX790" fmla="*/ 376055 w 1408546"/>
                  <a:gd name="connsiteY790" fmla="*/ 1228447 h 1449193"/>
                  <a:gd name="connsiteX791" fmla="*/ 375544 w 1408546"/>
                  <a:gd name="connsiteY791" fmla="*/ 1229701 h 1449193"/>
                  <a:gd name="connsiteX792" fmla="*/ 375799 w 1408546"/>
                  <a:gd name="connsiteY792" fmla="*/ 1230980 h 1449193"/>
                  <a:gd name="connsiteX793" fmla="*/ 376823 w 1408546"/>
                  <a:gd name="connsiteY793" fmla="*/ 1232771 h 1449193"/>
                  <a:gd name="connsiteX794" fmla="*/ 378869 w 1408546"/>
                  <a:gd name="connsiteY794" fmla="*/ 1235329 h 1449193"/>
                  <a:gd name="connsiteX795" fmla="*/ 379125 w 1408546"/>
                  <a:gd name="connsiteY795" fmla="*/ 1236608 h 1449193"/>
                  <a:gd name="connsiteX796" fmla="*/ 375032 w 1408546"/>
                  <a:gd name="connsiteY796" fmla="*/ 1240189 h 1449193"/>
                  <a:gd name="connsiteX797" fmla="*/ 375544 w 1408546"/>
                  <a:gd name="connsiteY797" fmla="*/ 1241468 h 1449193"/>
                  <a:gd name="connsiteX798" fmla="*/ 377334 w 1408546"/>
                  <a:gd name="connsiteY798" fmla="*/ 1244538 h 1449193"/>
                  <a:gd name="connsiteX799" fmla="*/ 378614 w 1408546"/>
                  <a:gd name="connsiteY799" fmla="*/ 1245817 h 1449193"/>
                  <a:gd name="connsiteX800" fmla="*/ 379381 w 1408546"/>
                  <a:gd name="connsiteY800" fmla="*/ 1247608 h 1449193"/>
                  <a:gd name="connsiteX801" fmla="*/ 378102 w 1408546"/>
                  <a:gd name="connsiteY801" fmla="*/ 1249399 h 1449193"/>
                  <a:gd name="connsiteX802" fmla="*/ 378869 w 1408546"/>
                  <a:gd name="connsiteY802" fmla="*/ 1250422 h 1449193"/>
                  <a:gd name="connsiteX803" fmla="*/ 380404 w 1408546"/>
                  <a:gd name="connsiteY803" fmla="*/ 1250934 h 1449193"/>
                  <a:gd name="connsiteX804" fmla="*/ 380916 w 1408546"/>
                  <a:gd name="connsiteY804" fmla="*/ 1252725 h 1449193"/>
                  <a:gd name="connsiteX805" fmla="*/ 379125 w 1408546"/>
                  <a:gd name="connsiteY805" fmla="*/ 1256050 h 1449193"/>
                  <a:gd name="connsiteX806" fmla="*/ 377590 w 1408546"/>
                  <a:gd name="connsiteY806" fmla="*/ 1257841 h 1449193"/>
                  <a:gd name="connsiteX807" fmla="*/ 374520 w 1408546"/>
                  <a:gd name="connsiteY807" fmla="*/ 1259376 h 1449193"/>
                  <a:gd name="connsiteX808" fmla="*/ 372218 w 1408546"/>
                  <a:gd name="connsiteY808" fmla="*/ 1261678 h 1449193"/>
                  <a:gd name="connsiteX809" fmla="*/ 372218 w 1408546"/>
                  <a:gd name="connsiteY809" fmla="*/ 1262957 h 1449193"/>
                  <a:gd name="connsiteX810" fmla="*/ 372730 w 1408546"/>
                  <a:gd name="connsiteY810" fmla="*/ 1266539 h 1449193"/>
                  <a:gd name="connsiteX811" fmla="*/ 371962 w 1408546"/>
                  <a:gd name="connsiteY811" fmla="*/ 1270120 h 1449193"/>
                  <a:gd name="connsiteX812" fmla="*/ 372218 w 1408546"/>
                  <a:gd name="connsiteY812" fmla="*/ 1272934 h 1449193"/>
                  <a:gd name="connsiteX813" fmla="*/ 371962 w 1408546"/>
                  <a:gd name="connsiteY813" fmla="*/ 1274981 h 1449193"/>
                  <a:gd name="connsiteX814" fmla="*/ 372985 w 1408546"/>
                  <a:gd name="connsiteY814" fmla="*/ 1277027 h 1449193"/>
                  <a:gd name="connsiteX815" fmla="*/ 376823 w 1408546"/>
                  <a:gd name="connsiteY815" fmla="*/ 1279841 h 1449193"/>
                  <a:gd name="connsiteX816" fmla="*/ 378614 w 1408546"/>
                  <a:gd name="connsiteY816" fmla="*/ 1281632 h 1449193"/>
                  <a:gd name="connsiteX817" fmla="*/ 379125 w 1408546"/>
                  <a:gd name="connsiteY817" fmla="*/ 1283679 h 1449193"/>
                  <a:gd name="connsiteX818" fmla="*/ 378102 w 1408546"/>
                  <a:gd name="connsiteY818" fmla="*/ 1285981 h 1449193"/>
                  <a:gd name="connsiteX819" fmla="*/ 373497 w 1408546"/>
                  <a:gd name="connsiteY819" fmla="*/ 1292121 h 1449193"/>
                  <a:gd name="connsiteX820" fmla="*/ 372730 w 1408546"/>
                  <a:gd name="connsiteY820" fmla="*/ 1294423 h 1449193"/>
                  <a:gd name="connsiteX821" fmla="*/ 372985 w 1408546"/>
                  <a:gd name="connsiteY821" fmla="*/ 1295446 h 1449193"/>
                  <a:gd name="connsiteX822" fmla="*/ 376823 w 1408546"/>
                  <a:gd name="connsiteY822" fmla="*/ 1297237 h 1449193"/>
                  <a:gd name="connsiteX823" fmla="*/ 378614 w 1408546"/>
                  <a:gd name="connsiteY823" fmla="*/ 1299540 h 1449193"/>
                  <a:gd name="connsiteX824" fmla="*/ 380148 w 1408546"/>
                  <a:gd name="connsiteY824" fmla="*/ 1298516 h 1449193"/>
                  <a:gd name="connsiteX825" fmla="*/ 382451 w 1408546"/>
                  <a:gd name="connsiteY825" fmla="*/ 1298005 h 1449193"/>
                  <a:gd name="connsiteX826" fmla="*/ 383218 w 1408546"/>
                  <a:gd name="connsiteY826" fmla="*/ 1299795 h 1449193"/>
                  <a:gd name="connsiteX827" fmla="*/ 385521 w 1408546"/>
                  <a:gd name="connsiteY827" fmla="*/ 1300051 h 1449193"/>
                  <a:gd name="connsiteX828" fmla="*/ 386288 w 1408546"/>
                  <a:gd name="connsiteY828" fmla="*/ 1301074 h 1449193"/>
                  <a:gd name="connsiteX829" fmla="*/ 385521 w 1408546"/>
                  <a:gd name="connsiteY829" fmla="*/ 1302609 h 1449193"/>
                  <a:gd name="connsiteX830" fmla="*/ 386544 w 1408546"/>
                  <a:gd name="connsiteY830" fmla="*/ 1304144 h 1449193"/>
                  <a:gd name="connsiteX831" fmla="*/ 386800 w 1408546"/>
                  <a:gd name="connsiteY831" fmla="*/ 1306447 h 1449193"/>
                  <a:gd name="connsiteX832" fmla="*/ 386032 w 1408546"/>
                  <a:gd name="connsiteY832" fmla="*/ 1307470 h 1449193"/>
                  <a:gd name="connsiteX833" fmla="*/ 386800 w 1408546"/>
                  <a:gd name="connsiteY833" fmla="*/ 1309261 h 1449193"/>
                  <a:gd name="connsiteX834" fmla="*/ 385521 w 1408546"/>
                  <a:gd name="connsiteY834" fmla="*/ 1310284 h 1449193"/>
                  <a:gd name="connsiteX835" fmla="*/ 386032 w 1408546"/>
                  <a:gd name="connsiteY835" fmla="*/ 1311563 h 1449193"/>
                  <a:gd name="connsiteX836" fmla="*/ 387311 w 1408546"/>
                  <a:gd name="connsiteY836" fmla="*/ 1312586 h 1449193"/>
                  <a:gd name="connsiteX837" fmla="*/ 388335 w 1408546"/>
                  <a:gd name="connsiteY837" fmla="*/ 1314377 h 1449193"/>
                  <a:gd name="connsiteX838" fmla="*/ 388846 w 1408546"/>
                  <a:gd name="connsiteY838" fmla="*/ 1316680 h 1449193"/>
                  <a:gd name="connsiteX839" fmla="*/ 390125 w 1408546"/>
                  <a:gd name="connsiteY839" fmla="*/ 1319749 h 1449193"/>
                  <a:gd name="connsiteX840" fmla="*/ 388846 w 1408546"/>
                  <a:gd name="connsiteY840" fmla="*/ 1321028 h 1449193"/>
                  <a:gd name="connsiteX841" fmla="*/ 388846 w 1408546"/>
                  <a:gd name="connsiteY841" fmla="*/ 1322052 h 1449193"/>
                  <a:gd name="connsiteX842" fmla="*/ 387056 w 1408546"/>
                  <a:gd name="connsiteY842" fmla="*/ 1326912 h 1449193"/>
                  <a:gd name="connsiteX843" fmla="*/ 387056 w 1408546"/>
                  <a:gd name="connsiteY843" fmla="*/ 1330750 h 1449193"/>
                  <a:gd name="connsiteX844" fmla="*/ 387311 w 1408546"/>
                  <a:gd name="connsiteY844" fmla="*/ 1333052 h 1449193"/>
                  <a:gd name="connsiteX845" fmla="*/ 386544 w 1408546"/>
                  <a:gd name="connsiteY845" fmla="*/ 1335354 h 1449193"/>
                  <a:gd name="connsiteX846" fmla="*/ 387056 w 1408546"/>
                  <a:gd name="connsiteY846" fmla="*/ 1337145 h 1449193"/>
                  <a:gd name="connsiteX847" fmla="*/ 389358 w 1408546"/>
                  <a:gd name="connsiteY847" fmla="*/ 1340215 h 1449193"/>
                  <a:gd name="connsiteX848" fmla="*/ 388590 w 1408546"/>
                  <a:gd name="connsiteY848" fmla="*/ 1344308 h 1449193"/>
                  <a:gd name="connsiteX849" fmla="*/ 387823 w 1408546"/>
                  <a:gd name="connsiteY849" fmla="*/ 1347122 h 1449193"/>
                  <a:gd name="connsiteX850" fmla="*/ 386800 w 1408546"/>
                  <a:gd name="connsiteY850" fmla="*/ 1347890 h 1449193"/>
                  <a:gd name="connsiteX851" fmla="*/ 384753 w 1408546"/>
                  <a:gd name="connsiteY851" fmla="*/ 1347890 h 1449193"/>
                  <a:gd name="connsiteX852" fmla="*/ 382195 w 1408546"/>
                  <a:gd name="connsiteY852" fmla="*/ 1349680 h 1449193"/>
                  <a:gd name="connsiteX853" fmla="*/ 381428 w 1408546"/>
                  <a:gd name="connsiteY853" fmla="*/ 1355052 h 1449193"/>
                  <a:gd name="connsiteX854" fmla="*/ 380660 w 1408546"/>
                  <a:gd name="connsiteY854" fmla="*/ 1356076 h 1449193"/>
                  <a:gd name="connsiteX855" fmla="*/ 378358 w 1408546"/>
                  <a:gd name="connsiteY855" fmla="*/ 1356076 h 1449193"/>
                  <a:gd name="connsiteX856" fmla="*/ 377334 w 1408546"/>
                  <a:gd name="connsiteY856" fmla="*/ 1356332 h 1449193"/>
                  <a:gd name="connsiteX857" fmla="*/ 375799 w 1408546"/>
                  <a:gd name="connsiteY857" fmla="*/ 1358378 h 1449193"/>
                  <a:gd name="connsiteX858" fmla="*/ 370939 w 1408546"/>
                  <a:gd name="connsiteY858" fmla="*/ 1359146 h 1449193"/>
                  <a:gd name="connsiteX859" fmla="*/ 369660 w 1408546"/>
                  <a:gd name="connsiteY859" fmla="*/ 1360681 h 1449193"/>
                  <a:gd name="connsiteX860" fmla="*/ 367613 w 1408546"/>
                  <a:gd name="connsiteY860" fmla="*/ 1360425 h 1449193"/>
                  <a:gd name="connsiteX861" fmla="*/ 366846 w 1408546"/>
                  <a:gd name="connsiteY861" fmla="*/ 1358890 h 1449193"/>
                  <a:gd name="connsiteX862" fmla="*/ 364799 w 1408546"/>
                  <a:gd name="connsiteY862" fmla="*/ 1358890 h 1449193"/>
                  <a:gd name="connsiteX863" fmla="*/ 363264 w 1408546"/>
                  <a:gd name="connsiteY863" fmla="*/ 1359913 h 1449193"/>
                  <a:gd name="connsiteX864" fmla="*/ 362753 w 1408546"/>
                  <a:gd name="connsiteY864" fmla="*/ 1361704 h 1449193"/>
                  <a:gd name="connsiteX865" fmla="*/ 360450 w 1408546"/>
                  <a:gd name="connsiteY865" fmla="*/ 1362727 h 1449193"/>
                  <a:gd name="connsiteX866" fmla="*/ 358915 w 1408546"/>
                  <a:gd name="connsiteY866" fmla="*/ 1364262 h 1449193"/>
                  <a:gd name="connsiteX867" fmla="*/ 357892 w 1408546"/>
                  <a:gd name="connsiteY867" fmla="*/ 1366053 h 1449193"/>
                  <a:gd name="connsiteX868" fmla="*/ 357380 w 1408546"/>
                  <a:gd name="connsiteY868" fmla="*/ 1368355 h 1449193"/>
                  <a:gd name="connsiteX869" fmla="*/ 354566 w 1408546"/>
                  <a:gd name="connsiteY869" fmla="*/ 1369378 h 1449193"/>
                  <a:gd name="connsiteX870" fmla="*/ 354822 w 1408546"/>
                  <a:gd name="connsiteY870" fmla="*/ 1370913 h 1449193"/>
                  <a:gd name="connsiteX871" fmla="*/ 353032 w 1408546"/>
                  <a:gd name="connsiteY871" fmla="*/ 1374751 h 1449193"/>
                  <a:gd name="connsiteX872" fmla="*/ 351752 w 1408546"/>
                  <a:gd name="connsiteY872" fmla="*/ 1375518 h 1449193"/>
                  <a:gd name="connsiteX873" fmla="*/ 349450 w 1408546"/>
                  <a:gd name="connsiteY873" fmla="*/ 1375518 h 1449193"/>
                  <a:gd name="connsiteX874" fmla="*/ 347915 w 1408546"/>
                  <a:gd name="connsiteY874" fmla="*/ 1376030 h 1449193"/>
                  <a:gd name="connsiteX875" fmla="*/ 347659 w 1408546"/>
                  <a:gd name="connsiteY875" fmla="*/ 1376797 h 1449193"/>
                  <a:gd name="connsiteX876" fmla="*/ 349194 w 1408546"/>
                  <a:gd name="connsiteY876" fmla="*/ 1378588 h 1449193"/>
                  <a:gd name="connsiteX877" fmla="*/ 347403 w 1408546"/>
                  <a:gd name="connsiteY877" fmla="*/ 1380379 h 1449193"/>
                  <a:gd name="connsiteX878" fmla="*/ 345613 w 1408546"/>
                  <a:gd name="connsiteY878" fmla="*/ 1383193 h 1449193"/>
                  <a:gd name="connsiteX879" fmla="*/ 345613 w 1408546"/>
                  <a:gd name="connsiteY879" fmla="*/ 1383704 h 1449193"/>
                  <a:gd name="connsiteX880" fmla="*/ 343055 w 1408546"/>
                  <a:gd name="connsiteY880" fmla="*/ 1386007 h 1449193"/>
                  <a:gd name="connsiteX881" fmla="*/ 339217 w 1408546"/>
                  <a:gd name="connsiteY881" fmla="*/ 1386518 h 1449193"/>
                  <a:gd name="connsiteX882" fmla="*/ 337171 w 1408546"/>
                  <a:gd name="connsiteY882" fmla="*/ 1387797 h 1449193"/>
                  <a:gd name="connsiteX883" fmla="*/ 334357 w 1408546"/>
                  <a:gd name="connsiteY883" fmla="*/ 1390356 h 1449193"/>
                  <a:gd name="connsiteX884" fmla="*/ 334101 w 1408546"/>
                  <a:gd name="connsiteY884" fmla="*/ 1391379 h 1449193"/>
                  <a:gd name="connsiteX885" fmla="*/ 335380 w 1408546"/>
                  <a:gd name="connsiteY885" fmla="*/ 1392402 h 1449193"/>
                  <a:gd name="connsiteX886" fmla="*/ 334868 w 1408546"/>
                  <a:gd name="connsiteY886" fmla="*/ 1395984 h 1449193"/>
                  <a:gd name="connsiteX887" fmla="*/ 334357 w 1408546"/>
                  <a:gd name="connsiteY887" fmla="*/ 1396751 h 1449193"/>
                  <a:gd name="connsiteX888" fmla="*/ 332054 w 1408546"/>
                  <a:gd name="connsiteY888" fmla="*/ 1397774 h 1449193"/>
                  <a:gd name="connsiteX889" fmla="*/ 330008 w 1408546"/>
                  <a:gd name="connsiteY889" fmla="*/ 1401612 h 1449193"/>
                  <a:gd name="connsiteX890" fmla="*/ 328984 w 1408546"/>
                  <a:gd name="connsiteY890" fmla="*/ 1401868 h 1449193"/>
                  <a:gd name="connsiteX891" fmla="*/ 328217 w 1408546"/>
                  <a:gd name="connsiteY891" fmla="*/ 1402891 h 1449193"/>
                  <a:gd name="connsiteX892" fmla="*/ 327961 w 1408546"/>
                  <a:gd name="connsiteY892" fmla="*/ 1404682 h 1449193"/>
                  <a:gd name="connsiteX893" fmla="*/ 321821 w 1408546"/>
                  <a:gd name="connsiteY893" fmla="*/ 1417473 h 1449193"/>
                  <a:gd name="connsiteX894" fmla="*/ 317984 w 1408546"/>
                  <a:gd name="connsiteY894" fmla="*/ 1424636 h 1449193"/>
                  <a:gd name="connsiteX895" fmla="*/ 316961 w 1408546"/>
                  <a:gd name="connsiteY895" fmla="*/ 1427450 h 1449193"/>
                  <a:gd name="connsiteX896" fmla="*/ 316193 w 1408546"/>
                  <a:gd name="connsiteY896" fmla="*/ 1437171 h 1449193"/>
                  <a:gd name="connsiteX897" fmla="*/ 314914 w 1408546"/>
                  <a:gd name="connsiteY897" fmla="*/ 1448683 h 1449193"/>
                  <a:gd name="connsiteX898" fmla="*/ 310054 w 1408546"/>
                  <a:gd name="connsiteY898" fmla="*/ 1446892 h 1449193"/>
                  <a:gd name="connsiteX899" fmla="*/ 309030 w 1408546"/>
                  <a:gd name="connsiteY899" fmla="*/ 1446892 h 1449193"/>
                  <a:gd name="connsiteX900" fmla="*/ 305705 w 1408546"/>
                  <a:gd name="connsiteY900" fmla="*/ 1448683 h 1449193"/>
                  <a:gd name="connsiteX901" fmla="*/ 302891 w 1408546"/>
                  <a:gd name="connsiteY901" fmla="*/ 1449194 h 1449193"/>
                  <a:gd name="connsiteX902" fmla="*/ 299565 w 1408546"/>
                  <a:gd name="connsiteY902" fmla="*/ 1448171 h 1449193"/>
                  <a:gd name="connsiteX903" fmla="*/ 297519 w 1408546"/>
                  <a:gd name="connsiteY903" fmla="*/ 1447148 h 1449193"/>
                  <a:gd name="connsiteX904" fmla="*/ 295984 w 1408546"/>
                  <a:gd name="connsiteY904" fmla="*/ 1445613 h 1449193"/>
                  <a:gd name="connsiteX905" fmla="*/ 292146 w 1408546"/>
                  <a:gd name="connsiteY905" fmla="*/ 1441520 h 1449193"/>
                  <a:gd name="connsiteX906" fmla="*/ 288565 w 1408546"/>
                  <a:gd name="connsiteY906" fmla="*/ 1439473 h 1449193"/>
                  <a:gd name="connsiteX907" fmla="*/ 287797 w 1408546"/>
                  <a:gd name="connsiteY907" fmla="*/ 1438450 h 1449193"/>
                  <a:gd name="connsiteX908" fmla="*/ 283448 w 1408546"/>
                  <a:gd name="connsiteY908" fmla="*/ 1433078 h 1449193"/>
                  <a:gd name="connsiteX909" fmla="*/ 282937 w 1408546"/>
                  <a:gd name="connsiteY909" fmla="*/ 1431798 h 1449193"/>
                  <a:gd name="connsiteX910" fmla="*/ 279867 w 1408546"/>
                  <a:gd name="connsiteY910" fmla="*/ 1426938 h 1449193"/>
                  <a:gd name="connsiteX911" fmla="*/ 277053 w 1408546"/>
                  <a:gd name="connsiteY911" fmla="*/ 1424124 h 1449193"/>
                  <a:gd name="connsiteX912" fmla="*/ 276030 w 1408546"/>
                  <a:gd name="connsiteY912" fmla="*/ 1423356 h 1449193"/>
                  <a:gd name="connsiteX913" fmla="*/ 274751 w 1408546"/>
                  <a:gd name="connsiteY913" fmla="*/ 1423101 h 1449193"/>
                  <a:gd name="connsiteX914" fmla="*/ 272193 w 1408546"/>
                  <a:gd name="connsiteY914" fmla="*/ 1424636 h 1449193"/>
                  <a:gd name="connsiteX915" fmla="*/ 270146 w 1408546"/>
                  <a:gd name="connsiteY915" fmla="*/ 1425147 h 1449193"/>
                  <a:gd name="connsiteX916" fmla="*/ 267843 w 1408546"/>
                  <a:gd name="connsiteY916" fmla="*/ 1424891 h 1449193"/>
                  <a:gd name="connsiteX917" fmla="*/ 264774 w 1408546"/>
                  <a:gd name="connsiteY917" fmla="*/ 1424124 h 1449193"/>
                  <a:gd name="connsiteX918" fmla="*/ 262215 w 1408546"/>
                  <a:gd name="connsiteY918" fmla="*/ 1422589 h 1449193"/>
                  <a:gd name="connsiteX919" fmla="*/ 256076 w 1408546"/>
                  <a:gd name="connsiteY919" fmla="*/ 1418240 h 1449193"/>
                  <a:gd name="connsiteX920" fmla="*/ 252750 w 1408546"/>
                  <a:gd name="connsiteY920" fmla="*/ 1415170 h 1449193"/>
                  <a:gd name="connsiteX921" fmla="*/ 248913 w 1408546"/>
                  <a:gd name="connsiteY921" fmla="*/ 1410054 h 1449193"/>
                  <a:gd name="connsiteX922" fmla="*/ 248401 w 1408546"/>
                  <a:gd name="connsiteY922" fmla="*/ 1408519 h 1449193"/>
                  <a:gd name="connsiteX923" fmla="*/ 248401 w 1408546"/>
                  <a:gd name="connsiteY923" fmla="*/ 1406216 h 1449193"/>
                  <a:gd name="connsiteX924" fmla="*/ 249424 w 1408546"/>
                  <a:gd name="connsiteY924" fmla="*/ 1403658 h 1449193"/>
                  <a:gd name="connsiteX925" fmla="*/ 250192 w 1408546"/>
                  <a:gd name="connsiteY925" fmla="*/ 1401356 h 1449193"/>
                  <a:gd name="connsiteX926" fmla="*/ 250192 w 1408546"/>
                  <a:gd name="connsiteY926" fmla="*/ 1400333 h 1449193"/>
                  <a:gd name="connsiteX927" fmla="*/ 248145 w 1408546"/>
                  <a:gd name="connsiteY927" fmla="*/ 1397774 h 1449193"/>
                  <a:gd name="connsiteX928" fmla="*/ 247890 w 1408546"/>
                  <a:gd name="connsiteY928" fmla="*/ 1396240 h 1449193"/>
                  <a:gd name="connsiteX929" fmla="*/ 248657 w 1408546"/>
                  <a:gd name="connsiteY929" fmla="*/ 1393425 h 1449193"/>
                  <a:gd name="connsiteX930" fmla="*/ 246099 w 1408546"/>
                  <a:gd name="connsiteY930" fmla="*/ 1390867 h 1449193"/>
                  <a:gd name="connsiteX931" fmla="*/ 243541 w 1408546"/>
                  <a:gd name="connsiteY931" fmla="*/ 1385495 h 1449193"/>
                  <a:gd name="connsiteX932" fmla="*/ 240982 w 1408546"/>
                  <a:gd name="connsiteY932" fmla="*/ 1383449 h 1449193"/>
                  <a:gd name="connsiteX933" fmla="*/ 240727 w 1408546"/>
                  <a:gd name="connsiteY933" fmla="*/ 1381402 h 1449193"/>
                  <a:gd name="connsiteX934" fmla="*/ 243285 w 1408546"/>
                  <a:gd name="connsiteY934" fmla="*/ 1377565 h 1449193"/>
                  <a:gd name="connsiteX935" fmla="*/ 243541 w 1408546"/>
                  <a:gd name="connsiteY935" fmla="*/ 1374239 h 1449193"/>
                  <a:gd name="connsiteX936" fmla="*/ 241238 w 1408546"/>
                  <a:gd name="connsiteY936" fmla="*/ 1369378 h 1449193"/>
                  <a:gd name="connsiteX937" fmla="*/ 239703 w 1408546"/>
                  <a:gd name="connsiteY937" fmla="*/ 1366564 h 1449193"/>
                  <a:gd name="connsiteX938" fmla="*/ 239447 w 1408546"/>
                  <a:gd name="connsiteY938" fmla="*/ 1365029 h 1449193"/>
                  <a:gd name="connsiteX939" fmla="*/ 239703 w 1408546"/>
                  <a:gd name="connsiteY939" fmla="*/ 1363495 h 1449193"/>
                  <a:gd name="connsiteX940" fmla="*/ 239192 w 1408546"/>
                  <a:gd name="connsiteY940" fmla="*/ 1361448 h 1449193"/>
                  <a:gd name="connsiteX941" fmla="*/ 238680 w 1408546"/>
                  <a:gd name="connsiteY941" fmla="*/ 1355820 h 1449193"/>
                  <a:gd name="connsiteX942" fmla="*/ 238936 w 1408546"/>
                  <a:gd name="connsiteY942" fmla="*/ 1351983 h 1449193"/>
                  <a:gd name="connsiteX943" fmla="*/ 239959 w 1408546"/>
                  <a:gd name="connsiteY943" fmla="*/ 1349680 h 1449193"/>
                  <a:gd name="connsiteX944" fmla="*/ 242006 w 1408546"/>
                  <a:gd name="connsiteY944" fmla="*/ 1346866 h 1449193"/>
                  <a:gd name="connsiteX945" fmla="*/ 247378 w 1408546"/>
                  <a:gd name="connsiteY945" fmla="*/ 1342006 h 1449193"/>
                  <a:gd name="connsiteX946" fmla="*/ 249424 w 1408546"/>
                  <a:gd name="connsiteY946" fmla="*/ 1334331 h 1449193"/>
                  <a:gd name="connsiteX947" fmla="*/ 249680 w 1408546"/>
                  <a:gd name="connsiteY947" fmla="*/ 1331773 h 1449193"/>
                  <a:gd name="connsiteX948" fmla="*/ 249680 w 1408546"/>
                  <a:gd name="connsiteY948" fmla="*/ 1328703 h 1449193"/>
                  <a:gd name="connsiteX949" fmla="*/ 248145 w 1408546"/>
                  <a:gd name="connsiteY949" fmla="*/ 1322819 h 1449193"/>
                  <a:gd name="connsiteX950" fmla="*/ 248401 w 1408546"/>
                  <a:gd name="connsiteY950" fmla="*/ 1316935 h 1449193"/>
                  <a:gd name="connsiteX951" fmla="*/ 248145 w 1408546"/>
                  <a:gd name="connsiteY951" fmla="*/ 1312075 h 1449193"/>
                  <a:gd name="connsiteX952" fmla="*/ 247378 w 1408546"/>
                  <a:gd name="connsiteY952" fmla="*/ 1309517 h 1449193"/>
                  <a:gd name="connsiteX953" fmla="*/ 246099 w 1408546"/>
                  <a:gd name="connsiteY953" fmla="*/ 1307726 h 1449193"/>
                  <a:gd name="connsiteX954" fmla="*/ 240727 w 1408546"/>
                  <a:gd name="connsiteY954" fmla="*/ 1307982 h 1449193"/>
                  <a:gd name="connsiteX955" fmla="*/ 237913 w 1408546"/>
                  <a:gd name="connsiteY955" fmla="*/ 1304656 h 1449193"/>
                  <a:gd name="connsiteX956" fmla="*/ 235099 w 1408546"/>
                  <a:gd name="connsiteY956" fmla="*/ 1302865 h 1449193"/>
                  <a:gd name="connsiteX957" fmla="*/ 234587 w 1408546"/>
                  <a:gd name="connsiteY957" fmla="*/ 1302098 h 1449193"/>
                  <a:gd name="connsiteX958" fmla="*/ 234331 w 1408546"/>
                  <a:gd name="connsiteY958" fmla="*/ 1298772 h 1449193"/>
                  <a:gd name="connsiteX959" fmla="*/ 233052 w 1408546"/>
                  <a:gd name="connsiteY959" fmla="*/ 1296726 h 1449193"/>
                  <a:gd name="connsiteX960" fmla="*/ 230494 w 1408546"/>
                  <a:gd name="connsiteY960" fmla="*/ 1294167 h 1449193"/>
                  <a:gd name="connsiteX961" fmla="*/ 229982 w 1408546"/>
                  <a:gd name="connsiteY961" fmla="*/ 1291865 h 1449193"/>
                  <a:gd name="connsiteX962" fmla="*/ 230750 w 1408546"/>
                  <a:gd name="connsiteY962" fmla="*/ 1289818 h 1449193"/>
                  <a:gd name="connsiteX963" fmla="*/ 233308 w 1408546"/>
                  <a:gd name="connsiteY963" fmla="*/ 1287260 h 1449193"/>
                  <a:gd name="connsiteX964" fmla="*/ 233564 w 1408546"/>
                  <a:gd name="connsiteY964" fmla="*/ 1282911 h 1449193"/>
                  <a:gd name="connsiteX965" fmla="*/ 233052 w 1408546"/>
                  <a:gd name="connsiteY965" fmla="*/ 1278051 h 1449193"/>
                  <a:gd name="connsiteX966" fmla="*/ 231006 w 1408546"/>
                  <a:gd name="connsiteY966" fmla="*/ 1268585 h 1449193"/>
                  <a:gd name="connsiteX967" fmla="*/ 230494 w 1408546"/>
                  <a:gd name="connsiteY967" fmla="*/ 1267562 h 1449193"/>
                  <a:gd name="connsiteX968" fmla="*/ 228447 w 1408546"/>
                  <a:gd name="connsiteY968" fmla="*/ 1267050 h 1449193"/>
                  <a:gd name="connsiteX969" fmla="*/ 224866 w 1408546"/>
                  <a:gd name="connsiteY969" fmla="*/ 1267050 h 1449193"/>
                  <a:gd name="connsiteX970" fmla="*/ 217191 w 1408546"/>
                  <a:gd name="connsiteY970" fmla="*/ 1268330 h 1449193"/>
                  <a:gd name="connsiteX971" fmla="*/ 215145 w 1408546"/>
                  <a:gd name="connsiteY971" fmla="*/ 1267818 h 1449193"/>
                  <a:gd name="connsiteX972" fmla="*/ 211819 w 1408546"/>
                  <a:gd name="connsiteY972" fmla="*/ 1266027 h 1449193"/>
                  <a:gd name="connsiteX973" fmla="*/ 210284 w 1408546"/>
                  <a:gd name="connsiteY973" fmla="*/ 1264492 h 1449193"/>
                  <a:gd name="connsiteX974" fmla="*/ 206703 w 1408546"/>
                  <a:gd name="connsiteY974" fmla="*/ 1262446 h 1449193"/>
                  <a:gd name="connsiteX975" fmla="*/ 202865 w 1408546"/>
                  <a:gd name="connsiteY975" fmla="*/ 1260655 h 1449193"/>
                  <a:gd name="connsiteX976" fmla="*/ 200819 w 1408546"/>
                  <a:gd name="connsiteY976" fmla="*/ 1259120 h 1449193"/>
                  <a:gd name="connsiteX977" fmla="*/ 200819 w 1408546"/>
                  <a:gd name="connsiteY977" fmla="*/ 1256562 h 1449193"/>
                  <a:gd name="connsiteX978" fmla="*/ 200051 w 1408546"/>
                  <a:gd name="connsiteY978" fmla="*/ 1255027 h 1449193"/>
                  <a:gd name="connsiteX979" fmla="*/ 197749 w 1408546"/>
                  <a:gd name="connsiteY979" fmla="*/ 1252469 h 1449193"/>
                  <a:gd name="connsiteX980" fmla="*/ 194679 w 1408546"/>
                  <a:gd name="connsiteY980" fmla="*/ 1250934 h 1449193"/>
                  <a:gd name="connsiteX981" fmla="*/ 194423 w 1408546"/>
                  <a:gd name="connsiteY981" fmla="*/ 1249399 h 1449193"/>
                  <a:gd name="connsiteX982" fmla="*/ 194935 w 1408546"/>
                  <a:gd name="connsiteY982" fmla="*/ 1246329 h 1449193"/>
                  <a:gd name="connsiteX983" fmla="*/ 195447 w 1408546"/>
                  <a:gd name="connsiteY983" fmla="*/ 1237120 h 1449193"/>
                  <a:gd name="connsiteX984" fmla="*/ 196214 w 1408546"/>
                  <a:gd name="connsiteY984" fmla="*/ 1230980 h 1449193"/>
                  <a:gd name="connsiteX985" fmla="*/ 196214 w 1408546"/>
                  <a:gd name="connsiteY985" fmla="*/ 1228933 h 1449193"/>
                  <a:gd name="connsiteX986" fmla="*/ 196726 w 1408546"/>
                  <a:gd name="connsiteY986" fmla="*/ 1224840 h 1449193"/>
                  <a:gd name="connsiteX987" fmla="*/ 197237 w 1408546"/>
                  <a:gd name="connsiteY987" fmla="*/ 1223305 h 1449193"/>
                  <a:gd name="connsiteX988" fmla="*/ 197749 w 1408546"/>
                  <a:gd name="connsiteY988" fmla="*/ 1220747 h 1449193"/>
                  <a:gd name="connsiteX989" fmla="*/ 197493 w 1408546"/>
                  <a:gd name="connsiteY989" fmla="*/ 1214096 h 1449193"/>
                  <a:gd name="connsiteX990" fmla="*/ 196981 w 1408546"/>
                  <a:gd name="connsiteY990" fmla="*/ 1208979 h 1449193"/>
                  <a:gd name="connsiteX991" fmla="*/ 201074 w 1408546"/>
                  <a:gd name="connsiteY991" fmla="*/ 1206165 h 1449193"/>
                  <a:gd name="connsiteX992" fmla="*/ 202354 w 1408546"/>
                  <a:gd name="connsiteY992" fmla="*/ 1202328 h 1449193"/>
                  <a:gd name="connsiteX993" fmla="*/ 202865 w 1408546"/>
                  <a:gd name="connsiteY993" fmla="*/ 1199258 h 1449193"/>
                  <a:gd name="connsiteX994" fmla="*/ 203377 w 1408546"/>
                  <a:gd name="connsiteY994" fmla="*/ 1197212 h 1449193"/>
                  <a:gd name="connsiteX995" fmla="*/ 205424 w 1408546"/>
                  <a:gd name="connsiteY995" fmla="*/ 1195421 h 1449193"/>
                  <a:gd name="connsiteX996" fmla="*/ 208238 w 1408546"/>
                  <a:gd name="connsiteY996" fmla="*/ 1194142 h 1449193"/>
                  <a:gd name="connsiteX997" fmla="*/ 209517 w 1408546"/>
                  <a:gd name="connsiteY997" fmla="*/ 1193118 h 1449193"/>
                  <a:gd name="connsiteX998" fmla="*/ 210284 w 1408546"/>
                  <a:gd name="connsiteY998" fmla="*/ 1191328 h 1449193"/>
                  <a:gd name="connsiteX999" fmla="*/ 210796 w 1408546"/>
                  <a:gd name="connsiteY999" fmla="*/ 1189537 h 1449193"/>
                  <a:gd name="connsiteX1000" fmla="*/ 211563 w 1408546"/>
                  <a:gd name="connsiteY1000" fmla="*/ 1184421 h 1449193"/>
                  <a:gd name="connsiteX1001" fmla="*/ 212331 w 1408546"/>
                  <a:gd name="connsiteY1001" fmla="*/ 1182118 h 1449193"/>
                  <a:gd name="connsiteX1002" fmla="*/ 213610 w 1408546"/>
                  <a:gd name="connsiteY1002" fmla="*/ 1180327 h 1449193"/>
                  <a:gd name="connsiteX1003" fmla="*/ 215656 w 1408546"/>
                  <a:gd name="connsiteY1003" fmla="*/ 1180583 h 1449193"/>
                  <a:gd name="connsiteX1004" fmla="*/ 217959 w 1408546"/>
                  <a:gd name="connsiteY1004" fmla="*/ 1181862 h 1449193"/>
                  <a:gd name="connsiteX1005" fmla="*/ 221284 w 1408546"/>
                  <a:gd name="connsiteY1005" fmla="*/ 1182118 h 1449193"/>
                  <a:gd name="connsiteX1006" fmla="*/ 221796 w 1408546"/>
                  <a:gd name="connsiteY1006" fmla="*/ 1181351 h 1449193"/>
                  <a:gd name="connsiteX1007" fmla="*/ 221796 w 1408546"/>
                  <a:gd name="connsiteY1007" fmla="*/ 1178793 h 1449193"/>
                  <a:gd name="connsiteX1008" fmla="*/ 219494 w 1408546"/>
                  <a:gd name="connsiteY1008" fmla="*/ 1175467 h 1449193"/>
                  <a:gd name="connsiteX1009" fmla="*/ 218982 w 1408546"/>
                  <a:gd name="connsiteY1009" fmla="*/ 1174444 h 1449193"/>
                  <a:gd name="connsiteX1010" fmla="*/ 218982 w 1408546"/>
                  <a:gd name="connsiteY1010" fmla="*/ 1171885 h 1449193"/>
                  <a:gd name="connsiteX1011" fmla="*/ 219238 w 1408546"/>
                  <a:gd name="connsiteY1011" fmla="*/ 1168048 h 1449193"/>
                  <a:gd name="connsiteX1012" fmla="*/ 219749 w 1408546"/>
                  <a:gd name="connsiteY1012" fmla="*/ 1164211 h 1449193"/>
                  <a:gd name="connsiteX1013" fmla="*/ 221796 w 1408546"/>
                  <a:gd name="connsiteY1013" fmla="*/ 1159094 h 1449193"/>
                  <a:gd name="connsiteX1014" fmla="*/ 221540 w 1408546"/>
                  <a:gd name="connsiteY1014" fmla="*/ 1153978 h 1449193"/>
                  <a:gd name="connsiteX1015" fmla="*/ 220005 w 1408546"/>
                  <a:gd name="connsiteY1015" fmla="*/ 1147583 h 1449193"/>
                  <a:gd name="connsiteX1016" fmla="*/ 219749 w 1408546"/>
                  <a:gd name="connsiteY1016" fmla="*/ 1142466 h 1449193"/>
                  <a:gd name="connsiteX1017" fmla="*/ 219238 w 1408546"/>
                  <a:gd name="connsiteY1017" fmla="*/ 1137094 h 1449193"/>
                  <a:gd name="connsiteX1018" fmla="*/ 218982 w 1408546"/>
                  <a:gd name="connsiteY1018" fmla="*/ 1135047 h 1449193"/>
                  <a:gd name="connsiteX1019" fmla="*/ 216935 w 1408546"/>
                  <a:gd name="connsiteY1019" fmla="*/ 1129419 h 1449193"/>
                  <a:gd name="connsiteX1020" fmla="*/ 215912 w 1408546"/>
                  <a:gd name="connsiteY1020" fmla="*/ 1128396 h 1449193"/>
                  <a:gd name="connsiteX1021" fmla="*/ 215912 w 1408546"/>
                  <a:gd name="connsiteY1021" fmla="*/ 1126606 h 1449193"/>
                  <a:gd name="connsiteX1022" fmla="*/ 216935 w 1408546"/>
                  <a:gd name="connsiteY1022" fmla="*/ 1125326 h 1449193"/>
                  <a:gd name="connsiteX1023" fmla="*/ 217191 w 1408546"/>
                  <a:gd name="connsiteY1023" fmla="*/ 1122256 h 1449193"/>
                  <a:gd name="connsiteX1024" fmla="*/ 216935 w 1408546"/>
                  <a:gd name="connsiteY1024" fmla="*/ 1119954 h 1449193"/>
                  <a:gd name="connsiteX1025" fmla="*/ 216168 w 1408546"/>
                  <a:gd name="connsiteY1025" fmla="*/ 1117396 h 1449193"/>
                  <a:gd name="connsiteX1026" fmla="*/ 214633 w 1408546"/>
                  <a:gd name="connsiteY1026" fmla="*/ 1115349 h 1449193"/>
                  <a:gd name="connsiteX1027" fmla="*/ 213098 w 1408546"/>
                  <a:gd name="connsiteY1027" fmla="*/ 1112024 h 1449193"/>
                  <a:gd name="connsiteX1028" fmla="*/ 210028 w 1408546"/>
                  <a:gd name="connsiteY1028" fmla="*/ 1109210 h 1449193"/>
                  <a:gd name="connsiteX1029" fmla="*/ 208238 w 1408546"/>
                  <a:gd name="connsiteY1029" fmla="*/ 1108698 h 1449193"/>
                  <a:gd name="connsiteX1030" fmla="*/ 207470 w 1408546"/>
                  <a:gd name="connsiteY1030" fmla="*/ 1109210 h 1449193"/>
                  <a:gd name="connsiteX1031" fmla="*/ 204400 w 1408546"/>
                  <a:gd name="connsiteY1031" fmla="*/ 1112279 h 1449193"/>
                  <a:gd name="connsiteX1032" fmla="*/ 200307 w 1408546"/>
                  <a:gd name="connsiteY1032" fmla="*/ 1115093 h 1449193"/>
                  <a:gd name="connsiteX1033" fmla="*/ 197493 w 1408546"/>
                  <a:gd name="connsiteY1033" fmla="*/ 1116117 h 1449193"/>
                  <a:gd name="connsiteX1034" fmla="*/ 192633 w 1408546"/>
                  <a:gd name="connsiteY1034" fmla="*/ 1117907 h 1449193"/>
                  <a:gd name="connsiteX1035" fmla="*/ 187516 w 1408546"/>
                  <a:gd name="connsiteY1035" fmla="*/ 1120466 h 1449193"/>
                  <a:gd name="connsiteX1036" fmla="*/ 186749 w 1408546"/>
                  <a:gd name="connsiteY1036" fmla="*/ 1120466 h 1449193"/>
                  <a:gd name="connsiteX1037" fmla="*/ 183423 w 1408546"/>
                  <a:gd name="connsiteY1037" fmla="*/ 1122512 h 1449193"/>
                  <a:gd name="connsiteX1038" fmla="*/ 180609 w 1408546"/>
                  <a:gd name="connsiteY1038" fmla="*/ 1123024 h 1449193"/>
                  <a:gd name="connsiteX1039" fmla="*/ 178818 w 1408546"/>
                  <a:gd name="connsiteY1039" fmla="*/ 1120977 h 1449193"/>
                  <a:gd name="connsiteX1040" fmla="*/ 174213 w 1408546"/>
                  <a:gd name="connsiteY1040" fmla="*/ 1118419 h 1449193"/>
                  <a:gd name="connsiteX1041" fmla="*/ 171399 w 1408546"/>
                  <a:gd name="connsiteY1041" fmla="*/ 1117652 h 1449193"/>
                  <a:gd name="connsiteX1042" fmla="*/ 168841 w 1408546"/>
                  <a:gd name="connsiteY1042" fmla="*/ 1117396 h 1449193"/>
                  <a:gd name="connsiteX1043" fmla="*/ 166539 w 1408546"/>
                  <a:gd name="connsiteY1043" fmla="*/ 1117652 h 1449193"/>
                  <a:gd name="connsiteX1044" fmla="*/ 161167 w 1408546"/>
                  <a:gd name="connsiteY1044" fmla="*/ 1118675 h 1449193"/>
                  <a:gd name="connsiteX1045" fmla="*/ 159632 w 1408546"/>
                  <a:gd name="connsiteY1045" fmla="*/ 1118419 h 1449193"/>
                  <a:gd name="connsiteX1046" fmla="*/ 157329 w 1408546"/>
                  <a:gd name="connsiteY1046" fmla="*/ 1116117 h 1449193"/>
                  <a:gd name="connsiteX1047" fmla="*/ 153748 w 1408546"/>
                  <a:gd name="connsiteY1047" fmla="*/ 1115349 h 1449193"/>
                  <a:gd name="connsiteX1048" fmla="*/ 152980 w 1408546"/>
                  <a:gd name="connsiteY1048" fmla="*/ 1115349 h 1449193"/>
                  <a:gd name="connsiteX1049" fmla="*/ 151190 w 1408546"/>
                  <a:gd name="connsiteY1049" fmla="*/ 1117396 h 1449193"/>
                  <a:gd name="connsiteX1050" fmla="*/ 149399 w 1408546"/>
                  <a:gd name="connsiteY1050" fmla="*/ 1118163 h 1449193"/>
                  <a:gd name="connsiteX1051" fmla="*/ 147608 w 1408546"/>
                  <a:gd name="connsiteY1051" fmla="*/ 1117140 h 1449193"/>
                  <a:gd name="connsiteX1052" fmla="*/ 145562 w 1408546"/>
                  <a:gd name="connsiteY1052" fmla="*/ 1114326 h 1449193"/>
                  <a:gd name="connsiteX1053" fmla="*/ 143515 w 1408546"/>
                  <a:gd name="connsiteY1053" fmla="*/ 1112279 h 1449193"/>
                  <a:gd name="connsiteX1054" fmla="*/ 141213 w 1408546"/>
                  <a:gd name="connsiteY1054" fmla="*/ 1112535 h 1449193"/>
                  <a:gd name="connsiteX1055" fmla="*/ 139422 w 1408546"/>
                  <a:gd name="connsiteY1055" fmla="*/ 1111768 h 1449193"/>
                  <a:gd name="connsiteX1056" fmla="*/ 138655 w 1408546"/>
                  <a:gd name="connsiteY1056" fmla="*/ 1110489 h 1449193"/>
                  <a:gd name="connsiteX1057" fmla="*/ 138655 w 1408546"/>
                  <a:gd name="connsiteY1057" fmla="*/ 1106907 h 1449193"/>
                  <a:gd name="connsiteX1058" fmla="*/ 137887 w 1408546"/>
                  <a:gd name="connsiteY1058" fmla="*/ 1098465 h 1449193"/>
                  <a:gd name="connsiteX1059" fmla="*/ 135840 w 1408546"/>
                  <a:gd name="connsiteY1059" fmla="*/ 1096163 h 1449193"/>
                  <a:gd name="connsiteX1060" fmla="*/ 132003 w 1408546"/>
                  <a:gd name="connsiteY1060" fmla="*/ 1092325 h 1449193"/>
                  <a:gd name="connsiteX1061" fmla="*/ 128678 w 1408546"/>
                  <a:gd name="connsiteY1061" fmla="*/ 1087976 h 1449193"/>
                  <a:gd name="connsiteX1062" fmla="*/ 126631 w 1408546"/>
                  <a:gd name="connsiteY1062" fmla="*/ 1085674 h 1449193"/>
                  <a:gd name="connsiteX1063" fmla="*/ 124584 w 1408546"/>
                  <a:gd name="connsiteY1063" fmla="*/ 1085162 h 1449193"/>
                  <a:gd name="connsiteX1064" fmla="*/ 119980 w 1408546"/>
                  <a:gd name="connsiteY1064" fmla="*/ 1084651 h 1449193"/>
                  <a:gd name="connsiteX1065" fmla="*/ 117421 w 1408546"/>
                  <a:gd name="connsiteY1065" fmla="*/ 1084139 h 1449193"/>
                  <a:gd name="connsiteX1066" fmla="*/ 113073 w 1408546"/>
                  <a:gd name="connsiteY1066" fmla="*/ 1080302 h 1449193"/>
                  <a:gd name="connsiteX1067" fmla="*/ 111282 w 1408546"/>
                  <a:gd name="connsiteY1067" fmla="*/ 1078511 h 1449193"/>
                  <a:gd name="connsiteX1068" fmla="*/ 111026 w 1408546"/>
                  <a:gd name="connsiteY1068" fmla="*/ 1077744 h 1449193"/>
                  <a:gd name="connsiteX1069" fmla="*/ 111026 w 1408546"/>
                  <a:gd name="connsiteY1069" fmla="*/ 1073651 h 1449193"/>
                  <a:gd name="connsiteX1070" fmla="*/ 112561 w 1408546"/>
                  <a:gd name="connsiteY1070" fmla="*/ 1067255 h 1449193"/>
                  <a:gd name="connsiteX1071" fmla="*/ 111793 w 1408546"/>
                  <a:gd name="connsiteY1071" fmla="*/ 1062139 h 1449193"/>
                  <a:gd name="connsiteX1072" fmla="*/ 111793 w 1408546"/>
                  <a:gd name="connsiteY1072" fmla="*/ 1056511 h 1449193"/>
                  <a:gd name="connsiteX1073" fmla="*/ 110770 w 1408546"/>
                  <a:gd name="connsiteY1073" fmla="*/ 1053952 h 1449193"/>
                  <a:gd name="connsiteX1074" fmla="*/ 106165 w 1408546"/>
                  <a:gd name="connsiteY1074" fmla="*/ 1048069 h 1449193"/>
                  <a:gd name="connsiteX1075" fmla="*/ 103351 w 1408546"/>
                  <a:gd name="connsiteY1075" fmla="*/ 1045510 h 1449193"/>
                  <a:gd name="connsiteX1076" fmla="*/ 100793 w 1408546"/>
                  <a:gd name="connsiteY1076" fmla="*/ 1041929 h 1449193"/>
                  <a:gd name="connsiteX1077" fmla="*/ 98491 w 1408546"/>
                  <a:gd name="connsiteY1077" fmla="*/ 1039626 h 1449193"/>
                  <a:gd name="connsiteX1078" fmla="*/ 98235 w 1408546"/>
                  <a:gd name="connsiteY1078" fmla="*/ 1038347 h 1449193"/>
                  <a:gd name="connsiteX1079" fmla="*/ 98235 w 1408546"/>
                  <a:gd name="connsiteY1079" fmla="*/ 1035533 h 1449193"/>
                  <a:gd name="connsiteX1080" fmla="*/ 98746 w 1408546"/>
                  <a:gd name="connsiteY1080" fmla="*/ 1033231 h 1449193"/>
                  <a:gd name="connsiteX1081" fmla="*/ 97979 w 1408546"/>
                  <a:gd name="connsiteY1081" fmla="*/ 1028370 h 1449193"/>
                  <a:gd name="connsiteX1082" fmla="*/ 96956 w 1408546"/>
                  <a:gd name="connsiteY1082" fmla="*/ 1025812 h 1449193"/>
                  <a:gd name="connsiteX1083" fmla="*/ 95677 w 1408546"/>
                  <a:gd name="connsiteY1083" fmla="*/ 1024533 h 1449193"/>
                  <a:gd name="connsiteX1084" fmla="*/ 94142 w 1408546"/>
                  <a:gd name="connsiteY1084" fmla="*/ 1023766 h 1449193"/>
                  <a:gd name="connsiteX1085" fmla="*/ 90816 w 1408546"/>
                  <a:gd name="connsiteY1085" fmla="*/ 1022998 h 1449193"/>
                  <a:gd name="connsiteX1086" fmla="*/ 84421 w 1408546"/>
                  <a:gd name="connsiteY1086" fmla="*/ 1022742 h 1449193"/>
                  <a:gd name="connsiteX1087" fmla="*/ 82630 w 1408546"/>
                  <a:gd name="connsiteY1087" fmla="*/ 1022231 h 1449193"/>
                  <a:gd name="connsiteX1088" fmla="*/ 81095 w 1408546"/>
                  <a:gd name="connsiteY1088" fmla="*/ 1020952 h 1449193"/>
                  <a:gd name="connsiteX1089" fmla="*/ 79304 w 1408546"/>
                  <a:gd name="connsiteY1089" fmla="*/ 1018905 h 1449193"/>
                  <a:gd name="connsiteX1090" fmla="*/ 77002 w 1408546"/>
                  <a:gd name="connsiteY1090" fmla="*/ 1015579 h 1449193"/>
                  <a:gd name="connsiteX1091" fmla="*/ 74955 w 1408546"/>
                  <a:gd name="connsiteY1091" fmla="*/ 1014045 h 1449193"/>
                  <a:gd name="connsiteX1092" fmla="*/ 72397 w 1408546"/>
                  <a:gd name="connsiteY1092" fmla="*/ 1013533 h 1449193"/>
                  <a:gd name="connsiteX1093" fmla="*/ 70862 w 1408546"/>
                  <a:gd name="connsiteY1093" fmla="*/ 1012254 h 1449193"/>
                  <a:gd name="connsiteX1094" fmla="*/ 67792 w 1408546"/>
                  <a:gd name="connsiteY1094" fmla="*/ 1008161 h 1449193"/>
                  <a:gd name="connsiteX1095" fmla="*/ 67025 w 1408546"/>
                  <a:gd name="connsiteY1095" fmla="*/ 1006114 h 1449193"/>
                  <a:gd name="connsiteX1096" fmla="*/ 66769 w 1408546"/>
                  <a:gd name="connsiteY1096" fmla="*/ 1002533 h 1449193"/>
                  <a:gd name="connsiteX1097" fmla="*/ 66513 w 1408546"/>
                  <a:gd name="connsiteY1097" fmla="*/ 1002021 h 1449193"/>
                  <a:gd name="connsiteX1098" fmla="*/ 62164 w 1408546"/>
                  <a:gd name="connsiteY1098" fmla="*/ 998951 h 1449193"/>
                  <a:gd name="connsiteX1099" fmla="*/ 60118 w 1408546"/>
                  <a:gd name="connsiteY1099" fmla="*/ 997160 h 1449193"/>
                  <a:gd name="connsiteX1100" fmla="*/ 57559 w 1408546"/>
                  <a:gd name="connsiteY1100" fmla="*/ 994346 h 1449193"/>
                  <a:gd name="connsiteX1101" fmla="*/ 56280 w 1408546"/>
                  <a:gd name="connsiteY1101" fmla="*/ 994091 h 1449193"/>
                  <a:gd name="connsiteX1102" fmla="*/ 51932 w 1408546"/>
                  <a:gd name="connsiteY1102" fmla="*/ 995114 h 1449193"/>
                  <a:gd name="connsiteX1103" fmla="*/ 47327 w 1408546"/>
                  <a:gd name="connsiteY1103" fmla="*/ 994091 h 1449193"/>
                  <a:gd name="connsiteX1104" fmla="*/ 44257 w 1408546"/>
                  <a:gd name="connsiteY1104" fmla="*/ 992811 h 1449193"/>
                  <a:gd name="connsiteX1105" fmla="*/ 43234 w 1408546"/>
                  <a:gd name="connsiteY1105" fmla="*/ 991788 h 1449193"/>
                  <a:gd name="connsiteX1106" fmla="*/ 41955 w 1408546"/>
                  <a:gd name="connsiteY1106" fmla="*/ 988718 h 1449193"/>
                  <a:gd name="connsiteX1107" fmla="*/ 40931 w 1408546"/>
                  <a:gd name="connsiteY1107" fmla="*/ 988463 h 1449193"/>
                  <a:gd name="connsiteX1108" fmla="*/ 38373 w 1408546"/>
                  <a:gd name="connsiteY1108" fmla="*/ 989997 h 1449193"/>
                  <a:gd name="connsiteX1109" fmla="*/ 36327 w 1408546"/>
                  <a:gd name="connsiteY1109" fmla="*/ 990253 h 1449193"/>
                  <a:gd name="connsiteX1110" fmla="*/ 34536 w 1408546"/>
                  <a:gd name="connsiteY1110" fmla="*/ 989742 h 1449193"/>
                  <a:gd name="connsiteX1111" fmla="*/ 30443 w 1408546"/>
                  <a:gd name="connsiteY1111" fmla="*/ 987951 h 1449193"/>
                  <a:gd name="connsiteX1112" fmla="*/ 25582 w 1408546"/>
                  <a:gd name="connsiteY1112" fmla="*/ 986160 h 1449193"/>
                  <a:gd name="connsiteX1113" fmla="*/ 23024 w 1408546"/>
                  <a:gd name="connsiteY1113" fmla="*/ 985648 h 1449193"/>
                  <a:gd name="connsiteX1114" fmla="*/ 19698 w 1408546"/>
                  <a:gd name="connsiteY1114" fmla="*/ 986160 h 1449193"/>
                  <a:gd name="connsiteX1115" fmla="*/ 15093 w 1408546"/>
                  <a:gd name="connsiteY1115" fmla="*/ 987439 h 1449193"/>
                  <a:gd name="connsiteX1116" fmla="*/ 10745 w 1408546"/>
                  <a:gd name="connsiteY1116" fmla="*/ 988207 h 1449193"/>
                  <a:gd name="connsiteX1117" fmla="*/ 7163 w 1408546"/>
                  <a:gd name="connsiteY1117" fmla="*/ 988463 h 1449193"/>
                  <a:gd name="connsiteX1118" fmla="*/ 6140 w 1408546"/>
                  <a:gd name="connsiteY1118" fmla="*/ 987951 h 1449193"/>
                  <a:gd name="connsiteX1119" fmla="*/ 1023 w 1408546"/>
                  <a:gd name="connsiteY1119" fmla="*/ 985393 h 1449193"/>
                  <a:gd name="connsiteX1120" fmla="*/ 256 w 1408546"/>
                  <a:gd name="connsiteY1120" fmla="*/ 984625 h 1449193"/>
                  <a:gd name="connsiteX1121" fmla="*/ 0 w 1408546"/>
                  <a:gd name="connsiteY1121" fmla="*/ 982579 h 1449193"/>
                  <a:gd name="connsiteX1122" fmla="*/ 10489 w 1408546"/>
                  <a:gd name="connsiteY1122" fmla="*/ 975416 h 1449193"/>
                  <a:gd name="connsiteX1123" fmla="*/ 13814 w 1408546"/>
                  <a:gd name="connsiteY1123" fmla="*/ 973881 h 1449193"/>
                  <a:gd name="connsiteX1124" fmla="*/ 14838 w 1408546"/>
                  <a:gd name="connsiteY1124" fmla="*/ 972857 h 1449193"/>
                  <a:gd name="connsiteX1125" fmla="*/ 16884 w 1408546"/>
                  <a:gd name="connsiteY1125" fmla="*/ 969532 h 1449193"/>
                  <a:gd name="connsiteX1126" fmla="*/ 19442 w 1408546"/>
                  <a:gd name="connsiteY1126" fmla="*/ 965695 h 1449193"/>
                  <a:gd name="connsiteX1127" fmla="*/ 30187 w 1408546"/>
                  <a:gd name="connsiteY1127" fmla="*/ 953159 h 1449193"/>
                  <a:gd name="connsiteX1128" fmla="*/ 32489 w 1408546"/>
                  <a:gd name="connsiteY1128" fmla="*/ 951369 h 1449193"/>
                  <a:gd name="connsiteX1129" fmla="*/ 36327 w 1408546"/>
                  <a:gd name="connsiteY1129" fmla="*/ 949578 h 1449193"/>
                  <a:gd name="connsiteX1130" fmla="*/ 39652 w 1408546"/>
                  <a:gd name="connsiteY1130" fmla="*/ 946252 h 1449193"/>
                  <a:gd name="connsiteX1131" fmla="*/ 40675 w 1408546"/>
                  <a:gd name="connsiteY1131" fmla="*/ 944718 h 1449193"/>
                  <a:gd name="connsiteX1132" fmla="*/ 41955 w 1408546"/>
                  <a:gd name="connsiteY1132" fmla="*/ 940368 h 1449193"/>
                  <a:gd name="connsiteX1133" fmla="*/ 42722 w 1408546"/>
                  <a:gd name="connsiteY1133" fmla="*/ 939089 h 1449193"/>
                  <a:gd name="connsiteX1134" fmla="*/ 43745 w 1408546"/>
                  <a:gd name="connsiteY1134" fmla="*/ 938578 h 1449193"/>
                  <a:gd name="connsiteX1135" fmla="*/ 46304 w 1408546"/>
                  <a:gd name="connsiteY1135" fmla="*/ 939089 h 1449193"/>
                  <a:gd name="connsiteX1136" fmla="*/ 48862 w 1408546"/>
                  <a:gd name="connsiteY1136" fmla="*/ 937554 h 1449193"/>
                  <a:gd name="connsiteX1137" fmla="*/ 50652 w 1408546"/>
                  <a:gd name="connsiteY1137" fmla="*/ 938322 h 1449193"/>
                  <a:gd name="connsiteX1138" fmla="*/ 50652 w 1408546"/>
                  <a:gd name="connsiteY1138" fmla="*/ 942927 h 1449193"/>
                  <a:gd name="connsiteX1139" fmla="*/ 51164 w 1408546"/>
                  <a:gd name="connsiteY1139" fmla="*/ 945741 h 1449193"/>
                  <a:gd name="connsiteX1140" fmla="*/ 51420 w 1408546"/>
                  <a:gd name="connsiteY1140" fmla="*/ 946764 h 1449193"/>
                  <a:gd name="connsiteX1141" fmla="*/ 52955 w 1408546"/>
                  <a:gd name="connsiteY1141" fmla="*/ 948299 h 1449193"/>
                  <a:gd name="connsiteX1142" fmla="*/ 54490 w 1408546"/>
                  <a:gd name="connsiteY1142" fmla="*/ 948299 h 1449193"/>
                  <a:gd name="connsiteX1143" fmla="*/ 55257 w 1408546"/>
                  <a:gd name="connsiteY1143" fmla="*/ 946534 h 1449193"/>
                  <a:gd name="connsiteX1144" fmla="*/ 56025 w 1408546"/>
                  <a:gd name="connsiteY1144" fmla="*/ 945766 h 1449193"/>
                  <a:gd name="connsiteX1145" fmla="*/ 57304 w 1408546"/>
                  <a:gd name="connsiteY1145" fmla="*/ 942415 h 1449193"/>
                  <a:gd name="connsiteX1146" fmla="*/ 59606 w 1408546"/>
                  <a:gd name="connsiteY1146" fmla="*/ 941903 h 1449193"/>
                  <a:gd name="connsiteX1147" fmla="*/ 62164 w 1408546"/>
                  <a:gd name="connsiteY1147" fmla="*/ 942415 h 1449193"/>
                  <a:gd name="connsiteX1148" fmla="*/ 63699 w 1408546"/>
                  <a:gd name="connsiteY1148" fmla="*/ 942185 h 1449193"/>
                  <a:gd name="connsiteX1149" fmla="*/ 64467 w 1408546"/>
                  <a:gd name="connsiteY1149" fmla="*/ 941417 h 1449193"/>
                  <a:gd name="connsiteX1150" fmla="*/ 65234 w 1408546"/>
                  <a:gd name="connsiteY1150" fmla="*/ 938322 h 1449193"/>
                  <a:gd name="connsiteX1151" fmla="*/ 65234 w 1408546"/>
                  <a:gd name="connsiteY1151" fmla="*/ 933461 h 1449193"/>
                  <a:gd name="connsiteX1152" fmla="*/ 64978 w 1408546"/>
                  <a:gd name="connsiteY1152" fmla="*/ 932208 h 1449193"/>
                  <a:gd name="connsiteX1153" fmla="*/ 61909 w 1408546"/>
                  <a:gd name="connsiteY1153" fmla="*/ 928345 h 1449193"/>
                  <a:gd name="connsiteX1154" fmla="*/ 61653 w 1408546"/>
                  <a:gd name="connsiteY1154" fmla="*/ 926580 h 1449193"/>
                  <a:gd name="connsiteX1155" fmla="*/ 62420 w 1408546"/>
                  <a:gd name="connsiteY1155" fmla="*/ 925812 h 1449193"/>
                  <a:gd name="connsiteX1156" fmla="*/ 64211 w 1408546"/>
                  <a:gd name="connsiteY1156" fmla="*/ 925301 h 1449193"/>
                  <a:gd name="connsiteX1157" fmla="*/ 65234 w 1408546"/>
                  <a:gd name="connsiteY1157" fmla="*/ 924277 h 1449193"/>
                  <a:gd name="connsiteX1158" fmla="*/ 65490 w 1408546"/>
                  <a:gd name="connsiteY1158" fmla="*/ 921950 h 1449193"/>
                  <a:gd name="connsiteX1159" fmla="*/ 64723 w 1408546"/>
                  <a:gd name="connsiteY1159" fmla="*/ 918138 h 1449193"/>
                  <a:gd name="connsiteX1160" fmla="*/ 64723 w 1408546"/>
                  <a:gd name="connsiteY1160" fmla="*/ 917089 h 1449193"/>
                  <a:gd name="connsiteX1161" fmla="*/ 66257 w 1408546"/>
                  <a:gd name="connsiteY1161" fmla="*/ 914786 h 1449193"/>
                  <a:gd name="connsiteX1162" fmla="*/ 65746 w 1408546"/>
                  <a:gd name="connsiteY1162" fmla="*/ 912254 h 1449193"/>
                  <a:gd name="connsiteX1163" fmla="*/ 67025 w 1408546"/>
                  <a:gd name="connsiteY1163" fmla="*/ 910437 h 1449193"/>
                  <a:gd name="connsiteX1164" fmla="*/ 71118 w 1408546"/>
                  <a:gd name="connsiteY1164" fmla="*/ 908391 h 1449193"/>
                  <a:gd name="connsiteX1165" fmla="*/ 71886 w 1408546"/>
                  <a:gd name="connsiteY1165" fmla="*/ 907623 h 1449193"/>
                  <a:gd name="connsiteX1166" fmla="*/ 72141 w 1408546"/>
                  <a:gd name="connsiteY1166" fmla="*/ 905347 h 1449193"/>
                  <a:gd name="connsiteX1167" fmla="*/ 72909 w 1408546"/>
                  <a:gd name="connsiteY1167" fmla="*/ 904042 h 1449193"/>
                  <a:gd name="connsiteX1168" fmla="*/ 74188 w 1408546"/>
                  <a:gd name="connsiteY1168" fmla="*/ 903531 h 1449193"/>
                  <a:gd name="connsiteX1169" fmla="*/ 76490 w 1408546"/>
                  <a:gd name="connsiteY1169" fmla="*/ 903531 h 1449193"/>
                  <a:gd name="connsiteX1170" fmla="*/ 78537 w 1408546"/>
                  <a:gd name="connsiteY1170" fmla="*/ 904579 h 1449193"/>
                  <a:gd name="connsiteX1171" fmla="*/ 79048 w 1408546"/>
                  <a:gd name="connsiteY1171" fmla="*/ 903044 h 1449193"/>
                  <a:gd name="connsiteX1172" fmla="*/ 82118 w 1408546"/>
                  <a:gd name="connsiteY1172" fmla="*/ 902763 h 1449193"/>
                  <a:gd name="connsiteX1173" fmla="*/ 82886 w 1408546"/>
                  <a:gd name="connsiteY1173" fmla="*/ 903274 h 1449193"/>
                  <a:gd name="connsiteX1174" fmla="*/ 83653 w 1408546"/>
                  <a:gd name="connsiteY1174" fmla="*/ 905065 h 1449193"/>
                  <a:gd name="connsiteX1175" fmla="*/ 85188 w 1408546"/>
                  <a:gd name="connsiteY1175" fmla="*/ 904809 h 1449193"/>
                  <a:gd name="connsiteX1176" fmla="*/ 85955 w 1408546"/>
                  <a:gd name="connsiteY1176" fmla="*/ 904042 h 1449193"/>
                  <a:gd name="connsiteX1177" fmla="*/ 87491 w 1408546"/>
                  <a:gd name="connsiteY1177" fmla="*/ 903812 h 1449193"/>
                  <a:gd name="connsiteX1178" fmla="*/ 88770 w 1408546"/>
                  <a:gd name="connsiteY1178" fmla="*/ 901995 h 1449193"/>
                  <a:gd name="connsiteX1179" fmla="*/ 90305 w 1408546"/>
                  <a:gd name="connsiteY1179" fmla="*/ 901765 h 1449193"/>
                  <a:gd name="connsiteX1180" fmla="*/ 91328 w 1408546"/>
                  <a:gd name="connsiteY1180" fmla="*/ 902533 h 1449193"/>
                  <a:gd name="connsiteX1181" fmla="*/ 93119 w 1408546"/>
                  <a:gd name="connsiteY1181" fmla="*/ 902533 h 1449193"/>
                  <a:gd name="connsiteX1182" fmla="*/ 95165 w 1408546"/>
                  <a:gd name="connsiteY1182" fmla="*/ 903556 h 1449193"/>
                  <a:gd name="connsiteX1183" fmla="*/ 97723 w 1408546"/>
                  <a:gd name="connsiteY1183" fmla="*/ 903812 h 1449193"/>
                  <a:gd name="connsiteX1184" fmla="*/ 101049 w 1408546"/>
                  <a:gd name="connsiteY1184" fmla="*/ 902277 h 1449193"/>
                  <a:gd name="connsiteX1185" fmla="*/ 102840 w 1408546"/>
                  <a:gd name="connsiteY1185" fmla="*/ 899974 h 1449193"/>
                  <a:gd name="connsiteX1186" fmla="*/ 105398 w 1408546"/>
                  <a:gd name="connsiteY1186" fmla="*/ 899207 h 1449193"/>
                  <a:gd name="connsiteX1187" fmla="*/ 106933 w 1408546"/>
                  <a:gd name="connsiteY1187" fmla="*/ 897928 h 1449193"/>
                  <a:gd name="connsiteX1188" fmla="*/ 108979 w 1408546"/>
                  <a:gd name="connsiteY1188" fmla="*/ 895370 h 1449193"/>
                  <a:gd name="connsiteX1189" fmla="*/ 115119 w 1408546"/>
                  <a:gd name="connsiteY1189" fmla="*/ 891021 h 1449193"/>
                  <a:gd name="connsiteX1190" fmla="*/ 117933 w 1408546"/>
                  <a:gd name="connsiteY1190" fmla="*/ 889742 h 1449193"/>
                  <a:gd name="connsiteX1191" fmla="*/ 118189 w 1408546"/>
                  <a:gd name="connsiteY1191" fmla="*/ 888463 h 1449193"/>
                  <a:gd name="connsiteX1192" fmla="*/ 117421 w 1408546"/>
                  <a:gd name="connsiteY1192" fmla="*/ 887439 h 1449193"/>
                  <a:gd name="connsiteX1193" fmla="*/ 117166 w 1408546"/>
                  <a:gd name="connsiteY1193" fmla="*/ 885904 h 1449193"/>
                  <a:gd name="connsiteX1194" fmla="*/ 118701 w 1408546"/>
                  <a:gd name="connsiteY1194" fmla="*/ 885649 h 1449193"/>
                  <a:gd name="connsiteX1195" fmla="*/ 118701 w 1408546"/>
                  <a:gd name="connsiteY1195" fmla="*/ 883090 h 1449193"/>
                  <a:gd name="connsiteX1196" fmla="*/ 120235 w 1408546"/>
                  <a:gd name="connsiteY1196" fmla="*/ 882579 h 1449193"/>
                  <a:gd name="connsiteX1197" fmla="*/ 119980 w 1408546"/>
                  <a:gd name="connsiteY1197" fmla="*/ 881555 h 1449193"/>
                  <a:gd name="connsiteX1198" fmla="*/ 118956 w 1408546"/>
                  <a:gd name="connsiteY1198" fmla="*/ 879765 h 1449193"/>
                  <a:gd name="connsiteX1199" fmla="*/ 119212 w 1408546"/>
                  <a:gd name="connsiteY1199" fmla="*/ 877462 h 1449193"/>
                  <a:gd name="connsiteX1200" fmla="*/ 122282 w 1408546"/>
                  <a:gd name="connsiteY1200" fmla="*/ 877974 h 1449193"/>
                  <a:gd name="connsiteX1201" fmla="*/ 126631 w 1408546"/>
                  <a:gd name="connsiteY1201" fmla="*/ 879509 h 1449193"/>
                  <a:gd name="connsiteX1202" fmla="*/ 130212 w 1408546"/>
                  <a:gd name="connsiteY1202" fmla="*/ 882067 h 1449193"/>
                  <a:gd name="connsiteX1203" fmla="*/ 133794 w 1408546"/>
                  <a:gd name="connsiteY1203" fmla="*/ 884114 h 1449193"/>
                  <a:gd name="connsiteX1204" fmla="*/ 141469 w 1408546"/>
                  <a:gd name="connsiteY1204" fmla="*/ 888974 h 1449193"/>
                  <a:gd name="connsiteX1205" fmla="*/ 146841 w 1408546"/>
                  <a:gd name="connsiteY1205" fmla="*/ 891788 h 1449193"/>
                  <a:gd name="connsiteX1206" fmla="*/ 150678 w 1408546"/>
                  <a:gd name="connsiteY1206" fmla="*/ 894091 h 1449193"/>
                  <a:gd name="connsiteX1207" fmla="*/ 151190 w 1408546"/>
                  <a:gd name="connsiteY1207" fmla="*/ 894858 h 1449193"/>
                  <a:gd name="connsiteX1208" fmla="*/ 150934 w 1408546"/>
                  <a:gd name="connsiteY1208" fmla="*/ 896649 h 1449193"/>
                  <a:gd name="connsiteX1209" fmla="*/ 149143 w 1408546"/>
                  <a:gd name="connsiteY1209" fmla="*/ 898695 h 1449193"/>
                  <a:gd name="connsiteX1210" fmla="*/ 147352 w 1408546"/>
                  <a:gd name="connsiteY1210" fmla="*/ 899719 h 1449193"/>
                  <a:gd name="connsiteX1211" fmla="*/ 145817 w 1408546"/>
                  <a:gd name="connsiteY1211" fmla="*/ 900230 h 1449193"/>
                  <a:gd name="connsiteX1212" fmla="*/ 140957 w 1408546"/>
                  <a:gd name="connsiteY1212" fmla="*/ 901254 h 1449193"/>
                  <a:gd name="connsiteX1213" fmla="*/ 138910 w 1408546"/>
                  <a:gd name="connsiteY1213" fmla="*/ 902021 h 1449193"/>
                  <a:gd name="connsiteX1214" fmla="*/ 137631 w 1408546"/>
                  <a:gd name="connsiteY1214" fmla="*/ 903812 h 1449193"/>
                  <a:gd name="connsiteX1215" fmla="*/ 136608 w 1408546"/>
                  <a:gd name="connsiteY1215" fmla="*/ 909951 h 1449193"/>
                  <a:gd name="connsiteX1216" fmla="*/ 136352 w 1408546"/>
                  <a:gd name="connsiteY1216" fmla="*/ 910975 h 1449193"/>
                  <a:gd name="connsiteX1217" fmla="*/ 132259 w 1408546"/>
                  <a:gd name="connsiteY1217" fmla="*/ 915835 h 1449193"/>
                  <a:gd name="connsiteX1218" fmla="*/ 131747 w 1408546"/>
                  <a:gd name="connsiteY1218" fmla="*/ 916859 h 1449193"/>
                  <a:gd name="connsiteX1219" fmla="*/ 132003 w 1408546"/>
                  <a:gd name="connsiteY1219" fmla="*/ 919928 h 1449193"/>
                  <a:gd name="connsiteX1220" fmla="*/ 133794 w 1408546"/>
                  <a:gd name="connsiteY1220" fmla="*/ 922998 h 1449193"/>
                  <a:gd name="connsiteX1221" fmla="*/ 136608 w 1408546"/>
                  <a:gd name="connsiteY1221" fmla="*/ 926580 h 1449193"/>
                  <a:gd name="connsiteX1222" fmla="*/ 143259 w 1408546"/>
                  <a:gd name="connsiteY1222" fmla="*/ 931184 h 1449193"/>
                  <a:gd name="connsiteX1223" fmla="*/ 149655 w 1408546"/>
                  <a:gd name="connsiteY1223" fmla="*/ 935278 h 1449193"/>
                  <a:gd name="connsiteX1224" fmla="*/ 152725 w 1408546"/>
                  <a:gd name="connsiteY1224" fmla="*/ 937580 h 1449193"/>
                  <a:gd name="connsiteX1225" fmla="*/ 157329 w 1408546"/>
                  <a:gd name="connsiteY1225" fmla="*/ 943720 h 1449193"/>
                  <a:gd name="connsiteX1226" fmla="*/ 162446 w 1408546"/>
                  <a:gd name="connsiteY1226" fmla="*/ 954720 h 1449193"/>
                  <a:gd name="connsiteX1227" fmla="*/ 170120 w 1408546"/>
                  <a:gd name="connsiteY1227" fmla="*/ 966743 h 1449193"/>
                  <a:gd name="connsiteX1228" fmla="*/ 181376 w 1408546"/>
                  <a:gd name="connsiteY1228" fmla="*/ 984139 h 1449193"/>
                  <a:gd name="connsiteX1229" fmla="*/ 183167 w 1408546"/>
                  <a:gd name="connsiteY1229" fmla="*/ 985930 h 1449193"/>
                  <a:gd name="connsiteX1230" fmla="*/ 185469 w 1408546"/>
                  <a:gd name="connsiteY1230" fmla="*/ 987465 h 1449193"/>
                  <a:gd name="connsiteX1231" fmla="*/ 191865 w 1408546"/>
                  <a:gd name="connsiteY1231" fmla="*/ 989256 h 1449193"/>
                  <a:gd name="connsiteX1232" fmla="*/ 198005 w 1408546"/>
                  <a:gd name="connsiteY1232" fmla="*/ 992325 h 1449193"/>
                  <a:gd name="connsiteX1233" fmla="*/ 203633 w 1408546"/>
                  <a:gd name="connsiteY1233" fmla="*/ 993349 h 1449193"/>
                  <a:gd name="connsiteX1234" fmla="*/ 204912 w 1408546"/>
                  <a:gd name="connsiteY1234" fmla="*/ 993093 h 1449193"/>
                  <a:gd name="connsiteX1235" fmla="*/ 209772 w 1408546"/>
                  <a:gd name="connsiteY1235" fmla="*/ 991302 h 1449193"/>
                  <a:gd name="connsiteX1236" fmla="*/ 212075 w 1408546"/>
                  <a:gd name="connsiteY1236" fmla="*/ 989511 h 1449193"/>
                  <a:gd name="connsiteX1237" fmla="*/ 218215 w 1408546"/>
                  <a:gd name="connsiteY1237" fmla="*/ 983628 h 1449193"/>
                  <a:gd name="connsiteX1238" fmla="*/ 219494 w 1408546"/>
                  <a:gd name="connsiteY1238" fmla="*/ 983116 h 1449193"/>
                  <a:gd name="connsiteX1239" fmla="*/ 222819 w 1408546"/>
                  <a:gd name="connsiteY1239" fmla="*/ 983116 h 1449193"/>
                  <a:gd name="connsiteX1240" fmla="*/ 225122 w 1408546"/>
                  <a:gd name="connsiteY1240" fmla="*/ 984395 h 1449193"/>
                  <a:gd name="connsiteX1241" fmla="*/ 229726 w 1408546"/>
                  <a:gd name="connsiteY1241" fmla="*/ 991558 h 1449193"/>
                  <a:gd name="connsiteX1242" fmla="*/ 231773 w 1408546"/>
                  <a:gd name="connsiteY1242" fmla="*/ 993605 h 1449193"/>
                  <a:gd name="connsiteX1243" fmla="*/ 233308 w 1408546"/>
                  <a:gd name="connsiteY1243" fmla="*/ 994884 h 1449193"/>
                  <a:gd name="connsiteX1244" fmla="*/ 235099 w 1408546"/>
                  <a:gd name="connsiteY1244" fmla="*/ 995139 h 1449193"/>
                  <a:gd name="connsiteX1245" fmla="*/ 236633 w 1408546"/>
                  <a:gd name="connsiteY1245" fmla="*/ 994884 h 1449193"/>
                  <a:gd name="connsiteX1246" fmla="*/ 240215 w 1408546"/>
                  <a:gd name="connsiteY1246" fmla="*/ 993605 h 1449193"/>
                  <a:gd name="connsiteX1247" fmla="*/ 242006 w 1408546"/>
                  <a:gd name="connsiteY1247" fmla="*/ 993605 h 1449193"/>
                  <a:gd name="connsiteX1248" fmla="*/ 244052 w 1408546"/>
                  <a:gd name="connsiteY1248" fmla="*/ 994628 h 1449193"/>
                  <a:gd name="connsiteX1249" fmla="*/ 248657 w 1408546"/>
                  <a:gd name="connsiteY1249" fmla="*/ 997698 h 1449193"/>
                  <a:gd name="connsiteX1250" fmla="*/ 253006 w 1408546"/>
                  <a:gd name="connsiteY1250" fmla="*/ 1000000 h 1449193"/>
                  <a:gd name="connsiteX1251" fmla="*/ 257355 w 1408546"/>
                  <a:gd name="connsiteY1251" fmla="*/ 1002047 h 1449193"/>
                  <a:gd name="connsiteX1252" fmla="*/ 259146 w 1408546"/>
                  <a:gd name="connsiteY1252" fmla="*/ 1002558 h 1449193"/>
                  <a:gd name="connsiteX1253" fmla="*/ 261448 w 1408546"/>
                  <a:gd name="connsiteY1253" fmla="*/ 1003070 h 1449193"/>
                  <a:gd name="connsiteX1254" fmla="*/ 265029 w 1408546"/>
                  <a:gd name="connsiteY1254" fmla="*/ 1004605 h 1449193"/>
                  <a:gd name="connsiteX1255" fmla="*/ 267332 w 1408546"/>
                  <a:gd name="connsiteY1255" fmla="*/ 1006396 h 1449193"/>
                  <a:gd name="connsiteX1256" fmla="*/ 273472 w 1408546"/>
                  <a:gd name="connsiteY1256" fmla="*/ 1012279 h 1449193"/>
                  <a:gd name="connsiteX1257" fmla="*/ 277565 w 1408546"/>
                  <a:gd name="connsiteY1257" fmla="*/ 1017396 h 1449193"/>
                  <a:gd name="connsiteX1258" fmla="*/ 281658 w 1408546"/>
                  <a:gd name="connsiteY1258" fmla="*/ 1022768 h 1449193"/>
                  <a:gd name="connsiteX1259" fmla="*/ 286007 w 1408546"/>
                  <a:gd name="connsiteY1259" fmla="*/ 1026094 h 1449193"/>
                  <a:gd name="connsiteX1260" fmla="*/ 289588 w 1408546"/>
                  <a:gd name="connsiteY1260" fmla="*/ 1027117 h 1449193"/>
                  <a:gd name="connsiteX1261" fmla="*/ 294960 w 1408546"/>
                  <a:gd name="connsiteY1261" fmla="*/ 1029164 h 1449193"/>
                  <a:gd name="connsiteX1262" fmla="*/ 298542 w 1408546"/>
                  <a:gd name="connsiteY1262" fmla="*/ 1030954 h 1449193"/>
                  <a:gd name="connsiteX1263" fmla="*/ 308263 w 1408546"/>
                  <a:gd name="connsiteY1263" fmla="*/ 1036326 h 1449193"/>
                  <a:gd name="connsiteX1264" fmla="*/ 314659 w 1408546"/>
                  <a:gd name="connsiteY1264" fmla="*/ 1040420 h 1449193"/>
                  <a:gd name="connsiteX1265" fmla="*/ 318496 w 1408546"/>
                  <a:gd name="connsiteY1265" fmla="*/ 1042466 h 1449193"/>
                  <a:gd name="connsiteX1266" fmla="*/ 323101 w 1408546"/>
                  <a:gd name="connsiteY1266" fmla="*/ 1044001 h 1449193"/>
                  <a:gd name="connsiteX1267" fmla="*/ 326938 w 1408546"/>
                  <a:gd name="connsiteY1267" fmla="*/ 1046048 h 1449193"/>
                  <a:gd name="connsiteX1268" fmla="*/ 335892 w 1408546"/>
                  <a:gd name="connsiteY1268" fmla="*/ 1051932 h 1449193"/>
                  <a:gd name="connsiteX1269" fmla="*/ 337682 w 1408546"/>
                  <a:gd name="connsiteY1269" fmla="*/ 1052699 h 1449193"/>
                  <a:gd name="connsiteX1270" fmla="*/ 341520 w 1408546"/>
                  <a:gd name="connsiteY1270" fmla="*/ 1051676 h 1449193"/>
                  <a:gd name="connsiteX1271" fmla="*/ 346380 w 1408546"/>
                  <a:gd name="connsiteY1271" fmla="*/ 1049373 h 1449193"/>
                  <a:gd name="connsiteX1272" fmla="*/ 349450 w 1408546"/>
                  <a:gd name="connsiteY1272" fmla="*/ 1047327 h 1449193"/>
                  <a:gd name="connsiteX1273" fmla="*/ 351497 w 1408546"/>
                  <a:gd name="connsiteY1273" fmla="*/ 1045536 h 1449193"/>
                  <a:gd name="connsiteX1274" fmla="*/ 352776 w 1408546"/>
                  <a:gd name="connsiteY1274" fmla="*/ 1043489 h 1449193"/>
                  <a:gd name="connsiteX1275" fmla="*/ 355078 w 1408546"/>
                  <a:gd name="connsiteY1275" fmla="*/ 1041955 h 1449193"/>
                  <a:gd name="connsiteX1276" fmla="*/ 357636 w 1408546"/>
                  <a:gd name="connsiteY1276" fmla="*/ 1041699 h 1449193"/>
                  <a:gd name="connsiteX1277" fmla="*/ 369916 w 1408546"/>
                  <a:gd name="connsiteY1277" fmla="*/ 1041955 h 1449193"/>
                  <a:gd name="connsiteX1278" fmla="*/ 372730 w 1408546"/>
                  <a:gd name="connsiteY1278" fmla="*/ 1041443 h 1449193"/>
                  <a:gd name="connsiteX1279" fmla="*/ 373753 w 1408546"/>
                  <a:gd name="connsiteY1279" fmla="*/ 1040931 h 1449193"/>
                  <a:gd name="connsiteX1280" fmla="*/ 374776 w 1408546"/>
                  <a:gd name="connsiteY1280" fmla="*/ 1038885 h 1449193"/>
                  <a:gd name="connsiteX1281" fmla="*/ 374009 w 1408546"/>
                  <a:gd name="connsiteY1281" fmla="*/ 1021233 h 1449193"/>
                  <a:gd name="connsiteX1282" fmla="*/ 373241 w 1408546"/>
                  <a:gd name="connsiteY1282" fmla="*/ 1019442 h 1449193"/>
                  <a:gd name="connsiteX1283" fmla="*/ 370171 w 1408546"/>
                  <a:gd name="connsiteY1283" fmla="*/ 1017396 h 1449193"/>
                  <a:gd name="connsiteX1284" fmla="*/ 368637 w 1408546"/>
                  <a:gd name="connsiteY1284" fmla="*/ 1015605 h 1449193"/>
                  <a:gd name="connsiteX1285" fmla="*/ 367613 w 1408546"/>
                  <a:gd name="connsiteY1285" fmla="*/ 1012024 h 1449193"/>
                  <a:gd name="connsiteX1286" fmla="*/ 367869 w 1408546"/>
                  <a:gd name="connsiteY1286" fmla="*/ 1007930 h 1449193"/>
                  <a:gd name="connsiteX1287" fmla="*/ 368637 w 1408546"/>
                  <a:gd name="connsiteY1287" fmla="*/ 1005116 h 1449193"/>
                  <a:gd name="connsiteX1288" fmla="*/ 370171 w 1408546"/>
                  <a:gd name="connsiteY1288" fmla="*/ 1001791 h 1449193"/>
                  <a:gd name="connsiteX1289" fmla="*/ 371195 w 1408546"/>
                  <a:gd name="connsiteY1289" fmla="*/ 999744 h 1449193"/>
                  <a:gd name="connsiteX1290" fmla="*/ 376055 w 1408546"/>
                  <a:gd name="connsiteY1290" fmla="*/ 993860 h 1449193"/>
                  <a:gd name="connsiteX1291" fmla="*/ 378102 w 1408546"/>
                  <a:gd name="connsiteY1291" fmla="*/ 992070 h 1449193"/>
                  <a:gd name="connsiteX1292" fmla="*/ 377846 w 1408546"/>
                  <a:gd name="connsiteY1292" fmla="*/ 988744 h 1449193"/>
                  <a:gd name="connsiteX1293" fmla="*/ 378358 w 1408546"/>
                  <a:gd name="connsiteY1293" fmla="*/ 983883 h 1449193"/>
                  <a:gd name="connsiteX1294" fmla="*/ 379381 w 1408546"/>
                  <a:gd name="connsiteY1294" fmla="*/ 979790 h 1449193"/>
                  <a:gd name="connsiteX1295" fmla="*/ 380660 w 1408546"/>
                  <a:gd name="connsiteY1295" fmla="*/ 977744 h 1449193"/>
                  <a:gd name="connsiteX1296" fmla="*/ 381939 w 1408546"/>
                  <a:gd name="connsiteY1296" fmla="*/ 976976 h 1449193"/>
                  <a:gd name="connsiteX1297" fmla="*/ 383730 w 1408546"/>
                  <a:gd name="connsiteY1297" fmla="*/ 976209 h 1449193"/>
                  <a:gd name="connsiteX1298" fmla="*/ 385521 w 1408546"/>
                  <a:gd name="connsiteY1298" fmla="*/ 976209 h 1449193"/>
                  <a:gd name="connsiteX1299" fmla="*/ 390381 w 1408546"/>
                  <a:gd name="connsiteY1299" fmla="*/ 978000 h 1449193"/>
                  <a:gd name="connsiteX1300" fmla="*/ 393707 w 1408546"/>
                  <a:gd name="connsiteY1300" fmla="*/ 978511 h 1449193"/>
                  <a:gd name="connsiteX1301" fmla="*/ 395753 w 1408546"/>
                  <a:gd name="connsiteY1301" fmla="*/ 978000 h 1449193"/>
                  <a:gd name="connsiteX1302" fmla="*/ 397800 w 1408546"/>
                  <a:gd name="connsiteY1302" fmla="*/ 978000 h 1449193"/>
                  <a:gd name="connsiteX1303" fmla="*/ 401126 w 1408546"/>
                  <a:gd name="connsiteY1303" fmla="*/ 979279 h 1449193"/>
                  <a:gd name="connsiteX1304" fmla="*/ 402661 w 1408546"/>
                  <a:gd name="connsiteY1304" fmla="*/ 979790 h 1449193"/>
                  <a:gd name="connsiteX1305" fmla="*/ 409056 w 1408546"/>
                  <a:gd name="connsiteY1305" fmla="*/ 980302 h 1449193"/>
                  <a:gd name="connsiteX1306" fmla="*/ 411614 w 1408546"/>
                  <a:gd name="connsiteY1306" fmla="*/ 979279 h 1449193"/>
                  <a:gd name="connsiteX1307" fmla="*/ 415196 w 1408546"/>
                  <a:gd name="connsiteY1307" fmla="*/ 975953 h 1449193"/>
                  <a:gd name="connsiteX1308" fmla="*/ 419545 w 1408546"/>
                  <a:gd name="connsiteY1308" fmla="*/ 974418 h 1449193"/>
                  <a:gd name="connsiteX1309" fmla="*/ 423382 w 1408546"/>
                  <a:gd name="connsiteY1309" fmla="*/ 972116 h 1449193"/>
                  <a:gd name="connsiteX1310" fmla="*/ 426708 w 1408546"/>
                  <a:gd name="connsiteY1310" fmla="*/ 969813 h 1449193"/>
                  <a:gd name="connsiteX1311" fmla="*/ 431057 w 1408546"/>
                  <a:gd name="connsiteY1311" fmla="*/ 965720 h 1449193"/>
                  <a:gd name="connsiteX1312" fmla="*/ 436173 w 1408546"/>
                  <a:gd name="connsiteY1312" fmla="*/ 959836 h 1449193"/>
                  <a:gd name="connsiteX1313" fmla="*/ 438475 w 1408546"/>
                  <a:gd name="connsiteY1313" fmla="*/ 958046 h 1449193"/>
                  <a:gd name="connsiteX1314" fmla="*/ 446917 w 1408546"/>
                  <a:gd name="connsiteY1314" fmla="*/ 949604 h 1449193"/>
                  <a:gd name="connsiteX1315" fmla="*/ 450499 w 1408546"/>
                  <a:gd name="connsiteY1315" fmla="*/ 944743 h 1449193"/>
                  <a:gd name="connsiteX1316" fmla="*/ 452545 w 1408546"/>
                  <a:gd name="connsiteY1316" fmla="*/ 941673 h 1449193"/>
                  <a:gd name="connsiteX1317" fmla="*/ 453825 w 1408546"/>
                  <a:gd name="connsiteY1317" fmla="*/ 938859 h 1449193"/>
                  <a:gd name="connsiteX1318" fmla="*/ 457662 w 1408546"/>
                  <a:gd name="connsiteY1318" fmla="*/ 935278 h 1449193"/>
                  <a:gd name="connsiteX1319" fmla="*/ 460220 w 1408546"/>
                  <a:gd name="connsiteY1319" fmla="*/ 932975 h 1449193"/>
                  <a:gd name="connsiteX1320" fmla="*/ 467383 w 1408546"/>
                  <a:gd name="connsiteY1320" fmla="*/ 929394 h 1449193"/>
                  <a:gd name="connsiteX1321" fmla="*/ 473779 w 1408546"/>
                  <a:gd name="connsiteY1321" fmla="*/ 926324 h 1449193"/>
                  <a:gd name="connsiteX1322" fmla="*/ 482735 w 1408546"/>
                  <a:gd name="connsiteY1322" fmla="*/ 923510 h 1449193"/>
                  <a:gd name="connsiteX1323" fmla="*/ 487339 w 1408546"/>
                  <a:gd name="connsiteY1323" fmla="*/ 921208 h 1449193"/>
                  <a:gd name="connsiteX1324" fmla="*/ 491177 w 1408546"/>
                  <a:gd name="connsiteY1324" fmla="*/ 918393 h 1449193"/>
                  <a:gd name="connsiteX1325" fmla="*/ 494502 w 1408546"/>
                  <a:gd name="connsiteY1325" fmla="*/ 915324 h 1449193"/>
                  <a:gd name="connsiteX1326" fmla="*/ 497316 w 1408546"/>
                  <a:gd name="connsiteY1326" fmla="*/ 912254 h 1449193"/>
                  <a:gd name="connsiteX1327" fmla="*/ 498852 w 1408546"/>
                  <a:gd name="connsiteY1327" fmla="*/ 910719 h 1449193"/>
                  <a:gd name="connsiteX1328" fmla="*/ 500642 w 1408546"/>
                  <a:gd name="connsiteY1328" fmla="*/ 908161 h 1449193"/>
                  <a:gd name="connsiteX1329" fmla="*/ 502689 w 1408546"/>
                  <a:gd name="connsiteY1329" fmla="*/ 906626 h 1449193"/>
                  <a:gd name="connsiteX1330" fmla="*/ 504479 w 1408546"/>
                  <a:gd name="connsiteY1330" fmla="*/ 905347 h 1449193"/>
                  <a:gd name="connsiteX1331" fmla="*/ 506782 w 1408546"/>
                  <a:gd name="connsiteY1331" fmla="*/ 905602 h 1449193"/>
                  <a:gd name="connsiteX1332" fmla="*/ 509084 w 1408546"/>
                  <a:gd name="connsiteY1332" fmla="*/ 904323 h 1449193"/>
                  <a:gd name="connsiteX1333" fmla="*/ 510875 w 1408546"/>
                  <a:gd name="connsiteY1333" fmla="*/ 904323 h 1449193"/>
                  <a:gd name="connsiteX1334" fmla="*/ 513433 w 1408546"/>
                  <a:gd name="connsiteY1334" fmla="*/ 905347 h 1449193"/>
                  <a:gd name="connsiteX1335" fmla="*/ 517015 w 1408546"/>
                  <a:gd name="connsiteY1335" fmla="*/ 904068 h 1449193"/>
                  <a:gd name="connsiteX1336" fmla="*/ 520340 w 1408546"/>
                  <a:gd name="connsiteY1336" fmla="*/ 903556 h 1449193"/>
                  <a:gd name="connsiteX1337" fmla="*/ 523410 w 1408546"/>
                  <a:gd name="connsiteY1337" fmla="*/ 902277 h 1449193"/>
                  <a:gd name="connsiteX1338" fmla="*/ 525201 w 1408546"/>
                  <a:gd name="connsiteY1338" fmla="*/ 902021 h 1449193"/>
                  <a:gd name="connsiteX1339" fmla="*/ 528527 w 1408546"/>
                  <a:gd name="connsiteY1339" fmla="*/ 902277 h 1449193"/>
                  <a:gd name="connsiteX1340" fmla="*/ 532364 w 1408546"/>
                  <a:gd name="connsiteY1340" fmla="*/ 901254 h 1449193"/>
                  <a:gd name="connsiteX1341" fmla="*/ 537736 w 1408546"/>
                  <a:gd name="connsiteY1341" fmla="*/ 896905 h 1449193"/>
                  <a:gd name="connsiteX1342" fmla="*/ 539783 w 1408546"/>
                  <a:gd name="connsiteY1342" fmla="*/ 896137 h 1449193"/>
                  <a:gd name="connsiteX1343" fmla="*/ 542341 w 1408546"/>
                  <a:gd name="connsiteY1343" fmla="*/ 895881 h 1449193"/>
                  <a:gd name="connsiteX1344" fmla="*/ 544643 w 1408546"/>
                  <a:gd name="connsiteY1344" fmla="*/ 896137 h 1449193"/>
                  <a:gd name="connsiteX1345" fmla="*/ 549760 w 1408546"/>
                  <a:gd name="connsiteY1345" fmla="*/ 897672 h 1449193"/>
                  <a:gd name="connsiteX1346" fmla="*/ 551550 w 1408546"/>
                  <a:gd name="connsiteY1346" fmla="*/ 899207 h 1449193"/>
                  <a:gd name="connsiteX1347" fmla="*/ 552318 w 1408546"/>
                  <a:gd name="connsiteY1347" fmla="*/ 900998 h 1449193"/>
                  <a:gd name="connsiteX1348" fmla="*/ 554876 w 1408546"/>
                  <a:gd name="connsiteY1348" fmla="*/ 903044 h 1449193"/>
                  <a:gd name="connsiteX1349" fmla="*/ 556155 w 1408546"/>
                  <a:gd name="connsiteY1349" fmla="*/ 905091 h 1449193"/>
                  <a:gd name="connsiteX1350" fmla="*/ 556411 w 1408546"/>
                  <a:gd name="connsiteY1350" fmla="*/ 906370 h 1449193"/>
                  <a:gd name="connsiteX1351" fmla="*/ 555643 w 1408546"/>
                  <a:gd name="connsiteY1351" fmla="*/ 908928 h 1449193"/>
                  <a:gd name="connsiteX1352" fmla="*/ 556155 w 1408546"/>
                  <a:gd name="connsiteY1352" fmla="*/ 909951 h 1449193"/>
                  <a:gd name="connsiteX1353" fmla="*/ 559992 w 1408546"/>
                  <a:gd name="connsiteY1353" fmla="*/ 912765 h 1449193"/>
                  <a:gd name="connsiteX1354" fmla="*/ 561016 w 1408546"/>
                  <a:gd name="connsiteY1354" fmla="*/ 913789 h 1449193"/>
                  <a:gd name="connsiteX1355" fmla="*/ 562295 w 1408546"/>
                  <a:gd name="connsiteY1355" fmla="*/ 915835 h 1449193"/>
                  <a:gd name="connsiteX1356" fmla="*/ 562295 w 1408546"/>
                  <a:gd name="connsiteY1356" fmla="*/ 916859 h 1449193"/>
                  <a:gd name="connsiteX1357" fmla="*/ 561527 w 1408546"/>
                  <a:gd name="connsiteY1357" fmla="*/ 921975 h 1449193"/>
                  <a:gd name="connsiteX1358" fmla="*/ 561783 w 1408546"/>
                  <a:gd name="connsiteY1358" fmla="*/ 924533 h 1449193"/>
                  <a:gd name="connsiteX1359" fmla="*/ 563830 w 1408546"/>
                  <a:gd name="connsiteY1359" fmla="*/ 928370 h 1449193"/>
                  <a:gd name="connsiteX1360" fmla="*/ 566388 w 1408546"/>
                  <a:gd name="connsiteY1360" fmla="*/ 929138 h 1449193"/>
                  <a:gd name="connsiteX1361" fmla="*/ 568946 w 1408546"/>
                  <a:gd name="connsiteY1361" fmla="*/ 928115 h 1449193"/>
                  <a:gd name="connsiteX1362" fmla="*/ 570993 w 1408546"/>
                  <a:gd name="connsiteY1362" fmla="*/ 927859 h 1449193"/>
                  <a:gd name="connsiteX1363" fmla="*/ 572016 w 1408546"/>
                  <a:gd name="connsiteY1363" fmla="*/ 928626 h 1449193"/>
                  <a:gd name="connsiteX1364" fmla="*/ 572272 w 1408546"/>
                  <a:gd name="connsiteY1364" fmla="*/ 931696 h 1449193"/>
                  <a:gd name="connsiteX1365" fmla="*/ 572783 w 1408546"/>
                  <a:gd name="connsiteY1365" fmla="*/ 933999 h 1449193"/>
                  <a:gd name="connsiteX1366" fmla="*/ 574574 w 1408546"/>
                  <a:gd name="connsiteY1366" fmla="*/ 933743 h 1449193"/>
                  <a:gd name="connsiteX1367" fmla="*/ 576621 w 1408546"/>
                  <a:gd name="connsiteY1367" fmla="*/ 931952 h 1449193"/>
                  <a:gd name="connsiteX1368" fmla="*/ 577388 w 1408546"/>
                  <a:gd name="connsiteY1368" fmla="*/ 931952 h 1449193"/>
                  <a:gd name="connsiteX1369" fmla="*/ 577388 w 1408546"/>
                  <a:gd name="connsiteY1369" fmla="*/ 933743 h 1449193"/>
                  <a:gd name="connsiteX1370" fmla="*/ 579435 w 1408546"/>
                  <a:gd name="connsiteY1370" fmla="*/ 932464 h 1449193"/>
                  <a:gd name="connsiteX1371" fmla="*/ 581737 w 1408546"/>
                  <a:gd name="connsiteY1371" fmla="*/ 931696 h 1449193"/>
                  <a:gd name="connsiteX1372" fmla="*/ 582249 w 1408546"/>
                  <a:gd name="connsiteY1372" fmla="*/ 933487 h 1449193"/>
                  <a:gd name="connsiteX1373" fmla="*/ 583784 w 1408546"/>
                  <a:gd name="connsiteY1373" fmla="*/ 931440 h 1449193"/>
                  <a:gd name="connsiteX1374" fmla="*/ 583784 w 1408546"/>
                  <a:gd name="connsiteY1374" fmla="*/ 929905 h 1449193"/>
                  <a:gd name="connsiteX1375" fmla="*/ 585063 w 1408546"/>
                  <a:gd name="connsiteY1375" fmla="*/ 929905 h 1449193"/>
                  <a:gd name="connsiteX1376" fmla="*/ 585830 w 1408546"/>
                  <a:gd name="connsiteY1376" fmla="*/ 928370 h 1449193"/>
                  <a:gd name="connsiteX1377" fmla="*/ 586342 w 1408546"/>
                  <a:gd name="connsiteY1377" fmla="*/ 926836 h 1449193"/>
                  <a:gd name="connsiteX1378" fmla="*/ 587365 w 1408546"/>
                  <a:gd name="connsiteY1378" fmla="*/ 926068 h 1449193"/>
                  <a:gd name="connsiteX1379" fmla="*/ 588644 w 1408546"/>
                  <a:gd name="connsiteY1379" fmla="*/ 924022 h 1449193"/>
                  <a:gd name="connsiteX1380" fmla="*/ 588133 w 1408546"/>
                  <a:gd name="connsiteY1380" fmla="*/ 922231 h 1449193"/>
                  <a:gd name="connsiteX1381" fmla="*/ 589412 w 1408546"/>
                  <a:gd name="connsiteY1381" fmla="*/ 921463 h 1449193"/>
                  <a:gd name="connsiteX1382" fmla="*/ 591203 w 1408546"/>
                  <a:gd name="connsiteY1382" fmla="*/ 919417 h 1449193"/>
                  <a:gd name="connsiteX1383" fmla="*/ 590435 w 1408546"/>
                  <a:gd name="connsiteY1383" fmla="*/ 918393 h 1449193"/>
                  <a:gd name="connsiteX1384" fmla="*/ 588900 w 1408546"/>
                  <a:gd name="connsiteY1384" fmla="*/ 915835 h 1449193"/>
                  <a:gd name="connsiteX1385" fmla="*/ 588900 w 1408546"/>
                  <a:gd name="connsiteY1385" fmla="*/ 915068 h 1449193"/>
                  <a:gd name="connsiteX1386" fmla="*/ 590179 w 1408546"/>
                  <a:gd name="connsiteY1386" fmla="*/ 914556 h 1449193"/>
                  <a:gd name="connsiteX1387" fmla="*/ 590947 w 1408546"/>
                  <a:gd name="connsiteY1387" fmla="*/ 911742 h 1449193"/>
                  <a:gd name="connsiteX1388" fmla="*/ 591714 w 1408546"/>
                  <a:gd name="connsiteY1388" fmla="*/ 910719 h 1449193"/>
                  <a:gd name="connsiteX1389" fmla="*/ 595040 w 1408546"/>
                  <a:gd name="connsiteY1389" fmla="*/ 910463 h 1449193"/>
                  <a:gd name="connsiteX1390" fmla="*/ 595807 w 1408546"/>
                  <a:gd name="connsiteY1390" fmla="*/ 908928 h 1449193"/>
                  <a:gd name="connsiteX1391" fmla="*/ 595040 w 1408546"/>
                  <a:gd name="connsiteY1391" fmla="*/ 907905 h 1449193"/>
                  <a:gd name="connsiteX1392" fmla="*/ 596319 w 1408546"/>
                  <a:gd name="connsiteY1392" fmla="*/ 907137 h 1449193"/>
                  <a:gd name="connsiteX1393" fmla="*/ 597598 w 1408546"/>
                  <a:gd name="connsiteY1393" fmla="*/ 907137 h 1449193"/>
                  <a:gd name="connsiteX1394" fmla="*/ 597598 w 1408546"/>
                  <a:gd name="connsiteY1394" fmla="*/ 905858 h 1449193"/>
                  <a:gd name="connsiteX1395" fmla="*/ 600156 w 1408546"/>
                  <a:gd name="connsiteY1395" fmla="*/ 905858 h 1449193"/>
                  <a:gd name="connsiteX1396" fmla="*/ 600668 w 1408546"/>
                  <a:gd name="connsiteY1396" fmla="*/ 904835 h 1449193"/>
                  <a:gd name="connsiteX1397" fmla="*/ 599389 w 1408546"/>
                  <a:gd name="connsiteY1397" fmla="*/ 903044 h 1449193"/>
                  <a:gd name="connsiteX1398" fmla="*/ 599644 w 1408546"/>
                  <a:gd name="connsiteY1398" fmla="*/ 902277 h 1449193"/>
                  <a:gd name="connsiteX1399" fmla="*/ 600924 w 1408546"/>
                  <a:gd name="connsiteY1399" fmla="*/ 901509 h 1449193"/>
                  <a:gd name="connsiteX1400" fmla="*/ 603738 w 1408546"/>
                  <a:gd name="connsiteY1400" fmla="*/ 901509 h 1449193"/>
                  <a:gd name="connsiteX1401" fmla="*/ 605017 w 1408546"/>
                  <a:gd name="connsiteY1401" fmla="*/ 902021 h 1449193"/>
                  <a:gd name="connsiteX1402" fmla="*/ 607831 w 1408546"/>
                  <a:gd name="connsiteY1402" fmla="*/ 904323 h 1449193"/>
                  <a:gd name="connsiteX1403" fmla="*/ 610133 w 1408546"/>
                  <a:gd name="connsiteY1403" fmla="*/ 903556 h 1449193"/>
                  <a:gd name="connsiteX1404" fmla="*/ 610389 w 1408546"/>
                  <a:gd name="connsiteY1404" fmla="*/ 904579 h 1449193"/>
                  <a:gd name="connsiteX1405" fmla="*/ 609877 w 1408546"/>
                  <a:gd name="connsiteY1405" fmla="*/ 906370 h 1449193"/>
                  <a:gd name="connsiteX1406" fmla="*/ 611924 w 1408546"/>
                  <a:gd name="connsiteY1406" fmla="*/ 907393 h 1449193"/>
                  <a:gd name="connsiteX1407" fmla="*/ 612691 w 1408546"/>
                  <a:gd name="connsiteY1407" fmla="*/ 908161 h 1449193"/>
                  <a:gd name="connsiteX1408" fmla="*/ 612691 w 1408546"/>
                  <a:gd name="connsiteY1408" fmla="*/ 909184 h 1449193"/>
                  <a:gd name="connsiteX1409" fmla="*/ 611412 w 1408546"/>
                  <a:gd name="connsiteY1409" fmla="*/ 909440 h 1449193"/>
                  <a:gd name="connsiteX1410" fmla="*/ 612435 w 1408546"/>
                  <a:gd name="connsiteY1410" fmla="*/ 910975 h 1449193"/>
                  <a:gd name="connsiteX1411" fmla="*/ 611924 w 1408546"/>
                  <a:gd name="connsiteY1411" fmla="*/ 912765 h 1449193"/>
                  <a:gd name="connsiteX1412" fmla="*/ 613459 w 1408546"/>
                  <a:gd name="connsiteY1412" fmla="*/ 913021 h 1449193"/>
                  <a:gd name="connsiteX1413" fmla="*/ 616017 w 1408546"/>
                  <a:gd name="connsiteY1413" fmla="*/ 911742 h 1449193"/>
                  <a:gd name="connsiteX1414" fmla="*/ 616785 w 1408546"/>
                  <a:gd name="connsiteY1414" fmla="*/ 912765 h 1449193"/>
                  <a:gd name="connsiteX1415" fmla="*/ 616273 w 1408546"/>
                  <a:gd name="connsiteY1415" fmla="*/ 914300 h 1449193"/>
                  <a:gd name="connsiteX1416" fmla="*/ 617296 w 1408546"/>
                  <a:gd name="connsiteY1416" fmla="*/ 915068 h 1449193"/>
                  <a:gd name="connsiteX1417" fmla="*/ 617040 w 1408546"/>
                  <a:gd name="connsiteY1417" fmla="*/ 916091 h 1449193"/>
                  <a:gd name="connsiteX1418" fmla="*/ 613970 w 1408546"/>
                  <a:gd name="connsiteY1418" fmla="*/ 917370 h 1449193"/>
                  <a:gd name="connsiteX1419" fmla="*/ 614226 w 1408546"/>
                  <a:gd name="connsiteY1419" fmla="*/ 919928 h 1449193"/>
                  <a:gd name="connsiteX1420" fmla="*/ 614994 w 1408546"/>
                  <a:gd name="connsiteY1420" fmla="*/ 920184 h 1449193"/>
                  <a:gd name="connsiteX1421" fmla="*/ 616017 w 1408546"/>
                  <a:gd name="connsiteY1421" fmla="*/ 918649 h 1449193"/>
                  <a:gd name="connsiteX1422" fmla="*/ 617808 w 1408546"/>
                  <a:gd name="connsiteY1422" fmla="*/ 918905 h 1449193"/>
                  <a:gd name="connsiteX1423" fmla="*/ 620110 w 1408546"/>
                  <a:gd name="connsiteY1423" fmla="*/ 919673 h 1449193"/>
                  <a:gd name="connsiteX1424" fmla="*/ 620878 w 1408546"/>
                  <a:gd name="connsiteY1424" fmla="*/ 919161 h 1449193"/>
                  <a:gd name="connsiteX1425" fmla="*/ 620110 w 1408546"/>
                  <a:gd name="connsiteY1425" fmla="*/ 917114 h 1449193"/>
                  <a:gd name="connsiteX1426" fmla="*/ 621645 w 1408546"/>
                  <a:gd name="connsiteY1426" fmla="*/ 916347 h 1449193"/>
                  <a:gd name="connsiteX1427" fmla="*/ 622412 w 1408546"/>
                  <a:gd name="connsiteY1427" fmla="*/ 916347 h 1449193"/>
                  <a:gd name="connsiteX1428" fmla="*/ 623180 w 1408546"/>
                  <a:gd name="connsiteY1428" fmla="*/ 917882 h 1449193"/>
                  <a:gd name="connsiteX1429" fmla="*/ 624459 w 1408546"/>
                  <a:gd name="connsiteY1429" fmla="*/ 918649 h 1449193"/>
                  <a:gd name="connsiteX1430" fmla="*/ 624715 w 1408546"/>
                  <a:gd name="connsiteY1430" fmla="*/ 920440 h 1449193"/>
                  <a:gd name="connsiteX1431" fmla="*/ 625994 w 1408546"/>
                  <a:gd name="connsiteY1431" fmla="*/ 921208 h 1449193"/>
                  <a:gd name="connsiteX1432" fmla="*/ 626250 w 1408546"/>
                  <a:gd name="connsiteY1432" fmla="*/ 922742 h 1449193"/>
                  <a:gd name="connsiteX1433" fmla="*/ 628552 w 1408546"/>
                  <a:gd name="connsiteY1433" fmla="*/ 924277 h 1449193"/>
                  <a:gd name="connsiteX1434" fmla="*/ 628296 w 1408546"/>
                  <a:gd name="connsiteY1434" fmla="*/ 926324 h 1449193"/>
                  <a:gd name="connsiteX1435" fmla="*/ 630599 w 1408546"/>
                  <a:gd name="connsiteY1435" fmla="*/ 927091 h 1449193"/>
                  <a:gd name="connsiteX1436" fmla="*/ 631878 w 1408546"/>
                  <a:gd name="connsiteY1436" fmla="*/ 928882 h 1449193"/>
                  <a:gd name="connsiteX1437" fmla="*/ 630343 w 1408546"/>
                  <a:gd name="connsiteY1437" fmla="*/ 928882 h 1449193"/>
                  <a:gd name="connsiteX1438" fmla="*/ 629575 w 1408546"/>
                  <a:gd name="connsiteY1438" fmla="*/ 929905 h 1449193"/>
                  <a:gd name="connsiteX1439" fmla="*/ 631622 w 1408546"/>
                  <a:gd name="connsiteY1439" fmla="*/ 930417 h 1449193"/>
                  <a:gd name="connsiteX1440" fmla="*/ 632389 w 1408546"/>
                  <a:gd name="connsiteY1440" fmla="*/ 931696 h 1449193"/>
                  <a:gd name="connsiteX1441" fmla="*/ 632134 w 1408546"/>
                  <a:gd name="connsiteY1441" fmla="*/ 933231 h 1449193"/>
                  <a:gd name="connsiteX1442" fmla="*/ 634436 w 1408546"/>
                  <a:gd name="connsiteY1442" fmla="*/ 932719 h 1449193"/>
                  <a:gd name="connsiteX1443" fmla="*/ 635971 w 1408546"/>
                  <a:gd name="connsiteY1443" fmla="*/ 933231 h 1449193"/>
                  <a:gd name="connsiteX1444" fmla="*/ 638017 w 1408546"/>
                  <a:gd name="connsiteY1444" fmla="*/ 932975 h 1449193"/>
                  <a:gd name="connsiteX1445" fmla="*/ 636738 w 1408546"/>
                  <a:gd name="connsiteY1445" fmla="*/ 928626 h 1449193"/>
                  <a:gd name="connsiteX1446" fmla="*/ 635459 w 1408546"/>
                  <a:gd name="connsiteY1446" fmla="*/ 921463 h 1449193"/>
                  <a:gd name="connsiteX1447" fmla="*/ 634948 w 1408546"/>
                  <a:gd name="connsiteY1447" fmla="*/ 916603 h 1449193"/>
                  <a:gd name="connsiteX1448" fmla="*/ 634948 w 1408546"/>
                  <a:gd name="connsiteY1448" fmla="*/ 914812 h 1449193"/>
                  <a:gd name="connsiteX1449" fmla="*/ 635971 w 1408546"/>
                  <a:gd name="connsiteY1449" fmla="*/ 906370 h 1449193"/>
                  <a:gd name="connsiteX1450" fmla="*/ 636483 w 1408546"/>
                  <a:gd name="connsiteY1450" fmla="*/ 903556 h 1449193"/>
                  <a:gd name="connsiteX1451" fmla="*/ 636227 w 1408546"/>
                  <a:gd name="connsiteY1451" fmla="*/ 900486 h 1449193"/>
                  <a:gd name="connsiteX1452" fmla="*/ 635203 w 1408546"/>
                  <a:gd name="connsiteY1452" fmla="*/ 896905 h 1449193"/>
                  <a:gd name="connsiteX1453" fmla="*/ 632645 w 1408546"/>
                  <a:gd name="connsiteY1453" fmla="*/ 891021 h 1449193"/>
                  <a:gd name="connsiteX1454" fmla="*/ 637250 w 1408546"/>
                  <a:gd name="connsiteY1454" fmla="*/ 889230 h 1449193"/>
                  <a:gd name="connsiteX1455" fmla="*/ 639552 w 1408546"/>
                  <a:gd name="connsiteY1455" fmla="*/ 887951 h 1449193"/>
                  <a:gd name="connsiteX1456" fmla="*/ 645180 w 1408546"/>
                  <a:gd name="connsiteY1456" fmla="*/ 884625 h 1449193"/>
                  <a:gd name="connsiteX1457" fmla="*/ 648762 w 1408546"/>
                  <a:gd name="connsiteY1457" fmla="*/ 882067 h 1449193"/>
                  <a:gd name="connsiteX1458" fmla="*/ 650297 w 1408546"/>
                  <a:gd name="connsiteY1458" fmla="*/ 880021 h 1449193"/>
                  <a:gd name="connsiteX1459" fmla="*/ 651576 w 1408546"/>
                  <a:gd name="connsiteY1459" fmla="*/ 876951 h 1449193"/>
                  <a:gd name="connsiteX1460" fmla="*/ 653878 w 1408546"/>
                  <a:gd name="connsiteY1460" fmla="*/ 870299 h 1449193"/>
                  <a:gd name="connsiteX1461" fmla="*/ 655669 w 1408546"/>
                  <a:gd name="connsiteY1461" fmla="*/ 862881 h 1449193"/>
                  <a:gd name="connsiteX1462" fmla="*/ 656436 w 1408546"/>
                  <a:gd name="connsiteY1462" fmla="*/ 861346 h 1449193"/>
                  <a:gd name="connsiteX1463" fmla="*/ 659506 w 1408546"/>
                  <a:gd name="connsiteY1463" fmla="*/ 856229 h 1449193"/>
                  <a:gd name="connsiteX1464" fmla="*/ 660530 w 1408546"/>
                  <a:gd name="connsiteY1464" fmla="*/ 853927 h 1449193"/>
                  <a:gd name="connsiteX1465" fmla="*/ 661297 w 1408546"/>
                  <a:gd name="connsiteY1465" fmla="*/ 851880 h 1449193"/>
                  <a:gd name="connsiteX1466" fmla="*/ 664111 w 1408546"/>
                  <a:gd name="connsiteY1466" fmla="*/ 846764 h 1449193"/>
                  <a:gd name="connsiteX1467" fmla="*/ 665390 w 1408546"/>
                  <a:gd name="connsiteY1467" fmla="*/ 845229 h 1449193"/>
                  <a:gd name="connsiteX1468" fmla="*/ 670507 w 1408546"/>
                  <a:gd name="connsiteY1468" fmla="*/ 840113 h 1449193"/>
                  <a:gd name="connsiteX1469" fmla="*/ 671786 w 1408546"/>
                  <a:gd name="connsiteY1469" fmla="*/ 838322 h 1449193"/>
                  <a:gd name="connsiteX1470" fmla="*/ 672809 w 1408546"/>
                  <a:gd name="connsiteY1470" fmla="*/ 835252 h 1449193"/>
                  <a:gd name="connsiteX1471" fmla="*/ 675367 w 1408546"/>
                  <a:gd name="connsiteY1471" fmla="*/ 830136 h 1449193"/>
                  <a:gd name="connsiteX1472" fmla="*/ 678181 w 1408546"/>
                  <a:gd name="connsiteY1472" fmla="*/ 826042 h 1449193"/>
                  <a:gd name="connsiteX1473" fmla="*/ 681251 w 1408546"/>
                  <a:gd name="connsiteY1473" fmla="*/ 822973 h 1449193"/>
                  <a:gd name="connsiteX1474" fmla="*/ 683809 w 1408546"/>
                  <a:gd name="connsiteY1474" fmla="*/ 821438 h 1449193"/>
                  <a:gd name="connsiteX1475" fmla="*/ 690972 w 1408546"/>
                  <a:gd name="connsiteY1475" fmla="*/ 818880 h 1449193"/>
                  <a:gd name="connsiteX1476" fmla="*/ 697368 w 1408546"/>
                  <a:gd name="connsiteY1476" fmla="*/ 817600 h 1449193"/>
                  <a:gd name="connsiteX1477" fmla="*/ 702740 w 1408546"/>
                  <a:gd name="connsiteY1477" fmla="*/ 816833 h 1449193"/>
                  <a:gd name="connsiteX1478" fmla="*/ 705298 w 1408546"/>
                  <a:gd name="connsiteY1478" fmla="*/ 816833 h 1449193"/>
                  <a:gd name="connsiteX1479" fmla="*/ 708368 w 1408546"/>
                  <a:gd name="connsiteY1479" fmla="*/ 817856 h 1449193"/>
                  <a:gd name="connsiteX1480" fmla="*/ 710414 w 1408546"/>
                  <a:gd name="connsiteY1480" fmla="*/ 817600 h 1449193"/>
                  <a:gd name="connsiteX1481" fmla="*/ 714252 w 1408546"/>
                  <a:gd name="connsiteY1481" fmla="*/ 815810 h 1449193"/>
                  <a:gd name="connsiteX1482" fmla="*/ 716810 w 1408546"/>
                  <a:gd name="connsiteY1482" fmla="*/ 815554 h 1449193"/>
                  <a:gd name="connsiteX1483" fmla="*/ 718089 w 1408546"/>
                  <a:gd name="connsiteY1483" fmla="*/ 816321 h 1449193"/>
                  <a:gd name="connsiteX1484" fmla="*/ 718857 w 1408546"/>
                  <a:gd name="connsiteY1484" fmla="*/ 817600 h 1449193"/>
                  <a:gd name="connsiteX1485" fmla="*/ 719624 w 1408546"/>
                  <a:gd name="connsiteY1485" fmla="*/ 820159 h 1449193"/>
                  <a:gd name="connsiteX1486" fmla="*/ 720903 w 1408546"/>
                  <a:gd name="connsiteY1486" fmla="*/ 820670 h 1449193"/>
                  <a:gd name="connsiteX1487" fmla="*/ 722438 w 1408546"/>
                  <a:gd name="connsiteY1487" fmla="*/ 819903 h 1449193"/>
                  <a:gd name="connsiteX1488" fmla="*/ 723717 w 1408546"/>
                  <a:gd name="connsiteY1488" fmla="*/ 817856 h 1449193"/>
                  <a:gd name="connsiteX1489" fmla="*/ 724229 w 1408546"/>
                  <a:gd name="connsiteY1489" fmla="*/ 815298 h 1449193"/>
                  <a:gd name="connsiteX1490" fmla="*/ 723717 w 1408546"/>
                  <a:gd name="connsiteY1490" fmla="*/ 809926 h 1449193"/>
                  <a:gd name="connsiteX1491" fmla="*/ 723717 w 1408546"/>
                  <a:gd name="connsiteY1491" fmla="*/ 808903 h 1449193"/>
                  <a:gd name="connsiteX1492" fmla="*/ 724996 w 1408546"/>
                  <a:gd name="connsiteY1492" fmla="*/ 805321 h 1449193"/>
                  <a:gd name="connsiteX1493" fmla="*/ 726020 w 1408546"/>
                  <a:gd name="connsiteY1493" fmla="*/ 804042 h 1449193"/>
                  <a:gd name="connsiteX1494" fmla="*/ 727810 w 1408546"/>
                  <a:gd name="connsiteY1494" fmla="*/ 802763 h 1449193"/>
                  <a:gd name="connsiteX1495" fmla="*/ 730880 w 1408546"/>
                  <a:gd name="connsiteY1495" fmla="*/ 799437 h 1449193"/>
                  <a:gd name="connsiteX1496" fmla="*/ 732159 w 1408546"/>
                  <a:gd name="connsiteY1496" fmla="*/ 797135 h 1449193"/>
                  <a:gd name="connsiteX1497" fmla="*/ 732927 w 1408546"/>
                  <a:gd name="connsiteY1497" fmla="*/ 795344 h 1449193"/>
                  <a:gd name="connsiteX1498" fmla="*/ 733182 w 1408546"/>
                  <a:gd name="connsiteY1498" fmla="*/ 793298 h 1449193"/>
                  <a:gd name="connsiteX1499" fmla="*/ 732415 w 1408546"/>
                  <a:gd name="connsiteY1499" fmla="*/ 788693 h 1449193"/>
                  <a:gd name="connsiteX1500" fmla="*/ 730368 w 1408546"/>
                  <a:gd name="connsiteY1500" fmla="*/ 785367 h 1449193"/>
                  <a:gd name="connsiteX1501" fmla="*/ 730624 w 1408546"/>
                  <a:gd name="connsiteY1501" fmla="*/ 783065 h 1449193"/>
                  <a:gd name="connsiteX1502" fmla="*/ 732159 w 1408546"/>
                  <a:gd name="connsiteY1502" fmla="*/ 781018 h 1449193"/>
                  <a:gd name="connsiteX1503" fmla="*/ 736252 w 1408546"/>
                  <a:gd name="connsiteY1503" fmla="*/ 774367 h 1449193"/>
                  <a:gd name="connsiteX1504" fmla="*/ 738811 w 1408546"/>
                  <a:gd name="connsiteY1504" fmla="*/ 768483 h 1449193"/>
                  <a:gd name="connsiteX1505" fmla="*/ 738811 w 1408546"/>
                  <a:gd name="connsiteY1505" fmla="*/ 765925 h 1449193"/>
                  <a:gd name="connsiteX1506" fmla="*/ 738043 w 1408546"/>
                  <a:gd name="connsiteY1506" fmla="*/ 763878 h 1449193"/>
                  <a:gd name="connsiteX1507" fmla="*/ 733694 w 1408546"/>
                  <a:gd name="connsiteY1507" fmla="*/ 757739 h 1449193"/>
                  <a:gd name="connsiteX1508" fmla="*/ 734206 w 1408546"/>
                  <a:gd name="connsiteY1508" fmla="*/ 756971 h 1449193"/>
                  <a:gd name="connsiteX1509" fmla="*/ 738043 w 1408546"/>
                  <a:gd name="connsiteY1509" fmla="*/ 754413 h 1449193"/>
                  <a:gd name="connsiteX1510" fmla="*/ 738811 w 1408546"/>
                  <a:gd name="connsiteY1510" fmla="*/ 752111 h 1449193"/>
                  <a:gd name="connsiteX1511" fmla="*/ 740601 w 1408546"/>
                  <a:gd name="connsiteY1511" fmla="*/ 751087 h 1449193"/>
                  <a:gd name="connsiteX1512" fmla="*/ 741880 w 1408546"/>
                  <a:gd name="connsiteY1512" fmla="*/ 749552 h 1449193"/>
                  <a:gd name="connsiteX1513" fmla="*/ 741880 w 1408546"/>
                  <a:gd name="connsiteY1513" fmla="*/ 746738 h 1449193"/>
                  <a:gd name="connsiteX1514" fmla="*/ 740601 w 1408546"/>
                  <a:gd name="connsiteY1514" fmla="*/ 744692 h 1449193"/>
                  <a:gd name="connsiteX1515" fmla="*/ 737787 w 1408546"/>
                  <a:gd name="connsiteY1515" fmla="*/ 742901 h 1449193"/>
                  <a:gd name="connsiteX1516" fmla="*/ 734206 w 1408546"/>
                  <a:gd name="connsiteY1516" fmla="*/ 741622 h 1449193"/>
                  <a:gd name="connsiteX1517" fmla="*/ 731392 w 1408546"/>
                  <a:gd name="connsiteY1517" fmla="*/ 739831 h 1449193"/>
                  <a:gd name="connsiteX1518" fmla="*/ 730113 w 1408546"/>
                  <a:gd name="connsiteY1518" fmla="*/ 738040 h 1449193"/>
                  <a:gd name="connsiteX1519" fmla="*/ 729345 w 1408546"/>
                  <a:gd name="connsiteY1519" fmla="*/ 734715 h 1449193"/>
                  <a:gd name="connsiteX1520" fmla="*/ 728578 w 1408546"/>
                  <a:gd name="connsiteY1520" fmla="*/ 729854 h 1449193"/>
                  <a:gd name="connsiteX1521" fmla="*/ 728578 w 1408546"/>
                  <a:gd name="connsiteY1521" fmla="*/ 727808 h 1449193"/>
                  <a:gd name="connsiteX1522" fmla="*/ 728834 w 1408546"/>
                  <a:gd name="connsiteY1522" fmla="*/ 724994 h 1449193"/>
                  <a:gd name="connsiteX1523" fmla="*/ 730880 w 1408546"/>
                  <a:gd name="connsiteY1523" fmla="*/ 720900 h 1449193"/>
                  <a:gd name="connsiteX1524" fmla="*/ 732159 w 1408546"/>
                  <a:gd name="connsiteY1524" fmla="*/ 719110 h 1449193"/>
                  <a:gd name="connsiteX1525" fmla="*/ 732671 w 1408546"/>
                  <a:gd name="connsiteY1525" fmla="*/ 717831 h 1449193"/>
                  <a:gd name="connsiteX1526" fmla="*/ 732927 w 1408546"/>
                  <a:gd name="connsiteY1526" fmla="*/ 712458 h 1449193"/>
                  <a:gd name="connsiteX1527" fmla="*/ 729857 w 1408546"/>
                  <a:gd name="connsiteY1527" fmla="*/ 709644 h 1449193"/>
                  <a:gd name="connsiteX1528" fmla="*/ 728834 w 1408546"/>
                  <a:gd name="connsiteY1528" fmla="*/ 707854 h 1449193"/>
                  <a:gd name="connsiteX1529" fmla="*/ 728066 w 1408546"/>
                  <a:gd name="connsiteY1529" fmla="*/ 705807 h 1449193"/>
                  <a:gd name="connsiteX1530" fmla="*/ 728066 w 1408546"/>
                  <a:gd name="connsiteY1530" fmla="*/ 702738 h 1449193"/>
                  <a:gd name="connsiteX1531" fmla="*/ 731648 w 1408546"/>
                  <a:gd name="connsiteY1531" fmla="*/ 700179 h 1449193"/>
                  <a:gd name="connsiteX1532" fmla="*/ 732415 w 1408546"/>
                  <a:gd name="connsiteY1532" fmla="*/ 699156 h 1449193"/>
                  <a:gd name="connsiteX1533" fmla="*/ 733182 w 1408546"/>
                  <a:gd name="connsiteY1533" fmla="*/ 697365 h 1449193"/>
                  <a:gd name="connsiteX1534" fmla="*/ 733438 w 1408546"/>
                  <a:gd name="connsiteY1534" fmla="*/ 694551 h 1449193"/>
                  <a:gd name="connsiteX1535" fmla="*/ 732415 w 1408546"/>
                  <a:gd name="connsiteY1535" fmla="*/ 689690 h 1449193"/>
                  <a:gd name="connsiteX1536" fmla="*/ 731392 w 1408546"/>
                  <a:gd name="connsiteY1536" fmla="*/ 688411 h 1449193"/>
                  <a:gd name="connsiteX1537" fmla="*/ 728834 w 1408546"/>
                  <a:gd name="connsiteY1537" fmla="*/ 686621 h 1449193"/>
                  <a:gd name="connsiteX1538" fmla="*/ 726531 w 1408546"/>
                  <a:gd name="connsiteY1538" fmla="*/ 685853 h 1449193"/>
                  <a:gd name="connsiteX1539" fmla="*/ 720136 w 1408546"/>
                  <a:gd name="connsiteY1539" fmla="*/ 685853 h 1449193"/>
                  <a:gd name="connsiteX1540" fmla="*/ 713484 w 1408546"/>
                  <a:gd name="connsiteY1540" fmla="*/ 685597 h 1449193"/>
                  <a:gd name="connsiteX1541" fmla="*/ 702996 w 1408546"/>
                  <a:gd name="connsiteY1541" fmla="*/ 683807 h 1449193"/>
                  <a:gd name="connsiteX1542" fmla="*/ 700438 w 1408546"/>
                  <a:gd name="connsiteY1542" fmla="*/ 683295 h 1449193"/>
                  <a:gd name="connsiteX1543" fmla="*/ 697368 w 1408546"/>
                  <a:gd name="connsiteY1543" fmla="*/ 681760 h 1449193"/>
                  <a:gd name="connsiteX1544" fmla="*/ 694298 w 1408546"/>
                  <a:gd name="connsiteY1544" fmla="*/ 679969 h 1449193"/>
                  <a:gd name="connsiteX1545" fmla="*/ 692507 w 1408546"/>
                  <a:gd name="connsiteY1545" fmla="*/ 677411 h 1449193"/>
                  <a:gd name="connsiteX1546" fmla="*/ 691484 w 1408546"/>
                  <a:gd name="connsiteY1546" fmla="*/ 676899 h 1449193"/>
                  <a:gd name="connsiteX1547" fmla="*/ 685856 w 1408546"/>
                  <a:gd name="connsiteY1547" fmla="*/ 675109 h 1449193"/>
                  <a:gd name="connsiteX1548" fmla="*/ 681763 w 1408546"/>
                  <a:gd name="connsiteY1548" fmla="*/ 673574 h 1449193"/>
                  <a:gd name="connsiteX1549" fmla="*/ 676135 w 1408546"/>
                  <a:gd name="connsiteY1549" fmla="*/ 669992 h 1449193"/>
                  <a:gd name="connsiteX1550" fmla="*/ 671274 w 1408546"/>
                  <a:gd name="connsiteY1550" fmla="*/ 667178 h 1449193"/>
                  <a:gd name="connsiteX1551" fmla="*/ 669227 w 1408546"/>
                  <a:gd name="connsiteY1551" fmla="*/ 666667 h 1449193"/>
                  <a:gd name="connsiteX1552" fmla="*/ 659506 w 1408546"/>
                  <a:gd name="connsiteY1552" fmla="*/ 664876 h 1449193"/>
                  <a:gd name="connsiteX1553" fmla="*/ 657204 w 1408546"/>
                  <a:gd name="connsiteY1553" fmla="*/ 664108 h 1449193"/>
                  <a:gd name="connsiteX1554" fmla="*/ 656181 w 1408546"/>
                  <a:gd name="connsiteY1554" fmla="*/ 663085 h 1449193"/>
                  <a:gd name="connsiteX1555" fmla="*/ 655157 w 1408546"/>
                  <a:gd name="connsiteY1555" fmla="*/ 660271 h 1449193"/>
                  <a:gd name="connsiteX1556" fmla="*/ 653878 w 1408546"/>
                  <a:gd name="connsiteY1556" fmla="*/ 659248 h 1449193"/>
                  <a:gd name="connsiteX1557" fmla="*/ 650041 w 1408546"/>
                  <a:gd name="connsiteY1557" fmla="*/ 658480 h 1449193"/>
                  <a:gd name="connsiteX1558" fmla="*/ 644157 w 1408546"/>
                  <a:gd name="connsiteY1558" fmla="*/ 658480 h 1449193"/>
                  <a:gd name="connsiteX1559" fmla="*/ 640064 w 1408546"/>
                  <a:gd name="connsiteY1559" fmla="*/ 656946 h 1449193"/>
                  <a:gd name="connsiteX1560" fmla="*/ 632901 w 1408546"/>
                  <a:gd name="connsiteY1560" fmla="*/ 653876 h 1449193"/>
                  <a:gd name="connsiteX1561" fmla="*/ 628552 w 1408546"/>
                  <a:gd name="connsiteY1561" fmla="*/ 651829 h 1449193"/>
                  <a:gd name="connsiteX1562" fmla="*/ 620622 w 1408546"/>
                  <a:gd name="connsiteY1562" fmla="*/ 648759 h 1449193"/>
                  <a:gd name="connsiteX1563" fmla="*/ 614994 w 1408546"/>
                  <a:gd name="connsiteY1563" fmla="*/ 646201 h 1449193"/>
                  <a:gd name="connsiteX1564" fmla="*/ 610389 w 1408546"/>
                  <a:gd name="connsiteY1564" fmla="*/ 642108 h 1449193"/>
                  <a:gd name="connsiteX1565" fmla="*/ 609621 w 1408546"/>
                  <a:gd name="connsiteY1565" fmla="*/ 640829 h 1449193"/>
                  <a:gd name="connsiteX1566" fmla="*/ 609366 w 1408546"/>
                  <a:gd name="connsiteY1566" fmla="*/ 639294 h 1449193"/>
                  <a:gd name="connsiteX1567" fmla="*/ 609621 w 1408546"/>
                  <a:gd name="connsiteY1567" fmla="*/ 637503 h 1449193"/>
                  <a:gd name="connsiteX1568" fmla="*/ 613970 w 1408546"/>
                  <a:gd name="connsiteY1568" fmla="*/ 633410 h 1449193"/>
                  <a:gd name="connsiteX1569" fmla="*/ 614226 w 1408546"/>
                  <a:gd name="connsiteY1569" fmla="*/ 631619 h 1449193"/>
                  <a:gd name="connsiteX1570" fmla="*/ 611412 w 1408546"/>
                  <a:gd name="connsiteY1570" fmla="*/ 630084 h 1449193"/>
                  <a:gd name="connsiteX1571" fmla="*/ 607831 w 1408546"/>
                  <a:gd name="connsiteY1571" fmla="*/ 627782 h 1449193"/>
                  <a:gd name="connsiteX1572" fmla="*/ 606296 w 1408546"/>
                  <a:gd name="connsiteY1572" fmla="*/ 624968 h 1449193"/>
                  <a:gd name="connsiteX1573" fmla="*/ 606040 w 1408546"/>
                  <a:gd name="connsiteY1573" fmla="*/ 621131 h 1449193"/>
                  <a:gd name="connsiteX1574" fmla="*/ 603738 w 1408546"/>
                  <a:gd name="connsiteY1574" fmla="*/ 618317 h 1449193"/>
                  <a:gd name="connsiteX1575" fmla="*/ 602458 w 1408546"/>
                  <a:gd name="connsiteY1575" fmla="*/ 615247 h 1449193"/>
                  <a:gd name="connsiteX1576" fmla="*/ 601691 w 1408546"/>
                  <a:gd name="connsiteY1576" fmla="*/ 610642 h 1449193"/>
                  <a:gd name="connsiteX1577" fmla="*/ 600156 w 1408546"/>
                  <a:gd name="connsiteY1577" fmla="*/ 607572 h 1449193"/>
                  <a:gd name="connsiteX1578" fmla="*/ 597086 w 1408546"/>
                  <a:gd name="connsiteY1578" fmla="*/ 604502 h 1449193"/>
                  <a:gd name="connsiteX1579" fmla="*/ 592737 w 1408546"/>
                  <a:gd name="connsiteY1579" fmla="*/ 601177 h 1449193"/>
                  <a:gd name="connsiteX1580" fmla="*/ 589667 w 1408546"/>
                  <a:gd name="connsiteY1580" fmla="*/ 598107 h 1449193"/>
                  <a:gd name="connsiteX1581" fmla="*/ 588388 w 1408546"/>
                  <a:gd name="connsiteY1581" fmla="*/ 597084 h 1449193"/>
                  <a:gd name="connsiteX1582" fmla="*/ 584807 w 1408546"/>
                  <a:gd name="connsiteY1582" fmla="*/ 595805 h 1449193"/>
                  <a:gd name="connsiteX1583" fmla="*/ 582505 w 1408546"/>
                  <a:gd name="connsiteY1583" fmla="*/ 596316 h 1449193"/>
                  <a:gd name="connsiteX1584" fmla="*/ 581737 w 1408546"/>
                  <a:gd name="connsiteY1584" fmla="*/ 599130 h 1449193"/>
                  <a:gd name="connsiteX1585" fmla="*/ 580458 w 1408546"/>
                  <a:gd name="connsiteY1585" fmla="*/ 601177 h 1449193"/>
                  <a:gd name="connsiteX1586" fmla="*/ 577900 w 1408546"/>
                  <a:gd name="connsiteY1586" fmla="*/ 602712 h 1449193"/>
                  <a:gd name="connsiteX1587" fmla="*/ 573295 w 1408546"/>
                  <a:gd name="connsiteY1587" fmla="*/ 607061 h 1449193"/>
                  <a:gd name="connsiteX1588" fmla="*/ 570481 w 1408546"/>
                  <a:gd name="connsiteY1588" fmla="*/ 610387 h 1449193"/>
                  <a:gd name="connsiteX1589" fmla="*/ 566644 w 1408546"/>
                  <a:gd name="connsiteY1589" fmla="*/ 613456 h 1449193"/>
                  <a:gd name="connsiteX1590" fmla="*/ 564853 w 1408546"/>
                  <a:gd name="connsiteY1590" fmla="*/ 614224 h 1449193"/>
                  <a:gd name="connsiteX1591" fmla="*/ 562551 w 1408546"/>
                  <a:gd name="connsiteY1591" fmla="*/ 613968 h 1449193"/>
                  <a:gd name="connsiteX1592" fmla="*/ 557690 w 1408546"/>
                  <a:gd name="connsiteY1592" fmla="*/ 617293 h 1449193"/>
                  <a:gd name="connsiteX1593" fmla="*/ 557690 w 1408546"/>
                  <a:gd name="connsiteY1593" fmla="*/ 619596 h 1449193"/>
                  <a:gd name="connsiteX1594" fmla="*/ 554876 w 1408546"/>
                  <a:gd name="connsiteY1594" fmla="*/ 620875 h 1449193"/>
                  <a:gd name="connsiteX1595" fmla="*/ 551550 w 1408546"/>
                  <a:gd name="connsiteY1595" fmla="*/ 623433 h 1449193"/>
                  <a:gd name="connsiteX1596" fmla="*/ 549504 w 1408546"/>
                  <a:gd name="connsiteY1596" fmla="*/ 624201 h 1449193"/>
                  <a:gd name="connsiteX1597" fmla="*/ 548736 w 1408546"/>
                  <a:gd name="connsiteY1597" fmla="*/ 627270 h 1449193"/>
                  <a:gd name="connsiteX1598" fmla="*/ 547713 w 1408546"/>
                  <a:gd name="connsiteY1598" fmla="*/ 628294 h 1449193"/>
                  <a:gd name="connsiteX1599" fmla="*/ 545411 w 1408546"/>
                  <a:gd name="connsiteY1599" fmla="*/ 627782 h 1449193"/>
                  <a:gd name="connsiteX1600" fmla="*/ 542341 w 1408546"/>
                  <a:gd name="connsiteY1600" fmla="*/ 629317 h 1449193"/>
                  <a:gd name="connsiteX1601" fmla="*/ 541062 w 1408546"/>
                  <a:gd name="connsiteY1601" fmla="*/ 629573 h 1449193"/>
                  <a:gd name="connsiteX1602" fmla="*/ 538248 w 1408546"/>
                  <a:gd name="connsiteY1602" fmla="*/ 628294 h 1449193"/>
                  <a:gd name="connsiteX1603" fmla="*/ 536713 w 1408546"/>
                  <a:gd name="connsiteY1603" fmla="*/ 628550 h 1449193"/>
                  <a:gd name="connsiteX1604" fmla="*/ 536457 w 1408546"/>
                  <a:gd name="connsiteY1604" fmla="*/ 625480 h 1449193"/>
                  <a:gd name="connsiteX1605" fmla="*/ 538248 w 1408546"/>
                  <a:gd name="connsiteY1605" fmla="*/ 623178 h 1449193"/>
                  <a:gd name="connsiteX1606" fmla="*/ 537992 w 1408546"/>
                  <a:gd name="connsiteY1606" fmla="*/ 618573 h 1449193"/>
                  <a:gd name="connsiteX1607" fmla="*/ 538503 w 1408546"/>
                  <a:gd name="connsiteY1607" fmla="*/ 617038 h 1449193"/>
                  <a:gd name="connsiteX1608" fmla="*/ 538248 w 1408546"/>
                  <a:gd name="connsiteY1608" fmla="*/ 615503 h 1449193"/>
                  <a:gd name="connsiteX1609" fmla="*/ 536201 w 1408546"/>
                  <a:gd name="connsiteY1609" fmla="*/ 613456 h 1449193"/>
                  <a:gd name="connsiteX1610" fmla="*/ 534410 w 1408546"/>
                  <a:gd name="connsiteY1610" fmla="*/ 610387 h 1449193"/>
                  <a:gd name="connsiteX1611" fmla="*/ 535689 w 1408546"/>
                  <a:gd name="connsiteY1611" fmla="*/ 608596 h 1449193"/>
                  <a:gd name="connsiteX1612" fmla="*/ 535434 w 1408546"/>
                  <a:gd name="connsiteY1612" fmla="*/ 607572 h 1449193"/>
                  <a:gd name="connsiteX1613" fmla="*/ 532108 w 1408546"/>
                  <a:gd name="connsiteY1613" fmla="*/ 603223 h 1449193"/>
                  <a:gd name="connsiteX1614" fmla="*/ 531341 w 1408546"/>
                  <a:gd name="connsiteY1614" fmla="*/ 602200 h 1449193"/>
                  <a:gd name="connsiteX1615" fmla="*/ 529550 w 1408546"/>
                  <a:gd name="connsiteY1615" fmla="*/ 599642 h 1449193"/>
                  <a:gd name="connsiteX1616" fmla="*/ 527503 w 1408546"/>
                  <a:gd name="connsiteY1616" fmla="*/ 597851 h 1449193"/>
                  <a:gd name="connsiteX1617" fmla="*/ 527248 w 1408546"/>
                  <a:gd name="connsiteY1617" fmla="*/ 596828 h 1449193"/>
                  <a:gd name="connsiteX1618" fmla="*/ 525457 w 1408546"/>
                  <a:gd name="connsiteY1618" fmla="*/ 596572 h 1449193"/>
                  <a:gd name="connsiteX1619" fmla="*/ 524178 w 1408546"/>
                  <a:gd name="connsiteY1619" fmla="*/ 594781 h 1449193"/>
                  <a:gd name="connsiteX1620" fmla="*/ 521364 w 1408546"/>
                  <a:gd name="connsiteY1620" fmla="*/ 592991 h 1449193"/>
                  <a:gd name="connsiteX1621" fmla="*/ 519573 w 1408546"/>
                  <a:gd name="connsiteY1621" fmla="*/ 590688 h 1449193"/>
                  <a:gd name="connsiteX1622" fmla="*/ 518294 w 1408546"/>
                  <a:gd name="connsiteY1622" fmla="*/ 589665 h 1449193"/>
                  <a:gd name="connsiteX1623" fmla="*/ 516503 w 1408546"/>
                  <a:gd name="connsiteY1623" fmla="*/ 587107 h 1449193"/>
                  <a:gd name="connsiteX1624" fmla="*/ 514457 w 1408546"/>
                  <a:gd name="connsiteY1624" fmla="*/ 585828 h 1449193"/>
                  <a:gd name="connsiteX1625" fmla="*/ 514457 w 1408546"/>
                  <a:gd name="connsiteY1625" fmla="*/ 584805 h 1449193"/>
                  <a:gd name="connsiteX1626" fmla="*/ 513177 w 1408546"/>
                  <a:gd name="connsiteY1626" fmla="*/ 583525 h 1449193"/>
                  <a:gd name="connsiteX1627" fmla="*/ 510107 w 1408546"/>
                  <a:gd name="connsiteY1627" fmla="*/ 578409 h 1449193"/>
                  <a:gd name="connsiteX1628" fmla="*/ 508573 w 1408546"/>
                  <a:gd name="connsiteY1628" fmla="*/ 577386 h 1449193"/>
                  <a:gd name="connsiteX1629" fmla="*/ 507805 w 1408546"/>
                  <a:gd name="connsiteY1629" fmla="*/ 575851 h 1449193"/>
                  <a:gd name="connsiteX1630" fmla="*/ 507805 w 1408546"/>
                  <a:gd name="connsiteY1630" fmla="*/ 574571 h 1449193"/>
                  <a:gd name="connsiteX1631" fmla="*/ 510363 w 1408546"/>
                  <a:gd name="connsiteY1631" fmla="*/ 564339 h 1449193"/>
                  <a:gd name="connsiteX1632" fmla="*/ 511131 w 1408546"/>
                  <a:gd name="connsiteY1632" fmla="*/ 558455 h 1449193"/>
                  <a:gd name="connsiteX1633" fmla="*/ 510875 w 1408546"/>
                  <a:gd name="connsiteY1633" fmla="*/ 554873 h 1449193"/>
                  <a:gd name="connsiteX1634" fmla="*/ 510363 w 1408546"/>
                  <a:gd name="connsiteY1634" fmla="*/ 551804 h 1449193"/>
                  <a:gd name="connsiteX1635" fmla="*/ 509340 w 1408546"/>
                  <a:gd name="connsiteY1635" fmla="*/ 548734 h 1449193"/>
                  <a:gd name="connsiteX1636" fmla="*/ 506526 w 1408546"/>
                  <a:gd name="connsiteY1636" fmla="*/ 543361 h 1449193"/>
                  <a:gd name="connsiteX1637" fmla="*/ 504991 w 1408546"/>
                  <a:gd name="connsiteY1637" fmla="*/ 540803 h 1449193"/>
                  <a:gd name="connsiteX1638" fmla="*/ 504479 w 1408546"/>
                  <a:gd name="connsiteY1638" fmla="*/ 538245 h 1449193"/>
                  <a:gd name="connsiteX1639" fmla="*/ 505247 w 1408546"/>
                  <a:gd name="connsiteY1639" fmla="*/ 532873 h 1449193"/>
                  <a:gd name="connsiteX1640" fmla="*/ 504479 w 1408546"/>
                  <a:gd name="connsiteY1640" fmla="*/ 529291 h 1449193"/>
                  <a:gd name="connsiteX1641" fmla="*/ 503456 w 1408546"/>
                  <a:gd name="connsiteY1641" fmla="*/ 527501 h 1449193"/>
                  <a:gd name="connsiteX1642" fmla="*/ 500386 w 1408546"/>
                  <a:gd name="connsiteY1642" fmla="*/ 524431 h 1449193"/>
                  <a:gd name="connsiteX1643" fmla="*/ 496037 w 1408546"/>
                  <a:gd name="connsiteY1643" fmla="*/ 521361 h 1449193"/>
                  <a:gd name="connsiteX1644" fmla="*/ 493479 w 1408546"/>
                  <a:gd name="connsiteY1644" fmla="*/ 518291 h 1449193"/>
                  <a:gd name="connsiteX1645" fmla="*/ 491433 w 1408546"/>
                  <a:gd name="connsiteY1645" fmla="*/ 517268 h 1449193"/>
                  <a:gd name="connsiteX1646" fmla="*/ 488875 w 1408546"/>
                  <a:gd name="connsiteY1646" fmla="*/ 516756 h 1449193"/>
                  <a:gd name="connsiteX1647" fmla="*/ 485805 w 1408546"/>
                  <a:gd name="connsiteY1647" fmla="*/ 515221 h 1449193"/>
                  <a:gd name="connsiteX1648" fmla="*/ 479665 w 1408546"/>
                  <a:gd name="connsiteY1648" fmla="*/ 508570 h 1449193"/>
                  <a:gd name="connsiteX1649" fmla="*/ 478642 w 1408546"/>
                  <a:gd name="connsiteY1649" fmla="*/ 507291 h 1449193"/>
                  <a:gd name="connsiteX1650" fmla="*/ 477104 w 1408546"/>
                  <a:gd name="connsiteY1650" fmla="*/ 503198 h 1449193"/>
                  <a:gd name="connsiteX1651" fmla="*/ 475313 w 1408546"/>
                  <a:gd name="connsiteY1651" fmla="*/ 501663 h 1449193"/>
                  <a:gd name="connsiteX1652" fmla="*/ 471220 w 1408546"/>
                  <a:gd name="connsiteY1652" fmla="*/ 501663 h 1449193"/>
                  <a:gd name="connsiteX1653" fmla="*/ 463802 w 1408546"/>
                  <a:gd name="connsiteY1653" fmla="*/ 500384 h 1449193"/>
                  <a:gd name="connsiteX1654" fmla="*/ 462011 w 1408546"/>
                  <a:gd name="connsiteY1654" fmla="*/ 499872 h 1449193"/>
                  <a:gd name="connsiteX1655" fmla="*/ 459453 w 1408546"/>
                  <a:gd name="connsiteY1655" fmla="*/ 498849 h 1449193"/>
                  <a:gd name="connsiteX1656" fmla="*/ 457918 w 1408546"/>
                  <a:gd name="connsiteY1656" fmla="*/ 497570 h 1449193"/>
                  <a:gd name="connsiteX1657" fmla="*/ 455104 w 1408546"/>
                  <a:gd name="connsiteY1657" fmla="*/ 494244 h 1449193"/>
                  <a:gd name="connsiteX1658" fmla="*/ 454336 w 1408546"/>
                  <a:gd name="connsiteY1658" fmla="*/ 491686 h 1449193"/>
                  <a:gd name="connsiteX1659" fmla="*/ 453825 w 1408546"/>
                  <a:gd name="connsiteY1659" fmla="*/ 489895 h 1449193"/>
                  <a:gd name="connsiteX1660" fmla="*/ 453313 w 1408546"/>
                  <a:gd name="connsiteY1660" fmla="*/ 484779 h 1449193"/>
                  <a:gd name="connsiteX1661" fmla="*/ 451778 w 1408546"/>
                  <a:gd name="connsiteY1661" fmla="*/ 482477 h 1449193"/>
                  <a:gd name="connsiteX1662" fmla="*/ 447685 w 1408546"/>
                  <a:gd name="connsiteY1662" fmla="*/ 481197 h 1449193"/>
                  <a:gd name="connsiteX1663" fmla="*/ 446150 w 1408546"/>
                  <a:gd name="connsiteY1663" fmla="*/ 480174 h 1449193"/>
                  <a:gd name="connsiteX1664" fmla="*/ 444359 w 1408546"/>
                  <a:gd name="connsiteY1664" fmla="*/ 478127 h 1449193"/>
                  <a:gd name="connsiteX1665" fmla="*/ 442313 w 1408546"/>
                  <a:gd name="connsiteY1665" fmla="*/ 469941 h 1449193"/>
                  <a:gd name="connsiteX1666" fmla="*/ 441545 w 1408546"/>
                  <a:gd name="connsiteY1666" fmla="*/ 467895 h 1449193"/>
                  <a:gd name="connsiteX1667" fmla="*/ 438475 w 1408546"/>
                  <a:gd name="connsiteY1667" fmla="*/ 463034 h 1449193"/>
                  <a:gd name="connsiteX1668" fmla="*/ 436685 w 1408546"/>
                  <a:gd name="connsiteY1668" fmla="*/ 460987 h 1449193"/>
                  <a:gd name="connsiteX1669" fmla="*/ 433871 w 1408546"/>
                  <a:gd name="connsiteY1669" fmla="*/ 458173 h 1449193"/>
                  <a:gd name="connsiteX1670" fmla="*/ 429522 w 1408546"/>
                  <a:gd name="connsiteY1670" fmla="*/ 455104 h 1449193"/>
                  <a:gd name="connsiteX1671" fmla="*/ 428754 w 1408546"/>
                  <a:gd name="connsiteY1671" fmla="*/ 454081 h 1449193"/>
                  <a:gd name="connsiteX1672" fmla="*/ 428754 w 1408546"/>
                  <a:gd name="connsiteY1672" fmla="*/ 452034 h 1449193"/>
                  <a:gd name="connsiteX1673" fmla="*/ 430545 w 1408546"/>
                  <a:gd name="connsiteY1673" fmla="*/ 448196 h 1449193"/>
                  <a:gd name="connsiteX1674" fmla="*/ 432336 w 1408546"/>
                  <a:gd name="connsiteY1674" fmla="*/ 445638 h 1449193"/>
                  <a:gd name="connsiteX1675" fmla="*/ 434126 w 1408546"/>
                  <a:gd name="connsiteY1675" fmla="*/ 443847 h 1449193"/>
                  <a:gd name="connsiteX1676" fmla="*/ 437196 w 1408546"/>
                  <a:gd name="connsiteY1676" fmla="*/ 441801 h 1449193"/>
                  <a:gd name="connsiteX1677" fmla="*/ 436940 w 1408546"/>
                  <a:gd name="connsiteY1677" fmla="*/ 440010 h 1449193"/>
                  <a:gd name="connsiteX1678" fmla="*/ 434382 w 1408546"/>
                  <a:gd name="connsiteY1678" fmla="*/ 437708 h 1449193"/>
                  <a:gd name="connsiteX1679" fmla="*/ 428754 w 1408546"/>
                  <a:gd name="connsiteY1679" fmla="*/ 433871 h 1449193"/>
                  <a:gd name="connsiteX1680" fmla="*/ 427731 w 1408546"/>
                  <a:gd name="connsiteY1680" fmla="*/ 432591 h 1449193"/>
                  <a:gd name="connsiteX1681" fmla="*/ 427475 w 1408546"/>
                  <a:gd name="connsiteY1681" fmla="*/ 430801 h 1449193"/>
                  <a:gd name="connsiteX1682" fmla="*/ 429777 w 1408546"/>
                  <a:gd name="connsiteY1682" fmla="*/ 429010 h 1449193"/>
                  <a:gd name="connsiteX1683" fmla="*/ 430545 w 1408546"/>
                  <a:gd name="connsiteY1683" fmla="*/ 427731 h 1449193"/>
                  <a:gd name="connsiteX1684" fmla="*/ 430545 w 1408546"/>
                  <a:gd name="connsiteY1684" fmla="*/ 423638 h 1449193"/>
                  <a:gd name="connsiteX1685" fmla="*/ 429522 w 1408546"/>
                  <a:gd name="connsiteY1685" fmla="*/ 422359 h 1449193"/>
                  <a:gd name="connsiteX1686" fmla="*/ 429266 w 1408546"/>
                  <a:gd name="connsiteY1686" fmla="*/ 421591 h 1449193"/>
                  <a:gd name="connsiteX1687" fmla="*/ 431312 w 1408546"/>
                  <a:gd name="connsiteY1687" fmla="*/ 420056 h 1449193"/>
                  <a:gd name="connsiteX1688" fmla="*/ 431568 w 1408546"/>
                  <a:gd name="connsiteY1688" fmla="*/ 419545 h 1449193"/>
                  <a:gd name="connsiteX1689" fmla="*/ 429777 w 1408546"/>
                  <a:gd name="connsiteY1689" fmla="*/ 415963 h 1449193"/>
                  <a:gd name="connsiteX1690" fmla="*/ 425429 w 1408546"/>
                  <a:gd name="connsiteY1690" fmla="*/ 411103 h 1449193"/>
                  <a:gd name="connsiteX1691" fmla="*/ 423382 w 1408546"/>
                  <a:gd name="connsiteY1691" fmla="*/ 410079 h 1449193"/>
                  <a:gd name="connsiteX1692" fmla="*/ 421080 w 1408546"/>
                  <a:gd name="connsiteY1692" fmla="*/ 410335 h 1449193"/>
                  <a:gd name="connsiteX1693" fmla="*/ 418266 w 1408546"/>
                  <a:gd name="connsiteY1693" fmla="*/ 411614 h 1449193"/>
                  <a:gd name="connsiteX1694" fmla="*/ 415707 w 1408546"/>
                  <a:gd name="connsiteY1694" fmla="*/ 411103 h 1449193"/>
                  <a:gd name="connsiteX1695" fmla="*/ 413149 w 1408546"/>
                  <a:gd name="connsiteY1695" fmla="*/ 409056 h 1449193"/>
                  <a:gd name="connsiteX1696" fmla="*/ 412382 w 1408546"/>
                  <a:gd name="connsiteY1696" fmla="*/ 407777 h 1449193"/>
                  <a:gd name="connsiteX1697" fmla="*/ 412382 w 1408546"/>
                  <a:gd name="connsiteY1697" fmla="*/ 403940 h 1449193"/>
                  <a:gd name="connsiteX1698" fmla="*/ 409056 w 1408546"/>
                  <a:gd name="connsiteY1698" fmla="*/ 401893 h 1449193"/>
                  <a:gd name="connsiteX1699" fmla="*/ 404707 w 1408546"/>
                  <a:gd name="connsiteY1699" fmla="*/ 400870 h 1449193"/>
                  <a:gd name="connsiteX1700" fmla="*/ 403684 w 1408546"/>
                  <a:gd name="connsiteY1700" fmla="*/ 399846 h 1449193"/>
                  <a:gd name="connsiteX1701" fmla="*/ 401637 w 1408546"/>
                  <a:gd name="connsiteY1701" fmla="*/ 394474 h 1449193"/>
                  <a:gd name="connsiteX1702" fmla="*/ 401126 w 1408546"/>
                  <a:gd name="connsiteY1702" fmla="*/ 392428 h 1449193"/>
                  <a:gd name="connsiteX1703" fmla="*/ 401126 w 1408546"/>
                  <a:gd name="connsiteY1703" fmla="*/ 388846 h 1449193"/>
                  <a:gd name="connsiteX1704" fmla="*/ 400870 w 1408546"/>
                  <a:gd name="connsiteY1704" fmla="*/ 385009 h 1449193"/>
                  <a:gd name="connsiteX1705" fmla="*/ 398056 w 1408546"/>
                  <a:gd name="connsiteY1705" fmla="*/ 378102 h 1449193"/>
                  <a:gd name="connsiteX1706" fmla="*/ 387056 w 1408546"/>
                  <a:gd name="connsiteY1706" fmla="*/ 364287 h 1449193"/>
                  <a:gd name="connsiteX1707" fmla="*/ 385265 w 1408546"/>
                  <a:gd name="connsiteY1707" fmla="*/ 362753 h 1449193"/>
                  <a:gd name="connsiteX1708" fmla="*/ 382707 w 1408546"/>
                  <a:gd name="connsiteY1708" fmla="*/ 362241 h 1449193"/>
                  <a:gd name="connsiteX1709" fmla="*/ 380660 w 1408546"/>
                  <a:gd name="connsiteY1709" fmla="*/ 361473 h 1449193"/>
                  <a:gd name="connsiteX1710" fmla="*/ 378102 w 1408546"/>
                  <a:gd name="connsiteY1710" fmla="*/ 359171 h 1449193"/>
                  <a:gd name="connsiteX1711" fmla="*/ 375544 w 1408546"/>
                  <a:gd name="connsiteY1711" fmla="*/ 358148 h 1449193"/>
                  <a:gd name="connsiteX1712" fmla="*/ 371451 w 1408546"/>
                  <a:gd name="connsiteY1712" fmla="*/ 356869 h 1449193"/>
                  <a:gd name="connsiteX1713" fmla="*/ 364543 w 1408546"/>
                  <a:gd name="connsiteY1713" fmla="*/ 355078 h 1449193"/>
                  <a:gd name="connsiteX1714" fmla="*/ 358404 w 1408546"/>
                  <a:gd name="connsiteY1714" fmla="*/ 353543 h 1449193"/>
                  <a:gd name="connsiteX1715" fmla="*/ 354311 w 1408546"/>
                  <a:gd name="connsiteY1715" fmla="*/ 353031 h 1449193"/>
                  <a:gd name="connsiteX1716" fmla="*/ 351241 w 1408546"/>
                  <a:gd name="connsiteY1716" fmla="*/ 353287 h 1449193"/>
                  <a:gd name="connsiteX1717" fmla="*/ 347403 w 1408546"/>
                  <a:gd name="connsiteY1717" fmla="*/ 354311 h 1449193"/>
                  <a:gd name="connsiteX1718" fmla="*/ 338706 w 1408546"/>
                  <a:gd name="connsiteY1718" fmla="*/ 357636 h 1449193"/>
                  <a:gd name="connsiteX1719" fmla="*/ 333078 w 1408546"/>
                  <a:gd name="connsiteY1719" fmla="*/ 359171 h 1449193"/>
                  <a:gd name="connsiteX1720" fmla="*/ 329752 w 1408546"/>
                  <a:gd name="connsiteY1720" fmla="*/ 359683 h 1449193"/>
                  <a:gd name="connsiteX1721" fmla="*/ 327961 w 1408546"/>
                  <a:gd name="connsiteY1721" fmla="*/ 358915 h 1449193"/>
                  <a:gd name="connsiteX1722" fmla="*/ 325915 w 1408546"/>
                  <a:gd name="connsiteY1722" fmla="*/ 356101 h 1449193"/>
                  <a:gd name="connsiteX1723" fmla="*/ 325659 w 1408546"/>
                  <a:gd name="connsiteY1723" fmla="*/ 355078 h 1449193"/>
                  <a:gd name="connsiteX1724" fmla="*/ 325659 w 1408546"/>
                  <a:gd name="connsiteY1724" fmla="*/ 353287 h 1449193"/>
                  <a:gd name="connsiteX1725" fmla="*/ 326938 w 1408546"/>
                  <a:gd name="connsiteY1725" fmla="*/ 349962 h 1449193"/>
                  <a:gd name="connsiteX1726" fmla="*/ 326170 w 1408546"/>
                  <a:gd name="connsiteY1726" fmla="*/ 348171 h 1449193"/>
                  <a:gd name="connsiteX1727" fmla="*/ 324891 w 1408546"/>
                  <a:gd name="connsiteY1727" fmla="*/ 347403 h 1449193"/>
                  <a:gd name="connsiteX1728" fmla="*/ 322333 w 1408546"/>
                  <a:gd name="connsiteY1728" fmla="*/ 346892 h 1449193"/>
                  <a:gd name="connsiteX1729" fmla="*/ 321310 w 1408546"/>
                  <a:gd name="connsiteY1729" fmla="*/ 347403 h 1449193"/>
                  <a:gd name="connsiteX1730" fmla="*/ 319263 w 1408546"/>
                  <a:gd name="connsiteY1730" fmla="*/ 348939 h 1449193"/>
                  <a:gd name="connsiteX1731" fmla="*/ 318240 w 1408546"/>
                  <a:gd name="connsiteY1731" fmla="*/ 349194 h 1449193"/>
                  <a:gd name="connsiteX1732" fmla="*/ 316193 w 1408546"/>
                  <a:gd name="connsiteY1732" fmla="*/ 348682 h 1449193"/>
                  <a:gd name="connsiteX1733" fmla="*/ 314147 w 1408546"/>
                  <a:gd name="connsiteY1733" fmla="*/ 349450 h 1449193"/>
                  <a:gd name="connsiteX1734" fmla="*/ 311845 w 1408546"/>
                  <a:gd name="connsiteY1734" fmla="*/ 347915 h 1449193"/>
                  <a:gd name="connsiteX1735" fmla="*/ 311845 w 1408546"/>
                  <a:gd name="connsiteY1735" fmla="*/ 346892 h 1449193"/>
                  <a:gd name="connsiteX1736" fmla="*/ 308263 w 1408546"/>
                  <a:gd name="connsiteY1736" fmla="*/ 341520 h 1449193"/>
                  <a:gd name="connsiteX1737" fmla="*/ 307240 w 1408546"/>
                  <a:gd name="connsiteY1737" fmla="*/ 339473 h 1449193"/>
                  <a:gd name="connsiteX1738" fmla="*/ 305193 w 1408546"/>
                  <a:gd name="connsiteY1738" fmla="*/ 331031 h 1449193"/>
                  <a:gd name="connsiteX1739" fmla="*/ 303402 w 1408546"/>
                  <a:gd name="connsiteY1739" fmla="*/ 326171 h 1449193"/>
                  <a:gd name="connsiteX1740" fmla="*/ 302123 w 1408546"/>
                  <a:gd name="connsiteY1740" fmla="*/ 322333 h 1449193"/>
                  <a:gd name="connsiteX1741" fmla="*/ 296751 w 1408546"/>
                  <a:gd name="connsiteY1741" fmla="*/ 313380 h 1449193"/>
                  <a:gd name="connsiteX1742" fmla="*/ 293681 w 1408546"/>
                  <a:gd name="connsiteY1742" fmla="*/ 312100 h 1449193"/>
                  <a:gd name="connsiteX1743" fmla="*/ 292146 w 1408546"/>
                  <a:gd name="connsiteY1743" fmla="*/ 310566 h 1449193"/>
                  <a:gd name="connsiteX1744" fmla="*/ 291635 w 1408546"/>
                  <a:gd name="connsiteY1744" fmla="*/ 309030 h 1449193"/>
                  <a:gd name="connsiteX1745" fmla="*/ 290611 w 1408546"/>
                  <a:gd name="connsiteY1745" fmla="*/ 302635 h 1449193"/>
                  <a:gd name="connsiteX1746" fmla="*/ 289332 w 1408546"/>
                  <a:gd name="connsiteY1746" fmla="*/ 300077 h 1449193"/>
                  <a:gd name="connsiteX1747" fmla="*/ 284728 w 1408546"/>
                  <a:gd name="connsiteY1747" fmla="*/ 296239 h 1449193"/>
                  <a:gd name="connsiteX1748" fmla="*/ 281146 w 1408546"/>
                  <a:gd name="connsiteY1748" fmla="*/ 294193 h 1449193"/>
                  <a:gd name="connsiteX1749" fmla="*/ 277820 w 1408546"/>
                  <a:gd name="connsiteY1749" fmla="*/ 290867 h 1449193"/>
                  <a:gd name="connsiteX1750" fmla="*/ 275262 w 1408546"/>
                  <a:gd name="connsiteY1750" fmla="*/ 289076 h 1449193"/>
                  <a:gd name="connsiteX1751" fmla="*/ 273983 w 1408546"/>
                  <a:gd name="connsiteY1751" fmla="*/ 288821 h 1449193"/>
                  <a:gd name="connsiteX1752" fmla="*/ 277565 w 1408546"/>
                  <a:gd name="connsiteY1752" fmla="*/ 282937 h 1449193"/>
                  <a:gd name="connsiteX1753" fmla="*/ 278588 w 1408546"/>
                  <a:gd name="connsiteY1753" fmla="*/ 281402 h 1449193"/>
                  <a:gd name="connsiteX1754" fmla="*/ 282170 w 1408546"/>
                  <a:gd name="connsiteY1754" fmla="*/ 278588 h 1449193"/>
                  <a:gd name="connsiteX1755" fmla="*/ 283704 w 1408546"/>
                  <a:gd name="connsiteY1755" fmla="*/ 276797 h 1449193"/>
                  <a:gd name="connsiteX1756" fmla="*/ 285239 w 1408546"/>
                  <a:gd name="connsiteY1756" fmla="*/ 274239 h 1449193"/>
                  <a:gd name="connsiteX1757" fmla="*/ 285751 w 1408546"/>
                  <a:gd name="connsiteY1757" fmla="*/ 270402 h 1449193"/>
                  <a:gd name="connsiteX1758" fmla="*/ 284728 w 1408546"/>
                  <a:gd name="connsiteY1758" fmla="*/ 266308 h 1449193"/>
                  <a:gd name="connsiteX1759" fmla="*/ 284728 w 1408546"/>
                  <a:gd name="connsiteY1759" fmla="*/ 263239 h 1449193"/>
                  <a:gd name="connsiteX1760" fmla="*/ 285495 w 1408546"/>
                  <a:gd name="connsiteY1760" fmla="*/ 261960 h 1449193"/>
                  <a:gd name="connsiteX1761" fmla="*/ 289844 w 1408546"/>
                  <a:gd name="connsiteY1761" fmla="*/ 258122 h 1449193"/>
                  <a:gd name="connsiteX1762" fmla="*/ 290867 w 1408546"/>
                  <a:gd name="connsiteY1762" fmla="*/ 256588 h 1449193"/>
                  <a:gd name="connsiteX1763" fmla="*/ 291379 w 1408546"/>
                  <a:gd name="connsiteY1763" fmla="*/ 254797 h 1449193"/>
                  <a:gd name="connsiteX1764" fmla="*/ 291379 w 1408546"/>
                  <a:gd name="connsiteY1764" fmla="*/ 233052 h 1449193"/>
                  <a:gd name="connsiteX1765" fmla="*/ 292146 w 1408546"/>
                  <a:gd name="connsiteY1765" fmla="*/ 229726 h 1449193"/>
                  <a:gd name="connsiteX1766" fmla="*/ 293681 w 1408546"/>
                  <a:gd name="connsiteY1766" fmla="*/ 225633 h 1449193"/>
                  <a:gd name="connsiteX1767" fmla="*/ 294705 w 1408546"/>
                  <a:gd name="connsiteY1767" fmla="*/ 222052 h 1449193"/>
                  <a:gd name="connsiteX1768" fmla="*/ 295728 w 1408546"/>
                  <a:gd name="connsiteY1768" fmla="*/ 216424 h 1449193"/>
                  <a:gd name="connsiteX1769" fmla="*/ 295472 w 1408546"/>
                  <a:gd name="connsiteY1769" fmla="*/ 214633 h 1449193"/>
                  <a:gd name="connsiteX1770" fmla="*/ 294193 w 1408546"/>
                  <a:gd name="connsiteY1770" fmla="*/ 211819 h 1449193"/>
                  <a:gd name="connsiteX1771" fmla="*/ 293937 w 1408546"/>
                  <a:gd name="connsiteY1771" fmla="*/ 210028 h 1449193"/>
                  <a:gd name="connsiteX1772" fmla="*/ 293937 w 1408546"/>
                  <a:gd name="connsiteY1772" fmla="*/ 205679 h 1449193"/>
                  <a:gd name="connsiteX1773" fmla="*/ 293681 w 1408546"/>
                  <a:gd name="connsiteY1773" fmla="*/ 203377 h 1449193"/>
                  <a:gd name="connsiteX1774" fmla="*/ 292914 w 1408546"/>
                  <a:gd name="connsiteY1774" fmla="*/ 201586 h 1449193"/>
                  <a:gd name="connsiteX1775" fmla="*/ 291123 w 1408546"/>
                  <a:gd name="connsiteY1775" fmla="*/ 199539 h 1449193"/>
                  <a:gd name="connsiteX1776" fmla="*/ 284728 w 1408546"/>
                  <a:gd name="connsiteY1776" fmla="*/ 195191 h 1449193"/>
                  <a:gd name="connsiteX1777" fmla="*/ 280379 w 1408546"/>
                  <a:gd name="connsiteY1777" fmla="*/ 191865 h 1449193"/>
                  <a:gd name="connsiteX1778" fmla="*/ 276030 w 1408546"/>
                  <a:gd name="connsiteY1778" fmla="*/ 188028 h 1449193"/>
                  <a:gd name="connsiteX1779" fmla="*/ 272193 w 1408546"/>
                  <a:gd name="connsiteY1779" fmla="*/ 179842 h 1449193"/>
                  <a:gd name="connsiteX1780" fmla="*/ 269890 w 1408546"/>
                  <a:gd name="connsiteY1780" fmla="*/ 177028 h 1449193"/>
                  <a:gd name="connsiteX1781" fmla="*/ 266309 w 1408546"/>
                  <a:gd name="connsiteY1781" fmla="*/ 172167 h 1449193"/>
                  <a:gd name="connsiteX1782" fmla="*/ 263750 w 1408546"/>
                  <a:gd name="connsiteY1782" fmla="*/ 168841 h 1449193"/>
                  <a:gd name="connsiteX1783" fmla="*/ 263495 w 1408546"/>
                  <a:gd name="connsiteY1783" fmla="*/ 166539 h 1449193"/>
                  <a:gd name="connsiteX1784" fmla="*/ 264262 w 1408546"/>
                  <a:gd name="connsiteY1784" fmla="*/ 165260 h 1449193"/>
                  <a:gd name="connsiteX1785" fmla="*/ 269379 w 1408546"/>
                  <a:gd name="connsiteY1785" fmla="*/ 159376 h 1449193"/>
                  <a:gd name="connsiteX1786" fmla="*/ 271681 w 1408546"/>
                  <a:gd name="connsiteY1786" fmla="*/ 157329 h 1449193"/>
                  <a:gd name="connsiteX1787" fmla="*/ 275262 w 1408546"/>
                  <a:gd name="connsiteY1787" fmla="*/ 155027 h 1449193"/>
                  <a:gd name="connsiteX1788" fmla="*/ 277309 w 1408546"/>
                  <a:gd name="connsiteY1788" fmla="*/ 154260 h 1449193"/>
                  <a:gd name="connsiteX1789" fmla="*/ 284984 w 1408546"/>
                  <a:gd name="connsiteY1789" fmla="*/ 153748 h 1449193"/>
                  <a:gd name="connsiteX1790" fmla="*/ 290611 w 1408546"/>
                  <a:gd name="connsiteY1790" fmla="*/ 152980 h 1449193"/>
                  <a:gd name="connsiteX1791" fmla="*/ 293681 w 1408546"/>
                  <a:gd name="connsiteY1791" fmla="*/ 151701 h 1449193"/>
                  <a:gd name="connsiteX1792" fmla="*/ 299821 w 1408546"/>
                  <a:gd name="connsiteY1792" fmla="*/ 147097 h 1449193"/>
                  <a:gd name="connsiteX1793" fmla="*/ 304426 w 1408546"/>
                  <a:gd name="connsiteY1793" fmla="*/ 144283 h 1449193"/>
                  <a:gd name="connsiteX1794" fmla="*/ 306472 w 1408546"/>
                  <a:gd name="connsiteY1794" fmla="*/ 143515 h 1449193"/>
                  <a:gd name="connsiteX1795" fmla="*/ 309030 w 1408546"/>
                  <a:gd name="connsiteY1795" fmla="*/ 143259 h 1449193"/>
                  <a:gd name="connsiteX1796" fmla="*/ 311333 w 1408546"/>
                  <a:gd name="connsiteY1796" fmla="*/ 143771 h 1449193"/>
                  <a:gd name="connsiteX1797" fmla="*/ 314659 w 1408546"/>
                  <a:gd name="connsiteY1797" fmla="*/ 144794 h 1449193"/>
                  <a:gd name="connsiteX1798" fmla="*/ 317728 w 1408546"/>
                  <a:gd name="connsiteY1798" fmla="*/ 145817 h 1449193"/>
                  <a:gd name="connsiteX1799" fmla="*/ 321310 w 1408546"/>
                  <a:gd name="connsiteY1799" fmla="*/ 146585 h 1449193"/>
                  <a:gd name="connsiteX1800" fmla="*/ 326170 w 1408546"/>
                  <a:gd name="connsiteY1800" fmla="*/ 148120 h 1449193"/>
                  <a:gd name="connsiteX1801" fmla="*/ 332822 w 1408546"/>
                  <a:gd name="connsiteY1801" fmla="*/ 150934 h 1449193"/>
                  <a:gd name="connsiteX1802" fmla="*/ 337426 w 1408546"/>
                  <a:gd name="connsiteY1802" fmla="*/ 153492 h 1449193"/>
                  <a:gd name="connsiteX1803" fmla="*/ 347403 w 1408546"/>
                  <a:gd name="connsiteY1803" fmla="*/ 161678 h 1449193"/>
                  <a:gd name="connsiteX1804" fmla="*/ 349450 w 1408546"/>
                  <a:gd name="connsiteY1804" fmla="*/ 162957 h 1449193"/>
                  <a:gd name="connsiteX1805" fmla="*/ 352264 w 1408546"/>
                  <a:gd name="connsiteY1805" fmla="*/ 163725 h 1449193"/>
                  <a:gd name="connsiteX1806" fmla="*/ 355078 w 1408546"/>
                  <a:gd name="connsiteY1806" fmla="*/ 163213 h 1449193"/>
                  <a:gd name="connsiteX1807" fmla="*/ 359427 w 1408546"/>
                  <a:gd name="connsiteY1807" fmla="*/ 161934 h 1449193"/>
                  <a:gd name="connsiteX1808" fmla="*/ 363008 w 1408546"/>
                  <a:gd name="connsiteY1808" fmla="*/ 162190 h 1449193"/>
                  <a:gd name="connsiteX1809" fmla="*/ 369404 w 1408546"/>
                  <a:gd name="connsiteY1809" fmla="*/ 165260 h 1449193"/>
                  <a:gd name="connsiteX1810" fmla="*/ 374265 w 1408546"/>
                  <a:gd name="connsiteY1810" fmla="*/ 167562 h 1449193"/>
                  <a:gd name="connsiteX1811" fmla="*/ 376567 w 1408546"/>
                  <a:gd name="connsiteY1811" fmla="*/ 168329 h 1449193"/>
                  <a:gd name="connsiteX1812" fmla="*/ 379125 w 1408546"/>
                  <a:gd name="connsiteY1812" fmla="*/ 168841 h 1449193"/>
                  <a:gd name="connsiteX1813" fmla="*/ 382962 w 1408546"/>
                  <a:gd name="connsiteY1813" fmla="*/ 168841 h 1449193"/>
                  <a:gd name="connsiteX1814" fmla="*/ 389358 w 1408546"/>
                  <a:gd name="connsiteY1814" fmla="*/ 170120 h 1449193"/>
                  <a:gd name="connsiteX1815" fmla="*/ 397033 w 1408546"/>
                  <a:gd name="connsiteY1815" fmla="*/ 172934 h 1449193"/>
                  <a:gd name="connsiteX1816" fmla="*/ 407265 w 1408546"/>
                  <a:gd name="connsiteY1816" fmla="*/ 177539 h 1449193"/>
                  <a:gd name="connsiteX1817" fmla="*/ 409824 w 1408546"/>
                  <a:gd name="connsiteY1817" fmla="*/ 178051 h 1449193"/>
                  <a:gd name="connsiteX1818" fmla="*/ 411870 w 1408546"/>
                  <a:gd name="connsiteY1818" fmla="*/ 177539 h 1449193"/>
                  <a:gd name="connsiteX1819" fmla="*/ 416475 w 1408546"/>
                  <a:gd name="connsiteY1819" fmla="*/ 175237 h 1449193"/>
                  <a:gd name="connsiteX1820" fmla="*/ 417754 w 1408546"/>
                  <a:gd name="connsiteY1820" fmla="*/ 174725 h 1449193"/>
                  <a:gd name="connsiteX1821" fmla="*/ 419801 w 1408546"/>
                  <a:gd name="connsiteY1821" fmla="*/ 174981 h 1449193"/>
                  <a:gd name="connsiteX1822" fmla="*/ 423894 w 1408546"/>
                  <a:gd name="connsiteY1822" fmla="*/ 176260 h 1449193"/>
                  <a:gd name="connsiteX1823" fmla="*/ 430289 w 1408546"/>
                  <a:gd name="connsiteY1823" fmla="*/ 177795 h 1449193"/>
                  <a:gd name="connsiteX1824" fmla="*/ 432336 w 1408546"/>
                  <a:gd name="connsiteY1824" fmla="*/ 178562 h 1449193"/>
                  <a:gd name="connsiteX1825" fmla="*/ 433359 w 1408546"/>
                  <a:gd name="connsiteY1825" fmla="*/ 180353 h 1449193"/>
                  <a:gd name="connsiteX1826" fmla="*/ 434638 w 1408546"/>
                  <a:gd name="connsiteY1826" fmla="*/ 181120 h 1449193"/>
                  <a:gd name="connsiteX1827" fmla="*/ 438731 w 1408546"/>
                  <a:gd name="connsiteY1827" fmla="*/ 180865 h 1449193"/>
                  <a:gd name="connsiteX1828" fmla="*/ 441545 w 1408546"/>
                  <a:gd name="connsiteY1828" fmla="*/ 180097 h 1449193"/>
                  <a:gd name="connsiteX1829" fmla="*/ 443848 w 1408546"/>
                  <a:gd name="connsiteY1829" fmla="*/ 180353 h 1449193"/>
                  <a:gd name="connsiteX1830" fmla="*/ 446406 w 1408546"/>
                  <a:gd name="connsiteY1830" fmla="*/ 181888 h 1449193"/>
                  <a:gd name="connsiteX1831" fmla="*/ 448452 w 1408546"/>
                  <a:gd name="connsiteY1831" fmla="*/ 181888 h 1449193"/>
                  <a:gd name="connsiteX1832" fmla="*/ 449476 w 1408546"/>
                  <a:gd name="connsiteY1832" fmla="*/ 181376 h 1449193"/>
                  <a:gd name="connsiteX1833" fmla="*/ 450755 w 1408546"/>
                  <a:gd name="connsiteY1833" fmla="*/ 178818 h 1449193"/>
                  <a:gd name="connsiteX1834" fmla="*/ 451011 w 1408546"/>
                  <a:gd name="connsiteY1834" fmla="*/ 177028 h 1449193"/>
                  <a:gd name="connsiteX1835" fmla="*/ 450243 w 1408546"/>
                  <a:gd name="connsiteY1835" fmla="*/ 174725 h 1449193"/>
                  <a:gd name="connsiteX1836" fmla="*/ 448452 w 1408546"/>
                  <a:gd name="connsiteY1836" fmla="*/ 172423 h 1449193"/>
                  <a:gd name="connsiteX1837" fmla="*/ 446150 w 1408546"/>
                  <a:gd name="connsiteY1837" fmla="*/ 171143 h 1449193"/>
                  <a:gd name="connsiteX1838" fmla="*/ 438731 w 1408546"/>
                  <a:gd name="connsiteY1838" fmla="*/ 168841 h 1449193"/>
                  <a:gd name="connsiteX1839" fmla="*/ 436429 w 1408546"/>
                  <a:gd name="connsiteY1839" fmla="*/ 167818 h 1449193"/>
                  <a:gd name="connsiteX1840" fmla="*/ 433871 w 1408546"/>
                  <a:gd name="connsiteY1840" fmla="*/ 166283 h 1449193"/>
                  <a:gd name="connsiteX1841" fmla="*/ 431824 w 1408546"/>
                  <a:gd name="connsiteY1841" fmla="*/ 163980 h 1449193"/>
                  <a:gd name="connsiteX1842" fmla="*/ 428243 w 1408546"/>
                  <a:gd name="connsiteY1842" fmla="*/ 159376 h 1449193"/>
                  <a:gd name="connsiteX1843" fmla="*/ 426452 w 1408546"/>
                  <a:gd name="connsiteY1843" fmla="*/ 156306 h 1449193"/>
                  <a:gd name="connsiteX1844" fmla="*/ 425173 w 1408546"/>
                  <a:gd name="connsiteY1844" fmla="*/ 152980 h 1449193"/>
                  <a:gd name="connsiteX1845" fmla="*/ 424149 w 1408546"/>
                  <a:gd name="connsiteY1845" fmla="*/ 149399 h 1449193"/>
                  <a:gd name="connsiteX1846" fmla="*/ 423382 w 1408546"/>
                  <a:gd name="connsiteY1846" fmla="*/ 146073 h 1449193"/>
                  <a:gd name="connsiteX1847" fmla="*/ 423894 w 1408546"/>
                  <a:gd name="connsiteY1847" fmla="*/ 142236 h 1449193"/>
                  <a:gd name="connsiteX1848" fmla="*/ 426452 w 1408546"/>
                  <a:gd name="connsiteY1848" fmla="*/ 134561 h 1449193"/>
                  <a:gd name="connsiteX1849" fmla="*/ 426452 w 1408546"/>
                  <a:gd name="connsiteY1849" fmla="*/ 132770 h 1449193"/>
                  <a:gd name="connsiteX1850" fmla="*/ 425684 w 1408546"/>
                  <a:gd name="connsiteY1850" fmla="*/ 127910 h 1449193"/>
                  <a:gd name="connsiteX1851" fmla="*/ 423894 w 1408546"/>
                  <a:gd name="connsiteY1851" fmla="*/ 122538 h 1449193"/>
                  <a:gd name="connsiteX1852" fmla="*/ 423638 w 1408546"/>
                  <a:gd name="connsiteY1852" fmla="*/ 121003 h 1449193"/>
                  <a:gd name="connsiteX1853" fmla="*/ 423638 w 1408546"/>
                  <a:gd name="connsiteY1853" fmla="*/ 115119 h 1449193"/>
                  <a:gd name="connsiteX1854" fmla="*/ 421591 w 1408546"/>
                  <a:gd name="connsiteY1854" fmla="*/ 110259 h 1449193"/>
                  <a:gd name="connsiteX1855" fmla="*/ 421080 w 1408546"/>
                  <a:gd name="connsiteY1855" fmla="*/ 107956 h 1449193"/>
                  <a:gd name="connsiteX1856" fmla="*/ 419801 w 1408546"/>
                  <a:gd name="connsiteY1856" fmla="*/ 100025 h 1449193"/>
                  <a:gd name="connsiteX1857" fmla="*/ 418777 w 1408546"/>
                  <a:gd name="connsiteY1857" fmla="*/ 94909 h 1449193"/>
                  <a:gd name="connsiteX1858" fmla="*/ 416731 w 1408546"/>
                  <a:gd name="connsiteY1858" fmla="*/ 89537 h 1449193"/>
                  <a:gd name="connsiteX1859" fmla="*/ 414684 w 1408546"/>
                  <a:gd name="connsiteY1859" fmla="*/ 86467 h 1449193"/>
                  <a:gd name="connsiteX1860" fmla="*/ 413149 w 1408546"/>
                  <a:gd name="connsiteY1860" fmla="*/ 85188 h 1449193"/>
                  <a:gd name="connsiteX1861" fmla="*/ 407521 w 1408546"/>
                  <a:gd name="connsiteY1861" fmla="*/ 81606 h 1449193"/>
                  <a:gd name="connsiteX1862" fmla="*/ 406754 w 1408546"/>
                  <a:gd name="connsiteY1862" fmla="*/ 80328 h 1449193"/>
                  <a:gd name="connsiteX1863" fmla="*/ 407265 w 1408546"/>
                  <a:gd name="connsiteY1863" fmla="*/ 78025 h 1449193"/>
                  <a:gd name="connsiteX1864" fmla="*/ 408544 w 1408546"/>
                  <a:gd name="connsiteY1864" fmla="*/ 77514 h 1449193"/>
                  <a:gd name="connsiteX1865" fmla="*/ 414428 w 1408546"/>
                  <a:gd name="connsiteY1865" fmla="*/ 77002 h 1449193"/>
                  <a:gd name="connsiteX1866" fmla="*/ 420056 w 1408546"/>
                  <a:gd name="connsiteY1866" fmla="*/ 76234 h 1449193"/>
                  <a:gd name="connsiteX1867" fmla="*/ 421591 w 1408546"/>
                  <a:gd name="connsiteY1867" fmla="*/ 75467 h 1449193"/>
                  <a:gd name="connsiteX1868" fmla="*/ 423894 w 1408546"/>
                  <a:gd name="connsiteY1868" fmla="*/ 73420 h 1449193"/>
                  <a:gd name="connsiteX1869" fmla="*/ 425429 w 1408546"/>
                  <a:gd name="connsiteY1869" fmla="*/ 71629 h 1449193"/>
                  <a:gd name="connsiteX1870" fmla="*/ 433871 w 1408546"/>
                  <a:gd name="connsiteY1870" fmla="*/ 58071 h 1449193"/>
                  <a:gd name="connsiteX1871" fmla="*/ 435150 w 1408546"/>
                  <a:gd name="connsiteY1871" fmla="*/ 56280 h 1449193"/>
                  <a:gd name="connsiteX1872" fmla="*/ 436173 w 1408546"/>
                  <a:gd name="connsiteY1872" fmla="*/ 57560 h 1449193"/>
                  <a:gd name="connsiteX1873" fmla="*/ 445127 w 1408546"/>
                  <a:gd name="connsiteY1873" fmla="*/ 67025 h 1449193"/>
                  <a:gd name="connsiteX1874" fmla="*/ 447941 w 1408546"/>
                  <a:gd name="connsiteY1874" fmla="*/ 70862 h 1449193"/>
                  <a:gd name="connsiteX1875" fmla="*/ 452545 w 1408546"/>
                  <a:gd name="connsiteY1875" fmla="*/ 67281 h 1449193"/>
                  <a:gd name="connsiteX1876" fmla="*/ 456383 w 1408546"/>
                  <a:gd name="connsiteY1876" fmla="*/ 65490 h 1449193"/>
                  <a:gd name="connsiteX1877" fmla="*/ 457150 w 1408546"/>
                  <a:gd name="connsiteY1877" fmla="*/ 62676 h 1449193"/>
                  <a:gd name="connsiteX1878" fmla="*/ 457918 w 1408546"/>
                  <a:gd name="connsiteY1878" fmla="*/ 61909 h 1449193"/>
                  <a:gd name="connsiteX1879" fmla="*/ 459964 w 1408546"/>
                  <a:gd name="connsiteY1879" fmla="*/ 62164 h 1449193"/>
                  <a:gd name="connsiteX1880" fmla="*/ 461755 w 1408546"/>
                  <a:gd name="connsiteY1880" fmla="*/ 63443 h 1449193"/>
                  <a:gd name="connsiteX1881" fmla="*/ 463290 w 1408546"/>
                  <a:gd name="connsiteY1881" fmla="*/ 62932 h 1449193"/>
                  <a:gd name="connsiteX1882" fmla="*/ 464057 w 1408546"/>
                  <a:gd name="connsiteY1882" fmla="*/ 58071 h 1449193"/>
                  <a:gd name="connsiteX1883" fmla="*/ 465336 w 1408546"/>
                  <a:gd name="connsiteY1883" fmla="*/ 55513 h 1449193"/>
                  <a:gd name="connsiteX1884" fmla="*/ 466871 w 1408546"/>
                  <a:gd name="connsiteY1884" fmla="*/ 53210 h 1449193"/>
                  <a:gd name="connsiteX1885" fmla="*/ 469174 w 1408546"/>
                  <a:gd name="connsiteY1885" fmla="*/ 49373 h 1449193"/>
                  <a:gd name="connsiteX1886" fmla="*/ 470965 w 1408546"/>
                  <a:gd name="connsiteY1886" fmla="*/ 47327 h 1449193"/>
                  <a:gd name="connsiteX1887" fmla="*/ 471732 w 1408546"/>
                  <a:gd name="connsiteY1887" fmla="*/ 45792 h 1449193"/>
                  <a:gd name="connsiteX1888" fmla="*/ 472755 w 1408546"/>
                  <a:gd name="connsiteY1888" fmla="*/ 44769 h 1449193"/>
                  <a:gd name="connsiteX1889" fmla="*/ 474802 w 1408546"/>
                  <a:gd name="connsiteY1889" fmla="*/ 44513 h 1449193"/>
                  <a:gd name="connsiteX1890" fmla="*/ 476081 w 1408546"/>
                  <a:gd name="connsiteY1890" fmla="*/ 45792 h 1449193"/>
                  <a:gd name="connsiteX1891" fmla="*/ 476848 w 1408546"/>
                  <a:gd name="connsiteY1891" fmla="*/ 47071 h 1449193"/>
                  <a:gd name="connsiteX1892" fmla="*/ 478127 w 1408546"/>
                  <a:gd name="connsiteY1892" fmla="*/ 48350 h 1449193"/>
                  <a:gd name="connsiteX1893" fmla="*/ 482991 w 1408546"/>
                  <a:gd name="connsiteY1893" fmla="*/ 48606 h 1449193"/>
                  <a:gd name="connsiteX1894" fmla="*/ 485037 w 1408546"/>
                  <a:gd name="connsiteY1894" fmla="*/ 48350 h 1449193"/>
                  <a:gd name="connsiteX1895" fmla="*/ 486828 w 1408546"/>
                  <a:gd name="connsiteY1895" fmla="*/ 47838 h 1449193"/>
                  <a:gd name="connsiteX1896" fmla="*/ 488363 w 1408546"/>
                  <a:gd name="connsiteY1896" fmla="*/ 46815 h 1449193"/>
                  <a:gd name="connsiteX1897" fmla="*/ 488363 w 1408546"/>
                  <a:gd name="connsiteY1897" fmla="*/ 46047 h 1449193"/>
                  <a:gd name="connsiteX1898" fmla="*/ 486316 w 1408546"/>
                  <a:gd name="connsiteY1898" fmla="*/ 43233 h 1449193"/>
                  <a:gd name="connsiteX1899" fmla="*/ 484525 w 1408546"/>
                  <a:gd name="connsiteY1899" fmla="*/ 41699 h 1449193"/>
                  <a:gd name="connsiteX1900" fmla="*/ 484014 w 1408546"/>
                  <a:gd name="connsiteY1900" fmla="*/ 40419 h 1449193"/>
                  <a:gd name="connsiteX1901" fmla="*/ 484270 w 1408546"/>
                  <a:gd name="connsiteY1901" fmla="*/ 38373 h 1449193"/>
                  <a:gd name="connsiteX1902" fmla="*/ 487084 w 1408546"/>
                  <a:gd name="connsiteY1902" fmla="*/ 38629 h 1449193"/>
                  <a:gd name="connsiteX1903" fmla="*/ 490665 w 1408546"/>
                  <a:gd name="connsiteY1903" fmla="*/ 39652 h 1449193"/>
                  <a:gd name="connsiteX1904" fmla="*/ 493479 w 1408546"/>
                  <a:gd name="connsiteY1904" fmla="*/ 40164 h 1449193"/>
                  <a:gd name="connsiteX1905" fmla="*/ 496805 w 1408546"/>
                  <a:gd name="connsiteY1905" fmla="*/ 39141 h 1449193"/>
                  <a:gd name="connsiteX1906" fmla="*/ 498340 w 1408546"/>
                  <a:gd name="connsiteY1906" fmla="*/ 36838 h 1449193"/>
                  <a:gd name="connsiteX1907" fmla="*/ 499619 w 1408546"/>
                  <a:gd name="connsiteY1907" fmla="*/ 36071 h 1449193"/>
                  <a:gd name="connsiteX1908" fmla="*/ 500642 w 1408546"/>
                  <a:gd name="connsiteY1908" fmla="*/ 36327 h 1449193"/>
                  <a:gd name="connsiteX1909" fmla="*/ 504735 w 1408546"/>
                  <a:gd name="connsiteY1909" fmla="*/ 34536 h 1449193"/>
                  <a:gd name="connsiteX1910" fmla="*/ 507805 w 1408546"/>
                  <a:gd name="connsiteY1910" fmla="*/ 33513 h 1449193"/>
                  <a:gd name="connsiteX1911" fmla="*/ 511131 w 1408546"/>
                  <a:gd name="connsiteY1911" fmla="*/ 31978 h 1449193"/>
                  <a:gd name="connsiteX1912" fmla="*/ 514457 w 1408546"/>
                  <a:gd name="connsiteY1912" fmla="*/ 30699 h 1449193"/>
                  <a:gd name="connsiteX1913" fmla="*/ 516759 w 1408546"/>
                  <a:gd name="connsiteY1913" fmla="*/ 30442 h 1449193"/>
                  <a:gd name="connsiteX1914" fmla="*/ 519317 w 1408546"/>
                  <a:gd name="connsiteY1914" fmla="*/ 31210 h 1449193"/>
                  <a:gd name="connsiteX1915" fmla="*/ 520852 w 1408546"/>
                  <a:gd name="connsiteY1915" fmla="*/ 31210 h 1449193"/>
                  <a:gd name="connsiteX1916" fmla="*/ 522898 w 1408546"/>
                  <a:gd name="connsiteY1916" fmla="*/ 30442 h 1449193"/>
                  <a:gd name="connsiteX1917" fmla="*/ 526992 w 1408546"/>
                  <a:gd name="connsiteY1917" fmla="*/ 28652 h 1449193"/>
                  <a:gd name="connsiteX1918" fmla="*/ 528015 w 1408546"/>
                  <a:gd name="connsiteY1918" fmla="*/ 27628 h 1449193"/>
                  <a:gd name="connsiteX1919" fmla="*/ 528271 w 1408546"/>
                  <a:gd name="connsiteY1919" fmla="*/ 26350 h 1449193"/>
                  <a:gd name="connsiteX1920" fmla="*/ 528271 w 1408546"/>
                  <a:gd name="connsiteY1920" fmla="*/ 22512 h 1449193"/>
                  <a:gd name="connsiteX1921" fmla="*/ 529294 w 1408546"/>
                  <a:gd name="connsiteY1921" fmla="*/ 19698 h 1449193"/>
                  <a:gd name="connsiteX1922" fmla="*/ 530829 w 1408546"/>
                  <a:gd name="connsiteY1922" fmla="*/ 18419 h 1449193"/>
                  <a:gd name="connsiteX1923" fmla="*/ 532620 w 1408546"/>
                  <a:gd name="connsiteY1923" fmla="*/ 16884 h 1449193"/>
                  <a:gd name="connsiteX1924" fmla="*/ 535178 w 1408546"/>
                  <a:gd name="connsiteY1924" fmla="*/ 14582 h 1449193"/>
                  <a:gd name="connsiteX1925" fmla="*/ 539527 w 1408546"/>
                  <a:gd name="connsiteY1925" fmla="*/ 11512 h 1449193"/>
                  <a:gd name="connsiteX1926" fmla="*/ 546946 w 1408546"/>
                  <a:gd name="connsiteY1926" fmla="*/ 6907 h 1449193"/>
                  <a:gd name="connsiteX1927" fmla="*/ 547969 w 1408546"/>
                  <a:gd name="connsiteY1927" fmla="*/ 5628 h 1449193"/>
                  <a:gd name="connsiteX1928" fmla="*/ 550016 w 1408546"/>
                  <a:gd name="connsiteY1928" fmla="*/ 1023 h 1449193"/>
                  <a:gd name="connsiteX1929" fmla="*/ 551039 w 1408546"/>
                  <a:gd name="connsiteY1929" fmla="*/ 512 h 1449193"/>
                  <a:gd name="connsiteX1930" fmla="*/ 553341 w 1408546"/>
                  <a:gd name="connsiteY1930" fmla="*/ 1023 h 1449193"/>
                  <a:gd name="connsiteX1931" fmla="*/ 554620 w 1408546"/>
                  <a:gd name="connsiteY1931" fmla="*/ 0 h 1449193"/>
                  <a:gd name="connsiteX1932" fmla="*/ 555643 w 1408546"/>
                  <a:gd name="connsiteY1932" fmla="*/ 767 h 1449193"/>
                  <a:gd name="connsiteX1933" fmla="*/ 556667 w 1408546"/>
                  <a:gd name="connsiteY1933" fmla="*/ 3837 h 1449193"/>
                  <a:gd name="connsiteX1934" fmla="*/ 556411 w 1408546"/>
                  <a:gd name="connsiteY1934" fmla="*/ 5884 h 1449193"/>
                  <a:gd name="connsiteX1935" fmla="*/ 557690 w 1408546"/>
                  <a:gd name="connsiteY1935" fmla="*/ 7675 h 1449193"/>
                  <a:gd name="connsiteX1936" fmla="*/ 558969 w 1408546"/>
                  <a:gd name="connsiteY1936" fmla="*/ 8442 h 1449193"/>
                  <a:gd name="connsiteX1937" fmla="*/ 562551 w 1408546"/>
                  <a:gd name="connsiteY1937" fmla="*/ 9465 h 1449193"/>
                  <a:gd name="connsiteX1938" fmla="*/ 564597 w 1408546"/>
                  <a:gd name="connsiteY1938" fmla="*/ 9465 h 1449193"/>
                  <a:gd name="connsiteX1939" fmla="*/ 567411 w 1408546"/>
                  <a:gd name="connsiteY1939" fmla="*/ 9721 h 1449193"/>
                  <a:gd name="connsiteX1940" fmla="*/ 571248 w 1408546"/>
                  <a:gd name="connsiteY1940" fmla="*/ 9210 h 1449193"/>
                  <a:gd name="connsiteX1941" fmla="*/ 572783 w 1408546"/>
                  <a:gd name="connsiteY1941" fmla="*/ 9465 h 1449193"/>
                  <a:gd name="connsiteX1942" fmla="*/ 573807 w 1408546"/>
                  <a:gd name="connsiteY1942" fmla="*/ 9977 h 1449193"/>
                  <a:gd name="connsiteX1943" fmla="*/ 575342 w 1408546"/>
                  <a:gd name="connsiteY1943" fmla="*/ 11768 h 1449193"/>
                  <a:gd name="connsiteX1944" fmla="*/ 576621 w 1408546"/>
                  <a:gd name="connsiteY1944" fmla="*/ 14582 h 1449193"/>
                  <a:gd name="connsiteX1945" fmla="*/ 579179 w 1408546"/>
                  <a:gd name="connsiteY1945" fmla="*/ 16884 h 1449193"/>
                  <a:gd name="connsiteX1946" fmla="*/ 582760 w 1408546"/>
                  <a:gd name="connsiteY1946" fmla="*/ 19954 h 1449193"/>
                  <a:gd name="connsiteX1947" fmla="*/ 584039 w 1408546"/>
                  <a:gd name="connsiteY1947" fmla="*/ 20210 h 1449193"/>
                  <a:gd name="connsiteX1948" fmla="*/ 586342 w 1408546"/>
                  <a:gd name="connsiteY1948" fmla="*/ 19698 h 1449193"/>
                  <a:gd name="connsiteX1949" fmla="*/ 587621 w 1408546"/>
                  <a:gd name="connsiteY1949" fmla="*/ 20466 h 1449193"/>
                  <a:gd name="connsiteX1950" fmla="*/ 587621 w 1408546"/>
                  <a:gd name="connsiteY1950" fmla="*/ 22256 h 1449193"/>
                  <a:gd name="connsiteX1951" fmla="*/ 590435 w 1408546"/>
                  <a:gd name="connsiteY1951" fmla="*/ 22256 h 1449193"/>
                  <a:gd name="connsiteX1952" fmla="*/ 596319 w 1408546"/>
                  <a:gd name="connsiteY1952" fmla="*/ 20466 h 1449193"/>
                  <a:gd name="connsiteX1953" fmla="*/ 598877 w 1408546"/>
                  <a:gd name="connsiteY1953" fmla="*/ 19954 h 1449193"/>
                  <a:gd name="connsiteX1954" fmla="*/ 600156 w 1408546"/>
                  <a:gd name="connsiteY1954" fmla="*/ 20210 h 1449193"/>
                  <a:gd name="connsiteX1955" fmla="*/ 600156 w 1408546"/>
                  <a:gd name="connsiteY1955" fmla="*/ 21745 h 1449193"/>
                  <a:gd name="connsiteX1956" fmla="*/ 601691 w 1408546"/>
                  <a:gd name="connsiteY1956" fmla="*/ 22001 h 1449193"/>
                  <a:gd name="connsiteX1957" fmla="*/ 603226 w 1408546"/>
                  <a:gd name="connsiteY1957" fmla="*/ 21233 h 1449193"/>
                  <a:gd name="connsiteX1958" fmla="*/ 606296 w 1408546"/>
                  <a:gd name="connsiteY1958" fmla="*/ 17652 h 1449193"/>
                  <a:gd name="connsiteX1959" fmla="*/ 608087 w 1408546"/>
                  <a:gd name="connsiteY1959" fmla="*/ 16628 h 1449193"/>
                  <a:gd name="connsiteX1960" fmla="*/ 609621 w 1408546"/>
                  <a:gd name="connsiteY1960" fmla="*/ 14326 h 1449193"/>
                  <a:gd name="connsiteX1961" fmla="*/ 611924 w 1408546"/>
                  <a:gd name="connsiteY1961" fmla="*/ 13558 h 1449193"/>
                  <a:gd name="connsiteX1962" fmla="*/ 613970 w 1408546"/>
                  <a:gd name="connsiteY1962" fmla="*/ 13814 h 1449193"/>
                  <a:gd name="connsiteX1963" fmla="*/ 616273 w 1408546"/>
                  <a:gd name="connsiteY1963" fmla="*/ 15349 h 1449193"/>
                  <a:gd name="connsiteX1964" fmla="*/ 617808 w 1408546"/>
                  <a:gd name="connsiteY1964" fmla="*/ 15605 h 1449193"/>
                  <a:gd name="connsiteX1965" fmla="*/ 619598 w 1408546"/>
                  <a:gd name="connsiteY1965" fmla="*/ 14838 h 1449193"/>
                  <a:gd name="connsiteX1966" fmla="*/ 620110 w 1408546"/>
                  <a:gd name="connsiteY1966" fmla="*/ 13558 h 1449193"/>
                  <a:gd name="connsiteX1967" fmla="*/ 619854 w 1408546"/>
                  <a:gd name="connsiteY1967" fmla="*/ 12024 h 1449193"/>
                  <a:gd name="connsiteX1968" fmla="*/ 618575 w 1408546"/>
                  <a:gd name="connsiteY1968" fmla="*/ 10744 h 1449193"/>
                  <a:gd name="connsiteX1969" fmla="*/ 618831 w 1408546"/>
                  <a:gd name="connsiteY1969" fmla="*/ 9721 h 1449193"/>
                  <a:gd name="connsiteX1970" fmla="*/ 619854 w 1408546"/>
                  <a:gd name="connsiteY1970" fmla="*/ 9465 h 1449193"/>
                  <a:gd name="connsiteX1971" fmla="*/ 621901 w 1408546"/>
                  <a:gd name="connsiteY1971" fmla="*/ 7163 h 1449193"/>
                  <a:gd name="connsiteX1972" fmla="*/ 624459 w 1408546"/>
                  <a:gd name="connsiteY1972" fmla="*/ 6395 h 1449193"/>
                  <a:gd name="connsiteX1973" fmla="*/ 628040 w 1408546"/>
                  <a:gd name="connsiteY1973" fmla="*/ 4605 h 1449193"/>
                  <a:gd name="connsiteX1974" fmla="*/ 631622 w 1408546"/>
                  <a:gd name="connsiteY1974" fmla="*/ 2047 h 1449193"/>
                  <a:gd name="connsiteX1975" fmla="*/ 633157 w 1408546"/>
                  <a:gd name="connsiteY1975" fmla="*/ 1791 h 1449193"/>
                  <a:gd name="connsiteX1976" fmla="*/ 645948 w 1408546"/>
                  <a:gd name="connsiteY1976" fmla="*/ 4093 h 1449193"/>
                  <a:gd name="connsiteX1977" fmla="*/ 650808 w 1408546"/>
                  <a:gd name="connsiteY1977" fmla="*/ 5628 h 1449193"/>
                  <a:gd name="connsiteX1978" fmla="*/ 658483 w 1408546"/>
                  <a:gd name="connsiteY1978" fmla="*/ 9210 h 1449193"/>
                  <a:gd name="connsiteX1979" fmla="*/ 660530 w 1408546"/>
                  <a:gd name="connsiteY1979" fmla="*/ 9721 h 1449193"/>
                  <a:gd name="connsiteX1980" fmla="*/ 671530 w 1408546"/>
                  <a:gd name="connsiteY1980" fmla="*/ 12817 h 1449193"/>
                  <a:gd name="connsiteX1981" fmla="*/ 673576 w 1408546"/>
                  <a:gd name="connsiteY1981" fmla="*/ 13584 h 1449193"/>
                  <a:gd name="connsiteX1982" fmla="*/ 676646 w 1408546"/>
                  <a:gd name="connsiteY1982" fmla="*/ 15375 h 1449193"/>
                  <a:gd name="connsiteX1983" fmla="*/ 684321 w 1408546"/>
                  <a:gd name="connsiteY1983" fmla="*/ 21259 h 1449193"/>
                  <a:gd name="connsiteX1984" fmla="*/ 688414 w 1408546"/>
                  <a:gd name="connsiteY1984" fmla="*/ 25326 h 1449193"/>
                  <a:gd name="connsiteX1985" fmla="*/ 694042 w 1408546"/>
                  <a:gd name="connsiteY1985" fmla="*/ 33027 h 1449193"/>
                  <a:gd name="connsiteX1986" fmla="*/ 696344 w 1408546"/>
                  <a:gd name="connsiteY1986" fmla="*/ 35559 h 1449193"/>
                  <a:gd name="connsiteX1987" fmla="*/ 698903 w 1408546"/>
                  <a:gd name="connsiteY1987" fmla="*/ 37887 h 1449193"/>
                  <a:gd name="connsiteX1988" fmla="*/ 700949 w 1408546"/>
                  <a:gd name="connsiteY1988" fmla="*/ 39422 h 1449193"/>
                  <a:gd name="connsiteX1989" fmla="*/ 705810 w 1408546"/>
                  <a:gd name="connsiteY1989" fmla="*/ 41955 h 1449193"/>
                  <a:gd name="connsiteX1990" fmla="*/ 708624 w 1408546"/>
                  <a:gd name="connsiteY1990" fmla="*/ 43233 h 1449193"/>
                  <a:gd name="connsiteX1991" fmla="*/ 713229 w 1408546"/>
                  <a:gd name="connsiteY1991" fmla="*/ 44513 h 1449193"/>
                  <a:gd name="connsiteX1992" fmla="*/ 723205 w 1408546"/>
                  <a:gd name="connsiteY1992" fmla="*/ 46047 h 1449193"/>
                  <a:gd name="connsiteX1993" fmla="*/ 726275 w 1408546"/>
                  <a:gd name="connsiteY1993" fmla="*/ 45818 h 1449193"/>
                  <a:gd name="connsiteX1994" fmla="*/ 731903 w 1408546"/>
                  <a:gd name="connsiteY1994" fmla="*/ 43771 h 1449193"/>
                  <a:gd name="connsiteX1995" fmla="*/ 733438 w 1408546"/>
                  <a:gd name="connsiteY1995" fmla="*/ 43515 h 1449193"/>
                  <a:gd name="connsiteX1996" fmla="*/ 737276 w 1408546"/>
                  <a:gd name="connsiteY1996" fmla="*/ 44282 h 1449193"/>
                  <a:gd name="connsiteX1997" fmla="*/ 741625 w 1408546"/>
                  <a:gd name="connsiteY1997" fmla="*/ 46047 h 1449193"/>
                  <a:gd name="connsiteX1998" fmla="*/ 743927 w 1408546"/>
                  <a:gd name="connsiteY1998" fmla="*/ 47583 h 1449193"/>
                  <a:gd name="connsiteX1999" fmla="*/ 745718 w 1408546"/>
                  <a:gd name="connsiteY1999" fmla="*/ 49399 h 1449193"/>
                  <a:gd name="connsiteX2000" fmla="*/ 746997 w 1408546"/>
                  <a:gd name="connsiteY2000" fmla="*/ 52213 h 1449193"/>
                  <a:gd name="connsiteX2001" fmla="*/ 747764 w 1408546"/>
                  <a:gd name="connsiteY2001" fmla="*/ 56306 h 1449193"/>
                  <a:gd name="connsiteX2002" fmla="*/ 747764 w 1408546"/>
                  <a:gd name="connsiteY2002" fmla="*/ 68815 h 1449193"/>
                  <a:gd name="connsiteX2003" fmla="*/ 747508 w 1408546"/>
                  <a:gd name="connsiteY2003" fmla="*/ 71629 h 1449193"/>
                  <a:gd name="connsiteX2004" fmla="*/ 747764 w 1408546"/>
                  <a:gd name="connsiteY2004" fmla="*/ 73932 h 1449193"/>
                  <a:gd name="connsiteX2005" fmla="*/ 748787 w 1408546"/>
                  <a:gd name="connsiteY2005" fmla="*/ 74725 h 1449193"/>
                  <a:gd name="connsiteX2006" fmla="*/ 750834 w 1408546"/>
                  <a:gd name="connsiteY2006" fmla="*/ 74981 h 1449193"/>
                  <a:gd name="connsiteX2007" fmla="*/ 755183 w 1408546"/>
                  <a:gd name="connsiteY2007" fmla="*/ 73676 h 1449193"/>
                  <a:gd name="connsiteX2008" fmla="*/ 757741 w 1408546"/>
                  <a:gd name="connsiteY2008" fmla="*/ 73932 h 1449193"/>
                  <a:gd name="connsiteX2009" fmla="*/ 761578 w 1408546"/>
                  <a:gd name="connsiteY2009" fmla="*/ 76746 h 1449193"/>
                  <a:gd name="connsiteX2010" fmla="*/ 768741 w 1408546"/>
                  <a:gd name="connsiteY2010" fmla="*/ 83397 h 1449193"/>
                  <a:gd name="connsiteX2011" fmla="*/ 777183 w 1408546"/>
                  <a:gd name="connsiteY2011" fmla="*/ 92607 h 1449193"/>
                  <a:gd name="connsiteX2012" fmla="*/ 782044 w 1408546"/>
                  <a:gd name="connsiteY2012" fmla="*/ 100537 h 1449193"/>
                  <a:gd name="connsiteX2013" fmla="*/ 784346 w 1408546"/>
                  <a:gd name="connsiteY2013" fmla="*/ 104630 h 1449193"/>
                  <a:gd name="connsiteX2014" fmla="*/ 787672 w 1408546"/>
                  <a:gd name="connsiteY2014" fmla="*/ 112049 h 1449193"/>
                  <a:gd name="connsiteX2015" fmla="*/ 790998 w 1408546"/>
                  <a:gd name="connsiteY2015" fmla="*/ 116398 h 1449193"/>
                  <a:gd name="connsiteX2016" fmla="*/ 795603 w 1408546"/>
                  <a:gd name="connsiteY2016" fmla="*/ 121515 h 1449193"/>
                  <a:gd name="connsiteX2017" fmla="*/ 796882 w 1408546"/>
                  <a:gd name="connsiteY2017" fmla="*/ 124073 h 1449193"/>
                  <a:gd name="connsiteX2018" fmla="*/ 797905 w 1408546"/>
                  <a:gd name="connsiteY2018" fmla="*/ 131747 h 1449193"/>
                  <a:gd name="connsiteX2019" fmla="*/ 798928 w 1408546"/>
                  <a:gd name="connsiteY2019" fmla="*/ 134561 h 1449193"/>
                  <a:gd name="connsiteX2020" fmla="*/ 800463 w 1408546"/>
                  <a:gd name="connsiteY2020" fmla="*/ 136608 h 1449193"/>
                  <a:gd name="connsiteX2021" fmla="*/ 803533 w 1408546"/>
                  <a:gd name="connsiteY2021" fmla="*/ 138910 h 1449193"/>
                  <a:gd name="connsiteX2022" fmla="*/ 805580 w 1408546"/>
                  <a:gd name="connsiteY2022" fmla="*/ 139166 h 1449193"/>
                  <a:gd name="connsiteX2023" fmla="*/ 808905 w 1408546"/>
                  <a:gd name="connsiteY2023" fmla="*/ 138143 h 1449193"/>
                  <a:gd name="connsiteX2024" fmla="*/ 809673 w 1408546"/>
                  <a:gd name="connsiteY2024" fmla="*/ 137375 h 1449193"/>
                  <a:gd name="connsiteX2025" fmla="*/ 810184 w 1408546"/>
                  <a:gd name="connsiteY2025" fmla="*/ 135329 h 1449193"/>
                  <a:gd name="connsiteX2026" fmla="*/ 811975 w 1408546"/>
                  <a:gd name="connsiteY2026" fmla="*/ 135329 h 1449193"/>
                  <a:gd name="connsiteX2027" fmla="*/ 814022 w 1408546"/>
                  <a:gd name="connsiteY2027" fmla="*/ 137375 h 1449193"/>
                  <a:gd name="connsiteX2028" fmla="*/ 815556 w 1408546"/>
                  <a:gd name="connsiteY2028" fmla="*/ 137887 h 1449193"/>
                  <a:gd name="connsiteX2029" fmla="*/ 820161 w 1408546"/>
                  <a:gd name="connsiteY2029" fmla="*/ 137375 h 1449193"/>
                  <a:gd name="connsiteX2030" fmla="*/ 823231 w 1408546"/>
                  <a:gd name="connsiteY2030" fmla="*/ 137631 h 1449193"/>
                  <a:gd name="connsiteX2031" fmla="*/ 824254 w 1408546"/>
                  <a:gd name="connsiteY2031" fmla="*/ 136864 h 1449193"/>
                  <a:gd name="connsiteX2032" fmla="*/ 826813 w 1408546"/>
                  <a:gd name="connsiteY2032" fmla="*/ 136096 h 1449193"/>
                  <a:gd name="connsiteX2033" fmla="*/ 828603 w 1408546"/>
                  <a:gd name="connsiteY2033" fmla="*/ 135841 h 1449193"/>
                  <a:gd name="connsiteX2034" fmla="*/ 833464 w 1408546"/>
                  <a:gd name="connsiteY2034" fmla="*/ 136352 h 1449193"/>
                  <a:gd name="connsiteX2035" fmla="*/ 835255 w 1408546"/>
                  <a:gd name="connsiteY2035" fmla="*/ 136608 h 144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</a:cxnLst>
                <a:rect l="l" t="t" r="r" b="b"/>
                <a:pathLst>
                  <a:path w="1408546" h="1449193">
                    <a:moveTo>
                      <a:pt x="835255" y="136608"/>
                    </a:moveTo>
                    <a:lnTo>
                      <a:pt x="834231" y="141469"/>
                    </a:lnTo>
                    <a:lnTo>
                      <a:pt x="834231" y="143515"/>
                    </a:lnTo>
                    <a:lnTo>
                      <a:pt x="835255" y="145306"/>
                    </a:lnTo>
                    <a:lnTo>
                      <a:pt x="840115" y="150166"/>
                    </a:lnTo>
                    <a:lnTo>
                      <a:pt x="842673" y="152980"/>
                    </a:lnTo>
                    <a:lnTo>
                      <a:pt x="843697" y="154515"/>
                    </a:lnTo>
                    <a:lnTo>
                      <a:pt x="843185" y="156562"/>
                    </a:lnTo>
                    <a:lnTo>
                      <a:pt x="840115" y="157585"/>
                    </a:lnTo>
                    <a:lnTo>
                      <a:pt x="838836" y="157585"/>
                    </a:lnTo>
                    <a:lnTo>
                      <a:pt x="835255" y="155794"/>
                    </a:lnTo>
                    <a:lnTo>
                      <a:pt x="833464" y="155538"/>
                    </a:lnTo>
                    <a:lnTo>
                      <a:pt x="826557" y="154771"/>
                    </a:lnTo>
                    <a:lnTo>
                      <a:pt x="824254" y="155027"/>
                    </a:lnTo>
                    <a:lnTo>
                      <a:pt x="821440" y="156306"/>
                    </a:lnTo>
                    <a:lnTo>
                      <a:pt x="815556" y="158097"/>
                    </a:lnTo>
                    <a:lnTo>
                      <a:pt x="814277" y="158864"/>
                    </a:lnTo>
                    <a:lnTo>
                      <a:pt x="813766" y="160655"/>
                    </a:lnTo>
                    <a:lnTo>
                      <a:pt x="815045" y="173190"/>
                    </a:lnTo>
                    <a:lnTo>
                      <a:pt x="815045" y="175237"/>
                    </a:lnTo>
                    <a:lnTo>
                      <a:pt x="814022" y="179330"/>
                    </a:lnTo>
                    <a:lnTo>
                      <a:pt x="811719" y="184446"/>
                    </a:lnTo>
                    <a:lnTo>
                      <a:pt x="808905" y="186493"/>
                    </a:lnTo>
                    <a:lnTo>
                      <a:pt x="806347" y="187260"/>
                    </a:lnTo>
                    <a:lnTo>
                      <a:pt x="803277" y="188028"/>
                    </a:lnTo>
                    <a:lnTo>
                      <a:pt x="801486" y="188028"/>
                    </a:lnTo>
                    <a:lnTo>
                      <a:pt x="797905" y="186748"/>
                    </a:lnTo>
                    <a:lnTo>
                      <a:pt x="796370" y="186493"/>
                    </a:lnTo>
                    <a:lnTo>
                      <a:pt x="794323" y="187516"/>
                    </a:lnTo>
                    <a:lnTo>
                      <a:pt x="793300" y="189307"/>
                    </a:lnTo>
                    <a:lnTo>
                      <a:pt x="792533" y="189562"/>
                    </a:lnTo>
                    <a:lnTo>
                      <a:pt x="789207" y="189307"/>
                    </a:lnTo>
                    <a:lnTo>
                      <a:pt x="788440" y="189562"/>
                    </a:lnTo>
                    <a:lnTo>
                      <a:pt x="787928" y="191098"/>
                    </a:lnTo>
                    <a:lnTo>
                      <a:pt x="785626" y="192376"/>
                    </a:lnTo>
                    <a:lnTo>
                      <a:pt x="784091" y="192376"/>
                    </a:lnTo>
                    <a:lnTo>
                      <a:pt x="781788" y="191865"/>
                    </a:lnTo>
                    <a:lnTo>
                      <a:pt x="780253" y="192888"/>
                    </a:lnTo>
                    <a:lnTo>
                      <a:pt x="780509" y="195447"/>
                    </a:lnTo>
                    <a:lnTo>
                      <a:pt x="779998" y="196725"/>
                    </a:lnTo>
                    <a:lnTo>
                      <a:pt x="777951" y="198772"/>
                    </a:lnTo>
                    <a:lnTo>
                      <a:pt x="776928" y="200051"/>
                    </a:lnTo>
                    <a:lnTo>
                      <a:pt x="776160" y="201586"/>
                    </a:lnTo>
                    <a:lnTo>
                      <a:pt x="776416" y="203633"/>
                    </a:lnTo>
                    <a:lnTo>
                      <a:pt x="778207" y="206958"/>
                    </a:lnTo>
                    <a:lnTo>
                      <a:pt x="779230" y="210284"/>
                    </a:lnTo>
                    <a:lnTo>
                      <a:pt x="780509" y="212330"/>
                    </a:lnTo>
                    <a:lnTo>
                      <a:pt x="782556" y="217703"/>
                    </a:lnTo>
                    <a:lnTo>
                      <a:pt x="783835" y="222563"/>
                    </a:lnTo>
                    <a:lnTo>
                      <a:pt x="784602" y="225377"/>
                    </a:lnTo>
                    <a:lnTo>
                      <a:pt x="784346" y="226657"/>
                    </a:lnTo>
                    <a:lnTo>
                      <a:pt x="779486" y="229471"/>
                    </a:lnTo>
                    <a:lnTo>
                      <a:pt x="778974" y="231261"/>
                    </a:lnTo>
                    <a:lnTo>
                      <a:pt x="780253" y="235098"/>
                    </a:lnTo>
                    <a:lnTo>
                      <a:pt x="783579" y="249680"/>
                    </a:lnTo>
                    <a:lnTo>
                      <a:pt x="784346" y="250703"/>
                    </a:lnTo>
                    <a:lnTo>
                      <a:pt x="786393" y="251215"/>
                    </a:lnTo>
                    <a:lnTo>
                      <a:pt x="797393" y="251215"/>
                    </a:lnTo>
                    <a:lnTo>
                      <a:pt x="802765" y="250703"/>
                    </a:lnTo>
                    <a:lnTo>
                      <a:pt x="806091" y="251215"/>
                    </a:lnTo>
                    <a:lnTo>
                      <a:pt x="809673" y="252239"/>
                    </a:lnTo>
                    <a:lnTo>
                      <a:pt x="813766" y="254797"/>
                    </a:lnTo>
                    <a:lnTo>
                      <a:pt x="816068" y="257099"/>
                    </a:lnTo>
                    <a:lnTo>
                      <a:pt x="818370" y="259402"/>
                    </a:lnTo>
                    <a:lnTo>
                      <a:pt x="820673" y="265285"/>
                    </a:lnTo>
                    <a:lnTo>
                      <a:pt x="823231" y="269634"/>
                    </a:lnTo>
                    <a:lnTo>
                      <a:pt x="825022" y="270913"/>
                    </a:lnTo>
                    <a:lnTo>
                      <a:pt x="830394" y="273471"/>
                    </a:lnTo>
                    <a:lnTo>
                      <a:pt x="835766" y="273983"/>
                    </a:lnTo>
                    <a:lnTo>
                      <a:pt x="846511" y="275007"/>
                    </a:lnTo>
                    <a:lnTo>
                      <a:pt x="852650" y="277821"/>
                    </a:lnTo>
                    <a:lnTo>
                      <a:pt x="864162" y="284727"/>
                    </a:lnTo>
                    <a:lnTo>
                      <a:pt x="871581" y="289844"/>
                    </a:lnTo>
                    <a:lnTo>
                      <a:pt x="874907" y="291379"/>
                    </a:lnTo>
                    <a:lnTo>
                      <a:pt x="876442" y="291890"/>
                    </a:lnTo>
                    <a:lnTo>
                      <a:pt x="884116" y="290867"/>
                    </a:lnTo>
                    <a:lnTo>
                      <a:pt x="886930" y="290867"/>
                    </a:lnTo>
                    <a:lnTo>
                      <a:pt x="889488" y="291635"/>
                    </a:lnTo>
                    <a:lnTo>
                      <a:pt x="891279" y="292914"/>
                    </a:lnTo>
                    <a:lnTo>
                      <a:pt x="893582" y="294449"/>
                    </a:lnTo>
                    <a:lnTo>
                      <a:pt x="894605" y="297775"/>
                    </a:lnTo>
                    <a:lnTo>
                      <a:pt x="894861" y="301867"/>
                    </a:lnTo>
                    <a:lnTo>
                      <a:pt x="894349" y="305705"/>
                    </a:lnTo>
                    <a:lnTo>
                      <a:pt x="892558" y="313124"/>
                    </a:lnTo>
                    <a:lnTo>
                      <a:pt x="893326" y="315426"/>
                    </a:lnTo>
                    <a:lnTo>
                      <a:pt x="894093" y="316961"/>
                    </a:lnTo>
                    <a:lnTo>
                      <a:pt x="895372" y="317984"/>
                    </a:lnTo>
                    <a:lnTo>
                      <a:pt x="901000" y="320031"/>
                    </a:lnTo>
                    <a:lnTo>
                      <a:pt x="905349" y="322333"/>
                    </a:lnTo>
                    <a:lnTo>
                      <a:pt x="906117" y="323100"/>
                    </a:lnTo>
                    <a:lnTo>
                      <a:pt x="911233" y="330263"/>
                    </a:lnTo>
                    <a:lnTo>
                      <a:pt x="912000" y="330775"/>
                    </a:lnTo>
                    <a:lnTo>
                      <a:pt x="915838" y="332822"/>
                    </a:lnTo>
                    <a:lnTo>
                      <a:pt x="917117" y="334357"/>
                    </a:lnTo>
                    <a:lnTo>
                      <a:pt x="919164" y="339729"/>
                    </a:lnTo>
                    <a:lnTo>
                      <a:pt x="921977" y="346124"/>
                    </a:lnTo>
                    <a:lnTo>
                      <a:pt x="923257" y="348171"/>
                    </a:lnTo>
                    <a:lnTo>
                      <a:pt x="925303" y="349450"/>
                    </a:lnTo>
                    <a:lnTo>
                      <a:pt x="929141" y="350217"/>
                    </a:lnTo>
                    <a:lnTo>
                      <a:pt x="932978" y="351496"/>
                    </a:lnTo>
                    <a:lnTo>
                      <a:pt x="937838" y="353287"/>
                    </a:lnTo>
                    <a:lnTo>
                      <a:pt x="941420" y="354822"/>
                    </a:lnTo>
                    <a:lnTo>
                      <a:pt x="947048" y="356613"/>
                    </a:lnTo>
                    <a:lnTo>
                      <a:pt x="954211" y="357636"/>
                    </a:lnTo>
                    <a:lnTo>
                      <a:pt x="961118" y="358404"/>
                    </a:lnTo>
                    <a:lnTo>
                      <a:pt x="983630" y="361473"/>
                    </a:lnTo>
                    <a:lnTo>
                      <a:pt x="996933" y="364032"/>
                    </a:lnTo>
                    <a:lnTo>
                      <a:pt x="1006142" y="366590"/>
                    </a:lnTo>
                    <a:lnTo>
                      <a:pt x="1009468" y="367869"/>
                    </a:lnTo>
                    <a:lnTo>
                      <a:pt x="1014073" y="370172"/>
                    </a:lnTo>
                    <a:lnTo>
                      <a:pt x="1017398" y="370683"/>
                    </a:lnTo>
                    <a:lnTo>
                      <a:pt x="1019956" y="371450"/>
                    </a:lnTo>
                    <a:lnTo>
                      <a:pt x="1024305" y="372730"/>
                    </a:lnTo>
                    <a:lnTo>
                      <a:pt x="1026096" y="373497"/>
                    </a:lnTo>
                    <a:lnTo>
                      <a:pt x="1027631" y="375544"/>
                    </a:lnTo>
                    <a:lnTo>
                      <a:pt x="1028143" y="377846"/>
                    </a:lnTo>
                    <a:lnTo>
                      <a:pt x="1028399" y="382451"/>
                    </a:lnTo>
                    <a:lnTo>
                      <a:pt x="1029422" y="392172"/>
                    </a:lnTo>
                    <a:lnTo>
                      <a:pt x="1031213" y="394986"/>
                    </a:lnTo>
                    <a:lnTo>
                      <a:pt x="1033771" y="397288"/>
                    </a:lnTo>
                    <a:lnTo>
                      <a:pt x="1036841" y="399846"/>
                    </a:lnTo>
                    <a:lnTo>
                      <a:pt x="1037352" y="401381"/>
                    </a:lnTo>
                    <a:lnTo>
                      <a:pt x="1037864" y="404451"/>
                    </a:lnTo>
                    <a:lnTo>
                      <a:pt x="1038376" y="405475"/>
                    </a:lnTo>
                    <a:lnTo>
                      <a:pt x="1037096" y="408033"/>
                    </a:lnTo>
                    <a:lnTo>
                      <a:pt x="1037352" y="410847"/>
                    </a:lnTo>
                    <a:lnTo>
                      <a:pt x="1036841" y="411614"/>
                    </a:lnTo>
                    <a:lnTo>
                      <a:pt x="1036841" y="415196"/>
                    </a:lnTo>
                    <a:lnTo>
                      <a:pt x="1037864" y="416986"/>
                    </a:lnTo>
                    <a:lnTo>
                      <a:pt x="1038120" y="419033"/>
                    </a:lnTo>
                    <a:lnTo>
                      <a:pt x="1039655" y="422359"/>
                    </a:lnTo>
                    <a:lnTo>
                      <a:pt x="1039655" y="423894"/>
                    </a:lnTo>
                    <a:lnTo>
                      <a:pt x="1040678" y="424405"/>
                    </a:lnTo>
                    <a:lnTo>
                      <a:pt x="1042469" y="427475"/>
                    </a:lnTo>
                    <a:lnTo>
                      <a:pt x="1044515" y="430545"/>
                    </a:lnTo>
                    <a:lnTo>
                      <a:pt x="1044771" y="432336"/>
                    </a:lnTo>
                    <a:lnTo>
                      <a:pt x="1043492" y="434382"/>
                    </a:lnTo>
                    <a:lnTo>
                      <a:pt x="1042213" y="434638"/>
                    </a:lnTo>
                    <a:lnTo>
                      <a:pt x="1042469" y="435917"/>
                    </a:lnTo>
                    <a:lnTo>
                      <a:pt x="1043492" y="441033"/>
                    </a:lnTo>
                    <a:lnTo>
                      <a:pt x="1043748" y="446918"/>
                    </a:lnTo>
                    <a:lnTo>
                      <a:pt x="1045283" y="450755"/>
                    </a:lnTo>
                    <a:lnTo>
                      <a:pt x="1046562" y="453313"/>
                    </a:lnTo>
                    <a:lnTo>
                      <a:pt x="1050143" y="458685"/>
                    </a:lnTo>
                    <a:lnTo>
                      <a:pt x="1052446" y="461499"/>
                    </a:lnTo>
                    <a:lnTo>
                      <a:pt x="1056539" y="465336"/>
                    </a:lnTo>
                    <a:lnTo>
                      <a:pt x="1059609" y="469429"/>
                    </a:lnTo>
                    <a:lnTo>
                      <a:pt x="1062934" y="474802"/>
                    </a:lnTo>
                    <a:lnTo>
                      <a:pt x="1067027" y="480174"/>
                    </a:lnTo>
                    <a:lnTo>
                      <a:pt x="1069074" y="481965"/>
                    </a:lnTo>
                    <a:lnTo>
                      <a:pt x="1072400" y="484267"/>
                    </a:lnTo>
                    <a:lnTo>
                      <a:pt x="1076749" y="487593"/>
                    </a:lnTo>
                    <a:lnTo>
                      <a:pt x="1078028" y="488360"/>
                    </a:lnTo>
                    <a:lnTo>
                      <a:pt x="1080842" y="490151"/>
                    </a:lnTo>
                    <a:lnTo>
                      <a:pt x="1082888" y="492454"/>
                    </a:lnTo>
                    <a:lnTo>
                      <a:pt x="1086214" y="493221"/>
                    </a:lnTo>
                    <a:lnTo>
                      <a:pt x="1089795" y="495268"/>
                    </a:lnTo>
                    <a:lnTo>
                      <a:pt x="1091586" y="495011"/>
                    </a:lnTo>
                    <a:lnTo>
                      <a:pt x="1092354" y="496035"/>
                    </a:lnTo>
                    <a:lnTo>
                      <a:pt x="1095424" y="497058"/>
                    </a:lnTo>
                    <a:lnTo>
                      <a:pt x="1098493" y="496291"/>
                    </a:lnTo>
                    <a:lnTo>
                      <a:pt x="1102331" y="496291"/>
                    </a:lnTo>
                    <a:lnTo>
                      <a:pt x="1109238" y="495011"/>
                    </a:lnTo>
                    <a:lnTo>
                      <a:pt x="1109749" y="494500"/>
                    </a:lnTo>
                    <a:lnTo>
                      <a:pt x="1116145" y="495779"/>
                    </a:lnTo>
                    <a:lnTo>
                      <a:pt x="1116145" y="497058"/>
                    </a:lnTo>
                    <a:lnTo>
                      <a:pt x="1119215" y="497314"/>
                    </a:lnTo>
                    <a:lnTo>
                      <a:pt x="1123308" y="498337"/>
                    </a:lnTo>
                    <a:lnTo>
                      <a:pt x="1124075" y="499360"/>
                    </a:lnTo>
                    <a:lnTo>
                      <a:pt x="1124075" y="500640"/>
                    </a:lnTo>
                    <a:lnTo>
                      <a:pt x="1126889" y="503965"/>
                    </a:lnTo>
                    <a:lnTo>
                      <a:pt x="1129959" y="504988"/>
                    </a:lnTo>
                    <a:lnTo>
                      <a:pt x="1134052" y="505756"/>
                    </a:lnTo>
                    <a:lnTo>
                      <a:pt x="1135587" y="505756"/>
                    </a:lnTo>
                    <a:lnTo>
                      <a:pt x="1137378" y="505244"/>
                    </a:lnTo>
                    <a:lnTo>
                      <a:pt x="1138657" y="505756"/>
                    </a:lnTo>
                    <a:lnTo>
                      <a:pt x="1146076" y="506268"/>
                    </a:lnTo>
                    <a:lnTo>
                      <a:pt x="1150936" y="505500"/>
                    </a:lnTo>
                    <a:lnTo>
                      <a:pt x="1155797" y="503965"/>
                    </a:lnTo>
                    <a:lnTo>
                      <a:pt x="1160146" y="503454"/>
                    </a:lnTo>
                    <a:lnTo>
                      <a:pt x="1163727" y="503965"/>
                    </a:lnTo>
                    <a:lnTo>
                      <a:pt x="1165006" y="503709"/>
                    </a:lnTo>
                    <a:lnTo>
                      <a:pt x="1168588" y="503709"/>
                    </a:lnTo>
                    <a:lnTo>
                      <a:pt x="1179588" y="504733"/>
                    </a:lnTo>
                    <a:lnTo>
                      <a:pt x="1180611" y="506012"/>
                    </a:lnTo>
                    <a:lnTo>
                      <a:pt x="1187519" y="506523"/>
                    </a:lnTo>
                    <a:lnTo>
                      <a:pt x="1199798" y="507547"/>
                    </a:lnTo>
                    <a:lnTo>
                      <a:pt x="1206705" y="508059"/>
                    </a:lnTo>
                    <a:lnTo>
                      <a:pt x="1208752" y="507291"/>
                    </a:lnTo>
                    <a:lnTo>
                      <a:pt x="1215915" y="498849"/>
                    </a:lnTo>
                    <a:lnTo>
                      <a:pt x="1217194" y="497058"/>
                    </a:lnTo>
                    <a:lnTo>
                      <a:pt x="1218729" y="496802"/>
                    </a:lnTo>
                    <a:lnTo>
                      <a:pt x="1223845" y="499616"/>
                    </a:lnTo>
                    <a:lnTo>
                      <a:pt x="1225124" y="499360"/>
                    </a:lnTo>
                    <a:lnTo>
                      <a:pt x="1226659" y="496546"/>
                    </a:lnTo>
                    <a:lnTo>
                      <a:pt x="1228194" y="496546"/>
                    </a:lnTo>
                    <a:lnTo>
                      <a:pt x="1231520" y="498593"/>
                    </a:lnTo>
                    <a:lnTo>
                      <a:pt x="1232543" y="498593"/>
                    </a:lnTo>
                    <a:lnTo>
                      <a:pt x="1235357" y="495011"/>
                    </a:lnTo>
                    <a:lnTo>
                      <a:pt x="1235869" y="493732"/>
                    </a:lnTo>
                    <a:lnTo>
                      <a:pt x="1237148" y="492965"/>
                    </a:lnTo>
                    <a:lnTo>
                      <a:pt x="1240217" y="492709"/>
                    </a:lnTo>
                    <a:lnTo>
                      <a:pt x="1245078" y="488872"/>
                    </a:lnTo>
                    <a:lnTo>
                      <a:pt x="1249939" y="497826"/>
                    </a:lnTo>
                    <a:lnTo>
                      <a:pt x="1251985" y="498849"/>
                    </a:lnTo>
                    <a:lnTo>
                      <a:pt x="1257357" y="503198"/>
                    </a:lnTo>
                    <a:lnTo>
                      <a:pt x="1264265" y="510361"/>
                    </a:lnTo>
                    <a:lnTo>
                      <a:pt x="1268613" y="514454"/>
                    </a:lnTo>
                    <a:lnTo>
                      <a:pt x="1273986" y="519059"/>
                    </a:lnTo>
                    <a:lnTo>
                      <a:pt x="1279614" y="521873"/>
                    </a:lnTo>
                    <a:lnTo>
                      <a:pt x="1282684" y="522896"/>
                    </a:lnTo>
                    <a:lnTo>
                      <a:pt x="1301358" y="526733"/>
                    </a:lnTo>
                    <a:lnTo>
                      <a:pt x="1307754" y="527501"/>
                    </a:lnTo>
                    <a:lnTo>
                      <a:pt x="1313894" y="527245"/>
                    </a:lnTo>
                    <a:lnTo>
                      <a:pt x="1317219" y="528012"/>
                    </a:lnTo>
                    <a:lnTo>
                      <a:pt x="1320801" y="529291"/>
                    </a:lnTo>
                    <a:lnTo>
                      <a:pt x="1323103" y="529803"/>
                    </a:lnTo>
                    <a:lnTo>
                      <a:pt x="1326429" y="528268"/>
                    </a:lnTo>
                    <a:lnTo>
                      <a:pt x="1327708" y="528012"/>
                    </a:lnTo>
                    <a:lnTo>
                      <a:pt x="1331801" y="528780"/>
                    </a:lnTo>
                    <a:lnTo>
                      <a:pt x="1338197" y="531082"/>
                    </a:lnTo>
                    <a:lnTo>
                      <a:pt x="1339987" y="532105"/>
                    </a:lnTo>
                    <a:lnTo>
                      <a:pt x="1341522" y="534152"/>
                    </a:lnTo>
                    <a:lnTo>
                      <a:pt x="1342034" y="539780"/>
                    </a:lnTo>
                    <a:lnTo>
                      <a:pt x="1344080" y="542594"/>
                    </a:lnTo>
                    <a:lnTo>
                      <a:pt x="1344848" y="545920"/>
                    </a:lnTo>
                    <a:lnTo>
                      <a:pt x="1346894" y="548989"/>
                    </a:lnTo>
                    <a:lnTo>
                      <a:pt x="1348173" y="550524"/>
                    </a:lnTo>
                    <a:lnTo>
                      <a:pt x="1352011" y="552315"/>
                    </a:lnTo>
                    <a:lnTo>
                      <a:pt x="1353290" y="553850"/>
                    </a:lnTo>
                    <a:lnTo>
                      <a:pt x="1353802" y="555129"/>
                    </a:lnTo>
                    <a:lnTo>
                      <a:pt x="1353034" y="557176"/>
                    </a:lnTo>
                    <a:lnTo>
                      <a:pt x="1350476" y="558199"/>
                    </a:lnTo>
                    <a:lnTo>
                      <a:pt x="1348685" y="559734"/>
                    </a:lnTo>
                    <a:lnTo>
                      <a:pt x="1347918" y="561013"/>
                    </a:lnTo>
                    <a:lnTo>
                      <a:pt x="1346639" y="564595"/>
                    </a:lnTo>
                    <a:lnTo>
                      <a:pt x="1346639" y="567664"/>
                    </a:lnTo>
                    <a:lnTo>
                      <a:pt x="1347406" y="569455"/>
                    </a:lnTo>
                    <a:lnTo>
                      <a:pt x="1350476" y="574316"/>
                    </a:lnTo>
                    <a:lnTo>
                      <a:pt x="1351243" y="577897"/>
                    </a:lnTo>
                    <a:lnTo>
                      <a:pt x="1350732" y="582502"/>
                    </a:lnTo>
                    <a:lnTo>
                      <a:pt x="1347662" y="590944"/>
                    </a:lnTo>
                    <a:lnTo>
                      <a:pt x="1348429" y="594270"/>
                    </a:lnTo>
                    <a:lnTo>
                      <a:pt x="1349453" y="595805"/>
                    </a:lnTo>
                    <a:lnTo>
                      <a:pt x="1349708" y="597596"/>
                    </a:lnTo>
                    <a:lnTo>
                      <a:pt x="1349197" y="599130"/>
                    </a:lnTo>
                    <a:lnTo>
                      <a:pt x="1349453" y="599898"/>
                    </a:lnTo>
                    <a:lnTo>
                      <a:pt x="1350476" y="600665"/>
                    </a:lnTo>
                    <a:lnTo>
                      <a:pt x="1353290" y="601177"/>
                    </a:lnTo>
                    <a:lnTo>
                      <a:pt x="1357127" y="602712"/>
                    </a:lnTo>
                    <a:lnTo>
                      <a:pt x="1357127" y="603479"/>
                    </a:lnTo>
                    <a:lnTo>
                      <a:pt x="1355848" y="606293"/>
                    </a:lnTo>
                    <a:lnTo>
                      <a:pt x="1355336" y="608340"/>
                    </a:lnTo>
                    <a:lnTo>
                      <a:pt x="1355336" y="611921"/>
                    </a:lnTo>
                    <a:lnTo>
                      <a:pt x="1354313" y="614735"/>
                    </a:lnTo>
                    <a:lnTo>
                      <a:pt x="1353034" y="616270"/>
                    </a:lnTo>
                    <a:lnTo>
                      <a:pt x="1351499" y="616782"/>
                    </a:lnTo>
                    <a:lnTo>
                      <a:pt x="1348173" y="616526"/>
                    </a:lnTo>
                    <a:lnTo>
                      <a:pt x="1346894" y="616782"/>
                    </a:lnTo>
                    <a:lnTo>
                      <a:pt x="1345615" y="618061"/>
                    </a:lnTo>
                    <a:lnTo>
                      <a:pt x="1345359" y="619084"/>
                    </a:lnTo>
                    <a:lnTo>
                      <a:pt x="1344848" y="623945"/>
                    </a:lnTo>
                    <a:lnTo>
                      <a:pt x="1342290" y="627782"/>
                    </a:lnTo>
                    <a:lnTo>
                      <a:pt x="1336917" y="632643"/>
                    </a:lnTo>
                    <a:lnTo>
                      <a:pt x="1333848" y="636992"/>
                    </a:lnTo>
                    <a:lnTo>
                      <a:pt x="1331801" y="640573"/>
                    </a:lnTo>
                    <a:lnTo>
                      <a:pt x="1326685" y="647480"/>
                    </a:lnTo>
                    <a:lnTo>
                      <a:pt x="1324894" y="649015"/>
                    </a:lnTo>
                    <a:lnTo>
                      <a:pt x="1322080" y="650806"/>
                    </a:lnTo>
                    <a:lnTo>
                      <a:pt x="1323871" y="653364"/>
                    </a:lnTo>
                    <a:lnTo>
                      <a:pt x="1324638" y="653876"/>
                    </a:lnTo>
                    <a:lnTo>
                      <a:pt x="1327452" y="654131"/>
                    </a:lnTo>
                    <a:lnTo>
                      <a:pt x="1331034" y="655922"/>
                    </a:lnTo>
                    <a:lnTo>
                      <a:pt x="1339220" y="659504"/>
                    </a:lnTo>
                    <a:lnTo>
                      <a:pt x="1341522" y="659760"/>
                    </a:lnTo>
                    <a:lnTo>
                      <a:pt x="1344336" y="661039"/>
                    </a:lnTo>
                    <a:lnTo>
                      <a:pt x="1345871" y="664365"/>
                    </a:lnTo>
                    <a:lnTo>
                      <a:pt x="1344336" y="667434"/>
                    </a:lnTo>
                    <a:lnTo>
                      <a:pt x="1343313" y="670504"/>
                    </a:lnTo>
                    <a:lnTo>
                      <a:pt x="1343825" y="672295"/>
                    </a:lnTo>
                    <a:lnTo>
                      <a:pt x="1345104" y="673830"/>
                    </a:lnTo>
                    <a:lnTo>
                      <a:pt x="1348685" y="677411"/>
                    </a:lnTo>
                    <a:lnTo>
                      <a:pt x="1355081" y="683295"/>
                    </a:lnTo>
                    <a:lnTo>
                      <a:pt x="1356871" y="685597"/>
                    </a:lnTo>
                    <a:lnTo>
                      <a:pt x="1357639" y="687388"/>
                    </a:lnTo>
                    <a:lnTo>
                      <a:pt x="1357639" y="689435"/>
                    </a:lnTo>
                    <a:lnTo>
                      <a:pt x="1355848" y="692504"/>
                    </a:lnTo>
                    <a:lnTo>
                      <a:pt x="1352778" y="697877"/>
                    </a:lnTo>
                    <a:lnTo>
                      <a:pt x="1352522" y="698900"/>
                    </a:lnTo>
                    <a:lnTo>
                      <a:pt x="1353034" y="702481"/>
                    </a:lnTo>
                    <a:lnTo>
                      <a:pt x="1354569" y="703761"/>
                    </a:lnTo>
                    <a:lnTo>
                      <a:pt x="1355848" y="705295"/>
                    </a:lnTo>
                    <a:lnTo>
                      <a:pt x="1356871" y="707854"/>
                    </a:lnTo>
                    <a:lnTo>
                      <a:pt x="1359685" y="709644"/>
                    </a:lnTo>
                    <a:lnTo>
                      <a:pt x="1361476" y="713738"/>
                    </a:lnTo>
                    <a:lnTo>
                      <a:pt x="1362499" y="713993"/>
                    </a:lnTo>
                    <a:lnTo>
                      <a:pt x="1366593" y="714505"/>
                    </a:lnTo>
                    <a:lnTo>
                      <a:pt x="1367616" y="714761"/>
                    </a:lnTo>
                    <a:lnTo>
                      <a:pt x="1369407" y="720900"/>
                    </a:lnTo>
                    <a:lnTo>
                      <a:pt x="1372732" y="721156"/>
                    </a:lnTo>
                    <a:lnTo>
                      <a:pt x="1373755" y="721924"/>
                    </a:lnTo>
                    <a:lnTo>
                      <a:pt x="1374523" y="731133"/>
                    </a:lnTo>
                    <a:lnTo>
                      <a:pt x="1376314" y="732157"/>
                    </a:lnTo>
                    <a:lnTo>
                      <a:pt x="1379128" y="733436"/>
                    </a:lnTo>
                    <a:lnTo>
                      <a:pt x="1380918" y="734203"/>
                    </a:lnTo>
                    <a:lnTo>
                      <a:pt x="1387826" y="736250"/>
                    </a:lnTo>
                    <a:lnTo>
                      <a:pt x="1390640" y="737273"/>
                    </a:lnTo>
                    <a:lnTo>
                      <a:pt x="1392686" y="739575"/>
                    </a:lnTo>
                    <a:lnTo>
                      <a:pt x="1393198" y="743413"/>
                    </a:lnTo>
                    <a:lnTo>
                      <a:pt x="1393709" y="745715"/>
                    </a:lnTo>
                    <a:lnTo>
                      <a:pt x="1392686" y="746227"/>
                    </a:lnTo>
                    <a:lnTo>
                      <a:pt x="1392942" y="748529"/>
                    </a:lnTo>
                    <a:lnTo>
                      <a:pt x="1397035" y="752366"/>
                    </a:lnTo>
                    <a:lnTo>
                      <a:pt x="1398570" y="753645"/>
                    </a:lnTo>
                    <a:lnTo>
                      <a:pt x="1401384" y="754413"/>
                    </a:lnTo>
                    <a:lnTo>
                      <a:pt x="1408547" y="762599"/>
                    </a:lnTo>
                    <a:lnTo>
                      <a:pt x="1407524" y="764390"/>
                    </a:lnTo>
                    <a:lnTo>
                      <a:pt x="1405989" y="767178"/>
                    </a:lnTo>
                    <a:lnTo>
                      <a:pt x="1404710" y="768739"/>
                    </a:lnTo>
                    <a:lnTo>
                      <a:pt x="1402919" y="769225"/>
                    </a:lnTo>
                    <a:lnTo>
                      <a:pt x="1397547" y="772039"/>
                    </a:lnTo>
                    <a:lnTo>
                      <a:pt x="1395500" y="773855"/>
                    </a:lnTo>
                    <a:lnTo>
                      <a:pt x="1393198" y="774853"/>
                    </a:lnTo>
                    <a:lnTo>
                      <a:pt x="1392175" y="776132"/>
                    </a:lnTo>
                    <a:lnTo>
                      <a:pt x="1391407" y="780251"/>
                    </a:lnTo>
                    <a:lnTo>
                      <a:pt x="1390895" y="785086"/>
                    </a:lnTo>
                    <a:lnTo>
                      <a:pt x="1390640" y="788155"/>
                    </a:lnTo>
                    <a:lnTo>
                      <a:pt x="1390384" y="789460"/>
                    </a:lnTo>
                    <a:lnTo>
                      <a:pt x="1390640" y="792274"/>
                    </a:lnTo>
                    <a:lnTo>
                      <a:pt x="1390128" y="793272"/>
                    </a:lnTo>
                    <a:lnTo>
                      <a:pt x="1388081" y="795318"/>
                    </a:lnTo>
                    <a:lnTo>
                      <a:pt x="1380918" y="801203"/>
                    </a:lnTo>
                    <a:lnTo>
                      <a:pt x="1379895" y="803786"/>
                    </a:lnTo>
                    <a:lnTo>
                      <a:pt x="1378616" y="805551"/>
                    </a:lnTo>
                    <a:lnTo>
                      <a:pt x="1375546" y="806344"/>
                    </a:lnTo>
                    <a:lnTo>
                      <a:pt x="1375035" y="806831"/>
                    </a:lnTo>
                    <a:lnTo>
                      <a:pt x="1375035" y="809644"/>
                    </a:lnTo>
                    <a:lnTo>
                      <a:pt x="1375802" y="811947"/>
                    </a:lnTo>
                    <a:lnTo>
                      <a:pt x="1375802" y="815042"/>
                    </a:lnTo>
                    <a:lnTo>
                      <a:pt x="1374011" y="818854"/>
                    </a:lnTo>
                    <a:lnTo>
                      <a:pt x="1372221" y="820670"/>
                    </a:lnTo>
                    <a:lnTo>
                      <a:pt x="1372221" y="821949"/>
                    </a:lnTo>
                    <a:lnTo>
                      <a:pt x="1372988" y="824482"/>
                    </a:lnTo>
                    <a:lnTo>
                      <a:pt x="1372476" y="827296"/>
                    </a:lnTo>
                    <a:lnTo>
                      <a:pt x="1370174" y="831645"/>
                    </a:lnTo>
                    <a:lnTo>
                      <a:pt x="1368383" y="833947"/>
                    </a:lnTo>
                    <a:lnTo>
                      <a:pt x="1367104" y="835508"/>
                    </a:lnTo>
                    <a:lnTo>
                      <a:pt x="1365058" y="835994"/>
                    </a:lnTo>
                    <a:lnTo>
                      <a:pt x="1361732" y="835508"/>
                    </a:lnTo>
                    <a:lnTo>
                      <a:pt x="1359174" y="833947"/>
                    </a:lnTo>
                    <a:lnTo>
                      <a:pt x="1357639" y="834229"/>
                    </a:lnTo>
                    <a:lnTo>
                      <a:pt x="1355592" y="838322"/>
                    </a:lnTo>
                    <a:lnTo>
                      <a:pt x="1353034" y="841622"/>
                    </a:lnTo>
                    <a:lnTo>
                      <a:pt x="1352267" y="841903"/>
                    </a:lnTo>
                    <a:lnTo>
                      <a:pt x="1349964" y="843668"/>
                    </a:lnTo>
                    <a:lnTo>
                      <a:pt x="1348685" y="843438"/>
                    </a:lnTo>
                    <a:lnTo>
                      <a:pt x="1345615" y="840624"/>
                    </a:lnTo>
                    <a:lnTo>
                      <a:pt x="1344336" y="840087"/>
                    </a:lnTo>
                    <a:lnTo>
                      <a:pt x="1337685" y="838322"/>
                    </a:lnTo>
                    <a:lnTo>
                      <a:pt x="1332057" y="837273"/>
                    </a:lnTo>
                    <a:lnTo>
                      <a:pt x="1327452" y="837043"/>
                    </a:lnTo>
                    <a:lnTo>
                      <a:pt x="1325917" y="838040"/>
                    </a:lnTo>
                    <a:lnTo>
                      <a:pt x="1325406" y="837273"/>
                    </a:lnTo>
                    <a:lnTo>
                      <a:pt x="1320801" y="840854"/>
                    </a:lnTo>
                    <a:lnTo>
                      <a:pt x="1323871" y="843924"/>
                    </a:lnTo>
                    <a:lnTo>
                      <a:pt x="1323615" y="844717"/>
                    </a:lnTo>
                    <a:lnTo>
                      <a:pt x="1320545" y="848017"/>
                    </a:lnTo>
                    <a:lnTo>
                      <a:pt x="1316963" y="852878"/>
                    </a:lnTo>
                    <a:lnTo>
                      <a:pt x="1311591" y="858762"/>
                    </a:lnTo>
                    <a:lnTo>
                      <a:pt x="1310312" y="860322"/>
                    </a:lnTo>
                    <a:lnTo>
                      <a:pt x="1307498" y="862625"/>
                    </a:lnTo>
                    <a:lnTo>
                      <a:pt x="1306731" y="864390"/>
                    </a:lnTo>
                    <a:lnTo>
                      <a:pt x="1306475" y="869250"/>
                    </a:lnTo>
                    <a:lnTo>
                      <a:pt x="1305707" y="875646"/>
                    </a:lnTo>
                    <a:lnTo>
                      <a:pt x="1302893" y="877692"/>
                    </a:lnTo>
                    <a:lnTo>
                      <a:pt x="1298289" y="881274"/>
                    </a:lnTo>
                    <a:lnTo>
                      <a:pt x="1298289" y="883090"/>
                    </a:lnTo>
                    <a:lnTo>
                      <a:pt x="1296242" y="884625"/>
                    </a:lnTo>
                    <a:lnTo>
                      <a:pt x="1295730" y="886160"/>
                    </a:lnTo>
                    <a:lnTo>
                      <a:pt x="1296754" y="887439"/>
                    </a:lnTo>
                    <a:lnTo>
                      <a:pt x="1295986" y="888974"/>
                    </a:lnTo>
                    <a:lnTo>
                      <a:pt x="1292661" y="892811"/>
                    </a:lnTo>
                    <a:lnTo>
                      <a:pt x="1290614" y="894091"/>
                    </a:lnTo>
                    <a:lnTo>
                      <a:pt x="1290102" y="894858"/>
                    </a:lnTo>
                    <a:lnTo>
                      <a:pt x="1288823" y="898440"/>
                    </a:lnTo>
                    <a:lnTo>
                      <a:pt x="1288056" y="903044"/>
                    </a:lnTo>
                    <a:lnTo>
                      <a:pt x="1288312" y="907393"/>
                    </a:lnTo>
                    <a:lnTo>
                      <a:pt x="1289079" y="910975"/>
                    </a:lnTo>
                    <a:lnTo>
                      <a:pt x="1289591" y="911998"/>
                    </a:lnTo>
                    <a:lnTo>
                      <a:pt x="1288823" y="914812"/>
                    </a:lnTo>
                    <a:lnTo>
                      <a:pt x="1288567" y="916859"/>
                    </a:lnTo>
                    <a:lnTo>
                      <a:pt x="1289335" y="919161"/>
                    </a:lnTo>
                    <a:lnTo>
                      <a:pt x="1295475" y="923766"/>
                    </a:lnTo>
                    <a:lnTo>
                      <a:pt x="1296242" y="925045"/>
                    </a:lnTo>
                    <a:lnTo>
                      <a:pt x="1297009" y="927859"/>
                    </a:lnTo>
                    <a:lnTo>
                      <a:pt x="1298544" y="929650"/>
                    </a:lnTo>
                    <a:lnTo>
                      <a:pt x="1299568" y="932464"/>
                    </a:lnTo>
                    <a:lnTo>
                      <a:pt x="1302893" y="932464"/>
                    </a:lnTo>
                    <a:lnTo>
                      <a:pt x="1304172" y="932975"/>
                    </a:lnTo>
                    <a:lnTo>
                      <a:pt x="1305707" y="934510"/>
                    </a:lnTo>
                    <a:lnTo>
                      <a:pt x="1310824" y="947301"/>
                    </a:lnTo>
                    <a:lnTo>
                      <a:pt x="1326173" y="985674"/>
                    </a:lnTo>
                    <a:lnTo>
                      <a:pt x="1330010" y="989511"/>
                    </a:lnTo>
                    <a:lnTo>
                      <a:pt x="1332824" y="995907"/>
                    </a:lnTo>
                    <a:lnTo>
                      <a:pt x="1334871" y="999488"/>
                    </a:lnTo>
                    <a:lnTo>
                      <a:pt x="1339220" y="1006140"/>
                    </a:lnTo>
                    <a:lnTo>
                      <a:pt x="1342545" y="1011000"/>
                    </a:lnTo>
                    <a:lnTo>
                      <a:pt x="1345104" y="1014326"/>
                    </a:lnTo>
                    <a:lnTo>
                      <a:pt x="1348685" y="1020977"/>
                    </a:lnTo>
                    <a:lnTo>
                      <a:pt x="1353034" y="1022256"/>
                    </a:lnTo>
                    <a:lnTo>
                      <a:pt x="1356616" y="1024047"/>
                    </a:lnTo>
                    <a:lnTo>
                      <a:pt x="1359430" y="1024559"/>
                    </a:lnTo>
                    <a:lnTo>
                      <a:pt x="1360197" y="1025326"/>
                    </a:lnTo>
                    <a:lnTo>
                      <a:pt x="1359685" y="1027117"/>
                    </a:lnTo>
                    <a:lnTo>
                      <a:pt x="1355081" y="1031722"/>
                    </a:lnTo>
                    <a:lnTo>
                      <a:pt x="1353034" y="1035047"/>
                    </a:lnTo>
                    <a:lnTo>
                      <a:pt x="1351243" y="1036326"/>
                    </a:lnTo>
                    <a:lnTo>
                      <a:pt x="1348685" y="1037350"/>
                    </a:lnTo>
                    <a:lnTo>
                      <a:pt x="1344336" y="1041187"/>
                    </a:lnTo>
                    <a:lnTo>
                      <a:pt x="1340755" y="1044001"/>
                    </a:lnTo>
                    <a:lnTo>
                      <a:pt x="1330778" y="1049885"/>
                    </a:lnTo>
                    <a:lnTo>
                      <a:pt x="1323359" y="1052699"/>
                    </a:lnTo>
                    <a:lnTo>
                      <a:pt x="1317475" y="1055001"/>
                    </a:lnTo>
                    <a:lnTo>
                      <a:pt x="1310312" y="1056792"/>
                    </a:lnTo>
                    <a:lnTo>
                      <a:pt x="1300335" y="1058327"/>
                    </a:lnTo>
                    <a:lnTo>
                      <a:pt x="1291381" y="1061141"/>
                    </a:lnTo>
                    <a:lnTo>
                      <a:pt x="1278079" y="1064723"/>
                    </a:lnTo>
                    <a:lnTo>
                      <a:pt x="1271428" y="1067281"/>
                    </a:lnTo>
                    <a:lnTo>
                      <a:pt x="1267334" y="1068304"/>
                    </a:lnTo>
                    <a:lnTo>
                      <a:pt x="1258381" y="1067792"/>
                    </a:lnTo>
                    <a:lnTo>
                      <a:pt x="1246101" y="1070862"/>
                    </a:lnTo>
                    <a:lnTo>
                      <a:pt x="1240473" y="1071374"/>
                    </a:lnTo>
                    <a:lnTo>
                      <a:pt x="1233566" y="1071630"/>
                    </a:lnTo>
                    <a:lnTo>
                      <a:pt x="1225636" y="1071118"/>
                    </a:lnTo>
                    <a:lnTo>
                      <a:pt x="1208752" y="1071885"/>
                    </a:lnTo>
                    <a:lnTo>
                      <a:pt x="1204147" y="1072397"/>
                    </a:lnTo>
                    <a:lnTo>
                      <a:pt x="1201333" y="1074188"/>
                    </a:lnTo>
                    <a:lnTo>
                      <a:pt x="1198519" y="1074955"/>
                    </a:lnTo>
                    <a:lnTo>
                      <a:pt x="1195193" y="1074699"/>
                    </a:lnTo>
                    <a:lnTo>
                      <a:pt x="1191356" y="1075723"/>
                    </a:lnTo>
                    <a:lnTo>
                      <a:pt x="1185984" y="1078281"/>
                    </a:lnTo>
                    <a:lnTo>
                      <a:pt x="1182402" y="1079816"/>
                    </a:lnTo>
                    <a:lnTo>
                      <a:pt x="1179844" y="1082118"/>
                    </a:lnTo>
                    <a:lnTo>
                      <a:pt x="1178565" y="1082630"/>
                    </a:lnTo>
                    <a:lnTo>
                      <a:pt x="1173960" y="1082374"/>
                    </a:lnTo>
                    <a:lnTo>
                      <a:pt x="1172937" y="1082630"/>
                    </a:lnTo>
                    <a:lnTo>
                      <a:pt x="1170123" y="1084421"/>
                    </a:lnTo>
                    <a:lnTo>
                      <a:pt x="1160913" y="1084165"/>
                    </a:lnTo>
                    <a:lnTo>
                      <a:pt x="1157588" y="1083653"/>
                    </a:lnTo>
                    <a:lnTo>
                      <a:pt x="1154774" y="1082374"/>
                    </a:lnTo>
                    <a:lnTo>
                      <a:pt x="1153239" y="1082374"/>
                    </a:lnTo>
                    <a:lnTo>
                      <a:pt x="1150425" y="1082886"/>
                    </a:lnTo>
                    <a:lnTo>
                      <a:pt x="1147099" y="1085444"/>
                    </a:lnTo>
                    <a:lnTo>
                      <a:pt x="1145308" y="1088002"/>
                    </a:lnTo>
                    <a:lnTo>
                      <a:pt x="1143262" y="1088002"/>
                    </a:lnTo>
                    <a:lnTo>
                      <a:pt x="1140448" y="1087235"/>
                    </a:lnTo>
                    <a:lnTo>
                      <a:pt x="1137634" y="1085700"/>
                    </a:lnTo>
                    <a:lnTo>
                      <a:pt x="1137890" y="1082886"/>
                    </a:lnTo>
                    <a:lnTo>
                      <a:pt x="1136611" y="1080558"/>
                    </a:lnTo>
                    <a:lnTo>
                      <a:pt x="1135843" y="1078025"/>
                    </a:lnTo>
                    <a:lnTo>
                      <a:pt x="1134564" y="1077258"/>
                    </a:lnTo>
                    <a:lnTo>
                      <a:pt x="1132006" y="1076976"/>
                    </a:lnTo>
                    <a:lnTo>
                      <a:pt x="1130727" y="1077488"/>
                    </a:lnTo>
                    <a:lnTo>
                      <a:pt x="1128680" y="1079023"/>
                    </a:lnTo>
                    <a:lnTo>
                      <a:pt x="1126633" y="1091046"/>
                    </a:lnTo>
                    <a:lnTo>
                      <a:pt x="1125866" y="1098977"/>
                    </a:lnTo>
                    <a:lnTo>
                      <a:pt x="1124843" y="1101024"/>
                    </a:lnTo>
                    <a:lnTo>
                      <a:pt x="1122284" y="1103351"/>
                    </a:lnTo>
                    <a:lnTo>
                      <a:pt x="1120494" y="1104375"/>
                    </a:lnTo>
                    <a:lnTo>
                      <a:pt x="1118191" y="1105116"/>
                    </a:lnTo>
                    <a:lnTo>
                      <a:pt x="1113842" y="1104886"/>
                    </a:lnTo>
                    <a:lnTo>
                      <a:pt x="1110005" y="1103837"/>
                    </a:lnTo>
                    <a:lnTo>
                      <a:pt x="1106679" y="1102558"/>
                    </a:lnTo>
                    <a:lnTo>
                      <a:pt x="1101307" y="1101024"/>
                    </a:lnTo>
                    <a:lnTo>
                      <a:pt x="1098493" y="1099744"/>
                    </a:lnTo>
                    <a:lnTo>
                      <a:pt x="1088772" y="1092863"/>
                    </a:lnTo>
                    <a:lnTo>
                      <a:pt x="1081865" y="1089000"/>
                    </a:lnTo>
                    <a:lnTo>
                      <a:pt x="1077260" y="1085700"/>
                    </a:lnTo>
                    <a:lnTo>
                      <a:pt x="1071632" y="1080072"/>
                    </a:lnTo>
                    <a:lnTo>
                      <a:pt x="1063446" y="1069813"/>
                    </a:lnTo>
                    <a:lnTo>
                      <a:pt x="1061655" y="1067281"/>
                    </a:lnTo>
                    <a:lnTo>
                      <a:pt x="1060376" y="1064467"/>
                    </a:lnTo>
                    <a:lnTo>
                      <a:pt x="1059353" y="1060885"/>
                    </a:lnTo>
                    <a:lnTo>
                      <a:pt x="1058841" y="1056536"/>
                    </a:lnTo>
                    <a:lnTo>
                      <a:pt x="1058841" y="1051138"/>
                    </a:lnTo>
                    <a:lnTo>
                      <a:pt x="1059609" y="1042466"/>
                    </a:lnTo>
                    <a:lnTo>
                      <a:pt x="1059353" y="1038347"/>
                    </a:lnTo>
                    <a:lnTo>
                      <a:pt x="1058074" y="1036071"/>
                    </a:lnTo>
                    <a:lnTo>
                      <a:pt x="1055771" y="1031722"/>
                    </a:lnTo>
                    <a:lnTo>
                      <a:pt x="1054492" y="1026861"/>
                    </a:lnTo>
                    <a:lnTo>
                      <a:pt x="1053725" y="1025556"/>
                    </a:lnTo>
                    <a:lnTo>
                      <a:pt x="1052446" y="1025045"/>
                    </a:lnTo>
                    <a:lnTo>
                      <a:pt x="1049376" y="1025326"/>
                    </a:lnTo>
                    <a:lnTo>
                      <a:pt x="1045283" y="1027373"/>
                    </a:lnTo>
                    <a:lnTo>
                      <a:pt x="1030957" y="1034766"/>
                    </a:lnTo>
                    <a:lnTo>
                      <a:pt x="1026096" y="1037069"/>
                    </a:lnTo>
                    <a:lnTo>
                      <a:pt x="1022003" y="1038347"/>
                    </a:lnTo>
                    <a:lnTo>
                      <a:pt x="1019701" y="1038117"/>
                    </a:lnTo>
                    <a:lnTo>
                      <a:pt x="1013817" y="1036071"/>
                    </a:lnTo>
                    <a:lnTo>
                      <a:pt x="1011770" y="1035022"/>
                    </a:lnTo>
                    <a:lnTo>
                      <a:pt x="998979" y="1027373"/>
                    </a:lnTo>
                    <a:lnTo>
                      <a:pt x="996933" y="1025326"/>
                    </a:lnTo>
                    <a:lnTo>
                      <a:pt x="994630" y="1020696"/>
                    </a:lnTo>
                    <a:lnTo>
                      <a:pt x="993607" y="1016884"/>
                    </a:lnTo>
                    <a:lnTo>
                      <a:pt x="993096" y="1011000"/>
                    </a:lnTo>
                    <a:lnTo>
                      <a:pt x="991816" y="1008186"/>
                    </a:lnTo>
                    <a:lnTo>
                      <a:pt x="989770" y="1006370"/>
                    </a:lnTo>
                    <a:lnTo>
                      <a:pt x="981584" y="1001279"/>
                    </a:lnTo>
                    <a:lnTo>
                      <a:pt x="979281" y="999974"/>
                    </a:lnTo>
                    <a:lnTo>
                      <a:pt x="977235" y="999744"/>
                    </a:lnTo>
                    <a:lnTo>
                      <a:pt x="971351" y="999744"/>
                    </a:lnTo>
                    <a:lnTo>
                      <a:pt x="962653" y="998977"/>
                    </a:lnTo>
                    <a:lnTo>
                      <a:pt x="960862" y="999207"/>
                    </a:lnTo>
                    <a:lnTo>
                      <a:pt x="959327" y="1000512"/>
                    </a:lnTo>
                    <a:lnTo>
                      <a:pt x="957792" y="1003812"/>
                    </a:lnTo>
                    <a:lnTo>
                      <a:pt x="957025" y="1007905"/>
                    </a:lnTo>
                    <a:lnTo>
                      <a:pt x="955234" y="1011998"/>
                    </a:lnTo>
                    <a:lnTo>
                      <a:pt x="953187" y="1013789"/>
                    </a:lnTo>
                    <a:lnTo>
                      <a:pt x="949094" y="1017370"/>
                    </a:lnTo>
                    <a:lnTo>
                      <a:pt x="946536" y="1018138"/>
                    </a:lnTo>
                    <a:lnTo>
                      <a:pt x="941420" y="1018393"/>
                    </a:lnTo>
                    <a:lnTo>
                      <a:pt x="935536" y="1017882"/>
                    </a:lnTo>
                    <a:lnTo>
                      <a:pt x="931443" y="1016347"/>
                    </a:lnTo>
                    <a:lnTo>
                      <a:pt x="922745" y="1011230"/>
                    </a:lnTo>
                    <a:lnTo>
                      <a:pt x="918396" y="1008673"/>
                    </a:lnTo>
                    <a:lnTo>
                      <a:pt x="906628" y="999463"/>
                    </a:lnTo>
                    <a:lnTo>
                      <a:pt x="888977" y="984114"/>
                    </a:lnTo>
                    <a:lnTo>
                      <a:pt x="875163" y="971578"/>
                    </a:lnTo>
                    <a:lnTo>
                      <a:pt x="871581" y="970043"/>
                    </a:lnTo>
                    <a:lnTo>
                      <a:pt x="864162" y="968253"/>
                    </a:lnTo>
                    <a:lnTo>
                      <a:pt x="860836" y="968253"/>
                    </a:lnTo>
                    <a:lnTo>
                      <a:pt x="859813" y="969020"/>
                    </a:lnTo>
                    <a:lnTo>
                      <a:pt x="858278" y="975672"/>
                    </a:lnTo>
                    <a:lnTo>
                      <a:pt x="857255" y="981300"/>
                    </a:lnTo>
                    <a:lnTo>
                      <a:pt x="856232" y="984114"/>
                    </a:lnTo>
                    <a:lnTo>
                      <a:pt x="853674" y="987951"/>
                    </a:lnTo>
                    <a:lnTo>
                      <a:pt x="845231" y="1001509"/>
                    </a:lnTo>
                    <a:lnTo>
                      <a:pt x="841394" y="1008673"/>
                    </a:lnTo>
                    <a:lnTo>
                      <a:pt x="840883" y="1010975"/>
                    </a:lnTo>
                    <a:lnTo>
                      <a:pt x="838836" y="1011998"/>
                    </a:lnTo>
                    <a:lnTo>
                      <a:pt x="836534" y="1011230"/>
                    </a:lnTo>
                    <a:lnTo>
                      <a:pt x="833464" y="1008161"/>
                    </a:lnTo>
                    <a:lnTo>
                      <a:pt x="831417" y="1004579"/>
                    </a:lnTo>
                    <a:lnTo>
                      <a:pt x="827836" y="1000230"/>
                    </a:lnTo>
                    <a:lnTo>
                      <a:pt x="826557" y="999207"/>
                    </a:lnTo>
                    <a:lnTo>
                      <a:pt x="825022" y="998696"/>
                    </a:lnTo>
                    <a:lnTo>
                      <a:pt x="822208" y="998696"/>
                    </a:lnTo>
                    <a:lnTo>
                      <a:pt x="819905" y="998951"/>
                    </a:lnTo>
                    <a:lnTo>
                      <a:pt x="812487" y="1000998"/>
                    </a:lnTo>
                    <a:lnTo>
                      <a:pt x="797137" y="1004579"/>
                    </a:lnTo>
                    <a:lnTo>
                      <a:pt x="793300" y="1004323"/>
                    </a:lnTo>
                    <a:lnTo>
                      <a:pt x="791509" y="1003300"/>
                    </a:lnTo>
                    <a:lnTo>
                      <a:pt x="785881" y="998696"/>
                    </a:lnTo>
                    <a:lnTo>
                      <a:pt x="783579" y="996393"/>
                    </a:lnTo>
                    <a:lnTo>
                      <a:pt x="781276" y="995625"/>
                    </a:lnTo>
                    <a:lnTo>
                      <a:pt x="777183" y="994602"/>
                    </a:lnTo>
                    <a:lnTo>
                      <a:pt x="771555" y="993835"/>
                    </a:lnTo>
                    <a:lnTo>
                      <a:pt x="764648" y="993579"/>
                    </a:lnTo>
                    <a:lnTo>
                      <a:pt x="760299" y="993579"/>
                    </a:lnTo>
                    <a:lnTo>
                      <a:pt x="759020" y="993835"/>
                    </a:lnTo>
                    <a:lnTo>
                      <a:pt x="750322" y="996393"/>
                    </a:lnTo>
                    <a:lnTo>
                      <a:pt x="743415" y="997928"/>
                    </a:lnTo>
                    <a:lnTo>
                      <a:pt x="740857" y="997928"/>
                    </a:lnTo>
                    <a:lnTo>
                      <a:pt x="739322" y="997416"/>
                    </a:lnTo>
                    <a:lnTo>
                      <a:pt x="738299" y="996137"/>
                    </a:lnTo>
                    <a:lnTo>
                      <a:pt x="737020" y="993067"/>
                    </a:lnTo>
                    <a:lnTo>
                      <a:pt x="737020" y="988718"/>
                    </a:lnTo>
                    <a:lnTo>
                      <a:pt x="737531" y="986672"/>
                    </a:lnTo>
                    <a:lnTo>
                      <a:pt x="740857" y="981300"/>
                    </a:lnTo>
                    <a:lnTo>
                      <a:pt x="741369" y="978741"/>
                    </a:lnTo>
                    <a:lnTo>
                      <a:pt x="739834" y="976439"/>
                    </a:lnTo>
                    <a:lnTo>
                      <a:pt x="738043" y="974904"/>
                    </a:lnTo>
                    <a:lnTo>
                      <a:pt x="732159" y="972346"/>
                    </a:lnTo>
                    <a:lnTo>
                      <a:pt x="729601" y="970555"/>
                    </a:lnTo>
                    <a:lnTo>
                      <a:pt x="728834" y="968764"/>
                    </a:lnTo>
                    <a:lnTo>
                      <a:pt x="727810" y="963904"/>
                    </a:lnTo>
                    <a:lnTo>
                      <a:pt x="726275" y="963904"/>
                    </a:lnTo>
                    <a:lnTo>
                      <a:pt x="724740" y="963418"/>
                    </a:lnTo>
                    <a:lnTo>
                      <a:pt x="723461" y="962369"/>
                    </a:lnTo>
                    <a:lnTo>
                      <a:pt x="722182" y="962369"/>
                    </a:lnTo>
                    <a:lnTo>
                      <a:pt x="721159" y="963136"/>
                    </a:lnTo>
                    <a:lnTo>
                      <a:pt x="719368" y="962906"/>
                    </a:lnTo>
                    <a:lnTo>
                      <a:pt x="717322" y="963418"/>
                    </a:lnTo>
                    <a:lnTo>
                      <a:pt x="713740" y="965720"/>
                    </a:lnTo>
                    <a:lnTo>
                      <a:pt x="713996" y="969020"/>
                    </a:lnTo>
                    <a:lnTo>
                      <a:pt x="714763" y="969532"/>
                    </a:lnTo>
                    <a:lnTo>
                      <a:pt x="715019" y="970811"/>
                    </a:lnTo>
                    <a:lnTo>
                      <a:pt x="714508" y="971834"/>
                    </a:lnTo>
                    <a:lnTo>
                      <a:pt x="712461" y="971834"/>
                    </a:lnTo>
                    <a:lnTo>
                      <a:pt x="710414" y="971323"/>
                    </a:lnTo>
                    <a:lnTo>
                      <a:pt x="708368" y="972090"/>
                    </a:lnTo>
                    <a:lnTo>
                      <a:pt x="708368" y="974392"/>
                    </a:lnTo>
                    <a:lnTo>
                      <a:pt x="707600" y="975672"/>
                    </a:lnTo>
                    <a:lnTo>
                      <a:pt x="706321" y="976695"/>
                    </a:lnTo>
                    <a:lnTo>
                      <a:pt x="704019" y="977206"/>
                    </a:lnTo>
                    <a:lnTo>
                      <a:pt x="700949" y="979765"/>
                    </a:lnTo>
                    <a:lnTo>
                      <a:pt x="697879" y="980532"/>
                    </a:lnTo>
                    <a:lnTo>
                      <a:pt x="696344" y="979509"/>
                    </a:lnTo>
                    <a:lnTo>
                      <a:pt x="696089" y="977974"/>
                    </a:lnTo>
                    <a:lnTo>
                      <a:pt x="696856" y="974904"/>
                    </a:lnTo>
                    <a:lnTo>
                      <a:pt x="696600" y="973881"/>
                    </a:lnTo>
                    <a:lnTo>
                      <a:pt x="694554" y="973881"/>
                    </a:lnTo>
                    <a:lnTo>
                      <a:pt x="694809" y="971834"/>
                    </a:lnTo>
                    <a:lnTo>
                      <a:pt x="693019" y="970555"/>
                    </a:lnTo>
                    <a:lnTo>
                      <a:pt x="690972" y="971067"/>
                    </a:lnTo>
                    <a:lnTo>
                      <a:pt x="687135" y="968764"/>
                    </a:lnTo>
                    <a:lnTo>
                      <a:pt x="685856" y="967229"/>
                    </a:lnTo>
                    <a:lnTo>
                      <a:pt x="684577" y="967997"/>
                    </a:lnTo>
                    <a:lnTo>
                      <a:pt x="682530" y="967741"/>
                    </a:lnTo>
                    <a:lnTo>
                      <a:pt x="680995" y="968253"/>
                    </a:lnTo>
                    <a:lnTo>
                      <a:pt x="679716" y="968253"/>
                    </a:lnTo>
                    <a:lnTo>
                      <a:pt x="678949" y="967485"/>
                    </a:lnTo>
                    <a:lnTo>
                      <a:pt x="676646" y="967229"/>
                    </a:lnTo>
                    <a:lnTo>
                      <a:pt x="673832" y="968253"/>
                    </a:lnTo>
                    <a:lnTo>
                      <a:pt x="671786" y="969813"/>
                    </a:lnTo>
                    <a:lnTo>
                      <a:pt x="669995" y="970069"/>
                    </a:lnTo>
                    <a:lnTo>
                      <a:pt x="669227" y="970811"/>
                    </a:lnTo>
                    <a:lnTo>
                      <a:pt x="669483" y="972116"/>
                    </a:lnTo>
                    <a:lnTo>
                      <a:pt x="667437" y="973114"/>
                    </a:lnTo>
                    <a:lnTo>
                      <a:pt x="666669" y="974162"/>
                    </a:lnTo>
                    <a:lnTo>
                      <a:pt x="666669" y="975160"/>
                    </a:lnTo>
                    <a:lnTo>
                      <a:pt x="668204" y="976465"/>
                    </a:lnTo>
                    <a:lnTo>
                      <a:pt x="667181" y="979023"/>
                    </a:lnTo>
                    <a:lnTo>
                      <a:pt x="668460" y="981044"/>
                    </a:lnTo>
                    <a:lnTo>
                      <a:pt x="668204" y="983372"/>
                    </a:lnTo>
                    <a:lnTo>
                      <a:pt x="668972" y="985674"/>
                    </a:lnTo>
                    <a:lnTo>
                      <a:pt x="667948" y="989256"/>
                    </a:lnTo>
                    <a:lnTo>
                      <a:pt x="664879" y="990253"/>
                    </a:lnTo>
                    <a:lnTo>
                      <a:pt x="664111" y="991302"/>
                    </a:lnTo>
                    <a:lnTo>
                      <a:pt x="664367" y="992581"/>
                    </a:lnTo>
                    <a:lnTo>
                      <a:pt x="663599" y="994116"/>
                    </a:lnTo>
                    <a:lnTo>
                      <a:pt x="662065" y="994346"/>
                    </a:lnTo>
                    <a:lnTo>
                      <a:pt x="660274" y="996930"/>
                    </a:lnTo>
                    <a:lnTo>
                      <a:pt x="658483" y="998465"/>
                    </a:lnTo>
                    <a:lnTo>
                      <a:pt x="658739" y="999744"/>
                    </a:lnTo>
                    <a:lnTo>
                      <a:pt x="660785" y="1001279"/>
                    </a:lnTo>
                    <a:lnTo>
                      <a:pt x="661809" y="1004093"/>
                    </a:lnTo>
                    <a:lnTo>
                      <a:pt x="659762" y="1007137"/>
                    </a:lnTo>
                    <a:lnTo>
                      <a:pt x="657204" y="1006907"/>
                    </a:lnTo>
                    <a:lnTo>
                      <a:pt x="656692" y="1007905"/>
                    </a:lnTo>
                    <a:lnTo>
                      <a:pt x="657716" y="1009440"/>
                    </a:lnTo>
                    <a:lnTo>
                      <a:pt x="656948" y="1012765"/>
                    </a:lnTo>
                    <a:lnTo>
                      <a:pt x="655157" y="1015068"/>
                    </a:lnTo>
                    <a:lnTo>
                      <a:pt x="652599" y="1016603"/>
                    </a:lnTo>
                    <a:lnTo>
                      <a:pt x="650808" y="1016603"/>
                    </a:lnTo>
                    <a:lnTo>
                      <a:pt x="651320" y="1018649"/>
                    </a:lnTo>
                    <a:lnTo>
                      <a:pt x="650041" y="1019161"/>
                    </a:lnTo>
                    <a:lnTo>
                      <a:pt x="649274" y="1018163"/>
                    </a:lnTo>
                    <a:lnTo>
                      <a:pt x="647739" y="1018163"/>
                    </a:lnTo>
                    <a:lnTo>
                      <a:pt x="645436" y="1020210"/>
                    </a:lnTo>
                    <a:lnTo>
                      <a:pt x="643645" y="1019161"/>
                    </a:lnTo>
                    <a:lnTo>
                      <a:pt x="642878" y="1019161"/>
                    </a:lnTo>
                    <a:lnTo>
                      <a:pt x="641087" y="1020210"/>
                    </a:lnTo>
                    <a:lnTo>
                      <a:pt x="640064" y="1021463"/>
                    </a:lnTo>
                    <a:lnTo>
                      <a:pt x="637762" y="1022742"/>
                    </a:lnTo>
                    <a:lnTo>
                      <a:pt x="635971" y="1022998"/>
                    </a:lnTo>
                    <a:lnTo>
                      <a:pt x="633413" y="1024789"/>
                    </a:lnTo>
                    <a:lnTo>
                      <a:pt x="631878" y="1027373"/>
                    </a:lnTo>
                    <a:lnTo>
                      <a:pt x="630343" y="1028908"/>
                    </a:lnTo>
                    <a:lnTo>
                      <a:pt x="629064" y="1029394"/>
                    </a:lnTo>
                    <a:lnTo>
                      <a:pt x="628040" y="1031184"/>
                    </a:lnTo>
                    <a:lnTo>
                      <a:pt x="628296" y="1032975"/>
                    </a:lnTo>
                    <a:lnTo>
                      <a:pt x="625994" y="1035278"/>
                    </a:lnTo>
                    <a:lnTo>
                      <a:pt x="627785" y="1042185"/>
                    </a:lnTo>
                    <a:lnTo>
                      <a:pt x="627529" y="1048836"/>
                    </a:lnTo>
                    <a:lnTo>
                      <a:pt x="624971" y="1048580"/>
                    </a:lnTo>
                    <a:lnTo>
                      <a:pt x="624459" y="1050883"/>
                    </a:lnTo>
                    <a:lnTo>
                      <a:pt x="623692" y="1051906"/>
                    </a:lnTo>
                    <a:lnTo>
                      <a:pt x="621901" y="1055999"/>
                    </a:lnTo>
                    <a:lnTo>
                      <a:pt x="621389" y="1064697"/>
                    </a:lnTo>
                    <a:lnTo>
                      <a:pt x="621133" y="1065976"/>
                    </a:lnTo>
                    <a:lnTo>
                      <a:pt x="619087" y="1067767"/>
                    </a:lnTo>
                    <a:lnTo>
                      <a:pt x="616273" y="1068790"/>
                    </a:lnTo>
                    <a:lnTo>
                      <a:pt x="613715" y="1070069"/>
                    </a:lnTo>
                    <a:lnTo>
                      <a:pt x="609877" y="1072883"/>
                    </a:lnTo>
                    <a:lnTo>
                      <a:pt x="608342" y="1074674"/>
                    </a:lnTo>
                    <a:lnTo>
                      <a:pt x="601947" y="1076976"/>
                    </a:lnTo>
                    <a:lnTo>
                      <a:pt x="598877" y="1077744"/>
                    </a:lnTo>
                    <a:lnTo>
                      <a:pt x="589412" y="1081325"/>
                    </a:lnTo>
                    <a:lnTo>
                      <a:pt x="586598" y="1082604"/>
                    </a:lnTo>
                    <a:lnTo>
                      <a:pt x="585063" y="1083883"/>
                    </a:lnTo>
                    <a:lnTo>
                      <a:pt x="584551" y="1084907"/>
                    </a:lnTo>
                    <a:lnTo>
                      <a:pt x="584807" y="1087465"/>
                    </a:lnTo>
                    <a:lnTo>
                      <a:pt x="588900" y="1090791"/>
                    </a:lnTo>
                    <a:lnTo>
                      <a:pt x="589923" y="1092070"/>
                    </a:lnTo>
                    <a:lnTo>
                      <a:pt x="590179" y="1094884"/>
                    </a:lnTo>
                    <a:lnTo>
                      <a:pt x="590435" y="1098977"/>
                    </a:lnTo>
                    <a:lnTo>
                      <a:pt x="591203" y="1100512"/>
                    </a:lnTo>
                    <a:lnTo>
                      <a:pt x="594272" y="1103326"/>
                    </a:lnTo>
                    <a:lnTo>
                      <a:pt x="596319" y="1104093"/>
                    </a:lnTo>
                    <a:lnTo>
                      <a:pt x="597854" y="1106907"/>
                    </a:lnTo>
                    <a:lnTo>
                      <a:pt x="598365" y="1109977"/>
                    </a:lnTo>
                    <a:lnTo>
                      <a:pt x="597342" y="1113558"/>
                    </a:lnTo>
                    <a:lnTo>
                      <a:pt x="595040" y="1117907"/>
                    </a:lnTo>
                    <a:lnTo>
                      <a:pt x="591203" y="1120466"/>
                    </a:lnTo>
                    <a:lnTo>
                      <a:pt x="590435" y="1122512"/>
                    </a:lnTo>
                    <a:lnTo>
                      <a:pt x="589923" y="1126094"/>
                    </a:lnTo>
                    <a:lnTo>
                      <a:pt x="590179" y="1128396"/>
                    </a:lnTo>
                    <a:lnTo>
                      <a:pt x="591458" y="1130954"/>
                    </a:lnTo>
                    <a:lnTo>
                      <a:pt x="591203" y="1132489"/>
                    </a:lnTo>
                    <a:lnTo>
                      <a:pt x="587877" y="1134536"/>
                    </a:lnTo>
                    <a:lnTo>
                      <a:pt x="576365" y="1139397"/>
                    </a:lnTo>
                    <a:lnTo>
                      <a:pt x="566388" y="1142978"/>
                    </a:lnTo>
                    <a:lnTo>
                      <a:pt x="562806" y="1144257"/>
                    </a:lnTo>
                    <a:lnTo>
                      <a:pt x="557434" y="1145024"/>
                    </a:lnTo>
                    <a:lnTo>
                      <a:pt x="550016" y="1151931"/>
                    </a:lnTo>
                    <a:lnTo>
                      <a:pt x="547713" y="1154490"/>
                    </a:lnTo>
                    <a:lnTo>
                      <a:pt x="521108" y="1172141"/>
                    </a:lnTo>
                    <a:lnTo>
                      <a:pt x="506014" y="1182374"/>
                    </a:lnTo>
                    <a:lnTo>
                      <a:pt x="501921" y="1183397"/>
                    </a:lnTo>
                    <a:lnTo>
                      <a:pt x="498852" y="1183397"/>
                    </a:lnTo>
                    <a:lnTo>
                      <a:pt x="496549" y="1182374"/>
                    </a:lnTo>
                    <a:lnTo>
                      <a:pt x="491944" y="1179048"/>
                    </a:lnTo>
                    <a:lnTo>
                      <a:pt x="489130" y="1177002"/>
                    </a:lnTo>
                    <a:lnTo>
                      <a:pt x="486828" y="1174699"/>
                    </a:lnTo>
                    <a:lnTo>
                      <a:pt x="482735" y="1167025"/>
                    </a:lnTo>
                    <a:lnTo>
                      <a:pt x="481967" y="1165746"/>
                    </a:lnTo>
                    <a:lnTo>
                      <a:pt x="478897" y="1163188"/>
                    </a:lnTo>
                    <a:lnTo>
                      <a:pt x="471732" y="1159094"/>
                    </a:lnTo>
                    <a:lnTo>
                      <a:pt x="469174" y="1155769"/>
                    </a:lnTo>
                    <a:lnTo>
                      <a:pt x="467383" y="1152955"/>
                    </a:lnTo>
                    <a:lnTo>
                      <a:pt x="466871" y="1150397"/>
                    </a:lnTo>
                    <a:lnTo>
                      <a:pt x="464825" y="1139908"/>
                    </a:lnTo>
                    <a:lnTo>
                      <a:pt x="464057" y="1136582"/>
                    </a:lnTo>
                    <a:lnTo>
                      <a:pt x="463546" y="1135559"/>
                    </a:lnTo>
                    <a:lnTo>
                      <a:pt x="461755" y="1134024"/>
                    </a:lnTo>
                    <a:lnTo>
                      <a:pt x="459964" y="1133768"/>
                    </a:lnTo>
                    <a:lnTo>
                      <a:pt x="457662" y="1134280"/>
                    </a:lnTo>
                    <a:lnTo>
                      <a:pt x="455871" y="1135047"/>
                    </a:lnTo>
                    <a:lnTo>
                      <a:pt x="454848" y="1135815"/>
                    </a:lnTo>
                    <a:lnTo>
                      <a:pt x="453569" y="1140164"/>
                    </a:lnTo>
                    <a:lnTo>
                      <a:pt x="451266" y="1143489"/>
                    </a:lnTo>
                    <a:lnTo>
                      <a:pt x="446662" y="1148350"/>
                    </a:lnTo>
                    <a:lnTo>
                      <a:pt x="444103" y="1150652"/>
                    </a:lnTo>
                    <a:lnTo>
                      <a:pt x="438731" y="1154234"/>
                    </a:lnTo>
                    <a:lnTo>
                      <a:pt x="434638" y="1156280"/>
                    </a:lnTo>
                    <a:lnTo>
                      <a:pt x="432336" y="1155769"/>
                    </a:lnTo>
                    <a:lnTo>
                      <a:pt x="426708" y="1150908"/>
                    </a:lnTo>
                    <a:lnTo>
                      <a:pt x="423382" y="1148094"/>
                    </a:lnTo>
                    <a:lnTo>
                      <a:pt x="421080" y="1148094"/>
                    </a:lnTo>
                    <a:lnTo>
                      <a:pt x="417498" y="1150397"/>
                    </a:lnTo>
                    <a:lnTo>
                      <a:pt x="416219" y="1150652"/>
                    </a:lnTo>
                    <a:lnTo>
                      <a:pt x="408033" y="1145280"/>
                    </a:lnTo>
                    <a:lnTo>
                      <a:pt x="402149" y="1142722"/>
                    </a:lnTo>
                    <a:lnTo>
                      <a:pt x="399079" y="1141699"/>
                    </a:lnTo>
                    <a:lnTo>
                      <a:pt x="395753" y="1141443"/>
                    </a:lnTo>
                    <a:lnTo>
                      <a:pt x="393195" y="1141980"/>
                    </a:lnTo>
                    <a:lnTo>
                      <a:pt x="386032" y="1145024"/>
                    </a:lnTo>
                    <a:lnTo>
                      <a:pt x="386032" y="1146559"/>
                    </a:lnTo>
                    <a:lnTo>
                      <a:pt x="386544" y="1147838"/>
                    </a:lnTo>
                    <a:lnTo>
                      <a:pt x="389102" y="1150141"/>
                    </a:lnTo>
                    <a:lnTo>
                      <a:pt x="389870" y="1153722"/>
                    </a:lnTo>
                    <a:lnTo>
                      <a:pt x="391149" y="1155001"/>
                    </a:lnTo>
                    <a:lnTo>
                      <a:pt x="391660" y="1156818"/>
                    </a:lnTo>
                    <a:lnTo>
                      <a:pt x="394730" y="1158353"/>
                    </a:lnTo>
                    <a:lnTo>
                      <a:pt x="397544" y="1160629"/>
                    </a:lnTo>
                    <a:lnTo>
                      <a:pt x="398312" y="1161678"/>
                    </a:lnTo>
                    <a:lnTo>
                      <a:pt x="398567" y="1162932"/>
                    </a:lnTo>
                    <a:lnTo>
                      <a:pt x="397033" y="1165490"/>
                    </a:lnTo>
                    <a:lnTo>
                      <a:pt x="396521" y="1167792"/>
                    </a:lnTo>
                    <a:lnTo>
                      <a:pt x="395753" y="1173420"/>
                    </a:lnTo>
                    <a:lnTo>
                      <a:pt x="395498" y="1175467"/>
                    </a:lnTo>
                    <a:lnTo>
                      <a:pt x="396009" y="1176772"/>
                    </a:lnTo>
                    <a:lnTo>
                      <a:pt x="397800" y="1179048"/>
                    </a:lnTo>
                    <a:lnTo>
                      <a:pt x="398312" y="1180353"/>
                    </a:lnTo>
                    <a:lnTo>
                      <a:pt x="398056" y="1181632"/>
                    </a:lnTo>
                    <a:lnTo>
                      <a:pt x="397033" y="1182630"/>
                    </a:lnTo>
                    <a:lnTo>
                      <a:pt x="393707" y="1184932"/>
                    </a:lnTo>
                    <a:lnTo>
                      <a:pt x="393707" y="1186979"/>
                    </a:lnTo>
                    <a:lnTo>
                      <a:pt x="394730" y="1189281"/>
                    </a:lnTo>
                    <a:lnTo>
                      <a:pt x="394474" y="1190842"/>
                    </a:lnTo>
                    <a:lnTo>
                      <a:pt x="392939" y="1191839"/>
                    </a:lnTo>
                    <a:lnTo>
                      <a:pt x="390125" y="1192888"/>
                    </a:lnTo>
                    <a:lnTo>
                      <a:pt x="389102" y="1194142"/>
                    </a:lnTo>
                    <a:lnTo>
                      <a:pt x="389102" y="1194909"/>
                    </a:lnTo>
                    <a:lnTo>
                      <a:pt x="390381" y="1197467"/>
                    </a:lnTo>
                    <a:lnTo>
                      <a:pt x="390125" y="1200537"/>
                    </a:lnTo>
                    <a:lnTo>
                      <a:pt x="390893" y="1202865"/>
                    </a:lnTo>
                    <a:lnTo>
                      <a:pt x="388846" y="1206933"/>
                    </a:lnTo>
                    <a:lnTo>
                      <a:pt x="387311" y="1206933"/>
                    </a:lnTo>
                    <a:lnTo>
                      <a:pt x="385521" y="1208468"/>
                    </a:lnTo>
                    <a:lnTo>
                      <a:pt x="385521" y="1209517"/>
                    </a:lnTo>
                    <a:lnTo>
                      <a:pt x="387567" y="1211793"/>
                    </a:lnTo>
                    <a:lnTo>
                      <a:pt x="388079" y="1214607"/>
                    </a:lnTo>
                    <a:lnTo>
                      <a:pt x="388079" y="1216654"/>
                    </a:lnTo>
                    <a:lnTo>
                      <a:pt x="388335" y="1218189"/>
                    </a:lnTo>
                    <a:lnTo>
                      <a:pt x="387567" y="1219494"/>
                    </a:lnTo>
                    <a:lnTo>
                      <a:pt x="383986" y="1220235"/>
                    </a:lnTo>
                    <a:lnTo>
                      <a:pt x="379893" y="1222308"/>
                    </a:lnTo>
                    <a:lnTo>
                      <a:pt x="379125" y="1225633"/>
                    </a:lnTo>
                    <a:lnTo>
                      <a:pt x="376055" y="1228447"/>
                    </a:lnTo>
                    <a:lnTo>
                      <a:pt x="375544" y="1229701"/>
                    </a:lnTo>
                    <a:lnTo>
                      <a:pt x="375799" y="1230980"/>
                    </a:lnTo>
                    <a:lnTo>
                      <a:pt x="376823" y="1232771"/>
                    </a:lnTo>
                    <a:lnTo>
                      <a:pt x="378869" y="1235329"/>
                    </a:lnTo>
                    <a:lnTo>
                      <a:pt x="379125" y="1236608"/>
                    </a:lnTo>
                    <a:lnTo>
                      <a:pt x="375032" y="1240189"/>
                    </a:lnTo>
                    <a:lnTo>
                      <a:pt x="375544" y="1241468"/>
                    </a:lnTo>
                    <a:lnTo>
                      <a:pt x="377334" y="1244538"/>
                    </a:lnTo>
                    <a:lnTo>
                      <a:pt x="378614" y="1245817"/>
                    </a:lnTo>
                    <a:lnTo>
                      <a:pt x="379381" y="1247608"/>
                    </a:lnTo>
                    <a:lnTo>
                      <a:pt x="378102" y="1249399"/>
                    </a:lnTo>
                    <a:lnTo>
                      <a:pt x="378869" y="1250422"/>
                    </a:lnTo>
                    <a:lnTo>
                      <a:pt x="380404" y="1250934"/>
                    </a:lnTo>
                    <a:lnTo>
                      <a:pt x="380916" y="1252725"/>
                    </a:lnTo>
                    <a:lnTo>
                      <a:pt x="379125" y="1256050"/>
                    </a:lnTo>
                    <a:lnTo>
                      <a:pt x="377590" y="1257841"/>
                    </a:lnTo>
                    <a:lnTo>
                      <a:pt x="374520" y="1259376"/>
                    </a:lnTo>
                    <a:lnTo>
                      <a:pt x="372218" y="1261678"/>
                    </a:lnTo>
                    <a:lnTo>
                      <a:pt x="372218" y="1262957"/>
                    </a:lnTo>
                    <a:lnTo>
                      <a:pt x="372730" y="1266539"/>
                    </a:lnTo>
                    <a:lnTo>
                      <a:pt x="371962" y="1270120"/>
                    </a:lnTo>
                    <a:lnTo>
                      <a:pt x="372218" y="1272934"/>
                    </a:lnTo>
                    <a:lnTo>
                      <a:pt x="371962" y="1274981"/>
                    </a:lnTo>
                    <a:lnTo>
                      <a:pt x="372985" y="1277027"/>
                    </a:lnTo>
                    <a:lnTo>
                      <a:pt x="376823" y="1279841"/>
                    </a:lnTo>
                    <a:lnTo>
                      <a:pt x="378614" y="1281632"/>
                    </a:lnTo>
                    <a:lnTo>
                      <a:pt x="379125" y="1283679"/>
                    </a:lnTo>
                    <a:lnTo>
                      <a:pt x="378102" y="1285981"/>
                    </a:lnTo>
                    <a:lnTo>
                      <a:pt x="373497" y="1292121"/>
                    </a:lnTo>
                    <a:lnTo>
                      <a:pt x="372730" y="1294423"/>
                    </a:lnTo>
                    <a:lnTo>
                      <a:pt x="372985" y="1295446"/>
                    </a:lnTo>
                    <a:lnTo>
                      <a:pt x="376823" y="1297237"/>
                    </a:lnTo>
                    <a:lnTo>
                      <a:pt x="378614" y="1299540"/>
                    </a:lnTo>
                    <a:lnTo>
                      <a:pt x="380148" y="1298516"/>
                    </a:lnTo>
                    <a:lnTo>
                      <a:pt x="382451" y="1298005"/>
                    </a:lnTo>
                    <a:lnTo>
                      <a:pt x="383218" y="1299795"/>
                    </a:lnTo>
                    <a:lnTo>
                      <a:pt x="385521" y="1300051"/>
                    </a:lnTo>
                    <a:lnTo>
                      <a:pt x="386288" y="1301074"/>
                    </a:lnTo>
                    <a:lnTo>
                      <a:pt x="385521" y="1302609"/>
                    </a:lnTo>
                    <a:lnTo>
                      <a:pt x="386544" y="1304144"/>
                    </a:lnTo>
                    <a:lnTo>
                      <a:pt x="386800" y="1306447"/>
                    </a:lnTo>
                    <a:lnTo>
                      <a:pt x="386032" y="1307470"/>
                    </a:lnTo>
                    <a:lnTo>
                      <a:pt x="386800" y="1309261"/>
                    </a:lnTo>
                    <a:lnTo>
                      <a:pt x="385521" y="1310284"/>
                    </a:lnTo>
                    <a:lnTo>
                      <a:pt x="386032" y="1311563"/>
                    </a:lnTo>
                    <a:lnTo>
                      <a:pt x="387311" y="1312586"/>
                    </a:lnTo>
                    <a:lnTo>
                      <a:pt x="388335" y="1314377"/>
                    </a:lnTo>
                    <a:lnTo>
                      <a:pt x="388846" y="1316680"/>
                    </a:lnTo>
                    <a:lnTo>
                      <a:pt x="390125" y="1319749"/>
                    </a:lnTo>
                    <a:lnTo>
                      <a:pt x="388846" y="1321028"/>
                    </a:lnTo>
                    <a:lnTo>
                      <a:pt x="388846" y="1322052"/>
                    </a:lnTo>
                    <a:lnTo>
                      <a:pt x="387056" y="1326912"/>
                    </a:lnTo>
                    <a:lnTo>
                      <a:pt x="387056" y="1330750"/>
                    </a:lnTo>
                    <a:lnTo>
                      <a:pt x="387311" y="1333052"/>
                    </a:lnTo>
                    <a:lnTo>
                      <a:pt x="386544" y="1335354"/>
                    </a:lnTo>
                    <a:lnTo>
                      <a:pt x="387056" y="1337145"/>
                    </a:lnTo>
                    <a:lnTo>
                      <a:pt x="389358" y="1340215"/>
                    </a:lnTo>
                    <a:lnTo>
                      <a:pt x="388590" y="1344308"/>
                    </a:lnTo>
                    <a:lnTo>
                      <a:pt x="387823" y="1347122"/>
                    </a:lnTo>
                    <a:lnTo>
                      <a:pt x="386800" y="1347890"/>
                    </a:lnTo>
                    <a:lnTo>
                      <a:pt x="384753" y="1347890"/>
                    </a:lnTo>
                    <a:lnTo>
                      <a:pt x="382195" y="1349680"/>
                    </a:lnTo>
                    <a:lnTo>
                      <a:pt x="381428" y="1355052"/>
                    </a:lnTo>
                    <a:lnTo>
                      <a:pt x="380660" y="1356076"/>
                    </a:lnTo>
                    <a:lnTo>
                      <a:pt x="378358" y="1356076"/>
                    </a:lnTo>
                    <a:lnTo>
                      <a:pt x="377334" y="1356332"/>
                    </a:lnTo>
                    <a:lnTo>
                      <a:pt x="375799" y="1358378"/>
                    </a:lnTo>
                    <a:lnTo>
                      <a:pt x="370939" y="1359146"/>
                    </a:lnTo>
                    <a:lnTo>
                      <a:pt x="369660" y="1360681"/>
                    </a:lnTo>
                    <a:lnTo>
                      <a:pt x="367613" y="1360425"/>
                    </a:lnTo>
                    <a:lnTo>
                      <a:pt x="366846" y="1358890"/>
                    </a:lnTo>
                    <a:lnTo>
                      <a:pt x="364799" y="1358890"/>
                    </a:lnTo>
                    <a:lnTo>
                      <a:pt x="363264" y="1359913"/>
                    </a:lnTo>
                    <a:lnTo>
                      <a:pt x="362753" y="1361704"/>
                    </a:lnTo>
                    <a:lnTo>
                      <a:pt x="360450" y="1362727"/>
                    </a:lnTo>
                    <a:lnTo>
                      <a:pt x="358915" y="1364262"/>
                    </a:lnTo>
                    <a:lnTo>
                      <a:pt x="357892" y="1366053"/>
                    </a:lnTo>
                    <a:lnTo>
                      <a:pt x="357380" y="1368355"/>
                    </a:lnTo>
                    <a:lnTo>
                      <a:pt x="354566" y="1369378"/>
                    </a:lnTo>
                    <a:lnTo>
                      <a:pt x="354822" y="1370913"/>
                    </a:lnTo>
                    <a:lnTo>
                      <a:pt x="353032" y="1374751"/>
                    </a:lnTo>
                    <a:lnTo>
                      <a:pt x="351752" y="1375518"/>
                    </a:lnTo>
                    <a:lnTo>
                      <a:pt x="349450" y="1375518"/>
                    </a:lnTo>
                    <a:lnTo>
                      <a:pt x="347915" y="1376030"/>
                    </a:lnTo>
                    <a:lnTo>
                      <a:pt x="347659" y="1376797"/>
                    </a:lnTo>
                    <a:lnTo>
                      <a:pt x="349194" y="1378588"/>
                    </a:lnTo>
                    <a:lnTo>
                      <a:pt x="347403" y="1380379"/>
                    </a:lnTo>
                    <a:lnTo>
                      <a:pt x="345613" y="1383193"/>
                    </a:lnTo>
                    <a:lnTo>
                      <a:pt x="345613" y="1383704"/>
                    </a:lnTo>
                    <a:lnTo>
                      <a:pt x="343055" y="1386007"/>
                    </a:lnTo>
                    <a:lnTo>
                      <a:pt x="339217" y="1386518"/>
                    </a:lnTo>
                    <a:lnTo>
                      <a:pt x="337171" y="1387797"/>
                    </a:lnTo>
                    <a:lnTo>
                      <a:pt x="334357" y="1390356"/>
                    </a:lnTo>
                    <a:lnTo>
                      <a:pt x="334101" y="1391379"/>
                    </a:lnTo>
                    <a:lnTo>
                      <a:pt x="335380" y="1392402"/>
                    </a:lnTo>
                    <a:lnTo>
                      <a:pt x="334868" y="1395984"/>
                    </a:lnTo>
                    <a:lnTo>
                      <a:pt x="334357" y="1396751"/>
                    </a:lnTo>
                    <a:lnTo>
                      <a:pt x="332054" y="1397774"/>
                    </a:lnTo>
                    <a:lnTo>
                      <a:pt x="330008" y="1401612"/>
                    </a:lnTo>
                    <a:lnTo>
                      <a:pt x="328984" y="1401868"/>
                    </a:lnTo>
                    <a:lnTo>
                      <a:pt x="328217" y="1402891"/>
                    </a:lnTo>
                    <a:lnTo>
                      <a:pt x="327961" y="1404682"/>
                    </a:lnTo>
                    <a:lnTo>
                      <a:pt x="321821" y="1417473"/>
                    </a:lnTo>
                    <a:lnTo>
                      <a:pt x="317984" y="1424636"/>
                    </a:lnTo>
                    <a:lnTo>
                      <a:pt x="316961" y="1427450"/>
                    </a:lnTo>
                    <a:lnTo>
                      <a:pt x="316193" y="1437171"/>
                    </a:lnTo>
                    <a:lnTo>
                      <a:pt x="314914" y="1448683"/>
                    </a:lnTo>
                    <a:lnTo>
                      <a:pt x="310054" y="1446892"/>
                    </a:lnTo>
                    <a:lnTo>
                      <a:pt x="309030" y="1446892"/>
                    </a:lnTo>
                    <a:lnTo>
                      <a:pt x="305705" y="1448683"/>
                    </a:lnTo>
                    <a:lnTo>
                      <a:pt x="302891" y="1449194"/>
                    </a:lnTo>
                    <a:lnTo>
                      <a:pt x="299565" y="1448171"/>
                    </a:lnTo>
                    <a:lnTo>
                      <a:pt x="297519" y="1447148"/>
                    </a:lnTo>
                    <a:lnTo>
                      <a:pt x="295984" y="1445613"/>
                    </a:lnTo>
                    <a:lnTo>
                      <a:pt x="292146" y="1441520"/>
                    </a:lnTo>
                    <a:lnTo>
                      <a:pt x="288565" y="1439473"/>
                    </a:lnTo>
                    <a:lnTo>
                      <a:pt x="287797" y="1438450"/>
                    </a:lnTo>
                    <a:lnTo>
                      <a:pt x="283448" y="1433078"/>
                    </a:lnTo>
                    <a:lnTo>
                      <a:pt x="282937" y="1431798"/>
                    </a:lnTo>
                    <a:lnTo>
                      <a:pt x="279867" y="1426938"/>
                    </a:lnTo>
                    <a:lnTo>
                      <a:pt x="277053" y="1424124"/>
                    </a:lnTo>
                    <a:lnTo>
                      <a:pt x="276030" y="1423356"/>
                    </a:lnTo>
                    <a:lnTo>
                      <a:pt x="274751" y="1423101"/>
                    </a:lnTo>
                    <a:lnTo>
                      <a:pt x="272193" y="1424636"/>
                    </a:lnTo>
                    <a:lnTo>
                      <a:pt x="270146" y="1425147"/>
                    </a:lnTo>
                    <a:lnTo>
                      <a:pt x="267843" y="1424891"/>
                    </a:lnTo>
                    <a:lnTo>
                      <a:pt x="264774" y="1424124"/>
                    </a:lnTo>
                    <a:lnTo>
                      <a:pt x="262215" y="1422589"/>
                    </a:lnTo>
                    <a:lnTo>
                      <a:pt x="256076" y="1418240"/>
                    </a:lnTo>
                    <a:lnTo>
                      <a:pt x="252750" y="1415170"/>
                    </a:lnTo>
                    <a:lnTo>
                      <a:pt x="248913" y="1410054"/>
                    </a:lnTo>
                    <a:lnTo>
                      <a:pt x="248401" y="1408519"/>
                    </a:lnTo>
                    <a:lnTo>
                      <a:pt x="248401" y="1406216"/>
                    </a:lnTo>
                    <a:lnTo>
                      <a:pt x="249424" y="1403658"/>
                    </a:lnTo>
                    <a:lnTo>
                      <a:pt x="250192" y="1401356"/>
                    </a:lnTo>
                    <a:lnTo>
                      <a:pt x="250192" y="1400333"/>
                    </a:lnTo>
                    <a:lnTo>
                      <a:pt x="248145" y="1397774"/>
                    </a:lnTo>
                    <a:lnTo>
                      <a:pt x="247890" y="1396240"/>
                    </a:lnTo>
                    <a:lnTo>
                      <a:pt x="248657" y="1393425"/>
                    </a:lnTo>
                    <a:lnTo>
                      <a:pt x="246099" y="1390867"/>
                    </a:lnTo>
                    <a:lnTo>
                      <a:pt x="243541" y="1385495"/>
                    </a:lnTo>
                    <a:lnTo>
                      <a:pt x="240982" y="1383449"/>
                    </a:lnTo>
                    <a:lnTo>
                      <a:pt x="240727" y="1381402"/>
                    </a:lnTo>
                    <a:lnTo>
                      <a:pt x="243285" y="1377565"/>
                    </a:lnTo>
                    <a:lnTo>
                      <a:pt x="243541" y="1374239"/>
                    </a:lnTo>
                    <a:lnTo>
                      <a:pt x="241238" y="1369378"/>
                    </a:lnTo>
                    <a:lnTo>
                      <a:pt x="239703" y="1366564"/>
                    </a:lnTo>
                    <a:lnTo>
                      <a:pt x="239447" y="1365029"/>
                    </a:lnTo>
                    <a:lnTo>
                      <a:pt x="239703" y="1363495"/>
                    </a:lnTo>
                    <a:lnTo>
                      <a:pt x="239192" y="1361448"/>
                    </a:lnTo>
                    <a:lnTo>
                      <a:pt x="238680" y="1355820"/>
                    </a:lnTo>
                    <a:lnTo>
                      <a:pt x="238936" y="1351983"/>
                    </a:lnTo>
                    <a:lnTo>
                      <a:pt x="239959" y="1349680"/>
                    </a:lnTo>
                    <a:lnTo>
                      <a:pt x="242006" y="1346866"/>
                    </a:lnTo>
                    <a:lnTo>
                      <a:pt x="247378" y="1342006"/>
                    </a:lnTo>
                    <a:lnTo>
                      <a:pt x="249424" y="1334331"/>
                    </a:lnTo>
                    <a:lnTo>
                      <a:pt x="249680" y="1331773"/>
                    </a:lnTo>
                    <a:lnTo>
                      <a:pt x="249680" y="1328703"/>
                    </a:lnTo>
                    <a:lnTo>
                      <a:pt x="248145" y="1322819"/>
                    </a:lnTo>
                    <a:lnTo>
                      <a:pt x="248401" y="1316935"/>
                    </a:lnTo>
                    <a:lnTo>
                      <a:pt x="248145" y="1312075"/>
                    </a:lnTo>
                    <a:lnTo>
                      <a:pt x="247378" y="1309517"/>
                    </a:lnTo>
                    <a:lnTo>
                      <a:pt x="246099" y="1307726"/>
                    </a:lnTo>
                    <a:lnTo>
                      <a:pt x="240727" y="1307982"/>
                    </a:lnTo>
                    <a:lnTo>
                      <a:pt x="237913" y="1304656"/>
                    </a:lnTo>
                    <a:lnTo>
                      <a:pt x="235099" y="1302865"/>
                    </a:lnTo>
                    <a:lnTo>
                      <a:pt x="234587" y="1302098"/>
                    </a:lnTo>
                    <a:lnTo>
                      <a:pt x="234331" y="1298772"/>
                    </a:lnTo>
                    <a:lnTo>
                      <a:pt x="233052" y="1296726"/>
                    </a:lnTo>
                    <a:lnTo>
                      <a:pt x="230494" y="1294167"/>
                    </a:lnTo>
                    <a:lnTo>
                      <a:pt x="229982" y="1291865"/>
                    </a:lnTo>
                    <a:lnTo>
                      <a:pt x="230750" y="1289818"/>
                    </a:lnTo>
                    <a:lnTo>
                      <a:pt x="233308" y="1287260"/>
                    </a:lnTo>
                    <a:lnTo>
                      <a:pt x="233564" y="1282911"/>
                    </a:lnTo>
                    <a:lnTo>
                      <a:pt x="233052" y="1278051"/>
                    </a:lnTo>
                    <a:lnTo>
                      <a:pt x="231006" y="1268585"/>
                    </a:lnTo>
                    <a:lnTo>
                      <a:pt x="230494" y="1267562"/>
                    </a:lnTo>
                    <a:lnTo>
                      <a:pt x="228447" y="1267050"/>
                    </a:lnTo>
                    <a:lnTo>
                      <a:pt x="224866" y="1267050"/>
                    </a:lnTo>
                    <a:lnTo>
                      <a:pt x="217191" y="1268330"/>
                    </a:lnTo>
                    <a:lnTo>
                      <a:pt x="215145" y="1267818"/>
                    </a:lnTo>
                    <a:lnTo>
                      <a:pt x="211819" y="1266027"/>
                    </a:lnTo>
                    <a:lnTo>
                      <a:pt x="210284" y="1264492"/>
                    </a:lnTo>
                    <a:lnTo>
                      <a:pt x="206703" y="1262446"/>
                    </a:lnTo>
                    <a:lnTo>
                      <a:pt x="202865" y="1260655"/>
                    </a:lnTo>
                    <a:lnTo>
                      <a:pt x="200819" y="1259120"/>
                    </a:lnTo>
                    <a:lnTo>
                      <a:pt x="200819" y="1256562"/>
                    </a:lnTo>
                    <a:lnTo>
                      <a:pt x="200051" y="1255027"/>
                    </a:lnTo>
                    <a:lnTo>
                      <a:pt x="197749" y="1252469"/>
                    </a:lnTo>
                    <a:lnTo>
                      <a:pt x="194679" y="1250934"/>
                    </a:lnTo>
                    <a:lnTo>
                      <a:pt x="194423" y="1249399"/>
                    </a:lnTo>
                    <a:lnTo>
                      <a:pt x="194935" y="1246329"/>
                    </a:lnTo>
                    <a:lnTo>
                      <a:pt x="195447" y="1237120"/>
                    </a:lnTo>
                    <a:lnTo>
                      <a:pt x="196214" y="1230980"/>
                    </a:lnTo>
                    <a:lnTo>
                      <a:pt x="196214" y="1228933"/>
                    </a:lnTo>
                    <a:lnTo>
                      <a:pt x="196726" y="1224840"/>
                    </a:lnTo>
                    <a:lnTo>
                      <a:pt x="197237" y="1223305"/>
                    </a:lnTo>
                    <a:lnTo>
                      <a:pt x="197749" y="1220747"/>
                    </a:lnTo>
                    <a:lnTo>
                      <a:pt x="197493" y="1214096"/>
                    </a:lnTo>
                    <a:lnTo>
                      <a:pt x="196981" y="1208979"/>
                    </a:lnTo>
                    <a:lnTo>
                      <a:pt x="201074" y="1206165"/>
                    </a:lnTo>
                    <a:lnTo>
                      <a:pt x="202354" y="1202328"/>
                    </a:lnTo>
                    <a:lnTo>
                      <a:pt x="202865" y="1199258"/>
                    </a:lnTo>
                    <a:lnTo>
                      <a:pt x="203377" y="1197212"/>
                    </a:lnTo>
                    <a:lnTo>
                      <a:pt x="205424" y="1195421"/>
                    </a:lnTo>
                    <a:lnTo>
                      <a:pt x="208238" y="1194142"/>
                    </a:lnTo>
                    <a:lnTo>
                      <a:pt x="209517" y="1193118"/>
                    </a:lnTo>
                    <a:lnTo>
                      <a:pt x="210284" y="1191328"/>
                    </a:lnTo>
                    <a:lnTo>
                      <a:pt x="210796" y="1189537"/>
                    </a:lnTo>
                    <a:lnTo>
                      <a:pt x="211563" y="1184421"/>
                    </a:lnTo>
                    <a:lnTo>
                      <a:pt x="212331" y="1182118"/>
                    </a:lnTo>
                    <a:lnTo>
                      <a:pt x="213610" y="1180327"/>
                    </a:lnTo>
                    <a:lnTo>
                      <a:pt x="215656" y="1180583"/>
                    </a:lnTo>
                    <a:lnTo>
                      <a:pt x="217959" y="1181862"/>
                    </a:lnTo>
                    <a:lnTo>
                      <a:pt x="221284" y="1182118"/>
                    </a:lnTo>
                    <a:lnTo>
                      <a:pt x="221796" y="1181351"/>
                    </a:lnTo>
                    <a:lnTo>
                      <a:pt x="221796" y="1178793"/>
                    </a:lnTo>
                    <a:lnTo>
                      <a:pt x="219494" y="1175467"/>
                    </a:lnTo>
                    <a:lnTo>
                      <a:pt x="218982" y="1174444"/>
                    </a:lnTo>
                    <a:lnTo>
                      <a:pt x="218982" y="1171885"/>
                    </a:lnTo>
                    <a:lnTo>
                      <a:pt x="219238" y="1168048"/>
                    </a:lnTo>
                    <a:lnTo>
                      <a:pt x="219749" y="1164211"/>
                    </a:lnTo>
                    <a:lnTo>
                      <a:pt x="221796" y="1159094"/>
                    </a:lnTo>
                    <a:lnTo>
                      <a:pt x="221540" y="1153978"/>
                    </a:lnTo>
                    <a:lnTo>
                      <a:pt x="220005" y="1147583"/>
                    </a:lnTo>
                    <a:lnTo>
                      <a:pt x="219749" y="1142466"/>
                    </a:lnTo>
                    <a:lnTo>
                      <a:pt x="219238" y="1137094"/>
                    </a:lnTo>
                    <a:lnTo>
                      <a:pt x="218982" y="1135047"/>
                    </a:lnTo>
                    <a:lnTo>
                      <a:pt x="216935" y="1129419"/>
                    </a:lnTo>
                    <a:lnTo>
                      <a:pt x="215912" y="1128396"/>
                    </a:lnTo>
                    <a:lnTo>
                      <a:pt x="215912" y="1126606"/>
                    </a:lnTo>
                    <a:lnTo>
                      <a:pt x="216935" y="1125326"/>
                    </a:lnTo>
                    <a:lnTo>
                      <a:pt x="217191" y="1122256"/>
                    </a:lnTo>
                    <a:lnTo>
                      <a:pt x="216935" y="1119954"/>
                    </a:lnTo>
                    <a:lnTo>
                      <a:pt x="216168" y="1117396"/>
                    </a:lnTo>
                    <a:lnTo>
                      <a:pt x="214633" y="1115349"/>
                    </a:lnTo>
                    <a:lnTo>
                      <a:pt x="213098" y="1112024"/>
                    </a:lnTo>
                    <a:lnTo>
                      <a:pt x="210028" y="1109210"/>
                    </a:lnTo>
                    <a:lnTo>
                      <a:pt x="208238" y="1108698"/>
                    </a:lnTo>
                    <a:lnTo>
                      <a:pt x="207470" y="1109210"/>
                    </a:lnTo>
                    <a:lnTo>
                      <a:pt x="204400" y="1112279"/>
                    </a:lnTo>
                    <a:lnTo>
                      <a:pt x="200307" y="1115093"/>
                    </a:lnTo>
                    <a:lnTo>
                      <a:pt x="197493" y="1116117"/>
                    </a:lnTo>
                    <a:lnTo>
                      <a:pt x="192633" y="1117907"/>
                    </a:lnTo>
                    <a:lnTo>
                      <a:pt x="187516" y="1120466"/>
                    </a:lnTo>
                    <a:lnTo>
                      <a:pt x="186749" y="1120466"/>
                    </a:lnTo>
                    <a:lnTo>
                      <a:pt x="183423" y="1122512"/>
                    </a:lnTo>
                    <a:lnTo>
                      <a:pt x="180609" y="1123024"/>
                    </a:lnTo>
                    <a:lnTo>
                      <a:pt x="178818" y="1120977"/>
                    </a:lnTo>
                    <a:lnTo>
                      <a:pt x="174213" y="1118419"/>
                    </a:lnTo>
                    <a:lnTo>
                      <a:pt x="171399" y="1117652"/>
                    </a:lnTo>
                    <a:lnTo>
                      <a:pt x="168841" y="1117396"/>
                    </a:lnTo>
                    <a:lnTo>
                      <a:pt x="166539" y="1117652"/>
                    </a:lnTo>
                    <a:lnTo>
                      <a:pt x="161167" y="1118675"/>
                    </a:lnTo>
                    <a:lnTo>
                      <a:pt x="159632" y="1118419"/>
                    </a:lnTo>
                    <a:lnTo>
                      <a:pt x="157329" y="1116117"/>
                    </a:lnTo>
                    <a:lnTo>
                      <a:pt x="153748" y="1115349"/>
                    </a:lnTo>
                    <a:lnTo>
                      <a:pt x="152980" y="1115349"/>
                    </a:lnTo>
                    <a:lnTo>
                      <a:pt x="151190" y="1117396"/>
                    </a:lnTo>
                    <a:lnTo>
                      <a:pt x="149399" y="1118163"/>
                    </a:lnTo>
                    <a:lnTo>
                      <a:pt x="147608" y="1117140"/>
                    </a:lnTo>
                    <a:lnTo>
                      <a:pt x="145562" y="1114326"/>
                    </a:lnTo>
                    <a:lnTo>
                      <a:pt x="143515" y="1112279"/>
                    </a:lnTo>
                    <a:lnTo>
                      <a:pt x="141213" y="1112535"/>
                    </a:lnTo>
                    <a:lnTo>
                      <a:pt x="139422" y="1111768"/>
                    </a:lnTo>
                    <a:lnTo>
                      <a:pt x="138655" y="1110489"/>
                    </a:lnTo>
                    <a:lnTo>
                      <a:pt x="138655" y="1106907"/>
                    </a:lnTo>
                    <a:lnTo>
                      <a:pt x="137887" y="1098465"/>
                    </a:lnTo>
                    <a:lnTo>
                      <a:pt x="135840" y="1096163"/>
                    </a:lnTo>
                    <a:lnTo>
                      <a:pt x="132003" y="1092325"/>
                    </a:lnTo>
                    <a:lnTo>
                      <a:pt x="128678" y="1087976"/>
                    </a:lnTo>
                    <a:lnTo>
                      <a:pt x="126631" y="1085674"/>
                    </a:lnTo>
                    <a:lnTo>
                      <a:pt x="124584" y="1085162"/>
                    </a:lnTo>
                    <a:lnTo>
                      <a:pt x="119980" y="1084651"/>
                    </a:lnTo>
                    <a:lnTo>
                      <a:pt x="117421" y="1084139"/>
                    </a:lnTo>
                    <a:lnTo>
                      <a:pt x="113073" y="1080302"/>
                    </a:lnTo>
                    <a:lnTo>
                      <a:pt x="111282" y="1078511"/>
                    </a:lnTo>
                    <a:lnTo>
                      <a:pt x="111026" y="1077744"/>
                    </a:lnTo>
                    <a:lnTo>
                      <a:pt x="111026" y="1073651"/>
                    </a:lnTo>
                    <a:lnTo>
                      <a:pt x="112561" y="1067255"/>
                    </a:lnTo>
                    <a:lnTo>
                      <a:pt x="111793" y="1062139"/>
                    </a:lnTo>
                    <a:lnTo>
                      <a:pt x="111793" y="1056511"/>
                    </a:lnTo>
                    <a:lnTo>
                      <a:pt x="110770" y="1053952"/>
                    </a:lnTo>
                    <a:lnTo>
                      <a:pt x="106165" y="1048069"/>
                    </a:lnTo>
                    <a:lnTo>
                      <a:pt x="103351" y="1045510"/>
                    </a:lnTo>
                    <a:lnTo>
                      <a:pt x="100793" y="1041929"/>
                    </a:lnTo>
                    <a:lnTo>
                      <a:pt x="98491" y="1039626"/>
                    </a:lnTo>
                    <a:lnTo>
                      <a:pt x="98235" y="1038347"/>
                    </a:lnTo>
                    <a:lnTo>
                      <a:pt x="98235" y="1035533"/>
                    </a:lnTo>
                    <a:lnTo>
                      <a:pt x="98746" y="1033231"/>
                    </a:lnTo>
                    <a:lnTo>
                      <a:pt x="97979" y="1028370"/>
                    </a:lnTo>
                    <a:lnTo>
                      <a:pt x="96956" y="1025812"/>
                    </a:lnTo>
                    <a:lnTo>
                      <a:pt x="95677" y="1024533"/>
                    </a:lnTo>
                    <a:lnTo>
                      <a:pt x="94142" y="1023766"/>
                    </a:lnTo>
                    <a:lnTo>
                      <a:pt x="90816" y="1022998"/>
                    </a:lnTo>
                    <a:lnTo>
                      <a:pt x="84421" y="1022742"/>
                    </a:lnTo>
                    <a:lnTo>
                      <a:pt x="82630" y="1022231"/>
                    </a:lnTo>
                    <a:lnTo>
                      <a:pt x="81095" y="1020952"/>
                    </a:lnTo>
                    <a:lnTo>
                      <a:pt x="79304" y="1018905"/>
                    </a:lnTo>
                    <a:lnTo>
                      <a:pt x="77002" y="1015579"/>
                    </a:lnTo>
                    <a:lnTo>
                      <a:pt x="74955" y="1014045"/>
                    </a:lnTo>
                    <a:lnTo>
                      <a:pt x="72397" y="1013533"/>
                    </a:lnTo>
                    <a:lnTo>
                      <a:pt x="70862" y="1012254"/>
                    </a:lnTo>
                    <a:lnTo>
                      <a:pt x="67792" y="1008161"/>
                    </a:lnTo>
                    <a:lnTo>
                      <a:pt x="67025" y="1006114"/>
                    </a:lnTo>
                    <a:lnTo>
                      <a:pt x="66769" y="1002533"/>
                    </a:lnTo>
                    <a:lnTo>
                      <a:pt x="66513" y="1002021"/>
                    </a:lnTo>
                    <a:lnTo>
                      <a:pt x="62164" y="998951"/>
                    </a:lnTo>
                    <a:lnTo>
                      <a:pt x="60118" y="997160"/>
                    </a:lnTo>
                    <a:lnTo>
                      <a:pt x="57559" y="994346"/>
                    </a:lnTo>
                    <a:lnTo>
                      <a:pt x="56280" y="994091"/>
                    </a:lnTo>
                    <a:lnTo>
                      <a:pt x="51932" y="995114"/>
                    </a:lnTo>
                    <a:lnTo>
                      <a:pt x="47327" y="994091"/>
                    </a:lnTo>
                    <a:lnTo>
                      <a:pt x="44257" y="992811"/>
                    </a:lnTo>
                    <a:lnTo>
                      <a:pt x="43234" y="991788"/>
                    </a:lnTo>
                    <a:lnTo>
                      <a:pt x="41955" y="988718"/>
                    </a:lnTo>
                    <a:lnTo>
                      <a:pt x="40931" y="988463"/>
                    </a:lnTo>
                    <a:lnTo>
                      <a:pt x="38373" y="989997"/>
                    </a:lnTo>
                    <a:lnTo>
                      <a:pt x="36327" y="990253"/>
                    </a:lnTo>
                    <a:lnTo>
                      <a:pt x="34536" y="989742"/>
                    </a:lnTo>
                    <a:lnTo>
                      <a:pt x="30443" y="987951"/>
                    </a:lnTo>
                    <a:lnTo>
                      <a:pt x="25582" y="986160"/>
                    </a:lnTo>
                    <a:lnTo>
                      <a:pt x="23024" y="985648"/>
                    </a:lnTo>
                    <a:lnTo>
                      <a:pt x="19698" y="986160"/>
                    </a:lnTo>
                    <a:lnTo>
                      <a:pt x="15093" y="987439"/>
                    </a:lnTo>
                    <a:lnTo>
                      <a:pt x="10745" y="988207"/>
                    </a:lnTo>
                    <a:lnTo>
                      <a:pt x="7163" y="988463"/>
                    </a:lnTo>
                    <a:lnTo>
                      <a:pt x="6140" y="987951"/>
                    </a:lnTo>
                    <a:lnTo>
                      <a:pt x="1023" y="985393"/>
                    </a:lnTo>
                    <a:lnTo>
                      <a:pt x="256" y="984625"/>
                    </a:lnTo>
                    <a:lnTo>
                      <a:pt x="0" y="982579"/>
                    </a:lnTo>
                    <a:lnTo>
                      <a:pt x="10489" y="975416"/>
                    </a:lnTo>
                    <a:lnTo>
                      <a:pt x="13814" y="973881"/>
                    </a:lnTo>
                    <a:lnTo>
                      <a:pt x="14838" y="972857"/>
                    </a:lnTo>
                    <a:lnTo>
                      <a:pt x="16884" y="969532"/>
                    </a:lnTo>
                    <a:lnTo>
                      <a:pt x="19442" y="965695"/>
                    </a:lnTo>
                    <a:lnTo>
                      <a:pt x="30187" y="953159"/>
                    </a:lnTo>
                    <a:lnTo>
                      <a:pt x="32489" y="951369"/>
                    </a:lnTo>
                    <a:lnTo>
                      <a:pt x="36327" y="949578"/>
                    </a:lnTo>
                    <a:lnTo>
                      <a:pt x="39652" y="946252"/>
                    </a:lnTo>
                    <a:lnTo>
                      <a:pt x="40675" y="944718"/>
                    </a:lnTo>
                    <a:lnTo>
                      <a:pt x="41955" y="940368"/>
                    </a:lnTo>
                    <a:lnTo>
                      <a:pt x="42722" y="939089"/>
                    </a:lnTo>
                    <a:lnTo>
                      <a:pt x="43745" y="938578"/>
                    </a:lnTo>
                    <a:lnTo>
                      <a:pt x="46304" y="939089"/>
                    </a:lnTo>
                    <a:lnTo>
                      <a:pt x="48862" y="937554"/>
                    </a:lnTo>
                    <a:lnTo>
                      <a:pt x="50652" y="938322"/>
                    </a:lnTo>
                    <a:lnTo>
                      <a:pt x="50652" y="942927"/>
                    </a:lnTo>
                    <a:lnTo>
                      <a:pt x="51164" y="945741"/>
                    </a:lnTo>
                    <a:lnTo>
                      <a:pt x="51420" y="946764"/>
                    </a:lnTo>
                    <a:lnTo>
                      <a:pt x="52955" y="948299"/>
                    </a:lnTo>
                    <a:lnTo>
                      <a:pt x="54490" y="948299"/>
                    </a:lnTo>
                    <a:lnTo>
                      <a:pt x="55257" y="946534"/>
                    </a:lnTo>
                    <a:lnTo>
                      <a:pt x="56025" y="945766"/>
                    </a:lnTo>
                    <a:lnTo>
                      <a:pt x="57304" y="942415"/>
                    </a:lnTo>
                    <a:lnTo>
                      <a:pt x="59606" y="941903"/>
                    </a:lnTo>
                    <a:lnTo>
                      <a:pt x="62164" y="942415"/>
                    </a:lnTo>
                    <a:lnTo>
                      <a:pt x="63699" y="942185"/>
                    </a:lnTo>
                    <a:lnTo>
                      <a:pt x="64467" y="941417"/>
                    </a:lnTo>
                    <a:lnTo>
                      <a:pt x="65234" y="938322"/>
                    </a:lnTo>
                    <a:lnTo>
                      <a:pt x="65234" y="933461"/>
                    </a:lnTo>
                    <a:lnTo>
                      <a:pt x="64978" y="932208"/>
                    </a:lnTo>
                    <a:lnTo>
                      <a:pt x="61909" y="928345"/>
                    </a:lnTo>
                    <a:lnTo>
                      <a:pt x="61653" y="926580"/>
                    </a:lnTo>
                    <a:lnTo>
                      <a:pt x="62420" y="925812"/>
                    </a:lnTo>
                    <a:lnTo>
                      <a:pt x="64211" y="925301"/>
                    </a:lnTo>
                    <a:lnTo>
                      <a:pt x="65234" y="924277"/>
                    </a:lnTo>
                    <a:lnTo>
                      <a:pt x="65490" y="921950"/>
                    </a:lnTo>
                    <a:lnTo>
                      <a:pt x="64723" y="918138"/>
                    </a:lnTo>
                    <a:lnTo>
                      <a:pt x="64723" y="917089"/>
                    </a:lnTo>
                    <a:lnTo>
                      <a:pt x="66257" y="914786"/>
                    </a:lnTo>
                    <a:lnTo>
                      <a:pt x="65746" y="912254"/>
                    </a:lnTo>
                    <a:lnTo>
                      <a:pt x="67025" y="910437"/>
                    </a:lnTo>
                    <a:lnTo>
                      <a:pt x="71118" y="908391"/>
                    </a:lnTo>
                    <a:lnTo>
                      <a:pt x="71886" y="907623"/>
                    </a:lnTo>
                    <a:lnTo>
                      <a:pt x="72141" y="905347"/>
                    </a:lnTo>
                    <a:lnTo>
                      <a:pt x="72909" y="904042"/>
                    </a:lnTo>
                    <a:lnTo>
                      <a:pt x="74188" y="903531"/>
                    </a:lnTo>
                    <a:lnTo>
                      <a:pt x="76490" y="903531"/>
                    </a:lnTo>
                    <a:lnTo>
                      <a:pt x="78537" y="904579"/>
                    </a:lnTo>
                    <a:lnTo>
                      <a:pt x="79048" y="903044"/>
                    </a:lnTo>
                    <a:lnTo>
                      <a:pt x="82118" y="902763"/>
                    </a:lnTo>
                    <a:lnTo>
                      <a:pt x="82886" y="903274"/>
                    </a:lnTo>
                    <a:lnTo>
                      <a:pt x="83653" y="905065"/>
                    </a:lnTo>
                    <a:lnTo>
                      <a:pt x="85188" y="904809"/>
                    </a:lnTo>
                    <a:lnTo>
                      <a:pt x="85955" y="904042"/>
                    </a:lnTo>
                    <a:lnTo>
                      <a:pt x="87491" y="903812"/>
                    </a:lnTo>
                    <a:lnTo>
                      <a:pt x="88770" y="901995"/>
                    </a:lnTo>
                    <a:lnTo>
                      <a:pt x="90305" y="901765"/>
                    </a:lnTo>
                    <a:lnTo>
                      <a:pt x="91328" y="902533"/>
                    </a:lnTo>
                    <a:lnTo>
                      <a:pt x="93119" y="902533"/>
                    </a:lnTo>
                    <a:lnTo>
                      <a:pt x="95165" y="903556"/>
                    </a:lnTo>
                    <a:lnTo>
                      <a:pt x="97723" y="903812"/>
                    </a:lnTo>
                    <a:lnTo>
                      <a:pt x="101049" y="902277"/>
                    </a:lnTo>
                    <a:lnTo>
                      <a:pt x="102840" y="899974"/>
                    </a:lnTo>
                    <a:lnTo>
                      <a:pt x="105398" y="899207"/>
                    </a:lnTo>
                    <a:lnTo>
                      <a:pt x="106933" y="897928"/>
                    </a:lnTo>
                    <a:lnTo>
                      <a:pt x="108979" y="895370"/>
                    </a:lnTo>
                    <a:lnTo>
                      <a:pt x="115119" y="891021"/>
                    </a:lnTo>
                    <a:lnTo>
                      <a:pt x="117933" y="889742"/>
                    </a:lnTo>
                    <a:lnTo>
                      <a:pt x="118189" y="888463"/>
                    </a:lnTo>
                    <a:lnTo>
                      <a:pt x="117421" y="887439"/>
                    </a:lnTo>
                    <a:lnTo>
                      <a:pt x="117166" y="885904"/>
                    </a:lnTo>
                    <a:lnTo>
                      <a:pt x="118701" y="885649"/>
                    </a:lnTo>
                    <a:lnTo>
                      <a:pt x="118701" y="883090"/>
                    </a:lnTo>
                    <a:lnTo>
                      <a:pt x="120235" y="882579"/>
                    </a:lnTo>
                    <a:lnTo>
                      <a:pt x="119980" y="881555"/>
                    </a:lnTo>
                    <a:lnTo>
                      <a:pt x="118956" y="879765"/>
                    </a:lnTo>
                    <a:lnTo>
                      <a:pt x="119212" y="877462"/>
                    </a:lnTo>
                    <a:lnTo>
                      <a:pt x="122282" y="877974"/>
                    </a:lnTo>
                    <a:lnTo>
                      <a:pt x="126631" y="879509"/>
                    </a:lnTo>
                    <a:lnTo>
                      <a:pt x="130212" y="882067"/>
                    </a:lnTo>
                    <a:lnTo>
                      <a:pt x="133794" y="884114"/>
                    </a:lnTo>
                    <a:lnTo>
                      <a:pt x="141469" y="888974"/>
                    </a:lnTo>
                    <a:lnTo>
                      <a:pt x="146841" y="891788"/>
                    </a:lnTo>
                    <a:lnTo>
                      <a:pt x="150678" y="894091"/>
                    </a:lnTo>
                    <a:lnTo>
                      <a:pt x="151190" y="894858"/>
                    </a:lnTo>
                    <a:lnTo>
                      <a:pt x="150934" y="896649"/>
                    </a:lnTo>
                    <a:lnTo>
                      <a:pt x="149143" y="898695"/>
                    </a:lnTo>
                    <a:lnTo>
                      <a:pt x="147352" y="899719"/>
                    </a:lnTo>
                    <a:lnTo>
                      <a:pt x="145817" y="900230"/>
                    </a:lnTo>
                    <a:lnTo>
                      <a:pt x="140957" y="901254"/>
                    </a:lnTo>
                    <a:lnTo>
                      <a:pt x="138910" y="902021"/>
                    </a:lnTo>
                    <a:lnTo>
                      <a:pt x="137631" y="903812"/>
                    </a:lnTo>
                    <a:lnTo>
                      <a:pt x="136608" y="909951"/>
                    </a:lnTo>
                    <a:lnTo>
                      <a:pt x="136352" y="910975"/>
                    </a:lnTo>
                    <a:lnTo>
                      <a:pt x="132259" y="915835"/>
                    </a:lnTo>
                    <a:lnTo>
                      <a:pt x="131747" y="916859"/>
                    </a:lnTo>
                    <a:lnTo>
                      <a:pt x="132003" y="919928"/>
                    </a:lnTo>
                    <a:lnTo>
                      <a:pt x="133794" y="922998"/>
                    </a:lnTo>
                    <a:lnTo>
                      <a:pt x="136608" y="926580"/>
                    </a:lnTo>
                    <a:lnTo>
                      <a:pt x="143259" y="931184"/>
                    </a:lnTo>
                    <a:lnTo>
                      <a:pt x="149655" y="935278"/>
                    </a:lnTo>
                    <a:lnTo>
                      <a:pt x="152725" y="937580"/>
                    </a:lnTo>
                    <a:lnTo>
                      <a:pt x="157329" y="943720"/>
                    </a:lnTo>
                    <a:lnTo>
                      <a:pt x="162446" y="954720"/>
                    </a:lnTo>
                    <a:lnTo>
                      <a:pt x="170120" y="966743"/>
                    </a:lnTo>
                    <a:lnTo>
                      <a:pt x="181376" y="984139"/>
                    </a:lnTo>
                    <a:lnTo>
                      <a:pt x="183167" y="985930"/>
                    </a:lnTo>
                    <a:lnTo>
                      <a:pt x="185469" y="987465"/>
                    </a:lnTo>
                    <a:lnTo>
                      <a:pt x="191865" y="989256"/>
                    </a:lnTo>
                    <a:lnTo>
                      <a:pt x="198005" y="992325"/>
                    </a:lnTo>
                    <a:lnTo>
                      <a:pt x="203633" y="993349"/>
                    </a:lnTo>
                    <a:lnTo>
                      <a:pt x="204912" y="993093"/>
                    </a:lnTo>
                    <a:lnTo>
                      <a:pt x="209772" y="991302"/>
                    </a:lnTo>
                    <a:lnTo>
                      <a:pt x="212075" y="989511"/>
                    </a:lnTo>
                    <a:lnTo>
                      <a:pt x="218215" y="983628"/>
                    </a:lnTo>
                    <a:lnTo>
                      <a:pt x="219494" y="983116"/>
                    </a:lnTo>
                    <a:lnTo>
                      <a:pt x="222819" y="983116"/>
                    </a:lnTo>
                    <a:lnTo>
                      <a:pt x="225122" y="984395"/>
                    </a:lnTo>
                    <a:lnTo>
                      <a:pt x="229726" y="991558"/>
                    </a:lnTo>
                    <a:lnTo>
                      <a:pt x="231773" y="993605"/>
                    </a:lnTo>
                    <a:lnTo>
                      <a:pt x="233308" y="994884"/>
                    </a:lnTo>
                    <a:lnTo>
                      <a:pt x="235099" y="995139"/>
                    </a:lnTo>
                    <a:lnTo>
                      <a:pt x="236633" y="994884"/>
                    </a:lnTo>
                    <a:lnTo>
                      <a:pt x="240215" y="993605"/>
                    </a:lnTo>
                    <a:lnTo>
                      <a:pt x="242006" y="993605"/>
                    </a:lnTo>
                    <a:lnTo>
                      <a:pt x="244052" y="994628"/>
                    </a:lnTo>
                    <a:lnTo>
                      <a:pt x="248657" y="997698"/>
                    </a:lnTo>
                    <a:lnTo>
                      <a:pt x="253006" y="1000000"/>
                    </a:lnTo>
                    <a:lnTo>
                      <a:pt x="257355" y="1002047"/>
                    </a:lnTo>
                    <a:lnTo>
                      <a:pt x="259146" y="1002558"/>
                    </a:lnTo>
                    <a:lnTo>
                      <a:pt x="261448" y="1003070"/>
                    </a:lnTo>
                    <a:lnTo>
                      <a:pt x="265029" y="1004605"/>
                    </a:lnTo>
                    <a:lnTo>
                      <a:pt x="267332" y="1006396"/>
                    </a:lnTo>
                    <a:lnTo>
                      <a:pt x="273472" y="1012279"/>
                    </a:lnTo>
                    <a:lnTo>
                      <a:pt x="277565" y="1017396"/>
                    </a:lnTo>
                    <a:lnTo>
                      <a:pt x="281658" y="1022768"/>
                    </a:lnTo>
                    <a:lnTo>
                      <a:pt x="286007" y="1026094"/>
                    </a:lnTo>
                    <a:lnTo>
                      <a:pt x="289588" y="1027117"/>
                    </a:lnTo>
                    <a:lnTo>
                      <a:pt x="294960" y="1029164"/>
                    </a:lnTo>
                    <a:lnTo>
                      <a:pt x="298542" y="1030954"/>
                    </a:lnTo>
                    <a:lnTo>
                      <a:pt x="308263" y="1036326"/>
                    </a:lnTo>
                    <a:lnTo>
                      <a:pt x="314659" y="1040420"/>
                    </a:lnTo>
                    <a:lnTo>
                      <a:pt x="318496" y="1042466"/>
                    </a:lnTo>
                    <a:lnTo>
                      <a:pt x="323101" y="1044001"/>
                    </a:lnTo>
                    <a:lnTo>
                      <a:pt x="326938" y="1046048"/>
                    </a:lnTo>
                    <a:lnTo>
                      <a:pt x="335892" y="1051932"/>
                    </a:lnTo>
                    <a:lnTo>
                      <a:pt x="337682" y="1052699"/>
                    </a:lnTo>
                    <a:lnTo>
                      <a:pt x="341520" y="1051676"/>
                    </a:lnTo>
                    <a:lnTo>
                      <a:pt x="346380" y="1049373"/>
                    </a:lnTo>
                    <a:lnTo>
                      <a:pt x="349450" y="1047327"/>
                    </a:lnTo>
                    <a:lnTo>
                      <a:pt x="351497" y="1045536"/>
                    </a:lnTo>
                    <a:lnTo>
                      <a:pt x="352776" y="1043489"/>
                    </a:lnTo>
                    <a:lnTo>
                      <a:pt x="355078" y="1041955"/>
                    </a:lnTo>
                    <a:lnTo>
                      <a:pt x="357636" y="1041699"/>
                    </a:lnTo>
                    <a:lnTo>
                      <a:pt x="369916" y="1041955"/>
                    </a:lnTo>
                    <a:lnTo>
                      <a:pt x="372730" y="1041443"/>
                    </a:lnTo>
                    <a:lnTo>
                      <a:pt x="373753" y="1040931"/>
                    </a:lnTo>
                    <a:lnTo>
                      <a:pt x="374776" y="1038885"/>
                    </a:lnTo>
                    <a:lnTo>
                      <a:pt x="374009" y="1021233"/>
                    </a:lnTo>
                    <a:lnTo>
                      <a:pt x="373241" y="1019442"/>
                    </a:lnTo>
                    <a:lnTo>
                      <a:pt x="370171" y="1017396"/>
                    </a:lnTo>
                    <a:lnTo>
                      <a:pt x="368637" y="1015605"/>
                    </a:lnTo>
                    <a:lnTo>
                      <a:pt x="367613" y="1012024"/>
                    </a:lnTo>
                    <a:lnTo>
                      <a:pt x="367869" y="1007930"/>
                    </a:lnTo>
                    <a:lnTo>
                      <a:pt x="368637" y="1005116"/>
                    </a:lnTo>
                    <a:lnTo>
                      <a:pt x="370171" y="1001791"/>
                    </a:lnTo>
                    <a:lnTo>
                      <a:pt x="371195" y="999744"/>
                    </a:lnTo>
                    <a:lnTo>
                      <a:pt x="376055" y="993860"/>
                    </a:lnTo>
                    <a:lnTo>
                      <a:pt x="378102" y="992070"/>
                    </a:lnTo>
                    <a:lnTo>
                      <a:pt x="377846" y="988744"/>
                    </a:lnTo>
                    <a:lnTo>
                      <a:pt x="378358" y="983883"/>
                    </a:lnTo>
                    <a:lnTo>
                      <a:pt x="379381" y="979790"/>
                    </a:lnTo>
                    <a:lnTo>
                      <a:pt x="380660" y="977744"/>
                    </a:lnTo>
                    <a:lnTo>
                      <a:pt x="381939" y="976976"/>
                    </a:lnTo>
                    <a:lnTo>
                      <a:pt x="383730" y="976209"/>
                    </a:lnTo>
                    <a:lnTo>
                      <a:pt x="385521" y="976209"/>
                    </a:lnTo>
                    <a:lnTo>
                      <a:pt x="390381" y="978000"/>
                    </a:lnTo>
                    <a:lnTo>
                      <a:pt x="393707" y="978511"/>
                    </a:lnTo>
                    <a:lnTo>
                      <a:pt x="395753" y="978000"/>
                    </a:lnTo>
                    <a:lnTo>
                      <a:pt x="397800" y="978000"/>
                    </a:lnTo>
                    <a:lnTo>
                      <a:pt x="401126" y="979279"/>
                    </a:lnTo>
                    <a:lnTo>
                      <a:pt x="402661" y="979790"/>
                    </a:lnTo>
                    <a:lnTo>
                      <a:pt x="409056" y="980302"/>
                    </a:lnTo>
                    <a:lnTo>
                      <a:pt x="411614" y="979279"/>
                    </a:lnTo>
                    <a:lnTo>
                      <a:pt x="415196" y="975953"/>
                    </a:lnTo>
                    <a:lnTo>
                      <a:pt x="419545" y="974418"/>
                    </a:lnTo>
                    <a:lnTo>
                      <a:pt x="423382" y="972116"/>
                    </a:lnTo>
                    <a:lnTo>
                      <a:pt x="426708" y="969813"/>
                    </a:lnTo>
                    <a:lnTo>
                      <a:pt x="431057" y="965720"/>
                    </a:lnTo>
                    <a:lnTo>
                      <a:pt x="436173" y="959836"/>
                    </a:lnTo>
                    <a:lnTo>
                      <a:pt x="438475" y="958046"/>
                    </a:lnTo>
                    <a:lnTo>
                      <a:pt x="446917" y="949604"/>
                    </a:lnTo>
                    <a:lnTo>
                      <a:pt x="450499" y="944743"/>
                    </a:lnTo>
                    <a:lnTo>
                      <a:pt x="452545" y="941673"/>
                    </a:lnTo>
                    <a:lnTo>
                      <a:pt x="453825" y="938859"/>
                    </a:lnTo>
                    <a:lnTo>
                      <a:pt x="457662" y="935278"/>
                    </a:lnTo>
                    <a:lnTo>
                      <a:pt x="460220" y="932975"/>
                    </a:lnTo>
                    <a:lnTo>
                      <a:pt x="467383" y="929394"/>
                    </a:lnTo>
                    <a:lnTo>
                      <a:pt x="473779" y="926324"/>
                    </a:lnTo>
                    <a:lnTo>
                      <a:pt x="482735" y="923510"/>
                    </a:lnTo>
                    <a:lnTo>
                      <a:pt x="487339" y="921208"/>
                    </a:lnTo>
                    <a:lnTo>
                      <a:pt x="491177" y="918393"/>
                    </a:lnTo>
                    <a:lnTo>
                      <a:pt x="494502" y="915324"/>
                    </a:lnTo>
                    <a:lnTo>
                      <a:pt x="497316" y="912254"/>
                    </a:lnTo>
                    <a:lnTo>
                      <a:pt x="498852" y="910719"/>
                    </a:lnTo>
                    <a:lnTo>
                      <a:pt x="500642" y="908161"/>
                    </a:lnTo>
                    <a:lnTo>
                      <a:pt x="502689" y="906626"/>
                    </a:lnTo>
                    <a:lnTo>
                      <a:pt x="504479" y="905347"/>
                    </a:lnTo>
                    <a:lnTo>
                      <a:pt x="506782" y="905602"/>
                    </a:lnTo>
                    <a:lnTo>
                      <a:pt x="509084" y="904323"/>
                    </a:lnTo>
                    <a:lnTo>
                      <a:pt x="510875" y="904323"/>
                    </a:lnTo>
                    <a:lnTo>
                      <a:pt x="513433" y="905347"/>
                    </a:lnTo>
                    <a:lnTo>
                      <a:pt x="517015" y="904068"/>
                    </a:lnTo>
                    <a:lnTo>
                      <a:pt x="520340" y="903556"/>
                    </a:lnTo>
                    <a:lnTo>
                      <a:pt x="523410" y="902277"/>
                    </a:lnTo>
                    <a:lnTo>
                      <a:pt x="525201" y="902021"/>
                    </a:lnTo>
                    <a:lnTo>
                      <a:pt x="528527" y="902277"/>
                    </a:lnTo>
                    <a:lnTo>
                      <a:pt x="532364" y="901254"/>
                    </a:lnTo>
                    <a:lnTo>
                      <a:pt x="537736" y="896905"/>
                    </a:lnTo>
                    <a:lnTo>
                      <a:pt x="539783" y="896137"/>
                    </a:lnTo>
                    <a:lnTo>
                      <a:pt x="542341" y="895881"/>
                    </a:lnTo>
                    <a:lnTo>
                      <a:pt x="544643" y="896137"/>
                    </a:lnTo>
                    <a:lnTo>
                      <a:pt x="549760" y="897672"/>
                    </a:lnTo>
                    <a:lnTo>
                      <a:pt x="551550" y="899207"/>
                    </a:lnTo>
                    <a:lnTo>
                      <a:pt x="552318" y="900998"/>
                    </a:lnTo>
                    <a:lnTo>
                      <a:pt x="554876" y="903044"/>
                    </a:lnTo>
                    <a:lnTo>
                      <a:pt x="556155" y="905091"/>
                    </a:lnTo>
                    <a:lnTo>
                      <a:pt x="556411" y="906370"/>
                    </a:lnTo>
                    <a:lnTo>
                      <a:pt x="555643" y="908928"/>
                    </a:lnTo>
                    <a:lnTo>
                      <a:pt x="556155" y="909951"/>
                    </a:lnTo>
                    <a:lnTo>
                      <a:pt x="559992" y="912765"/>
                    </a:lnTo>
                    <a:lnTo>
                      <a:pt x="561016" y="913789"/>
                    </a:lnTo>
                    <a:lnTo>
                      <a:pt x="562295" y="915835"/>
                    </a:lnTo>
                    <a:lnTo>
                      <a:pt x="562295" y="916859"/>
                    </a:lnTo>
                    <a:lnTo>
                      <a:pt x="561527" y="921975"/>
                    </a:lnTo>
                    <a:lnTo>
                      <a:pt x="561783" y="924533"/>
                    </a:lnTo>
                    <a:lnTo>
                      <a:pt x="563830" y="928370"/>
                    </a:lnTo>
                    <a:lnTo>
                      <a:pt x="566388" y="929138"/>
                    </a:lnTo>
                    <a:lnTo>
                      <a:pt x="568946" y="928115"/>
                    </a:lnTo>
                    <a:lnTo>
                      <a:pt x="570993" y="927859"/>
                    </a:lnTo>
                    <a:lnTo>
                      <a:pt x="572016" y="928626"/>
                    </a:lnTo>
                    <a:lnTo>
                      <a:pt x="572272" y="931696"/>
                    </a:lnTo>
                    <a:lnTo>
                      <a:pt x="572783" y="933999"/>
                    </a:lnTo>
                    <a:lnTo>
                      <a:pt x="574574" y="933743"/>
                    </a:lnTo>
                    <a:lnTo>
                      <a:pt x="576621" y="931952"/>
                    </a:lnTo>
                    <a:lnTo>
                      <a:pt x="577388" y="931952"/>
                    </a:lnTo>
                    <a:lnTo>
                      <a:pt x="577388" y="933743"/>
                    </a:lnTo>
                    <a:lnTo>
                      <a:pt x="579435" y="932464"/>
                    </a:lnTo>
                    <a:lnTo>
                      <a:pt x="581737" y="931696"/>
                    </a:lnTo>
                    <a:lnTo>
                      <a:pt x="582249" y="933487"/>
                    </a:lnTo>
                    <a:lnTo>
                      <a:pt x="583784" y="931440"/>
                    </a:lnTo>
                    <a:lnTo>
                      <a:pt x="583784" y="929905"/>
                    </a:lnTo>
                    <a:lnTo>
                      <a:pt x="585063" y="929905"/>
                    </a:lnTo>
                    <a:lnTo>
                      <a:pt x="585830" y="928370"/>
                    </a:lnTo>
                    <a:lnTo>
                      <a:pt x="586342" y="926836"/>
                    </a:lnTo>
                    <a:lnTo>
                      <a:pt x="587365" y="926068"/>
                    </a:lnTo>
                    <a:lnTo>
                      <a:pt x="588644" y="924022"/>
                    </a:lnTo>
                    <a:lnTo>
                      <a:pt x="588133" y="922231"/>
                    </a:lnTo>
                    <a:lnTo>
                      <a:pt x="589412" y="921463"/>
                    </a:lnTo>
                    <a:lnTo>
                      <a:pt x="591203" y="919417"/>
                    </a:lnTo>
                    <a:lnTo>
                      <a:pt x="590435" y="918393"/>
                    </a:lnTo>
                    <a:lnTo>
                      <a:pt x="588900" y="915835"/>
                    </a:lnTo>
                    <a:lnTo>
                      <a:pt x="588900" y="915068"/>
                    </a:lnTo>
                    <a:lnTo>
                      <a:pt x="590179" y="914556"/>
                    </a:lnTo>
                    <a:lnTo>
                      <a:pt x="590947" y="911742"/>
                    </a:lnTo>
                    <a:lnTo>
                      <a:pt x="591714" y="910719"/>
                    </a:lnTo>
                    <a:lnTo>
                      <a:pt x="595040" y="910463"/>
                    </a:lnTo>
                    <a:lnTo>
                      <a:pt x="595807" y="908928"/>
                    </a:lnTo>
                    <a:lnTo>
                      <a:pt x="595040" y="907905"/>
                    </a:lnTo>
                    <a:lnTo>
                      <a:pt x="596319" y="907137"/>
                    </a:lnTo>
                    <a:lnTo>
                      <a:pt x="597598" y="907137"/>
                    </a:lnTo>
                    <a:lnTo>
                      <a:pt x="597598" y="905858"/>
                    </a:lnTo>
                    <a:lnTo>
                      <a:pt x="600156" y="905858"/>
                    </a:lnTo>
                    <a:lnTo>
                      <a:pt x="600668" y="904835"/>
                    </a:lnTo>
                    <a:lnTo>
                      <a:pt x="599389" y="903044"/>
                    </a:lnTo>
                    <a:lnTo>
                      <a:pt x="599644" y="902277"/>
                    </a:lnTo>
                    <a:lnTo>
                      <a:pt x="600924" y="901509"/>
                    </a:lnTo>
                    <a:lnTo>
                      <a:pt x="603738" y="901509"/>
                    </a:lnTo>
                    <a:lnTo>
                      <a:pt x="605017" y="902021"/>
                    </a:lnTo>
                    <a:lnTo>
                      <a:pt x="607831" y="904323"/>
                    </a:lnTo>
                    <a:lnTo>
                      <a:pt x="610133" y="903556"/>
                    </a:lnTo>
                    <a:lnTo>
                      <a:pt x="610389" y="904579"/>
                    </a:lnTo>
                    <a:lnTo>
                      <a:pt x="609877" y="906370"/>
                    </a:lnTo>
                    <a:lnTo>
                      <a:pt x="611924" y="907393"/>
                    </a:lnTo>
                    <a:lnTo>
                      <a:pt x="612691" y="908161"/>
                    </a:lnTo>
                    <a:lnTo>
                      <a:pt x="612691" y="909184"/>
                    </a:lnTo>
                    <a:lnTo>
                      <a:pt x="611412" y="909440"/>
                    </a:lnTo>
                    <a:lnTo>
                      <a:pt x="612435" y="910975"/>
                    </a:lnTo>
                    <a:lnTo>
                      <a:pt x="611924" y="912765"/>
                    </a:lnTo>
                    <a:lnTo>
                      <a:pt x="613459" y="913021"/>
                    </a:lnTo>
                    <a:lnTo>
                      <a:pt x="616017" y="911742"/>
                    </a:lnTo>
                    <a:lnTo>
                      <a:pt x="616785" y="912765"/>
                    </a:lnTo>
                    <a:lnTo>
                      <a:pt x="616273" y="914300"/>
                    </a:lnTo>
                    <a:lnTo>
                      <a:pt x="617296" y="915068"/>
                    </a:lnTo>
                    <a:lnTo>
                      <a:pt x="617040" y="916091"/>
                    </a:lnTo>
                    <a:lnTo>
                      <a:pt x="613970" y="917370"/>
                    </a:lnTo>
                    <a:lnTo>
                      <a:pt x="614226" y="919928"/>
                    </a:lnTo>
                    <a:lnTo>
                      <a:pt x="614994" y="920184"/>
                    </a:lnTo>
                    <a:lnTo>
                      <a:pt x="616017" y="918649"/>
                    </a:lnTo>
                    <a:lnTo>
                      <a:pt x="617808" y="918905"/>
                    </a:lnTo>
                    <a:lnTo>
                      <a:pt x="620110" y="919673"/>
                    </a:lnTo>
                    <a:lnTo>
                      <a:pt x="620878" y="919161"/>
                    </a:lnTo>
                    <a:lnTo>
                      <a:pt x="620110" y="917114"/>
                    </a:lnTo>
                    <a:lnTo>
                      <a:pt x="621645" y="916347"/>
                    </a:lnTo>
                    <a:lnTo>
                      <a:pt x="622412" y="916347"/>
                    </a:lnTo>
                    <a:lnTo>
                      <a:pt x="623180" y="917882"/>
                    </a:lnTo>
                    <a:lnTo>
                      <a:pt x="624459" y="918649"/>
                    </a:lnTo>
                    <a:lnTo>
                      <a:pt x="624715" y="920440"/>
                    </a:lnTo>
                    <a:lnTo>
                      <a:pt x="625994" y="921208"/>
                    </a:lnTo>
                    <a:lnTo>
                      <a:pt x="626250" y="922742"/>
                    </a:lnTo>
                    <a:lnTo>
                      <a:pt x="628552" y="924277"/>
                    </a:lnTo>
                    <a:lnTo>
                      <a:pt x="628296" y="926324"/>
                    </a:lnTo>
                    <a:lnTo>
                      <a:pt x="630599" y="927091"/>
                    </a:lnTo>
                    <a:lnTo>
                      <a:pt x="631878" y="928882"/>
                    </a:lnTo>
                    <a:lnTo>
                      <a:pt x="630343" y="928882"/>
                    </a:lnTo>
                    <a:lnTo>
                      <a:pt x="629575" y="929905"/>
                    </a:lnTo>
                    <a:lnTo>
                      <a:pt x="631622" y="930417"/>
                    </a:lnTo>
                    <a:lnTo>
                      <a:pt x="632389" y="931696"/>
                    </a:lnTo>
                    <a:lnTo>
                      <a:pt x="632134" y="933231"/>
                    </a:lnTo>
                    <a:lnTo>
                      <a:pt x="634436" y="932719"/>
                    </a:lnTo>
                    <a:lnTo>
                      <a:pt x="635971" y="933231"/>
                    </a:lnTo>
                    <a:lnTo>
                      <a:pt x="638017" y="932975"/>
                    </a:lnTo>
                    <a:lnTo>
                      <a:pt x="636738" y="928626"/>
                    </a:lnTo>
                    <a:lnTo>
                      <a:pt x="635459" y="921463"/>
                    </a:lnTo>
                    <a:lnTo>
                      <a:pt x="634948" y="916603"/>
                    </a:lnTo>
                    <a:lnTo>
                      <a:pt x="634948" y="914812"/>
                    </a:lnTo>
                    <a:lnTo>
                      <a:pt x="635971" y="906370"/>
                    </a:lnTo>
                    <a:lnTo>
                      <a:pt x="636483" y="903556"/>
                    </a:lnTo>
                    <a:lnTo>
                      <a:pt x="636227" y="900486"/>
                    </a:lnTo>
                    <a:lnTo>
                      <a:pt x="635203" y="896905"/>
                    </a:lnTo>
                    <a:lnTo>
                      <a:pt x="632645" y="891021"/>
                    </a:lnTo>
                    <a:lnTo>
                      <a:pt x="637250" y="889230"/>
                    </a:lnTo>
                    <a:lnTo>
                      <a:pt x="639552" y="887951"/>
                    </a:lnTo>
                    <a:lnTo>
                      <a:pt x="645180" y="884625"/>
                    </a:lnTo>
                    <a:lnTo>
                      <a:pt x="648762" y="882067"/>
                    </a:lnTo>
                    <a:lnTo>
                      <a:pt x="650297" y="880021"/>
                    </a:lnTo>
                    <a:lnTo>
                      <a:pt x="651576" y="876951"/>
                    </a:lnTo>
                    <a:lnTo>
                      <a:pt x="653878" y="870299"/>
                    </a:lnTo>
                    <a:lnTo>
                      <a:pt x="655669" y="862881"/>
                    </a:lnTo>
                    <a:lnTo>
                      <a:pt x="656436" y="861346"/>
                    </a:lnTo>
                    <a:lnTo>
                      <a:pt x="659506" y="856229"/>
                    </a:lnTo>
                    <a:lnTo>
                      <a:pt x="660530" y="853927"/>
                    </a:lnTo>
                    <a:lnTo>
                      <a:pt x="661297" y="851880"/>
                    </a:lnTo>
                    <a:lnTo>
                      <a:pt x="664111" y="846764"/>
                    </a:lnTo>
                    <a:lnTo>
                      <a:pt x="665390" y="845229"/>
                    </a:lnTo>
                    <a:lnTo>
                      <a:pt x="670507" y="840113"/>
                    </a:lnTo>
                    <a:lnTo>
                      <a:pt x="671786" y="838322"/>
                    </a:lnTo>
                    <a:lnTo>
                      <a:pt x="672809" y="835252"/>
                    </a:lnTo>
                    <a:lnTo>
                      <a:pt x="675367" y="830136"/>
                    </a:lnTo>
                    <a:lnTo>
                      <a:pt x="678181" y="826042"/>
                    </a:lnTo>
                    <a:lnTo>
                      <a:pt x="681251" y="822973"/>
                    </a:lnTo>
                    <a:lnTo>
                      <a:pt x="683809" y="821438"/>
                    </a:lnTo>
                    <a:lnTo>
                      <a:pt x="690972" y="818880"/>
                    </a:lnTo>
                    <a:lnTo>
                      <a:pt x="697368" y="817600"/>
                    </a:lnTo>
                    <a:lnTo>
                      <a:pt x="702740" y="816833"/>
                    </a:lnTo>
                    <a:lnTo>
                      <a:pt x="705298" y="816833"/>
                    </a:lnTo>
                    <a:lnTo>
                      <a:pt x="708368" y="817856"/>
                    </a:lnTo>
                    <a:lnTo>
                      <a:pt x="710414" y="817600"/>
                    </a:lnTo>
                    <a:lnTo>
                      <a:pt x="714252" y="815810"/>
                    </a:lnTo>
                    <a:lnTo>
                      <a:pt x="716810" y="815554"/>
                    </a:lnTo>
                    <a:lnTo>
                      <a:pt x="718089" y="816321"/>
                    </a:lnTo>
                    <a:lnTo>
                      <a:pt x="718857" y="817600"/>
                    </a:lnTo>
                    <a:lnTo>
                      <a:pt x="719624" y="820159"/>
                    </a:lnTo>
                    <a:lnTo>
                      <a:pt x="720903" y="820670"/>
                    </a:lnTo>
                    <a:lnTo>
                      <a:pt x="722438" y="819903"/>
                    </a:lnTo>
                    <a:lnTo>
                      <a:pt x="723717" y="817856"/>
                    </a:lnTo>
                    <a:lnTo>
                      <a:pt x="724229" y="815298"/>
                    </a:lnTo>
                    <a:lnTo>
                      <a:pt x="723717" y="809926"/>
                    </a:lnTo>
                    <a:lnTo>
                      <a:pt x="723717" y="808903"/>
                    </a:lnTo>
                    <a:lnTo>
                      <a:pt x="724996" y="805321"/>
                    </a:lnTo>
                    <a:lnTo>
                      <a:pt x="726020" y="804042"/>
                    </a:lnTo>
                    <a:lnTo>
                      <a:pt x="727810" y="802763"/>
                    </a:lnTo>
                    <a:lnTo>
                      <a:pt x="730880" y="799437"/>
                    </a:lnTo>
                    <a:lnTo>
                      <a:pt x="732159" y="797135"/>
                    </a:lnTo>
                    <a:lnTo>
                      <a:pt x="732927" y="795344"/>
                    </a:lnTo>
                    <a:lnTo>
                      <a:pt x="733182" y="793298"/>
                    </a:lnTo>
                    <a:lnTo>
                      <a:pt x="732415" y="788693"/>
                    </a:lnTo>
                    <a:lnTo>
                      <a:pt x="730368" y="785367"/>
                    </a:lnTo>
                    <a:lnTo>
                      <a:pt x="730624" y="783065"/>
                    </a:lnTo>
                    <a:lnTo>
                      <a:pt x="732159" y="781018"/>
                    </a:lnTo>
                    <a:lnTo>
                      <a:pt x="736252" y="774367"/>
                    </a:lnTo>
                    <a:lnTo>
                      <a:pt x="738811" y="768483"/>
                    </a:lnTo>
                    <a:lnTo>
                      <a:pt x="738811" y="765925"/>
                    </a:lnTo>
                    <a:lnTo>
                      <a:pt x="738043" y="763878"/>
                    </a:lnTo>
                    <a:lnTo>
                      <a:pt x="733694" y="757739"/>
                    </a:lnTo>
                    <a:lnTo>
                      <a:pt x="734206" y="756971"/>
                    </a:lnTo>
                    <a:lnTo>
                      <a:pt x="738043" y="754413"/>
                    </a:lnTo>
                    <a:lnTo>
                      <a:pt x="738811" y="752111"/>
                    </a:lnTo>
                    <a:lnTo>
                      <a:pt x="740601" y="751087"/>
                    </a:lnTo>
                    <a:lnTo>
                      <a:pt x="741880" y="749552"/>
                    </a:lnTo>
                    <a:lnTo>
                      <a:pt x="741880" y="746738"/>
                    </a:lnTo>
                    <a:lnTo>
                      <a:pt x="740601" y="744692"/>
                    </a:lnTo>
                    <a:lnTo>
                      <a:pt x="737787" y="742901"/>
                    </a:lnTo>
                    <a:lnTo>
                      <a:pt x="734206" y="741622"/>
                    </a:lnTo>
                    <a:lnTo>
                      <a:pt x="731392" y="739831"/>
                    </a:lnTo>
                    <a:lnTo>
                      <a:pt x="730113" y="738040"/>
                    </a:lnTo>
                    <a:lnTo>
                      <a:pt x="729345" y="734715"/>
                    </a:lnTo>
                    <a:lnTo>
                      <a:pt x="728578" y="729854"/>
                    </a:lnTo>
                    <a:lnTo>
                      <a:pt x="728578" y="727808"/>
                    </a:lnTo>
                    <a:lnTo>
                      <a:pt x="728834" y="724994"/>
                    </a:lnTo>
                    <a:lnTo>
                      <a:pt x="730880" y="720900"/>
                    </a:lnTo>
                    <a:lnTo>
                      <a:pt x="732159" y="719110"/>
                    </a:lnTo>
                    <a:lnTo>
                      <a:pt x="732671" y="717831"/>
                    </a:lnTo>
                    <a:lnTo>
                      <a:pt x="732927" y="712458"/>
                    </a:lnTo>
                    <a:lnTo>
                      <a:pt x="729857" y="709644"/>
                    </a:lnTo>
                    <a:lnTo>
                      <a:pt x="728834" y="707854"/>
                    </a:lnTo>
                    <a:lnTo>
                      <a:pt x="728066" y="705807"/>
                    </a:lnTo>
                    <a:lnTo>
                      <a:pt x="728066" y="702738"/>
                    </a:lnTo>
                    <a:lnTo>
                      <a:pt x="731648" y="700179"/>
                    </a:lnTo>
                    <a:lnTo>
                      <a:pt x="732415" y="699156"/>
                    </a:lnTo>
                    <a:lnTo>
                      <a:pt x="733182" y="697365"/>
                    </a:lnTo>
                    <a:lnTo>
                      <a:pt x="733438" y="694551"/>
                    </a:lnTo>
                    <a:lnTo>
                      <a:pt x="732415" y="689690"/>
                    </a:lnTo>
                    <a:lnTo>
                      <a:pt x="731392" y="688411"/>
                    </a:lnTo>
                    <a:lnTo>
                      <a:pt x="728834" y="686621"/>
                    </a:lnTo>
                    <a:lnTo>
                      <a:pt x="726531" y="685853"/>
                    </a:lnTo>
                    <a:lnTo>
                      <a:pt x="720136" y="685853"/>
                    </a:lnTo>
                    <a:lnTo>
                      <a:pt x="713484" y="685597"/>
                    </a:lnTo>
                    <a:lnTo>
                      <a:pt x="702996" y="683807"/>
                    </a:lnTo>
                    <a:lnTo>
                      <a:pt x="700438" y="683295"/>
                    </a:lnTo>
                    <a:lnTo>
                      <a:pt x="697368" y="681760"/>
                    </a:lnTo>
                    <a:lnTo>
                      <a:pt x="694298" y="679969"/>
                    </a:lnTo>
                    <a:lnTo>
                      <a:pt x="692507" y="677411"/>
                    </a:lnTo>
                    <a:lnTo>
                      <a:pt x="691484" y="676899"/>
                    </a:lnTo>
                    <a:lnTo>
                      <a:pt x="685856" y="675109"/>
                    </a:lnTo>
                    <a:lnTo>
                      <a:pt x="681763" y="673574"/>
                    </a:lnTo>
                    <a:lnTo>
                      <a:pt x="676135" y="669992"/>
                    </a:lnTo>
                    <a:lnTo>
                      <a:pt x="671274" y="667178"/>
                    </a:lnTo>
                    <a:lnTo>
                      <a:pt x="669227" y="666667"/>
                    </a:lnTo>
                    <a:lnTo>
                      <a:pt x="659506" y="664876"/>
                    </a:lnTo>
                    <a:lnTo>
                      <a:pt x="657204" y="664108"/>
                    </a:lnTo>
                    <a:lnTo>
                      <a:pt x="656181" y="663085"/>
                    </a:lnTo>
                    <a:lnTo>
                      <a:pt x="655157" y="660271"/>
                    </a:lnTo>
                    <a:lnTo>
                      <a:pt x="653878" y="659248"/>
                    </a:lnTo>
                    <a:lnTo>
                      <a:pt x="650041" y="658480"/>
                    </a:lnTo>
                    <a:lnTo>
                      <a:pt x="644157" y="658480"/>
                    </a:lnTo>
                    <a:lnTo>
                      <a:pt x="640064" y="656946"/>
                    </a:lnTo>
                    <a:lnTo>
                      <a:pt x="632901" y="653876"/>
                    </a:lnTo>
                    <a:lnTo>
                      <a:pt x="628552" y="651829"/>
                    </a:lnTo>
                    <a:lnTo>
                      <a:pt x="620622" y="648759"/>
                    </a:lnTo>
                    <a:lnTo>
                      <a:pt x="614994" y="646201"/>
                    </a:lnTo>
                    <a:lnTo>
                      <a:pt x="610389" y="642108"/>
                    </a:lnTo>
                    <a:lnTo>
                      <a:pt x="609621" y="640829"/>
                    </a:lnTo>
                    <a:lnTo>
                      <a:pt x="609366" y="639294"/>
                    </a:lnTo>
                    <a:lnTo>
                      <a:pt x="609621" y="637503"/>
                    </a:lnTo>
                    <a:lnTo>
                      <a:pt x="613970" y="633410"/>
                    </a:lnTo>
                    <a:lnTo>
                      <a:pt x="614226" y="631619"/>
                    </a:lnTo>
                    <a:lnTo>
                      <a:pt x="611412" y="630084"/>
                    </a:lnTo>
                    <a:lnTo>
                      <a:pt x="607831" y="627782"/>
                    </a:lnTo>
                    <a:lnTo>
                      <a:pt x="606296" y="624968"/>
                    </a:lnTo>
                    <a:lnTo>
                      <a:pt x="606040" y="621131"/>
                    </a:lnTo>
                    <a:lnTo>
                      <a:pt x="603738" y="618317"/>
                    </a:lnTo>
                    <a:lnTo>
                      <a:pt x="602458" y="615247"/>
                    </a:lnTo>
                    <a:lnTo>
                      <a:pt x="601691" y="610642"/>
                    </a:lnTo>
                    <a:lnTo>
                      <a:pt x="600156" y="607572"/>
                    </a:lnTo>
                    <a:lnTo>
                      <a:pt x="597086" y="604502"/>
                    </a:lnTo>
                    <a:lnTo>
                      <a:pt x="592737" y="601177"/>
                    </a:lnTo>
                    <a:lnTo>
                      <a:pt x="589667" y="598107"/>
                    </a:lnTo>
                    <a:lnTo>
                      <a:pt x="588388" y="597084"/>
                    </a:lnTo>
                    <a:lnTo>
                      <a:pt x="584807" y="595805"/>
                    </a:lnTo>
                    <a:lnTo>
                      <a:pt x="582505" y="596316"/>
                    </a:lnTo>
                    <a:lnTo>
                      <a:pt x="581737" y="599130"/>
                    </a:lnTo>
                    <a:lnTo>
                      <a:pt x="580458" y="601177"/>
                    </a:lnTo>
                    <a:lnTo>
                      <a:pt x="577900" y="602712"/>
                    </a:lnTo>
                    <a:lnTo>
                      <a:pt x="573295" y="607061"/>
                    </a:lnTo>
                    <a:lnTo>
                      <a:pt x="570481" y="610387"/>
                    </a:lnTo>
                    <a:lnTo>
                      <a:pt x="566644" y="613456"/>
                    </a:lnTo>
                    <a:lnTo>
                      <a:pt x="564853" y="614224"/>
                    </a:lnTo>
                    <a:lnTo>
                      <a:pt x="562551" y="613968"/>
                    </a:lnTo>
                    <a:lnTo>
                      <a:pt x="557690" y="617293"/>
                    </a:lnTo>
                    <a:lnTo>
                      <a:pt x="557690" y="619596"/>
                    </a:lnTo>
                    <a:lnTo>
                      <a:pt x="554876" y="620875"/>
                    </a:lnTo>
                    <a:lnTo>
                      <a:pt x="551550" y="623433"/>
                    </a:lnTo>
                    <a:lnTo>
                      <a:pt x="549504" y="624201"/>
                    </a:lnTo>
                    <a:lnTo>
                      <a:pt x="548736" y="627270"/>
                    </a:lnTo>
                    <a:lnTo>
                      <a:pt x="547713" y="628294"/>
                    </a:lnTo>
                    <a:lnTo>
                      <a:pt x="545411" y="627782"/>
                    </a:lnTo>
                    <a:lnTo>
                      <a:pt x="542341" y="629317"/>
                    </a:lnTo>
                    <a:lnTo>
                      <a:pt x="541062" y="629573"/>
                    </a:lnTo>
                    <a:lnTo>
                      <a:pt x="538248" y="628294"/>
                    </a:lnTo>
                    <a:lnTo>
                      <a:pt x="536713" y="628550"/>
                    </a:lnTo>
                    <a:lnTo>
                      <a:pt x="536457" y="625480"/>
                    </a:lnTo>
                    <a:lnTo>
                      <a:pt x="538248" y="623178"/>
                    </a:lnTo>
                    <a:lnTo>
                      <a:pt x="537992" y="618573"/>
                    </a:lnTo>
                    <a:lnTo>
                      <a:pt x="538503" y="617038"/>
                    </a:lnTo>
                    <a:lnTo>
                      <a:pt x="538248" y="615503"/>
                    </a:lnTo>
                    <a:lnTo>
                      <a:pt x="536201" y="613456"/>
                    </a:lnTo>
                    <a:lnTo>
                      <a:pt x="534410" y="610387"/>
                    </a:lnTo>
                    <a:lnTo>
                      <a:pt x="535689" y="608596"/>
                    </a:lnTo>
                    <a:lnTo>
                      <a:pt x="535434" y="607572"/>
                    </a:lnTo>
                    <a:lnTo>
                      <a:pt x="532108" y="603223"/>
                    </a:lnTo>
                    <a:lnTo>
                      <a:pt x="531341" y="602200"/>
                    </a:lnTo>
                    <a:lnTo>
                      <a:pt x="529550" y="599642"/>
                    </a:lnTo>
                    <a:lnTo>
                      <a:pt x="527503" y="597851"/>
                    </a:lnTo>
                    <a:lnTo>
                      <a:pt x="527248" y="596828"/>
                    </a:lnTo>
                    <a:lnTo>
                      <a:pt x="525457" y="596572"/>
                    </a:lnTo>
                    <a:lnTo>
                      <a:pt x="524178" y="594781"/>
                    </a:lnTo>
                    <a:lnTo>
                      <a:pt x="521364" y="592991"/>
                    </a:lnTo>
                    <a:lnTo>
                      <a:pt x="519573" y="590688"/>
                    </a:lnTo>
                    <a:lnTo>
                      <a:pt x="518294" y="589665"/>
                    </a:lnTo>
                    <a:lnTo>
                      <a:pt x="516503" y="587107"/>
                    </a:lnTo>
                    <a:lnTo>
                      <a:pt x="514457" y="585828"/>
                    </a:lnTo>
                    <a:lnTo>
                      <a:pt x="514457" y="584805"/>
                    </a:lnTo>
                    <a:lnTo>
                      <a:pt x="513177" y="583525"/>
                    </a:lnTo>
                    <a:lnTo>
                      <a:pt x="510107" y="578409"/>
                    </a:lnTo>
                    <a:lnTo>
                      <a:pt x="508573" y="577386"/>
                    </a:lnTo>
                    <a:lnTo>
                      <a:pt x="507805" y="575851"/>
                    </a:lnTo>
                    <a:lnTo>
                      <a:pt x="507805" y="574571"/>
                    </a:lnTo>
                    <a:lnTo>
                      <a:pt x="510363" y="564339"/>
                    </a:lnTo>
                    <a:lnTo>
                      <a:pt x="511131" y="558455"/>
                    </a:lnTo>
                    <a:lnTo>
                      <a:pt x="510875" y="554873"/>
                    </a:lnTo>
                    <a:lnTo>
                      <a:pt x="510363" y="551804"/>
                    </a:lnTo>
                    <a:lnTo>
                      <a:pt x="509340" y="548734"/>
                    </a:lnTo>
                    <a:lnTo>
                      <a:pt x="506526" y="543361"/>
                    </a:lnTo>
                    <a:lnTo>
                      <a:pt x="504991" y="540803"/>
                    </a:lnTo>
                    <a:lnTo>
                      <a:pt x="504479" y="538245"/>
                    </a:lnTo>
                    <a:lnTo>
                      <a:pt x="505247" y="532873"/>
                    </a:lnTo>
                    <a:lnTo>
                      <a:pt x="504479" y="529291"/>
                    </a:lnTo>
                    <a:lnTo>
                      <a:pt x="503456" y="527501"/>
                    </a:lnTo>
                    <a:lnTo>
                      <a:pt x="500386" y="524431"/>
                    </a:lnTo>
                    <a:lnTo>
                      <a:pt x="496037" y="521361"/>
                    </a:lnTo>
                    <a:lnTo>
                      <a:pt x="493479" y="518291"/>
                    </a:lnTo>
                    <a:lnTo>
                      <a:pt x="491433" y="517268"/>
                    </a:lnTo>
                    <a:lnTo>
                      <a:pt x="488875" y="516756"/>
                    </a:lnTo>
                    <a:lnTo>
                      <a:pt x="485805" y="515221"/>
                    </a:lnTo>
                    <a:lnTo>
                      <a:pt x="479665" y="508570"/>
                    </a:lnTo>
                    <a:lnTo>
                      <a:pt x="478642" y="507291"/>
                    </a:lnTo>
                    <a:lnTo>
                      <a:pt x="477104" y="503198"/>
                    </a:lnTo>
                    <a:lnTo>
                      <a:pt x="475313" y="501663"/>
                    </a:lnTo>
                    <a:lnTo>
                      <a:pt x="471220" y="501663"/>
                    </a:lnTo>
                    <a:lnTo>
                      <a:pt x="463802" y="500384"/>
                    </a:lnTo>
                    <a:lnTo>
                      <a:pt x="462011" y="499872"/>
                    </a:lnTo>
                    <a:lnTo>
                      <a:pt x="459453" y="498849"/>
                    </a:lnTo>
                    <a:lnTo>
                      <a:pt x="457918" y="497570"/>
                    </a:lnTo>
                    <a:lnTo>
                      <a:pt x="455104" y="494244"/>
                    </a:lnTo>
                    <a:lnTo>
                      <a:pt x="454336" y="491686"/>
                    </a:lnTo>
                    <a:lnTo>
                      <a:pt x="453825" y="489895"/>
                    </a:lnTo>
                    <a:lnTo>
                      <a:pt x="453313" y="484779"/>
                    </a:lnTo>
                    <a:lnTo>
                      <a:pt x="451778" y="482477"/>
                    </a:lnTo>
                    <a:lnTo>
                      <a:pt x="447685" y="481197"/>
                    </a:lnTo>
                    <a:lnTo>
                      <a:pt x="446150" y="480174"/>
                    </a:lnTo>
                    <a:lnTo>
                      <a:pt x="444359" y="478127"/>
                    </a:lnTo>
                    <a:lnTo>
                      <a:pt x="442313" y="469941"/>
                    </a:lnTo>
                    <a:lnTo>
                      <a:pt x="441545" y="467895"/>
                    </a:lnTo>
                    <a:lnTo>
                      <a:pt x="438475" y="463034"/>
                    </a:lnTo>
                    <a:lnTo>
                      <a:pt x="436685" y="460987"/>
                    </a:lnTo>
                    <a:lnTo>
                      <a:pt x="433871" y="458173"/>
                    </a:lnTo>
                    <a:lnTo>
                      <a:pt x="429522" y="455104"/>
                    </a:lnTo>
                    <a:lnTo>
                      <a:pt x="428754" y="454081"/>
                    </a:lnTo>
                    <a:lnTo>
                      <a:pt x="428754" y="452034"/>
                    </a:lnTo>
                    <a:lnTo>
                      <a:pt x="430545" y="448196"/>
                    </a:lnTo>
                    <a:lnTo>
                      <a:pt x="432336" y="445638"/>
                    </a:lnTo>
                    <a:lnTo>
                      <a:pt x="434126" y="443847"/>
                    </a:lnTo>
                    <a:lnTo>
                      <a:pt x="437196" y="441801"/>
                    </a:lnTo>
                    <a:lnTo>
                      <a:pt x="436940" y="440010"/>
                    </a:lnTo>
                    <a:lnTo>
                      <a:pt x="434382" y="437708"/>
                    </a:lnTo>
                    <a:lnTo>
                      <a:pt x="428754" y="433871"/>
                    </a:lnTo>
                    <a:lnTo>
                      <a:pt x="427731" y="432591"/>
                    </a:lnTo>
                    <a:lnTo>
                      <a:pt x="427475" y="430801"/>
                    </a:lnTo>
                    <a:lnTo>
                      <a:pt x="429777" y="429010"/>
                    </a:lnTo>
                    <a:lnTo>
                      <a:pt x="430545" y="427731"/>
                    </a:lnTo>
                    <a:lnTo>
                      <a:pt x="430545" y="423638"/>
                    </a:lnTo>
                    <a:lnTo>
                      <a:pt x="429522" y="422359"/>
                    </a:lnTo>
                    <a:lnTo>
                      <a:pt x="429266" y="421591"/>
                    </a:lnTo>
                    <a:lnTo>
                      <a:pt x="431312" y="420056"/>
                    </a:lnTo>
                    <a:lnTo>
                      <a:pt x="431568" y="419545"/>
                    </a:lnTo>
                    <a:lnTo>
                      <a:pt x="429777" y="415963"/>
                    </a:lnTo>
                    <a:lnTo>
                      <a:pt x="425429" y="411103"/>
                    </a:lnTo>
                    <a:lnTo>
                      <a:pt x="423382" y="410079"/>
                    </a:lnTo>
                    <a:lnTo>
                      <a:pt x="421080" y="410335"/>
                    </a:lnTo>
                    <a:lnTo>
                      <a:pt x="418266" y="411614"/>
                    </a:lnTo>
                    <a:lnTo>
                      <a:pt x="415707" y="411103"/>
                    </a:lnTo>
                    <a:lnTo>
                      <a:pt x="413149" y="409056"/>
                    </a:lnTo>
                    <a:lnTo>
                      <a:pt x="412382" y="407777"/>
                    </a:lnTo>
                    <a:lnTo>
                      <a:pt x="412382" y="403940"/>
                    </a:lnTo>
                    <a:lnTo>
                      <a:pt x="409056" y="401893"/>
                    </a:lnTo>
                    <a:lnTo>
                      <a:pt x="404707" y="400870"/>
                    </a:lnTo>
                    <a:lnTo>
                      <a:pt x="403684" y="399846"/>
                    </a:lnTo>
                    <a:lnTo>
                      <a:pt x="401637" y="394474"/>
                    </a:lnTo>
                    <a:lnTo>
                      <a:pt x="401126" y="392428"/>
                    </a:lnTo>
                    <a:lnTo>
                      <a:pt x="401126" y="388846"/>
                    </a:lnTo>
                    <a:lnTo>
                      <a:pt x="400870" y="385009"/>
                    </a:lnTo>
                    <a:lnTo>
                      <a:pt x="398056" y="378102"/>
                    </a:lnTo>
                    <a:lnTo>
                      <a:pt x="387056" y="364287"/>
                    </a:lnTo>
                    <a:lnTo>
                      <a:pt x="385265" y="362753"/>
                    </a:lnTo>
                    <a:lnTo>
                      <a:pt x="382707" y="362241"/>
                    </a:lnTo>
                    <a:lnTo>
                      <a:pt x="380660" y="361473"/>
                    </a:lnTo>
                    <a:lnTo>
                      <a:pt x="378102" y="359171"/>
                    </a:lnTo>
                    <a:lnTo>
                      <a:pt x="375544" y="358148"/>
                    </a:lnTo>
                    <a:lnTo>
                      <a:pt x="371451" y="356869"/>
                    </a:lnTo>
                    <a:lnTo>
                      <a:pt x="364543" y="355078"/>
                    </a:lnTo>
                    <a:lnTo>
                      <a:pt x="358404" y="353543"/>
                    </a:lnTo>
                    <a:lnTo>
                      <a:pt x="354311" y="353031"/>
                    </a:lnTo>
                    <a:lnTo>
                      <a:pt x="351241" y="353287"/>
                    </a:lnTo>
                    <a:lnTo>
                      <a:pt x="347403" y="354311"/>
                    </a:lnTo>
                    <a:lnTo>
                      <a:pt x="338706" y="357636"/>
                    </a:lnTo>
                    <a:lnTo>
                      <a:pt x="333078" y="359171"/>
                    </a:lnTo>
                    <a:lnTo>
                      <a:pt x="329752" y="359683"/>
                    </a:lnTo>
                    <a:lnTo>
                      <a:pt x="327961" y="358915"/>
                    </a:lnTo>
                    <a:lnTo>
                      <a:pt x="325915" y="356101"/>
                    </a:lnTo>
                    <a:lnTo>
                      <a:pt x="325659" y="355078"/>
                    </a:lnTo>
                    <a:lnTo>
                      <a:pt x="325659" y="353287"/>
                    </a:lnTo>
                    <a:lnTo>
                      <a:pt x="326938" y="349962"/>
                    </a:lnTo>
                    <a:lnTo>
                      <a:pt x="326170" y="348171"/>
                    </a:lnTo>
                    <a:lnTo>
                      <a:pt x="324891" y="347403"/>
                    </a:lnTo>
                    <a:lnTo>
                      <a:pt x="322333" y="346892"/>
                    </a:lnTo>
                    <a:lnTo>
                      <a:pt x="321310" y="347403"/>
                    </a:lnTo>
                    <a:lnTo>
                      <a:pt x="319263" y="348939"/>
                    </a:lnTo>
                    <a:lnTo>
                      <a:pt x="318240" y="349194"/>
                    </a:lnTo>
                    <a:lnTo>
                      <a:pt x="316193" y="348682"/>
                    </a:lnTo>
                    <a:lnTo>
                      <a:pt x="314147" y="349450"/>
                    </a:lnTo>
                    <a:lnTo>
                      <a:pt x="311845" y="347915"/>
                    </a:lnTo>
                    <a:lnTo>
                      <a:pt x="311845" y="346892"/>
                    </a:lnTo>
                    <a:lnTo>
                      <a:pt x="308263" y="341520"/>
                    </a:lnTo>
                    <a:lnTo>
                      <a:pt x="307240" y="339473"/>
                    </a:lnTo>
                    <a:lnTo>
                      <a:pt x="305193" y="331031"/>
                    </a:lnTo>
                    <a:lnTo>
                      <a:pt x="303402" y="326171"/>
                    </a:lnTo>
                    <a:lnTo>
                      <a:pt x="302123" y="322333"/>
                    </a:lnTo>
                    <a:lnTo>
                      <a:pt x="296751" y="313380"/>
                    </a:lnTo>
                    <a:lnTo>
                      <a:pt x="293681" y="312100"/>
                    </a:lnTo>
                    <a:lnTo>
                      <a:pt x="292146" y="310566"/>
                    </a:lnTo>
                    <a:lnTo>
                      <a:pt x="291635" y="309030"/>
                    </a:lnTo>
                    <a:lnTo>
                      <a:pt x="290611" y="302635"/>
                    </a:lnTo>
                    <a:lnTo>
                      <a:pt x="289332" y="300077"/>
                    </a:lnTo>
                    <a:lnTo>
                      <a:pt x="284728" y="296239"/>
                    </a:lnTo>
                    <a:lnTo>
                      <a:pt x="281146" y="294193"/>
                    </a:lnTo>
                    <a:lnTo>
                      <a:pt x="277820" y="290867"/>
                    </a:lnTo>
                    <a:lnTo>
                      <a:pt x="275262" y="289076"/>
                    </a:lnTo>
                    <a:lnTo>
                      <a:pt x="273983" y="288821"/>
                    </a:lnTo>
                    <a:lnTo>
                      <a:pt x="277565" y="282937"/>
                    </a:lnTo>
                    <a:lnTo>
                      <a:pt x="278588" y="281402"/>
                    </a:lnTo>
                    <a:lnTo>
                      <a:pt x="282170" y="278588"/>
                    </a:lnTo>
                    <a:lnTo>
                      <a:pt x="283704" y="276797"/>
                    </a:lnTo>
                    <a:lnTo>
                      <a:pt x="285239" y="274239"/>
                    </a:lnTo>
                    <a:lnTo>
                      <a:pt x="285751" y="270402"/>
                    </a:lnTo>
                    <a:lnTo>
                      <a:pt x="284728" y="266308"/>
                    </a:lnTo>
                    <a:lnTo>
                      <a:pt x="284728" y="263239"/>
                    </a:lnTo>
                    <a:lnTo>
                      <a:pt x="285495" y="261960"/>
                    </a:lnTo>
                    <a:lnTo>
                      <a:pt x="289844" y="258122"/>
                    </a:lnTo>
                    <a:lnTo>
                      <a:pt x="290867" y="256588"/>
                    </a:lnTo>
                    <a:lnTo>
                      <a:pt x="291379" y="254797"/>
                    </a:lnTo>
                    <a:lnTo>
                      <a:pt x="291379" y="233052"/>
                    </a:lnTo>
                    <a:lnTo>
                      <a:pt x="292146" y="229726"/>
                    </a:lnTo>
                    <a:lnTo>
                      <a:pt x="293681" y="225633"/>
                    </a:lnTo>
                    <a:lnTo>
                      <a:pt x="294705" y="222052"/>
                    </a:lnTo>
                    <a:lnTo>
                      <a:pt x="295728" y="216424"/>
                    </a:lnTo>
                    <a:lnTo>
                      <a:pt x="295472" y="214633"/>
                    </a:lnTo>
                    <a:lnTo>
                      <a:pt x="294193" y="211819"/>
                    </a:lnTo>
                    <a:lnTo>
                      <a:pt x="293937" y="210028"/>
                    </a:lnTo>
                    <a:lnTo>
                      <a:pt x="293937" y="205679"/>
                    </a:lnTo>
                    <a:lnTo>
                      <a:pt x="293681" y="203377"/>
                    </a:lnTo>
                    <a:lnTo>
                      <a:pt x="292914" y="201586"/>
                    </a:lnTo>
                    <a:lnTo>
                      <a:pt x="291123" y="199539"/>
                    </a:lnTo>
                    <a:lnTo>
                      <a:pt x="284728" y="195191"/>
                    </a:lnTo>
                    <a:lnTo>
                      <a:pt x="280379" y="191865"/>
                    </a:lnTo>
                    <a:lnTo>
                      <a:pt x="276030" y="188028"/>
                    </a:lnTo>
                    <a:lnTo>
                      <a:pt x="272193" y="179842"/>
                    </a:lnTo>
                    <a:lnTo>
                      <a:pt x="269890" y="177028"/>
                    </a:lnTo>
                    <a:lnTo>
                      <a:pt x="266309" y="172167"/>
                    </a:lnTo>
                    <a:lnTo>
                      <a:pt x="263750" y="168841"/>
                    </a:lnTo>
                    <a:lnTo>
                      <a:pt x="263495" y="166539"/>
                    </a:lnTo>
                    <a:lnTo>
                      <a:pt x="264262" y="165260"/>
                    </a:lnTo>
                    <a:lnTo>
                      <a:pt x="269379" y="159376"/>
                    </a:lnTo>
                    <a:lnTo>
                      <a:pt x="271681" y="157329"/>
                    </a:lnTo>
                    <a:lnTo>
                      <a:pt x="275262" y="155027"/>
                    </a:lnTo>
                    <a:lnTo>
                      <a:pt x="277309" y="154260"/>
                    </a:lnTo>
                    <a:lnTo>
                      <a:pt x="284984" y="153748"/>
                    </a:lnTo>
                    <a:lnTo>
                      <a:pt x="290611" y="152980"/>
                    </a:lnTo>
                    <a:lnTo>
                      <a:pt x="293681" y="151701"/>
                    </a:lnTo>
                    <a:lnTo>
                      <a:pt x="299821" y="147097"/>
                    </a:lnTo>
                    <a:lnTo>
                      <a:pt x="304426" y="144283"/>
                    </a:lnTo>
                    <a:lnTo>
                      <a:pt x="306472" y="143515"/>
                    </a:lnTo>
                    <a:lnTo>
                      <a:pt x="309030" y="143259"/>
                    </a:lnTo>
                    <a:lnTo>
                      <a:pt x="311333" y="143771"/>
                    </a:lnTo>
                    <a:lnTo>
                      <a:pt x="314659" y="144794"/>
                    </a:lnTo>
                    <a:lnTo>
                      <a:pt x="317728" y="145817"/>
                    </a:lnTo>
                    <a:lnTo>
                      <a:pt x="321310" y="146585"/>
                    </a:lnTo>
                    <a:lnTo>
                      <a:pt x="326170" y="148120"/>
                    </a:lnTo>
                    <a:lnTo>
                      <a:pt x="332822" y="150934"/>
                    </a:lnTo>
                    <a:lnTo>
                      <a:pt x="337426" y="153492"/>
                    </a:lnTo>
                    <a:lnTo>
                      <a:pt x="347403" y="161678"/>
                    </a:lnTo>
                    <a:lnTo>
                      <a:pt x="349450" y="162957"/>
                    </a:lnTo>
                    <a:lnTo>
                      <a:pt x="352264" y="163725"/>
                    </a:lnTo>
                    <a:lnTo>
                      <a:pt x="355078" y="163213"/>
                    </a:lnTo>
                    <a:lnTo>
                      <a:pt x="359427" y="161934"/>
                    </a:lnTo>
                    <a:lnTo>
                      <a:pt x="363008" y="162190"/>
                    </a:lnTo>
                    <a:lnTo>
                      <a:pt x="369404" y="165260"/>
                    </a:lnTo>
                    <a:lnTo>
                      <a:pt x="374265" y="167562"/>
                    </a:lnTo>
                    <a:lnTo>
                      <a:pt x="376567" y="168329"/>
                    </a:lnTo>
                    <a:lnTo>
                      <a:pt x="379125" y="168841"/>
                    </a:lnTo>
                    <a:lnTo>
                      <a:pt x="382962" y="168841"/>
                    </a:lnTo>
                    <a:lnTo>
                      <a:pt x="389358" y="170120"/>
                    </a:lnTo>
                    <a:lnTo>
                      <a:pt x="397033" y="172934"/>
                    </a:lnTo>
                    <a:lnTo>
                      <a:pt x="407265" y="177539"/>
                    </a:lnTo>
                    <a:lnTo>
                      <a:pt x="409824" y="178051"/>
                    </a:lnTo>
                    <a:lnTo>
                      <a:pt x="411870" y="177539"/>
                    </a:lnTo>
                    <a:lnTo>
                      <a:pt x="416475" y="175237"/>
                    </a:lnTo>
                    <a:lnTo>
                      <a:pt x="417754" y="174725"/>
                    </a:lnTo>
                    <a:lnTo>
                      <a:pt x="419801" y="174981"/>
                    </a:lnTo>
                    <a:lnTo>
                      <a:pt x="423894" y="176260"/>
                    </a:lnTo>
                    <a:lnTo>
                      <a:pt x="430289" y="177795"/>
                    </a:lnTo>
                    <a:lnTo>
                      <a:pt x="432336" y="178562"/>
                    </a:lnTo>
                    <a:lnTo>
                      <a:pt x="433359" y="180353"/>
                    </a:lnTo>
                    <a:lnTo>
                      <a:pt x="434638" y="181120"/>
                    </a:lnTo>
                    <a:lnTo>
                      <a:pt x="438731" y="180865"/>
                    </a:lnTo>
                    <a:lnTo>
                      <a:pt x="441545" y="180097"/>
                    </a:lnTo>
                    <a:lnTo>
                      <a:pt x="443848" y="180353"/>
                    </a:lnTo>
                    <a:lnTo>
                      <a:pt x="446406" y="181888"/>
                    </a:lnTo>
                    <a:lnTo>
                      <a:pt x="448452" y="181888"/>
                    </a:lnTo>
                    <a:lnTo>
                      <a:pt x="449476" y="181376"/>
                    </a:lnTo>
                    <a:lnTo>
                      <a:pt x="450755" y="178818"/>
                    </a:lnTo>
                    <a:lnTo>
                      <a:pt x="451011" y="177028"/>
                    </a:lnTo>
                    <a:lnTo>
                      <a:pt x="450243" y="174725"/>
                    </a:lnTo>
                    <a:lnTo>
                      <a:pt x="448452" y="172423"/>
                    </a:lnTo>
                    <a:lnTo>
                      <a:pt x="446150" y="171143"/>
                    </a:lnTo>
                    <a:lnTo>
                      <a:pt x="438731" y="168841"/>
                    </a:lnTo>
                    <a:lnTo>
                      <a:pt x="436429" y="167818"/>
                    </a:lnTo>
                    <a:lnTo>
                      <a:pt x="433871" y="166283"/>
                    </a:lnTo>
                    <a:lnTo>
                      <a:pt x="431824" y="163980"/>
                    </a:lnTo>
                    <a:lnTo>
                      <a:pt x="428243" y="159376"/>
                    </a:lnTo>
                    <a:lnTo>
                      <a:pt x="426452" y="156306"/>
                    </a:lnTo>
                    <a:lnTo>
                      <a:pt x="425173" y="152980"/>
                    </a:lnTo>
                    <a:lnTo>
                      <a:pt x="424149" y="149399"/>
                    </a:lnTo>
                    <a:lnTo>
                      <a:pt x="423382" y="146073"/>
                    </a:lnTo>
                    <a:lnTo>
                      <a:pt x="423894" y="142236"/>
                    </a:lnTo>
                    <a:lnTo>
                      <a:pt x="426452" y="134561"/>
                    </a:lnTo>
                    <a:lnTo>
                      <a:pt x="426452" y="132770"/>
                    </a:lnTo>
                    <a:lnTo>
                      <a:pt x="425684" y="127910"/>
                    </a:lnTo>
                    <a:lnTo>
                      <a:pt x="423894" y="122538"/>
                    </a:lnTo>
                    <a:lnTo>
                      <a:pt x="423638" y="121003"/>
                    </a:lnTo>
                    <a:lnTo>
                      <a:pt x="423638" y="115119"/>
                    </a:lnTo>
                    <a:lnTo>
                      <a:pt x="421591" y="110259"/>
                    </a:lnTo>
                    <a:lnTo>
                      <a:pt x="421080" y="107956"/>
                    </a:lnTo>
                    <a:lnTo>
                      <a:pt x="419801" y="100025"/>
                    </a:lnTo>
                    <a:lnTo>
                      <a:pt x="418777" y="94909"/>
                    </a:lnTo>
                    <a:lnTo>
                      <a:pt x="416731" y="89537"/>
                    </a:lnTo>
                    <a:lnTo>
                      <a:pt x="414684" y="86467"/>
                    </a:lnTo>
                    <a:lnTo>
                      <a:pt x="413149" y="85188"/>
                    </a:lnTo>
                    <a:lnTo>
                      <a:pt x="407521" y="81606"/>
                    </a:lnTo>
                    <a:lnTo>
                      <a:pt x="406754" y="80328"/>
                    </a:lnTo>
                    <a:lnTo>
                      <a:pt x="407265" y="78025"/>
                    </a:lnTo>
                    <a:lnTo>
                      <a:pt x="408544" y="77514"/>
                    </a:lnTo>
                    <a:lnTo>
                      <a:pt x="414428" y="77002"/>
                    </a:lnTo>
                    <a:lnTo>
                      <a:pt x="420056" y="76234"/>
                    </a:lnTo>
                    <a:lnTo>
                      <a:pt x="421591" y="75467"/>
                    </a:lnTo>
                    <a:lnTo>
                      <a:pt x="423894" y="73420"/>
                    </a:lnTo>
                    <a:lnTo>
                      <a:pt x="425429" y="71629"/>
                    </a:lnTo>
                    <a:lnTo>
                      <a:pt x="433871" y="58071"/>
                    </a:lnTo>
                    <a:lnTo>
                      <a:pt x="435150" y="56280"/>
                    </a:lnTo>
                    <a:lnTo>
                      <a:pt x="436173" y="57560"/>
                    </a:lnTo>
                    <a:lnTo>
                      <a:pt x="445127" y="67025"/>
                    </a:lnTo>
                    <a:lnTo>
                      <a:pt x="447941" y="70862"/>
                    </a:lnTo>
                    <a:lnTo>
                      <a:pt x="452545" y="67281"/>
                    </a:lnTo>
                    <a:lnTo>
                      <a:pt x="456383" y="65490"/>
                    </a:lnTo>
                    <a:lnTo>
                      <a:pt x="457150" y="62676"/>
                    </a:lnTo>
                    <a:lnTo>
                      <a:pt x="457918" y="61909"/>
                    </a:lnTo>
                    <a:lnTo>
                      <a:pt x="459964" y="62164"/>
                    </a:lnTo>
                    <a:lnTo>
                      <a:pt x="461755" y="63443"/>
                    </a:lnTo>
                    <a:lnTo>
                      <a:pt x="463290" y="62932"/>
                    </a:lnTo>
                    <a:lnTo>
                      <a:pt x="464057" y="58071"/>
                    </a:lnTo>
                    <a:lnTo>
                      <a:pt x="465336" y="55513"/>
                    </a:lnTo>
                    <a:lnTo>
                      <a:pt x="466871" y="53210"/>
                    </a:lnTo>
                    <a:lnTo>
                      <a:pt x="469174" y="49373"/>
                    </a:lnTo>
                    <a:lnTo>
                      <a:pt x="470965" y="47327"/>
                    </a:lnTo>
                    <a:lnTo>
                      <a:pt x="471732" y="45792"/>
                    </a:lnTo>
                    <a:lnTo>
                      <a:pt x="472755" y="44769"/>
                    </a:lnTo>
                    <a:lnTo>
                      <a:pt x="474802" y="44513"/>
                    </a:lnTo>
                    <a:lnTo>
                      <a:pt x="476081" y="45792"/>
                    </a:lnTo>
                    <a:lnTo>
                      <a:pt x="476848" y="47071"/>
                    </a:lnTo>
                    <a:lnTo>
                      <a:pt x="478127" y="48350"/>
                    </a:lnTo>
                    <a:lnTo>
                      <a:pt x="482991" y="48606"/>
                    </a:lnTo>
                    <a:lnTo>
                      <a:pt x="485037" y="48350"/>
                    </a:lnTo>
                    <a:lnTo>
                      <a:pt x="486828" y="47838"/>
                    </a:lnTo>
                    <a:lnTo>
                      <a:pt x="488363" y="46815"/>
                    </a:lnTo>
                    <a:lnTo>
                      <a:pt x="488363" y="46047"/>
                    </a:lnTo>
                    <a:lnTo>
                      <a:pt x="486316" y="43233"/>
                    </a:lnTo>
                    <a:lnTo>
                      <a:pt x="484525" y="41699"/>
                    </a:lnTo>
                    <a:lnTo>
                      <a:pt x="484014" y="40419"/>
                    </a:lnTo>
                    <a:lnTo>
                      <a:pt x="484270" y="38373"/>
                    </a:lnTo>
                    <a:lnTo>
                      <a:pt x="487084" y="38629"/>
                    </a:lnTo>
                    <a:lnTo>
                      <a:pt x="490665" y="39652"/>
                    </a:lnTo>
                    <a:lnTo>
                      <a:pt x="493479" y="40164"/>
                    </a:lnTo>
                    <a:lnTo>
                      <a:pt x="496805" y="39141"/>
                    </a:lnTo>
                    <a:lnTo>
                      <a:pt x="498340" y="36838"/>
                    </a:lnTo>
                    <a:lnTo>
                      <a:pt x="499619" y="36071"/>
                    </a:lnTo>
                    <a:lnTo>
                      <a:pt x="500642" y="36327"/>
                    </a:lnTo>
                    <a:lnTo>
                      <a:pt x="504735" y="34536"/>
                    </a:lnTo>
                    <a:lnTo>
                      <a:pt x="507805" y="33513"/>
                    </a:lnTo>
                    <a:lnTo>
                      <a:pt x="511131" y="31978"/>
                    </a:lnTo>
                    <a:lnTo>
                      <a:pt x="514457" y="30699"/>
                    </a:lnTo>
                    <a:lnTo>
                      <a:pt x="516759" y="30442"/>
                    </a:lnTo>
                    <a:lnTo>
                      <a:pt x="519317" y="31210"/>
                    </a:lnTo>
                    <a:lnTo>
                      <a:pt x="520852" y="31210"/>
                    </a:lnTo>
                    <a:lnTo>
                      <a:pt x="522898" y="30442"/>
                    </a:lnTo>
                    <a:lnTo>
                      <a:pt x="526992" y="28652"/>
                    </a:lnTo>
                    <a:lnTo>
                      <a:pt x="528015" y="27628"/>
                    </a:lnTo>
                    <a:lnTo>
                      <a:pt x="528271" y="26350"/>
                    </a:lnTo>
                    <a:lnTo>
                      <a:pt x="528271" y="22512"/>
                    </a:lnTo>
                    <a:lnTo>
                      <a:pt x="529294" y="19698"/>
                    </a:lnTo>
                    <a:lnTo>
                      <a:pt x="530829" y="18419"/>
                    </a:lnTo>
                    <a:lnTo>
                      <a:pt x="532620" y="16884"/>
                    </a:lnTo>
                    <a:lnTo>
                      <a:pt x="535178" y="14582"/>
                    </a:lnTo>
                    <a:lnTo>
                      <a:pt x="539527" y="11512"/>
                    </a:lnTo>
                    <a:lnTo>
                      <a:pt x="546946" y="6907"/>
                    </a:lnTo>
                    <a:lnTo>
                      <a:pt x="547969" y="5628"/>
                    </a:lnTo>
                    <a:lnTo>
                      <a:pt x="550016" y="1023"/>
                    </a:lnTo>
                    <a:lnTo>
                      <a:pt x="551039" y="512"/>
                    </a:lnTo>
                    <a:lnTo>
                      <a:pt x="553341" y="1023"/>
                    </a:lnTo>
                    <a:lnTo>
                      <a:pt x="554620" y="0"/>
                    </a:lnTo>
                    <a:lnTo>
                      <a:pt x="555643" y="767"/>
                    </a:lnTo>
                    <a:lnTo>
                      <a:pt x="556667" y="3837"/>
                    </a:lnTo>
                    <a:lnTo>
                      <a:pt x="556411" y="5884"/>
                    </a:lnTo>
                    <a:lnTo>
                      <a:pt x="557690" y="7675"/>
                    </a:lnTo>
                    <a:lnTo>
                      <a:pt x="558969" y="8442"/>
                    </a:lnTo>
                    <a:lnTo>
                      <a:pt x="562551" y="9465"/>
                    </a:lnTo>
                    <a:lnTo>
                      <a:pt x="564597" y="9465"/>
                    </a:lnTo>
                    <a:lnTo>
                      <a:pt x="567411" y="9721"/>
                    </a:lnTo>
                    <a:lnTo>
                      <a:pt x="571248" y="9210"/>
                    </a:lnTo>
                    <a:lnTo>
                      <a:pt x="572783" y="9465"/>
                    </a:lnTo>
                    <a:lnTo>
                      <a:pt x="573807" y="9977"/>
                    </a:lnTo>
                    <a:lnTo>
                      <a:pt x="575342" y="11768"/>
                    </a:lnTo>
                    <a:lnTo>
                      <a:pt x="576621" y="14582"/>
                    </a:lnTo>
                    <a:lnTo>
                      <a:pt x="579179" y="16884"/>
                    </a:lnTo>
                    <a:lnTo>
                      <a:pt x="582760" y="19954"/>
                    </a:lnTo>
                    <a:lnTo>
                      <a:pt x="584039" y="20210"/>
                    </a:lnTo>
                    <a:lnTo>
                      <a:pt x="586342" y="19698"/>
                    </a:lnTo>
                    <a:lnTo>
                      <a:pt x="587621" y="20466"/>
                    </a:lnTo>
                    <a:lnTo>
                      <a:pt x="587621" y="22256"/>
                    </a:lnTo>
                    <a:lnTo>
                      <a:pt x="590435" y="22256"/>
                    </a:lnTo>
                    <a:lnTo>
                      <a:pt x="596319" y="20466"/>
                    </a:lnTo>
                    <a:lnTo>
                      <a:pt x="598877" y="19954"/>
                    </a:lnTo>
                    <a:lnTo>
                      <a:pt x="600156" y="20210"/>
                    </a:lnTo>
                    <a:lnTo>
                      <a:pt x="600156" y="21745"/>
                    </a:lnTo>
                    <a:lnTo>
                      <a:pt x="601691" y="22001"/>
                    </a:lnTo>
                    <a:lnTo>
                      <a:pt x="603226" y="21233"/>
                    </a:lnTo>
                    <a:lnTo>
                      <a:pt x="606296" y="17652"/>
                    </a:lnTo>
                    <a:lnTo>
                      <a:pt x="608087" y="16628"/>
                    </a:lnTo>
                    <a:lnTo>
                      <a:pt x="609621" y="14326"/>
                    </a:lnTo>
                    <a:lnTo>
                      <a:pt x="611924" y="13558"/>
                    </a:lnTo>
                    <a:lnTo>
                      <a:pt x="613970" y="13814"/>
                    </a:lnTo>
                    <a:lnTo>
                      <a:pt x="616273" y="15349"/>
                    </a:lnTo>
                    <a:lnTo>
                      <a:pt x="617808" y="15605"/>
                    </a:lnTo>
                    <a:lnTo>
                      <a:pt x="619598" y="14838"/>
                    </a:lnTo>
                    <a:lnTo>
                      <a:pt x="620110" y="13558"/>
                    </a:lnTo>
                    <a:lnTo>
                      <a:pt x="619854" y="12024"/>
                    </a:lnTo>
                    <a:lnTo>
                      <a:pt x="618575" y="10744"/>
                    </a:lnTo>
                    <a:lnTo>
                      <a:pt x="618831" y="9721"/>
                    </a:lnTo>
                    <a:lnTo>
                      <a:pt x="619854" y="9465"/>
                    </a:lnTo>
                    <a:lnTo>
                      <a:pt x="621901" y="7163"/>
                    </a:lnTo>
                    <a:lnTo>
                      <a:pt x="624459" y="6395"/>
                    </a:lnTo>
                    <a:lnTo>
                      <a:pt x="628040" y="4605"/>
                    </a:lnTo>
                    <a:lnTo>
                      <a:pt x="631622" y="2047"/>
                    </a:lnTo>
                    <a:lnTo>
                      <a:pt x="633157" y="1791"/>
                    </a:lnTo>
                    <a:lnTo>
                      <a:pt x="645948" y="4093"/>
                    </a:lnTo>
                    <a:lnTo>
                      <a:pt x="650808" y="5628"/>
                    </a:lnTo>
                    <a:lnTo>
                      <a:pt x="658483" y="9210"/>
                    </a:lnTo>
                    <a:lnTo>
                      <a:pt x="660530" y="9721"/>
                    </a:lnTo>
                    <a:lnTo>
                      <a:pt x="671530" y="12817"/>
                    </a:lnTo>
                    <a:lnTo>
                      <a:pt x="673576" y="13584"/>
                    </a:lnTo>
                    <a:lnTo>
                      <a:pt x="676646" y="15375"/>
                    </a:lnTo>
                    <a:lnTo>
                      <a:pt x="684321" y="21259"/>
                    </a:lnTo>
                    <a:lnTo>
                      <a:pt x="688414" y="25326"/>
                    </a:lnTo>
                    <a:lnTo>
                      <a:pt x="694042" y="33027"/>
                    </a:lnTo>
                    <a:lnTo>
                      <a:pt x="696344" y="35559"/>
                    </a:lnTo>
                    <a:lnTo>
                      <a:pt x="698903" y="37887"/>
                    </a:lnTo>
                    <a:lnTo>
                      <a:pt x="700949" y="39422"/>
                    </a:lnTo>
                    <a:lnTo>
                      <a:pt x="705810" y="41955"/>
                    </a:lnTo>
                    <a:lnTo>
                      <a:pt x="708624" y="43233"/>
                    </a:lnTo>
                    <a:lnTo>
                      <a:pt x="713229" y="44513"/>
                    </a:lnTo>
                    <a:lnTo>
                      <a:pt x="723205" y="46047"/>
                    </a:lnTo>
                    <a:lnTo>
                      <a:pt x="726275" y="45818"/>
                    </a:lnTo>
                    <a:lnTo>
                      <a:pt x="731903" y="43771"/>
                    </a:lnTo>
                    <a:lnTo>
                      <a:pt x="733438" y="43515"/>
                    </a:lnTo>
                    <a:lnTo>
                      <a:pt x="737276" y="44282"/>
                    </a:lnTo>
                    <a:lnTo>
                      <a:pt x="741625" y="46047"/>
                    </a:lnTo>
                    <a:lnTo>
                      <a:pt x="743927" y="47583"/>
                    </a:lnTo>
                    <a:lnTo>
                      <a:pt x="745718" y="49399"/>
                    </a:lnTo>
                    <a:lnTo>
                      <a:pt x="746997" y="52213"/>
                    </a:lnTo>
                    <a:lnTo>
                      <a:pt x="747764" y="56306"/>
                    </a:lnTo>
                    <a:lnTo>
                      <a:pt x="747764" y="68815"/>
                    </a:lnTo>
                    <a:lnTo>
                      <a:pt x="747508" y="71629"/>
                    </a:lnTo>
                    <a:lnTo>
                      <a:pt x="747764" y="73932"/>
                    </a:lnTo>
                    <a:lnTo>
                      <a:pt x="748787" y="74725"/>
                    </a:lnTo>
                    <a:lnTo>
                      <a:pt x="750834" y="74981"/>
                    </a:lnTo>
                    <a:lnTo>
                      <a:pt x="755183" y="73676"/>
                    </a:lnTo>
                    <a:lnTo>
                      <a:pt x="757741" y="73932"/>
                    </a:lnTo>
                    <a:lnTo>
                      <a:pt x="761578" y="76746"/>
                    </a:lnTo>
                    <a:lnTo>
                      <a:pt x="768741" y="83397"/>
                    </a:lnTo>
                    <a:lnTo>
                      <a:pt x="777183" y="92607"/>
                    </a:lnTo>
                    <a:lnTo>
                      <a:pt x="782044" y="100537"/>
                    </a:lnTo>
                    <a:lnTo>
                      <a:pt x="784346" y="104630"/>
                    </a:lnTo>
                    <a:lnTo>
                      <a:pt x="787672" y="112049"/>
                    </a:lnTo>
                    <a:lnTo>
                      <a:pt x="790998" y="116398"/>
                    </a:lnTo>
                    <a:lnTo>
                      <a:pt x="795603" y="121515"/>
                    </a:lnTo>
                    <a:lnTo>
                      <a:pt x="796882" y="124073"/>
                    </a:lnTo>
                    <a:lnTo>
                      <a:pt x="797905" y="131747"/>
                    </a:lnTo>
                    <a:lnTo>
                      <a:pt x="798928" y="134561"/>
                    </a:lnTo>
                    <a:lnTo>
                      <a:pt x="800463" y="136608"/>
                    </a:lnTo>
                    <a:lnTo>
                      <a:pt x="803533" y="138910"/>
                    </a:lnTo>
                    <a:lnTo>
                      <a:pt x="805580" y="139166"/>
                    </a:lnTo>
                    <a:lnTo>
                      <a:pt x="808905" y="138143"/>
                    </a:lnTo>
                    <a:lnTo>
                      <a:pt x="809673" y="137375"/>
                    </a:lnTo>
                    <a:lnTo>
                      <a:pt x="810184" y="135329"/>
                    </a:lnTo>
                    <a:lnTo>
                      <a:pt x="811975" y="135329"/>
                    </a:lnTo>
                    <a:lnTo>
                      <a:pt x="814022" y="137375"/>
                    </a:lnTo>
                    <a:lnTo>
                      <a:pt x="815556" y="137887"/>
                    </a:lnTo>
                    <a:lnTo>
                      <a:pt x="820161" y="137375"/>
                    </a:lnTo>
                    <a:lnTo>
                      <a:pt x="823231" y="137631"/>
                    </a:lnTo>
                    <a:lnTo>
                      <a:pt x="824254" y="136864"/>
                    </a:lnTo>
                    <a:lnTo>
                      <a:pt x="826813" y="136096"/>
                    </a:lnTo>
                    <a:lnTo>
                      <a:pt x="828603" y="135841"/>
                    </a:lnTo>
                    <a:lnTo>
                      <a:pt x="833464" y="136352"/>
                    </a:lnTo>
                    <a:lnTo>
                      <a:pt x="835255" y="136608"/>
                    </a:lnTo>
                    <a:close/>
                  </a:path>
                </a:pathLst>
              </a:custGeom>
              <a:solidFill>
                <a:schemeClr val="accent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6F3EDBD-90FF-5867-5983-8C5AE20B45B9}"/>
                  </a:ext>
                </a:extLst>
              </p:cNvPr>
              <p:cNvSpPr/>
              <p:nvPr/>
            </p:nvSpPr>
            <p:spPr>
              <a:xfrm>
                <a:off x="5135163" y="3503747"/>
                <a:ext cx="1941163" cy="1576362"/>
              </a:xfrm>
              <a:custGeom>
                <a:avLst/>
                <a:gdLst>
                  <a:gd name="connsiteX0" fmla="*/ 948580 w 1941163"/>
                  <a:gd name="connsiteY0" fmla="*/ 80327 h 1576362"/>
                  <a:gd name="connsiteX1" fmla="*/ 952673 w 1941163"/>
                  <a:gd name="connsiteY1" fmla="*/ 83397 h 1576362"/>
                  <a:gd name="connsiteX2" fmla="*/ 954464 w 1941163"/>
                  <a:gd name="connsiteY2" fmla="*/ 85700 h 1576362"/>
                  <a:gd name="connsiteX3" fmla="*/ 955999 w 1941163"/>
                  <a:gd name="connsiteY3" fmla="*/ 88258 h 1576362"/>
                  <a:gd name="connsiteX4" fmla="*/ 955999 w 1941163"/>
                  <a:gd name="connsiteY4" fmla="*/ 90560 h 1576362"/>
                  <a:gd name="connsiteX5" fmla="*/ 954720 w 1941163"/>
                  <a:gd name="connsiteY5" fmla="*/ 93374 h 1576362"/>
                  <a:gd name="connsiteX6" fmla="*/ 955232 w 1941163"/>
                  <a:gd name="connsiteY6" fmla="*/ 95421 h 1576362"/>
                  <a:gd name="connsiteX7" fmla="*/ 956255 w 1941163"/>
                  <a:gd name="connsiteY7" fmla="*/ 96188 h 1576362"/>
                  <a:gd name="connsiteX8" fmla="*/ 956766 w 1941163"/>
                  <a:gd name="connsiteY8" fmla="*/ 97723 h 1576362"/>
                  <a:gd name="connsiteX9" fmla="*/ 956255 w 1941163"/>
                  <a:gd name="connsiteY9" fmla="*/ 99770 h 1576362"/>
                  <a:gd name="connsiteX10" fmla="*/ 956255 w 1941163"/>
                  <a:gd name="connsiteY10" fmla="*/ 101816 h 1576362"/>
                  <a:gd name="connsiteX11" fmla="*/ 957022 w 1941163"/>
                  <a:gd name="connsiteY11" fmla="*/ 104630 h 1576362"/>
                  <a:gd name="connsiteX12" fmla="*/ 956766 w 1941163"/>
                  <a:gd name="connsiteY12" fmla="*/ 105909 h 1576362"/>
                  <a:gd name="connsiteX13" fmla="*/ 955487 w 1941163"/>
                  <a:gd name="connsiteY13" fmla="*/ 107956 h 1576362"/>
                  <a:gd name="connsiteX14" fmla="*/ 954976 w 1941163"/>
                  <a:gd name="connsiteY14" fmla="*/ 110514 h 1576362"/>
                  <a:gd name="connsiteX15" fmla="*/ 955487 w 1941163"/>
                  <a:gd name="connsiteY15" fmla="*/ 112305 h 1576362"/>
                  <a:gd name="connsiteX16" fmla="*/ 956255 w 1941163"/>
                  <a:gd name="connsiteY16" fmla="*/ 113328 h 1576362"/>
                  <a:gd name="connsiteX17" fmla="*/ 959836 w 1941163"/>
                  <a:gd name="connsiteY17" fmla="*/ 116142 h 1576362"/>
                  <a:gd name="connsiteX18" fmla="*/ 961371 w 1941163"/>
                  <a:gd name="connsiteY18" fmla="*/ 119212 h 1576362"/>
                  <a:gd name="connsiteX19" fmla="*/ 962906 w 1941163"/>
                  <a:gd name="connsiteY19" fmla="*/ 129957 h 1576362"/>
                  <a:gd name="connsiteX20" fmla="*/ 964185 w 1941163"/>
                  <a:gd name="connsiteY20" fmla="*/ 132003 h 1576362"/>
                  <a:gd name="connsiteX21" fmla="*/ 965209 w 1941163"/>
                  <a:gd name="connsiteY21" fmla="*/ 132771 h 1576362"/>
                  <a:gd name="connsiteX22" fmla="*/ 969557 w 1941163"/>
                  <a:gd name="connsiteY22" fmla="*/ 135073 h 1576362"/>
                  <a:gd name="connsiteX23" fmla="*/ 970581 w 1941163"/>
                  <a:gd name="connsiteY23" fmla="*/ 136864 h 1576362"/>
                  <a:gd name="connsiteX24" fmla="*/ 970325 w 1941163"/>
                  <a:gd name="connsiteY24" fmla="*/ 138399 h 1576362"/>
                  <a:gd name="connsiteX25" fmla="*/ 968534 w 1941163"/>
                  <a:gd name="connsiteY25" fmla="*/ 141213 h 1576362"/>
                  <a:gd name="connsiteX26" fmla="*/ 966999 w 1941163"/>
                  <a:gd name="connsiteY26" fmla="*/ 142748 h 1576362"/>
                  <a:gd name="connsiteX27" fmla="*/ 966999 w 1941163"/>
                  <a:gd name="connsiteY27" fmla="*/ 146073 h 1576362"/>
                  <a:gd name="connsiteX28" fmla="*/ 968023 w 1941163"/>
                  <a:gd name="connsiteY28" fmla="*/ 148120 h 1576362"/>
                  <a:gd name="connsiteX29" fmla="*/ 969046 w 1941163"/>
                  <a:gd name="connsiteY29" fmla="*/ 149655 h 1576362"/>
                  <a:gd name="connsiteX30" fmla="*/ 972883 w 1941163"/>
                  <a:gd name="connsiteY30" fmla="*/ 152213 h 1576362"/>
                  <a:gd name="connsiteX31" fmla="*/ 975697 w 1941163"/>
                  <a:gd name="connsiteY31" fmla="*/ 155794 h 1576362"/>
                  <a:gd name="connsiteX32" fmla="*/ 976976 w 1941163"/>
                  <a:gd name="connsiteY32" fmla="*/ 157841 h 1576362"/>
                  <a:gd name="connsiteX33" fmla="*/ 978255 w 1941163"/>
                  <a:gd name="connsiteY33" fmla="*/ 161167 h 1576362"/>
                  <a:gd name="connsiteX34" fmla="*/ 978511 w 1941163"/>
                  <a:gd name="connsiteY34" fmla="*/ 164492 h 1576362"/>
                  <a:gd name="connsiteX35" fmla="*/ 979790 w 1941163"/>
                  <a:gd name="connsiteY35" fmla="*/ 168074 h 1576362"/>
                  <a:gd name="connsiteX36" fmla="*/ 982348 w 1941163"/>
                  <a:gd name="connsiteY36" fmla="*/ 173190 h 1576362"/>
                  <a:gd name="connsiteX37" fmla="*/ 989255 w 1941163"/>
                  <a:gd name="connsiteY37" fmla="*/ 182911 h 1576362"/>
                  <a:gd name="connsiteX38" fmla="*/ 991046 w 1941163"/>
                  <a:gd name="connsiteY38" fmla="*/ 186237 h 1576362"/>
                  <a:gd name="connsiteX39" fmla="*/ 993860 w 1941163"/>
                  <a:gd name="connsiteY39" fmla="*/ 188795 h 1576362"/>
                  <a:gd name="connsiteX40" fmla="*/ 998721 w 1941163"/>
                  <a:gd name="connsiteY40" fmla="*/ 191609 h 1576362"/>
                  <a:gd name="connsiteX41" fmla="*/ 1007163 w 1941163"/>
                  <a:gd name="connsiteY41" fmla="*/ 197749 h 1576362"/>
                  <a:gd name="connsiteX42" fmla="*/ 1011512 w 1941163"/>
                  <a:gd name="connsiteY42" fmla="*/ 200819 h 1576362"/>
                  <a:gd name="connsiteX43" fmla="*/ 1014070 w 1941163"/>
                  <a:gd name="connsiteY43" fmla="*/ 201586 h 1576362"/>
                  <a:gd name="connsiteX44" fmla="*/ 1016372 w 1941163"/>
                  <a:gd name="connsiteY44" fmla="*/ 201586 h 1576362"/>
                  <a:gd name="connsiteX45" fmla="*/ 1018675 w 1941163"/>
                  <a:gd name="connsiteY45" fmla="*/ 201330 h 1576362"/>
                  <a:gd name="connsiteX46" fmla="*/ 1022512 w 1941163"/>
                  <a:gd name="connsiteY46" fmla="*/ 201330 h 1576362"/>
                  <a:gd name="connsiteX47" fmla="*/ 1025070 w 1941163"/>
                  <a:gd name="connsiteY47" fmla="*/ 202098 h 1576362"/>
                  <a:gd name="connsiteX48" fmla="*/ 1027628 w 1941163"/>
                  <a:gd name="connsiteY48" fmla="*/ 203888 h 1576362"/>
                  <a:gd name="connsiteX49" fmla="*/ 1031210 w 1941163"/>
                  <a:gd name="connsiteY49" fmla="*/ 207726 h 1576362"/>
                  <a:gd name="connsiteX50" fmla="*/ 1035047 w 1941163"/>
                  <a:gd name="connsiteY50" fmla="*/ 216935 h 1576362"/>
                  <a:gd name="connsiteX51" fmla="*/ 1040675 w 1941163"/>
                  <a:gd name="connsiteY51" fmla="*/ 229215 h 1576362"/>
                  <a:gd name="connsiteX52" fmla="*/ 1044769 w 1941163"/>
                  <a:gd name="connsiteY52" fmla="*/ 235099 h 1576362"/>
                  <a:gd name="connsiteX53" fmla="*/ 1047838 w 1941163"/>
                  <a:gd name="connsiteY53" fmla="*/ 237401 h 1576362"/>
                  <a:gd name="connsiteX54" fmla="*/ 1049117 w 1941163"/>
                  <a:gd name="connsiteY54" fmla="*/ 239192 h 1576362"/>
                  <a:gd name="connsiteX55" fmla="*/ 1049885 w 1941163"/>
                  <a:gd name="connsiteY55" fmla="*/ 240982 h 1576362"/>
                  <a:gd name="connsiteX56" fmla="*/ 1048862 w 1941163"/>
                  <a:gd name="connsiteY56" fmla="*/ 246610 h 1576362"/>
                  <a:gd name="connsiteX57" fmla="*/ 1049373 w 1941163"/>
                  <a:gd name="connsiteY57" fmla="*/ 247634 h 1576362"/>
                  <a:gd name="connsiteX58" fmla="*/ 1051164 w 1941163"/>
                  <a:gd name="connsiteY58" fmla="*/ 248913 h 1576362"/>
                  <a:gd name="connsiteX59" fmla="*/ 1060374 w 1941163"/>
                  <a:gd name="connsiteY59" fmla="*/ 248913 h 1576362"/>
                  <a:gd name="connsiteX60" fmla="*/ 1063187 w 1941163"/>
                  <a:gd name="connsiteY60" fmla="*/ 249424 h 1576362"/>
                  <a:gd name="connsiteX61" fmla="*/ 1065746 w 1941163"/>
                  <a:gd name="connsiteY61" fmla="*/ 250959 h 1576362"/>
                  <a:gd name="connsiteX62" fmla="*/ 1067025 w 1941163"/>
                  <a:gd name="connsiteY62" fmla="*/ 251983 h 1576362"/>
                  <a:gd name="connsiteX63" fmla="*/ 1069839 w 1941163"/>
                  <a:gd name="connsiteY63" fmla="*/ 255052 h 1576362"/>
                  <a:gd name="connsiteX64" fmla="*/ 1075211 w 1941163"/>
                  <a:gd name="connsiteY64" fmla="*/ 263750 h 1576362"/>
                  <a:gd name="connsiteX65" fmla="*/ 1078792 w 1941163"/>
                  <a:gd name="connsiteY65" fmla="*/ 265029 h 1576362"/>
                  <a:gd name="connsiteX66" fmla="*/ 1084676 w 1941163"/>
                  <a:gd name="connsiteY66" fmla="*/ 268099 h 1576362"/>
                  <a:gd name="connsiteX67" fmla="*/ 1091583 w 1941163"/>
                  <a:gd name="connsiteY67" fmla="*/ 269123 h 1576362"/>
                  <a:gd name="connsiteX68" fmla="*/ 1095165 w 1941163"/>
                  <a:gd name="connsiteY68" fmla="*/ 270402 h 1576362"/>
                  <a:gd name="connsiteX69" fmla="*/ 1096956 w 1941163"/>
                  <a:gd name="connsiteY69" fmla="*/ 271425 h 1576362"/>
                  <a:gd name="connsiteX70" fmla="*/ 1097723 w 1941163"/>
                  <a:gd name="connsiteY70" fmla="*/ 272704 h 1576362"/>
                  <a:gd name="connsiteX71" fmla="*/ 1098235 w 1941163"/>
                  <a:gd name="connsiteY71" fmla="*/ 276030 h 1576362"/>
                  <a:gd name="connsiteX72" fmla="*/ 1099514 w 1941163"/>
                  <a:gd name="connsiteY72" fmla="*/ 279100 h 1576362"/>
                  <a:gd name="connsiteX73" fmla="*/ 1098747 w 1941163"/>
                  <a:gd name="connsiteY73" fmla="*/ 280123 h 1576362"/>
                  <a:gd name="connsiteX74" fmla="*/ 1096444 w 1941163"/>
                  <a:gd name="connsiteY74" fmla="*/ 280890 h 1576362"/>
                  <a:gd name="connsiteX75" fmla="*/ 1096188 w 1941163"/>
                  <a:gd name="connsiteY75" fmla="*/ 282170 h 1576362"/>
                  <a:gd name="connsiteX76" fmla="*/ 1098747 w 1941163"/>
                  <a:gd name="connsiteY76" fmla="*/ 283193 h 1576362"/>
                  <a:gd name="connsiteX77" fmla="*/ 1103351 w 1941163"/>
                  <a:gd name="connsiteY77" fmla="*/ 285495 h 1576362"/>
                  <a:gd name="connsiteX78" fmla="*/ 1104630 w 1941163"/>
                  <a:gd name="connsiteY78" fmla="*/ 286007 h 1576362"/>
                  <a:gd name="connsiteX79" fmla="*/ 1106933 w 1941163"/>
                  <a:gd name="connsiteY79" fmla="*/ 285495 h 1576362"/>
                  <a:gd name="connsiteX80" fmla="*/ 1107700 w 1941163"/>
                  <a:gd name="connsiteY80" fmla="*/ 284472 h 1576362"/>
                  <a:gd name="connsiteX81" fmla="*/ 1108979 w 1941163"/>
                  <a:gd name="connsiteY81" fmla="*/ 283960 h 1576362"/>
                  <a:gd name="connsiteX82" fmla="*/ 1112561 w 1941163"/>
                  <a:gd name="connsiteY82" fmla="*/ 283704 h 1576362"/>
                  <a:gd name="connsiteX83" fmla="*/ 1114863 w 1941163"/>
                  <a:gd name="connsiteY83" fmla="*/ 282937 h 1576362"/>
                  <a:gd name="connsiteX84" fmla="*/ 1116910 w 1941163"/>
                  <a:gd name="connsiteY84" fmla="*/ 282937 h 1576362"/>
                  <a:gd name="connsiteX85" fmla="*/ 1119468 w 1941163"/>
                  <a:gd name="connsiteY85" fmla="*/ 283960 h 1576362"/>
                  <a:gd name="connsiteX86" fmla="*/ 1120491 w 1941163"/>
                  <a:gd name="connsiteY86" fmla="*/ 284983 h 1576362"/>
                  <a:gd name="connsiteX87" fmla="*/ 1119979 w 1941163"/>
                  <a:gd name="connsiteY87" fmla="*/ 286518 h 1576362"/>
                  <a:gd name="connsiteX88" fmla="*/ 1117421 w 1941163"/>
                  <a:gd name="connsiteY88" fmla="*/ 288053 h 1576362"/>
                  <a:gd name="connsiteX89" fmla="*/ 1117165 w 1941163"/>
                  <a:gd name="connsiteY89" fmla="*/ 289588 h 1576362"/>
                  <a:gd name="connsiteX90" fmla="*/ 1117677 w 1941163"/>
                  <a:gd name="connsiteY90" fmla="*/ 290867 h 1576362"/>
                  <a:gd name="connsiteX91" fmla="*/ 1119724 w 1941163"/>
                  <a:gd name="connsiteY91" fmla="*/ 292402 h 1576362"/>
                  <a:gd name="connsiteX92" fmla="*/ 1121003 w 1941163"/>
                  <a:gd name="connsiteY92" fmla="*/ 292658 h 1576362"/>
                  <a:gd name="connsiteX93" fmla="*/ 1124584 w 1941163"/>
                  <a:gd name="connsiteY93" fmla="*/ 292658 h 1576362"/>
                  <a:gd name="connsiteX94" fmla="*/ 1130724 w 1941163"/>
                  <a:gd name="connsiteY94" fmla="*/ 292402 h 1576362"/>
                  <a:gd name="connsiteX95" fmla="*/ 1132259 w 1941163"/>
                  <a:gd name="connsiteY95" fmla="*/ 292914 h 1576362"/>
                  <a:gd name="connsiteX96" fmla="*/ 1132770 w 1941163"/>
                  <a:gd name="connsiteY96" fmla="*/ 294449 h 1576362"/>
                  <a:gd name="connsiteX97" fmla="*/ 1132770 w 1941163"/>
                  <a:gd name="connsiteY97" fmla="*/ 297774 h 1576362"/>
                  <a:gd name="connsiteX98" fmla="*/ 1133282 w 1941163"/>
                  <a:gd name="connsiteY98" fmla="*/ 299054 h 1576362"/>
                  <a:gd name="connsiteX99" fmla="*/ 1134817 w 1941163"/>
                  <a:gd name="connsiteY99" fmla="*/ 299821 h 1576362"/>
                  <a:gd name="connsiteX100" fmla="*/ 1136864 w 1941163"/>
                  <a:gd name="connsiteY100" fmla="*/ 300077 h 1576362"/>
                  <a:gd name="connsiteX101" fmla="*/ 1142747 w 1941163"/>
                  <a:gd name="connsiteY101" fmla="*/ 297519 h 1576362"/>
                  <a:gd name="connsiteX102" fmla="*/ 1145817 w 1941163"/>
                  <a:gd name="connsiteY102" fmla="*/ 296751 h 1576362"/>
                  <a:gd name="connsiteX103" fmla="*/ 1150166 w 1941163"/>
                  <a:gd name="connsiteY103" fmla="*/ 297263 h 1576362"/>
                  <a:gd name="connsiteX104" fmla="*/ 1156050 w 1941163"/>
                  <a:gd name="connsiteY104" fmla="*/ 299565 h 1576362"/>
                  <a:gd name="connsiteX105" fmla="*/ 1160399 w 1941163"/>
                  <a:gd name="connsiteY105" fmla="*/ 301100 h 1576362"/>
                  <a:gd name="connsiteX106" fmla="*/ 1167562 w 1941163"/>
                  <a:gd name="connsiteY106" fmla="*/ 302891 h 1576362"/>
                  <a:gd name="connsiteX107" fmla="*/ 1168585 w 1941163"/>
                  <a:gd name="connsiteY107" fmla="*/ 303658 h 1576362"/>
                  <a:gd name="connsiteX108" fmla="*/ 1169864 w 1941163"/>
                  <a:gd name="connsiteY108" fmla="*/ 305449 h 1576362"/>
                  <a:gd name="connsiteX109" fmla="*/ 1170120 w 1941163"/>
                  <a:gd name="connsiteY109" fmla="*/ 307752 h 1576362"/>
                  <a:gd name="connsiteX110" fmla="*/ 1169097 w 1941163"/>
                  <a:gd name="connsiteY110" fmla="*/ 311333 h 1576362"/>
                  <a:gd name="connsiteX111" fmla="*/ 1167050 w 1941163"/>
                  <a:gd name="connsiteY111" fmla="*/ 315170 h 1576362"/>
                  <a:gd name="connsiteX112" fmla="*/ 1165771 w 1941163"/>
                  <a:gd name="connsiteY112" fmla="*/ 318496 h 1576362"/>
                  <a:gd name="connsiteX113" fmla="*/ 1165004 w 1941163"/>
                  <a:gd name="connsiteY113" fmla="*/ 319519 h 1576362"/>
                  <a:gd name="connsiteX114" fmla="*/ 1162446 w 1941163"/>
                  <a:gd name="connsiteY114" fmla="*/ 321821 h 1576362"/>
                  <a:gd name="connsiteX115" fmla="*/ 1157585 w 1941163"/>
                  <a:gd name="connsiteY115" fmla="*/ 324380 h 1576362"/>
                  <a:gd name="connsiteX116" fmla="*/ 1153748 w 1941163"/>
                  <a:gd name="connsiteY116" fmla="*/ 325915 h 1576362"/>
                  <a:gd name="connsiteX117" fmla="*/ 1152980 w 1941163"/>
                  <a:gd name="connsiteY117" fmla="*/ 326938 h 1576362"/>
                  <a:gd name="connsiteX118" fmla="*/ 1152469 w 1941163"/>
                  <a:gd name="connsiteY118" fmla="*/ 329496 h 1576362"/>
                  <a:gd name="connsiteX119" fmla="*/ 1153236 w 1941163"/>
                  <a:gd name="connsiteY119" fmla="*/ 331798 h 1576362"/>
                  <a:gd name="connsiteX120" fmla="*/ 1154004 w 1941163"/>
                  <a:gd name="connsiteY120" fmla="*/ 332822 h 1576362"/>
                  <a:gd name="connsiteX121" fmla="*/ 1157073 w 1941163"/>
                  <a:gd name="connsiteY121" fmla="*/ 334868 h 1576362"/>
                  <a:gd name="connsiteX122" fmla="*/ 1162446 w 1941163"/>
                  <a:gd name="connsiteY122" fmla="*/ 336915 h 1576362"/>
                  <a:gd name="connsiteX123" fmla="*/ 1163981 w 1941163"/>
                  <a:gd name="connsiteY123" fmla="*/ 337682 h 1576362"/>
                  <a:gd name="connsiteX124" fmla="*/ 1165771 w 1941163"/>
                  <a:gd name="connsiteY124" fmla="*/ 338961 h 1576362"/>
                  <a:gd name="connsiteX125" fmla="*/ 1166539 w 1941163"/>
                  <a:gd name="connsiteY125" fmla="*/ 341008 h 1576362"/>
                  <a:gd name="connsiteX126" fmla="*/ 1166283 w 1941163"/>
                  <a:gd name="connsiteY126" fmla="*/ 342799 h 1576362"/>
                  <a:gd name="connsiteX127" fmla="*/ 1165004 w 1941163"/>
                  <a:gd name="connsiteY127" fmla="*/ 345869 h 1576362"/>
                  <a:gd name="connsiteX128" fmla="*/ 1163469 w 1941163"/>
                  <a:gd name="connsiteY128" fmla="*/ 348427 h 1576362"/>
                  <a:gd name="connsiteX129" fmla="*/ 1163213 w 1941163"/>
                  <a:gd name="connsiteY129" fmla="*/ 349962 h 1576362"/>
                  <a:gd name="connsiteX130" fmla="*/ 1163213 w 1941163"/>
                  <a:gd name="connsiteY130" fmla="*/ 352776 h 1576362"/>
                  <a:gd name="connsiteX131" fmla="*/ 1163725 w 1941163"/>
                  <a:gd name="connsiteY131" fmla="*/ 355078 h 1576362"/>
                  <a:gd name="connsiteX132" fmla="*/ 1165771 w 1941163"/>
                  <a:gd name="connsiteY132" fmla="*/ 356613 h 1576362"/>
                  <a:gd name="connsiteX133" fmla="*/ 1176516 w 1941163"/>
                  <a:gd name="connsiteY133" fmla="*/ 359939 h 1576362"/>
                  <a:gd name="connsiteX134" fmla="*/ 1179074 w 1941163"/>
                  <a:gd name="connsiteY134" fmla="*/ 362241 h 1576362"/>
                  <a:gd name="connsiteX135" fmla="*/ 1180609 w 1941163"/>
                  <a:gd name="connsiteY135" fmla="*/ 364032 h 1576362"/>
                  <a:gd name="connsiteX136" fmla="*/ 1181632 w 1941163"/>
                  <a:gd name="connsiteY136" fmla="*/ 366846 h 1576362"/>
                  <a:gd name="connsiteX137" fmla="*/ 1181888 w 1941163"/>
                  <a:gd name="connsiteY137" fmla="*/ 369148 h 1576362"/>
                  <a:gd name="connsiteX138" fmla="*/ 1183934 w 1941163"/>
                  <a:gd name="connsiteY138" fmla="*/ 374776 h 1576362"/>
                  <a:gd name="connsiteX139" fmla="*/ 1184958 w 1941163"/>
                  <a:gd name="connsiteY139" fmla="*/ 376823 h 1576362"/>
                  <a:gd name="connsiteX140" fmla="*/ 1187004 w 1941163"/>
                  <a:gd name="connsiteY140" fmla="*/ 378358 h 1576362"/>
                  <a:gd name="connsiteX141" fmla="*/ 1187772 w 1941163"/>
                  <a:gd name="connsiteY141" fmla="*/ 378614 h 1576362"/>
                  <a:gd name="connsiteX142" fmla="*/ 1190586 w 1941163"/>
                  <a:gd name="connsiteY142" fmla="*/ 378614 h 1576362"/>
                  <a:gd name="connsiteX143" fmla="*/ 1192377 w 1941163"/>
                  <a:gd name="connsiteY143" fmla="*/ 377846 h 1576362"/>
                  <a:gd name="connsiteX144" fmla="*/ 1195958 w 1941163"/>
                  <a:gd name="connsiteY144" fmla="*/ 376055 h 1576362"/>
                  <a:gd name="connsiteX145" fmla="*/ 1202098 w 1941163"/>
                  <a:gd name="connsiteY145" fmla="*/ 376311 h 1576362"/>
                  <a:gd name="connsiteX146" fmla="*/ 1205679 w 1941163"/>
                  <a:gd name="connsiteY146" fmla="*/ 376055 h 1576362"/>
                  <a:gd name="connsiteX147" fmla="*/ 1208493 w 1941163"/>
                  <a:gd name="connsiteY147" fmla="*/ 377079 h 1576362"/>
                  <a:gd name="connsiteX148" fmla="*/ 1210284 w 1941163"/>
                  <a:gd name="connsiteY148" fmla="*/ 378614 h 1576362"/>
                  <a:gd name="connsiteX149" fmla="*/ 1211563 w 1941163"/>
                  <a:gd name="connsiteY149" fmla="*/ 381683 h 1576362"/>
                  <a:gd name="connsiteX150" fmla="*/ 1214121 w 1941163"/>
                  <a:gd name="connsiteY150" fmla="*/ 391405 h 1576362"/>
                  <a:gd name="connsiteX151" fmla="*/ 1213610 w 1941163"/>
                  <a:gd name="connsiteY151" fmla="*/ 395498 h 1576362"/>
                  <a:gd name="connsiteX152" fmla="*/ 1213866 w 1941163"/>
                  <a:gd name="connsiteY152" fmla="*/ 398567 h 1576362"/>
                  <a:gd name="connsiteX153" fmla="*/ 1213354 w 1941163"/>
                  <a:gd name="connsiteY153" fmla="*/ 399335 h 1576362"/>
                  <a:gd name="connsiteX154" fmla="*/ 1211563 w 1941163"/>
                  <a:gd name="connsiteY154" fmla="*/ 400614 h 1576362"/>
                  <a:gd name="connsiteX155" fmla="*/ 1211307 w 1941163"/>
                  <a:gd name="connsiteY155" fmla="*/ 401637 h 1576362"/>
                  <a:gd name="connsiteX156" fmla="*/ 1212075 w 1941163"/>
                  <a:gd name="connsiteY156" fmla="*/ 403172 h 1576362"/>
                  <a:gd name="connsiteX157" fmla="*/ 1215400 w 1941163"/>
                  <a:gd name="connsiteY157" fmla="*/ 403684 h 1576362"/>
                  <a:gd name="connsiteX158" fmla="*/ 1216168 w 1941163"/>
                  <a:gd name="connsiteY158" fmla="*/ 404196 h 1576362"/>
                  <a:gd name="connsiteX159" fmla="*/ 1218982 w 1941163"/>
                  <a:gd name="connsiteY159" fmla="*/ 406754 h 1576362"/>
                  <a:gd name="connsiteX160" fmla="*/ 1221796 w 1941163"/>
                  <a:gd name="connsiteY160" fmla="*/ 411358 h 1576362"/>
                  <a:gd name="connsiteX161" fmla="*/ 1223587 w 1941163"/>
                  <a:gd name="connsiteY161" fmla="*/ 412893 h 1576362"/>
                  <a:gd name="connsiteX162" fmla="*/ 1224098 w 1941163"/>
                  <a:gd name="connsiteY162" fmla="*/ 415196 h 1576362"/>
                  <a:gd name="connsiteX163" fmla="*/ 1226912 w 1941163"/>
                  <a:gd name="connsiteY163" fmla="*/ 419033 h 1576362"/>
                  <a:gd name="connsiteX164" fmla="*/ 1226401 w 1941163"/>
                  <a:gd name="connsiteY164" fmla="*/ 422359 h 1576362"/>
                  <a:gd name="connsiteX165" fmla="*/ 1225121 w 1941163"/>
                  <a:gd name="connsiteY165" fmla="*/ 426196 h 1576362"/>
                  <a:gd name="connsiteX166" fmla="*/ 1224098 w 1941163"/>
                  <a:gd name="connsiteY166" fmla="*/ 427731 h 1576362"/>
                  <a:gd name="connsiteX167" fmla="*/ 1223587 w 1941163"/>
                  <a:gd name="connsiteY167" fmla="*/ 429778 h 1576362"/>
                  <a:gd name="connsiteX168" fmla="*/ 1224098 w 1941163"/>
                  <a:gd name="connsiteY168" fmla="*/ 431312 h 1576362"/>
                  <a:gd name="connsiteX169" fmla="*/ 1225633 w 1941163"/>
                  <a:gd name="connsiteY169" fmla="*/ 432847 h 1576362"/>
                  <a:gd name="connsiteX170" fmla="*/ 1226656 w 1941163"/>
                  <a:gd name="connsiteY170" fmla="*/ 433359 h 1576362"/>
                  <a:gd name="connsiteX171" fmla="*/ 1229726 w 1941163"/>
                  <a:gd name="connsiteY171" fmla="*/ 433871 h 1576362"/>
                  <a:gd name="connsiteX172" fmla="*/ 1231773 w 1941163"/>
                  <a:gd name="connsiteY172" fmla="*/ 434638 h 1576362"/>
                  <a:gd name="connsiteX173" fmla="*/ 1232540 w 1941163"/>
                  <a:gd name="connsiteY173" fmla="*/ 436173 h 1576362"/>
                  <a:gd name="connsiteX174" fmla="*/ 1232540 w 1941163"/>
                  <a:gd name="connsiteY174" fmla="*/ 438987 h 1576362"/>
                  <a:gd name="connsiteX175" fmla="*/ 1232796 w 1941163"/>
                  <a:gd name="connsiteY175" fmla="*/ 440010 h 1576362"/>
                  <a:gd name="connsiteX176" fmla="*/ 1234587 w 1941163"/>
                  <a:gd name="connsiteY176" fmla="*/ 442057 h 1576362"/>
                  <a:gd name="connsiteX177" fmla="*/ 1236633 w 1941163"/>
                  <a:gd name="connsiteY177" fmla="*/ 443848 h 1576362"/>
                  <a:gd name="connsiteX178" fmla="*/ 1237912 w 1941163"/>
                  <a:gd name="connsiteY178" fmla="*/ 446150 h 1576362"/>
                  <a:gd name="connsiteX179" fmla="*/ 1237912 w 1941163"/>
                  <a:gd name="connsiteY179" fmla="*/ 448197 h 1576362"/>
                  <a:gd name="connsiteX180" fmla="*/ 1238936 w 1941163"/>
                  <a:gd name="connsiteY180" fmla="*/ 449476 h 1576362"/>
                  <a:gd name="connsiteX181" fmla="*/ 1240215 w 1941163"/>
                  <a:gd name="connsiteY181" fmla="*/ 449987 h 1576362"/>
                  <a:gd name="connsiteX182" fmla="*/ 1241494 w 1941163"/>
                  <a:gd name="connsiteY182" fmla="*/ 451778 h 1576362"/>
                  <a:gd name="connsiteX183" fmla="*/ 1243541 w 1941163"/>
                  <a:gd name="connsiteY183" fmla="*/ 453057 h 1576362"/>
                  <a:gd name="connsiteX184" fmla="*/ 1245587 w 1941163"/>
                  <a:gd name="connsiteY184" fmla="*/ 454080 h 1576362"/>
                  <a:gd name="connsiteX185" fmla="*/ 1249424 w 1941163"/>
                  <a:gd name="connsiteY185" fmla="*/ 455104 h 1576362"/>
                  <a:gd name="connsiteX186" fmla="*/ 1252494 w 1941163"/>
                  <a:gd name="connsiteY186" fmla="*/ 455615 h 1576362"/>
                  <a:gd name="connsiteX187" fmla="*/ 1255052 w 1941163"/>
                  <a:gd name="connsiteY187" fmla="*/ 455615 h 1576362"/>
                  <a:gd name="connsiteX188" fmla="*/ 1257866 w 1941163"/>
                  <a:gd name="connsiteY188" fmla="*/ 454848 h 1576362"/>
                  <a:gd name="connsiteX189" fmla="*/ 1259401 w 1941163"/>
                  <a:gd name="connsiteY189" fmla="*/ 454848 h 1576362"/>
                  <a:gd name="connsiteX190" fmla="*/ 1260936 w 1941163"/>
                  <a:gd name="connsiteY190" fmla="*/ 455360 h 1576362"/>
                  <a:gd name="connsiteX191" fmla="*/ 1261960 w 1941163"/>
                  <a:gd name="connsiteY191" fmla="*/ 457150 h 1576362"/>
                  <a:gd name="connsiteX192" fmla="*/ 1262471 w 1941163"/>
                  <a:gd name="connsiteY192" fmla="*/ 458685 h 1576362"/>
                  <a:gd name="connsiteX193" fmla="*/ 1262215 w 1941163"/>
                  <a:gd name="connsiteY193" fmla="*/ 462522 h 1576362"/>
                  <a:gd name="connsiteX194" fmla="*/ 1262471 w 1941163"/>
                  <a:gd name="connsiteY194" fmla="*/ 464057 h 1576362"/>
                  <a:gd name="connsiteX195" fmla="*/ 1264006 w 1941163"/>
                  <a:gd name="connsiteY195" fmla="*/ 465336 h 1576362"/>
                  <a:gd name="connsiteX196" fmla="*/ 1268355 w 1941163"/>
                  <a:gd name="connsiteY196" fmla="*/ 467895 h 1576362"/>
                  <a:gd name="connsiteX197" fmla="*/ 1271937 w 1941163"/>
                  <a:gd name="connsiteY197" fmla="*/ 469941 h 1576362"/>
                  <a:gd name="connsiteX198" fmla="*/ 1274239 w 1941163"/>
                  <a:gd name="connsiteY198" fmla="*/ 471732 h 1576362"/>
                  <a:gd name="connsiteX199" fmla="*/ 1275774 w 1941163"/>
                  <a:gd name="connsiteY199" fmla="*/ 473779 h 1576362"/>
                  <a:gd name="connsiteX200" fmla="*/ 1278332 w 1941163"/>
                  <a:gd name="connsiteY200" fmla="*/ 482988 h 1576362"/>
                  <a:gd name="connsiteX201" fmla="*/ 1279355 w 1941163"/>
                  <a:gd name="connsiteY201" fmla="*/ 485035 h 1576362"/>
                  <a:gd name="connsiteX202" fmla="*/ 1280634 w 1941163"/>
                  <a:gd name="connsiteY202" fmla="*/ 486570 h 1576362"/>
                  <a:gd name="connsiteX203" fmla="*/ 1286262 w 1941163"/>
                  <a:gd name="connsiteY203" fmla="*/ 490663 h 1576362"/>
                  <a:gd name="connsiteX204" fmla="*/ 1287797 w 1941163"/>
                  <a:gd name="connsiteY204" fmla="*/ 492453 h 1576362"/>
                  <a:gd name="connsiteX205" fmla="*/ 1289076 w 1941163"/>
                  <a:gd name="connsiteY205" fmla="*/ 494244 h 1576362"/>
                  <a:gd name="connsiteX206" fmla="*/ 1290356 w 1941163"/>
                  <a:gd name="connsiteY206" fmla="*/ 496802 h 1576362"/>
                  <a:gd name="connsiteX207" fmla="*/ 1291890 w 1941163"/>
                  <a:gd name="connsiteY207" fmla="*/ 501663 h 1576362"/>
                  <a:gd name="connsiteX208" fmla="*/ 1291890 w 1941163"/>
                  <a:gd name="connsiteY208" fmla="*/ 508314 h 1576362"/>
                  <a:gd name="connsiteX209" fmla="*/ 1292658 w 1941163"/>
                  <a:gd name="connsiteY209" fmla="*/ 510617 h 1576362"/>
                  <a:gd name="connsiteX210" fmla="*/ 1295472 w 1941163"/>
                  <a:gd name="connsiteY210" fmla="*/ 514966 h 1576362"/>
                  <a:gd name="connsiteX211" fmla="*/ 1300077 w 1941163"/>
                  <a:gd name="connsiteY211" fmla="*/ 520849 h 1576362"/>
                  <a:gd name="connsiteX212" fmla="*/ 1302635 w 1941163"/>
                  <a:gd name="connsiteY212" fmla="*/ 523408 h 1576362"/>
                  <a:gd name="connsiteX213" fmla="*/ 1306472 w 1941163"/>
                  <a:gd name="connsiteY213" fmla="*/ 526733 h 1576362"/>
                  <a:gd name="connsiteX214" fmla="*/ 1308519 w 1941163"/>
                  <a:gd name="connsiteY214" fmla="*/ 529036 h 1576362"/>
                  <a:gd name="connsiteX215" fmla="*/ 1314658 w 1941163"/>
                  <a:gd name="connsiteY215" fmla="*/ 540292 h 1576362"/>
                  <a:gd name="connsiteX216" fmla="*/ 1317728 w 1941163"/>
                  <a:gd name="connsiteY216" fmla="*/ 546431 h 1576362"/>
                  <a:gd name="connsiteX217" fmla="*/ 1322589 w 1941163"/>
                  <a:gd name="connsiteY217" fmla="*/ 554106 h 1576362"/>
                  <a:gd name="connsiteX218" fmla="*/ 1325659 w 1941163"/>
                  <a:gd name="connsiteY218" fmla="*/ 557176 h 1576362"/>
                  <a:gd name="connsiteX219" fmla="*/ 1330519 w 1941163"/>
                  <a:gd name="connsiteY219" fmla="*/ 564083 h 1576362"/>
                  <a:gd name="connsiteX220" fmla="*/ 1336403 w 1941163"/>
                  <a:gd name="connsiteY220" fmla="*/ 573037 h 1576362"/>
                  <a:gd name="connsiteX221" fmla="*/ 1338961 w 1941163"/>
                  <a:gd name="connsiteY221" fmla="*/ 579176 h 1576362"/>
                  <a:gd name="connsiteX222" fmla="*/ 1339729 w 1941163"/>
                  <a:gd name="connsiteY222" fmla="*/ 582246 h 1576362"/>
                  <a:gd name="connsiteX223" fmla="*/ 1338706 w 1941163"/>
                  <a:gd name="connsiteY223" fmla="*/ 589153 h 1576362"/>
                  <a:gd name="connsiteX224" fmla="*/ 1338194 w 1941163"/>
                  <a:gd name="connsiteY224" fmla="*/ 595037 h 1576362"/>
                  <a:gd name="connsiteX225" fmla="*/ 1338961 w 1941163"/>
                  <a:gd name="connsiteY225" fmla="*/ 598107 h 1576362"/>
                  <a:gd name="connsiteX226" fmla="*/ 1345357 w 1941163"/>
                  <a:gd name="connsiteY226" fmla="*/ 612177 h 1576362"/>
                  <a:gd name="connsiteX227" fmla="*/ 1347403 w 1941163"/>
                  <a:gd name="connsiteY227" fmla="*/ 617038 h 1576362"/>
                  <a:gd name="connsiteX228" fmla="*/ 1348427 w 1941163"/>
                  <a:gd name="connsiteY228" fmla="*/ 623433 h 1576362"/>
                  <a:gd name="connsiteX229" fmla="*/ 1348427 w 1941163"/>
                  <a:gd name="connsiteY229" fmla="*/ 632131 h 1576362"/>
                  <a:gd name="connsiteX230" fmla="*/ 1347915 w 1941163"/>
                  <a:gd name="connsiteY230" fmla="*/ 635968 h 1576362"/>
                  <a:gd name="connsiteX231" fmla="*/ 1348682 w 1941163"/>
                  <a:gd name="connsiteY231" fmla="*/ 640061 h 1576362"/>
                  <a:gd name="connsiteX232" fmla="*/ 1350217 w 1941163"/>
                  <a:gd name="connsiteY232" fmla="*/ 643643 h 1576362"/>
                  <a:gd name="connsiteX233" fmla="*/ 1352008 w 1941163"/>
                  <a:gd name="connsiteY233" fmla="*/ 645689 h 1576362"/>
                  <a:gd name="connsiteX234" fmla="*/ 1354055 w 1941163"/>
                  <a:gd name="connsiteY234" fmla="*/ 647480 h 1576362"/>
                  <a:gd name="connsiteX235" fmla="*/ 1354822 w 1941163"/>
                  <a:gd name="connsiteY235" fmla="*/ 649271 h 1576362"/>
                  <a:gd name="connsiteX236" fmla="*/ 1354055 w 1941163"/>
                  <a:gd name="connsiteY236" fmla="*/ 652341 h 1576362"/>
                  <a:gd name="connsiteX237" fmla="*/ 1349962 w 1941163"/>
                  <a:gd name="connsiteY237" fmla="*/ 657713 h 1576362"/>
                  <a:gd name="connsiteX238" fmla="*/ 1349706 w 1941163"/>
                  <a:gd name="connsiteY238" fmla="*/ 658736 h 1576362"/>
                  <a:gd name="connsiteX239" fmla="*/ 1351241 w 1941163"/>
                  <a:gd name="connsiteY239" fmla="*/ 660527 h 1576362"/>
                  <a:gd name="connsiteX240" fmla="*/ 1360194 w 1941163"/>
                  <a:gd name="connsiteY240" fmla="*/ 664620 h 1576362"/>
                  <a:gd name="connsiteX241" fmla="*/ 1363520 w 1941163"/>
                  <a:gd name="connsiteY241" fmla="*/ 666922 h 1576362"/>
                  <a:gd name="connsiteX242" fmla="*/ 1366846 w 1941163"/>
                  <a:gd name="connsiteY242" fmla="*/ 670504 h 1576362"/>
                  <a:gd name="connsiteX243" fmla="*/ 1370427 w 1941163"/>
                  <a:gd name="connsiteY243" fmla="*/ 674085 h 1576362"/>
                  <a:gd name="connsiteX244" fmla="*/ 1374264 w 1941163"/>
                  <a:gd name="connsiteY244" fmla="*/ 678690 h 1576362"/>
                  <a:gd name="connsiteX245" fmla="*/ 1377079 w 1941163"/>
                  <a:gd name="connsiteY245" fmla="*/ 683295 h 1576362"/>
                  <a:gd name="connsiteX246" fmla="*/ 1377590 w 1941163"/>
                  <a:gd name="connsiteY246" fmla="*/ 684830 h 1576362"/>
                  <a:gd name="connsiteX247" fmla="*/ 1377590 w 1941163"/>
                  <a:gd name="connsiteY247" fmla="*/ 686621 h 1576362"/>
                  <a:gd name="connsiteX248" fmla="*/ 1377079 w 1941163"/>
                  <a:gd name="connsiteY248" fmla="*/ 688411 h 1576362"/>
                  <a:gd name="connsiteX249" fmla="*/ 1374776 w 1941163"/>
                  <a:gd name="connsiteY249" fmla="*/ 692504 h 1576362"/>
                  <a:gd name="connsiteX250" fmla="*/ 1374520 w 1941163"/>
                  <a:gd name="connsiteY250" fmla="*/ 693784 h 1576362"/>
                  <a:gd name="connsiteX251" fmla="*/ 1374520 w 1941163"/>
                  <a:gd name="connsiteY251" fmla="*/ 698388 h 1576362"/>
                  <a:gd name="connsiteX252" fmla="*/ 1374776 w 1941163"/>
                  <a:gd name="connsiteY252" fmla="*/ 700947 h 1576362"/>
                  <a:gd name="connsiteX253" fmla="*/ 1375544 w 1941163"/>
                  <a:gd name="connsiteY253" fmla="*/ 702738 h 1576362"/>
                  <a:gd name="connsiteX254" fmla="*/ 1378102 w 1941163"/>
                  <a:gd name="connsiteY254" fmla="*/ 705807 h 1576362"/>
                  <a:gd name="connsiteX255" fmla="*/ 1379893 w 1941163"/>
                  <a:gd name="connsiteY255" fmla="*/ 708110 h 1576362"/>
                  <a:gd name="connsiteX256" fmla="*/ 1381939 w 1941163"/>
                  <a:gd name="connsiteY256" fmla="*/ 711691 h 1576362"/>
                  <a:gd name="connsiteX257" fmla="*/ 1385009 w 1941163"/>
                  <a:gd name="connsiteY257" fmla="*/ 714505 h 1576362"/>
                  <a:gd name="connsiteX258" fmla="*/ 1388079 w 1941163"/>
                  <a:gd name="connsiteY258" fmla="*/ 716807 h 1576362"/>
                  <a:gd name="connsiteX259" fmla="*/ 1389614 w 1941163"/>
                  <a:gd name="connsiteY259" fmla="*/ 718598 h 1576362"/>
                  <a:gd name="connsiteX260" fmla="*/ 1390637 w 1941163"/>
                  <a:gd name="connsiteY260" fmla="*/ 720645 h 1576362"/>
                  <a:gd name="connsiteX261" fmla="*/ 1391404 w 1941163"/>
                  <a:gd name="connsiteY261" fmla="*/ 723459 h 1576362"/>
                  <a:gd name="connsiteX262" fmla="*/ 1392172 w 1941163"/>
                  <a:gd name="connsiteY262" fmla="*/ 727040 h 1576362"/>
                  <a:gd name="connsiteX263" fmla="*/ 1392428 w 1941163"/>
                  <a:gd name="connsiteY263" fmla="*/ 731901 h 1576362"/>
                  <a:gd name="connsiteX264" fmla="*/ 1391148 w 1941163"/>
                  <a:gd name="connsiteY264" fmla="*/ 736761 h 1576362"/>
                  <a:gd name="connsiteX265" fmla="*/ 1391148 w 1941163"/>
                  <a:gd name="connsiteY265" fmla="*/ 738552 h 1576362"/>
                  <a:gd name="connsiteX266" fmla="*/ 1391660 w 1941163"/>
                  <a:gd name="connsiteY266" fmla="*/ 741366 h 1576362"/>
                  <a:gd name="connsiteX267" fmla="*/ 1393963 w 1941163"/>
                  <a:gd name="connsiteY267" fmla="*/ 743157 h 1576362"/>
                  <a:gd name="connsiteX268" fmla="*/ 1399335 w 1941163"/>
                  <a:gd name="connsiteY268" fmla="*/ 747250 h 1576362"/>
                  <a:gd name="connsiteX269" fmla="*/ 1400870 w 1941163"/>
                  <a:gd name="connsiteY269" fmla="*/ 748529 h 1576362"/>
                  <a:gd name="connsiteX270" fmla="*/ 1401893 w 1941163"/>
                  <a:gd name="connsiteY270" fmla="*/ 750064 h 1576362"/>
                  <a:gd name="connsiteX271" fmla="*/ 1404451 w 1941163"/>
                  <a:gd name="connsiteY271" fmla="*/ 758506 h 1576362"/>
                  <a:gd name="connsiteX272" fmla="*/ 1407009 w 1941163"/>
                  <a:gd name="connsiteY272" fmla="*/ 762088 h 1576362"/>
                  <a:gd name="connsiteX273" fmla="*/ 1410335 w 1941163"/>
                  <a:gd name="connsiteY273" fmla="*/ 765157 h 1576362"/>
                  <a:gd name="connsiteX274" fmla="*/ 1419033 w 1941163"/>
                  <a:gd name="connsiteY274" fmla="*/ 770018 h 1576362"/>
                  <a:gd name="connsiteX275" fmla="*/ 1422614 w 1941163"/>
                  <a:gd name="connsiteY275" fmla="*/ 773855 h 1576362"/>
                  <a:gd name="connsiteX276" fmla="*/ 1428242 w 1941163"/>
                  <a:gd name="connsiteY276" fmla="*/ 782298 h 1576362"/>
                  <a:gd name="connsiteX277" fmla="*/ 1430545 w 1941163"/>
                  <a:gd name="connsiteY277" fmla="*/ 784344 h 1576362"/>
                  <a:gd name="connsiteX278" fmla="*/ 1432080 w 1941163"/>
                  <a:gd name="connsiteY278" fmla="*/ 786646 h 1576362"/>
                  <a:gd name="connsiteX279" fmla="*/ 1438475 w 1941163"/>
                  <a:gd name="connsiteY279" fmla="*/ 793809 h 1576362"/>
                  <a:gd name="connsiteX280" fmla="*/ 1441289 w 1941163"/>
                  <a:gd name="connsiteY280" fmla="*/ 795856 h 1576362"/>
                  <a:gd name="connsiteX281" fmla="*/ 1442568 w 1941163"/>
                  <a:gd name="connsiteY281" fmla="*/ 796367 h 1576362"/>
                  <a:gd name="connsiteX282" fmla="*/ 1447429 w 1941163"/>
                  <a:gd name="connsiteY282" fmla="*/ 797391 h 1576362"/>
                  <a:gd name="connsiteX283" fmla="*/ 1449731 w 1941163"/>
                  <a:gd name="connsiteY283" fmla="*/ 797135 h 1576362"/>
                  <a:gd name="connsiteX284" fmla="*/ 1451522 w 1941163"/>
                  <a:gd name="connsiteY284" fmla="*/ 796879 h 1576362"/>
                  <a:gd name="connsiteX285" fmla="*/ 1454848 w 1941163"/>
                  <a:gd name="connsiteY285" fmla="*/ 796367 h 1576362"/>
                  <a:gd name="connsiteX286" fmla="*/ 1456127 w 1941163"/>
                  <a:gd name="connsiteY286" fmla="*/ 796367 h 1576362"/>
                  <a:gd name="connsiteX287" fmla="*/ 1458173 w 1941163"/>
                  <a:gd name="connsiteY287" fmla="*/ 797135 h 1576362"/>
                  <a:gd name="connsiteX288" fmla="*/ 1459708 w 1941163"/>
                  <a:gd name="connsiteY288" fmla="*/ 798414 h 1576362"/>
                  <a:gd name="connsiteX289" fmla="*/ 1461499 w 1941163"/>
                  <a:gd name="connsiteY289" fmla="*/ 800461 h 1576362"/>
                  <a:gd name="connsiteX290" fmla="*/ 1464313 w 1941163"/>
                  <a:gd name="connsiteY290" fmla="*/ 804554 h 1576362"/>
                  <a:gd name="connsiteX291" fmla="*/ 1466615 w 1941163"/>
                  <a:gd name="connsiteY291" fmla="*/ 809158 h 1576362"/>
                  <a:gd name="connsiteX292" fmla="*/ 1467894 w 1941163"/>
                  <a:gd name="connsiteY292" fmla="*/ 810694 h 1576362"/>
                  <a:gd name="connsiteX293" fmla="*/ 1469685 w 1941163"/>
                  <a:gd name="connsiteY293" fmla="*/ 811972 h 1576362"/>
                  <a:gd name="connsiteX294" fmla="*/ 1473267 w 1941163"/>
                  <a:gd name="connsiteY294" fmla="*/ 812484 h 1576362"/>
                  <a:gd name="connsiteX295" fmla="*/ 1474546 w 1941163"/>
                  <a:gd name="connsiteY295" fmla="*/ 812740 h 1576362"/>
                  <a:gd name="connsiteX296" fmla="*/ 1477104 w 1941163"/>
                  <a:gd name="connsiteY296" fmla="*/ 814531 h 1576362"/>
                  <a:gd name="connsiteX297" fmla="*/ 1480430 w 1941163"/>
                  <a:gd name="connsiteY297" fmla="*/ 817856 h 1576362"/>
                  <a:gd name="connsiteX298" fmla="*/ 1484011 w 1941163"/>
                  <a:gd name="connsiteY298" fmla="*/ 819903 h 1576362"/>
                  <a:gd name="connsiteX299" fmla="*/ 1488616 w 1941163"/>
                  <a:gd name="connsiteY299" fmla="*/ 823740 h 1576362"/>
                  <a:gd name="connsiteX300" fmla="*/ 1489895 w 1941163"/>
                  <a:gd name="connsiteY300" fmla="*/ 826298 h 1576362"/>
                  <a:gd name="connsiteX301" fmla="*/ 1490918 w 1941163"/>
                  <a:gd name="connsiteY301" fmla="*/ 832694 h 1576362"/>
                  <a:gd name="connsiteX302" fmla="*/ 1491430 w 1941163"/>
                  <a:gd name="connsiteY302" fmla="*/ 834229 h 1576362"/>
                  <a:gd name="connsiteX303" fmla="*/ 1492965 w 1941163"/>
                  <a:gd name="connsiteY303" fmla="*/ 835764 h 1576362"/>
                  <a:gd name="connsiteX304" fmla="*/ 1496035 w 1941163"/>
                  <a:gd name="connsiteY304" fmla="*/ 837043 h 1576362"/>
                  <a:gd name="connsiteX305" fmla="*/ 1501407 w 1941163"/>
                  <a:gd name="connsiteY305" fmla="*/ 845996 h 1576362"/>
                  <a:gd name="connsiteX306" fmla="*/ 1502686 w 1941163"/>
                  <a:gd name="connsiteY306" fmla="*/ 849834 h 1576362"/>
                  <a:gd name="connsiteX307" fmla="*/ 1504477 w 1941163"/>
                  <a:gd name="connsiteY307" fmla="*/ 854694 h 1576362"/>
                  <a:gd name="connsiteX308" fmla="*/ 1506523 w 1941163"/>
                  <a:gd name="connsiteY308" fmla="*/ 863136 h 1576362"/>
                  <a:gd name="connsiteX309" fmla="*/ 1507547 w 1941163"/>
                  <a:gd name="connsiteY309" fmla="*/ 865183 h 1576362"/>
                  <a:gd name="connsiteX310" fmla="*/ 1511128 w 1941163"/>
                  <a:gd name="connsiteY310" fmla="*/ 870555 h 1576362"/>
                  <a:gd name="connsiteX311" fmla="*/ 1511128 w 1941163"/>
                  <a:gd name="connsiteY311" fmla="*/ 871578 h 1576362"/>
                  <a:gd name="connsiteX312" fmla="*/ 1513431 w 1941163"/>
                  <a:gd name="connsiteY312" fmla="*/ 873113 h 1576362"/>
                  <a:gd name="connsiteX313" fmla="*/ 1515477 w 1941163"/>
                  <a:gd name="connsiteY313" fmla="*/ 872346 h 1576362"/>
                  <a:gd name="connsiteX314" fmla="*/ 1517524 w 1941163"/>
                  <a:gd name="connsiteY314" fmla="*/ 872858 h 1576362"/>
                  <a:gd name="connsiteX315" fmla="*/ 1518547 w 1941163"/>
                  <a:gd name="connsiteY315" fmla="*/ 872602 h 1576362"/>
                  <a:gd name="connsiteX316" fmla="*/ 1520593 w 1941163"/>
                  <a:gd name="connsiteY316" fmla="*/ 871067 h 1576362"/>
                  <a:gd name="connsiteX317" fmla="*/ 1521617 w 1941163"/>
                  <a:gd name="connsiteY317" fmla="*/ 870555 h 1576362"/>
                  <a:gd name="connsiteX318" fmla="*/ 1524175 w 1941163"/>
                  <a:gd name="connsiteY318" fmla="*/ 871067 h 1576362"/>
                  <a:gd name="connsiteX319" fmla="*/ 1525454 w 1941163"/>
                  <a:gd name="connsiteY319" fmla="*/ 871834 h 1576362"/>
                  <a:gd name="connsiteX320" fmla="*/ 1526222 w 1941163"/>
                  <a:gd name="connsiteY320" fmla="*/ 873625 h 1576362"/>
                  <a:gd name="connsiteX321" fmla="*/ 1524942 w 1941163"/>
                  <a:gd name="connsiteY321" fmla="*/ 876951 h 1576362"/>
                  <a:gd name="connsiteX322" fmla="*/ 1524942 w 1941163"/>
                  <a:gd name="connsiteY322" fmla="*/ 878741 h 1576362"/>
                  <a:gd name="connsiteX323" fmla="*/ 1525198 w 1941163"/>
                  <a:gd name="connsiteY323" fmla="*/ 879765 h 1576362"/>
                  <a:gd name="connsiteX324" fmla="*/ 1527245 w 1941163"/>
                  <a:gd name="connsiteY324" fmla="*/ 882579 h 1576362"/>
                  <a:gd name="connsiteX325" fmla="*/ 1529036 w 1941163"/>
                  <a:gd name="connsiteY325" fmla="*/ 883346 h 1576362"/>
                  <a:gd name="connsiteX326" fmla="*/ 1532361 w 1941163"/>
                  <a:gd name="connsiteY326" fmla="*/ 882835 h 1576362"/>
                  <a:gd name="connsiteX327" fmla="*/ 1537989 w 1941163"/>
                  <a:gd name="connsiteY327" fmla="*/ 881300 h 1576362"/>
                  <a:gd name="connsiteX328" fmla="*/ 1546687 w 1941163"/>
                  <a:gd name="connsiteY328" fmla="*/ 877974 h 1576362"/>
                  <a:gd name="connsiteX329" fmla="*/ 1550524 w 1941163"/>
                  <a:gd name="connsiteY329" fmla="*/ 876951 h 1576362"/>
                  <a:gd name="connsiteX330" fmla="*/ 1553594 w 1941163"/>
                  <a:gd name="connsiteY330" fmla="*/ 876695 h 1576362"/>
                  <a:gd name="connsiteX331" fmla="*/ 1557687 w 1941163"/>
                  <a:gd name="connsiteY331" fmla="*/ 877206 h 1576362"/>
                  <a:gd name="connsiteX332" fmla="*/ 1563827 w 1941163"/>
                  <a:gd name="connsiteY332" fmla="*/ 878741 h 1576362"/>
                  <a:gd name="connsiteX333" fmla="*/ 1570734 w 1941163"/>
                  <a:gd name="connsiteY333" fmla="*/ 880532 h 1576362"/>
                  <a:gd name="connsiteX334" fmla="*/ 1574827 w 1941163"/>
                  <a:gd name="connsiteY334" fmla="*/ 881811 h 1576362"/>
                  <a:gd name="connsiteX335" fmla="*/ 1577386 w 1941163"/>
                  <a:gd name="connsiteY335" fmla="*/ 882835 h 1576362"/>
                  <a:gd name="connsiteX336" fmla="*/ 1579944 w 1941163"/>
                  <a:gd name="connsiteY336" fmla="*/ 885137 h 1576362"/>
                  <a:gd name="connsiteX337" fmla="*/ 1581990 w 1941163"/>
                  <a:gd name="connsiteY337" fmla="*/ 885904 h 1576362"/>
                  <a:gd name="connsiteX338" fmla="*/ 1584548 w 1941163"/>
                  <a:gd name="connsiteY338" fmla="*/ 886416 h 1576362"/>
                  <a:gd name="connsiteX339" fmla="*/ 1586339 w 1941163"/>
                  <a:gd name="connsiteY339" fmla="*/ 887951 h 1576362"/>
                  <a:gd name="connsiteX340" fmla="*/ 1597339 w 1941163"/>
                  <a:gd name="connsiteY340" fmla="*/ 901765 h 1576362"/>
                  <a:gd name="connsiteX341" fmla="*/ 1600153 w 1941163"/>
                  <a:gd name="connsiteY341" fmla="*/ 908672 h 1576362"/>
                  <a:gd name="connsiteX342" fmla="*/ 1600409 w 1941163"/>
                  <a:gd name="connsiteY342" fmla="*/ 912510 h 1576362"/>
                  <a:gd name="connsiteX343" fmla="*/ 1600409 w 1941163"/>
                  <a:gd name="connsiteY343" fmla="*/ 916091 h 1576362"/>
                  <a:gd name="connsiteX344" fmla="*/ 1600921 w 1941163"/>
                  <a:gd name="connsiteY344" fmla="*/ 918138 h 1576362"/>
                  <a:gd name="connsiteX345" fmla="*/ 1602968 w 1941163"/>
                  <a:gd name="connsiteY345" fmla="*/ 923510 h 1576362"/>
                  <a:gd name="connsiteX346" fmla="*/ 1603991 w 1941163"/>
                  <a:gd name="connsiteY346" fmla="*/ 924533 h 1576362"/>
                  <a:gd name="connsiteX347" fmla="*/ 1608340 w 1941163"/>
                  <a:gd name="connsiteY347" fmla="*/ 925556 h 1576362"/>
                  <a:gd name="connsiteX348" fmla="*/ 1611665 w 1941163"/>
                  <a:gd name="connsiteY348" fmla="*/ 927603 h 1576362"/>
                  <a:gd name="connsiteX349" fmla="*/ 1611665 w 1941163"/>
                  <a:gd name="connsiteY349" fmla="*/ 931440 h 1576362"/>
                  <a:gd name="connsiteX350" fmla="*/ 1612433 w 1941163"/>
                  <a:gd name="connsiteY350" fmla="*/ 932719 h 1576362"/>
                  <a:gd name="connsiteX351" fmla="*/ 1614991 w 1941163"/>
                  <a:gd name="connsiteY351" fmla="*/ 934766 h 1576362"/>
                  <a:gd name="connsiteX352" fmla="*/ 1617549 w 1941163"/>
                  <a:gd name="connsiteY352" fmla="*/ 935278 h 1576362"/>
                  <a:gd name="connsiteX353" fmla="*/ 1620363 w 1941163"/>
                  <a:gd name="connsiteY353" fmla="*/ 933999 h 1576362"/>
                  <a:gd name="connsiteX354" fmla="*/ 1622666 w 1941163"/>
                  <a:gd name="connsiteY354" fmla="*/ 933743 h 1576362"/>
                  <a:gd name="connsiteX355" fmla="*/ 1624712 w 1941163"/>
                  <a:gd name="connsiteY355" fmla="*/ 934766 h 1576362"/>
                  <a:gd name="connsiteX356" fmla="*/ 1629061 w 1941163"/>
                  <a:gd name="connsiteY356" fmla="*/ 939627 h 1576362"/>
                  <a:gd name="connsiteX357" fmla="*/ 1630852 w 1941163"/>
                  <a:gd name="connsiteY357" fmla="*/ 943208 h 1576362"/>
                  <a:gd name="connsiteX358" fmla="*/ 1630596 w 1941163"/>
                  <a:gd name="connsiteY358" fmla="*/ 943720 h 1576362"/>
                  <a:gd name="connsiteX359" fmla="*/ 1628549 w 1941163"/>
                  <a:gd name="connsiteY359" fmla="*/ 945255 h 1576362"/>
                  <a:gd name="connsiteX360" fmla="*/ 1628805 w 1941163"/>
                  <a:gd name="connsiteY360" fmla="*/ 946022 h 1576362"/>
                  <a:gd name="connsiteX361" fmla="*/ 1629828 w 1941163"/>
                  <a:gd name="connsiteY361" fmla="*/ 947301 h 1576362"/>
                  <a:gd name="connsiteX362" fmla="*/ 1629828 w 1941163"/>
                  <a:gd name="connsiteY362" fmla="*/ 951394 h 1576362"/>
                  <a:gd name="connsiteX363" fmla="*/ 1629061 w 1941163"/>
                  <a:gd name="connsiteY363" fmla="*/ 952673 h 1576362"/>
                  <a:gd name="connsiteX364" fmla="*/ 1626759 w 1941163"/>
                  <a:gd name="connsiteY364" fmla="*/ 954464 h 1576362"/>
                  <a:gd name="connsiteX365" fmla="*/ 1627014 w 1941163"/>
                  <a:gd name="connsiteY365" fmla="*/ 956255 h 1576362"/>
                  <a:gd name="connsiteX366" fmla="*/ 1628038 w 1941163"/>
                  <a:gd name="connsiteY366" fmla="*/ 957534 h 1576362"/>
                  <a:gd name="connsiteX367" fmla="*/ 1633666 w 1941163"/>
                  <a:gd name="connsiteY367" fmla="*/ 961371 h 1576362"/>
                  <a:gd name="connsiteX368" fmla="*/ 1636224 w 1941163"/>
                  <a:gd name="connsiteY368" fmla="*/ 963674 h 1576362"/>
                  <a:gd name="connsiteX369" fmla="*/ 1636480 w 1941163"/>
                  <a:gd name="connsiteY369" fmla="*/ 965464 h 1576362"/>
                  <a:gd name="connsiteX370" fmla="*/ 1633410 w 1941163"/>
                  <a:gd name="connsiteY370" fmla="*/ 967511 h 1576362"/>
                  <a:gd name="connsiteX371" fmla="*/ 1631619 w 1941163"/>
                  <a:gd name="connsiteY371" fmla="*/ 969302 h 1576362"/>
                  <a:gd name="connsiteX372" fmla="*/ 1629828 w 1941163"/>
                  <a:gd name="connsiteY372" fmla="*/ 971860 h 1576362"/>
                  <a:gd name="connsiteX373" fmla="*/ 1628038 w 1941163"/>
                  <a:gd name="connsiteY373" fmla="*/ 975697 h 1576362"/>
                  <a:gd name="connsiteX374" fmla="*/ 1628038 w 1941163"/>
                  <a:gd name="connsiteY374" fmla="*/ 977744 h 1576362"/>
                  <a:gd name="connsiteX375" fmla="*/ 1628805 w 1941163"/>
                  <a:gd name="connsiteY375" fmla="*/ 978767 h 1576362"/>
                  <a:gd name="connsiteX376" fmla="*/ 1633154 w 1941163"/>
                  <a:gd name="connsiteY376" fmla="*/ 981837 h 1576362"/>
                  <a:gd name="connsiteX377" fmla="*/ 1635968 w 1941163"/>
                  <a:gd name="connsiteY377" fmla="*/ 984651 h 1576362"/>
                  <a:gd name="connsiteX378" fmla="*/ 1637759 w 1941163"/>
                  <a:gd name="connsiteY378" fmla="*/ 986697 h 1576362"/>
                  <a:gd name="connsiteX379" fmla="*/ 1640829 w 1941163"/>
                  <a:gd name="connsiteY379" fmla="*/ 991558 h 1576362"/>
                  <a:gd name="connsiteX380" fmla="*/ 1641596 w 1941163"/>
                  <a:gd name="connsiteY380" fmla="*/ 993605 h 1576362"/>
                  <a:gd name="connsiteX381" fmla="*/ 1643643 w 1941163"/>
                  <a:gd name="connsiteY381" fmla="*/ 1001791 h 1576362"/>
                  <a:gd name="connsiteX382" fmla="*/ 1645434 w 1941163"/>
                  <a:gd name="connsiteY382" fmla="*/ 1003837 h 1576362"/>
                  <a:gd name="connsiteX383" fmla="*/ 1646968 w 1941163"/>
                  <a:gd name="connsiteY383" fmla="*/ 1004861 h 1576362"/>
                  <a:gd name="connsiteX384" fmla="*/ 1651062 w 1941163"/>
                  <a:gd name="connsiteY384" fmla="*/ 1006140 h 1576362"/>
                  <a:gd name="connsiteX385" fmla="*/ 1652596 w 1941163"/>
                  <a:gd name="connsiteY385" fmla="*/ 1008442 h 1576362"/>
                  <a:gd name="connsiteX386" fmla="*/ 1653108 w 1941163"/>
                  <a:gd name="connsiteY386" fmla="*/ 1013559 h 1576362"/>
                  <a:gd name="connsiteX387" fmla="*/ 1653620 w 1941163"/>
                  <a:gd name="connsiteY387" fmla="*/ 1015349 h 1576362"/>
                  <a:gd name="connsiteX388" fmla="*/ 1654387 w 1941163"/>
                  <a:gd name="connsiteY388" fmla="*/ 1017907 h 1576362"/>
                  <a:gd name="connsiteX389" fmla="*/ 1657201 w 1941163"/>
                  <a:gd name="connsiteY389" fmla="*/ 1021233 h 1576362"/>
                  <a:gd name="connsiteX390" fmla="*/ 1658736 w 1941163"/>
                  <a:gd name="connsiteY390" fmla="*/ 1022512 h 1576362"/>
                  <a:gd name="connsiteX391" fmla="*/ 1661294 w 1941163"/>
                  <a:gd name="connsiteY391" fmla="*/ 1023535 h 1576362"/>
                  <a:gd name="connsiteX392" fmla="*/ 1663085 w 1941163"/>
                  <a:gd name="connsiteY392" fmla="*/ 1024047 h 1576362"/>
                  <a:gd name="connsiteX393" fmla="*/ 1670504 w 1941163"/>
                  <a:gd name="connsiteY393" fmla="*/ 1025326 h 1576362"/>
                  <a:gd name="connsiteX394" fmla="*/ 1674597 w 1941163"/>
                  <a:gd name="connsiteY394" fmla="*/ 1025326 h 1576362"/>
                  <a:gd name="connsiteX395" fmla="*/ 1676388 w 1941163"/>
                  <a:gd name="connsiteY395" fmla="*/ 1026861 h 1576362"/>
                  <a:gd name="connsiteX396" fmla="*/ 1677925 w 1941163"/>
                  <a:gd name="connsiteY396" fmla="*/ 1030954 h 1576362"/>
                  <a:gd name="connsiteX397" fmla="*/ 1678949 w 1941163"/>
                  <a:gd name="connsiteY397" fmla="*/ 1032233 h 1576362"/>
                  <a:gd name="connsiteX398" fmla="*/ 1685088 w 1941163"/>
                  <a:gd name="connsiteY398" fmla="*/ 1038885 h 1576362"/>
                  <a:gd name="connsiteX399" fmla="*/ 1688158 w 1941163"/>
                  <a:gd name="connsiteY399" fmla="*/ 1040420 h 1576362"/>
                  <a:gd name="connsiteX400" fmla="*/ 1690716 w 1941163"/>
                  <a:gd name="connsiteY400" fmla="*/ 1040931 h 1576362"/>
                  <a:gd name="connsiteX401" fmla="*/ 1692763 w 1941163"/>
                  <a:gd name="connsiteY401" fmla="*/ 1041955 h 1576362"/>
                  <a:gd name="connsiteX402" fmla="*/ 1695321 w 1941163"/>
                  <a:gd name="connsiteY402" fmla="*/ 1045024 h 1576362"/>
                  <a:gd name="connsiteX403" fmla="*/ 1699670 w 1941163"/>
                  <a:gd name="connsiteY403" fmla="*/ 1048094 h 1576362"/>
                  <a:gd name="connsiteX404" fmla="*/ 1702740 w 1941163"/>
                  <a:gd name="connsiteY404" fmla="*/ 1051164 h 1576362"/>
                  <a:gd name="connsiteX405" fmla="*/ 1703763 w 1941163"/>
                  <a:gd name="connsiteY405" fmla="*/ 1052955 h 1576362"/>
                  <a:gd name="connsiteX406" fmla="*/ 1704531 w 1941163"/>
                  <a:gd name="connsiteY406" fmla="*/ 1056536 h 1576362"/>
                  <a:gd name="connsiteX407" fmla="*/ 1703763 w 1941163"/>
                  <a:gd name="connsiteY407" fmla="*/ 1061908 h 1576362"/>
                  <a:gd name="connsiteX408" fmla="*/ 1704275 w 1941163"/>
                  <a:gd name="connsiteY408" fmla="*/ 1064467 h 1576362"/>
                  <a:gd name="connsiteX409" fmla="*/ 1705810 w 1941163"/>
                  <a:gd name="connsiteY409" fmla="*/ 1067025 h 1576362"/>
                  <a:gd name="connsiteX410" fmla="*/ 1708624 w 1941163"/>
                  <a:gd name="connsiteY410" fmla="*/ 1072397 h 1576362"/>
                  <a:gd name="connsiteX411" fmla="*/ 1709647 w 1941163"/>
                  <a:gd name="connsiteY411" fmla="*/ 1075467 h 1576362"/>
                  <a:gd name="connsiteX412" fmla="*/ 1710158 w 1941163"/>
                  <a:gd name="connsiteY412" fmla="*/ 1078537 h 1576362"/>
                  <a:gd name="connsiteX413" fmla="*/ 1710414 w 1941163"/>
                  <a:gd name="connsiteY413" fmla="*/ 1082118 h 1576362"/>
                  <a:gd name="connsiteX414" fmla="*/ 1709647 w 1941163"/>
                  <a:gd name="connsiteY414" fmla="*/ 1088002 h 1576362"/>
                  <a:gd name="connsiteX415" fmla="*/ 1707089 w 1941163"/>
                  <a:gd name="connsiteY415" fmla="*/ 1098235 h 1576362"/>
                  <a:gd name="connsiteX416" fmla="*/ 1707089 w 1941163"/>
                  <a:gd name="connsiteY416" fmla="*/ 1099514 h 1576362"/>
                  <a:gd name="connsiteX417" fmla="*/ 1707856 w 1941163"/>
                  <a:gd name="connsiteY417" fmla="*/ 1101049 h 1576362"/>
                  <a:gd name="connsiteX418" fmla="*/ 1709391 w 1941163"/>
                  <a:gd name="connsiteY418" fmla="*/ 1102072 h 1576362"/>
                  <a:gd name="connsiteX419" fmla="*/ 1712461 w 1941163"/>
                  <a:gd name="connsiteY419" fmla="*/ 1107189 h 1576362"/>
                  <a:gd name="connsiteX420" fmla="*/ 1713740 w 1941163"/>
                  <a:gd name="connsiteY420" fmla="*/ 1108468 h 1576362"/>
                  <a:gd name="connsiteX421" fmla="*/ 1713740 w 1941163"/>
                  <a:gd name="connsiteY421" fmla="*/ 1109491 h 1576362"/>
                  <a:gd name="connsiteX422" fmla="*/ 1715787 w 1941163"/>
                  <a:gd name="connsiteY422" fmla="*/ 1110770 h 1576362"/>
                  <a:gd name="connsiteX423" fmla="*/ 1717577 w 1941163"/>
                  <a:gd name="connsiteY423" fmla="*/ 1113328 h 1576362"/>
                  <a:gd name="connsiteX424" fmla="*/ 1718856 w 1941163"/>
                  <a:gd name="connsiteY424" fmla="*/ 1114352 h 1576362"/>
                  <a:gd name="connsiteX425" fmla="*/ 1720647 w 1941163"/>
                  <a:gd name="connsiteY425" fmla="*/ 1116654 h 1576362"/>
                  <a:gd name="connsiteX426" fmla="*/ 1723461 w 1941163"/>
                  <a:gd name="connsiteY426" fmla="*/ 1118445 h 1576362"/>
                  <a:gd name="connsiteX427" fmla="*/ 1724740 w 1941163"/>
                  <a:gd name="connsiteY427" fmla="*/ 1120235 h 1576362"/>
                  <a:gd name="connsiteX428" fmla="*/ 1726531 w 1941163"/>
                  <a:gd name="connsiteY428" fmla="*/ 1120491 h 1576362"/>
                  <a:gd name="connsiteX429" fmla="*/ 1726787 w 1941163"/>
                  <a:gd name="connsiteY429" fmla="*/ 1121515 h 1576362"/>
                  <a:gd name="connsiteX430" fmla="*/ 1728833 w 1941163"/>
                  <a:gd name="connsiteY430" fmla="*/ 1123305 h 1576362"/>
                  <a:gd name="connsiteX431" fmla="*/ 1730624 w 1941163"/>
                  <a:gd name="connsiteY431" fmla="*/ 1125838 h 1576362"/>
                  <a:gd name="connsiteX432" fmla="*/ 1731392 w 1941163"/>
                  <a:gd name="connsiteY432" fmla="*/ 1126887 h 1576362"/>
                  <a:gd name="connsiteX433" fmla="*/ 1734717 w 1941163"/>
                  <a:gd name="connsiteY433" fmla="*/ 1131236 h 1576362"/>
                  <a:gd name="connsiteX434" fmla="*/ 1734973 w 1941163"/>
                  <a:gd name="connsiteY434" fmla="*/ 1132234 h 1576362"/>
                  <a:gd name="connsiteX435" fmla="*/ 1733694 w 1941163"/>
                  <a:gd name="connsiteY435" fmla="*/ 1134050 h 1576362"/>
                  <a:gd name="connsiteX436" fmla="*/ 1735485 w 1941163"/>
                  <a:gd name="connsiteY436" fmla="*/ 1137094 h 1576362"/>
                  <a:gd name="connsiteX437" fmla="*/ 1737531 w 1941163"/>
                  <a:gd name="connsiteY437" fmla="*/ 1139140 h 1576362"/>
                  <a:gd name="connsiteX438" fmla="*/ 1737787 w 1941163"/>
                  <a:gd name="connsiteY438" fmla="*/ 1140675 h 1576362"/>
                  <a:gd name="connsiteX439" fmla="*/ 1737275 w 1941163"/>
                  <a:gd name="connsiteY439" fmla="*/ 1142211 h 1576362"/>
                  <a:gd name="connsiteX440" fmla="*/ 1737531 w 1941163"/>
                  <a:gd name="connsiteY440" fmla="*/ 1146841 h 1576362"/>
                  <a:gd name="connsiteX441" fmla="*/ 1735740 w 1941163"/>
                  <a:gd name="connsiteY441" fmla="*/ 1149117 h 1576362"/>
                  <a:gd name="connsiteX442" fmla="*/ 1735996 w 1941163"/>
                  <a:gd name="connsiteY442" fmla="*/ 1152188 h 1576362"/>
                  <a:gd name="connsiteX443" fmla="*/ 1737531 w 1941163"/>
                  <a:gd name="connsiteY443" fmla="*/ 1151957 h 1576362"/>
                  <a:gd name="connsiteX444" fmla="*/ 1740345 w 1941163"/>
                  <a:gd name="connsiteY444" fmla="*/ 1153236 h 1576362"/>
                  <a:gd name="connsiteX445" fmla="*/ 1741624 w 1941163"/>
                  <a:gd name="connsiteY445" fmla="*/ 1152980 h 1576362"/>
                  <a:gd name="connsiteX446" fmla="*/ 1744694 w 1941163"/>
                  <a:gd name="connsiteY446" fmla="*/ 1151445 h 1576362"/>
                  <a:gd name="connsiteX447" fmla="*/ 1746997 w 1941163"/>
                  <a:gd name="connsiteY447" fmla="*/ 1151957 h 1576362"/>
                  <a:gd name="connsiteX448" fmla="*/ 1748020 w 1941163"/>
                  <a:gd name="connsiteY448" fmla="*/ 1150934 h 1576362"/>
                  <a:gd name="connsiteX449" fmla="*/ 1748787 w 1941163"/>
                  <a:gd name="connsiteY449" fmla="*/ 1147864 h 1576362"/>
                  <a:gd name="connsiteX450" fmla="*/ 1750834 w 1941163"/>
                  <a:gd name="connsiteY450" fmla="*/ 1147097 h 1576362"/>
                  <a:gd name="connsiteX451" fmla="*/ 1754159 w 1941163"/>
                  <a:gd name="connsiteY451" fmla="*/ 1144538 h 1576362"/>
                  <a:gd name="connsiteX452" fmla="*/ 1756974 w 1941163"/>
                  <a:gd name="connsiteY452" fmla="*/ 1143259 h 1576362"/>
                  <a:gd name="connsiteX453" fmla="*/ 1756974 w 1941163"/>
                  <a:gd name="connsiteY453" fmla="*/ 1140957 h 1576362"/>
                  <a:gd name="connsiteX454" fmla="*/ 1761834 w 1941163"/>
                  <a:gd name="connsiteY454" fmla="*/ 1137631 h 1576362"/>
                  <a:gd name="connsiteX455" fmla="*/ 1764136 w 1941163"/>
                  <a:gd name="connsiteY455" fmla="*/ 1137887 h 1576362"/>
                  <a:gd name="connsiteX456" fmla="*/ 1765927 w 1941163"/>
                  <a:gd name="connsiteY456" fmla="*/ 1137120 h 1576362"/>
                  <a:gd name="connsiteX457" fmla="*/ 1769765 w 1941163"/>
                  <a:gd name="connsiteY457" fmla="*/ 1134050 h 1576362"/>
                  <a:gd name="connsiteX458" fmla="*/ 1772579 w 1941163"/>
                  <a:gd name="connsiteY458" fmla="*/ 1130724 h 1576362"/>
                  <a:gd name="connsiteX459" fmla="*/ 1777183 w 1941163"/>
                  <a:gd name="connsiteY459" fmla="*/ 1126375 h 1576362"/>
                  <a:gd name="connsiteX460" fmla="*/ 1779741 w 1941163"/>
                  <a:gd name="connsiteY460" fmla="*/ 1124840 h 1576362"/>
                  <a:gd name="connsiteX461" fmla="*/ 1781021 w 1941163"/>
                  <a:gd name="connsiteY461" fmla="*/ 1122794 h 1576362"/>
                  <a:gd name="connsiteX462" fmla="*/ 1781788 w 1941163"/>
                  <a:gd name="connsiteY462" fmla="*/ 1119980 h 1576362"/>
                  <a:gd name="connsiteX463" fmla="*/ 1784091 w 1941163"/>
                  <a:gd name="connsiteY463" fmla="*/ 1119468 h 1576362"/>
                  <a:gd name="connsiteX464" fmla="*/ 1787672 w 1941163"/>
                  <a:gd name="connsiteY464" fmla="*/ 1120747 h 1576362"/>
                  <a:gd name="connsiteX465" fmla="*/ 1788951 w 1941163"/>
                  <a:gd name="connsiteY465" fmla="*/ 1121770 h 1576362"/>
                  <a:gd name="connsiteX466" fmla="*/ 1792021 w 1941163"/>
                  <a:gd name="connsiteY466" fmla="*/ 1124840 h 1576362"/>
                  <a:gd name="connsiteX467" fmla="*/ 1796370 w 1941163"/>
                  <a:gd name="connsiteY467" fmla="*/ 1128166 h 1576362"/>
                  <a:gd name="connsiteX468" fmla="*/ 1799440 w 1941163"/>
                  <a:gd name="connsiteY468" fmla="*/ 1131236 h 1576362"/>
                  <a:gd name="connsiteX469" fmla="*/ 1800975 w 1941163"/>
                  <a:gd name="connsiteY469" fmla="*/ 1134306 h 1576362"/>
                  <a:gd name="connsiteX470" fmla="*/ 1801742 w 1941163"/>
                  <a:gd name="connsiteY470" fmla="*/ 1138910 h 1576362"/>
                  <a:gd name="connsiteX471" fmla="*/ 1803021 w 1941163"/>
                  <a:gd name="connsiteY471" fmla="*/ 1141980 h 1576362"/>
                  <a:gd name="connsiteX472" fmla="*/ 1805323 w 1941163"/>
                  <a:gd name="connsiteY472" fmla="*/ 1144794 h 1576362"/>
                  <a:gd name="connsiteX473" fmla="*/ 1805579 w 1941163"/>
                  <a:gd name="connsiteY473" fmla="*/ 1148631 h 1576362"/>
                  <a:gd name="connsiteX474" fmla="*/ 1807114 w 1941163"/>
                  <a:gd name="connsiteY474" fmla="*/ 1151445 h 1576362"/>
                  <a:gd name="connsiteX475" fmla="*/ 1810696 w 1941163"/>
                  <a:gd name="connsiteY475" fmla="*/ 1153748 h 1576362"/>
                  <a:gd name="connsiteX476" fmla="*/ 1813510 w 1941163"/>
                  <a:gd name="connsiteY476" fmla="*/ 1155283 h 1576362"/>
                  <a:gd name="connsiteX477" fmla="*/ 1813254 w 1941163"/>
                  <a:gd name="connsiteY477" fmla="*/ 1157074 h 1576362"/>
                  <a:gd name="connsiteX478" fmla="*/ 1808905 w 1941163"/>
                  <a:gd name="connsiteY478" fmla="*/ 1161167 h 1576362"/>
                  <a:gd name="connsiteX479" fmla="*/ 1808649 w 1941163"/>
                  <a:gd name="connsiteY479" fmla="*/ 1162957 h 1576362"/>
                  <a:gd name="connsiteX480" fmla="*/ 1808905 w 1941163"/>
                  <a:gd name="connsiteY480" fmla="*/ 1164492 h 1576362"/>
                  <a:gd name="connsiteX481" fmla="*/ 1809673 w 1941163"/>
                  <a:gd name="connsiteY481" fmla="*/ 1165771 h 1576362"/>
                  <a:gd name="connsiteX482" fmla="*/ 1814277 w 1941163"/>
                  <a:gd name="connsiteY482" fmla="*/ 1169865 h 1576362"/>
                  <a:gd name="connsiteX483" fmla="*/ 1819905 w 1941163"/>
                  <a:gd name="connsiteY483" fmla="*/ 1172423 h 1576362"/>
                  <a:gd name="connsiteX484" fmla="*/ 1827836 w 1941163"/>
                  <a:gd name="connsiteY484" fmla="*/ 1175493 h 1576362"/>
                  <a:gd name="connsiteX485" fmla="*/ 1832185 w 1941163"/>
                  <a:gd name="connsiteY485" fmla="*/ 1177539 h 1576362"/>
                  <a:gd name="connsiteX486" fmla="*/ 1839348 w 1941163"/>
                  <a:gd name="connsiteY486" fmla="*/ 1180609 h 1576362"/>
                  <a:gd name="connsiteX487" fmla="*/ 1843441 w 1941163"/>
                  <a:gd name="connsiteY487" fmla="*/ 1182144 h 1576362"/>
                  <a:gd name="connsiteX488" fmla="*/ 1849325 w 1941163"/>
                  <a:gd name="connsiteY488" fmla="*/ 1182144 h 1576362"/>
                  <a:gd name="connsiteX489" fmla="*/ 1853162 w 1941163"/>
                  <a:gd name="connsiteY489" fmla="*/ 1182911 h 1576362"/>
                  <a:gd name="connsiteX490" fmla="*/ 1854441 w 1941163"/>
                  <a:gd name="connsiteY490" fmla="*/ 1183935 h 1576362"/>
                  <a:gd name="connsiteX491" fmla="*/ 1855464 w 1941163"/>
                  <a:gd name="connsiteY491" fmla="*/ 1186749 h 1576362"/>
                  <a:gd name="connsiteX492" fmla="*/ 1856487 w 1941163"/>
                  <a:gd name="connsiteY492" fmla="*/ 1187772 h 1576362"/>
                  <a:gd name="connsiteX493" fmla="*/ 1858790 w 1941163"/>
                  <a:gd name="connsiteY493" fmla="*/ 1188539 h 1576362"/>
                  <a:gd name="connsiteX494" fmla="*/ 1868511 w 1941163"/>
                  <a:gd name="connsiteY494" fmla="*/ 1190330 h 1576362"/>
                  <a:gd name="connsiteX495" fmla="*/ 1870558 w 1941163"/>
                  <a:gd name="connsiteY495" fmla="*/ 1190842 h 1576362"/>
                  <a:gd name="connsiteX496" fmla="*/ 1875418 w 1941163"/>
                  <a:gd name="connsiteY496" fmla="*/ 1193656 h 1576362"/>
                  <a:gd name="connsiteX497" fmla="*/ 1881046 w 1941163"/>
                  <a:gd name="connsiteY497" fmla="*/ 1197237 h 1576362"/>
                  <a:gd name="connsiteX498" fmla="*/ 1885139 w 1941163"/>
                  <a:gd name="connsiteY498" fmla="*/ 1198772 h 1576362"/>
                  <a:gd name="connsiteX499" fmla="*/ 1890767 w 1941163"/>
                  <a:gd name="connsiteY499" fmla="*/ 1200563 h 1576362"/>
                  <a:gd name="connsiteX500" fmla="*/ 1891791 w 1941163"/>
                  <a:gd name="connsiteY500" fmla="*/ 1201075 h 1576362"/>
                  <a:gd name="connsiteX501" fmla="*/ 1893581 w 1941163"/>
                  <a:gd name="connsiteY501" fmla="*/ 1203633 h 1576362"/>
                  <a:gd name="connsiteX502" fmla="*/ 1896651 w 1941163"/>
                  <a:gd name="connsiteY502" fmla="*/ 1205423 h 1576362"/>
                  <a:gd name="connsiteX503" fmla="*/ 1899721 w 1941163"/>
                  <a:gd name="connsiteY503" fmla="*/ 1206958 h 1576362"/>
                  <a:gd name="connsiteX504" fmla="*/ 1902279 w 1941163"/>
                  <a:gd name="connsiteY504" fmla="*/ 1207470 h 1576362"/>
                  <a:gd name="connsiteX505" fmla="*/ 1912768 w 1941163"/>
                  <a:gd name="connsiteY505" fmla="*/ 1209261 h 1576362"/>
                  <a:gd name="connsiteX506" fmla="*/ 1919419 w 1941163"/>
                  <a:gd name="connsiteY506" fmla="*/ 1209517 h 1576362"/>
                  <a:gd name="connsiteX507" fmla="*/ 1925815 w 1941163"/>
                  <a:gd name="connsiteY507" fmla="*/ 1209517 h 1576362"/>
                  <a:gd name="connsiteX508" fmla="*/ 1928117 w 1941163"/>
                  <a:gd name="connsiteY508" fmla="*/ 1210284 h 1576362"/>
                  <a:gd name="connsiteX509" fmla="*/ 1930675 w 1941163"/>
                  <a:gd name="connsiteY509" fmla="*/ 1212075 h 1576362"/>
                  <a:gd name="connsiteX510" fmla="*/ 1931699 w 1941163"/>
                  <a:gd name="connsiteY510" fmla="*/ 1213354 h 1576362"/>
                  <a:gd name="connsiteX511" fmla="*/ 1932722 w 1941163"/>
                  <a:gd name="connsiteY511" fmla="*/ 1218214 h 1576362"/>
                  <a:gd name="connsiteX512" fmla="*/ 1932466 w 1941163"/>
                  <a:gd name="connsiteY512" fmla="*/ 1221028 h 1576362"/>
                  <a:gd name="connsiteX513" fmla="*/ 1931699 w 1941163"/>
                  <a:gd name="connsiteY513" fmla="*/ 1222819 h 1576362"/>
                  <a:gd name="connsiteX514" fmla="*/ 1930931 w 1941163"/>
                  <a:gd name="connsiteY514" fmla="*/ 1223843 h 1576362"/>
                  <a:gd name="connsiteX515" fmla="*/ 1927350 w 1941163"/>
                  <a:gd name="connsiteY515" fmla="*/ 1226401 h 1576362"/>
                  <a:gd name="connsiteX516" fmla="*/ 1927350 w 1941163"/>
                  <a:gd name="connsiteY516" fmla="*/ 1229471 h 1576362"/>
                  <a:gd name="connsiteX517" fmla="*/ 1928117 w 1941163"/>
                  <a:gd name="connsiteY517" fmla="*/ 1231517 h 1576362"/>
                  <a:gd name="connsiteX518" fmla="*/ 1929140 w 1941163"/>
                  <a:gd name="connsiteY518" fmla="*/ 1233308 h 1576362"/>
                  <a:gd name="connsiteX519" fmla="*/ 1932210 w 1941163"/>
                  <a:gd name="connsiteY519" fmla="*/ 1236122 h 1576362"/>
                  <a:gd name="connsiteX520" fmla="*/ 1931954 w 1941163"/>
                  <a:gd name="connsiteY520" fmla="*/ 1241494 h 1576362"/>
                  <a:gd name="connsiteX521" fmla="*/ 1931443 w 1941163"/>
                  <a:gd name="connsiteY521" fmla="*/ 1242773 h 1576362"/>
                  <a:gd name="connsiteX522" fmla="*/ 1930164 w 1941163"/>
                  <a:gd name="connsiteY522" fmla="*/ 1244564 h 1576362"/>
                  <a:gd name="connsiteX523" fmla="*/ 1928117 w 1941163"/>
                  <a:gd name="connsiteY523" fmla="*/ 1248657 h 1576362"/>
                  <a:gd name="connsiteX524" fmla="*/ 1927861 w 1941163"/>
                  <a:gd name="connsiteY524" fmla="*/ 1251471 h 1576362"/>
                  <a:gd name="connsiteX525" fmla="*/ 1927861 w 1941163"/>
                  <a:gd name="connsiteY525" fmla="*/ 1253518 h 1576362"/>
                  <a:gd name="connsiteX526" fmla="*/ 1928629 w 1941163"/>
                  <a:gd name="connsiteY526" fmla="*/ 1258378 h 1576362"/>
                  <a:gd name="connsiteX527" fmla="*/ 1929396 w 1941163"/>
                  <a:gd name="connsiteY527" fmla="*/ 1261704 h 1576362"/>
                  <a:gd name="connsiteX528" fmla="*/ 1930675 w 1941163"/>
                  <a:gd name="connsiteY528" fmla="*/ 1263495 h 1576362"/>
                  <a:gd name="connsiteX529" fmla="*/ 1933489 w 1941163"/>
                  <a:gd name="connsiteY529" fmla="*/ 1265285 h 1576362"/>
                  <a:gd name="connsiteX530" fmla="*/ 1937071 w 1941163"/>
                  <a:gd name="connsiteY530" fmla="*/ 1266564 h 1576362"/>
                  <a:gd name="connsiteX531" fmla="*/ 1939885 w 1941163"/>
                  <a:gd name="connsiteY531" fmla="*/ 1268355 h 1576362"/>
                  <a:gd name="connsiteX532" fmla="*/ 1941164 w 1941163"/>
                  <a:gd name="connsiteY532" fmla="*/ 1270402 h 1576362"/>
                  <a:gd name="connsiteX533" fmla="*/ 1941164 w 1941163"/>
                  <a:gd name="connsiteY533" fmla="*/ 1273216 h 1576362"/>
                  <a:gd name="connsiteX534" fmla="*/ 1939885 w 1941163"/>
                  <a:gd name="connsiteY534" fmla="*/ 1274751 h 1576362"/>
                  <a:gd name="connsiteX535" fmla="*/ 1938094 w 1941163"/>
                  <a:gd name="connsiteY535" fmla="*/ 1275774 h 1576362"/>
                  <a:gd name="connsiteX536" fmla="*/ 1937327 w 1941163"/>
                  <a:gd name="connsiteY536" fmla="*/ 1278076 h 1576362"/>
                  <a:gd name="connsiteX537" fmla="*/ 1933489 w 1941163"/>
                  <a:gd name="connsiteY537" fmla="*/ 1280635 h 1576362"/>
                  <a:gd name="connsiteX538" fmla="*/ 1932978 w 1941163"/>
                  <a:gd name="connsiteY538" fmla="*/ 1281402 h 1576362"/>
                  <a:gd name="connsiteX539" fmla="*/ 1937327 w 1941163"/>
                  <a:gd name="connsiteY539" fmla="*/ 1287542 h 1576362"/>
                  <a:gd name="connsiteX540" fmla="*/ 1938094 w 1941163"/>
                  <a:gd name="connsiteY540" fmla="*/ 1289588 h 1576362"/>
                  <a:gd name="connsiteX541" fmla="*/ 1938094 w 1941163"/>
                  <a:gd name="connsiteY541" fmla="*/ 1292146 h 1576362"/>
                  <a:gd name="connsiteX542" fmla="*/ 1935536 w 1941163"/>
                  <a:gd name="connsiteY542" fmla="*/ 1298030 h 1576362"/>
                  <a:gd name="connsiteX543" fmla="*/ 1931443 w 1941163"/>
                  <a:gd name="connsiteY543" fmla="*/ 1304682 h 1576362"/>
                  <a:gd name="connsiteX544" fmla="*/ 1929908 w 1941163"/>
                  <a:gd name="connsiteY544" fmla="*/ 1306728 h 1576362"/>
                  <a:gd name="connsiteX545" fmla="*/ 1929652 w 1941163"/>
                  <a:gd name="connsiteY545" fmla="*/ 1309031 h 1576362"/>
                  <a:gd name="connsiteX546" fmla="*/ 1931699 w 1941163"/>
                  <a:gd name="connsiteY546" fmla="*/ 1312356 h 1576362"/>
                  <a:gd name="connsiteX547" fmla="*/ 1932466 w 1941163"/>
                  <a:gd name="connsiteY547" fmla="*/ 1316961 h 1576362"/>
                  <a:gd name="connsiteX548" fmla="*/ 1932210 w 1941163"/>
                  <a:gd name="connsiteY548" fmla="*/ 1319008 h 1576362"/>
                  <a:gd name="connsiteX549" fmla="*/ 1931443 w 1941163"/>
                  <a:gd name="connsiteY549" fmla="*/ 1320798 h 1576362"/>
                  <a:gd name="connsiteX550" fmla="*/ 1930164 w 1941163"/>
                  <a:gd name="connsiteY550" fmla="*/ 1323101 h 1576362"/>
                  <a:gd name="connsiteX551" fmla="*/ 1927094 w 1941163"/>
                  <a:gd name="connsiteY551" fmla="*/ 1326426 h 1576362"/>
                  <a:gd name="connsiteX552" fmla="*/ 1925303 w 1941163"/>
                  <a:gd name="connsiteY552" fmla="*/ 1327705 h 1576362"/>
                  <a:gd name="connsiteX553" fmla="*/ 1924280 w 1941163"/>
                  <a:gd name="connsiteY553" fmla="*/ 1328985 h 1576362"/>
                  <a:gd name="connsiteX554" fmla="*/ 1923001 w 1941163"/>
                  <a:gd name="connsiteY554" fmla="*/ 1332566 h 1576362"/>
                  <a:gd name="connsiteX555" fmla="*/ 1923001 w 1941163"/>
                  <a:gd name="connsiteY555" fmla="*/ 1333589 h 1576362"/>
                  <a:gd name="connsiteX556" fmla="*/ 1923512 w 1941163"/>
                  <a:gd name="connsiteY556" fmla="*/ 1338961 h 1576362"/>
                  <a:gd name="connsiteX557" fmla="*/ 1923001 w 1941163"/>
                  <a:gd name="connsiteY557" fmla="*/ 1341520 h 1576362"/>
                  <a:gd name="connsiteX558" fmla="*/ 1921722 w 1941163"/>
                  <a:gd name="connsiteY558" fmla="*/ 1343566 h 1576362"/>
                  <a:gd name="connsiteX559" fmla="*/ 1920187 w 1941163"/>
                  <a:gd name="connsiteY559" fmla="*/ 1344333 h 1576362"/>
                  <a:gd name="connsiteX560" fmla="*/ 1918908 w 1941163"/>
                  <a:gd name="connsiteY560" fmla="*/ 1343822 h 1576362"/>
                  <a:gd name="connsiteX561" fmla="*/ 1918140 w 1941163"/>
                  <a:gd name="connsiteY561" fmla="*/ 1341264 h 1576362"/>
                  <a:gd name="connsiteX562" fmla="*/ 1917373 w 1941163"/>
                  <a:gd name="connsiteY562" fmla="*/ 1339985 h 1576362"/>
                  <a:gd name="connsiteX563" fmla="*/ 1916094 w 1941163"/>
                  <a:gd name="connsiteY563" fmla="*/ 1339217 h 1576362"/>
                  <a:gd name="connsiteX564" fmla="*/ 1913535 w 1941163"/>
                  <a:gd name="connsiteY564" fmla="*/ 1339473 h 1576362"/>
                  <a:gd name="connsiteX565" fmla="*/ 1909698 w 1941163"/>
                  <a:gd name="connsiteY565" fmla="*/ 1341264 h 1576362"/>
                  <a:gd name="connsiteX566" fmla="*/ 1907651 w 1941163"/>
                  <a:gd name="connsiteY566" fmla="*/ 1341520 h 1576362"/>
                  <a:gd name="connsiteX567" fmla="*/ 1904582 w 1941163"/>
                  <a:gd name="connsiteY567" fmla="*/ 1340496 h 1576362"/>
                  <a:gd name="connsiteX568" fmla="*/ 1902023 w 1941163"/>
                  <a:gd name="connsiteY568" fmla="*/ 1340496 h 1576362"/>
                  <a:gd name="connsiteX569" fmla="*/ 1896651 w 1941163"/>
                  <a:gd name="connsiteY569" fmla="*/ 1341264 h 1576362"/>
                  <a:gd name="connsiteX570" fmla="*/ 1890256 w 1941163"/>
                  <a:gd name="connsiteY570" fmla="*/ 1342543 h 1576362"/>
                  <a:gd name="connsiteX571" fmla="*/ 1883093 w 1941163"/>
                  <a:gd name="connsiteY571" fmla="*/ 1345101 h 1576362"/>
                  <a:gd name="connsiteX572" fmla="*/ 1880535 w 1941163"/>
                  <a:gd name="connsiteY572" fmla="*/ 1346636 h 1576362"/>
                  <a:gd name="connsiteX573" fmla="*/ 1877465 w 1941163"/>
                  <a:gd name="connsiteY573" fmla="*/ 1349706 h 1576362"/>
                  <a:gd name="connsiteX574" fmla="*/ 1874651 w 1941163"/>
                  <a:gd name="connsiteY574" fmla="*/ 1353799 h 1576362"/>
                  <a:gd name="connsiteX575" fmla="*/ 1872092 w 1941163"/>
                  <a:gd name="connsiteY575" fmla="*/ 1358915 h 1576362"/>
                  <a:gd name="connsiteX576" fmla="*/ 1871069 w 1941163"/>
                  <a:gd name="connsiteY576" fmla="*/ 1361985 h 1576362"/>
                  <a:gd name="connsiteX577" fmla="*/ 1869790 w 1941163"/>
                  <a:gd name="connsiteY577" fmla="*/ 1363776 h 1576362"/>
                  <a:gd name="connsiteX578" fmla="*/ 1864674 w 1941163"/>
                  <a:gd name="connsiteY578" fmla="*/ 1368892 h 1576362"/>
                  <a:gd name="connsiteX579" fmla="*/ 1863395 w 1941163"/>
                  <a:gd name="connsiteY579" fmla="*/ 1370427 h 1576362"/>
                  <a:gd name="connsiteX580" fmla="*/ 1860581 w 1941163"/>
                  <a:gd name="connsiteY580" fmla="*/ 1375544 h 1576362"/>
                  <a:gd name="connsiteX581" fmla="*/ 1859813 w 1941163"/>
                  <a:gd name="connsiteY581" fmla="*/ 1377590 h 1576362"/>
                  <a:gd name="connsiteX582" fmla="*/ 1858790 w 1941163"/>
                  <a:gd name="connsiteY582" fmla="*/ 1379893 h 1576362"/>
                  <a:gd name="connsiteX583" fmla="*/ 1855720 w 1941163"/>
                  <a:gd name="connsiteY583" fmla="*/ 1385009 h 1576362"/>
                  <a:gd name="connsiteX584" fmla="*/ 1854953 w 1941163"/>
                  <a:gd name="connsiteY584" fmla="*/ 1386544 h 1576362"/>
                  <a:gd name="connsiteX585" fmla="*/ 1853162 w 1941163"/>
                  <a:gd name="connsiteY585" fmla="*/ 1393963 h 1576362"/>
                  <a:gd name="connsiteX586" fmla="*/ 1850859 w 1941163"/>
                  <a:gd name="connsiteY586" fmla="*/ 1400614 h 1576362"/>
                  <a:gd name="connsiteX587" fmla="*/ 1849580 w 1941163"/>
                  <a:gd name="connsiteY587" fmla="*/ 1403684 h 1576362"/>
                  <a:gd name="connsiteX588" fmla="*/ 1848046 w 1941163"/>
                  <a:gd name="connsiteY588" fmla="*/ 1405730 h 1576362"/>
                  <a:gd name="connsiteX589" fmla="*/ 1844464 w 1941163"/>
                  <a:gd name="connsiteY589" fmla="*/ 1408288 h 1576362"/>
                  <a:gd name="connsiteX590" fmla="*/ 1838836 w 1941163"/>
                  <a:gd name="connsiteY590" fmla="*/ 1411614 h 1576362"/>
                  <a:gd name="connsiteX591" fmla="*/ 1836534 w 1941163"/>
                  <a:gd name="connsiteY591" fmla="*/ 1412893 h 1576362"/>
                  <a:gd name="connsiteX592" fmla="*/ 1831929 w 1941163"/>
                  <a:gd name="connsiteY592" fmla="*/ 1414684 h 1576362"/>
                  <a:gd name="connsiteX593" fmla="*/ 1834487 w 1941163"/>
                  <a:gd name="connsiteY593" fmla="*/ 1420568 h 1576362"/>
                  <a:gd name="connsiteX594" fmla="*/ 1835510 w 1941163"/>
                  <a:gd name="connsiteY594" fmla="*/ 1424150 h 1576362"/>
                  <a:gd name="connsiteX595" fmla="*/ 1835766 w 1941163"/>
                  <a:gd name="connsiteY595" fmla="*/ 1427219 h 1576362"/>
                  <a:gd name="connsiteX596" fmla="*/ 1835255 w 1941163"/>
                  <a:gd name="connsiteY596" fmla="*/ 1430033 h 1576362"/>
                  <a:gd name="connsiteX597" fmla="*/ 1834231 w 1941163"/>
                  <a:gd name="connsiteY597" fmla="*/ 1438475 h 1576362"/>
                  <a:gd name="connsiteX598" fmla="*/ 1834231 w 1941163"/>
                  <a:gd name="connsiteY598" fmla="*/ 1440266 h 1576362"/>
                  <a:gd name="connsiteX599" fmla="*/ 1834743 w 1941163"/>
                  <a:gd name="connsiteY599" fmla="*/ 1445127 h 1576362"/>
                  <a:gd name="connsiteX600" fmla="*/ 1836022 w 1941163"/>
                  <a:gd name="connsiteY600" fmla="*/ 1452290 h 1576362"/>
                  <a:gd name="connsiteX601" fmla="*/ 1837301 w 1941163"/>
                  <a:gd name="connsiteY601" fmla="*/ 1456639 h 1576362"/>
                  <a:gd name="connsiteX602" fmla="*/ 1835255 w 1941163"/>
                  <a:gd name="connsiteY602" fmla="*/ 1456894 h 1576362"/>
                  <a:gd name="connsiteX603" fmla="*/ 1833719 w 1941163"/>
                  <a:gd name="connsiteY603" fmla="*/ 1456383 h 1576362"/>
                  <a:gd name="connsiteX604" fmla="*/ 1831417 w 1941163"/>
                  <a:gd name="connsiteY604" fmla="*/ 1456894 h 1576362"/>
                  <a:gd name="connsiteX605" fmla="*/ 1831673 w 1941163"/>
                  <a:gd name="connsiteY605" fmla="*/ 1455360 h 1576362"/>
                  <a:gd name="connsiteX606" fmla="*/ 1830905 w 1941163"/>
                  <a:gd name="connsiteY606" fmla="*/ 1454080 h 1576362"/>
                  <a:gd name="connsiteX607" fmla="*/ 1828859 w 1941163"/>
                  <a:gd name="connsiteY607" fmla="*/ 1453569 h 1576362"/>
                  <a:gd name="connsiteX608" fmla="*/ 1829626 w 1941163"/>
                  <a:gd name="connsiteY608" fmla="*/ 1452546 h 1576362"/>
                  <a:gd name="connsiteX609" fmla="*/ 1831161 w 1941163"/>
                  <a:gd name="connsiteY609" fmla="*/ 1452546 h 1576362"/>
                  <a:gd name="connsiteX610" fmla="*/ 1829882 w 1941163"/>
                  <a:gd name="connsiteY610" fmla="*/ 1450755 h 1576362"/>
                  <a:gd name="connsiteX611" fmla="*/ 1827580 w 1941163"/>
                  <a:gd name="connsiteY611" fmla="*/ 1449987 h 1576362"/>
                  <a:gd name="connsiteX612" fmla="*/ 1827836 w 1941163"/>
                  <a:gd name="connsiteY612" fmla="*/ 1447941 h 1576362"/>
                  <a:gd name="connsiteX613" fmla="*/ 1825533 w 1941163"/>
                  <a:gd name="connsiteY613" fmla="*/ 1446406 h 1576362"/>
                  <a:gd name="connsiteX614" fmla="*/ 1825277 w 1941163"/>
                  <a:gd name="connsiteY614" fmla="*/ 1444871 h 1576362"/>
                  <a:gd name="connsiteX615" fmla="*/ 1823998 w 1941163"/>
                  <a:gd name="connsiteY615" fmla="*/ 1444103 h 1576362"/>
                  <a:gd name="connsiteX616" fmla="*/ 1823743 w 1941163"/>
                  <a:gd name="connsiteY616" fmla="*/ 1442313 h 1576362"/>
                  <a:gd name="connsiteX617" fmla="*/ 1822464 w 1941163"/>
                  <a:gd name="connsiteY617" fmla="*/ 1441545 h 1576362"/>
                  <a:gd name="connsiteX618" fmla="*/ 1821696 w 1941163"/>
                  <a:gd name="connsiteY618" fmla="*/ 1440010 h 1576362"/>
                  <a:gd name="connsiteX619" fmla="*/ 1820928 w 1941163"/>
                  <a:gd name="connsiteY619" fmla="*/ 1440010 h 1576362"/>
                  <a:gd name="connsiteX620" fmla="*/ 1819394 w 1941163"/>
                  <a:gd name="connsiteY620" fmla="*/ 1440778 h 1576362"/>
                  <a:gd name="connsiteX621" fmla="*/ 1820161 w 1941163"/>
                  <a:gd name="connsiteY621" fmla="*/ 1442824 h 1576362"/>
                  <a:gd name="connsiteX622" fmla="*/ 1819394 w 1941163"/>
                  <a:gd name="connsiteY622" fmla="*/ 1443336 h 1576362"/>
                  <a:gd name="connsiteX623" fmla="*/ 1817091 w 1941163"/>
                  <a:gd name="connsiteY623" fmla="*/ 1442569 h 1576362"/>
                  <a:gd name="connsiteX624" fmla="*/ 1815300 w 1941163"/>
                  <a:gd name="connsiteY624" fmla="*/ 1442313 h 1576362"/>
                  <a:gd name="connsiteX625" fmla="*/ 1814277 w 1941163"/>
                  <a:gd name="connsiteY625" fmla="*/ 1443848 h 1576362"/>
                  <a:gd name="connsiteX626" fmla="*/ 1813510 w 1941163"/>
                  <a:gd name="connsiteY626" fmla="*/ 1443592 h 1576362"/>
                  <a:gd name="connsiteX627" fmla="*/ 1813254 w 1941163"/>
                  <a:gd name="connsiteY627" fmla="*/ 1441034 h 1576362"/>
                  <a:gd name="connsiteX628" fmla="*/ 1816324 w 1941163"/>
                  <a:gd name="connsiteY628" fmla="*/ 1439755 h 1576362"/>
                  <a:gd name="connsiteX629" fmla="*/ 1816580 w 1941163"/>
                  <a:gd name="connsiteY629" fmla="*/ 1438731 h 1576362"/>
                  <a:gd name="connsiteX630" fmla="*/ 1815556 w 1941163"/>
                  <a:gd name="connsiteY630" fmla="*/ 1437964 h 1576362"/>
                  <a:gd name="connsiteX631" fmla="*/ 1816068 w 1941163"/>
                  <a:gd name="connsiteY631" fmla="*/ 1436429 h 1576362"/>
                  <a:gd name="connsiteX632" fmla="*/ 1815300 w 1941163"/>
                  <a:gd name="connsiteY632" fmla="*/ 1435406 h 1576362"/>
                  <a:gd name="connsiteX633" fmla="*/ 1812742 w 1941163"/>
                  <a:gd name="connsiteY633" fmla="*/ 1436684 h 1576362"/>
                  <a:gd name="connsiteX634" fmla="*/ 1811207 w 1941163"/>
                  <a:gd name="connsiteY634" fmla="*/ 1436429 h 1576362"/>
                  <a:gd name="connsiteX635" fmla="*/ 1811719 w 1941163"/>
                  <a:gd name="connsiteY635" fmla="*/ 1434638 h 1576362"/>
                  <a:gd name="connsiteX636" fmla="*/ 1810696 w 1941163"/>
                  <a:gd name="connsiteY636" fmla="*/ 1433103 h 1576362"/>
                  <a:gd name="connsiteX637" fmla="*/ 1811975 w 1941163"/>
                  <a:gd name="connsiteY637" fmla="*/ 1432847 h 1576362"/>
                  <a:gd name="connsiteX638" fmla="*/ 1811975 w 1941163"/>
                  <a:gd name="connsiteY638" fmla="*/ 1431824 h 1576362"/>
                  <a:gd name="connsiteX639" fmla="*/ 1811207 w 1941163"/>
                  <a:gd name="connsiteY639" fmla="*/ 1431057 h 1576362"/>
                  <a:gd name="connsiteX640" fmla="*/ 1809161 w 1941163"/>
                  <a:gd name="connsiteY640" fmla="*/ 1430033 h 1576362"/>
                  <a:gd name="connsiteX641" fmla="*/ 1809673 w 1941163"/>
                  <a:gd name="connsiteY641" fmla="*/ 1428243 h 1576362"/>
                  <a:gd name="connsiteX642" fmla="*/ 1809417 w 1941163"/>
                  <a:gd name="connsiteY642" fmla="*/ 1427219 h 1576362"/>
                  <a:gd name="connsiteX643" fmla="*/ 1807114 w 1941163"/>
                  <a:gd name="connsiteY643" fmla="*/ 1427987 h 1576362"/>
                  <a:gd name="connsiteX644" fmla="*/ 1804300 w 1941163"/>
                  <a:gd name="connsiteY644" fmla="*/ 1425684 h 1576362"/>
                  <a:gd name="connsiteX645" fmla="*/ 1803021 w 1941163"/>
                  <a:gd name="connsiteY645" fmla="*/ 1425173 h 1576362"/>
                  <a:gd name="connsiteX646" fmla="*/ 1800207 w 1941163"/>
                  <a:gd name="connsiteY646" fmla="*/ 1425173 h 1576362"/>
                  <a:gd name="connsiteX647" fmla="*/ 1798928 w 1941163"/>
                  <a:gd name="connsiteY647" fmla="*/ 1425940 h 1576362"/>
                  <a:gd name="connsiteX648" fmla="*/ 1798672 w 1941163"/>
                  <a:gd name="connsiteY648" fmla="*/ 1426708 h 1576362"/>
                  <a:gd name="connsiteX649" fmla="*/ 1799951 w 1941163"/>
                  <a:gd name="connsiteY649" fmla="*/ 1428498 h 1576362"/>
                  <a:gd name="connsiteX650" fmla="*/ 1799440 w 1941163"/>
                  <a:gd name="connsiteY650" fmla="*/ 1429522 h 1576362"/>
                  <a:gd name="connsiteX651" fmla="*/ 1796882 w 1941163"/>
                  <a:gd name="connsiteY651" fmla="*/ 1429522 h 1576362"/>
                  <a:gd name="connsiteX652" fmla="*/ 1796882 w 1941163"/>
                  <a:gd name="connsiteY652" fmla="*/ 1430801 h 1576362"/>
                  <a:gd name="connsiteX653" fmla="*/ 1795602 w 1941163"/>
                  <a:gd name="connsiteY653" fmla="*/ 1430801 h 1576362"/>
                  <a:gd name="connsiteX654" fmla="*/ 1794323 w 1941163"/>
                  <a:gd name="connsiteY654" fmla="*/ 1431568 h 1576362"/>
                  <a:gd name="connsiteX655" fmla="*/ 1795091 w 1941163"/>
                  <a:gd name="connsiteY655" fmla="*/ 1432592 h 1576362"/>
                  <a:gd name="connsiteX656" fmla="*/ 1794323 w 1941163"/>
                  <a:gd name="connsiteY656" fmla="*/ 1434127 h 1576362"/>
                  <a:gd name="connsiteX657" fmla="*/ 1790998 w 1941163"/>
                  <a:gd name="connsiteY657" fmla="*/ 1434382 h 1576362"/>
                  <a:gd name="connsiteX658" fmla="*/ 1790230 w 1941163"/>
                  <a:gd name="connsiteY658" fmla="*/ 1435406 h 1576362"/>
                  <a:gd name="connsiteX659" fmla="*/ 1789463 w 1941163"/>
                  <a:gd name="connsiteY659" fmla="*/ 1438220 h 1576362"/>
                  <a:gd name="connsiteX660" fmla="*/ 1788184 w 1941163"/>
                  <a:gd name="connsiteY660" fmla="*/ 1438731 h 1576362"/>
                  <a:gd name="connsiteX661" fmla="*/ 1788184 w 1941163"/>
                  <a:gd name="connsiteY661" fmla="*/ 1439499 h 1576362"/>
                  <a:gd name="connsiteX662" fmla="*/ 1789718 w 1941163"/>
                  <a:gd name="connsiteY662" fmla="*/ 1442057 h 1576362"/>
                  <a:gd name="connsiteX663" fmla="*/ 1790486 w 1941163"/>
                  <a:gd name="connsiteY663" fmla="*/ 1443080 h 1576362"/>
                  <a:gd name="connsiteX664" fmla="*/ 1788695 w 1941163"/>
                  <a:gd name="connsiteY664" fmla="*/ 1445127 h 1576362"/>
                  <a:gd name="connsiteX665" fmla="*/ 1787416 w 1941163"/>
                  <a:gd name="connsiteY665" fmla="*/ 1445894 h 1576362"/>
                  <a:gd name="connsiteX666" fmla="*/ 1787928 w 1941163"/>
                  <a:gd name="connsiteY666" fmla="*/ 1447685 h 1576362"/>
                  <a:gd name="connsiteX667" fmla="*/ 1786649 w 1941163"/>
                  <a:gd name="connsiteY667" fmla="*/ 1449732 h 1576362"/>
                  <a:gd name="connsiteX668" fmla="*/ 1785625 w 1941163"/>
                  <a:gd name="connsiteY668" fmla="*/ 1450499 h 1576362"/>
                  <a:gd name="connsiteX669" fmla="*/ 1785114 w 1941163"/>
                  <a:gd name="connsiteY669" fmla="*/ 1452034 h 1576362"/>
                  <a:gd name="connsiteX670" fmla="*/ 1784346 w 1941163"/>
                  <a:gd name="connsiteY670" fmla="*/ 1453569 h 1576362"/>
                  <a:gd name="connsiteX671" fmla="*/ 1783067 w 1941163"/>
                  <a:gd name="connsiteY671" fmla="*/ 1453569 h 1576362"/>
                  <a:gd name="connsiteX672" fmla="*/ 1783067 w 1941163"/>
                  <a:gd name="connsiteY672" fmla="*/ 1455104 h 1576362"/>
                  <a:gd name="connsiteX673" fmla="*/ 1781532 w 1941163"/>
                  <a:gd name="connsiteY673" fmla="*/ 1457150 h 1576362"/>
                  <a:gd name="connsiteX674" fmla="*/ 1781021 w 1941163"/>
                  <a:gd name="connsiteY674" fmla="*/ 1455360 h 1576362"/>
                  <a:gd name="connsiteX675" fmla="*/ 1778718 w 1941163"/>
                  <a:gd name="connsiteY675" fmla="*/ 1456127 h 1576362"/>
                  <a:gd name="connsiteX676" fmla="*/ 1776672 w 1941163"/>
                  <a:gd name="connsiteY676" fmla="*/ 1457406 h 1576362"/>
                  <a:gd name="connsiteX677" fmla="*/ 1776672 w 1941163"/>
                  <a:gd name="connsiteY677" fmla="*/ 1455615 h 1576362"/>
                  <a:gd name="connsiteX678" fmla="*/ 1775904 w 1941163"/>
                  <a:gd name="connsiteY678" fmla="*/ 1455615 h 1576362"/>
                  <a:gd name="connsiteX679" fmla="*/ 1773858 w 1941163"/>
                  <a:gd name="connsiteY679" fmla="*/ 1457406 h 1576362"/>
                  <a:gd name="connsiteX680" fmla="*/ 1772067 w 1941163"/>
                  <a:gd name="connsiteY680" fmla="*/ 1457662 h 1576362"/>
                  <a:gd name="connsiteX681" fmla="*/ 1771555 w 1941163"/>
                  <a:gd name="connsiteY681" fmla="*/ 1455360 h 1576362"/>
                  <a:gd name="connsiteX682" fmla="*/ 1771300 w 1941163"/>
                  <a:gd name="connsiteY682" fmla="*/ 1452290 h 1576362"/>
                  <a:gd name="connsiteX683" fmla="*/ 1770276 w 1941163"/>
                  <a:gd name="connsiteY683" fmla="*/ 1451522 h 1576362"/>
                  <a:gd name="connsiteX684" fmla="*/ 1768230 w 1941163"/>
                  <a:gd name="connsiteY684" fmla="*/ 1451778 h 1576362"/>
                  <a:gd name="connsiteX685" fmla="*/ 1765672 w 1941163"/>
                  <a:gd name="connsiteY685" fmla="*/ 1452801 h 1576362"/>
                  <a:gd name="connsiteX686" fmla="*/ 1763113 w 1941163"/>
                  <a:gd name="connsiteY686" fmla="*/ 1452034 h 1576362"/>
                  <a:gd name="connsiteX687" fmla="*/ 1761067 w 1941163"/>
                  <a:gd name="connsiteY687" fmla="*/ 1448197 h 1576362"/>
                  <a:gd name="connsiteX688" fmla="*/ 1760811 w 1941163"/>
                  <a:gd name="connsiteY688" fmla="*/ 1445638 h 1576362"/>
                  <a:gd name="connsiteX689" fmla="*/ 1761578 w 1941163"/>
                  <a:gd name="connsiteY689" fmla="*/ 1440522 h 1576362"/>
                  <a:gd name="connsiteX690" fmla="*/ 1761578 w 1941163"/>
                  <a:gd name="connsiteY690" fmla="*/ 1439499 h 1576362"/>
                  <a:gd name="connsiteX691" fmla="*/ 1760299 w 1941163"/>
                  <a:gd name="connsiteY691" fmla="*/ 1437452 h 1576362"/>
                  <a:gd name="connsiteX692" fmla="*/ 1759276 w 1941163"/>
                  <a:gd name="connsiteY692" fmla="*/ 1436429 h 1576362"/>
                  <a:gd name="connsiteX693" fmla="*/ 1755439 w 1941163"/>
                  <a:gd name="connsiteY693" fmla="*/ 1433615 h 1576362"/>
                  <a:gd name="connsiteX694" fmla="*/ 1754927 w 1941163"/>
                  <a:gd name="connsiteY694" fmla="*/ 1432592 h 1576362"/>
                  <a:gd name="connsiteX695" fmla="*/ 1755695 w 1941163"/>
                  <a:gd name="connsiteY695" fmla="*/ 1430033 h 1576362"/>
                  <a:gd name="connsiteX696" fmla="*/ 1755439 w 1941163"/>
                  <a:gd name="connsiteY696" fmla="*/ 1428754 h 1576362"/>
                  <a:gd name="connsiteX697" fmla="*/ 1754159 w 1941163"/>
                  <a:gd name="connsiteY697" fmla="*/ 1426708 h 1576362"/>
                  <a:gd name="connsiteX698" fmla="*/ 1751601 w 1941163"/>
                  <a:gd name="connsiteY698" fmla="*/ 1424661 h 1576362"/>
                  <a:gd name="connsiteX699" fmla="*/ 1750834 w 1941163"/>
                  <a:gd name="connsiteY699" fmla="*/ 1422870 h 1576362"/>
                  <a:gd name="connsiteX700" fmla="*/ 1749043 w 1941163"/>
                  <a:gd name="connsiteY700" fmla="*/ 1421336 h 1576362"/>
                  <a:gd name="connsiteX701" fmla="*/ 1743927 w 1941163"/>
                  <a:gd name="connsiteY701" fmla="*/ 1419801 h 1576362"/>
                  <a:gd name="connsiteX702" fmla="*/ 1741624 w 1941163"/>
                  <a:gd name="connsiteY702" fmla="*/ 1419545 h 1576362"/>
                  <a:gd name="connsiteX703" fmla="*/ 1739066 w 1941163"/>
                  <a:gd name="connsiteY703" fmla="*/ 1419801 h 1576362"/>
                  <a:gd name="connsiteX704" fmla="*/ 1737020 w 1941163"/>
                  <a:gd name="connsiteY704" fmla="*/ 1420568 h 1576362"/>
                  <a:gd name="connsiteX705" fmla="*/ 1731647 w 1941163"/>
                  <a:gd name="connsiteY705" fmla="*/ 1424917 h 1576362"/>
                  <a:gd name="connsiteX706" fmla="*/ 1727810 w 1941163"/>
                  <a:gd name="connsiteY706" fmla="*/ 1425940 h 1576362"/>
                  <a:gd name="connsiteX707" fmla="*/ 1724484 w 1941163"/>
                  <a:gd name="connsiteY707" fmla="*/ 1425684 h 1576362"/>
                  <a:gd name="connsiteX708" fmla="*/ 1722694 w 1941163"/>
                  <a:gd name="connsiteY708" fmla="*/ 1425940 h 1576362"/>
                  <a:gd name="connsiteX709" fmla="*/ 1719624 w 1941163"/>
                  <a:gd name="connsiteY709" fmla="*/ 1427219 h 1576362"/>
                  <a:gd name="connsiteX710" fmla="*/ 1716298 w 1941163"/>
                  <a:gd name="connsiteY710" fmla="*/ 1427731 h 1576362"/>
                  <a:gd name="connsiteX711" fmla="*/ 1712717 w 1941163"/>
                  <a:gd name="connsiteY711" fmla="*/ 1429010 h 1576362"/>
                  <a:gd name="connsiteX712" fmla="*/ 1710158 w 1941163"/>
                  <a:gd name="connsiteY712" fmla="*/ 1427987 h 1576362"/>
                  <a:gd name="connsiteX713" fmla="*/ 1708368 w 1941163"/>
                  <a:gd name="connsiteY713" fmla="*/ 1427987 h 1576362"/>
                  <a:gd name="connsiteX714" fmla="*/ 1706065 w 1941163"/>
                  <a:gd name="connsiteY714" fmla="*/ 1429266 h 1576362"/>
                  <a:gd name="connsiteX715" fmla="*/ 1703763 w 1941163"/>
                  <a:gd name="connsiteY715" fmla="*/ 1429010 h 1576362"/>
                  <a:gd name="connsiteX716" fmla="*/ 1701972 w 1941163"/>
                  <a:gd name="connsiteY716" fmla="*/ 1430289 h 1576362"/>
                  <a:gd name="connsiteX717" fmla="*/ 1699926 w 1941163"/>
                  <a:gd name="connsiteY717" fmla="*/ 1431824 h 1576362"/>
                  <a:gd name="connsiteX718" fmla="*/ 1698135 w 1941163"/>
                  <a:gd name="connsiteY718" fmla="*/ 1434382 h 1576362"/>
                  <a:gd name="connsiteX719" fmla="*/ 1696600 w 1941163"/>
                  <a:gd name="connsiteY719" fmla="*/ 1435917 h 1576362"/>
                  <a:gd name="connsiteX720" fmla="*/ 1693786 w 1941163"/>
                  <a:gd name="connsiteY720" fmla="*/ 1438987 h 1576362"/>
                  <a:gd name="connsiteX721" fmla="*/ 1690460 w 1941163"/>
                  <a:gd name="connsiteY721" fmla="*/ 1442057 h 1576362"/>
                  <a:gd name="connsiteX722" fmla="*/ 1686623 w 1941163"/>
                  <a:gd name="connsiteY722" fmla="*/ 1444871 h 1576362"/>
                  <a:gd name="connsiteX723" fmla="*/ 1682018 w 1941163"/>
                  <a:gd name="connsiteY723" fmla="*/ 1447173 h 1576362"/>
                  <a:gd name="connsiteX724" fmla="*/ 1673062 w 1941163"/>
                  <a:gd name="connsiteY724" fmla="*/ 1449987 h 1576362"/>
                  <a:gd name="connsiteX725" fmla="*/ 1666667 w 1941163"/>
                  <a:gd name="connsiteY725" fmla="*/ 1453057 h 1576362"/>
                  <a:gd name="connsiteX726" fmla="*/ 1659504 w 1941163"/>
                  <a:gd name="connsiteY726" fmla="*/ 1456639 h 1576362"/>
                  <a:gd name="connsiteX727" fmla="*/ 1656946 w 1941163"/>
                  <a:gd name="connsiteY727" fmla="*/ 1458941 h 1576362"/>
                  <a:gd name="connsiteX728" fmla="*/ 1653108 w 1941163"/>
                  <a:gd name="connsiteY728" fmla="*/ 1462523 h 1576362"/>
                  <a:gd name="connsiteX729" fmla="*/ 1651829 w 1941163"/>
                  <a:gd name="connsiteY729" fmla="*/ 1465337 h 1576362"/>
                  <a:gd name="connsiteX730" fmla="*/ 1649782 w 1941163"/>
                  <a:gd name="connsiteY730" fmla="*/ 1468406 h 1576362"/>
                  <a:gd name="connsiteX731" fmla="*/ 1646201 w 1941163"/>
                  <a:gd name="connsiteY731" fmla="*/ 1473267 h 1576362"/>
                  <a:gd name="connsiteX732" fmla="*/ 1637759 w 1941163"/>
                  <a:gd name="connsiteY732" fmla="*/ 1481709 h 1576362"/>
                  <a:gd name="connsiteX733" fmla="*/ 1635457 w 1941163"/>
                  <a:gd name="connsiteY733" fmla="*/ 1483500 h 1576362"/>
                  <a:gd name="connsiteX734" fmla="*/ 1630340 w 1941163"/>
                  <a:gd name="connsiteY734" fmla="*/ 1489384 h 1576362"/>
                  <a:gd name="connsiteX735" fmla="*/ 1625991 w 1941163"/>
                  <a:gd name="connsiteY735" fmla="*/ 1493477 h 1576362"/>
                  <a:gd name="connsiteX736" fmla="*/ 1622666 w 1941163"/>
                  <a:gd name="connsiteY736" fmla="*/ 1495779 h 1576362"/>
                  <a:gd name="connsiteX737" fmla="*/ 1618828 w 1941163"/>
                  <a:gd name="connsiteY737" fmla="*/ 1498081 h 1576362"/>
                  <a:gd name="connsiteX738" fmla="*/ 1614479 w 1941163"/>
                  <a:gd name="connsiteY738" fmla="*/ 1499616 h 1576362"/>
                  <a:gd name="connsiteX739" fmla="*/ 1610898 w 1941163"/>
                  <a:gd name="connsiteY739" fmla="*/ 1502942 h 1576362"/>
                  <a:gd name="connsiteX740" fmla="*/ 1608340 w 1941163"/>
                  <a:gd name="connsiteY740" fmla="*/ 1503965 h 1576362"/>
                  <a:gd name="connsiteX741" fmla="*/ 1601944 w 1941163"/>
                  <a:gd name="connsiteY741" fmla="*/ 1503453 h 1576362"/>
                  <a:gd name="connsiteX742" fmla="*/ 1600409 w 1941163"/>
                  <a:gd name="connsiteY742" fmla="*/ 1502942 h 1576362"/>
                  <a:gd name="connsiteX743" fmla="*/ 1597084 w 1941163"/>
                  <a:gd name="connsiteY743" fmla="*/ 1501663 h 1576362"/>
                  <a:gd name="connsiteX744" fmla="*/ 1595037 w 1941163"/>
                  <a:gd name="connsiteY744" fmla="*/ 1501663 h 1576362"/>
                  <a:gd name="connsiteX745" fmla="*/ 1592991 w 1941163"/>
                  <a:gd name="connsiteY745" fmla="*/ 1502175 h 1576362"/>
                  <a:gd name="connsiteX746" fmla="*/ 1589665 w 1941163"/>
                  <a:gd name="connsiteY746" fmla="*/ 1501663 h 1576362"/>
                  <a:gd name="connsiteX747" fmla="*/ 1584804 w 1941163"/>
                  <a:gd name="connsiteY747" fmla="*/ 1499872 h 1576362"/>
                  <a:gd name="connsiteX748" fmla="*/ 1583013 w 1941163"/>
                  <a:gd name="connsiteY748" fmla="*/ 1499872 h 1576362"/>
                  <a:gd name="connsiteX749" fmla="*/ 1581223 w 1941163"/>
                  <a:gd name="connsiteY749" fmla="*/ 1500639 h 1576362"/>
                  <a:gd name="connsiteX750" fmla="*/ 1579944 w 1941163"/>
                  <a:gd name="connsiteY750" fmla="*/ 1501407 h 1576362"/>
                  <a:gd name="connsiteX751" fmla="*/ 1578665 w 1941163"/>
                  <a:gd name="connsiteY751" fmla="*/ 1503453 h 1576362"/>
                  <a:gd name="connsiteX752" fmla="*/ 1577641 w 1941163"/>
                  <a:gd name="connsiteY752" fmla="*/ 1507547 h 1576362"/>
                  <a:gd name="connsiteX753" fmla="*/ 1577130 w 1941163"/>
                  <a:gd name="connsiteY753" fmla="*/ 1512407 h 1576362"/>
                  <a:gd name="connsiteX754" fmla="*/ 1577386 w 1941163"/>
                  <a:gd name="connsiteY754" fmla="*/ 1515733 h 1576362"/>
                  <a:gd name="connsiteX755" fmla="*/ 1575339 w 1941163"/>
                  <a:gd name="connsiteY755" fmla="*/ 1517524 h 1576362"/>
                  <a:gd name="connsiteX756" fmla="*/ 1570478 w 1941163"/>
                  <a:gd name="connsiteY756" fmla="*/ 1523407 h 1576362"/>
                  <a:gd name="connsiteX757" fmla="*/ 1569455 w 1941163"/>
                  <a:gd name="connsiteY757" fmla="*/ 1525454 h 1576362"/>
                  <a:gd name="connsiteX758" fmla="*/ 1567920 w 1941163"/>
                  <a:gd name="connsiteY758" fmla="*/ 1528780 h 1576362"/>
                  <a:gd name="connsiteX759" fmla="*/ 1567153 w 1941163"/>
                  <a:gd name="connsiteY759" fmla="*/ 1531594 h 1576362"/>
                  <a:gd name="connsiteX760" fmla="*/ 1566897 w 1941163"/>
                  <a:gd name="connsiteY760" fmla="*/ 1535687 h 1576362"/>
                  <a:gd name="connsiteX761" fmla="*/ 1567920 w 1941163"/>
                  <a:gd name="connsiteY761" fmla="*/ 1539269 h 1576362"/>
                  <a:gd name="connsiteX762" fmla="*/ 1569455 w 1941163"/>
                  <a:gd name="connsiteY762" fmla="*/ 1541059 h 1576362"/>
                  <a:gd name="connsiteX763" fmla="*/ 1572525 w 1941163"/>
                  <a:gd name="connsiteY763" fmla="*/ 1543106 h 1576362"/>
                  <a:gd name="connsiteX764" fmla="*/ 1573292 w 1941163"/>
                  <a:gd name="connsiteY764" fmla="*/ 1544897 h 1576362"/>
                  <a:gd name="connsiteX765" fmla="*/ 1574060 w 1941163"/>
                  <a:gd name="connsiteY765" fmla="*/ 1562548 h 1576362"/>
                  <a:gd name="connsiteX766" fmla="*/ 1573036 w 1941163"/>
                  <a:gd name="connsiteY766" fmla="*/ 1564594 h 1576362"/>
                  <a:gd name="connsiteX767" fmla="*/ 1572013 w 1941163"/>
                  <a:gd name="connsiteY767" fmla="*/ 1565106 h 1576362"/>
                  <a:gd name="connsiteX768" fmla="*/ 1569199 w 1941163"/>
                  <a:gd name="connsiteY768" fmla="*/ 1565618 h 1576362"/>
                  <a:gd name="connsiteX769" fmla="*/ 1556920 w 1941163"/>
                  <a:gd name="connsiteY769" fmla="*/ 1565362 h 1576362"/>
                  <a:gd name="connsiteX770" fmla="*/ 1554362 w 1941163"/>
                  <a:gd name="connsiteY770" fmla="*/ 1565618 h 1576362"/>
                  <a:gd name="connsiteX771" fmla="*/ 1552059 w 1941163"/>
                  <a:gd name="connsiteY771" fmla="*/ 1567153 h 1576362"/>
                  <a:gd name="connsiteX772" fmla="*/ 1550780 w 1941163"/>
                  <a:gd name="connsiteY772" fmla="*/ 1569199 h 1576362"/>
                  <a:gd name="connsiteX773" fmla="*/ 1548734 w 1941163"/>
                  <a:gd name="connsiteY773" fmla="*/ 1570990 h 1576362"/>
                  <a:gd name="connsiteX774" fmla="*/ 1545664 w 1941163"/>
                  <a:gd name="connsiteY774" fmla="*/ 1573037 h 1576362"/>
                  <a:gd name="connsiteX775" fmla="*/ 1540803 w 1941163"/>
                  <a:gd name="connsiteY775" fmla="*/ 1575339 h 1576362"/>
                  <a:gd name="connsiteX776" fmla="*/ 1536966 w 1941163"/>
                  <a:gd name="connsiteY776" fmla="*/ 1576362 h 1576362"/>
                  <a:gd name="connsiteX777" fmla="*/ 1535175 w 1941163"/>
                  <a:gd name="connsiteY777" fmla="*/ 1575595 h 1576362"/>
                  <a:gd name="connsiteX778" fmla="*/ 1526222 w 1941163"/>
                  <a:gd name="connsiteY778" fmla="*/ 1569711 h 1576362"/>
                  <a:gd name="connsiteX779" fmla="*/ 1522384 w 1941163"/>
                  <a:gd name="connsiteY779" fmla="*/ 1567665 h 1576362"/>
                  <a:gd name="connsiteX780" fmla="*/ 1517779 w 1941163"/>
                  <a:gd name="connsiteY780" fmla="*/ 1566130 h 1576362"/>
                  <a:gd name="connsiteX781" fmla="*/ 1513942 w 1941163"/>
                  <a:gd name="connsiteY781" fmla="*/ 1564083 h 1576362"/>
                  <a:gd name="connsiteX782" fmla="*/ 1507547 w 1941163"/>
                  <a:gd name="connsiteY782" fmla="*/ 1559990 h 1576362"/>
                  <a:gd name="connsiteX783" fmla="*/ 1497826 w 1941163"/>
                  <a:gd name="connsiteY783" fmla="*/ 1554617 h 1576362"/>
                  <a:gd name="connsiteX784" fmla="*/ 1494244 w 1941163"/>
                  <a:gd name="connsiteY784" fmla="*/ 1552827 h 1576362"/>
                  <a:gd name="connsiteX785" fmla="*/ 1488872 w 1941163"/>
                  <a:gd name="connsiteY785" fmla="*/ 1550780 h 1576362"/>
                  <a:gd name="connsiteX786" fmla="*/ 1485290 w 1941163"/>
                  <a:gd name="connsiteY786" fmla="*/ 1549757 h 1576362"/>
                  <a:gd name="connsiteX787" fmla="*/ 1480941 w 1941163"/>
                  <a:gd name="connsiteY787" fmla="*/ 1546431 h 1576362"/>
                  <a:gd name="connsiteX788" fmla="*/ 1476848 w 1941163"/>
                  <a:gd name="connsiteY788" fmla="*/ 1541059 h 1576362"/>
                  <a:gd name="connsiteX789" fmla="*/ 1472755 w 1941163"/>
                  <a:gd name="connsiteY789" fmla="*/ 1535943 h 1576362"/>
                  <a:gd name="connsiteX790" fmla="*/ 1466615 w 1941163"/>
                  <a:gd name="connsiteY790" fmla="*/ 1530059 h 1576362"/>
                  <a:gd name="connsiteX791" fmla="*/ 1464313 w 1941163"/>
                  <a:gd name="connsiteY791" fmla="*/ 1528268 h 1576362"/>
                  <a:gd name="connsiteX792" fmla="*/ 1460732 w 1941163"/>
                  <a:gd name="connsiteY792" fmla="*/ 1526733 h 1576362"/>
                  <a:gd name="connsiteX793" fmla="*/ 1458429 w 1941163"/>
                  <a:gd name="connsiteY793" fmla="*/ 1526221 h 1576362"/>
                  <a:gd name="connsiteX794" fmla="*/ 1456639 w 1941163"/>
                  <a:gd name="connsiteY794" fmla="*/ 1525710 h 1576362"/>
                  <a:gd name="connsiteX795" fmla="*/ 1452290 w 1941163"/>
                  <a:gd name="connsiteY795" fmla="*/ 1523663 h 1576362"/>
                  <a:gd name="connsiteX796" fmla="*/ 1447941 w 1941163"/>
                  <a:gd name="connsiteY796" fmla="*/ 1521361 h 1576362"/>
                  <a:gd name="connsiteX797" fmla="*/ 1443336 w 1941163"/>
                  <a:gd name="connsiteY797" fmla="*/ 1518291 h 1576362"/>
                  <a:gd name="connsiteX798" fmla="*/ 1441289 w 1941163"/>
                  <a:gd name="connsiteY798" fmla="*/ 1517242 h 1576362"/>
                  <a:gd name="connsiteX799" fmla="*/ 1439499 w 1941163"/>
                  <a:gd name="connsiteY799" fmla="*/ 1517242 h 1576362"/>
                  <a:gd name="connsiteX800" fmla="*/ 1435917 w 1941163"/>
                  <a:gd name="connsiteY800" fmla="*/ 1518547 h 1576362"/>
                  <a:gd name="connsiteX801" fmla="*/ 1434382 w 1941163"/>
                  <a:gd name="connsiteY801" fmla="*/ 1518777 h 1576362"/>
                  <a:gd name="connsiteX802" fmla="*/ 1432591 w 1941163"/>
                  <a:gd name="connsiteY802" fmla="*/ 1518547 h 1576362"/>
                  <a:gd name="connsiteX803" fmla="*/ 1431057 w 1941163"/>
                  <a:gd name="connsiteY803" fmla="*/ 1517242 h 1576362"/>
                  <a:gd name="connsiteX804" fmla="*/ 1429010 w 1941163"/>
                  <a:gd name="connsiteY804" fmla="*/ 1515196 h 1576362"/>
                  <a:gd name="connsiteX805" fmla="*/ 1424405 w 1941163"/>
                  <a:gd name="connsiteY805" fmla="*/ 1508033 h 1576362"/>
                  <a:gd name="connsiteX806" fmla="*/ 1422103 w 1941163"/>
                  <a:gd name="connsiteY806" fmla="*/ 1506754 h 1576362"/>
                  <a:gd name="connsiteX807" fmla="*/ 1418777 w 1941163"/>
                  <a:gd name="connsiteY807" fmla="*/ 1506754 h 1576362"/>
                  <a:gd name="connsiteX808" fmla="*/ 1417498 w 1941163"/>
                  <a:gd name="connsiteY808" fmla="*/ 1507265 h 1576362"/>
                  <a:gd name="connsiteX809" fmla="*/ 1411358 w 1941163"/>
                  <a:gd name="connsiteY809" fmla="*/ 1513149 h 1576362"/>
                  <a:gd name="connsiteX810" fmla="*/ 1409056 w 1941163"/>
                  <a:gd name="connsiteY810" fmla="*/ 1514966 h 1576362"/>
                  <a:gd name="connsiteX811" fmla="*/ 1404195 w 1941163"/>
                  <a:gd name="connsiteY811" fmla="*/ 1516731 h 1576362"/>
                  <a:gd name="connsiteX812" fmla="*/ 1402916 w 1941163"/>
                  <a:gd name="connsiteY812" fmla="*/ 1516987 h 1576362"/>
                  <a:gd name="connsiteX813" fmla="*/ 1397288 w 1941163"/>
                  <a:gd name="connsiteY813" fmla="*/ 1515963 h 1576362"/>
                  <a:gd name="connsiteX814" fmla="*/ 1391148 w 1941163"/>
                  <a:gd name="connsiteY814" fmla="*/ 1512893 h 1576362"/>
                  <a:gd name="connsiteX815" fmla="*/ 1384753 w 1941163"/>
                  <a:gd name="connsiteY815" fmla="*/ 1511103 h 1576362"/>
                  <a:gd name="connsiteX816" fmla="*/ 1382451 w 1941163"/>
                  <a:gd name="connsiteY816" fmla="*/ 1509568 h 1576362"/>
                  <a:gd name="connsiteX817" fmla="*/ 1380660 w 1941163"/>
                  <a:gd name="connsiteY817" fmla="*/ 1507777 h 1576362"/>
                  <a:gd name="connsiteX818" fmla="*/ 1369404 w 1941163"/>
                  <a:gd name="connsiteY818" fmla="*/ 1490381 h 1576362"/>
                  <a:gd name="connsiteX819" fmla="*/ 1361729 w 1941163"/>
                  <a:gd name="connsiteY819" fmla="*/ 1478358 h 1576362"/>
                  <a:gd name="connsiteX820" fmla="*/ 1356613 w 1941163"/>
                  <a:gd name="connsiteY820" fmla="*/ 1467357 h 1576362"/>
                  <a:gd name="connsiteX821" fmla="*/ 1352008 w 1941163"/>
                  <a:gd name="connsiteY821" fmla="*/ 1461218 h 1576362"/>
                  <a:gd name="connsiteX822" fmla="*/ 1348938 w 1941163"/>
                  <a:gd name="connsiteY822" fmla="*/ 1458915 h 1576362"/>
                  <a:gd name="connsiteX823" fmla="*/ 1342543 w 1941163"/>
                  <a:gd name="connsiteY823" fmla="*/ 1454822 h 1576362"/>
                  <a:gd name="connsiteX824" fmla="*/ 1335891 w 1941163"/>
                  <a:gd name="connsiteY824" fmla="*/ 1450218 h 1576362"/>
                  <a:gd name="connsiteX825" fmla="*/ 1333077 w 1941163"/>
                  <a:gd name="connsiteY825" fmla="*/ 1446636 h 1576362"/>
                  <a:gd name="connsiteX826" fmla="*/ 1331287 w 1941163"/>
                  <a:gd name="connsiteY826" fmla="*/ 1443566 h 1576362"/>
                  <a:gd name="connsiteX827" fmla="*/ 1331031 w 1941163"/>
                  <a:gd name="connsiteY827" fmla="*/ 1440496 h 1576362"/>
                  <a:gd name="connsiteX828" fmla="*/ 1331543 w 1941163"/>
                  <a:gd name="connsiteY828" fmla="*/ 1439473 h 1576362"/>
                  <a:gd name="connsiteX829" fmla="*/ 1335636 w 1941163"/>
                  <a:gd name="connsiteY829" fmla="*/ 1434613 h 1576362"/>
                  <a:gd name="connsiteX830" fmla="*/ 1335891 w 1941163"/>
                  <a:gd name="connsiteY830" fmla="*/ 1433589 h 1576362"/>
                  <a:gd name="connsiteX831" fmla="*/ 1336915 w 1941163"/>
                  <a:gd name="connsiteY831" fmla="*/ 1427450 h 1576362"/>
                  <a:gd name="connsiteX832" fmla="*/ 1338194 w 1941163"/>
                  <a:gd name="connsiteY832" fmla="*/ 1425659 h 1576362"/>
                  <a:gd name="connsiteX833" fmla="*/ 1340240 w 1941163"/>
                  <a:gd name="connsiteY833" fmla="*/ 1424891 h 1576362"/>
                  <a:gd name="connsiteX834" fmla="*/ 1345101 w 1941163"/>
                  <a:gd name="connsiteY834" fmla="*/ 1423868 h 1576362"/>
                  <a:gd name="connsiteX835" fmla="*/ 1346636 w 1941163"/>
                  <a:gd name="connsiteY835" fmla="*/ 1423356 h 1576362"/>
                  <a:gd name="connsiteX836" fmla="*/ 1348427 w 1941163"/>
                  <a:gd name="connsiteY836" fmla="*/ 1422333 h 1576362"/>
                  <a:gd name="connsiteX837" fmla="*/ 1350217 w 1941163"/>
                  <a:gd name="connsiteY837" fmla="*/ 1420287 h 1576362"/>
                  <a:gd name="connsiteX838" fmla="*/ 1350473 w 1941163"/>
                  <a:gd name="connsiteY838" fmla="*/ 1418496 h 1576362"/>
                  <a:gd name="connsiteX839" fmla="*/ 1349962 w 1941163"/>
                  <a:gd name="connsiteY839" fmla="*/ 1417728 h 1576362"/>
                  <a:gd name="connsiteX840" fmla="*/ 1346124 w 1941163"/>
                  <a:gd name="connsiteY840" fmla="*/ 1415426 h 1576362"/>
                  <a:gd name="connsiteX841" fmla="*/ 1340752 w 1941163"/>
                  <a:gd name="connsiteY841" fmla="*/ 1412612 h 1576362"/>
                  <a:gd name="connsiteX842" fmla="*/ 1333077 w 1941163"/>
                  <a:gd name="connsiteY842" fmla="*/ 1407751 h 1576362"/>
                  <a:gd name="connsiteX843" fmla="*/ 1329496 w 1941163"/>
                  <a:gd name="connsiteY843" fmla="*/ 1405705 h 1576362"/>
                  <a:gd name="connsiteX844" fmla="*/ 1325915 w 1941163"/>
                  <a:gd name="connsiteY844" fmla="*/ 1403147 h 1576362"/>
                  <a:gd name="connsiteX845" fmla="*/ 1321566 w 1941163"/>
                  <a:gd name="connsiteY845" fmla="*/ 1401612 h 1576362"/>
                  <a:gd name="connsiteX846" fmla="*/ 1318496 w 1941163"/>
                  <a:gd name="connsiteY846" fmla="*/ 1401100 h 1576362"/>
                  <a:gd name="connsiteX847" fmla="*/ 1318240 w 1941163"/>
                  <a:gd name="connsiteY847" fmla="*/ 1403402 h 1576362"/>
                  <a:gd name="connsiteX848" fmla="*/ 1319263 w 1941163"/>
                  <a:gd name="connsiteY848" fmla="*/ 1405193 h 1576362"/>
                  <a:gd name="connsiteX849" fmla="*/ 1319519 w 1941163"/>
                  <a:gd name="connsiteY849" fmla="*/ 1406216 h 1576362"/>
                  <a:gd name="connsiteX850" fmla="*/ 1317984 w 1941163"/>
                  <a:gd name="connsiteY850" fmla="*/ 1406728 h 1576362"/>
                  <a:gd name="connsiteX851" fmla="*/ 1317984 w 1941163"/>
                  <a:gd name="connsiteY851" fmla="*/ 1409286 h 1576362"/>
                  <a:gd name="connsiteX852" fmla="*/ 1316449 w 1941163"/>
                  <a:gd name="connsiteY852" fmla="*/ 1409542 h 1576362"/>
                  <a:gd name="connsiteX853" fmla="*/ 1316705 w 1941163"/>
                  <a:gd name="connsiteY853" fmla="*/ 1411077 h 1576362"/>
                  <a:gd name="connsiteX854" fmla="*/ 1317472 w 1941163"/>
                  <a:gd name="connsiteY854" fmla="*/ 1412100 h 1576362"/>
                  <a:gd name="connsiteX855" fmla="*/ 1317217 w 1941163"/>
                  <a:gd name="connsiteY855" fmla="*/ 1413379 h 1576362"/>
                  <a:gd name="connsiteX856" fmla="*/ 1314403 w 1941163"/>
                  <a:gd name="connsiteY856" fmla="*/ 1414659 h 1576362"/>
                  <a:gd name="connsiteX857" fmla="*/ 1308263 w 1941163"/>
                  <a:gd name="connsiteY857" fmla="*/ 1419007 h 1576362"/>
                  <a:gd name="connsiteX858" fmla="*/ 1306216 w 1941163"/>
                  <a:gd name="connsiteY858" fmla="*/ 1421566 h 1576362"/>
                  <a:gd name="connsiteX859" fmla="*/ 1304681 w 1941163"/>
                  <a:gd name="connsiteY859" fmla="*/ 1422845 h 1576362"/>
                  <a:gd name="connsiteX860" fmla="*/ 1302123 w 1941163"/>
                  <a:gd name="connsiteY860" fmla="*/ 1423612 h 1576362"/>
                  <a:gd name="connsiteX861" fmla="*/ 1300333 w 1941163"/>
                  <a:gd name="connsiteY861" fmla="*/ 1425915 h 1576362"/>
                  <a:gd name="connsiteX862" fmla="*/ 1297007 w 1941163"/>
                  <a:gd name="connsiteY862" fmla="*/ 1427450 h 1576362"/>
                  <a:gd name="connsiteX863" fmla="*/ 1294449 w 1941163"/>
                  <a:gd name="connsiteY863" fmla="*/ 1427194 h 1576362"/>
                  <a:gd name="connsiteX864" fmla="*/ 1292402 w 1941163"/>
                  <a:gd name="connsiteY864" fmla="*/ 1426170 h 1576362"/>
                  <a:gd name="connsiteX865" fmla="*/ 1290611 w 1941163"/>
                  <a:gd name="connsiteY865" fmla="*/ 1426170 h 1576362"/>
                  <a:gd name="connsiteX866" fmla="*/ 1289588 w 1941163"/>
                  <a:gd name="connsiteY866" fmla="*/ 1425403 h 1576362"/>
                  <a:gd name="connsiteX867" fmla="*/ 1288053 w 1941163"/>
                  <a:gd name="connsiteY867" fmla="*/ 1425659 h 1576362"/>
                  <a:gd name="connsiteX868" fmla="*/ 1286774 w 1941163"/>
                  <a:gd name="connsiteY868" fmla="*/ 1427450 h 1576362"/>
                  <a:gd name="connsiteX869" fmla="*/ 1285239 w 1941163"/>
                  <a:gd name="connsiteY869" fmla="*/ 1427705 h 1576362"/>
                  <a:gd name="connsiteX870" fmla="*/ 1284472 w 1941163"/>
                  <a:gd name="connsiteY870" fmla="*/ 1428473 h 1576362"/>
                  <a:gd name="connsiteX871" fmla="*/ 1282937 w 1941163"/>
                  <a:gd name="connsiteY871" fmla="*/ 1428729 h 1576362"/>
                  <a:gd name="connsiteX872" fmla="*/ 1282169 w 1941163"/>
                  <a:gd name="connsiteY872" fmla="*/ 1426938 h 1576362"/>
                  <a:gd name="connsiteX873" fmla="*/ 1281402 w 1941163"/>
                  <a:gd name="connsiteY873" fmla="*/ 1426426 h 1576362"/>
                  <a:gd name="connsiteX874" fmla="*/ 1278332 w 1941163"/>
                  <a:gd name="connsiteY874" fmla="*/ 1426682 h 1576362"/>
                  <a:gd name="connsiteX875" fmla="*/ 1277820 w 1941163"/>
                  <a:gd name="connsiteY875" fmla="*/ 1428217 h 1576362"/>
                  <a:gd name="connsiteX876" fmla="*/ 1275774 w 1941163"/>
                  <a:gd name="connsiteY876" fmla="*/ 1427194 h 1576362"/>
                  <a:gd name="connsiteX877" fmla="*/ 1273471 w 1941163"/>
                  <a:gd name="connsiteY877" fmla="*/ 1427194 h 1576362"/>
                  <a:gd name="connsiteX878" fmla="*/ 1272192 w 1941163"/>
                  <a:gd name="connsiteY878" fmla="*/ 1427705 h 1576362"/>
                  <a:gd name="connsiteX879" fmla="*/ 1271425 w 1941163"/>
                  <a:gd name="connsiteY879" fmla="*/ 1428984 h 1576362"/>
                  <a:gd name="connsiteX880" fmla="*/ 1271169 w 1941163"/>
                  <a:gd name="connsiteY880" fmla="*/ 1431287 h 1576362"/>
                  <a:gd name="connsiteX881" fmla="*/ 1270402 w 1941163"/>
                  <a:gd name="connsiteY881" fmla="*/ 1432054 h 1576362"/>
                  <a:gd name="connsiteX882" fmla="*/ 1266308 w 1941163"/>
                  <a:gd name="connsiteY882" fmla="*/ 1434101 h 1576362"/>
                  <a:gd name="connsiteX883" fmla="*/ 1265029 w 1941163"/>
                  <a:gd name="connsiteY883" fmla="*/ 1435892 h 1576362"/>
                  <a:gd name="connsiteX884" fmla="*/ 1265541 w 1941163"/>
                  <a:gd name="connsiteY884" fmla="*/ 1438450 h 1576362"/>
                  <a:gd name="connsiteX885" fmla="*/ 1264006 w 1941163"/>
                  <a:gd name="connsiteY885" fmla="*/ 1440752 h 1576362"/>
                  <a:gd name="connsiteX886" fmla="*/ 1264006 w 1941163"/>
                  <a:gd name="connsiteY886" fmla="*/ 1441775 h 1576362"/>
                  <a:gd name="connsiteX887" fmla="*/ 1264774 w 1941163"/>
                  <a:gd name="connsiteY887" fmla="*/ 1445613 h 1576362"/>
                  <a:gd name="connsiteX888" fmla="*/ 1264518 w 1941163"/>
                  <a:gd name="connsiteY888" fmla="*/ 1447915 h 1576362"/>
                  <a:gd name="connsiteX889" fmla="*/ 1263494 w 1941163"/>
                  <a:gd name="connsiteY889" fmla="*/ 1448938 h 1576362"/>
                  <a:gd name="connsiteX890" fmla="*/ 1261704 w 1941163"/>
                  <a:gd name="connsiteY890" fmla="*/ 1449450 h 1576362"/>
                  <a:gd name="connsiteX891" fmla="*/ 1260936 w 1941163"/>
                  <a:gd name="connsiteY891" fmla="*/ 1450218 h 1576362"/>
                  <a:gd name="connsiteX892" fmla="*/ 1261192 w 1941163"/>
                  <a:gd name="connsiteY892" fmla="*/ 1452008 h 1576362"/>
                  <a:gd name="connsiteX893" fmla="*/ 1264262 w 1941163"/>
                  <a:gd name="connsiteY893" fmla="*/ 1455846 h 1576362"/>
                  <a:gd name="connsiteX894" fmla="*/ 1264518 w 1941163"/>
                  <a:gd name="connsiteY894" fmla="*/ 1457125 h 1576362"/>
                  <a:gd name="connsiteX895" fmla="*/ 1264518 w 1941163"/>
                  <a:gd name="connsiteY895" fmla="*/ 1461985 h 1576362"/>
                  <a:gd name="connsiteX896" fmla="*/ 1263750 w 1941163"/>
                  <a:gd name="connsiteY896" fmla="*/ 1465055 h 1576362"/>
                  <a:gd name="connsiteX897" fmla="*/ 1262983 w 1941163"/>
                  <a:gd name="connsiteY897" fmla="*/ 1465823 h 1576362"/>
                  <a:gd name="connsiteX898" fmla="*/ 1261448 w 1941163"/>
                  <a:gd name="connsiteY898" fmla="*/ 1466078 h 1576362"/>
                  <a:gd name="connsiteX899" fmla="*/ 1258890 w 1941163"/>
                  <a:gd name="connsiteY899" fmla="*/ 1465567 h 1576362"/>
                  <a:gd name="connsiteX900" fmla="*/ 1256587 w 1941163"/>
                  <a:gd name="connsiteY900" fmla="*/ 1466078 h 1576362"/>
                  <a:gd name="connsiteX901" fmla="*/ 1255308 w 1941163"/>
                  <a:gd name="connsiteY901" fmla="*/ 1469404 h 1576362"/>
                  <a:gd name="connsiteX902" fmla="*/ 1254541 w 1941163"/>
                  <a:gd name="connsiteY902" fmla="*/ 1470171 h 1576362"/>
                  <a:gd name="connsiteX903" fmla="*/ 1253773 w 1941163"/>
                  <a:gd name="connsiteY903" fmla="*/ 1471962 h 1576362"/>
                  <a:gd name="connsiteX904" fmla="*/ 1252238 w 1941163"/>
                  <a:gd name="connsiteY904" fmla="*/ 1471962 h 1576362"/>
                  <a:gd name="connsiteX905" fmla="*/ 1250703 w 1941163"/>
                  <a:gd name="connsiteY905" fmla="*/ 1470427 h 1576362"/>
                  <a:gd name="connsiteX906" fmla="*/ 1250448 w 1941163"/>
                  <a:gd name="connsiteY906" fmla="*/ 1469404 h 1576362"/>
                  <a:gd name="connsiteX907" fmla="*/ 1249936 w 1941163"/>
                  <a:gd name="connsiteY907" fmla="*/ 1466590 h 1576362"/>
                  <a:gd name="connsiteX908" fmla="*/ 1249936 w 1941163"/>
                  <a:gd name="connsiteY908" fmla="*/ 1461985 h 1576362"/>
                  <a:gd name="connsiteX909" fmla="*/ 1248145 w 1941163"/>
                  <a:gd name="connsiteY909" fmla="*/ 1461218 h 1576362"/>
                  <a:gd name="connsiteX910" fmla="*/ 1245587 w 1941163"/>
                  <a:gd name="connsiteY910" fmla="*/ 1462753 h 1576362"/>
                  <a:gd name="connsiteX911" fmla="*/ 1243029 w 1941163"/>
                  <a:gd name="connsiteY911" fmla="*/ 1462241 h 1576362"/>
                  <a:gd name="connsiteX912" fmla="*/ 1242006 w 1941163"/>
                  <a:gd name="connsiteY912" fmla="*/ 1462753 h 1576362"/>
                  <a:gd name="connsiteX913" fmla="*/ 1241238 w 1941163"/>
                  <a:gd name="connsiteY913" fmla="*/ 1464032 h 1576362"/>
                  <a:gd name="connsiteX914" fmla="*/ 1239959 w 1941163"/>
                  <a:gd name="connsiteY914" fmla="*/ 1468381 h 1576362"/>
                  <a:gd name="connsiteX915" fmla="*/ 1238936 w 1941163"/>
                  <a:gd name="connsiteY915" fmla="*/ 1469916 h 1576362"/>
                  <a:gd name="connsiteX916" fmla="*/ 1235610 w 1941163"/>
                  <a:gd name="connsiteY916" fmla="*/ 1473241 h 1576362"/>
                  <a:gd name="connsiteX917" fmla="*/ 1231773 w 1941163"/>
                  <a:gd name="connsiteY917" fmla="*/ 1475032 h 1576362"/>
                  <a:gd name="connsiteX918" fmla="*/ 1229470 w 1941163"/>
                  <a:gd name="connsiteY918" fmla="*/ 1476823 h 1576362"/>
                  <a:gd name="connsiteX919" fmla="*/ 1218726 w 1941163"/>
                  <a:gd name="connsiteY919" fmla="*/ 1489358 h 1576362"/>
                  <a:gd name="connsiteX920" fmla="*/ 1216168 w 1941163"/>
                  <a:gd name="connsiteY920" fmla="*/ 1493195 h 1576362"/>
                  <a:gd name="connsiteX921" fmla="*/ 1214121 w 1941163"/>
                  <a:gd name="connsiteY921" fmla="*/ 1496521 h 1576362"/>
                  <a:gd name="connsiteX922" fmla="*/ 1213098 w 1941163"/>
                  <a:gd name="connsiteY922" fmla="*/ 1497544 h 1576362"/>
                  <a:gd name="connsiteX923" fmla="*/ 1209772 w 1941163"/>
                  <a:gd name="connsiteY923" fmla="*/ 1499079 h 1576362"/>
                  <a:gd name="connsiteX924" fmla="*/ 1199284 w 1941163"/>
                  <a:gd name="connsiteY924" fmla="*/ 1506242 h 1576362"/>
                  <a:gd name="connsiteX925" fmla="*/ 1195191 w 1941163"/>
                  <a:gd name="connsiteY925" fmla="*/ 1504451 h 1576362"/>
                  <a:gd name="connsiteX926" fmla="*/ 1194935 w 1941163"/>
                  <a:gd name="connsiteY926" fmla="*/ 1502916 h 1576362"/>
                  <a:gd name="connsiteX927" fmla="*/ 1196725 w 1941163"/>
                  <a:gd name="connsiteY927" fmla="*/ 1501382 h 1576362"/>
                  <a:gd name="connsiteX928" fmla="*/ 1198516 w 1941163"/>
                  <a:gd name="connsiteY928" fmla="*/ 1499591 h 1576362"/>
                  <a:gd name="connsiteX929" fmla="*/ 1199028 w 1941163"/>
                  <a:gd name="connsiteY929" fmla="*/ 1497800 h 1576362"/>
                  <a:gd name="connsiteX930" fmla="*/ 1198772 w 1941163"/>
                  <a:gd name="connsiteY930" fmla="*/ 1496777 h 1576362"/>
                  <a:gd name="connsiteX931" fmla="*/ 1197493 w 1941163"/>
                  <a:gd name="connsiteY931" fmla="*/ 1492939 h 1576362"/>
                  <a:gd name="connsiteX932" fmla="*/ 1197493 w 1941163"/>
                  <a:gd name="connsiteY932" fmla="*/ 1490381 h 1576362"/>
                  <a:gd name="connsiteX933" fmla="*/ 1197749 w 1941163"/>
                  <a:gd name="connsiteY933" fmla="*/ 1489102 h 1576362"/>
                  <a:gd name="connsiteX934" fmla="*/ 1195702 w 1941163"/>
                  <a:gd name="connsiteY934" fmla="*/ 1488335 h 1576362"/>
                  <a:gd name="connsiteX935" fmla="*/ 1193656 w 1941163"/>
                  <a:gd name="connsiteY935" fmla="*/ 1486544 h 1576362"/>
                  <a:gd name="connsiteX936" fmla="*/ 1192121 w 1941163"/>
                  <a:gd name="connsiteY936" fmla="*/ 1483986 h 1576362"/>
                  <a:gd name="connsiteX937" fmla="*/ 1189818 w 1941163"/>
                  <a:gd name="connsiteY937" fmla="*/ 1479637 h 1576362"/>
                  <a:gd name="connsiteX938" fmla="*/ 1188539 w 1941163"/>
                  <a:gd name="connsiteY938" fmla="*/ 1476311 h 1576362"/>
                  <a:gd name="connsiteX939" fmla="*/ 1185725 w 1941163"/>
                  <a:gd name="connsiteY939" fmla="*/ 1472730 h 1576362"/>
                  <a:gd name="connsiteX940" fmla="*/ 1185214 w 1941163"/>
                  <a:gd name="connsiteY940" fmla="*/ 1469660 h 1576362"/>
                  <a:gd name="connsiteX941" fmla="*/ 1182400 w 1941163"/>
                  <a:gd name="connsiteY941" fmla="*/ 1460706 h 1576362"/>
                  <a:gd name="connsiteX942" fmla="*/ 1182144 w 1941163"/>
                  <a:gd name="connsiteY942" fmla="*/ 1458148 h 1576362"/>
                  <a:gd name="connsiteX943" fmla="*/ 1182400 w 1941163"/>
                  <a:gd name="connsiteY943" fmla="*/ 1455078 h 1576362"/>
                  <a:gd name="connsiteX944" fmla="*/ 1183423 w 1941163"/>
                  <a:gd name="connsiteY944" fmla="*/ 1452264 h 1576362"/>
                  <a:gd name="connsiteX945" fmla="*/ 1183679 w 1941163"/>
                  <a:gd name="connsiteY945" fmla="*/ 1448171 h 1576362"/>
                  <a:gd name="connsiteX946" fmla="*/ 1184702 w 1941163"/>
                  <a:gd name="connsiteY946" fmla="*/ 1444334 h 1576362"/>
                  <a:gd name="connsiteX947" fmla="*/ 1185214 w 1941163"/>
                  <a:gd name="connsiteY947" fmla="*/ 1441264 h 1576362"/>
                  <a:gd name="connsiteX948" fmla="*/ 1185469 w 1941163"/>
                  <a:gd name="connsiteY948" fmla="*/ 1437938 h 1576362"/>
                  <a:gd name="connsiteX949" fmla="*/ 1185214 w 1941163"/>
                  <a:gd name="connsiteY949" fmla="*/ 1435892 h 1576362"/>
                  <a:gd name="connsiteX950" fmla="*/ 1184190 w 1941163"/>
                  <a:gd name="connsiteY950" fmla="*/ 1434357 h 1576362"/>
                  <a:gd name="connsiteX951" fmla="*/ 1182655 w 1941163"/>
                  <a:gd name="connsiteY951" fmla="*/ 1430264 h 1576362"/>
                  <a:gd name="connsiteX952" fmla="*/ 1179330 w 1941163"/>
                  <a:gd name="connsiteY952" fmla="*/ 1423868 h 1576362"/>
                  <a:gd name="connsiteX953" fmla="*/ 1178562 w 1941163"/>
                  <a:gd name="connsiteY953" fmla="*/ 1421054 h 1576362"/>
                  <a:gd name="connsiteX954" fmla="*/ 1179330 w 1941163"/>
                  <a:gd name="connsiteY954" fmla="*/ 1415938 h 1576362"/>
                  <a:gd name="connsiteX955" fmla="*/ 1179330 w 1941163"/>
                  <a:gd name="connsiteY955" fmla="*/ 1414659 h 1576362"/>
                  <a:gd name="connsiteX956" fmla="*/ 1178051 w 1941163"/>
                  <a:gd name="connsiteY956" fmla="*/ 1411845 h 1576362"/>
                  <a:gd name="connsiteX957" fmla="*/ 1176516 w 1941163"/>
                  <a:gd name="connsiteY957" fmla="*/ 1409031 h 1576362"/>
                  <a:gd name="connsiteX958" fmla="*/ 1174213 w 1941163"/>
                  <a:gd name="connsiteY958" fmla="*/ 1404937 h 1576362"/>
                  <a:gd name="connsiteX959" fmla="*/ 1173702 w 1941163"/>
                  <a:gd name="connsiteY959" fmla="*/ 1403402 h 1576362"/>
                  <a:gd name="connsiteX960" fmla="*/ 1173190 w 1941163"/>
                  <a:gd name="connsiteY960" fmla="*/ 1397007 h 1576362"/>
                  <a:gd name="connsiteX961" fmla="*/ 1171911 w 1941163"/>
                  <a:gd name="connsiteY961" fmla="*/ 1393681 h 1576362"/>
                  <a:gd name="connsiteX962" fmla="*/ 1171655 w 1941163"/>
                  <a:gd name="connsiteY962" fmla="*/ 1390611 h 1576362"/>
                  <a:gd name="connsiteX963" fmla="*/ 1170632 w 1941163"/>
                  <a:gd name="connsiteY963" fmla="*/ 1389332 h 1576362"/>
                  <a:gd name="connsiteX964" fmla="*/ 1165771 w 1941163"/>
                  <a:gd name="connsiteY964" fmla="*/ 1387030 h 1576362"/>
                  <a:gd name="connsiteX965" fmla="*/ 1163725 w 1941163"/>
                  <a:gd name="connsiteY965" fmla="*/ 1385495 h 1576362"/>
                  <a:gd name="connsiteX966" fmla="*/ 1160143 w 1941163"/>
                  <a:gd name="connsiteY966" fmla="*/ 1383960 h 1576362"/>
                  <a:gd name="connsiteX967" fmla="*/ 1159376 w 1941163"/>
                  <a:gd name="connsiteY967" fmla="*/ 1383193 h 1576362"/>
                  <a:gd name="connsiteX968" fmla="*/ 1159376 w 1941163"/>
                  <a:gd name="connsiteY968" fmla="*/ 1381402 h 1576362"/>
                  <a:gd name="connsiteX969" fmla="*/ 1160143 w 1941163"/>
                  <a:gd name="connsiteY969" fmla="*/ 1379867 h 1576362"/>
                  <a:gd name="connsiteX970" fmla="*/ 1163213 w 1941163"/>
                  <a:gd name="connsiteY970" fmla="*/ 1375262 h 1576362"/>
                  <a:gd name="connsiteX971" fmla="*/ 1162702 w 1941163"/>
                  <a:gd name="connsiteY971" fmla="*/ 1374495 h 1576362"/>
                  <a:gd name="connsiteX972" fmla="*/ 1158608 w 1941163"/>
                  <a:gd name="connsiteY972" fmla="*/ 1370402 h 1576362"/>
                  <a:gd name="connsiteX973" fmla="*/ 1147352 w 1941163"/>
                  <a:gd name="connsiteY973" fmla="*/ 1356843 h 1576362"/>
                  <a:gd name="connsiteX974" fmla="*/ 1144282 w 1941163"/>
                  <a:gd name="connsiteY974" fmla="*/ 1353006 h 1576362"/>
                  <a:gd name="connsiteX975" fmla="*/ 1143771 w 1941163"/>
                  <a:gd name="connsiteY975" fmla="*/ 1351471 h 1576362"/>
                  <a:gd name="connsiteX976" fmla="*/ 1143259 w 1941163"/>
                  <a:gd name="connsiteY976" fmla="*/ 1347634 h 1576362"/>
                  <a:gd name="connsiteX977" fmla="*/ 1139933 w 1941163"/>
                  <a:gd name="connsiteY977" fmla="*/ 1342773 h 1576362"/>
                  <a:gd name="connsiteX978" fmla="*/ 1138910 w 1941163"/>
                  <a:gd name="connsiteY978" fmla="*/ 1340727 h 1576362"/>
                  <a:gd name="connsiteX979" fmla="*/ 1139422 w 1941163"/>
                  <a:gd name="connsiteY979" fmla="*/ 1339447 h 1576362"/>
                  <a:gd name="connsiteX980" fmla="*/ 1140701 w 1941163"/>
                  <a:gd name="connsiteY980" fmla="*/ 1338424 h 1576362"/>
                  <a:gd name="connsiteX981" fmla="*/ 1141724 w 1941163"/>
                  <a:gd name="connsiteY981" fmla="*/ 1336633 h 1576362"/>
                  <a:gd name="connsiteX982" fmla="*/ 1142236 w 1941163"/>
                  <a:gd name="connsiteY982" fmla="*/ 1334587 h 1576362"/>
                  <a:gd name="connsiteX983" fmla="*/ 1142747 w 1941163"/>
                  <a:gd name="connsiteY983" fmla="*/ 1330750 h 1576362"/>
                  <a:gd name="connsiteX984" fmla="*/ 1143515 w 1941163"/>
                  <a:gd name="connsiteY984" fmla="*/ 1329471 h 1576362"/>
                  <a:gd name="connsiteX985" fmla="*/ 1141724 w 1941163"/>
                  <a:gd name="connsiteY985" fmla="*/ 1326656 h 1576362"/>
                  <a:gd name="connsiteX986" fmla="*/ 1140189 w 1941163"/>
                  <a:gd name="connsiteY986" fmla="*/ 1325633 h 1576362"/>
                  <a:gd name="connsiteX987" fmla="*/ 1135584 w 1941163"/>
                  <a:gd name="connsiteY987" fmla="*/ 1325122 h 1576362"/>
                  <a:gd name="connsiteX988" fmla="*/ 1129189 w 1941163"/>
                  <a:gd name="connsiteY988" fmla="*/ 1324099 h 1576362"/>
                  <a:gd name="connsiteX989" fmla="*/ 1126119 w 1941163"/>
                  <a:gd name="connsiteY989" fmla="*/ 1323075 h 1576362"/>
                  <a:gd name="connsiteX990" fmla="*/ 1125096 w 1941163"/>
                  <a:gd name="connsiteY990" fmla="*/ 1322563 h 1576362"/>
                  <a:gd name="connsiteX991" fmla="*/ 1123049 w 1941163"/>
                  <a:gd name="connsiteY991" fmla="*/ 1320261 h 1576362"/>
                  <a:gd name="connsiteX992" fmla="*/ 1119468 w 1941163"/>
                  <a:gd name="connsiteY992" fmla="*/ 1317703 h 1576362"/>
                  <a:gd name="connsiteX993" fmla="*/ 1115375 w 1941163"/>
                  <a:gd name="connsiteY993" fmla="*/ 1315656 h 1576362"/>
                  <a:gd name="connsiteX994" fmla="*/ 1111793 w 1941163"/>
                  <a:gd name="connsiteY994" fmla="*/ 1313354 h 1576362"/>
                  <a:gd name="connsiteX995" fmla="*/ 1107700 w 1941163"/>
                  <a:gd name="connsiteY995" fmla="*/ 1310284 h 1576362"/>
                  <a:gd name="connsiteX996" fmla="*/ 1105398 w 1941163"/>
                  <a:gd name="connsiteY996" fmla="*/ 1307982 h 1576362"/>
                  <a:gd name="connsiteX997" fmla="*/ 1097979 w 1941163"/>
                  <a:gd name="connsiteY997" fmla="*/ 1303121 h 1576362"/>
                  <a:gd name="connsiteX998" fmla="*/ 1093886 w 1941163"/>
                  <a:gd name="connsiteY998" fmla="*/ 1301074 h 1576362"/>
                  <a:gd name="connsiteX999" fmla="*/ 1086723 w 1941163"/>
                  <a:gd name="connsiteY999" fmla="*/ 1297749 h 1576362"/>
                  <a:gd name="connsiteX1000" fmla="*/ 1083142 w 1941163"/>
                  <a:gd name="connsiteY1000" fmla="*/ 1296214 h 1576362"/>
                  <a:gd name="connsiteX1001" fmla="*/ 1080583 w 1941163"/>
                  <a:gd name="connsiteY1001" fmla="*/ 1294167 h 1576362"/>
                  <a:gd name="connsiteX1002" fmla="*/ 1078537 w 1941163"/>
                  <a:gd name="connsiteY1002" fmla="*/ 1291353 h 1576362"/>
                  <a:gd name="connsiteX1003" fmla="*/ 1077513 w 1941163"/>
                  <a:gd name="connsiteY1003" fmla="*/ 1288283 h 1576362"/>
                  <a:gd name="connsiteX1004" fmla="*/ 1078025 w 1941163"/>
                  <a:gd name="connsiteY1004" fmla="*/ 1287260 h 1576362"/>
                  <a:gd name="connsiteX1005" fmla="*/ 1077513 w 1941163"/>
                  <a:gd name="connsiteY1005" fmla="*/ 1285214 h 1576362"/>
                  <a:gd name="connsiteX1006" fmla="*/ 1077513 w 1941163"/>
                  <a:gd name="connsiteY1006" fmla="*/ 1283423 h 1576362"/>
                  <a:gd name="connsiteX1007" fmla="*/ 1081606 w 1941163"/>
                  <a:gd name="connsiteY1007" fmla="*/ 1281888 h 1576362"/>
                  <a:gd name="connsiteX1008" fmla="*/ 1082630 w 1941163"/>
                  <a:gd name="connsiteY1008" fmla="*/ 1280353 h 1576362"/>
                  <a:gd name="connsiteX1009" fmla="*/ 1082886 w 1941163"/>
                  <a:gd name="connsiteY1009" fmla="*/ 1277283 h 1576362"/>
                  <a:gd name="connsiteX1010" fmla="*/ 1082630 w 1941163"/>
                  <a:gd name="connsiteY1010" fmla="*/ 1275748 h 1576362"/>
                  <a:gd name="connsiteX1011" fmla="*/ 1081606 w 1941163"/>
                  <a:gd name="connsiteY1011" fmla="*/ 1273190 h 1576362"/>
                  <a:gd name="connsiteX1012" fmla="*/ 1078537 w 1941163"/>
                  <a:gd name="connsiteY1012" fmla="*/ 1267818 h 1576362"/>
                  <a:gd name="connsiteX1013" fmla="*/ 1076746 w 1941163"/>
                  <a:gd name="connsiteY1013" fmla="*/ 1264236 h 1576362"/>
                  <a:gd name="connsiteX1014" fmla="*/ 1076490 w 1941163"/>
                  <a:gd name="connsiteY1014" fmla="*/ 1259887 h 1576362"/>
                  <a:gd name="connsiteX1015" fmla="*/ 1077769 w 1941163"/>
                  <a:gd name="connsiteY1015" fmla="*/ 1255794 h 1576362"/>
                  <a:gd name="connsiteX1016" fmla="*/ 1077769 w 1941163"/>
                  <a:gd name="connsiteY1016" fmla="*/ 1253236 h 1576362"/>
                  <a:gd name="connsiteX1017" fmla="*/ 1077513 w 1941163"/>
                  <a:gd name="connsiteY1017" fmla="*/ 1251957 h 1576362"/>
                  <a:gd name="connsiteX1018" fmla="*/ 1075211 w 1941163"/>
                  <a:gd name="connsiteY1018" fmla="*/ 1248376 h 1576362"/>
                  <a:gd name="connsiteX1019" fmla="*/ 1072397 w 1941163"/>
                  <a:gd name="connsiteY1019" fmla="*/ 1245306 h 1576362"/>
                  <a:gd name="connsiteX1020" fmla="*/ 1071630 w 1941163"/>
                  <a:gd name="connsiteY1020" fmla="*/ 1242748 h 1576362"/>
                  <a:gd name="connsiteX1021" fmla="*/ 1072141 w 1941163"/>
                  <a:gd name="connsiteY1021" fmla="*/ 1240957 h 1576362"/>
                  <a:gd name="connsiteX1022" fmla="*/ 1071630 w 1941163"/>
                  <a:gd name="connsiteY1022" fmla="*/ 1239166 h 1576362"/>
                  <a:gd name="connsiteX1023" fmla="*/ 1072653 w 1941163"/>
                  <a:gd name="connsiteY1023" fmla="*/ 1237375 h 1576362"/>
                  <a:gd name="connsiteX1024" fmla="*/ 1074699 w 1941163"/>
                  <a:gd name="connsiteY1024" fmla="*/ 1235585 h 1576362"/>
                  <a:gd name="connsiteX1025" fmla="*/ 1075211 w 1941163"/>
                  <a:gd name="connsiteY1025" fmla="*/ 1233282 h 1576362"/>
                  <a:gd name="connsiteX1026" fmla="*/ 1074188 w 1941163"/>
                  <a:gd name="connsiteY1026" fmla="*/ 1230724 h 1576362"/>
                  <a:gd name="connsiteX1027" fmla="*/ 1072141 w 1941163"/>
                  <a:gd name="connsiteY1027" fmla="*/ 1227143 h 1576362"/>
                  <a:gd name="connsiteX1028" fmla="*/ 1071374 w 1941163"/>
                  <a:gd name="connsiteY1028" fmla="*/ 1225096 h 1576362"/>
                  <a:gd name="connsiteX1029" fmla="*/ 1071374 w 1941163"/>
                  <a:gd name="connsiteY1029" fmla="*/ 1222538 h 1576362"/>
                  <a:gd name="connsiteX1030" fmla="*/ 1071630 w 1941163"/>
                  <a:gd name="connsiteY1030" fmla="*/ 1218700 h 1576362"/>
                  <a:gd name="connsiteX1031" fmla="*/ 1072141 w 1941163"/>
                  <a:gd name="connsiteY1031" fmla="*/ 1214352 h 1576362"/>
                  <a:gd name="connsiteX1032" fmla="*/ 1072141 w 1941163"/>
                  <a:gd name="connsiteY1032" fmla="*/ 1210258 h 1576362"/>
                  <a:gd name="connsiteX1033" fmla="*/ 1071374 w 1941163"/>
                  <a:gd name="connsiteY1033" fmla="*/ 1205909 h 1576362"/>
                  <a:gd name="connsiteX1034" fmla="*/ 1069583 w 1941163"/>
                  <a:gd name="connsiteY1034" fmla="*/ 1200793 h 1576362"/>
                  <a:gd name="connsiteX1035" fmla="*/ 1069327 w 1941163"/>
                  <a:gd name="connsiteY1035" fmla="*/ 1197212 h 1576362"/>
                  <a:gd name="connsiteX1036" fmla="*/ 1069583 w 1941163"/>
                  <a:gd name="connsiteY1036" fmla="*/ 1193630 h 1576362"/>
                  <a:gd name="connsiteX1037" fmla="*/ 1070095 w 1941163"/>
                  <a:gd name="connsiteY1037" fmla="*/ 1189793 h 1576362"/>
                  <a:gd name="connsiteX1038" fmla="*/ 1070095 w 1941163"/>
                  <a:gd name="connsiteY1038" fmla="*/ 1184932 h 1576362"/>
                  <a:gd name="connsiteX1039" fmla="*/ 1069583 w 1941163"/>
                  <a:gd name="connsiteY1039" fmla="*/ 1175979 h 1576362"/>
                  <a:gd name="connsiteX1040" fmla="*/ 1069327 w 1941163"/>
                  <a:gd name="connsiteY1040" fmla="*/ 1173165 h 1576362"/>
                  <a:gd name="connsiteX1041" fmla="*/ 1068304 w 1941163"/>
                  <a:gd name="connsiteY1041" fmla="*/ 1170607 h 1576362"/>
                  <a:gd name="connsiteX1042" fmla="*/ 1066513 w 1941163"/>
                  <a:gd name="connsiteY1042" fmla="*/ 1168304 h 1576362"/>
                  <a:gd name="connsiteX1043" fmla="*/ 1060885 w 1941163"/>
                  <a:gd name="connsiteY1043" fmla="*/ 1161141 h 1576362"/>
                  <a:gd name="connsiteX1044" fmla="*/ 1058839 w 1941163"/>
                  <a:gd name="connsiteY1044" fmla="*/ 1157816 h 1576362"/>
                  <a:gd name="connsiteX1045" fmla="*/ 1056280 w 1941163"/>
                  <a:gd name="connsiteY1045" fmla="*/ 1155257 h 1576362"/>
                  <a:gd name="connsiteX1046" fmla="*/ 1052955 w 1941163"/>
                  <a:gd name="connsiteY1046" fmla="*/ 1152443 h 1576362"/>
                  <a:gd name="connsiteX1047" fmla="*/ 1051676 w 1941163"/>
                  <a:gd name="connsiteY1047" fmla="*/ 1151164 h 1576362"/>
                  <a:gd name="connsiteX1048" fmla="*/ 1049373 w 1941163"/>
                  <a:gd name="connsiteY1048" fmla="*/ 1146815 h 1576362"/>
                  <a:gd name="connsiteX1049" fmla="*/ 1048862 w 1941163"/>
                  <a:gd name="connsiteY1049" fmla="*/ 1144769 h 1576362"/>
                  <a:gd name="connsiteX1050" fmla="*/ 1048350 w 1941163"/>
                  <a:gd name="connsiteY1050" fmla="*/ 1142211 h 1576362"/>
                  <a:gd name="connsiteX1051" fmla="*/ 1048350 w 1941163"/>
                  <a:gd name="connsiteY1051" fmla="*/ 1137094 h 1576362"/>
                  <a:gd name="connsiteX1052" fmla="*/ 1047838 w 1941163"/>
                  <a:gd name="connsiteY1052" fmla="*/ 1136071 h 1576362"/>
                  <a:gd name="connsiteX1053" fmla="*/ 1046047 w 1941163"/>
                  <a:gd name="connsiteY1053" fmla="*/ 1135303 h 1576362"/>
                  <a:gd name="connsiteX1054" fmla="*/ 1044001 w 1941163"/>
                  <a:gd name="connsiteY1054" fmla="*/ 1135303 h 1576362"/>
                  <a:gd name="connsiteX1055" fmla="*/ 1042466 w 1941163"/>
                  <a:gd name="connsiteY1055" fmla="*/ 1136838 h 1576362"/>
                  <a:gd name="connsiteX1056" fmla="*/ 1033512 w 1941163"/>
                  <a:gd name="connsiteY1056" fmla="*/ 1143234 h 1576362"/>
                  <a:gd name="connsiteX1057" fmla="*/ 1027628 w 1941163"/>
                  <a:gd name="connsiteY1057" fmla="*/ 1144513 h 1576362"/>
                  <a:gd name="connsiteX1058" fmla="*/ 1024047 w 1941163"/>
                  <a:gd name="connsiteY1058" fmla="*/ 1144513 h 1576362"/>
                  <a:gd name="connsiteX1059" fmla="*/ 1019187 w 1941163"/>
                  <a:gd name="connsiteY1059" fmla="*/ 1146048 h 1576362"/>
                  <a:gd name="connsiteX1060" fmla="*/ 1016372 w 1941163"/>
                  <a:gd name="connsiteY1060" fmla="*/ 1147327 h 1576362"/>
                  <a:gd name="connsiteX1061" fmla="*/ 1014326 w 1941163"/>
                  <a:gd name="connsiteY1061" fmla="*/ 1147583 h 1576362"/>
                  <a:gd name="connsiteX1062" fmla="*/ 1013303 w 1941163"/>
                  <a:gd name="connsiteY1062" fmla="*/ 1147071 h 1576362"/>
                  <a:gd name="connsiteX1063" fmla="*/ 1007930 w 1941163"/>
                  <a:gd name="connsiteY1063" fmla="*/ 1143745 h 1576362"/>
                  <a:gd name="connsiteX1064" fmla="*/ 1004860 w 1941163"/>
                  <a:gd name="connsiteY1064" fmla="*/ 1141443 h 1576362"/>
                  <a:gd name="connsiteX1065" fmla="*/ 999488 w 1941163"/>
                  <a:gd name="connsiteY1065" fmla="*/ 1138117 h 1576362"/>
                  <a:gd name="connsiteX1066" fmla="*/ 997698 w 1941163"/>
                  <a:gd name="connsiteY1066" fmla="*/ 1137350 h 1576362"/>
                  <a:gd name="connsiteX1067" fmla="*/ 995651 w 1941163"/>
                  <a:gd name="connsiteY1067" fmla="*/ 1134792 h 1576362"/>
                  <a:gd name="connsiteX1068" fmla="*/ 992837 w 1941163"/>
                  <a:gd name="connsiteY1068" fmla="*/ 1131210 h 1576362"/>
                  <a:gd name="connsiteX1069" fmla="*/ 990279 w 1941163"/>
                  <a:gd name="connsiteY1069" fmla="*/ 1127117 h 1576362"/>
                  <a:gd name="connsiteX1070" fmla="*/ 989255 w 1941163"/>
                  <a:gd name="connsiteY1070" fmla="*/ 1125838 h 1576362"/>
                  <a:gd name="connsiteX1071" fmla="*/ 986953 w 1941163"/>
                  <a:gd name="connsiteY1071" fmla="*/ 1124303 h 1576362"/>
                  <a:gd name="connsiteX1072" fmla="*/ 985418 w 1941163"/>
                  <a:gd name="connsiteY1072" fmla="*/ 1124047 h 1576362"/>
                  <a:gd name="connsiteX1073" fmla="*/ 981837 w 1941163"/>
                  <a:gd name="connsiteY1073" fmla="*/ 1124047 h 1576362"/>
                  <a:gd name="connsiteX1074" fmla="*/ 978511 w 1941163"/>
                  <a:gd name="connsiteY1074" fmla="*/ 1123535 h 1576362"/>
                  <a:gd name="connsiteX1075" fmla="*/ 977232 w 1941163"/>
                  <a:gd name="connsiteY1075" fmla="*/ 1121745 h 1576362"/>
                  <a:gd name="connsiteX1076" fmla="*/ 976720 w 1941163"/>
                  <a:gd name="connsiteY1076" fmla="*/ 1119443 h 1576362"/>
                  <a:gd name="connsiteX1077" fmla="*/ 975953 w 1941163"/>
                  <a:gd name="connsiteY1077" fmla="*/ 1117396 h 1576362"/>
                  <a:gd name="connsiteX1078" fmla="*/ 973650 w 1941163"/>
                  <a:gd name="connsiteY1078" fmla="*/ 1114838 h 1576362"/>
                  <a:gd name="connsiteX1079" fmla="*/ 970837 w 1941163"/>
                  <a:gd name="connsiteY1079" fmla="*/ 1112279 h 1576362"/>
                  <a:gd name="connsiteX1080" fmla="*/ 967767 w 1941163"/>
                  <a:gd name="connsiteY1080" fmla="*/ 1110489 h 1576362"/>
                  <a:gd name="connsiteX1081" fmla="*/ 962906 w 1941163"/>
                  <a:gd name="connsiteY1081" fmla="*/ 1108442 h 1576362"/>
                  <a:gd name="connsiteX1082" fmla="*/ 958046 w 1941163"/>
                  <a:gd name="connsiteY1082" fmla="*/ 1106652 h 1576362"/>
                  <a:gd name="connsiteX1083" fmla="*/ 956766 w 1941163"/>
                  <a:gd name="connsiteY1083" fmla="*/ 1105628 h 1576362"/>
                  <a:gd name="connsiteX1084" fmla="*/ 951138 w 1941163"/>
                  <a:gd name="connsiteY1084" fmla="*/ 1103838 h 1576362"/>
                  <a:gd name="connsiteX1085" fmla="*/ 947301 w 1941163"/>
                  <a:gd name="connsiteY1085" fmla="*/ 1103581 h 1576362"/>
                  <a:gd name="connsiteX1086" fmla="*/ 939115 w 1941163"/>
                  <a:gd name="connsiteY1086" fmla="*/ 1104861 h 1576362"/>
                  <a:gd name="connsiteX1087" fmla="*/ 931440 w 1941163"/>
                  <a:gd name="connsiteY1087" fmla="*/ 1105628 h 1576362"/>
                  <a:gd name="connsiteX1088" fmla="*/ 925556 w 1941163"/>
                  <a:gd name="connsiteY1088" fmla="*/ 1106652 h 1576362"/>
                  <a:gd name="connsiteX1089" fmla="*/ 921719 w 1941163"/>
                  <a:gd name="connsiteY1089" fmla="*/ 1106652 h 1576362"/>
                  <a:gd name="connsiteX1090" fmla="*/ 918649 w 1941163"/>
                  <a:gd name="connsiteY1090" fmla="*/ 1105628 h 1576362"/>
                  <a:gd name="connsiteX1091" fmla="*/ 916091 w 1941163"/>
                  <a:gd name="connsiteY1091" fmla="*/ 1103326 h 1576362"/>
                  <a:gd name="connsiteX1092" fmla="*/ 913533 w 1941163"/>
                  <a:gd name="connsiteY1092" fmla="*/ 1102558 h 1576362"/>
                  <a:gd name="connsiteX1093" fmla="*/ 911486 w 1941163"/>
                  <a:gd name="connsiteY1093" fmla="*/ 1102814 h 1576362"/>
                  <a:gd name="connsiteX1094" fmla="*/ 908161 w 1941163"/>
                  <a:gd name="connsiteY1094" fmla="*/ 1104349 h 1576362"/>
                  <a:gd name="connsiteX1095" fmla="*/ 905091 w 1941163"/>
                  <a:gd name="connsiteY1095" fmla="*/ 1106907 h 1576362"/>
                  <a:gd name="connsiteX1096" fmla="*/ 903300 w 1941163"/>
                  <a:gd name="connsiteY1096" fmla="*/ 1108186 h 1576362"/>
                  <a:gd name="connsiteX1097" fmla="*/ 901509 w 1941163"/>
                  <a:gd name="connsiteY1097" fmla="*/ 1108186 h 1576362"/>
                  <a:gd name="connsiteX1098" fmla="*/ 898951 w 1941163"/>
                  <a:gd name="connsiteY1098" fmla="*/ 1105884 h 1576362"/>
                  <a:gd name="connsiteX1099" fmla="*/ 897416 w 1941163"/>
                  <a:gd name="connsiteY1099" fmla="*/ 1103838 h 1576362"/>
                  <a:gd name="connsiteX1100" fmla="*/ 895114 w 1941163"/>
                  <a:gd name="connsiteY1100" fmla="*/ 1097442 h 1576362"/>
                  <a:gd name="connsiteX1101" fmla="*/ 894346 w 1941163"/>
                  <a:gd name="connsiteY1101" fmla="*/ 1096419 h 1576362"/>
                  <a:gd name="connsiteX1102" fmla="*/ 892044 w 1941163"/>
                  <a:gd name="connsiteY1102" fmla="*/ 1094628 h 1576362"/>
                  <a:gd name="connsiteX1103" fmla="*/ 887951 w 1941163"/>
                  <a:gd name="connsiteY1103" fmla="*/ 1093349 h 1576362"/>
                  <a:gd name="connsiteX1104" fmla="*/ 885137 w 1941163"/>
                  <a:gd name="connsiteY1104" fmla="*/ 1092070 h 1576362"/>
                  <a:gd name="connsiteX1105" fmla="*/ 883858 w 1941163"/>
                  <a:gd name="connsiteY1105" fmla="*/ 1090791 h 1576362"/>
                  <a:gd name="connsiteX1106" fmla="*/ 879765 w 1941163"/>
                  <a:gd name="connsiteY1106" fmla="*/ 1088488 h 1576362"/>
                  <a:gd name="connsiteX1107" fmla="*/ 878486 w 1941163"/>
                  <a:gd name="connsiteY1107" fmla="*/ 1085162 h 1576362"/>
                  <a:gd name="connsiteX1108" fmla="*/ 876439 w 1941163"/>
                  <a:gd name="connsiteY1108" fmla="*/ 1082348 h 1576362"/>
                  <a:gd name="connsiteX1109" fmla="*/ 873625 w 1941163"/>
                  <a:gd name="connsiteY1109" fmla="*/ 1079790 h 1576362"/>
                  <a:gd name="connsiteX1110" fmla="*/ 867485 w 1941163"/>
                  <a:gd name="connsiteY1110" fmla="*/ 1074674 h 1576362"/>
                  <a:gd name="connsiteX1111" fmla="*/ 865183 w 1941163"/>
                  <a:gd name="connsiteY1111" fmla="*/ 1073651 h 1576362"/>
                  <a:gd name="connsiteX1112" fmla="*/ 863136 w 1941163"/>
                  <a:gd name="connsiteY1112" fmla="*/ 1073139 h 1576362"/>
                  <a:gd name="connsiteX1113" fmla="*/ 855462 w 1941163"/>
                  <a:gd name="connsiteY1113" fmla="*/ 1071604 h 1576362"/>
                  <a:gd name="connsiteX1114" fmla="*/ 852392 w 1941163"/>
                  <a:gd name="connsiteY1114" fmla="*/ 1071604 h 1576362"/>
                  <a:gd name="connsiteX1115" fmla="*/ 849834 w 1941163"/>
                  <a:gd name="connsiteY1115" fmla="*/ 1070069 h 1576362"/>
                  <a:gd name="connsiteX1116" fmla="*/ 847531 w 1941163"/>
                  <a:gd name="connsiteY1116" fmla="*/ 1069046 h 1576362"/>
                  <a:gd name="connsiteX1117" fmla="*/ 845485 w 1941163"/>
                  <a:gd name="connsiteY1117" fmla="*/ 1067767 h 1576362"/>
                  <a:gd name="connsiteX1118" fmla="*/ 840624 w 1941163"/>
                  <a:gd name="connsiteY1118" fmla="*/ 1062139 h 1576362"/>
                  <a:gd name="connsiteX1119" fmla="*/ 839601 w 1941163"/>
                  <a:gd name="connsiteY1119" fmla="*/ 1060860 h 1576362"/>
                  <a:gd name="connsiteX1120" fmla="*/ 839089 w 1941163"/>
                  <a:gd name="connsiteY1120" fmla="*/ 1057790 h 1576362"/>
                  <a:gd name="connsiteX1121" fmla="*/ 839601 w 1941163"/>
                  <a:gd name="connsiteY1121" fmla="*/ 1051906 h 1576362"/>
                  <a:gd name="connsiteX1122" fmla="*/ 839089 w 1941163"/>
                  <a:gd name="connsiteY1122" fmla="*/ 1049092 h 1576362"/>
                  <a:gd name="connsiteX1123" fmla="*/ 838578 w 1941163"/>
                  <a:gd name="connsiteY1123" fmla="*/ 1047557 h 1576362"/>
                  <a:gd name="connsiteX1124" fmla="*/ 837299 w 1941163"/>
                  <a:gd name="connsiteY1124" fmla="*/ 1045766 h 1576362"/>
                  <a:gd name="connsiteX1125" fmla="*/ 836787 w 1941163"/>
                  <a:gd name="connsiteY1125" fmla="*/ 1042185 h 1576362"/>
                  <a:gd name="connsiteX1126" fmla="*/ 835764 w 1941163"/>
                  <a:gd name="connsiteY1126" fmla="*/ 1039371 h 1576362"/>
                  <a:gd name="connsiteX1127" fmla="*/ 834485 w 1941163"/>
                  <a:gd name="connsiteY1127" fmla="*/ 1035022 h 1576362"/>
                  <a:gd name="connsiteX1128" fmla="*/ 829880 w 1941163"/>
                  <a:gd name="connsiteY1128" fmla="*/ 1024278 h 1576362"/>
                  <a:gd name="connsiteX1129" fmla="*/ 828345 w 1941163"/>
                  <a:gd name="connsiteY1129" fmla="*/ 1020696 h 1576362"/>
                  <a:gd name="connsiteX1130" fmla="*/ 826298 w 1941163"/>
                  <a:gd name="connsiteY1130" fmla="*/ 1017370 h 1576362"/>
                  <a:gd name="connsiteX1131" fmla="*/ 823996 w 1941163"/>
                  <a:gd name="connsiteY1131" fmla="*/ 1013789 h 1576362"/>
                  <a:gd name="connsiteX1132" fmla="*/ 821694 w 1941163"/>
                  <a:gd name="connsiteY1132" fmla="*/ 1011230 h 1576362"/>
                  <a:gd name="connsiteX1133" fmla="*/ 818624 w 1941163"/>
                  <a:gd name="connsiteY1133" fmla="*/ 1009951 h 1576362"/>
                  <a:gd name="connsiteX1134" fmla="*/ 816065 w 1941163"/>
                  <a:gd name="connsiteY1134" fmla="*/ 1009951 h 1576362"/>
                  <a:gd name="connsiteX1135" fmla="*/ 812996 w 1941163"/>
                  <a:gd name="connsiteY1135" fmla="*/ 1011487 h 1576362"/>
                  <a:gd name="connsiteX1136" fmla="*/ 811972 w 1941163"/>
                  <a:gd name="connsiteY1136" fmla="*/ 1012765 h 1576362"/>
                  <a:gd name="connsiteX1137" fmla="*/ 810693 w 1941163"/>
                  <a:gd name="connsiteY1137" fmla="*/ 1013021 h 1576362"/>
                  <a:gd name="connsiteX1138" fmla="*/ 809670 w 1941163"/>
                  <a:gd name="connsiteY1138" fmla="*/ 1012510 h 1576362"/>
                  <a:gd name="connsiteX1139" fmla="*/ 805321 w 1941163"/>
                  <a:gd name="connsiteY1139" fmla="*/ 1009440 h 1576362"/>
                  <a:gd name="connsiteX1140" fmla="*/ 801740 w 1941163"/>
                  <a:gd name="connsiteY1140" fmla="*/ 1007137 h 1576362"/>
                  <a:gd name="connsiteX1141" fmla="*/ 798158 w 1941163"/>
                  <a:gd name="connsiteY1141" fmla="*/ 1004835 h 1576362"/>
                  <a:gd name="connsiteX1142" fmla="*/ 794832 w 1941163"/>
                  <a:gd name="connsiteY1142" fmla="*/ 1002021 h 1576362"/>
                  <a:gd name="connsiteX1143" fmla="*/ 793042 w 1941163"/>
                  <a:gd name="connsiteY1143" fmla="*/ 1000230 h 1576362"/>
                  <a:gd name="connsiteX1144" fmla="*/ 791763 w 1941163"/>
                  <a:gd name="connsiteY1144" fmla="*/ 999974 h 1576362"/>
                  <a:gd name="connsiteX1145" fmla="*/ 788181 w 1941163"/>
                  <a:gd name="connsiteY1145" fmla="*/ 994858 h 1576362"/>
                  <a:gd name="connsiteX1146" fmla="*/ 787669 w 1941163"/>
                  <a:gd name="connsiteY1146" fmla="*/ 993323 h 1576362"/>
                  <a:gd name="connsiteX1147" fmla="*/ 788949 w 1941163"/>
                  <a:gd name="connsiteY1147" fmla="*/ 991533 h 1576362"/>
                  <a:gd name="connsiteX1148" fmla="*/ 787925 w 1941163"/>
                  <a:gd name="connsiteY1148" fmla="*/ 990253 h 1576362"/>
                  <a:gd name="connsiteX1149" fmla="*/ 785879 w 1941163"/>
                  <a:gd name="connsiteY1149" fmla="*/ 988719 h 1576362"/>
                  <a:gd name="connsiteX1150" fmla="*/ 784088 w 1941163"/>
                  <a:gd name="connsiteY1150" fmla="*/ 988463 h 1576362"/>
                  <a:gd name="connsiteX1151" fmla="*/ 783065 w 1941163"/>
                  <a:gd name="connsiteY1151" fmla="*/ 987695 h 1576362"/>
                  <a:gd name="connsiteX1152" fmla="*/ 782297 w 1941163"/>
                  <a:gd name="connsiteY1152" fmla="*/ 985905 h 1576362"/>
                  <a:gd name="connsiteX1153" fmla="*/ 781530 w 1941163"/>
                  <a:gd name="connsiteY1153" fmla="*/ 985137 h 1576362"/>
                  <a:gd name="connsiteX1154" fmla="*/ 778204 w 1941163"/>
                  <a:gd name="connsiteY1154" fmla="*/ 980020 h 1576362"/>
                  <a:gd name="connsiteX1155" fmla="*/ 775902 w 1941163"/>
                  <a:gd name="connsiteY1155" fmla="*/ 978742 h 1576362"/>
                  <a:gd name="connsiteX1156" fmla="*/ 773088 w 1941163"/>
                  <a:gd name="connsiteY1156" fmla="*/ 976183 h 1576362"/>
                  <a:gd name="connsiteX1157" fmla="*/ 770274 w 1941163"/>
                  <a:gd name="connsiteY1157" fmla="*/ 974137 h 1576362"/>
                  <a:gd name="connsiteX1158" fmla="*/ 766692 w 1941163"/>
                  <a:gd name="connsiteY1158" fmla="*/ 972346 h 1576362"/>
                  <a:gd name="connsiteX1159" fmla="*/ 762855 w 1941163"/>
                  <a:gd name="connsiteY1159" fmla="*/ 971834 h 1576362"/>
                  <a:gd name="connsiteX1160" fmla="*/ 757739 w 1941163"/>
                  <a:gd name="connsiteY1160" fmla="*/ 974137 h 1576362"/>
                  <a:gd name="connsiteX1161" fmla="*/ 755436 w 1941163"/>
                  <a:gd name="connsiteY1161" fmla="*/ 974392 h 1576362"/>
                  <a:gd name="connsiteX1162" fmla="*/ 753901 w 1941163"/>
                  <a:gd name="connsiteY1162" fmla="*/ 973625 h 1576362"/>
                  <a:gd name="connsiteX1163" fmla="*/ 752366 w 1941163"/>
                  <a:gd name="connsiteY1163" fmla="*/ 970555 h 1576362"/>
                  <a:gd name="connsiteX1164" fmla="*/ 751087 w 1941163"/>
                  <a:gd name="connsiteY1164" fmla="*/ 968764 h 1576362"/>
                  <a:gd name="connsiteX1165" fmla="*/ 746738 w 1941163"/>
                  <a:gd name="connsiteY1165" fmla="*/ 962369 h 1576362"/>
                  <a:gd name="connsiteX1166" fmla="*/ 744180 w 1941163"/>
                  <a:gd name="connsiteY1166" fmla="*/ 958276 h 1576362"/>
                  <a:gd name="connsiteX1167" fmla="*/ 740854 w 1941163"/>
                  <a:gd name="connsiteY1167" fmla="*/ 951880 h 1576362"/>
                  <a:gd name="connsiteX1168" fmla="*/ 738552 w 1941163"/>
                  <a:gd name="connsiteY1168" fmla="*/ 949578 h 1576362"/>
                  <a:gd name="connsiteX1169" fmla="*/ 734971 w 1941163"/>
                  <a:gd name="connsiteY1169" fmla="*/ 947020 h 1576362"/>
                  <a:gd name="connsiteX1170" fmla="*/ 731645 w 1941163"/>
                  <a:gd name="connsiteY1170" fmla="*/ 945741 h 1576362"/>
                  <a:gd name="connsiteX1171" fmla="*/ 729343 w 1941163"/>
                  <a:gd name="connsiteY1171" fmla="*/ 943694 h 1576362"/>
                  <a:gd name="connsiteX1172" fmla="*/ 727552 w 1941163"/>
                  <a:gd name="connsiteY1172" fmla="*/ 942671 h 1576362"/>
                  <a:gd name="connsiteX1173" fmla="*/ 724226 w 1941163"/>
                  <a:gd name="connsiteY1173" fmla="*/ 942159 h 1576362"/>
                  <a:gd name="connsiteX1174" fmla="*/ 718598 w 1941163"/>
                  <a:gd name="connsiteY1174" fmla="*/ 942415 h 1576362"/>
                  <a:gd name="connsiteX1175" fmla="*/ 715784 w 1941163"/>
                  <a:gd name="connsiteY1175" fmla="*/ 943438 h 1576362"/>
                  <a:gd name="connsiteX1176" fmla="*/ 712458 w 1941163"/>
                  <a:gd name="connsiteY1176" fmla="*/ 945996 h 1576362"/>
                  <a:gd name="connsiteX1177" fmla="*/ 708621 w 1941163"/>
                  <a:gd name="connsiteY1177" fmla="*/ 949578 h 1576362"/>
                  <a:gd name="connsiteX1178" fmla="*/ 707342 w 1941163"/>
                  <a:gd name="connsiteY1178" fmla="*/ 950346 h 1576362"/>
                  <a:gd name="connsiteX1179" fmla="*/ 705551 w 1941163"/>
                  <a:gd name="connsiteY1179" fmla="*/ 950346 h 1576362"/>
                  <a:gd name="connsiteX1180" fmla="*/ 702226 w 1941163"/>
                  <a:gd name="connsiteY1180" fmla="*/ 949578 h 1576362"/>
                  <a:gd name="connsiteX1181" fmla="*/ 700691 w 1941163"/>
                  <a:gd name="connsiteY1181" fmla="*/ 948555 h 1576362"/>
                  <a:gd name="connsiteX1182" fmla="*/ 698644 w 1941163"/>
                  <a:gd name="connsiteY1182" fmla="*/ 948299 h 1576362"/>
                  <a:gd name="connsiteX1183" fmla="*/ 696342 w 1941163"/>
                  <a:gd name="connsiteY1183" fmla="*/ 944461 h 1576362"/>
                  <a:gd name="connsiteX1184" fmla="*/ 694039 w 1941163"/>
                  <a:gd name="connsiteY1184" fmla="*/ 943950 h 1576362"/>
                  <a:gd name="connsiteX1185" fmla="*/ 690970 w 1941163"/>
                  <a:gd name="connsiteY1185" fmla="*/ 943694 h 1576362"/>
                  <a:gd name="connsiteX1186" fmla="*/ 688156 w 1941163"/>
                  <a:gd name="connsiteY1186" fmla="*/ 941647 h 1576362"/>
                  <a:gd name="connsiteX1187" fmla="*/ 687900 w 1941163"/>
                  <a:gd name="connsiteY1187" fmla="*/ 940113 h 1576362"/>
                  <a:gd name="connsiteX1188" fmla="*/ 685342 w 1941163"/>
                  <a:gd name="connsiteY1188" fmla="*/ 937555 h 1576362"/>
                  <a:gd name="connsiteX1189" fmla="*/ 683039 w 1941163"/>
                  <a:gd name="connsiteY1189" fmla="*/ 934741 h 1576362"/>
                  <a:gd name="connsiteX1190" fmla="*/ 680481 w 1941163"/>
                  <a:gd name="connsiteY1190" fmla="*/ 930903 h 1576362"/>
                  <a:gd name="connsiteX1191" fmla="*/ 677155 w 1941163"/>
                  <a:gd name="connsiteY1191" fmla="*/ 927066 h 1576362"/>
                  <a:gd name="connsiteX1192" fmla="*/ 675876 w 1941163"/>
                  <a:gd name="connsiteY1192" fmla="*/ 925787 h 1576362"/>
                  <a:gd name="connsiteX1193" fmla="*/ 673574 w 1941163"/>
                  <a:gd name="connsiteY1193" fmla="*/ 924764 h 1576362"/>
                  <a:gd name="connsiteX1194" fmla="*/ 667690 w 1941163"/>
                  <a:gd name="connsiteY1194" fmla="*/ 919647 h 1576362"/>
                  <a:gd name="connsiteX1195" fmla="*/ 665899 w 1941163"/>
                  <a:gd name="connsiteY1195" fmla="*/ 915810 h 1576362"/>
                  <a:gd name="connsiteX1196" fmla="*/ 663341 w 1941163"/>
                  <a:gd name="connsiteY1196" fmla="*/ 912484 h 1576362"/>
                  <a:gd name="connsiteX1197" fmla="*/ 659248 w 1941163"/>
                  <a:gd name="connsiteY1197" fmla="*/ 912228 h 1576362"/>
                  <a:gd name="connsiteX1198" fmla="*/ 658225 w 1941163"/>
                  <a:gd name="connsiteY1198" fmla="*/ 911973 h 1576362"/>
                  <a:gd name="connsiteX1199" fmla="*/ 656945 w 1941163"/>
                  <a:gd name="connsiteY1199" fmla="*/ 910949 h 1576362"/>
                  <a:gd name="connsiteX1200" fmla="*/ 654643 w 1941163"/>
                  <a:gd name="connsiteY1200" fmla="*/ 901996 h 1576362"/>
                  <a:gd name="connsiteX1201" fmla="*/ 654131 w 1941163"/>
                  <a:gd name="connsiteY1201" fmla="*/ 900716 h 1576362"/>
                  <a:gd name="connsiteX1202" fmla="*/ 652597 w 1941163"/>
                  <a:gd name="connsiteY1202" fmla="*/ 899437 h 1576362"/>
                  <a:gd name="connsiteX1203" fmla="*/ 650294 w 1941163"/>
                  <a:gd name="connsiteY1203" fmla="*/ 899437 h 1576362"/>
                  <a:gd name="connsiteX1204" fmla="*/ 647736 w 1941163"/>
                  <a:gd name="connsiteY1204" fmla="*/ 899693 h 1576362"/>
                  <a:gd name="connsiteX1205" fmla="*/ 642875 w 1941163"/>
                  <a:gd name="connsiteY1205" fmla="*/ 899693 h 1576362"/>
                  <a:gd name="connsiteX1206" fmla="*/ 639550 w 1941163"/>
                  <a:gd name="connsiteY1206" fmla="*/ 899182 h 1576362"/>
                  <a:gd name="connsiteX1207" fmla="*/ 637759 w 1941163"/>
                  <a:gd name="connsiteY1207" fmla="*/ 898158 h 1576362"/>
                  <a:gd name="connsiteX1208" fmla="*/ 629061 w 1941163"/>
                  <a:gd name="connsiteY1208" fmla="*/ 894321 h 1576362"/>
                  <a:gd name="connsiteX1209" fmla="*/ 627782 w 1941163"/>
                  <a:gd name="connsiteY1209" fmla="*/ 893809 h 1576362"/>
                  <a:gd name="connsiteX1210" fmla="*/ 624712 w 1941163"/>
                  <a:gd name="connsiteY1210" fmla="*/ 893554 h 1576362"/>
                  <a:gd name="connsiteX1211" fmla="*/ 621898 w 1941163"/>
                  <a:gd name="connsiteY1211" fmla="*/ 893809 h 1576362"/>
                  <a:gd name="connsiteX1212" fmla="*/ 619596 w 1941163"/>
                  <a:gd name="connsiteY1212" fmla="*/ 894321 h 1576362"/>
                  <a:gd name="connsiteX1213" fmla="*/ 617293 w 1941163"/>
                  <a:gd name="connsiteY1213" fmla="*/ 893809 h 1576362"/>
                  <a:gd name="connsiteX1214" fmla="*/ 613456 w 1941163"/>
                  <a:gd name="connsiteY1214" fmla="*/ 891507 h 1576362"/>
                  <a:gd name="connsiteX1215" fmla="*/ 611921 w 1941163"/>
                  <a:gd name="connsiteY1215" fmla="*/ 888181 h 1576362"/>
                  <a:gd name="connsiteX1216" fmla="*/ 611154 w 1941163"/>
                  <a:gd name="connsiteY1216" fmla="*/ 887414 h 1576362"/>
                  <a:gd name="connsiteX1217" fmla="*/ 609107 w 1941163"/>
                  <a:gd name="connsiteY1217" fmla="*/ 885879 h 1576362"/>
                  <a:gd name="connsiteX1218" fmla="*/ 604247 w 1941163"/>
                  <a:gd name="connsiteY1218" fmla="*/ 885623 h 1576362"/>
                  <a:gd name="connsiteX1219" fmla="*/ 602200 w 1941163"/>
                  <a:gd name="connsiteY1219" fmla="*/ 885111 h 1576362"/>
                  <a:gd name="connsiteX1220" fmla="*/ 599898 w 1941163"/>
                  <a:gd name="connsiteY1220" fmla="*/ 882553 h 1576362"/>
                  <a:gd name="connsiteX1221" fmla="*/ 599386 w 1941163"/>
                  <a:gd name="connsiteY1221" fmla="*/ 879995 h 1576362"/>
                  <a:gd name="connsiteX1222" fmla="*/ 599130 w 1941163"/>
                  <a:gd name="connsiteY1222" fmla="*/ 876414 h 1576362"/>
                  <a:gd name="connsiteX1223" fmla="*/ 598874 w 1941163"/>
                  <a:gd name="connsiteY1223" fmla="*/ 874111 h 1576362"/>
                  <a:gd name="connsiteX1224" fmla="*/ 597851 w 1941163"/>
                  <a:gd name="connsiteY1224" fmla="*/ 871041 h 1576362"/>
                  <a:gd name="connsiteX1225" fmla="*/ 598619 w 1941163"/>
                  <a:gd name="connsiteY1225" fmla="*/ 868739 h 1576362"/>
                  <a:gd name="connsiteX1226" fmla="*/ 597595 w 1941163"/>
                  <a:gd name="connsiteY1226" fmla="*/ 865669 h 1576362"/>
                  <a:gd name="connsiteX1227" fmla="*/ 596572 w 1941163"/>
                  <a:gd name="connsiteY1227" fmla="*/ 864646 h 1576362"/>
                  <a:gd name="connsiteX1228" fmla="*/ 593758 w 1941163"/>
                  <a:gd name="connsiteY1228" fmla="*/ 862855 h 1576362"/>
                  <a:gd name="connsiteX1229" fmla="*/ 591200 w 1941163"/>
                  <a:gd name="connsiteY1229" fmla="*/ 862087 h 1576362"/>
                  <a:gd name="connsiteX1230" fmla="*/ 587618 w 1941163"/>
                  <a:gd name="connsiteY1230" fmla="*/ 860553 h 1576362"/>
                  <a:gd name="connsiteX1231" fmla="*/ 585316 w 1941163"/>
                  <a:gd name="connsiteY1231" fmla="*/ 860041 h 1576362"/>
                  <a:gd name="connsiteX1232" fmla="*/ 582246 w 1941163"/>
                  <a:gd name="connsiteY1232" fmla="*/ 860297 h 1576362"/>
                  <a:gd name="connsiteX1233" fmla="*/ 577641 w 1941163"/>
                  <a:gd name="connsiteY1233" fmla="*/ 861832 h 1576362"/>
                  <a:gd name="connsiteX1234" fmla="*/ 576362 w 1941163"/>
                  <a:gd name="connsiteY1234" fmla="*/ 861576 h 1576362"/>
                  <a:gd name="connsiteX1235" fmla="*/ 574827 w 1941163"/>
                  <a:gd name="connsiteY1235" fmla="*/ 859529 h 1576362"/>
                  <a:gd name="connsiteX1236" fmla="*/ 571246 w 1941163"/>
                  <a:gd name="connsiteY1236" fmla="*/ 852878 h 1576362"/>
                  <a:gd name="connsiteX1237" fmla="*/ 569455 w 1941163"/>
                  <a:gd name="connsiteY1237" fmla="*/ 850064 h 1576362"/>
                  <a:gd name="connsiteX1238" fmla="*/ 563060 w 1941163"/>
                  <a:gd name="connsiteY1238" fmla="*/ 849296 h 1576362"/>
                  <a:gd name="connsiteX1239" fmla="*/ 560757 w 1941163"/>
                  <a:gd name="connsiteY1239" fmla="*/ 845715 h 1576362"/>
                  <a:gd name="connsiteX1240" fmla="*/ 558455 w 1941163"/>
                  <a:gd name="connsiteY1240" fmla="*/ 844436 h 1576362"/>
                  <a:gd name="connsiteX1241" fmla="*/ 556152 w 1941163"/>
                  <a:gd name="connsiteY1241" fmla="*/ 845459 h 1576362"/>
                  <a:gd name="connsiteX1242" fmla="*/ 553594 w 1941163"/>
                  <a:gd name="connsiteY1242" fmla="*/ 847250 h 1576362"/>
                  <a:gd name="connsiteX1243" fmla="*/ 551036 w 1941163"/>
                  <a:gd name="connsiteY1243" fmla="*/ 848785 h 1576362"/>
                  <a:gd name="connsiteX1244" fmla="*/ 549501 w 1941163"/>
                  <a:gd name="connsiteY1244" fmla="*/ 848529 h 1576362"/>
                  <a:gd name="connsiteX1245" fmla="*/ 547455 w 1941163"/>
                  <a:gd name="connsiteY1245" fmla="*/ 846227 h 1576362"/>
                  <a:gd name="connsiteX1246" fmla="*/ 545152 w 1941163"/>
                  <a:gd name="connsiteY1246" fmla="*/ 841622 h 1576362"/>
                  <a:gd name="connsiteX1247" fmla="*/ 543361 w 1941163"/>
                  <a:gd name="connsiteY1247" fmla="*/ 838296 h 1576362"/>
                  <a:gd name="connsiteX1248" fmla="*/ 540547 w 1941163"/>
                  <a:gd name="connsiteY1248" fmla="*/ 835482 h 1576362"/>
                  <a:gd name="connsiteX1249" fmla="*/ 539524 w 1941163"/>
                  <a:gd name="connsiteY1249" fmla="*/ 833180 h 1576362"/>
                  <a:gd name="connsiteX1250" fmla="*/ 536966 w 1941163"/>
                  <a:gd name="connsiteY1250" fmla="*/ 829343 h 1576362"/>
                  <a:gd name="connsiteX1251" fmla="*/ 534664 w 1941163"/>
                  <a:gd name="connsiteY1251" fmla="*/ 827296 h 1576362"/>
                  <a:gd name="connsiteX1252" fmla="*/ 533640 w 1941163"/>
                  <a:gd name="connsiteY1252" fmla="*/ 826785 h 1576362"/>
                  <a:gd name="connsiteX1253" fmla="*/ 532105 w 1941163"/>
                  <a:gd name="connsiteY1253" fmla="*/ 825250 h 1576362"/>
                  <a:gd name="connsiteX1254" fmla="*/ 531594 w 1941163"/>
                  <a:gd name="connsiteY1254" fmla="*/ 823459 h 1576362"/>
                  <a:gd name="connsiteX1255" fmla="*/ 528012 w 1941163"/>
                  <a:gd name="connsiteY1255" fmla="*/ 818598 h 1576362"/>
                  <a:gd name="connsiteX1256" fmla="*/ 525198 w 1941163"/>
                  <a:gd name="connsiteY1256" fmla="*/ 815528 h 1576362"/>
                  <a:gd name="connsiteX1257" fmla="*/ 523408 w 1941163"/>
                  <a:gd name="connsiteY1257" fmla="*/ 814505 h 1576362"/>
                  <a:gd name="connsiteX1258" fmla="*/ 520082 w 1941163"/>
                  <a:gd name="connsiteY1258" fmla="*/ 814249 h 1576362"/>
                  <a:gd name="connsiteX1259" fmla="*/ 518547 w 1941163"/>
                  <a:gd name="connsiteY1259" fmla="*/ 813226 h 1576362"/>
                  <a:gd name="connsiteX1260" fmla="*/ 516245 w 1941163"/>
                  <a:gd name="connsiteY1260" fmla="*/ 807598 h 1576362"/>
                  <a:gd name="connsiteX1261" fmla="*/ 515221 w 1941163"/>
                  <a:gd name="connsiteY1261" fmla="*/ 803249 h 1576362"/>
                  <a:gd name="connsiteX1262" fmla="*/ 512151 w 1941163"/>
                  <a:gd name="connsiteY1262" fmla="*/ 803249 h 1576362"/>
                  <a:gd name="connsiteX1263" fmla="*/ 510617 w 1941163"/>
                  <a:gd name="connsiteY1263" fmla="*/ 804784 h 1576362"/>
                  <a:gd name="connsiteX1264" fmla="*/ 509337 w 1941163"/>
                  <a:gd name="connsiteY1264" fmla="*/ 804784 h 1576362"/>
                  <a:gd name="connsiteX1265" fmla="*/ 506523 w 1941163"/>
                  <a:gd name="connsiteY1265" fmla="*/ 802481 h 1576362"/>
                  <a:gd name="connsiteX1266" fmla="*/ 504988 w 1941163"/>
                  <a:gd name="connsiteY1266" fmla="*/ 800946 h 1576362"/>
                  <a:gd name="connsiteX1267" fmla="*/ 503965 w 1941163"/>
                  <a:gd name="connsiteY1267" fmla="*/ 799412 h 1576362"/>
                  <a:gd name="connsiteX1268" fmla="*/ 499616 w 1941163"/>
                  <a:gd name="connsiteY1268" fmla="*/ 796086 h 1576362"/>
                  <a:gd name="connsiteX1269" fmla="*/ 497058 w 1941163"/>
                  <a:gd name="connsiteY1269" fmla="*/ 795830 h 1576362"/>
                  <a:gd name="connsiteX1270" fmla="*/ 496546 w 1941163"/>
                  <a:gd name="connsiteY1270" fmla="*/ 795318 h 1576362"/>
                  <a:gd name="connsiteX1271" fmla="*/ 496291 w 1941163"/>
                  <a:gd name="connsiteY1271" fmla="*/ 789435 h 1576362"/>
                  <a:gd name="connsiteX1272" fmla="*/ 493477 w 1941163"/>
                  <a:gd name="connsiteY1272" fmla="*/ 787132 h 1576362"/>
                  <a:gd name="connsiteX1273" fmla="*/ 491942 w 1941163"/>
                  <a:gd name="connsiteY1273" fmla="*/ 786109 h 1576362"/>
                  <a:gd name="connsiteX1274" fmla="*/ 491174 w 1941163"/>
                  <a:gd name="connsiteY1274" fmla="*/ 784830 h 1576362"/>
                  <a:gd name="connsiteX1275" fmla="*/ 489639 w 1941163"/>
                  <a:gd name="connsiteY1275" fmla="*/ 784830 h 1576362"/>
                  <a:gd name="connsiteX1276" fmla="*/ 488616 w 1941163"/>
                  <a:gd name="connsiteY1276" fmla="*/ 786109 h 1576362"/>
                  <a:gd name="connsiteX1277" fmla="*/ 485802 w 1941163"/>
                  <a:gd name="connsiteY1277" fmla="*/ 790458 h 1576362"/>
                  <a:gd name="connsiteX1278" fmla="*/ 484523 w 1941163"/>
                  <a:gd name="connsiteY1278" fmla="*/ 791737 h 1576362"/>
                  <a:gd name="connsiteX1279" fmla="*/ 483244 w 1941163"/>
                  <a:gd name="connsiteY1279" fmla="*/ 791481 h 1576362"/>
                  <a:gd name="connsiteX1280" fmla="*/ 480430 w 1941163"/>
                  <a:gd name="connsiteY1280" fmla="*/ 789946 h 1576362"/>
                  <a:gd name="connsiteX1281" fmla="*/ 476848 w 1941163"/>
                  <a:gd name="connsiteY1281" fmla="*/ 788923 h 1576362"/>
                  <a:gd name="connsiteX1282" fmla="*/ 474802 w 1941163"/>
                  <a:gd name="connsiteY1282" fmla="*/ 788155 h 1576362"/>
                  <a:gd name="connsiteX1283" fmla="*/ 471220 w 1941163"/>
                  <a:gd name="connsiteY1283" fmla="*/ 785853 h 1576362"/>
                  <a:gd name="connsiteX1284" fmla="*/ 469430 w 1941163"/>
                  <a:gd name="connsiteY1284" fmla="*/ 784063 h 1576362"/>
                  <a:gd name="connsiteX1285" fmla="*/ 468150 w 1941163"/>
                  <a:gd name="connsiteY1285" fmla="*/ 781760 h 1576362"/>
                  <a:gd name="connsiteX1286" fmla="*/ 466871 w 1941163"/>
                  <a:gd name="connsiteY1286" fmla="*/ 780225 h 1576362"/>
                  <a:gd name="connsiteX1287" fmla="*/ 465081 w 1941163"/>
                  <a:gd name="connsiteY1287" fmla="*/ 779202 h 1576362"/>
                  <a:gd name="connsiteX1288" fmla="*/ 463034 w 1941163"/>
                  <a:gd name="connsiteY1288" fmla="*/ 779202 h 1576362"/>
                  <a:gd name="connsiteX1289" fmla="*/ 461243 w 1941163"/>
                  <a:gd name="connsiteY1289" fmla="*/ 779969 h 1576362"/>
                  <a:gd name="connsiteX1290" fmla="*/ 459197 w 1941163"/>
                  <a:gd name="connsiteY1290" fmla="*/ 779458 h 1576362"/>
                  <a:gd name="connsiteX1291" fmla="*/ 457406 w 1941163"/>
                  <a:gd name="connsiteY1291" fmla="*/ 776132 h 1576362"/>
                  <a:gd name="connsiteX1292" fmla="*/ 456127 w 1941163"/>
                  <a:gd name="connsiteY1292" fmla="*/ 774853 h 1576362"/>
                  <a:gd name="connsiteX1293" fmla="*/ 452545 w 1941163"/>
                  <a:gd name="connsiteY1293" fmla="*/ 774086 h 1576362"/>
                  <a:gd name="connsiteX1294" fmla="*/ 450499 w 1941163"/>
                  <a:gd name="connsiteY1294" fmla="*/ 772295 h 1576362"/>
                  <a:gd name="connsiteX1295" fmla="*/ 448452 w 1941163"/>
                  <a:gd name="connsiteY1295" fmla="*/ 769736 h 1576362"/>
                  <a:gd name="connsiteX1296" fmla="*/ 447685 w 1941163"/>
                  <a:gd name="connsiteY1296" fmla="*/ 768969 h 1576362"/>
                  <a:gd name="connsiteX1297" fmla="*/ 444871 w 1941163"/>
                  <a:gd name="connsiteY1297" fmla="*/ 764364 h 1576362"/>
                  <a:gd name="connsiteX1298" fmla="*/ 441034 w 1941163"/>
                  <a:gd name="connsiteY1298" fmla="*/ 759248 h 1576362"/>
                  <a:gd name="connsiteX1299" fmla="*/ 439243 w 1941163"/>
                  <a:gd name="connsiteY1299" fmla="*/ 756178 h 1576362"/>
                  <a:gd name="connsiteX1300" fmla="*/ 437964 w 1941163"/>
                  <a:gd name="connsiteY1300" fmla="*/ 755155 h 1576362"/>
                  <a:gd name="connsiteX1301" fmla="*/ 434638 w 1941163"/>
                  <a:gd name="connsiteY1301" fmla="*/ 755411 h 1576362"/>
                  <a:gd name="connsiteX1302" fmla="*/ 431824 w 1941163"/>
                  <a:gd name="connsiteY1302" fmla="*/ 752597 h 1576362"/>
                  <a:gd name="connsiteX1303" fmla="*/ 429266 w 1941163"/>
                  <a:gd name="connsiteY1303" fmla="*/ 751829 h 1576362"/>
                  <a:gd name="connsiteX1304" fmla="*/ 426963 w 1941163"/>
                  <a:gd name="connsiteY1304" fmla="*/ 751573 h 1576362"/>
                  <a:gd name="connsiteX1305" fmla="*/ 423638 w 1941163"/>
                  <a:gd name="connsiteY1305" fmla="*/ 751829 h 1576362"/>
                  <a:gd name="connsiteX1306" fmla="*/ 423126 w 1941163"/>
                  <a:gd name="connsiteY1306" fmla="*/ 751317 h 1576362"/>
                  <a:gd name="connsiteX1307" fmla="*/ 421847 w 1941163"/>
                  <a:gd name="connsiteY1307" fmla="*/ 746201 h 1576362"/>
                  <a:gd name="connsiteX1308" fmla="*/ 421080 w 1941163"/>
                  <a:gd name="connsiteY1308" fmla="*/ 745434 h 1576362"/>
                  <a:gd name="connsiteX1309" fmla="*/ 416731 w 1941163"/>
                  <a:gd name="connsiteY1309" fmla="*/ 740829 h 1576362"/>
                  <a:gd name="connsiteX1310" fmla="*/ 414428 w 1941163"/>
                  <a:gd name="connsiteY1310" fmla="*/ 739806 h 1576362"/>
                  <a:gd name="connsiteX1311" fmla="*/ 413149 w 1941163"/>
                  <a:gd name="connsiteY1311" fmla="*/ 739038 h 1576362"/>
                  <a:gd name="connsiteX1312" fmla="*/ 410847 w 1941163"/>
                  <a:gd name="connsiteY1312" fmla="*/ 734689 h 1576362"/>
                  <a:gd name="connsiteX1313" fmla="*/ 411614 w 1941163"/>
                  <a:gd name="connsiteY1313" fmla="*/ 733154 h 1576362"/>
                  <a:gd name="connsiteX1314" fmla="*/ 411103 w 1941163"/>
                  <a:gd name="connsiteY1314" fmla="*/ 730596 h 1576362"/>
                  <a:gd name="connsiteX1315" fmla="*/ 410335 w 1941163"/>
                  <a:gd name="connsiteY1315" fmla="*/ 728038 h 1576362"/>
                  <a:gd name="connsiteX1316" fmla="*/ 411103 w 1941163"/>
                  <a:gd name="connsiteY1316" fmla="*/ 724201 h 1576362"/>
                  <a:gd name="connsiteX1317" fmla="*/ 410847 w 1941163"/>
                  <a:gd name="connsiteY1317" fmla="*/ 718829 h 1576362"/>
                  <a:gd name="connsiteX1318" fmla="*/ 410591 w 1941163"/>
                  <a:gd name="connsiteY1318" fmla="*/ 716270 h 1576362"/>
                  <a:gd name="connsiteX1319" fmla="*/ 409056 w 1941163"/>
                  <a:gd name="connsiteY1319" fmla="*/ 713968 h 1576362"/>
                  <a:gd name="connsiteX1320" fmla="*/ 407265 w 1941163"/>
                  <a:gd name="connsiteY1320" fmla="*/ 711666 h 1576362"/>
                  <a:gd name="connsiteX1321" fmla="*/ 406754 w 1941163"/>
                  <a:gd name="connsiteY1321" fmla="*/ 709363 h 1576362"/>
                  <a:gd name="connsiteX1322" fmla="*/ 406242 w 1941163"/>
                  <a:gd name="connsiteY1322" fmla="*/ 706549 h 1576362"/>
                  <a:gd name="connsiteX1323" fmla="*/ 406498 w 1941163"/>
                  <a:gd name="connsiteY1323" fmla="*/ 701433 h 1576362"/>
                  <a:gd name="connsiteX1324" fmla="*/ 406242 w 1941163"/>
                  <a:gd name="connsiteY1324" fmla="*/ 699642 h 1576362"/>
                  <a:gd name="connsiteX1325" fmla="*/ 404451 w 1941163"/>
                  <a:gd name="connsiteY1325" fmla="*/ 697851 h 1576362"/>
                  <a:gd name="connsiteX1326" fmla="*/ 402149 w 1941163"/>
                  <a:gd name="connsiteY1326" fmla="*/ 697595 h 1576362"/>
                  <a:gd name="connsiteX1327" fmla="*/ 399079 w 1941163"/>
                  <a:gd name="connsiteY1327" fmla="*/ 698619 h 1576362"/>
                  <a:gd name="connsiteX1328" fmla="*/ 391149 w 1941163"/>
                  <a:gd name="connsiteY1328" fmla="*/ 698875 h 1576362"/>
                  <a:gd name="connsiteX1329" fmla="*/ 389870 w 1941163"/>
                  <a:gd name="connsiteY1329" fmla="*/ 699130 h 1576362"/>
                  <a:gd name="connsiteX1330" fmla="*/ 388335 w 1941163"/>
                  <a:gd name="connsiteY1330" fmla="*/ 699898 h 1576362"/>
                  <a:gd name="connsiteX1331" fmla="*/ 387056 w 1941163"/>
                  <a:gd name="connsiteY1331" fmla="*/ 702712 h 1576362"/>
                  <a:gd name="connsiteX1332" fmla="*/ 384241 w 1941163"/>
                  <a:gd name="connsiteY1332" fmla="*/ 703223 h 1576362"/>
                  <a:gd name="connsiteX1333" fmla="*/ 382707 w 1941163"/>
                  <a:gd name="connsiteY1333" fmla="*/ 703735 h 1576362"/>
                  <a:gd name="connsiteX1334" fmla="*/ 378869 w 1941163"/>
                  <a:gd name="connsiteY1334" fmla="*/ 705781 h 1576362"/>
                  <a:gd name="connsiteX1335" fmla="*/ 377334 w 1941163"/>
                  <a:gd name="connsiteY1335" fmla="*/ 706038 h 1576362"/>
                  <a:gd name="connsiteX1336" fmla="*/ 376055 w 1941163"/>
                  <a:gd name="connsiteY1336" fmla="*/ 705781 h 1576362"/>
                  <a:gd name="connsiteX1337" fmla="*/ 373497 w 1941163"/>
                  <a:gd name="connsiteY1337" fmla="*/ 703735 h 1576362"/>
                  <a:gd name="connsiteX1338" fmla="*/ 369404 w 1941163"/>
                  <a:gd name="connsiteY1338" fmla="*/ 701433 h 1576362"/>
                  <a:gd name="connsiteX1339" fmla="*/ 367869 w 1941163"/>
                  <a:gd name="connsiteY1339" fmla="*/ 701433 h 1576362"/>
                  <a:gd name="connsiteX1340" fmla="*/ 365055 w 1941163"/>
                  <a:gd name="connsiteY1340" fmla="*/ 701689 h 1576362"/>
                  <a:gd name="connsiteX1341" fmla="*/ 363520 w 1941163"/>
                  <a:gd name="connsiteY1341" fmla="*/ 701177 h 1576362"/>
                  <a:gd name="connsiteX1342" fmla="*/ 362497 w 1941163"/>
                  <a:gd name="connsiteY1342" fmla="*/ 699642 h 1576362"/>
                  <a:gd name="connsiteX1343" fmla="*/ 361985 w 1941163"/>
                  <a:gd name="connsiteY1343" fmla="*/ 696572 h 1576362"/>
                  <a:gd name="connsiteX1344" fmla="*/ 361729 w 1941163"/>
                  <a:gd name="connsiteY1344" fmla="*/ 695549 h 1576362"/>
                  <a:gd name="connsiteX1345" fmla="*/ 355590 w 1941163"/>
                  <a:gd name="connsiteY1345" fmla="*/ 689921 h 1576362"/>
                  <a:gd name="connsiteX1346" fmla="*/ 353543 w 1941163"/>
                  <a:gd name="connsiteY1346" fmla="*/ 687618 h 1576362"/>
                  <a:gd name="connsiteX1347" fmla="*/ 352776 w 1941163"/>
                  <a:gd name="connsiteY1347" fmla="*/ 686084 h 1576362"/>
                  <a:gd name="connsiteX1348" fmla="*/ 352776 w 1941163"/>
                  <a:gd name="connsiteY1348" fmla="*/ 683013 h 1576362"/>
                  <a:gd name="connsiteX1349" fmla="*/ 352264 w 1941163"/>
                  <a:gd name="connsiteY1349" fmla="*/ 680967 h 1576362"/>
                  <a:gd name="connsiteX1350" fmla="*/ 349706 w 1941163"/>
                  <a:gd name="connsiteY1350" fmla="*/ 678665 h 1576362"/>
                  <a:gd name="connsiteX1351" fmla="*/ 342543 w 1941163"/>
                  <a:gd name="connsiteY1351" fmla="*/ 675083 h 1576362"/>
                  <a:gd name="connsiteX1352" fmla="*/ 339729 w 1941163"/>
                  <a:gd name="connsiteY1352" fmla="*/ 673293 h 1576362"/>
                  <a:gd name="connsiteX1353" fmla="*/ 335636 w 1941163"/>
                  <a:gd name="connsiteY1353" fmla="*/ 669199 h 1576362"/>
                  <a:gd name="connsiteX1354" fmla="*/ 332822 w 1941163"/>
                  <a:gd name="connsiteY1354" fmla="*/ 666130 h 1576362"/>
                  <a:gd name="connsiteX1355" fmla="*/ 330775 w 1941163"/>
                  <a:gd name="connsiteY1355" fmla="*/ 664851 h 1576362"/>
                  <a:gd name="connsiteX1356" fmla="*/ 326170 w 1941163"/>
                  <a:gd name="connsiteY1356" fmla="*/ 663827 h 1576362"/>
                  <a:gd name="connsiteX1357" fmla="*/ 325403 w 1941163"/>
                  <a:gd name="connsiteY1357" fmla="*/ 663316 h 1576362"/>
                  <a:gd name="connsiteX1358" fmla="*/ 322333 w 1941163"/>
                  <a:gd name="connsiteY1358" fmla="*/ 659990 h 1576362"/>
                  <a:gd name="connsiteX1359" fmla="*/ 320287 w 1941163"/>
                  <a:gd name="connsiteY1359" fmla="*/ 657943 h 1576362"/>
                  <a:gd name="connsiteX1360" fmla="*/ 319007 w 1941163"/>
                  <a:gd name="connsiteY1360" fmla="*/ 657432 h 1576362"/>
                  <a:gd name="connsiteX1361" fmla="*/ 317472 w 1941163"/>
                  <a:gd name="connsiteY1361" fmla="*/ 657432 h 1576362"/>
                  <a:gd name="connsiteX1362" fmla="*/ 312868 w 1941163"/>
                  <a:gd name="connsiteY1362" fmla="*/ 658711 h 1576362"/>
                  <a:gd name="connsiteX1363" fmla="*/ 310565 w 1941163"/>
                  <a:gd name="connsiteY1363" fmla="*/ 658967 h 1576362"/>
                  <a:gd name="connsiteX1364" fmla="*/ 305961 w 1941163"/>
                  <a:gd name="connsiteY1364" fmla="*/ 658199 h 1576362"/>
                  <a:gd name="connsiteX1365" fmla="*/ 304937 w 1941163"/>
                  <a:gd name="connsiteY1365" fmla="*/ 657176 h 1576362"/>
                  <a:gd name="connsiteX1366" fmla="*/ 303914 w 1941163"/>
                  <a:gd name="connsiteY1366" fmla="*/ 654106 h 1576362"/>
                  <a:gd name="connsiteX1367" fmla="*/ 303147 w 1941163"/>
                  <a:gd name="connsiteY1367" fmla="*/ 651292 h 1576362"/>
                  <a:gd name="connsiteX1368" fmla="*/ 302123 w 1941163"/>
                  <a:gd name="connsiteY1368" fmla="*/ 650013 h 1576362"/>
                  <a:gd name="connsiteX1369" fmla="*/ 299054 w 1941163"/>
                  <a:gd name="connsiteY1369" fmla="*/ 648478 h 1576362"/>
                  <a:gd name="connsiteX1370" fmla="*/ 297007 w 1941163"/>
                  <a:gd name="connsiteY1370" fmla="*/ 646431 h 1576362"/>
                  <a:gd name="connsiteX1371" fmla="*/ 295216 w 1941163"/>
                  <a:gd name="connsiteY1371" fmla="*/ 645408 h 1576362"/>
                  <a:gd name="connsiteX1372" fmla="*/ 292658 w 1941163"/>
                  <a:gd name="connsiteY1372" fmla="*/ 644641 h 1576362"/>
                  <a:gd name="connsiteX1373" fmla="*/ 290356 w 1941163"/>
                  <a:gd name="connsiteY1373" fmla="*/ 642850 h 1576362"/>
                  <a:gd name="connsiteX1374" fmla="*/ 286518 w 1941163"/>
                  <a:gd name="connsiteY1374" fmla="*/ 639012 h 1576362"/>
                  <a:gd name="connsiteX1375" fmla="*/ 285495 w 1941163"/>
                  <a:gd name="connsiteY1375" fmla="*/ 638245 h 1576362"/>
                  <a:gd name="connsiteX1376" fmla="*/ 282937 w 1941163"/>
                  <a:gd name="connsiteY1376" fmla="*/ 637478 h 1576362"/>
                  <a:gd name="connsiteX1377" fmla="*/ 280123 w 1941163"/>
                  <a:gd name="connsiteY1377" fmla="*/ 636198 h 1576362"/>
                  <a:gd name="connsiteX1378" fmla="*/ 279099 w 1941163"/>
                  <a:gd name="connsiteY1378" fmla="*/ 635175 h 1576362"/>
                  <a:gd name="connsiteX1379" fmla="*/ 277309 w 1941163"/>
                  <a:gd name="connsiteY1379" fmla="*/ 632361 h 1576362"/>
                  <a:gd name="connsiteX1380" fmla="*/ 276285 w 1941163"/>
                  <a:gd name="connsiteY1380" fmla="*/ 632106 h 1576362"/>
                  <a:gd name="connsiteX1381" fmla="*/ 273472 w 1941163"/>
                  <a:gd name="connsiteY1381" fmla="*/ 633129 h 1576362"/>
                  <a:gd name="connsiteX1382" fmla="*/ 269890 w 1941163"/>
                  <a:gd name="connsiteY1382" fmla="*/ 633640 h 1576362"/>
                  <a:gd name="connsiteX1383" fmla="*/ 268355 w 1941163"/>
                  <a:gd name="connsiteY1383" fmla="*/ 633385 h 1576362"/>
                  <a:gd name="connsiteX1384" fmla="*/ 266820 w 1941163"/>
                  <a:gd name="connsiteY1384" fmla="*/ 631850 h 1576362"/>
                  <a:gd name="connsiteX1385" fmla="*/ 264774 w 1941163"/>
                  <a:gd name="connsiteY1385" fmla="*/ 627501 h 1576362"/>
                  <a:gd name="connsiteX1386" fmla="*/ 260425 w 1941163"/>
                  <a:gd name="connsiteY1386" fmla="*/ 624687 h 1576362"/>
                  <a:gd name="connsiteX1387" fmla="*/ 257355 w 1941163"/>
                  <a:gd name="connsiteY1387" fmla="*/ 622129 h 1576362"/>
                  <a:gd name="connsiteX1388" fmla="*/ 254029 w 1941163"/>
                  <a:gd name="connsiteY1388" fmla="*/ 619315 h 1576362"/>
                  <a:gd name="connsiteX1389" fmla="*/ 252494 w 1941163"/>
                  <a:gd name="connsiteY1389" fmla="*/ 617268 h 1576362"/>
                  <a:gd name="connsiteX1390" fmla="*/ 251215 w 1941163"/>
                  <a:gd name="connsiteY1390" fmla="*/ 613687 h 1576362"/>
                  <a:gd name="connsiteX1391" fmla="*/ 250703 w 1941163"/>
                  <a:gd name="connsiteY1391" fmla="*/ 612663 h 1576362"/>
                  <a:gd name="connsiteX1392" fmla="*/ 245587 w 1941163"/>
                  <a:gd name="connsiteY1392" fmla="*/ 608826 h 1576362"/>
                  <a:gd name="connsiteX1393" fmla="*/ 244308 w 1941163"/>
                  <a:gd name="connsiteY1393" fmla="*/ 607803 h 1576362"/>
                  <a:gd name="connsiteX1394" fmla="*/ 243285 w 1941163"/>
                  <a:gd name="connsiteY1394" fmla="*/ 605500 h 1576362"/>
                  <a:gd name="connsiteX1395" fmla="*/ 241750 w 1941163"/>
                  <a:gd name="connsiteY1395" fmla="*/ 599616 h 1576362"/>
                  <a:gd name="connsiteX1396" fmla="*/ 240471 w 1941163"/>
                  <a:gd name="connsiteY1396" fmla="*/ 597570 h 1576362"/>
                  <a:gd name="connsiteX1397" fmla="*/ 239192 w 1941163"/>
                  <a:gd name="connsiteY1397" fmla="*/ 596802 h 1576362"/>
                  <a:gd name="connsiteX1398" fmla="*/ 237912 w 1941163"/>
                  <a:gd name="connsiteY1398" fmla="*/ 596802 h 1576362"/>
                  <a:gd name="connsiteX1399" fmla="*/ 235354 w 1941163"/>
                  <a:gd name="connsiteY1399" fmla="*/ 599361 h 1576362"/>
                  <a:gd name="connsiteX1400" fmla="*/ 233564 w 1941163"/>
                  <a:gd name="connsiteY1400" fmla="*/ 602686 h 1576362"/>
                  <a:gd name="connsiteX1401" fmla="*/ 231773 w 1941163"/>
                  <a:gd name="connsiteY1401" fmla="*/ 603965 h 1576362"/>
                  <a:gd name="connsiteX1402" fmla="*/ 228191 w 1941163"/>
                  <a:gd name="connsiteY1402" fmla="*/ 605244 h 1576362"/>
                  <a:gd name="connsiteX1403" fmla="*/ 223587 w 1941163"/>
                  <a:gd name="connsiteY1403" fmla="*/ 606524 h 1576362"/>
                  <a:gd name="connsiteX1404" fmla="*/ 222052 w 1941163"/>
                  <a:gd name="connsiteY1404" fmla="*/ 605756 h 1576362"/>
                  <a:gd name="connsiteX1405" fmla="*/ 220517 w 1941163"/>
                  <a:gd name="connsiteY1405" fmla="*/ 603710 h 1576362"/>
                  <a:gd name="connsiteX1406" fmla="*/ 219494 w 1941163"/>
                  <a:gd name="connsiteY1406" fmla="*/ 603453 h 1576362"/>
                  <a:gd name="connsiteX1407" fmla="*/ 216935 w 1941163"/>
                  <a:gd name="connsiteY1407" fmla="*/ 603965 h 1576362"/>
                  <a:gd name="connsiteX1408" fmla="*/ 210796 w 1941163"/>
                  <a:gd name="connsiteY1408" fmla="*/ 601663 h 1576362"/>
                  <a:gd name="connsiteX1409" fmla="*/ 208493 w 1941163"/>
                  <a:gd name="connsiteY1409" fmla="*/ 601663 h 1576362"/>
                  <a:gd name="connsiteX1410" fmla="*/ 204656 w 1941163"/>
                  <a:gd name="connsiteY1410" fmla="*/ 604221 h 1576362"/>
                  <a:gd name="connsiteX1411" fmla="*/ 201330 w 1941163"/>
                  <a:gd name="connsiteY1411" fmla="*/ 605244 h 1576362"/>
                  <a:gd name="connsiteX1412" fmla="*/ 198005 w 1941163"/>
                  <a:gd name="connsiteY1412" fmla="*/ 604989 h 1576362"/>
                  <a:gd name="connsiteX1413" fmla="*/ 195191 w 1941163"/>
                  <a:gd name="connsiteY1413" fmla="*/ 603453 h 1576362"/>
                  <a:gd name="connsiteX1414" fmla="*/ 190074 w 1941163"/>
                  <a:gd name="connsiteY1414" fmla="*/ 600128 h 1576362"/>
                  <a:gd name="connsiteX1415" fmla="*/ 186493 w 1941163"/>
                  <a:gd name="connsiteY1415" fmla="*/ 599105 h 1576362"/>
                  <a:gd name="connsiteX1416" fmla="*/ 185981 w 1941163"/>
                  <a:gd name="connsiteY1416" fmla="*/ 598593 h 1576362"/>
                  <a:gd name="connsiteX1417" fmla="*/ 185214 w 1941163"/>
                  <a:gd name="connsiteY1417" fmla="*/ 597058 h 1576362"/>
                  <a:gd name="connsiteX1418" fmla="*/ 185214 w 1941163"/>
                  <a:gd name="connsiteY1418" fmla="*/ 595012 h 1576362"/>
                  <a:gd name="connsiteX1419" fmla="*/ 184446 w 1941163"/>
                  <a:gd name="connsiteY1419" fmla="*/ 593733 h 1576362"/>
                  <a:gd name="connsiteX1420" fmla="*/ 182911 w 1941163"/>
                  <a:gd name="connsiteY1420" fmla="*/ 592965 h 1576362"/>
                  <a:gd name="connsiteX1421" fmla="*/ 180609 w 1941163"/>
                  <a:gd name="connsiteY1421" fmla="*/ 592453 h 1576362"/>
                  <a:gd name="connsiteX1422" fmla="*/ 179330 w 1941163"/>
                  <a:gd name="connsiteY1422" fmla="*/ 591430 h 1576362"/>
                  <a:gd name="connsiteX1423" fmla="*/ 177283 w 1941163"/>
                  <a:gd name="connsiteY1423" fmla="*/ 588872 h 1576362"/>
                  <a:gd name="connsiteX1424" fmla="*/ 172423 w 1941163"/>
                  <a:gd name="connsiteY1424" fmla="*/ 586314 h 1576362"/>
                  <a:gd name="connsiteX1425" fmla="*/ 170376 w 1941163"/>
                  <a:gd name="connsiteY1425" fmla="*/ 584523 h 1576362"/>
                  <a:gd name="connsiteX1426" fmla="*/ 168074 w 1941163"/>
                  <a:gd name="connsiteY1426" fmla="*/ 583244 h 1576362"/>
                  <a:gd name="connsiteX1427" fmla="*/ 167562 w 1941163"/>
                  <a:gd name="connsiteY1427" fmla="*/ 582221 h 1576362"/>
                  <a:gd name="connsiteX1428" fmla="*/ 167818 w 1941163"/>
                  <a:gd name="connsiteY1428" fmla="*/ 580430 h 1576362"/>
                  <a:gd name="connsiteX1429" fmla="*/ 167306 w 1941163"/>
                  <a:gd name="connsiteY1429" fmla="*/ 579151 h 1576362"/>
                  <a:gd name="connsiteX1430" fmla="*/ 165260 w 1941163"/>
                  <a:gd name="connsiteY1430" fmla="*/ 578128 h 1576362"/>
                  <a:gd name="connsiteX1431" fmla="*/ 163469 w 1941163"/>
                  <a:gd name="connsiteY1431" fmla="*/ 576593 h 1576362"/>
                  <a:gd name="connsiteX1432" fmla="*/ 161422 w 1941163"/>
                  <a:gd name="connsiteY1432" fmla="*/ 573779 h 1576362"/>
                  <a:gd name="connsiteX1433" fmla="*/ 159376 w 1941163"/>
                  <a:gd name="connsiteY1433" fmla="*/ 570965 h 1576362"/>
                  <a:gd name="connsiteX1434" fmla="*/ 157073 w 1941163"/>
                  <a:gd name="connsiteY1434" fmla="*/ 569430 h 1576362"/>
                  <a:gd name="connsiteX1435" fmla="*/ 156306 w 1941163"/>
                  <a:gd name="connsiteY1435" fmla="*/ 567127 h 1576362"/>
                  <a:gd name="connsiteX1436" fmla="*/ 156050 w 1941163"/>
                  <a:gd name="connsiteY1436" fmla="*/ 563802 h 1576362"/>
                  <a:gd name="connsiteX1437" fmla="*/ 154771 w 1941163"/>
                  <a:gd name="connsiteY1437" fmla="*/ 560988 h 1576362"/>
                  <a:gd name="connsiteX1438" fmla="*/ 153748 w 1941163"/>
                  <a:gd name="connsiteY1438" fmla="*/ 556127 h 1576362"/>
                  <a:gd name="connsiteX1439" fmla="*/ 153748 w 1941163"/>
                  <a:gd name="connsiteY1439" fmla="*/ 554080 h 1576362"/>
                  <a:gd name="connsiteX1440" fmla="*/ 154771 w 1941163"/>
                  <a:gd name="connsiteY1440" fmla="*/ 552034 h 1576362"/>
                  <a:gd name="connsiteX1441" fmla="*/ 154771 w 1941163"/>
                  <a:gd name="connsiteY1441" fmla="*/ 549475 h 1576362"/>
                  <a:gd name="connsiteX1442" fmla="*/ 156306 w 1941163"/>
                  <a:gd name="connsiteY1442" fmla="*/ 547941 h 1576362"/>
                  <a:gd name="connsiteX1443" fmla="*/ 156050 w 1941163"/>
                  <a:gd name="connsiteY1443" fmla="*/ 545382 h 1576362"/>
                  <a:gd name="connsiteX1444" fmla="*/ 154259 w 1941163"/>
                  <a:gd name="connsiteY1444" fmla="*/ 543848 h 1576362"/>
                  <a:gd name="connsiteX1445" fmla="*/ 152725 w 1941163"/>
                  <a:gd name="connsiteY1445" fmla="*/ 541801 h 1576362"/>
                  <a:gd name="connsiteX1446" fmla="*/ 150934 w 1941163"/>
                  <a:gd name="connsiteY1446" fmla="*/ 538731 h 1576362"/>
                  <a:gd name="connsiteX1447" fmla="*/ 149655 w 1941163"/>
                  <a:gd name="connsiteY1447" fmla="*/ 536941 h 1576362"/>
                  <a:gd name="connsiteX1448" fmla="*/ 149143 w 1941163"/>
                  <a:gd name="connsiteY1448" fmla="*/ 535406 h 1576362"/>
                  <a:gd name="connsiteX1449" fmla="*/ 149655 w 1941163"/>
                  <a:gd name="connsiteY1449" fmla="*/ 533615 h 1576362"/>
                  <a:gd name="connsiteX1450" fmla="*/ 149910 w 1941163"/>
                  <a:gd name="connsiteY1450" fmla="*/ 529777 h 1576362"/>
                  <a:gd name="connsiteX1451" fmla="*/ 147352 w 1941163"/>
                  <a:gd name="connsiteY1451" fmla="*/ 528243 h 1576362"/>
                  <a:gd name="connsiteX1452" fmla="*/ 146329 w 1941163"/>
                  <a:gd name="connsiteY1452" fmla="*/ 527219 h 1576362"/>
                  <a:gd name="connsiteX1453" fmla="*/ 146329 w 1941163"/>
                  <a:gd name="connsiteY1453" fmla="*/ 525173 h 1576362"/>
                  <a:gd name="connsiteX1454" fmla="*/ 146841 w 1941163"/>
                  <a:gd name="connsiteY1454" fmla="*/ 522614 h 1576362"/>
                  <a:gd name="connsiteX1455" fmla="*/ 147608 w 1941163"/>
                  <a:gd name="connsiteY1455" fmla="*/ 521336 h 1576362"/>
                  <a:gd name="connsiteX1456" fmla="*/ 149655 w 1941163"/>
                  <a:gd name="connsiteY1456" fmla="*/ 516219 h 1576362"/>
                  <a:gd name="connsiteX1457" fmla="*/ 149655 w 1941163"/>
                  <a:gd name="connsiteY1457" fmla="*/ 514684 h 1576362"/>
                  <a:gd name="connsiteX1458" fmla="*/ 149143 w 1941163"/>
                  <a:gd name="connsiteY1458" fmla="*/ 511614 h 1576362"/>
                  <a:gd name="connsiteX1459" fmla="*/ 148120 w 1941163"/>
                  <a:gd name="connsiteY1459" fmla="*/ 507777 h 1576362"/>
                  <a:gd name="connsiteX1460" fmla="*/ 148887 w 1941163"/>
                  <a:gd name="connsiteY1460" fmla="*/ 505219 h 1576362"/>
                  <a:gd name="connsiteX1461" fmla="*/ 148120 w 1941163"/>
                  <a:gd name="connsiteY1461" fmla="*/ 503172 h 1576362"/>
                  <a:gd name="connsiteX1462" fmla="*/ 150166 w 1941163"/>
                  <a:gd name="connsiteY1462" fmla="*/ 500102 h 1576362"/>
                  <a:gd name="connsiteX1463" fmla="*/ 150166 w 1941163"/>
                  <a:gd name="connsiteY1463" fmla="*/ 497544 h 1576362"/>
                  <a:gd name="connsiteX1464" fmla="*/ 149399 w 1941163"/>
                  <a:gd name="connsiteY1464" fmla="*/ 493963 h 1576362"/>
                  <a:gd name="connsiteX1465" fmla="*/ 149399 w 1941163"/>
                  <a:gd name="connsiteY1465" fmla="*/ 488846 h 1576362"/>
                  <a:gd name="connsiteX1466" fmla="*/ 149655 w 1941163"/>
                  <a:gd name="connsiteY1466" fmla="*/ 486800 h 1576362"/>
                  <a:gd name="connsiteX1467" fmla="*/ 150166 w 1941163"/>
                  <a:gd name="connsiteY1467" fmla="*/ 484753 h 1576362"/>
                  <a:gd name="connsiteX1468" fmla="*/ 150934 w 1941163"/>
                  <a:gd name="connsiteY1468" fmla="*/ 481172 h 1576362"/>
                  <a:gd name="connsiteX1469" fmla="*/ 152980 w 1941163"/>
                  <a:gd name="connsiteY1469" fmla="*/ 475544 h 1576362"/>
                  <a:gd name="connsiteX1470" fmla="*/ 153236 w 1941163"/>
                  <a:gd name="connsiteY1470" fmla="*/ 472218 h 1576362"/>
                  <a:gd name="connsiteX1471" fmla="*/ 156050 w 1941163"/>
                  <a:gd name="connsiteY1471" fmla="*/ 469660 h 1576362"/>
                  <a:gd name="connsiteX1472" fmla="*/ 156818 w 1941163"/>
                  <a:gd name="connsiteY1472" fmla="*/ 467613 h 1576362"/>
                  <a:gd name="connsiteX1473" fmla="*/ 153748 w 1941163"/>
                  <a:gd name="connsiteY1473" fmla="*/ 467358 h 1576362"/>
                  <a:gd name="connsiteX1474" fmla="*/ 152725 w 1941163"/>
                  <a:gd name="connsiteY1474" fmla="*/ 465822 h 1576362"/>
                  <a:gd name="connsiteX1475" fmla="*/ 151445 w 1941163"/>
                  <a:gd name="connsiteY1475" fmla="*/ 461729 h 1576362"/>
                  <a:gd name="connsiteX1476" fmla="*/ 149655 w 1941163"/>
                  <a:gd name="connsiteY1476" fmla="*/ 457892 h 1576362"/>
                  <a:gd name="connsiteX1477" fmla="*/ 149143 w 1941163"/>
                  <a:gd name="connsiteY1477" fmla="*/ 455078 h 1576362"/>
                  <a:gd name="connsiteX1478" fmla="*/ 148631 w 1941163"/>
                  <a:gd name="connsiteY1478" fmla="*/ 447915 h 1576362"/>
                  <a:gd name="connsiteX1479" fmla="*/ 147096 w 1941163"/>
                  <a:gd name="connsiteY1479" fmla="*/ 447915 h 1576362"/>
                  <a:gd name="connsiteX1480" fmla="*/ 146073 w 1941163"/>
                  <a:gd name="connsiteY1480" fmla="*/ 449194 h 1576362"/>
                  <a:gd name="connsiteX1481" fmla="*/ 144538 w 1941163"/>
                  <a:gd name="connsiteY1481" fmla="*/ 450729 h 1576362"/>
                  <a:gd name="connsiteX1482" fmla="*/ 143515 w 1941163"/>
                  <a:gd name="connsiteY1482" fmla="*/ 452520 h 1576362"/>
                  <a:gd name="connsiteX1483" fmla="*/ 143515 w 1941163"/>
                  <a:gd name="connsiteY1483" fmla="*/ 458404 h 1576362"/>
                  <a:gd name="connsiteX1484" fmla="*/ 141980 w 1941163"/>
                  <a:gd name="connsiteY1484" fmla="*/ 461985 h 1576362"/>
                  <a:gd name="connsiteX1485" fmla="*/ 140701 w 1941163"/>
                  <a:gd name="connsiteY1485" fmla="*/ 463009 h 1576362"/>
                  <a:gd name="connsiteX1486" fmla="*/ 137887 w 1941163"/>
                  <a:gd name="connsiteY1486" fmla="*/ 463776 h 1576362"/>
                  <a:gd name="connsiteX1487" fmla="*/ 132003 w 1941163"/>
                  <a:gd name="connsiteY1487" fmla="*/ 463520 h 1576362"/>
                  <a:gd name="connsiteX1488" fmla="*/ 125863 w 1941163"/>
                  <a:gd name="connsiteY1488" fmla="*/ 465822 h 1576362"/>
                  <a:gd name="connsiteX1489" fmla="*/ 123561 w 1941163"/>
                  <a:gd name="connsiteY1489" fmla="*/ 466334 h 1576362"/>
                  <a:gd name="connsiteX1490" fmla="*/ 121003 w 1941163"/>
                  <a:gd name="connsiteY1490" fmla="*/ 466590 h 1576362"/>
                  <a:gd name="connsiteX1491" fmla="*/ 116910 w 1941163"/>
                  <a:gd name="connsiteY1491" fmla="*/ 465055 h 1576362"/>
                  <a:gd name="connsiteX1492" fmla="*/ 114352 w 1941163"/>
                  <a:gd name="connsiteY1492" fmla="*/ 464799 h 1576362"/>
                  <a:gd name="connsiteX1493" fmla="*/ 110514 w 1941163"/>
                  <a:gd name="connsiteY1493" fmla="*/ 465567 h 1576362"/>
                  <a:gd name="connsiteX1494" fmla="*/ 107444 w 1941163"/>
                  <a:gd name="connsiteY1494" fmla="*/ 467613 h 1576362"/>
                  <a:gd name="connsiteX1495" fmla="*/ 106421 w 1941163"/>
                  <a:gd name="connsiteY1495" fmla="*/ 467613 h 1576362"/>
                  <a:gd name="connsiteX1496" fmla="*/ 104630 w 1941163"/>
                  <a:gd name="connsiteY1496" fmla="*/ 465822 h 1576362"/>
                  <a:gd name="connsiteX1497" fmla="*/ 103863 w 1941163"/>
                  <a:gd name="connsiteY1497" fmla="*/ 461474 h 1576362"/>
                  <a:gd name="connsiteX1498" fmla="*/ 104119 w 1941163"/>
                  <a:gd name="connsiteY1498" fmla="*/ 457892 h 1576362"/>
                  <a:gd name="connsiteX1499" fmla="*/ 105909 w 1941163"/>
                  <a:gd name="connsiteY1499" fmla="*/ 453543 h 1576362"/>
                  <a:gd name="connsiteX1500" fmla="*/ 106165 w 1941163"/>
                  <a:gd name="connsiteY1500" fmla="*/ 452008 h 1576362"/>
                  <a:gd name="connsiteX1501" fmla="*/ 105654 w 1941163"/>
                  <a:gd name="connsiteY1501" fmla="*/ 450473 h 1576362"/>
                  <a:gd name="connsiteX1502" fmla="*/ 101561 w 1941163"/>
                  <a:gd name="connsiteY1502" fmla="*/ 446636 h 1576362"/>
                  <a:gd name="connsiteX1503" fmla="*/ 100026 w 1941163"/>
                  <a:gd name="connsiteY1503" fmla="*/ 444590 h 1576362"/>
                  <a:gd name="connsiteX1504" fmla="*/ 98491 w 1941163"/>
                  <a:gd name="connsiteY1504" fmla="*/ 437682 h 1576362"/>
                  <a:gd name="connsiteX1505" fmla="*/ 96444 w 1941163"/>
                  <a:gd name="connsiteY1505" fmla="*/ 437171 h 1576362"/>
                  <a:gd name="connsiteX1506" fmla="*/ 94142 w 1941163"/>
                  <a:gd name="connsiteY1506" fmla="*/ 437938 h 1576362"/>
                  <a:gd name="connsiteX1507" fmla="*/ 91072 w 1941163"/>
                  <a:gd name="connsiteY1507" fmla="*/ 438450 h 1576362"/>
                  <a:gd name="connsiteX1508" fmla="*/ 88770 w 1941163"/>
                  <a:gd name="connsiteY1508" fmla="*/ 436659 h 1576362"/>
                  <a:gd name="connsiteX1509" fmla="*/ 87746 w 1941163"/>
                  <a:gd name="connsiteY1509" fmla="*/ 435380 h 1576362"/>
                  <a:gd name="connsiteX1510" fmla="*/ 87490 w 1941163"/>
                  <a:gd name="connsiteY1510" fmla="*/ 432054 h 1576362"/>
                  <a:gd name="connsiteX1511" fmla="*/ 86467 w 1941163"/>
                  <a:gd name="connsiteY1511" fmla="*/ 430775 h 1576362"/>
                  <a:gd name="connsiteX1512" fmla="*/ 80839 w 1941163"/>
                  <a:gd name="connsiteY1512" fmla="*/ 429240 h 1576362"/>
                  <a:gd name="connsiteX1513" fmla="*/ 75467 w 1941163"/>
                  <a:gd name="connsiteY1513" fmla="*/ 427961 h 1576362"/>
                  <a:gd name="connsiteX1514" fmla="*/ 72653 w 1941163"/>
                  <a:gd name="connsiteY1514" fmla="*/ 426682 h 1576362"/>
                  <a:gd name="connsiteX1515" fmla="*/ 71630 w 1941163"/>
                  <a:gd name="connsiteY1515" fmla="*/ 425403 h 1576362"/>
                  <a:gd name="connsiteX1516" fmla="*/ 71118 w 1941163"/>
                  <a:gd name="connsiteY1516" fmla="*/ 423612 h 1576362"/>
                  <a:gd name="connsiteX1517" fmla="*/ 71374 w 1941163"/>
                  <a:gd name="connsiteY1517" fmla="*/ 420798 h 1576362"/>
                  <a:gd name="connsiteX1518" fmla="*/ 72397 w 1941163"/>
                  <a:gd name="connsiteY1518" fmla="*/ 418496 h 1576362"/>
                  <a:gd name="connsiteX1519" fmla="*/ 74955 w 1941163"/>
                  <a:gd name="connsiteY1519" fmla="*/ 414403 h 1576362"/>
                  <a:gd name="connsiteX1520" fmla="*/ 75467 w 1941163"/>
                  <a:gd name="connsiteY1520" fmla="*/ 411589 h 1576362"/>
                  <a:gd name="connsiteX1521" fmla="*/ 74188 w 1941163"/>
                  <a:gd name="connsiteY1521" fmla="*/ 404426 h 1576362"/>
                  <a:gd name="connsiteX1522" fmla="*/ 73165 w 1941163"/>
                  <a:gd name="connsiteY1522" fmla="*/ 400588 h 1576362"/>
                  <a:gd name="connsiteX1523" fmla="*/ 71885 w 1941163"/>
                  <a:gd name="connsiteY1523" fmla="*/ 397007 h 1576362"/>
                  <a:gd name="connsiteX1524" fmla="*/ 64722 w 1941163"/>
                  <a:gd name="connsiteY1524" fmla="*/ 392146 h 1576362"/>
                  <a:gd name="connsiteX1525" fmla="*/ 63699 w 1941163"/>
                  <a:gd name="connsiteY1525" fmla="*/ 390612 h 1576362"/>
                  <a:gd name="connsiteX1526" fmla="*/ 62676 w 1941163"/>
                  <a:gd name="connsiteY1526" fmla="*/ 387542 h 1576362"/>
                  <a:gd name="connsiteX1527" fmla="*/ 61141 w 1941163"/>
                  <a:gd name="connsiteY1527" fmla="*/ 385239 h 1576362"/>
                  <a:gd name="connsiteX1528" fmla="*/ 57559 w 1941163"/>
                  <a:gd name="connsiteY1528" fmla="*/ 383193 h 1576362"/>
                  <a:gd name="connsiteX1529" fmla="*/ 56792 w 1941163"/>
                  <a:gd name="connsiteY1529" fmla="*/ 381914 h 1576362"/>
                  <a:gd name="connsiteX1530" fmla="*/ 56792 w 1941163"/>
                  <a:gd name="connsiteY1530" fmla="*/ 378332 h 1576362"/>
                  <a:gd name="connsiteX1531" fmla="*/ 56536 w 1941163"/>
                  <a:gd name="connsiteY1531" fmla="*/ 372704 h 1576362"/>
                  <a:gd name="connsiteX1532" fmla="*/ 57304 w 1941163"/>
                  <a:gd name="connsiteY1532" fmla="*/ 368611 h 1576362"/>
                  <a:gd name="connsiteX1533" fmla="*/ 58327 w 1941163"/>
                  <a:gd name="connsiteY1533" fmla="*/ 365541 h 1576362"/>
                  <a:gd name="connsiteX1534" fmla="*/ 59862 w 1941163"/>
                  <a:gd name="connsiteY1534" fmla="*/ 363494 h 1576362"/>
                  <a:gd name="connsiteX1535" fmla="*/ 61653 w 1941163"/>
                  <a:gd name="connsiteY1535" fmla="*/ 359657 h 1576362"/>
                  <a:gd name="connsiteX1536" fmla="*/ 59350 w 1941163"/>
                  <a:gd name="connsiteY1536" fmla="*/ 341494 h 1576362"/>
                  <a:gd name="connsiteX1537" fmla="*/ 57815 w 1941163"/>
                  <a:gd name="connsiteY1537" fmla="*/ 339959 h 1576362"/>
                  <a:gd name="connsiteX1538" fmla="*/ 55769 w 1941163"/>
                  <a:gd name="connsiteY1538" fmla="*/ 340215 h 1576362"/>
                  <a:gd name="connsiteX1539" fmla="*/ 54745 w 1941163"/>
                  <a:gd name="connsiteY1539" fmla="*/ 339448 h 1576362"/>
                  <a:gd name="connsiteX1540" fmla="*/ 53722 w 1941163"/>
                  <a:gd name="connsiteY1540" fmla="*/ 337145 h 1576362"/>
                  <a:gd name="connsiteX1541" fmla="*/ 52187 w 1941163"/>
                  <a:gd name="connsiteY1541" fmla="*/ 336122 h 1576362"/>
                  <a:gd name="connsiteX1542" fmla="*/ 48350 w 1941163"/>
                  <a:gd name="connsiteY1542" fmla="*/ 336378 h 1576362"/>
                  <a:gd name="connsiteX1543" fmla="*/ 43745 w 1941163"/>
                  <a:gd name="connsiteY1543" fmla="*/ 337401 h 1576362"/>
                  <a:gd name="connsiteX1544" fmla="*/ 39396 w 1941163"/>
                  <a:gd name="connsiteY1544" fmla="*/ 337145 h 1576362"/>
                  <a:gd name="connsiteX1545" fmla="*/ 36326 w 1941163"/>
                  <a:gd name="connsiteY1545" fmla="*/ 335866 h 1576362"/>
                  <a:gd name="connsiteX1546" fmla="*/ 35303 w 1941163"/>
                  <a:gd name="connsiteY1546" fmla="*/ 334331 h 1576362"/>
                  <a:gd name="connsiteX1547" fmla="*/ 35303 w 1941163"/>
                  <a:gd name="connsiteY1547" fmla="*/ 333052 h 1576362"/>
                  <a:gd name="connsiteX1548" fmla="*/ 34536 w 1941163"/>
                  <a:gd name="connsiteY1548" fmla="*/ 331517 h 1576362"/>
                  <a:gd name="connsiteX1549" fmla="*/ 35303 w 1941163"/>
                  <a:gd name="connsiteY1549" fmla="*/ 329471 h 1576362"/>
                  <a:gd name="connsiteX1550" fmla="*/ 34792 w 1941163"/>
                  <a:gd name="connsiteY1550" fmla="*/ 326145 h 1576362"/>
                  <a:gd name="connsiteX1551" fmla="*/ 34536 w 1941163"/>
                  <a:gd name="connsiteY1551" fmla="*/ 324098 h 1576362"/>
                  <a:gd name="connsiteX1552" fmla="*/ 35047 w 1941163"/>
                  <a:gd name="connsiteY1552" fmla="*/ 321540 h 1576362"/>
                  <a:gd name="connsiteX1553" fmla="*/ 35815 w 1941163"/>
                  <a:gd name="connsiteY1553" fmla="*/ 318982 h 1576362"/>
                  <a:gd name="connsiteX1554" fmla="*/ 33257 w 1941163"/>
                  <a:gd name="connsiteY1554" fmla="*/ 315145 h 1576362"/>
                  <a:gd name="connsiteX1555" fmla="*/ 32745 w 1941163"/>
                  <a:gd name="connsiteY1555" fmla="*/ 312842 h 1576362"/>
                  <a:gd name="connsiteX1556" fmla="*/ 34280 w 1941163"/>
                  <a:gd name="connsiteY1556" fmla="*/ 311563 h 1576362"/>
                  <a:gd name="connsiteX1557" fmla="*/ 37861 w 1941163"/>
                  <a:gd name="connsiteY1557" fmla="*/ 309772 h 1576362"/>
                  <a:gd name="connsiteX1558" fmla="*/ 39141 w 1941163"/>
                  <a:gd name="connsiteY1558" fmla="*/ 307726 h 1576362"/>
                  <a:gd name="connsiteX1559" fmla="*/ 39141 w 1941163"/>
                  <a:gd name="connsiteY1559" fmla="*/ 305679 h 1576362"/>
                  <a:gd name="connsiteX1560" fmla="*/ 38373 w 1941163"/>
                  <a:gd name="connsiteY1560" fmla="*/ 304400 h 1576362"/>
                  <a:gd name="connsiteX1561" fmla="*/ 34536 w 1941163"/>
                  <a:gd name="connsiteY1561" fmla="*/ 301842 h 1576362"/>
                  <a:gd name="connsiteX1562" fmla="*/ 33512 w 1941163"/>
                  <a:gd name="connsiteY1562" fmla="*/ 300819 h 1576362"/>
                  <a:gd name="connsiteX1563" fmla="*/ 31977 w 1941163"/>
                  <a:gd name="connsiteY1563" fmla="*/ 298516 h 1576362"/>
                  <a:gd name="connsiteX1564" fmla="*/ 29931 w 1941163"/>
                  <a:gd name="connsiteY1564" fmla="*/ 289307 h 1576362"/>
                  <a:gd name="connsiteX1565" fmla="*/ 28908 w 1941163"/>
                  <a:gd name="connsiteY1565" fmla="*/ 288028 h 1576362"/>
                  <a:gd name="connsiteX1566" fmla="*/ 25326 w 1941163"/>
                  <a:gd name="connsiteY1566" fmla="*/ 285725 h 1576362"/>
                  <a:gd name="connsiteX1567" fmla="*/ 24047 w 1941163"/>
                  <a:gd name="connsiteY1567" fmla="*/ 284446 h 1576362"/>
                  <a:gd name="connsiteX1568" fmla="*/ 22256 w 1941163"/>
                  <a:gd name="connsiteY1568" fmla="*/ 280865 h 1576362"/>
                  <a:gd name="connsiteX1569" fmla="*/ 20721 w 1941163"/>
                  <a:gd name="connsiteY1569" fmla="*/ 280353 h 1576362"/>
                  <a:gd name="connsiteX1570" fmla="*/ 17652 w 1941163"/>
                  <a:gd name="connsiteY1570" fmla="*/ 282144 h 1576362"/>
                  <a:gd name="connsiteX1571" fmla="*/ 14582 w 1941163"/>
                  <a:gd name="connsiteY1571" fmla="*/ 283679 h 1576362"/>
                  <a:gd name="connsiteX1572" fmla="*/ 11768 w 1941163"/>
                  <a:gd name="connsiteY1572" fmla="*/ 284702 h 1576362"/>
                  <a:gd name="connsiteX1573" fmla="*/ 7675 w 1941163"/>
                  <a:gd name="connsiteY1573" fmla="*/ 285981 h 1576362"/>
                  <a:gd name="connsiteX1574" fmla="*/ 4861 w 1941163"/>
                  <a:gd name="connsiteY1574" fmla="*/ 285981 h 1576362"/>
                  <a:gd name="connsiteX1575" fmla="*/ 2814 w 1941163"/>
                  <a:gd name="connsiteY1575" fmla="*/ 285214 h 1576362"/>
                  <a:gd name="connsiteX1576" fmla="*/ 0 w 1941163"/>
                  <a:gd name="connsiteY1576" fmla="*/ 284446 h 1576362"/>
                  <a:gd name="connsiteX1577" fmla="*/ 1791 w 1941163"/>
                  <a:gd name="connsiteY1577" fmla="*/ 280609 h 1576362"/>
                  <a:gd name="connsiteX1578" fmla="*/ 3070 w 1941163"/>
                  <a:gd name="connsiteY1578" fmla="*/ 280097 h 1576362"/>
                  <a:gd name="connsiteX1579" fmla="*/ 4349 w 1941163"/>
                  <a:gd name="connsiteY1579" fmla="*/ 277795 h 1576362"/>
                  <a:gd name="connsiteX1580" fmla="*/ 5628 w 1941163"/>
                  <a:gd name="connsiteY1580" fmla="*/ 277283 h 1576362"/>
                  <a:gd name="connsiteX1581" fmla="*/ 6907 w 1941163"/>
                  <a:gd name="connsiteY1581" fmla="*/ 275748 h 1576362"/>
                  <a:gd name="connsiteX1582" fmla="*/ 7419 w 1941163"/>
                  <a:gd name="connsiteY1582" fmla="*/ 274213 h 1576362"/>
                  <a:gd name="connsiteX1583" fmla="*/ 6651 w 1941163"/>
                  <a:gd name="connsiteY1583" fmla="*/ 272167 h 1576362"/>
                  <a:gd name="connsiteX1584" fmla="*/ 7930 w 1941163"/>
                  <a:gd name="connsiteY1584" fmla="*/ 270632 h 1576362"/>
                  <a:gd name="connsiteX1585" fmla="*/ 8186 w 1941163"/>
                  <a:gd name="connsiteY1585" fmla="*/ 269353 h 1576362"/>
                  <a:gd name="connsiteX1586" fmla="*/ 9465 w 1941163"/>
                  <a:gd name="connsiteY1586" fmla="*/ 268841 h 1576362"/>
                  <a:gd name="connsiteX1587" fmla="*/ 11256 w 1941163"/>
                  <a:gd name="connsiteY1587" fmla="*/ 266795 h 1576362"/>
                  <a:gd name="connsiteX1588" fmla="*/ 11768 w 1941163"/>
                  <a:gd name="connsiteY1588" fmla="*/ 265004 h 1576362"/>
                  <a:gd name="connsiteX1589" fmla="*/ 14582 w 1941163"/>
                  <a:gd name="connsiteY1589" fmla="*/ 262957 h 1576362"/>
                  <a:gd name="connsiteX1590" fmla="*/ 16117 w 1941163"/>
                  <a:gd name="connsiteY1590" fmla="*/ 260655 h 1576362"/>
                  <a:gd name="connsiteX1591" fmla="*/ 20210 w 1941163"/>
                  <a:gd name="connsiteY1591" fmla="*/ 258097 h 1576362"/>
                  <a:gd name="connsiteX1592" fmla="*/ 19186 w 1941163"/>
                  <a:gd name="connsiteY1592" fmla="*/ 251701 h 1576362"/>
                  <a:gd name="connsiteX1593" fmla="*/ 20466 w 1941163"/>
                  <a:gd name="connsiteY1593" fmla="*/ 249655 h 1576362"/>
                  <a:gd name="connsiteX1594" fmla="*/ 21489 w 1941163"/>
                  <a:gd name="connsiteY1594" fmla="*/ 249399 h 1576362"/>
                  <a:gd name="connsiteX1595" fmla="*/ 22256 w 1941163"/>
                  <a:gd name="connsiteY1595" fmla="*/ 247608 h 1576362"/>
                  <a:gd name="connsiteX1596" fmla="*/ 23280 w 1941163"/>
                  <a:gd name="connsiteY1596" fmla="*/ 247097 h 1576362"/>
                  <a:gd name="connsiteX1597" fmla="*/ 24559 w 1941163"/>
                  <a:gd name="connsiteY1597" fmla="*/ 245306 h 1576362"/>
                  <a:gd name="connsiteX1598" fmla="*/ 24303 w 1941163"/>
                  <a:gd name="connsiteY1598" fmla="*/ 240471 h 1576362"/>
                  <a:gd name="connsiteX1599" fmla="*/ 26605 w 1941163"/>
                  <a:gd name="connsiteY1599" fmla="*/ 239934 h 1576362"/>
                  <a:gd name="connsiteX1600" fmla="*/ 27629 w 1941163"/>
                  <a:gd name="connsiteY1600" fmla="*/ 239166 h 1576362"/>
                  <a:gd name="connsiteX1601" fmla="*/ 27884 w 1941163"/>
                  <a:gd name="connsiteY1601" fmla="*/ 237401 h 1576362"/>
                  <a:gd name="connsiteX1602" fmla="*/ 30187 w 1941163"/>
                  <a:gd name="connsiteY1602" fmla="*/ 236122 h 1576362"/>
                  <a:gd name="connsiteX1603" fmla="*/ 31722 w 1941163"/>
                  <a:gd name="connsiteY1603" fmla="*/ 233052 h 1576362"/>
                  <a:gd name="connsiteX1604" fmla="*/ 31722 w 1941163"/>
                  <a:gd name="connsiteY1604" fmla="*/ 230238 h 1576362"/>
                  <a:gd name="connsiteX1605" fmla="*/ 32745 w 1941163"/>
                  <a:gd name="connsiteY1605" fmla="*/ 226656 h 1576362"/>
                  <a:gd name="connsiteX1606" fmla="*/ 32233 w 1941163"/>
                  <a:gd name="connsiteY1606" fmla="*/ 224866 h 1576362"/>
                  <a:gd name="connsiteX1607" fmla="*/ 33001 w 1941163"/>
                  <a:gd name="connsiteY1607" fmla="*/ 223842 h 1576362"/>
                  <a:gd name="connsiteX1608" fmla="*/ 33768 w 1941163"/>
                  <a:gd name="connsiteY1608" fmla="*/ 220773 h 1576362"/>
                  <a:gd name="connsiteX1609" fmla="*/ 35559 w 1941163"/>
                  <a:gd name="connsiteY1609" fmla="*/ 216935 h 1576362"/>
                  <a:gd name="connsiteX1610" fmla="*/ 35559 w 1941163"/>
                  <a:gd name="connsiteY1610" fmla="*/ 214121 h 1576362"/>
                  <a:gd name="connsiteX1611" fmla="*/ 36326 w 1941163"/>
                  <a:gd name="connsiteY1611" fmla="*/ 212075 h 1576362"/>
                  <a:gd name="connsiteX1612" fmla="*/ 36326 w 1941163"/>
                  <a:gd name="connsiteY1612" fmla="*/ 210284 h 1576362"/>
                  <a:gd name="connsiteX1613" fmla="*/ 37094 w 1941163"/>
                  <a:gd name="connsiteY1613" fmla="*/ 208493 h 1576362"/>
                  <a:gd name="connsiteX1614" fmla="*/ 37350 w 1941163"/>
                  <a:gd name="connsiteY1614" fmla="*/ 206191 h 1576362"/>
                  <a:gd name="connsiteX1615" fmla="*/ 38373 w 1941163"/>
                  <a:gd name="connsiteY1615" fmla="*/ 204656 h 1576362"/>
                  <a:gd name="connsiteX1616" fmla="*/ 40420 w 1941163"/>
                  <a:gd name="connsiteY1616" fmla="*/ 202865 h 1576362"/>
                  <a:gd name="connsiteX1617" fmla="*/ 42722 w 1941163"/>
                  <a:gd name="connsiteY1617" fmla="*/ 199028 h 1576362"/>
                  <a:gd name="connsiteX1618" fmla="*/ 44513 w 1941163"/>
                  <a:gd name="connsiteY1618" fmla="*/ 196981 h 1576362"/>
                  <a:gd name="connsiteX1619" fmla="*/ 46815 w 1941163"/>
                  <a:gd name="connsiteY1619" fmla="*/ 195958 h 1576362"/>
                  <a:gd name="connsiteX1620" fmla="*/ 48094 w 1941163"/>
                  <a:gd name="connsiteY1620" fmla="*/ 194679 h 1576362"/>
                  <a:gd name="connsiteX1621" fmla="*/ 49117 w 1941163"/>
                  <a:gd name="connsiteY1621" fmla="*/ 194167 h 1576362"/>
                  <a:gd name="connsiteX1622" fmla="*/ 51420 w 1941163"/>
                  <a:gd name="connsiteY1622" fmla="*/ 193912 h 1576362"/>
                  <a:gd name="connsiteX1623" fmla="*/ 52443 w 1941163"/>
                  <a:gd name="connsiteY1623" fmla="*/ 193144 h 1576362"/>
                  <a:gd name="connsiteX1624" fmla="*/ 52955 w 1941163"/>
                  <a:gd name="connsiteY1624" fmla="*/ 187772 h 1576362"/>
                  <a:gd name="connsiteX1625" fmla="*/ 53466 w 1941163"/>
                  <a:gd name="connsiteY1625" fmla="*/ 185981 h 1576362"/>
                  <a:gd name="connsiteX1626" fmla="*/ 55257 w 1941163"/>
                  <a:gd name="connsiteY1626" fmla="*/ 182144 h 1576362"/>
                  <a:gd name="connsiteX1627" fmla="*/ 55769 w 1941163"/>
                  <a:gd name="connsiteY1627" fmla="*/ 182400 h 1576362"/>
                  <a:gd name="connsiteX1628" fmla="*/ 56280 w 1941163"/>
                  <a:gd name="connsiteY1628" fmla="*/ 184190 h 1576362"/>
                  <a:gd name="connsiteX1629" fmla="*/ 58071 w 1941163"/>
                  <a:gd name="connsiteY1629" fmla="*/ 184958 h 1576362"/>
                  <a:gd name="connsiteX1630" fmla="*/ 59350 w 1941163"/>
                  <a:gd name="connsiteY1630" fmla="*/ 184702 h 1576362"/>
                  <a:gd name="connsiteX1631" fmla="*/ 60374 w 1941163"/>
                  <a:gd name="connsiteY1631" fmla="*/ 182911 h 1576362"/>
                  <a:gd name="connsiteX1632" fmla="*/ 59606 w 1941163"/>
                  <a:gd name="connsiteY1632" fmla="*/ 176772 h 1576362"/>
                  <a:gd name="connsiteX1633" fmla="*/ 60885 w 1941163"/>
                  <a:gd name="connsiteY1633" fmla="*/ 173446 h 1576362"/>
                  <a:gd name="connsiteX1634" fmla="*/ 63955 w 1941163"/>
                  <a:gd name="connsiteY1634" fmla="*/ 170120 h 1576362"/>
                  <a:gd name="connsiteX1635" fmla="*/ 64211 w 1941163"/>
                  <a:gd name="connsiteY1635" fmla="*/ 169097 h 1576362"/>
                  <a:gd name="connsiteX1636" fmla="*/ 63443 w 1941163"/>
                  <a:gd name="connsiteY1636" fmla="*/ 167306 h 1576362"/>
                  <a:gd name="connsiteX1637" fmla="*/ 63699 w 1941163"/>
                  <a:gd name="connsiteY1637" fmla="*/ 166027 h 1576362"/>
                  <a:gd name="connsiteX1638" fmla="*/ 64978 w 1941163"/>
                  <a:gd name="connsiteY1638" fmla="*/ 164748 h 1576362"/>
                  <a:gd name="connsiteX1639" fmla="*/ 67792 w 1941163"/>
                  <a:gd name="connsiteY1639" fmla="*/ 163213 h 1576362"/>
                  <a:gd name="connsiteX1640" fmla="*/ 68048 w 1941163"/>
                  <a:gd name="connsiteY1640" fmla="*/ 161934 h 1576362"/>
                  <a:gd name="connsiteX1641" fmla="*/ 69071 w 1941163"/>
                  <a:gd name="connsiteY1641" fmla="*/ 160655 h 1576362"/>
                  <a:gd name="connsiteX1642" fmla="*/ 71630 w 1941163"/>
                  <a:gd name="connsiteY1642" fmla="*/ 159887 h 1576362"/>
                  <a:gd name="connsiteX1643" fmla="*/ 74699 w 1941163"/>
                  <a:gd name="connsiteY1643" fmla="*/ 158097 h 1576362"/>
                  <a:gd name="connsiteX1644" fmla="*/ 77513 w 1941163"/>
                  <a:gd name="connsiteY1644" fmla="*/ 157585 h 1576362"/>
                  <a:gd name="connsiteX1645" fmla="*/ 78281 w 1941163"/>
                  <a:gd name="connsiteY1645" fmla="*/ 156562 h 1576362"/>
                  <a:gd name="connsiteX1646" fmla="*/ 78281 w 1941163"/>
                  <a:gd name="connsiteY1646" fmla="*/ 155283 h 1576362"/>
                  <a:gd name="connsiteX1647" fmla="*/ 79816 w 1941163"/>
                  <a:gd name="connsiteY1647" fmla="*/ 151701 h 1576362"/>
                  <a:gd name="connsiteX1648" fmla="*/ 80072 w 1941163"/>
                  <a:gd name="connsiteY1648" fmla="*/ 150422 h 1576362"/>
                  <a:gd name="connsiteX1649" fmla="*/ 79560 w 1941163"/>
                  <a:gd name="connsiteY1649" fmla="*/ 148887 h 1576362"/>
                  <a:gd name="connsiteX1650" fmla="*/ 80327 w 1941163"/>
                  <a:gd name="connsiteY1650" fmla="*/ 148120 h 1576362"/>
                  <a:gd name="connsiteX1651" fmla="*/ 82374 w 1941163"/>
                  <a:gd name="connsiteY1651" fmla="*/ 148120 h 1576362"/>
                  <a:gd name="connsiteX1652" fmla="*/ 83909 w 1941163"/>
                  <a:gd name="connsiteY1652" fmla="*/ 148887 h 1576362"/>
                  <a:gd name="connsiteX1653" fmla="*/ 86723 w 1941163"/>
                  <a:gd name="connsiteY1653" fmla="*/ 149143 h 1576362"/>
                  <a:gd name="connsiteX1654" fmla="*/ 89537 w 1941163"/>
                  <a:gd name="connsiteY1654" fmla="*/ 148887 h 1576362"/>
                  <a:gd name="connsiteX1655" fmla="*/ 90816 w 1941163"/>
                  <a:gd name="connsiteY1655" fmla="*/ 148376 h 1576362"/>
                  <a:gd name="connsiteX1656" fmla="*/ 92607 w 1941163"/>
                  <a:gd name="connsiteY1656" fmla="*/ 146841 h 1576362"/>
                  <a:gd name="connsiteX1657" fmla="*/ 93886 w 1941163"/>
                  <a:gd name="connsiteY1657" fmla="*/ 144282 h 1576362"/>
                  <a:gd name="connsiteX1658" fmla="*/ 94909 w 1941163"/>
                  <a:gd name="connsiteY1658" fmla="*/ 143003 h 1576362"/>
                  <a:gd name="connsiteX1659" fmla="*/ 96700 w 1941163"/>
                  <a:gd name="connsiteY1659" fmla="*/ 143515 h 1576362"/>
                  <a:gd name="connsiteX1660" fmla="*/ 98235 w 1941163"/>
                  <a:gd name="connsiteY1660" fmla="*/ 142492 h 1576362"/>
                  <a:gd name="connsiteX1661" fmla="*/ 100281 w 1941163"/>
                  <a:gd name="connsiteY1661" fmla="*/ 142492 h 1576362"/>
                  <a:gd name="connsiteX1662" fmla="*/ 102072 w 1941163"/>
                  <a:gd name="connsiteY1662" fmla="*/ 144027 h 1576362"/>
                  <a:gd name="connsiteX1663" fmla="*/ 104375 w 1941163"/>
                  <a:gd name="connsiteY1663" fmla="*/ 146585 h 1576362"/>
                  <a:gd name="connsiteX1664" fmla="*/ 105398 w 1941163"/>
                  <a:gd name="connsiteY1664" fmla="*/ 147352 h 1576362"/>
                  <a:gd name="connsiteX1665" fmla="*/ 106421 w 1941163"/>
                  <a:gd name="connsiteY1665" fmla="*/ 147096 h 1576362"/>
                  <a:gd name="connsiteX1666" fmla="*/ 107956 w 1941163"/>
                  <a:gd name="connsiteY1666" fmla="*/ 147352 h 1576362"/>
                  <a:gd name="connsiteX1667" fmla="*/ 109235 w 1941163"/>
                  <a:gd name="connsiteY1667" fmla="*/ 145562 h 1576362"/>
                  <a:gd name="connsiteX1668" fmla="*/ 110258 w 1941163"/>
                  <a:gd name="connsiteY1668" fmla="*/ 147096 h 1576362"/>
                  <a:gd name="connsiteX1669" fmla="*/ 109747 w 1941163"/>
                  <a:gd name="connsiteY1669" fmla="*/ 149910 h 1576362"/>
                  <a:gd name="connsiteX1670" fmla="*/ 108979 w 1941163"/>
                  <a:gd name="connsiteY1670" fmla="*/ 152725 h 1576362"/>
                  <a:gd name="connsiteX1671" fmla="*/ 109491 w 1941163"/>
                  <a:gd name="connsiteY1671" fmla="*/ 154260 h 1576362"/>
                  <a:gd name="connsiteX1672" fmla="*/ 111793 w 1941163"/>
                  <a:gd name="connsiteY1672" fmla="*/ 154771 h 1576362"/>
                  <a:gd name="connsiteX1673" fmla="*/ 113072 w 1941163"/>
                  <a:gd name="connsiteY1673" fmla="*/ 154771 h 1576362"/>
                  <a:gd name="connsiteX1674" fmla="*/ 115631 w 1941163"/>
                  <a:gd name="connsiteY1674" fmla="*/ 154004 h 1576362"/>
                  <a:gd name="connsiteX1675" fmla="*/ 116398 w 1941163"/>
                  <a:gd name="connsiteY1675" fmla="*/ 153492 h 1576362"/>
                  <a:gd name="connsiteX1676" fmla="*/ 116142 w 1941163"/>
                  <a:gd name="connsiteY1676" fmla="*/ 151701 h 1576362"/>
                  <a:gd name="connsiteX1677" fmla="*/ 117421 w 1941163"/>
                  <a:gd name="connsiteY1677" fmla="*/ 151446 h 1576362"/>
                  <a:gd name="connsiteX1678" fmla="*/ 120491 w 1941163"/>
                  <a:gd name="connsiteY1678" fmla="*/ 153236 h 1576362"/>
                  <a:gd name="connsiteX1679" fmla="*/ 123049 w 1941163"/>
                  <a:gd name="connsiteY1679" fmla="*/ 155794 h 1576362"/>
                  <a:gd name="connsiteX1680" fmla="*/ 124073 w 1941163"/>
                  <a:gd name="connsiteY1680" fmla="*/ 155794 h 1576362"/>
                  <a:gd name="connsiteX1681" fmla="*/ 125863 w 1941163"/>
                  <a:gd name="connsiteY1681" fmla="*/ 154260 h 1576362"/>
                  <a:gd name="connsiteX1682" fmla="*/ 126375 w 1941163"/>
                  <a:gd name="connsiteY1682" fmla="*/ 154260 h 1576362"/>
                  <a:gd name="connsiteX1683" fmla="*/ 128677 w 1941163"/>
                  <a:gd name="connsiteY1683" fmla="*/ 155283 h 1576362"/>
                  <a:gd name="connsiteX1684" fmla="*/ 131236 w 1941163"/>
                  <a:gd name="connsiteY1684" fmla="*/ 155283 h 1576362"/>
                  <a:gd name="connsiteX1685" fmla="*/ 131491 w 1941163"/>
                  <a:gd name="connsiteY1685" fmla="*/ 153492 h 1576362"/>
                  <a:gd name="connsiteX1686" fmla="*/ 129957 w 1941163"/>
                  <a:gd name="connsiteY1686" fmla="*/ 151190 h 1576362"/>
                  <a:gd name="connsiteX1687" fmla="*/ 127910 w 1941163"/>
                  <a:gd name="connsiteY1687" fmla="*/ 150934 h 1576362"/>
                  <a:gd name="connsiteX1688" fmla="*/ 128166 w 1941163"/>
                  <a:gd name="connsiteY1688" fmla="*/ 149910 h 1576362"/>
                  <a:gd name="connsiteX1689" fmla="*/ 131747 w 1941163"/>
                  <a:gd name="connsiteY1689" fmla="*/ 149399 h 1576362"/>
                  <a:gd name="connsiteX1690" fmla="*/ 132515 w 1941163"/>
                  <a:gd name="connsiteY1690" fmla="*/ 148376 h 1576362"/>
                  <a:gd name="connsiteX1691" fmla="*/ 134050 w 1941163"/>
                  <a:gd name="connsiteY1691" fmla="*/ 148120 h 1576362"/>
                  <a:gd name="connsiteX1692" fmla="*/ 137631 w 1941163"/>
                  <a:gd name="connsiteY1692" fmla="*/ 147864 h 1576362"/>
                  <a:gd name="connsiteX1693" fmla="*/ 138399 w 1941163"/>
                  <a:gd name="connsiteY1693" fmla="*/ 146841 h 1576362"/>
                  <a:gd name="connsiteX1694" fmla="*/ 138399 w 1941163"/>
                  <a:gd name="connsiteY1694" fmla="*/ 141980 h 1576362"/>
                  <a:gd name="connsiteX1695" fmla="*/ 136608 w 1941163"/>
                  <a:gd name="connsiteY1695" fmla="*/ 137375 h 1576362"/>
                  <a:gd name="connsiteX1696" fmla="*/ 135073 w 1941163"/>
                  <a:gd name="connsiteY1696" fmla="*/ 136096 h 1576362"/>
                  <a:gd name="connsiteX1697" fmla="*/ 135073 w 1941163"/>
                  <a:gd name="connsiteY1697" fmla="*/ 135073 h 1576362"/>
                  <a:gd name="connsiteX1698" fmla="*/ 140701 w 1941163"/>
                  <a:gd name="connsiteY1698" fmla="*/ 132003 h 1576362"/>
                  <a:gd name="connsiteX1699" fmla="*/ 143259 w 1941163"/>
                  <a:gd name="connsiteY1699" fmla="*/ 132771 h 1576362"/>
                  <a:gd name="connsiteX1700" fmla="*/ 145050 w 1941163"/>
                  <a:gd name="connsiteY1700" fmla="*/ 132771 h 1576362"/>
                  <a:gd name="connsiteX1701" fmla="*/ 146329 w 1941163"/>
                  <a:gd name="connsiteY1701" fmla="*/ 133282 h 1576362"/>
                  <a:gd name="connsiteX1702" fmla="*/ 148376 w 1941163"/>
                  <a:gd name="connsiteY1702" fmla="*/ 135329 h 1576362"/>
                  <a:gd name="connsiteX1703" fmla="*/ 149655 w 1941163"/>
                  <a:gd name="connsiteY1703" fmla="*/ 136352 h 1576362"/>
                  <a:gd name="connsiteX1704" fmla="*/ 150678 w 1941163"/>
                  <a:gd name="connsiteY1704" fmla="*/ 135841 h 1576362"/>
                  <a:gd name="connsiteX1705" fmla="*/ 150934 w 1941163"/>
                  <a:gd name="connsiteY1705" fmla="*/ 134561 h 1576362"/>
                  <a:gd name="connsiteX1706" fmla="*/ 151190 w 1941163"/>
                  <a:gd name="connsiteY1706" fmla="*/ 130724 h 1576362"/>
                  <a:gd name="connsiteX1707" fmla="*/ 151957 w 1941163"/>
                  <a:gd name="connsiteY1707" fmla="*/ 128678 h 1576362"/>
                  <a:gd name="connsiteX1708" fmla="*/ 153236 w 1941163"/>
                  <a:gd name="connsiteY1708" fmla="*/ 128166 h 1576362"/>
                  <a:gd name="connsiteX1709" fmla="*/ 155027 w 1941163"/>
                  <a:gd name="connsiteY1709" fmla="*/ 128166 h 1576362"/>
                  <a:gd name="connsiteX1710" fmla="*/ 155539 w 1941163"/>
                  <a:gd name="connsiteY1710" fmla="*/ 129189 h 1576362"/>
                  <a:gd name="connsiteX1711" fmla="*/ 157073 w 1941163"/>
                  <a:gd name="connsiteY1711" fmla="*/ 129445 h 1576362"/>
                  <a:gd name="connsiteX1712" fmla="*/ 158864 w 1941163"/>
                  <a:gd name="connsiteY1712" fmla="*/ 127910 h 1576362"/>
                  <a:gd name="connsiteX1713" fmla="*/ 161934 w 1941163"/>
                  <a:gd name="connsiteY1713" fmla="*/ 127398 h 1576362"/>
                  <a:gd name="connsiteX1714" fmla="*/ 161678 w 1941163"/>
                  <a:gd name="connsiteY1714" fmla="*/ 126375 h 1576362"/>
                  <a:gd name="connsiteX1715" fmla="*/ 160143 w 1941163"/>
                  <a:gd name="connsiteY1715" fmla="*/ 126119 h 1576362"/>
                  <a:gd name="connsiteX1716" fmla="*/ 160399 w 1941163"/>
                  <a:gd name="connsiteY1716" fmla="*/ 124840 h 1576362"/>
                  <a:gd name="connsiteX1717" fmla="*/ 164748 w 1941163"/>
                  <a:gd name="connsiteY1717" fmla="*/ 124840 h 1576362"/>
                  <a:gd name="connsiteX1718" fmla="*/ 165771 w 1941163"/>
                  <a:gd name="connsiteY1718" fmla="*/ 123817 h 1576362"/>
                  <a:gd name="connsiteX1719" fmla="*/ 163981 w 1941163"/>
                  <a:gd name="connsiteY1719" fmla="*/ 122538 h 1576362"/>
                  <a:gd name="connsiteX1720" fmla="*/ 164236 w 1941163"/>
                  <a:gd name="connsiteY1720" fmla="*/ 121770 h 1576362"/>
                  <a:gd name="connsiteX1721" fmla="*/ 166027 w 1941163"/>
                  <a:gd name="connsiteY1721" fmla="*/ 121259 h 1576362"/>
                  <a:gd name="connsiteX1722" fmla="*/ 166283 w 1941163"/>
                  <a:gd name="connsiteY1722" fmla="*/ 120491 h 1576362"/>
                  <a:gd name="connsiteX1723" fmla="*/ 164492 w 1941163"/>
                  <a:gd name="connsiteY1723" fmla="*/ 117933 h 1576362"/>
                  <a:gd name="connsiteX1724" fmla="*/ 166539 w 1941163"/>
                  <a:gd name="connsiteY1724" fmla="*/ 116142 h 1576362"/>
                  <a:gd name="connsiteX1725" fmla="*/ 167050 w 1941163"/>
                  <a:gd name="connsiteY1725" fmla="*/ 115119 h 1576362"/>
                  <a:gd name="connsiteX1726" fmla="*/ 169609 w 1941163"/>
                  <a:gd name="connsiteY1726" fmla="*/ 113584 h 1576362"/>
                  <a:gd name="connsiteX1727" fmla="*/ 168585 w 1941163"/>
                  <a:gd name="connsiteY1727" fmla="*/ 112305 h 1576362"/>
                  <a:gd name="connsiteX1728" fmla="*/ 166283 w 1941163"/>
                  <a:gd name="connsiteY1728" fmla="*/ 112561 h 1576362"/>
                  <a:gd name="connsiteX1729" fmla="*/ 166027 w 1941163"/>
                  <a:gd name="connsiteY1729" fmla="*/ 111026 h 1576362"/>
                  <a:gd name="connsiteX1730" fmla="*/ 168330 w 1941163"/>
                  <a:gd name="connsiteY1730" fmla="*/ 110259 h 1576362"/>
                  <a:gd name="connsiteX1731" fmla="*/ 170120 w 1941163"/>
                  <a:gd name="connsiteY1731" fmla="*/ 110259 h 1576362"/>
                  <a:gd name="connsiteX1732" fmla="*/ 172167 w 1941163"/>
                  <a:gd name="connsiteY1732" fmla="*/ 110514 h 1576362"/>
                  <a:gd name="connsiteX1733" fmla="*/ 172934 w 1941163"/>
                  <a:gd name="connsiteY1733" fmla="*/ 110003 h 1576362"/>
                  <a:gd name="connsiteX1734" fmla="*/ 172934 w 1941163"/>
                  <a:gd name="connsiteY1734" fmla="*/ 107189 h 1576362"/>
                  <a:gd name="connsiteX1735" fmla="*/ 171655 w 1941163"/>
                  <a:gd name="connsiteY1735" fmla="*/ 105654 h 1576362"/>
                  <a:gd name="connsiteX1736" fmla="*/ 168074 w 1941163"/>
                  <a:gd name="connsiteY1736" fmla="*/ 104375 h 1576362"/>
                  <a:gd name="connsiteX1737" fmla="*/ 167562 w 1941163"/>
                  <a:gd name="connsiteY1737" fmla="*/ 102328 h 1576362"/>
                  <a:gd name="connsiteX1738" fmla="*/ 169097 w 1941163"/>
                  <a:gd name="connsiteY1738" fmla="*/ 101305 h 1576362"/>
                  <a:gd name="connsiteX1739" fmla="*/ 170632 w 1941163"/>
                  <a:gd name="connsiteY1739" fmla="*/ 100793 h 1576362"/>
                  <a:gd name="connsiteX1740" fmla="*/ 173446 w 1941163"/>
                  <a:gd name="connsiteY1740" fmla="*/ 100793 h 1576362"/>
                  <a:gd name="connsiteX1741" fmla="*/ 175492 w 1941163"/>
                  <a:gd name="connsiteY1741" fmla="*/ 103351 h 1576362"/>
                  <a:gd name="connsiteX1742" fmla="*/ 176516 w 1941163"/>
                  <a:gd name="connsiteY1742" fmla="*/ 105909 h 1576362"/>
                  <a:gd name="connsiteX1743" fmla="*/ 177283 w 1941163"/>
                  <a:gd name="connsiteY1743" fmla="*/ 108212 h 1576362"/>
                  <a:gd name="connsiteX1744" fmla="*/ 178051 w 1941163"/>
                  <a:gd name="connsiteY1744" fmla="*/ 109235 h 1576362"/>
                  <a:gd name="connsiteX1745" fmla="*/ 182400 w 1941163"/>
                  <a:gd name="connsiteY1745" fmla="*/ 109235 h 1576362"/>
                  <a:gd name="connsiteX1746" fmla="*/ 185725 w 1941163"/>
                  <a:gd name="connsiteY1746" fmla="*/ 109491 h 1576362"/>
                  <a:gd name="connsiteX1747" fmla="*/ 188028 w 1941163"/>
                  <a:gd name="connsiteY1747" fmla="*/ 108468 h 1576362"/>
                  <a:gd name="connsiteX1748" fmla="*/ 188028 w 1941163"/>
                  <a:gd name="connsiteY1748" fmla="*/ 107189 h 1576362"/>
                  <a:gd name="connsiteX1749" fmla="*/ 187004 w 1941163"/>
                  <a:gd name="connsiteY1749" fmla="*/ 106421 h 1576362"/>
                  <a:gd name="connsiteX1750" fmla="*/ 183935 w 1941163"/>
                  <a:gd name="connsiteY1750" fmla="*/ 105398 h 1576362"/>
                  <a:gd name="connsiteX1751" fmla="*/ 182911 w 1941163"/>
                  <a:gd name="connsiteY1751" fmla="*/ 103607 h 1576362"/>
                  <a:gd name="connsiteX1752" fmla="*/ 184958 w 1941163"/>
                  <a:gd name="connsiteY1752" fmla="*/ 101561 h 1576362"/>
                  <a:gd name="connsiteX1753" fmla="*/ 188283 w 1941163"/>
                  <a:gd name="connsiteY1753" fmla="*/ 99770 h 1576362"/>
                  <a:gd name="connsiteX1754" fmla="*/ 189051 w 1941163"/>
                  <a:gd name="connsiteY1754" fmla="*/ 97468 h 1576362"/>
                  <a:gd name="connsiteX1755" fmla="*/ 189051 w 1941163"/>
                  <a:gd name="connsiteY1755" fmla="*/ 95932 h 1576362"/>
                  <a:gd name="connsiteX1756" fmla="*/ 189307 w 1941163"/>
                  <a:gd name="connsiteY1756" fmla="*/ 93374 h 1576362"/>
                  <a:gd name="connsiteX1757" fmla="*/ 190330 w 1941163"/>
                  <a:gd name="connsiteY1757" fmla="*/ 93374 h 1576362"/>
                  <a:gd name="connsiteX1758" fmla="*/ 195191 w 1941163"/>
                  <a:gd name="connsiteY1758" fmla="*/ 94909 h 1576362"/>
                  <a:gd name="connsiteX1759" fmla="*/ 198005 w 1941163"/>
                  <a:gd name="connsiteY1759" fmla="*/ 92607 h 1576362"/>
                  <a:gd name="connsiteX1760" fmla="*/ 198516 w 1941163"/>
                  <a:gd name="connsiteY1760" fmla="*/ 90816 h 1576362"/>
                  <a:gd name="connsiteX1761" fmla="*/ 197749 w 1941163"/>
                  <a:gd name="connsiteY1761" fmla="*/ 89793 h 1576362"/>
                  <a:gd name="connsiteX1762" fmla="*/ 198516 w 1941163"/>
                  <a:gd name="connsiteY1762" fmla="*/ 87746 h 1576362"/>
                  <a:gd name="connsiteX1763" fmla="*/ 199539 w 1941163"/>
                  <a:gd name="connsiteY1763" fmla="*/ 87235 h 1576362"/>
                  <a:gd name="connsiteX1764" fmla="*/ 202865 w 1941163"/>
                  <a:gd name="connsiteY1764" fmla="*/ 87235 h 1576362"/>
                  <a:gd name="connsiteX1765" fmla="*/ 205935 w 1941163"/>
                  <a:gd name="connsiteY1765" fmla="*/ 88002 h 1576362"/>
                  <a:gd name="connsiteX1766" fmla="*/ 207982 w 1941163"/>
                  <a:gd name="connsiteY1766" fmla="*/ 89537 h 1576362"/>
                  <a:gd name="connsiteX1767" fmla="*/ 209261 w 1941163"/>
                  <a:gd name="connsiteY1767" fmla="*/ 89281 h 1576362"/>
                  <a:gd name="connsiteX1768" fmla="*/ 211307 w 1941163"/>
                  <a:gd name="connsiteY1768" fmla="*/ 88002 h 1576362"/>
                  <a:gd name="connsiteX1769" fmla="*/ 213354 w 1941163"/>
                  <a:gd name="connsiteY1769" fmla="*/ 88258 h 1576362"/>
                  <a:gd name="connsiteX1770" fmla="*/ 214633 w 1941163"/>
                  <a:gd name="connsiteY1770" fmla="*/ 87746 h 1576362"/>
                  <a:gd name="connsiteX1771" fmla="*/ 215656 w 1941163"/>
                  <a:gd name="connsiteY1771" fmla="*/ 83653 h 1576362"/>
                  <a:gd name="connsiteX1772" fmla="*/ 215656 w 1941163"/>
                  <a:gd name="connsiteY1772" fmla="*/ 81607 h 1576362"/>
                  <a:gd name="connsiteX1773" fmla="*/ 217447 w 1941163"/>
                  <a:gd name="connsiteY1773" fmla="*/ 79048 h 1576362"/>
                  <a:gd name="connsiteX1774" fmla="*/ 217703 w 1941163"/>
                  <a:gd name="connsiteY1774" fmla="*/ 77258 h 1576362"/>
                  <a:gd name="connsiteX1775" fmla="*/ 218470 w 1941163"/>
                  <a:gd name="connsiteY1775" fmla="*/ 75211 h 1576362"/>
                  <a:gd name="connsiteX1776" fmla="*/ 221028 w 1941163"/>
                  <a:gd name="connsiteY1776" fmla="*/ 73165 h 1576362"/>
                  <a:gd name="connsiteX1777" fmla="*/ 222563 w 1941163"/>
                  <a:gd name="connsiteY1777" fmla="*/ 73420 h 1576362"/>
                  <a:gd name="connsiteX1778" fmla="*/ 222563 w 1941163"/>
                  <a:gd name="connsiteY1778" fmla="*/ 74955 h 1576362"/>
                  <a:gd name="connsiteX1779" fmla="*/ 220005 w 1941163"/>
                  <a:gd name="connsiteY1779" fmla="*/ 81095 h 1576362"/>
                  <a:gd name="connsiteX1780" fmla="*/ 220261 w 1941163"/>
                  <a:gd name="connsiteY1780" fmla="*/ 82118 h 1576362"/>
                  <a:gd name="connsiteX1781" fmla="*/ 225121 w 1941163"/>
                  <a:gd name="connsiteY1781" fmla="*/ 81607 h 1576362"/>
                  <a:gd name="connsiteX1782" fmla="*/ 226401 w 1941163"/>
                  <a:gd name="connsiteY1782" fmla="*/ 81862 h 1576362"/>
                  <a:gd name="connsiteX1783" fmla="*/ 227424 w 1941163"/>
                  <a:gd name="connsiteY1783" fmla="*/ 83397 h 1576362"/>
                  <a:gd name="connsiteX1784" fmla="*/ 224610 w 1941163"/>
                  <a:gd name="connsiteY1784" fmla="*/ 84932 h 1576362"/>
                  <a:gd name="connsiteX1785" fmla="*/ 224866 w 1941163"/>
                  <a:gd name="connsiteY1785" fmla="*/ 86467 h 1576362"/>
                  <a:gd name="connsiteX1786" fmla="*/ 227424 w 1941163"/>
                  <a:gd name="connsiteY1786" fmla="*/ 87746 h 1576362"/>
                  <a:gd name="connsiteX1787" fmla="*/ 229215 w 1941163"/>
                  <a:gd name="connsiteY1787" fmla="*/ 88258 h 1576362"/>
                  <a:gd name="connsiteX1788" fmla="*/ 231261 w 1941163"/>
                  <a:gd name="connsiteY1788" fmla="*/ 87746 h 1576362"/>
                  <a:gd name="connsiteX1789" fmla="*/ 231261 w 1941163"/>
                  <a:gd name="connsiteY1789" fmla="*/ 85956 h 1576362"/>
                  <a:gd name="connsiteX1790" fmla="*/ 230750 w 1941163"/>
                  <a:gd name="connsiteY1790" fmla="*/ 82374 h 1576362"/>
                  <a:gd name="connsiteX1791" fmla="*/ 230238 w 1941163"/>
                  <a:gd name="connsiteY1791" fmla="*/ 80839 h 1576362"/>
                  <a:gd name="connsiteX1792" fmla="*/ 231517 w 1941163"/>
                  <a:gd name="connsiteY1792" fmla="*/ 80072 h 1576362"/>
                  <a:gd name="connsiteX1793" fmla="*/ 235099 w 1941163"/>
                  <a:gd name="connsiteY1793" fmla="*/ 79560 h 1576362"/>
                  <a:gd name="connsiteX1794" fmla="*/ 237145 w 1941163"/>
                  <a:gd name="connsiteY1794" fmla="*/ 79560 h 1576362"/>
                  <a:gd name="connsiteX1795" fmla="*/ 238424 w 1941163"/>
                  <a:gd name="connsiteY1795" fmla="*/ 80327 h 1576362"/>
                  <a:gd name="connsiteX1796" fmla="*/ 240727 w 1941163"/>
                  <a:gd name="connsiteY1796" fmla="*/ 79816 h 1576362"/>
                  <a:gd name="connsiteX1797" fmla="*/ 244052 w 1941163"/>
                  <a:gd name="connsiteY1797" fmla="*/ 77002 h 1576362"/>
                  <a:gd name="connsiteX1798" fmla="*/ 245075 w 1941163"/>
                  <a:gd name="connsiteY1798" fmla="*/ 78281 h 1576362"/>
                  <a:gd name="connsiteX1799" fmla="*/ 243285 w 1941163"/>
                  <a:gd name="connsiteY1799" fmla="*/ 82630 h 1576362"/>
                  <a:gd name="connsiteX1800" fmla="*/ 243029 w 1941163"/>
                  <a:gd name="connsiteY1800" fmla="*/ 84421 h 1576362"/>
                  <a:gd name="connsiteX1801" fmla="*/ 245843 w 1941163"/>
                  <a:gd name="connsiteY1801" fmla="*/ 85188 h 1576362"/>
                  <a:gd name="connsiteX1802" fmla="*/ 248145 w 1941163"/>
                  <a:gd name="connsiteY1802" fmla="*/ 84932 h 1576362"/>
                  <a:gd name="connsiteX1803" fmla="*/ 250448 w 1941163"/>
                  <a:gd name="connsiteY1803" fmla="*/ 87235 h 1576362"/>
                  <a:gd name="connsiteX1804" fmla="*/ 250448 w 1941163"/>
                  <a:gd name="connsiteY1804" fmla="*/ 89025 h 1576362"/>
                  <a:gd name="connsiteX1805" fmla="*/ 251727 w 1941163"/>
                  <a:gd name="connsiteY1805" fmla="*/ 91072 h 1576362"/>
                  <a:gd name="connsiteX1806" fmla="*/ 251471 w 1941163"/>
                  <a:gd name="connsiteY1806" fmla="*/ 92863 h 1576362"/>
                  <a:gd name="connsiteX1807" fmla="*/ 248913 w 1941163"/>
                  <a:gd name="connsiteY1807" fmla="*/ 94653 h 1576362"/>
                  <a:gd name="connsiteX1808" fmla="*/ 244052 w 1941163"/>
                  <a:gd name="connsiteY1808" fmla="*/ 96188 h 1576362"/>
                  <a:gd name="connsiteX1809" fmla="*/ 244052 w 1941163"/>
                  <a:gd name="connsiteY1809" fmla="*/ 97468 h 1576362"/>
                  <a:gd name="connsiteX1810" fmla="*/ 248657 w 1941163"/>
                  <a:gd name="connsiteY1810" fmla="*/ 97979 h 1576362"/>
                  <a:gd name="connsiteX1811" fmla="*/ 252238 w 1941163"/>
                  <a:gd name="connsiteY1811" fmla="*/ 98491 h 1576362"/>
                  <a:gd name="connsiteX1812" fmla="*/ 253262 w 1941163"/>
                  <a:gd name="connsiteY1812" fmla="*/ 98491 h 1576362"/>
                  <a:gd name="connsiteX1813" fmla="*/ 254541 w 1941163"/>
                  <a:gd name="connsiteY1813" fmla="*/ 97468 h 1576362"/>
                  <a:gd name="connsiteX1814" fmla="*/ 256587 w 1941163"/>
                  <a:gd name="connsiteY1814" fmla="*/ 97468 h 1576362"/>
                  <a:gd name="connsiteX1815" fmla="*/ 259657 w 1941163"/>
                  <a:gd name="connsiteY1815" fmla="*/ 95932 h 1576362"/>
                  <a:gd name="connsiteX1816" fmla="*/ 259657 w 1941163"/>
                  <a:gd name="connsiteY1816" fmla="*/ 95165 h 1576362"/>
                  <a:gd name="connsiteX1817" fmla="*/ 261448 w 1941163"/>
                  <a:gd name="connsiteY1817" fmla="*/ 92607 h 1576362"/>
                  <a:gd name="connsiteX1818" fmla="*/ 261448 w 1941163"/>
                  <a:gd name="connsiteY1818" fmla="*/ 91072 h 1576362"/>
                  <a:gd name="connsiteX1819" fmla="*/ 263239 w 1941163"/>
                  <a:gd name="connsiteY1819" fmla="*/ 89793 h 1576362"/>
                  <a:gd name="connsiteX1820" fmla="*/ 263750 w 1941163"/>
                  <a:gd name="connsiteY1820" fmla="*/ 89025 h 1576362"/>
                  <a:gd name="connsiteX1821" fmla="*/ 263750 w 1941163"/>
                  <a:gd name="connsiteY1821" fmla="*/ 86467 h 1576362"/>
                  <a:gd name="connsiteX1822" fmla="*/ 266309 w 1941163"/>
                  <a:gd name="connsiteY1822" fmla="*/ 84677 h 1576362"/>
                  <a:gd name="connsiteX1823" fmla="*/ 268099 w 1941163"/>
                  <a:gd name="connsiteY1823" fmla="*/ 81607 h 1576362"/>
                  <a:gd name="connsiteX1824" fmla="*/ 267588 w 1941163"/>
                  <a:gd name="connsiteY1824" fmla="*/ 79304 h 1576362"/>
                  <a:gd name="connsiteX1825" fmla="*/ 270146 w 1941163"/>
                  <a:gd name="connsiteY1825" fmla="*/ 77769 h 1576362"/>
                  <a:gd name="connsiteX1826" fmla="*/ 275518 w 1941163"/>
                  <a:gd name="connsiteY1826" fmla="*/ 79048 h 1576362"/>
                  <a:gd name="connsiteX1827" fmla="*/ 279355 w 1941163"/>
                  <a:gd name="connsiteY1827" fmla="*/ 79816 h 1576362"/>
                  <a:gd name="connsiteX1828" fmla="*/ 282169 w 1941163"/>
                  <a:gd name="connsiteY1828" fmla="*/ 79304 h 1576362"/>
                  <a:gd name="connsiteX1829" fmla="*/ 284983 w 1941163"/>
                  <a:gd name="connsiteY1829" fmla="*/ 77514 h 1576362"/>
                  <a:gd name="connsiteX1830" fmla="*/ 287030 w 1941163"/>
                  <a:gd name="connsiteY1830" fmla="*/ 75723 h 1576362"/>
                  <a:gd name="connsiteX1831" fmla="*/ 290867 w 1941163"/>
                  <a:gd name="connsiteY1831" fmla="*/ 72397 h 1576362"/>
                  <a:gd name="connsiteX1832" fmla="*/ 292146 w 1941163"/>
                  <a:gd name="connsiteY1832" fmla="*/ 70606 h 1576362"/>
                  <a:gd name="connsiteX1833" fmla="*/ 292658 w 1941163"/>
                  <a:gd name="connsiteY1833" fmla="*/ 68304 h 1576362"/>
                  <a:gd name="connsiteX1834" fmla="*/ 292658 w 1941163"/>
                  <a:gd name="connsiteY1834" fmla="*/ 67025 h 1576362"/>
                  <a:gd name="connsiteX1835" fmla="*/ 291635 w 1941163"/>
                  <a:gd name="connsiteY1835" fmla="*/ 65490 h 1576362"/>
                  <a:gd name="connsiteX1836" fmla="*/ 288565 w 1941163"/>
                  <a:gd name="connsiteY1836" fmla="*/ 63955 h 1576362"/>
                  <a:gd name="connsiteX1837" fmla="*/ 283193 w 1941163"/>
                  <a:gd name="connsiteY1837" fmla="*/ 63188 h 1576362"/>
                  <a:gd name="connsiteX1838" fmla="*/ 278844 w 1941163"/>
                  <a:gd name="connsiteY1838" fmla="*/ 61653 h 1576362"/>
                  <a:gd name="connsiteX1839" fmla="*/ 275774 w 1941163"/>
                  <a:gd name="connsiteY1839" fmla="*/ 60374 h 1576362"/>
                  <a:gd name="connsiteX1840" fmla="*/ 273472 w 1941163"/>
                  <a:gd name="connsiteY1840" fmla="*/ 59350 h 1576362"/>
                  <a:gd name="connsiteX1841" fmla="*/ 271425 w 1941163"/>
                  <a:gd name="connsiteY1841" fmla="*/ 57304 h 1576362"/>
                  <a:gd name="connsiteX1842" fmla="*/ 270146 w 1941163"/>
                  <a:gd name="connsiteY1842" fmla="*/ 55513 h 1576362"/>
                  <a:gd name="connsiteX1843" fmla="*/ 269890 w 1941163"/>
                  <a:gd name="connsiteY1843" fmla="*/ 53211 h 1576362"/>
                  <a:gd name="connsiteX1844" fmla="*/ 270657 w 1941163"/>
                  <a:gd name="connsiteY1844" fmla="*/ 50652 h 1576362"/>
                  <a:gd name="connsiteX1845" fmla="*/ 272704 w 1941163"/>
                  <a:gd name="connsiteY1845" fmla="*/ 49373 h 1576362"/>
                  <a:gd name="connsiteX1846" fmla="*/ 279355 w 1941163"/>
                  <a:gd name="connsiteY1846" fmla="*/ 47071 h 1576362"/>
                  <a:gd name="connsiteX1847" fmla="*/ 286263 w 1941163"/>
                  <a:gd name="connsiteY1847" fmla="*/ 42466 h 1576362"/>
                  <a:gd name="connsiteX1848" fmla="*/ 288565 w 1941163"/>
                  <a:gd name="connsiteY1848" fmla="*/ 42210 h 1576362"/>
                  <a:gd name="connsiteX1849" fmla="*/ 290867 w 1941163"/>
                  <a:gd name="connsiteY1849" fmla="*/ 42466 h 1576362"/>
                  <a:gd name="connsiteX1850" fmla="*/ 293681 w 1941163"/>
                  <a:gd name="connsiteY1850" fmla="*/ 40931 h 1576362"/>
                  <a:gd name="connsiteX1851" fmla="*/ 297007 w 1941163"/>
                  <a:gd name="connsiteY1851" fmla="*/ 37861 h 1576362"/>
                  <a:gd name="connsiteX1852" fmla="*/ 298542 w 1941163"/>
                  <a:gd name="connsiteY1852" fmla="*/ 37094 h 1576362"/>
                  <a:gd name="connsiteX1853" fmla="*/ 305449 w 1941163"/>
                  <a:gd name="connsiteY1853" fmla="*/ 37350 h 1576362"/>
                  <a:gd name="connsiteX1854" fmla="*/ 306984 w 1941163"/>
                  <a:gd name="connsiteY1854" fmla="*/ 37861 h 1576362"/>
                  <a:gd name="connsiteX1855" fmla="*/ 311333 w 1941163"/>
                  <a:gd name="connsiteY1855" fmla="*/ 42210 h 1576362"/>
                  <a:gd name="connsiteX1856" fmla="*/ 312356 w 1941163"/>
                  <a:gd name="connsiteY1856" fmla="*/ 42466 h 1576362"/>
                  <a:gd name="connsiteX1857" fmla="*/ 315682 w 1941163"/>
                  <a:gd name="connsiteY1857" fmla="*/ 42978 h 1576362"/>
                  <a:gd name="connsiteX1858" fmla="*/ 316449 w 1941163"/>
                  <a:gd name="connsiteY1858" fmla="*/ 44001 h 1576362"/>
                  <a:gd name="connsiteX1859" fmla="*/ 318240 w 1941163"/>
                  <a:gd name="connsiteY1859" fmla="*/ 46559 h 1576362"/>
                  <a:gd name="connsiteX1860" fmla="*/ 319263 w 1941163"/>
                  <a:gd name="connsiteY1860" fmla="*/ 47327 h 1576362"/>
                  <a:gd name="connsiteX1861" fmla="*/ 322589 w 1941163"/>
                  <a:gd name="connsiteY1861" fmla="*/ 48094 h 1576362"/>
                  <a:gd name="connsiteX1862" fmla="*/ 325403 w 1941163"/>
                  <a:gd name="connsiteY1862" fmla="*/ 49885 h 1576362"/>
                  <a:gd name="connsiteX1863" fmla="*/ 326170 w 1941163"/>
                  <a:gd name="connsiteY1863" fmla="*/ 51932 h 1576362"/>
                  <a:gd name="connsiteX1864" fmla="*/ 327194 w 1941163"/>
                  <a:gd name="connsiteY1864" fmla="*/ 52955 h 1576362"/>
                  <a:gd name="connsiteX1865" fmla="*/ 329752 w 1941163"/>
                  <a:gd name="connsiteY1865" fmla="*/ 54234 h 1576362"/>
                  <a:gd name="connsiteX1866" fmla="*/ 333589 w 1941163"/>
                  <a:gd name="connsiteY1866" fmla="*/ 56792 h 1576362"/>
                  <a:gd name="connsiteX1867" fmla="*/ 334612 w 1941163"/>
                  <a:gd name="connsiteY1867" fmla="*/ 57304 h 1576362"/>
                  <a:gd name="connsiteX1868" fmla="*/ 339473 w 1941163"/>
                  <a:gd name="connsiteY1868" fmla="*/ 57815 h 1576362"/>
                  <a:gd name="connsiteX1869" fmla="*/ 344845 w 1941163"/>
                  <a:gd name="connsiteY1869" fmla="*/ 57304 h 1576362"/>
                  <a:gd name="connsiteX1870" fmla="*/ 347403 w 1941163"/>
                  <a:gd name="connsiteY1870" fmla="*/ 58071 h 1576362"/>
                  <a:gd name="connsiteX1871" fmla="*/ 349450 w 1941163"/>
                  <a:gd name="connsiteY1871" fmla="*/ 59350 h 1576362"/>
                  <a:gd name="connsiteX1872" fmla="*/ 356101 w 1941163"/>
                  <a:gd name="connsiteY1872" fmla="*/ 64467 h 1576362"/>
                  <a:gd name="connsiteX1873" fmla="*/ 361985 w 1941163"/>
                  <a:gd name="connsiteY1873" fmla="*/ 67792 h 1576362"/>
                  <a:gd name="connsiteX1874" fmla="*/ 364288 w 1941163"/>
                  <a:gd name="connsiteY1874" fmla="*/ 72653 h 1576362"/>
                  <a:gd name="connsiteX1875" fmla="*/ 365567 w 1941163"/>
                  <a:gd name="connsiteY1875" fmla="*/ 77514 h 1576362"/>
                  <a:gd name="connsiteX1876" fmla="*/ 366590 w 1941163"/>
                  <a:gd name="connsiteY1876" fmla="*/ 80327 h 1576362"/>
                  <a:gd name="connsiteX1877" fmla="*/ 368125 w 1941163"/>
                  <a:gd name="connsiteY1877" fmla="*/ 82886 h 1576362"/>
                  <a:gd name="connsiteX1878" fmla="*/ 369404 w 1941163"/>
                  <a:gd name="connsiteY1878" fmla="*/ 84421 h 1576362"/>
                  <a:gd name="connsiteX1879" fmla="*/ 371706 w 1941163"/>
                  <a:gd name="connsiteY1879" fmla="*/ 86211 h 1576362"/>
                  <a:gd name="connsiteX1880" fmla="*/ 374009 w 1941163"/>
                  <a:gd name="connsiteY1880" fmla="*/ 86211 h 1576362"/>
                  <a:gd name="connsiteX1881" fmla="*/ 377334 w 1941163"/>
                  <a:gd name="connsiteY1881" fmla="*/ 85700 h 1576362"/>
                  <a:gd name="connsiteX1882" fmla="*/ 380916 w 1941163"/>
                  <a:gd name="connsiteY1882" fmla="*/ 85700 h 1576362"/>
                  <a:gd name="connsiteX1883" fmla="*/ 383986 w 1941163"/>
                  <a:gd name="connsiteY1883" fmla="*/ 87235 h 1576362"/>
                  <a:gd name="connsiteX1884" fmla="*/ 385521 w 1941163"/>
                  <a:gd name="connsiteY1884" fmla="*/ 87746 h 1576362"/>
                  <a:gd name="connsiteX1885" fmla="*/ 390125 w 1941163"/>
                  <a:gd name="connsiteY1885" fmla="*/ 86979 h 1576362"/>
                  <a:gd name="connsiteX1886" fmla="*/ 392684 w 1941163"/>
                  <a:gd name="connsiteY1886" fmla="*/ 87746 h 1576362"/>
                  <a:gd name="connsiteX1887" fmla="*/ 394474 w 1941163"/>
                  <a:gd name="connsiteY1887" fmla="*/ 88514 h 1576362"/>
                  <a:gd name="connsiteX1888" fmla="*/ 398567 w 1941163"/>
                  <a:gd name="connsiteY1888" fmla="*/ 92351 h 1576362"/>
                  <a:gd name="connsiteX1889" fmla="*/ 401637 w 1941163"/>
                  <a:gd name="connsiteY1889" fmla="*/ 93630 h 1576362"/>
                  <a:gd name="connsiteX1890" fmla="*/ 402916 w 1941163"/>
                  <a:gd name="connsiteY1890" fmla="*/ 94653 h 1576362"/>
                  <a:gd name="connsiteX1891" fmla="*/ 405219 w 1941163"/>
                  <a:gd name="connsiteY1891" fmla="*/ 95165 h 1576362"/>
                  <a:gd name="connsiteX1892" fmla="*/ 406754 w 1941163"/>
                  <a:gd name="connsiteY1892" fmla="*/ 94653 h 1576362"/>
                  <a:gd name="connsiteX1893" fmla="*/ 409823 w 1941163"/>
                  <a:gd name="connsiteY1893" fmla="*/ 94398 h 1576362"/>
                  <a:gd name="connsiteX1894" fmla="*/ 411870 w 1941163"/>
                  <a:gd name="connsiteY1894" fmla="*/ 93374 h 1576362"/>
                  <a:gd name="connsiteX1895" fmla="*/ 414172 w 1941163"/>
                  <a:gd name="connsiteY1895" fmla="*/ 93886 h 1576362"/>
                  <a:gd name="connsiteX1896" fmla="*/ 416219 w 1941163"/>
                  <a:gd name="connsiteY1896" fmla="*/ 93118 h 1576362"/>
                  <a:gd name="connsiteX1897" fmla="*/ 421080 w 1941163"/>
                  <a:gd name="connsiteY1897" fmla="*/ 94398 h 1576362"/>
                  <a:gd name="connsiteX1898" fmla="*/ 421847 w 1941163"/>
                  <a:gd name="connsiteY1898" fmla="*/ 95165 h 1576362"/>
                  <a:gd name="connsiteX1899" fmla="*/ 424405 w 1941163"/>
                  <a:gd name="connsiteY1899" fmla="*/ 96188 h 1576362"/>
                  <a:gd name="connsiteX1900" fmla="*/ 425684 w 1941163"/>
                  <a:gd name="connsiteY1900" fmla="*/ 96956 h 1576362"/>
                  <a:gd name="connsiteX1901" fmla="*/ 428498 w 1941163"/>
                  <a:gd name="connsiteY1901" fmla="*/ 96956 h 1576362"/>
                  <a:gd name="connsiteX1902" fmla="*/ 430545 w 1941163"/>
                  <a:gd name="connsiteY1902" fmla="*/ 97468 h 1576362"/>
                  <a:gd name="connsiteX1903" fmla="*/ 431312 w 1941163"/>
                  <a:gd name="connsiteY1903" fmla="*/ 98491 h 1576362"/>
                  <a:gd name="connsiteX1904" fmla="*/ 433615 w 1941163"/>
                  <a:gd name="connsiteY1904" fmla="*/ 100026 h 1576362"/>
                  <a:gd name="connsiteX1905" fmla="*/ 435661 w 1941163"/>
                  <a:gd name="connsiteY1905" fmla="*/ 101561 h 1576362"/>
                  <a:gd name="connsiteX1906" fmla="*/ 437452 w 1941163"/>
                  <a:gd name="connsiteY1906" fmla="*/ 102072 h 1576362"/>
                  <a:gd name="connsiteX1907" fmla="*/ 441034 w 1941163"/>
                  <a:gd name="connsiteY1907" fmla="*/ 105142 h 1576362"/>
                  <a:gd name="connsiteX1908" fmla="*/ 442824 w 1941163"/>
                  <a:gd name="connsiteY1908" fmla="*/ 106421 h 1576362"/>
                  <a:gd name="connsiteX1909" fmla="*/ 443592 w 1941163"/>
                  <a:gd name="connsiteY1909" fmla="*/ 107444 h 1576362"/>
                  <a:gd name="connsiteX1910" fmla="*/ 444359 w 1941163"/>
                  <a:gd name="connsiteY1910" fmla="*/ 113840 h 1576362"/>
                  <a:gd name="connsiteX1911" fmla="*/ 443080 w 1941163"/>
                  <a:gd name="connsiteY1911" fmla="*/ 115887 h 1576362"/>
                  <a:gd name="connsiteX1912" fmla="*/ 443336 w 1941163"/>
                  <a:gd name="connsiteY1912" fmla="*/ 119212 h 1576362"/>
                  <a:gd name="connsiteX1913" fmla="*/ 443080 w 1941163"/>
                  <a:gd name="connsiteY1913" fmla="*/ 121003 h 1576362"/>
                  <a:gd name="connsiteX1914" fmla="*/ 444871 w 1941163"/>
                  <a:gd name="connsiteY1914" fmla="*/ 123817 h 1576362"/>
                  <a:gd name="connsiteX1915" fmla="*/ 446150 w 1941163"/>
                  <a:gd name="connsiteY1915" fmla="*/ 124840 h 1576362"/>
                  <a:gd name="connsiteX1916" fmla="*/ 451266 w 1941163"/>
                  <a:gd name="connsiteY1916" fmla="*/ 127654 h 1576362"/>
                  <a:gd name="connsiteX1917" fmla="*/ 451522 w 1941163"/>
                  <a:gd name="connsiteY1917" fmla="*/ 129189 h 1576362"/>
                  <a:gd name="connsiteX1918" fmla="*/ 450243 w 1941163"/>
                  <a:gd name="connsiteY1918" fmla="*/ 132259 h 1576362"/>
                  <a:gd name="connsiteX1919" fmla="*/ 450243 w 1941163"/>
                  <a:gd name="connsiteY1919" fmla="*/ 133794 h 1576362"/>
                  <a:gd name="connsiteX1920" fmla="*/ 451010 w 1941163"/>
                  <a:gd name="connsiteY1920" fmla="*/ 134561 h 1576362"/>
                  <a:gd name="connsiteX1921" fmla="*/ 458941 w 1941163"/>
                  <a:gd name="connsiteY1921" fmla="*/ 138910 h 1576362"/>
                  <a:gd name="connsiteX1922" fmla="*/ 460220 w 1941163"/>
                  <a:gd name="connsiteY1922" fmla="*/ 138655 h 1576362"/>
                  <a:gd name="connsiteX1923" fmla="*/ 464313 w 1941163"/>
                  <a:gd name="connsiteY1923" fmla="*/ 137119 h 1576362"/>
                  <a:gd name="connsiteX1924" fmla="*/ 466616 w 1941163"/>
                  <a:gd name="connsiteY1924" fmla="*/ 135329 h 1576362"/>
                  <a:gd name="connsiteX1925" fmla="*/ 468150 w 1941163"/>
                  <a:gd name="connsiteY1925" fmla="*/ 135073 h 1576362"/>
                  <a:gd name="connsiteX1926" fmla="*/ 471220 w 1941163"/>
                  <a:gd name="connsiteY1926" fmla="*/ 135329 h 1576362"/>
                  <a:gd name="connsiteX1927" fmla="*/ 472244 w 1941163"/>
                  <a:gd name="connsiteY1927" fmla="*/ 134817 h 1576362"/>
                  <a:gd name="connsiteX1928" fmla="*/ 474546 w 1941163"/>
                  <a:gd name="connsiteY1928" fmla="*/ 132771 h 1576362"/>
                  <a:gd name="connsiteX1929" fmla="*/ 476081 w 1941163"/>
                  <a:gd name="connsiteY1929" fmla="*/ 132003 h 1576362"/>
                  <a:gd name="connsiteX1930" fmla="*/ 488616 w 1941163"/>
                  <a:gd name="connsiteY1930" fmla="*/ 125096 h 1576362"/>
                  <a:gd name="connsiteX1931" fmla="*/ 491174 w 1941163"/>
                  <a:gd name="connsiteY1931" fmla="*/ 122538 h 1576362"/>
                  <a:gd name="connsiteX1932" fmla="*/ 491942 w 1941163"/>
                  <a:gd name="connsiteY1932" fmla="*/ 121514 h 1576362"/>
                  <a:gd name="connsiteX1933" fmla="*/ 492709 w 1941163"/>
                  <a:gd name="connsiteY1933" fmla="*/ 116910 h 1576362"/>
                  <a:gd name="connsiteX1934" fmla="*/ 493732 w 1941163"/>
                  <a:gd name="connsiteY1934" fmla="*/ 113840 h 1576362"/>
                  <a:gd name="connsiteX1935" fmla="*/ 495779 w 1941163"/>
                  <a:gd name="connsiteY1935" fmla="*/ 111537 h 1576362"/>
                  <a:gd name="connsiteX1936" fmla="*/ 499872 w 1941163"/>
                  <a:gd name="connsiteY1936" fmla="*/ 107956 h 1576362"/>
                  <a:gd name="connsiteX1937" fmla="*/ 500895 w 1941163"/>
                  <a:gd name="connsiteY1937" fmla="*/ 105654 h 1576362"/>
                  <a:gd name="connsiteX1938" fmla="*/ 500128 w 1941163"/>
                  <a:gd name="connsiteY1938" fmla="*/ 100793 h 1576362"/>
                  <a:gd name="connsiteX1939" fmla="*/ 499872 w 1941163"/>
                  <a:gd name="connsiteY1939" fmla="*/ 98235 h 1576362"/>
                  <a:gd name="connsiteX1940" fmla="*/ 500384 w 1941163"/>
                  <a:gd name="connsiteY1940" fmla="*/ 96444 h 1576362"/>
                  <a:gd name="connsiteX1941" fmla="*/ 502430 w 1941163"/>
                  <a:gd name="connsiteY1941" fmla="*/ 93886 h 1576362"/>
                  <a:gd name="connsiteX1942" fmla="*/ 504988 w 1941163"/>
                  <a:gd name="connsiteY1942" fmla="*/ 93118 h 1576362"/>
                  <a:gd name="connsiteX1943" fmla="*/ 509082 w 1941163"/>
                  <a:gd name="connsiteY1943" fmla="*/ 94398 h 1576362"/>
                  <a:gd name="connsiteX1944" fmla="*/ 516756 w 1941163"/>
                  <a:gd name="connsiteY1944" fmla="*/ 92095 h 1576362"/>
                  <a:gd name="connsiteX1945" fmla="*/ 519059 w 1941163"/>
                  <a:gd name="connsiteY1945" fmla="*/ 91839 h 1576362"/>
                  <a:gd name="connsiteX1946" fmla="*/ 522640 w 1941163"/>
                  <a:gd name="connsiteY1946" fmla="*/ 92351 h 1576362"/>
                  <a:gd name="connsiteX1947" fmla="*/ 528268 w 1941163"/>
                  <a:gd name="connsiteY1947" fmla="*/ 92607 h 1576362"/>
                  <a:gd name="connsiteX1948" fmla="*/ 531082 w 1941163"/>
                  <a:gd name="connsiteY1948" fmla="*/ 92863 h 1576362"/>
                  <a:gd name="connsiteX1949" fmla="*/ 533129 w 1941163"/>
                  <a:gd name="connsiteY1949" fmla="*/ 94142 h 1576362"/>
                  <a:gd name="connsiteX1950" fmla="*/ 532873 w 1941163"/>
                  <a:gd name="connsiteY1950" fmla="*/ 95677 h 1576362"/>
                  <a:gd name="connsiteX1951" fmla="*/ 530315 w 1941163"/>
                  <a:gd name="connsiteY1951" fmla="*/ 100026 h 1576362"/>
                  <a:gd name="connsiteX1952" fmla="*/ 530826 w 1941163"/>
                  <a:gd name="connsiteY1952" fmla="*/ 102328 h 1576362"/>
                  <a:gd name="connsiteX1953" fmla="*/ 532873 w 1941163"/>
                  <a:gd name="connsiteY1953" fmla="*/ 103607 h 1576362"/>
                  <a:gd name="connsiteX1954" fmla="*/ 535175 w 1941163"/>
                  <a:gd name="connsiteY1954" fmla="*/ 104886 h 1576362"/>
                  <a:gd name="connsiteX1955" fmla="*/ 539268 w 1941163"/>
                  <a:gd name="connsiteY1955" fmla="*/ 105654 h 1576362"/>
                  <a:gd name="connsiteX1956" fmla="*/ 540547 w 1941163"/>
                  <a:gd name="connsiteY1956" fmla="*/ 103351 h 1576362"/>
                  <a:gd name="connsiteX1957" fmla="*/ 542338 w 1941163"/>
                  <a:gd name="connsiteY1957" fmla="*/ 102072 h 1576362"/>
                  <a:gd name="connsiteX1958" fmla="*/ 542338 w 1941163"/>
                  <a:gd name="connsiteY1958" fmla="*/ 98491 h 1576362"/>
                  <a:gd name="connsiteX1959" fmla="*/ 543361 w 1941163"/>
                  <a:gd name="connsiteY1959" fmla="*/ 97468 h 1576362"/>
                  <a:gd name="connsiteX1960" fmla="*/ 545664 w 1941163"/>
                  <a:gd name="connsiteY1960" fmla="*/ 97212 h 1576362"/>
                  <a:gd name="connsiteX1961" fmla="*/ 546687 w 1941163"/>
                  <a:gd name="connsiteY1961" fmla="*/ 97723 h 1576362"/>
                  <a:gd name="connsiteX1962" fmla="*/ 548222 w 1941163"/>
                  <a:gd name="connsiteY1962" fmla="*/ 99514 h 1576362"/>
                  <a:gd name="connsiteX1963" fmla="*/ 548222 w 1941163"/>
                  <a:gd name="connsiteY1963" fmla="*/ 102840 h 1576362"/>
                  <a:gd name="connsiteX1964" fmla="*/ 556664 w 1941163"/>
                  <a:gd name="connsiteY1964" fmla="*/ 101816 h 1576362"/>
                  <a:gd name="connsiteX1965" fmla="*/ 560246 w 1941163"/>
                  <a:gd name="connsiteY1965" fmla="*/ 101561 h 1576362"/>
                  <a:gd name="connsiteX1966" fmla="*/ 562036 w 1941163"/>
                  <a:gd name="connsiteY1966" fmla="*/ 102840 h 1576362"/>
                  <a:gd name="connsiteX1967" fmla="*/ 565106 w 1941163"/>
                  <a:gd name="connsiteY1967" fmla="*/ 102840 h 1576362"/>
                  <a:gd name="connsiteX1968" fmla="*/ 567409 w 1941163"/>
                  <a:gd name="connsiteY1968" fmla="*/ 103351 h 1576362"/>
                  <a:gd name="connsiteX1969" fmla="*/ 568943 w 1941163"/>
                  <a:gd name="connsiteY1969" fmla="*/ 102072 h 1576362"/>
                  <a:gd name="connsiteX1970" fmla="*/ 570223 w 1941163"/>
                  <a:gd name="connsiteY1970" fmla="*/ 102072 h 1576362"/>
                  <a:gd name="connsiteX1971" fmla="*/ 572525 w 1941163"/>
                  <a:gd name="connsiteY1971" fmla="*/ 103096 h 1576362"/>
                  <a:gd name="connsiteX1972" fmla="*/ 574316 w 1941163"/>
                  <a:gd name="connsiteY1972" fmla="*/ 102328 h 1576362"/>
                  <a:gd name="connsiteX1973" fmla="*/ 576618 w 1941163"/>
                  <a:gd name="connsiteY1973" fmla="*/ 98491 h 1576362"/>
                  <a:gd name="connsiteX1974" fmla="*/ 578920 w 1941163"/>
                  <a:gd name="connsiteY1974" fmla="*/ 97212 h 1576362"/>
                  <a:gd name="connsiteX1975" fmla="*/ 578665 w 1941163"/>
                  <a:gd name="connsiteY1975" fmla="*/ 95165 h 1576362"/>
                  <a:gd name="connsiteX1976" fmla="*/ 578665 w 1941163"/>
                  <a:gd name="connsiteY1976" fmla="*/ 93374 h 1576362"/>
                  <a:gd name="connsiteX1977" fmla="*/ 577641 w 1941163"/>
                  <a:gd name="connsiteY1977" fmla="*/ 91839 h 1576362"/>
                  <a:gd name="connsiteX1978" fmla="*/ 577385 w 1941163"/>
                  <a:gd name="connsiteY1978" fmla="*/ 89793 h 1576362"/>
                  <a:gd name="connsiteX1979" fmla="*/ 575851 w 1941163"/>
                  <a:gd name="connsiteY1979" fmla="*/ 87746 h 1576362"/>
                  <a:gd name="connsiteX1980" fmla="*/ 576362 w 1941163"/>
                  <a:gd name="connsiteY1980" fmla="*/ 85188 h 1576362"/>
                  <a:gd name="connsiteX1981" fmla="*/ 577897 w 1941163"/>
                  <a:gd name="connsiteY1981" fmla="*/ 84165 h 1576362"/>
                  <a:gd name="connsiteX1982" fmla="*/ 578920 w 1941163"/>
                  <a:gd name="connsiteY1982" fmla="*/ 81862 h 1576362"/>
                  <a:gd name="connsiteX1983" fmla="*/ 579944 w 1941163"/>
                  <a:gd name="connsiteY1983" fmla="*/ 81095 h 1576362"/>
                  <a:gd name="connsiteX1984" fmla="*/ 581479 w 1941163"/>
                  <a:gd name="connsiteY1984" fmla="*/ 77769 h 1576362"/>
                  <a:gd name="connsiteX1985" fmla="*/ 580967 w 1941163"/>
                  <a:gd name="connsiteY1985" fmla="*/ 75723 h 1576362"/>
                  <a:gd name="connsiteX1986" fmla="*/ 582758 w 1941163"/>
                  <a:gd name="connsiteY1986" fmla="*/ 73676 h 1576362"/>
                  <a:gd name="connsiteX1987" fmla="*/ 584293 w 1941163"/>
                  <a:gd name="connsiteY1987" fmla="*/ 74188 h 1576362"/>
                  <a:gd name="connsiteX1988" fmla="*/ 585572 w 1941163"/>
                  <a:gd name="connsiteY1988" fmla="*/ 73676 h 1576362"/>
                  <a:gd name="connsiteX1989" fmla="*/ 586339 w 1941163"/>
                  <a:gd name="connsiteY1989" fmla="*/ 72397 h 1576362"/>
                  <a:gd name="connsiteX1990" fmla="*/ 587874 w 1941163"/>
                  <a:gd name="connsiteY1990" fmla="*/ 71630 h 1576362"/>
                  <a:gd name="connsiteX1991" fmla="*/ 597851 w 1941163"/>
                  <a:gd name="connsiteY1991" fmla="*/ 72909 h 1576362"/>
                  <a:gd name="connsiteX1992" fmla="*/ 599386 w 1941163"/>
                  <a:gd name="connsiteY1992" fmla="*/ 72141 h 1576362"/>
                  <a:gd name="connsiteX1993" fmla="*/ 601433 w 1941163"/>
                  <a:gd name="connsiteY1993" fmla="*/ 71886 h 1576362"/>
                  <a:gd name="connsiteX1994" fmla="*/ 603223 w 1941163"/>
                  <a:gd name="connsiteY1994" fmla="*/ 70350 h 1576362"/>
                  <a:gd name="connsiteX1995" fmla="*/ 604247 w 1941163"/>
                  <a:gd name="connsiteY1995" fmla="*/ 70862 h 1576362"/>
                  <a:gd name="connsiteX1996" fmla="*/ 605014 w 1941163"/>
                  <a:gd name="connsiteY1996" fmla="*/ 70350 h 1576362"/>
                  <a:gd name="connsiteX1997" fmla="*/ 608851 w 1941163"/>
                  <a:gd name="connsiteY1997" fmla="*/ 72397 h 1576362"/>
                  <a:gd name="connsiteX1998" fmla="*/ 610130 w 1941163"/>
                  <a:gd name="connsiteY1998" fmla="*/ 73676 h 1576362"/>
                  <a:gd name="connsiteX1999" fmla="*/ 610386 w 1941163"/>
                  <a:gd name="connsiteY1999" fmla="*/ 74700 h 1576362"/>
                  <a:gd name="connsiteX2000" fmla="*/ 613712 w 1941163"/>
                  <a:gd name="connsiteY2000" fmla="*/ 76234 h 1576362"/>
                  <a:gd name="connsiteX2001" fmla="*/ 615758 w 1941163"/>
                  <a:gd name="connsiteY2001" fmla="*/ 76490 h 1576362"/>
                  <a:gd name="connsiteX2002" fmla="*/ 617293 w 1941163"/>
                  <a:gd name="connsiteY2002" fmla="*/ 78281 h 1576362"/>
                  <a:gd name="connsiteX2003" fmla="*/ 621898 w 1941163"/>
                  <a:gd name="connsiteY2003" fmla="*/ 80327 h 1576362"/>
                  <a:gd name="connsiteX2004" fmla="*/ 623177 w 1941163"/>
                  <a:gd name="connsiteY2004" fmla="*/ 81862 h 1576362"/>
                  <a:gd name="connsiteX2005" fmla="*/ 623177 w 1941163"/>
                  <a:gd name="connsiteY2005" fmla="*/ 83909 h 1576362"/>
                  <a:gd name="connsiteX2006" fmla="*/ 623689 w 1941163"/>
                  <a:gd name="connsiteY2006" fmla="*/ 84932 h 1576362"/>
                  <a:gd name="connsiteX2007" fmla="*/ 629061 w 1941163"/>
                  <a:gd name="connsiteY2007" fmla="*/ 84932 h 1576362"/>
                  <a:gd name="connsiteX2008" fmla="*/ 637503 w 1941163"/>
                  <a:gd name="connsiteY2008" fmla="*/ 85444 h 1576362"/>
                  <a:gd name="connsiteX2009" fmla="*/ 642364 w 1941163"/>
                  <a:gd name="connsiteY2009" fmla="*/ 80583 h 1576362"/>
                  <a:gd name="connsiteX2010" fmla="*/ 646201 w 1941163"/>
                  <a:gd name="connsiteY2010" fmla="*/ 77769 h 1576362"/>
                  <a:gd name="connsiteX2011" fmla="*/ 649271 w 1941163"/>
                  <a:gd name="connsiteY2011" fmla="*/ 74188 h 1576362"/>
                  <a:gd name="connsiteX2012" fmla="*/ 650550 w 1941163"/>
                  <a:gd name="connsiteY2012" fmla="*/ 73165 h 1576362"/>
                  <a:gd name="connsiteX2013" fmla="*/ 654387 w 1941163"/>
                  <a:gd name="connsiteY2013" fmla="*/ 71886 h 1576362"/>
                  <a:gd name="connsiteX2014" fmla="*/ 656690 w 1941163"/>
                  <a:gd name="connsiteY2014" fmla="*/ 69071 h 1576362"/>
                  <a:gd name="connsiteX2015" fmla="*/ 658736 w 1941163"/>
                  <a:gd name="connsiteY2015" fmla="*/ 64467 h 1576362"/>
                  <a:gd name="connsiteX2016" fmla="*/ 659760 w 1941163"/>
                  <a:gd name="connsiteY2016" fmla="*/ 62932 h 1576362"/>
                  <a:gd name="connsiteX2017" fmla="*/ 665388 w 1941163"/>
                  <a:gd name="connsiteY2017" fmla="*/ 56792 h 1576362"/>
                  <a:gd name="connsiteX2018" fmla="*/ 668457 w 1941163"/>
                  <a:gd name="connsiteY2018" fmla="*/ 55001 h 1576362"/>
                  <a:gd name="connsiteX2019" fmla="*/ 672806 w 1941163"/>
                  <a:gd name="connsiteY2019" fmla="*/ 51676 h 1576362"/>
                  <a:gd name="connsiteX2020" fmla="*/ 678179 w 1941163"/>
                  <a:gd name="connsiteY2020" fmla="*/ 49373 h 1576362"/>
                  <a:gd name="connsiteX2021" fmla="*/ 679713 w 1941163"/>
                  <a:gd name="connsiteY2021" fmla="*/ 48350 h 1576362"/>
                  <a:gd name="connsiteX2022" fmla="*/ 682016 w 1941163"/>
                  <a:gd name="connsiteY2022" fmla="*/ 45792 h 1576362"/>
                  <a:gd name="connsiteX2023" fmla="*/ 684574 w 1941163"/>
                  <a:gd name="connsiteY2023" fmla="*/ 44257 h 1576362"/>
                  <a:gd name="connsiteX2024" fmla="*/ 689946 w 1941163"/>
                  <a:gd name="connsiteY2024" fmla="*/ 42722 h 1576362"/>
                  <a:gd name="connsiteX2025" fmla="*/ 691993 w 1941163"/>
                  <a:gd name="connsiteY2025" fmla="*/ 41954 h 1576362"/>
                  <a:gd name="connsiteX2026" fmla="*/ 693272 w 1941163"/>
                  <a:gd name="connsiteY2026" fmla="*/ 40675 h 1576362"/>
                  <a:gd name="connsiteX2027" fmla="*/ 694551 w 1941163"/>
                  <a:gd name="connsiteY2027" fmla="*/ 38117 h 1576362"/>
                  <a:gd name="connsiteX2028" fmla="*/ 700435 w 1941163"/>
                  <a:gd name="connsiteY2028" fmla="*/ 35047 h 1576362"/>
                  <a:gd name="connsiteX2029" fmla="*/ 704272 w 1941163"/>
                  <a:gd name="connsiteY2029" fmla="*/ 32233 h 1576362"/>
                  <a:gd name="connsiteX2030" fmla="*/ 705040 w 1941163"/>
                  <a:gd name="connsiteY2030" fmla="*/ 31210 h 1576362"/>
                  <a:gd name="connsiteX2031" fmla="*/ 704528 w 1941163"/>
                  <a:gd name="connsiteY2031" fmla="*/ 29931 h 1576362"/>
                  <a:gd name="connsiteX2032" fmla="*/ 705807 w 1941163"/>
                  <a:gd name="connsiteY2032" fmla="*/ 26861 h 1576362"/>
                  <a:gd name="connsiteX2033" fmla="*/ 708109 w 1941163"/>
                  <a:gd name="connsiteY2033" fmla="*/ 24303 h 1576362"/>
                  <a:gd name="connsiteX2034" fmla="*/ 711179 w 1941163"/>
                  <a:gd name="connsiteY2034" fmla="*/ 22768 h 1576362"/>
                  <a:gd name="connsiteX2035" fmla="*/ 712203 w 1941163"/>
                  <a:gd name="connsiteY2035" fmla="*/ 21233 h 1576362"/>
                  <a:gd name="connsiteX2036" fmla="*/ 715017 w 1941163"/>
                  <a:gd name="connsiteY2036" fmla="*/ 17908 h 1576362"/>
                  <a:gd name="connsiteX2037" fmla="*/ 716040 w 1941163"/>
                  <a:gd name="connsiteY2037" fmla="*/ 17396 h 1576362"/>
                  <a:gd name="connsiteX2038" fmla="*/ 720133 w 1941163"/>
                  <a:gd name="connsiteY2038" fmla="*/ 13814 h 1576362"/>
                  <a:gd name="connsiteX2039" fmla="*/ 722691 w 1941163"/>
                  <a:gd name="connsiteY2039" fmla="*/ 12791 h 1576362"/>
                  <a:gd name="connsiteX2040" fmla="*/ 724482 w 1941163"/>
                  <a:gd name="connsiteY2040" fmla="*/ 11256 h 1576362"/>
                  <a:gd name="connsiteX2041" fmla="*/ 725761 w 1941163"/>
                  <a:gd name="connsiteY2041" fmla="*/ 10745 h 1576362"/>
                  <a:gd name="connsiteX2042" fmla="*/ 732668 w 1941163"/>
                  <a:gd name="connsiteY2042" fmla="*/ 6395 h 1576362"/>
                  <a:gd name="connsiteX2043" fmla="*/ 735738 w 1941163"/>
                  <a:gd name="connsiteY2043" fmla="*/ 5884 h 1576362"/>
                  <a:gd name="connsiteX2044" fmla="*/ 736761 w 1941163"/>
                  <a:gd name="connsiteY2044" fmla="*/ 5372 h 1576362"/>
                  <a:gd name="connsiteX2045" fmla="*/ 742389 w 1941163"/>
                  <a:gd name="connsiteY2045" fmla="*/ 768 h 1576362"/>
                  <a:gd name="connsiteX2046" fmla="*/ 744692 w 1941163"/>
                  <a:gd name="connsiteY2046" fmla="*/ 0 h 1576362"/>
                  <a:gd name="connsiteX2047" fmla="*/ 748529 w 1941163"/>
                  <a:gd name="connsiteY2047" fmla="*/ 2047 h 1576362"/>
                  <a:gd name="connsiteX2048" fmla="*/ 750831 w 1941163"/>
                  <a:gd name="connsiteY2048" fmla="*/ 3581 h 1576362"/>
                  <a:gd name="connsiteX2049" fmla="*/ 753901 w 1941163"/>
                  <a:gd name="connsiteY2049" fmla="*/ 4093 h 1576362"/>
                  <a:gd name="connsiteX2050" fmla="*/ 754669 w 1941163"/>
                  <a:gd name="connsiteY2050" fmla="*/ 4605 h 1576362"/>
                  <a:gd name="connsiteX2051" fmla="*/ 756204 w 1941163"/>
                  <a:gd name="connsiteY2051" fmla="*/ 7931 h 1576362"/>
                  <a:gd name="connsiteX2052" fmla="*/ 759273 w 1941163"/>
                  <a:gd name="connsiteY2052" fmla="*/ 12279 h 1576362"/>
                  <a:gd name="connsiteX2053" fmla="*/ 761320 w 1941163"/>
                  <a:gd name="connsiteY2053" fmla="*/ 13814 h 1576362"/>
                  <a:gd name="connsiteX2054" fmla="*/ 763111 w 1941163"/>
                  <a:gd name="connsiteY2054" fmla="*/ 14326 h 1576362"/>
                  <a:gd name="connsiteX2055" fmla="*/ 764902 w 1941163"/>
                  <a:gd name="connsiteY2055" fmla="*/ 14070 h 1576362"/>
                  <a:gd name="connsiteX2056" fmla="*/ 766436 w 1941163"/>
                  <a:gd name="connsiteY2056" fmla="*/ 14838 h 1576362"/>
                  <a:gd name="connsiteX2057" fmla="*/ 768995 w 1941163"/>
                  <a:gd name="connsiteY2057" fmla="*/ 17140 h 1576362"/>
                  <a:gd name="connsiteX2058" fmla="*/ 773088 w 1941163"/>
                  <a:gd name="connsiteY2058" fmla="*/ 20466 h 1576362"/>
                  <a:gd name="connsiteX2059" fmla="*/ 775134 w 1941163"/>
                  <a:gd name="connsiteY2059" fmla="*/ 21233 h 1576362"/>
                  <a:gd name="connsiteX2060" fmla="*/ 778204 w 1941163"/>
                  <a:gd name="connsiteY2060" fmla="*/ 24047 h 1576362"/>
                  <a:gd name="connsiteX2061" fmla="*/ 782297 w 1941163"/>
                  <a:gd name="connsiteY2061" fmla="*/ 27117 h 1576362"/>
                  <a:gd name="connsiteX2062" fmla="*/ 787158 w 1941163"/>
                  <a:gd name="connsiteY2062" fmla="*/ 29675 h 1576362"/>
                  <a:gd name="connsiteX2063" fmla="*/ 787925 w 1941163"/>
                  <a:gd name="connsiteY2063" fmla="*/ 30443 h 1576362"/>
                  <a:gd name="connsiteX2064" fmla="*/ 787925 w 1941163"/>
                  <a:gd name="connsiteY2064" fmla="*/ 33001 h 1576362"/>
                  <a:gd name="connsiteX2065" fmla="*/ 786902 w 1941163"/>
                  <a:gd name="connsiteY2065" fmla="*/ 34536 h 1576362"/>
                  <a:gd name="connsiteX2066" fmla="*/ 786902 w 1941163"/>
                  <a:gd name="connsiteY2066" fmla="*/ 36327 h 1576362"/>
                  <a:gd name="connsiteX2067" fmla="*/ 785879 w 1941163"/>
                  <a:gd name="connsiteY2067" fmla="*/ 37606 h 1576362"/>
                  <a:gd name="connsiteX2068" fmla="*/ 786135 w 1941163"/>
                  <a:gd name="connsiteY2068" fmla="*/ 40420 h 1576362"/>
                  <a:gd name="connsiteX2069" fmla="*/ 786646 w 1941163"/>
                  <a:gd name="connsiteY2069" fmla="*/ 40931 h 1576362"/>
                  <a:gd name="connsiteX2070" fmla="*/ 789972 w 1941163"/>
                  <a:gd name="connsiteY2070" fmla="*/ 42210 h 1576362"/>
                  <a:gd name="connsiteX2071" fmla="*/ 796623 w 1941163"/>
                  <a:gd name="connsiteY2071" fmla="*/ 43745 h 1576362"/>
                  <a:gd name="connsiteX2072" fmla="*/ 801484 w 1941163"/>
                  <a:gd name="connsiteY2072" fmla="*/ 45536 h 1576362"/>
                  <a:gd name="connsiteX2073" fmla="*/ 805577 w 1941163"/>
                  <a:gd name="connsiteY2073" fmla="*/ 49118 h 1576362"/>
                  <a:gd name="connsiteX2074" fmla="*/ 809158 w 1941163"/>
                  <a:gd name="connsiteY2074" fmla="*/ 50141 h 1576362"/>
                  <a:gd name="connsiteX2075" fmla="*/ 809926 w 1941163"/>
                  <a:gd name="connsiteY2075" fmla="*/ 50908 h 1576362"/>
                  <a:gd name="connsiteX2076" fmla="*/ 812228 w 1941163"/>
                  <a:gd name="connsiteY2076" fmla="*/ 58071 h 1576362"/>
                  <a:gd name="connsiteX2077" fmla="*/ 813763 w 1941163"/>
                  <a:gd name="connsiteY2077" fmla="*/ 58583 h 1576362"/>
                  <a:gd name="connsiteX2078" fmla="*/ 816833 w 1941163"/>
                  <a:gd name="connsiteY2078" fmla="*/ 59095 h 1576362"/>
                  <a:gd name="connsiteX2079" fmla="*/ 818624 w 1941163"/>
                  <a:gd name="connsiteY2079" fmla="*/ 58839 h 1576362"/>
                  <a:gd name="connsiteX2080" fmla="*/ 821438 w 1941163"/>
                  <a:gd name="connsiteY2080" fmla="*/ 58327 h 1576362"/>
                  <a:gd name="connsiteX2081" fmla="*/ 824252 w 1941163"/>
                  <a:gd name="connsiteY2081" fmla="*/ 58583 h 1576362"/>
                  <a:gd name="connsiteX2082" fmla="*/ 826554 w 1941163"/>
                  <a:gd name="connsiteY2082" fmla="*/ 61397 h 1576362"/>
                  <a:gd name="connsiteX2083" fmla="*/ 829112 w 1941163"/>
                  <a:gd name="connsiteY2083" fmla="*/ 67025 h 1576362"/>
                  <a:gd name="connsiteX2084" fmla="*/ 830903 w 1941163"/>
                  <a:gd name="connsiteY2084" fmla="*/ 68304 h 1576362"/>
                  <a:gd name="connsiteX2085" fmla="*/ 836019 w 1941163"/>
                  <a:gd name="connsiteY2085" fmla="*/ 68048 h 1576362"/>
                  <a:gd name="connsiteX2086" fmla="*/ 839601 w 1941163"/>
                  <a:gd name="connsiteY2086" fmla="*/ 70350 h 1576362"/>
                  <a:gd name="connsiteX2087" fmla="*/ 843182 w 1941163"/>
                  <a:gd name="connsiteY2087" fmla="*/ 74444 h 1576362"/>
                  <a:gd name="connsiteX2088" fmla="*/ 847020 w 1941163"/>
                  <a:gd name="connsiteY2088" fmla="*/ 78281 h 1576362"/>
                  <a:gd name="connsiteX2089" fmla="*/ 848810 w 1941163"/>
                  <a:gd name="connsiteY2089" fmla="*/ 79560 h 1576362"/>
                  <a:gd name="connsiteX2090" fmla="*/ 849834 w 1941163"/>
                  <a:gd name="connsiteY2090" fmla="*/ 81862 h 1576362"/>
                  <a:gd name="connsiteX2091" fmla="*/ 852648 w 1941163"/>
                  <a:gd name="connsiteY2091" fmla="*/ 84421 h 1576362"/>
                  <a:gd name="connsiteX2092" fmla="*/ 857508 w 1941163"/>
                  <a:gd name="connsiteY2092" fmla="*/ 88258 h 1576362"/>
                  <a:gd name="connsiteX2093" fmla="*/ 862625 w 1941163"/>
                  <a:gd name="connsiteY2093" fmla="*/ 91839 h 1576362"/>
                  <a:gd name="connsiteX2094" fmla="*/ 872090 w 1941163"/>
                  <a:gd name="connsiteY2094" fmla="*/ 97723 h 1576362"/>
                  <a:gd name="connsiteX2095" fmla="*/ 876183 w 1941163"/>
                  <a:gd name="connsiteY2095" fmla="*/ 99770 h 1576362"/>
                  <a:gd name="connsiteX2096" fmla="*/ 878997 w 1941163"/>
                  <a:gd name="connsiteY2096" fmla="*/ 99770 h 1576362"/>
                  <a:gd name="connsiteX2097" fmla="*/ 882067 w 1941163"/>
                  <a:gd name="connsiteY2097" fmla="*/ 100793 h 1576362"/>
                  <a:gd name="connsiteX2098" fmla="*/ 884113 w 1941163"/>
                  <a:gd name="connsiteY2098" fmla="*/ 102072 h 1576362"/>
                  <a:gd name="connsiteX2099" fmla="*/ 886672 w 1941163"/>
                  <a:gd name="connsiteY2099" fmla="*/ 104886 h 1576362"/>
                  <a:gd name="connsiteX2100" fmla="*/ 886672 w 1941163"/>
                  <a:gd name="connsiteY2100" fmla="*/ 106421 h 1576362"/>
                  <a:gd name="connsiteX2101" fmla="*/ 884625 w 1941163"/>
                  <a:gd name="connsiteY2101" fmla="*/ 107956 h 1576362"/>
                  <a:gd name="connsiteX2102" fmla="*/ 884113 w 1941163"/>
                  <a:gd name="connsiteY2102" fmla="*/ 109235 h 1576362"/>
                  <a:gd name="connsiteX2103" fmla="*/ 884881 w 1941163"/>
                  <a:gd name="connsiteY2103" fmla="*/ 110259 h 1576362"/>
                  <a:gd name="connsiteX2104" fmla="*/ 886160 w 1941163"/>
                  <a:gd name="connsiteY2104" fmla="*/ 111026 h 1576362"/>
                  <a:gd name="connsiteX2105" fmla="*/ 890509 w 1941163"/>
                  <a:gd name="connsiteY2105" fmla="*/ 111537 h 1576362"/>
                  <a:gd name="connsiteX2106" fmla="*/ 891788 w 1941163"/>
                  <a:gd name="connsiteY2106" fmla="*/ 112305 h 1576362"/>
                  <a:gd name="connsiteX2107" fmla="*/ 898440 w 1941163"/>
                  <a:gd name="connsiteY2107" fmla="*/ 117933 h 1576362"/>
                  <a:gd name="connsiteX2108" fmla="*/ 900742 w 1941163"/>
                  <a:gd name="connsiteY2108" fmla="*/ 118956 h 1576362"/>
                  <a:gd name="connsiteX2109" fmla="*/ 903044 w 1941163"/>
                  <a:gd name="connsiteY2109" fmla="*/ 118700 h 1576362"/>
                  <a:gd name="connsiteX2110" fmla="*/ 904835 w 1941163"/>
                  <a:gd name="connsiteY2110" fmla="*/ 118189 h 1576362"/>
                  <a:gd name="connsiteX2111" fmla="*/ 906114 w 1941163"/>
                  <a:gd name="connsiteY2111" fmla="*/ 116398 h 1576362"/>
                  <a:gd name="connsiteX2112" fmla="*/ 906114 w 1941163"/>
                  <a:gd name="connsiteY2112" fmla="*/ 113840 h 1576362"/>
                  <a:gd name="connsiteX2113" fmla="*/ 907137 w 1941163"/>
                  <a:gd name="connsiteY2113" fmla="*/ 110259 h 1576362"/>
                  <a:gd name="connsiteX2114" fmla="*/ 908928 w 1941163"/>
                  <a:gd name="connsiteY2114" fmla="*/ 107956 h 1576362"/>
                  <a:gd name="connsiteX2115" fmla="*/ 911231 w 1941163"/>
                  <a:gd name="connsiteY2115" fmla="*/ 106677 h 1576362"/>
                  <a:gd name="connsiteX2116" fmla="*/ 914045 w 1941163"/>
                  <a:gd name="connsiteY2116" fmla="*/ 102840 h 1576362"/>
                  <a:gd name="connsiteX2117" fmla="*/ 916347 w 1941163"/>
                  <a:gd name="connsiteY2117" fmla="*/ 100537 h 1576362"/>
                  <a:gd name="connsiteX2118" fmla="*/ 917882 w 1941163"/>
                  <a:gd name="connsiteY2118" fmla="*/ 97212 h 1576362"/>
                  <a:gd name="connsiteX2119" fmla="*/ 919673 w 1941163"/>
                  <a:gd name="connsiteY2119" fmla="*/ 95421 h 1576362"/>
                  <a:gd name="connsiteX2120" fmla="*/ 922742 w 1941163"/>
                  <a:gd name="connsiteY2120" fmla="*/ 94909 h 1576362"/>
                  <a:gd name="connsiteX2121" fmla="*/ 927347 w 1941163"/>
                  <a:gd name="connsiteY2121" fmla="*/ 95165 h 1576362"/>
                  <a:gd name="connsiteX2122" fmla="*/ 930161 w 1941163"/>
                  <a:gd name="connsiteY2122" fmla="*/ 95932 h 1576362"/>
                  <a:gd name="connsiteX2123" fmla="*/ 930929 w 1941163"/>
                  <a:gd name="connsiteY2123" fmla="*/ 95932 h 1576362"/>
                  <a:gd name="connsiteX2124" fmla="*/ 933487 w 1941163"/>
                  <a:gd name="connsiteY2124" fmla="*/ 95165 h 1576362"/>
                  <a:gd name="connsiteX2125" fmla="*/ 938603 w 1941163"/>
                  <a:gd name="connsiteY2125" fmla="*/ 92351 h 1576362"/>
                  <a:gd name="connsiteX2126" fmla="*/ 939882 w 1941163"/>
                  <a:gd name="connsiteY2126" fmla="*/ 91328 h 1576362"/>
                  <a:gd name="connsiteX2127" fmla="*/ 941161 w 1941163"/>
                  <a:gd name="connsiteY2127" fmla="*/ 87235 h 1576362"/>
                  <a:gd name="connsiteX2128" fmla="*/ 941161 w 1941163"/>
                  <a:gd name="connsiteY2128" fmla="*/ 84421 h 1576362"/>
                  <a:gd name="connsiteX2129" fmla="*/ 942696 w 1941163"/>
                  <a:gd name="connsiteY2129" fmla="*/ 82886 h 1576362"/>
                  <a:gd name="connsiteX2130" fmla="*/ 944999 w 1941163"/>
                  <a:gd name="connsiteY2130" fmla="*/ 82118 h 1576362"/>
                  <a:gd name="connsiteX2131" fmla="*/ 948580 w 1941163"/>
                  <a:gd name="connsiteY2131" fmla="*/ 80327 h 157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</a:cxnLst>
                <a:rect l="l" t="t" r="r" b="b"/>
                <a:pathLst>
                  <a:path w="1941163" h="1576362">
                    <a:moveTo>
                      <a:pt x="948580" y="80327"/>
                    </a:moveTo>
                    <a:lnTo>
                      <a:pt x="952673" y="83397"/>
                    </a:lnTo>
                    <a:lnTo>
                      <a:pt x="954464" y="85700"/>
                    </a:lnTo>
                    <a:lnTo>
                      <a:pt x="955999" y="88258"/>
                    </a:lnTo>
                    <a:lnTo>
                      <a:pt x="955999" y="90560"/>
                    </a:lnTo>
                    <a:lnTo>
                      <a:pt x="954720" y="93374"/>
                    </a:lnTo>
                    <a:lnTo>
                      <a:pt x="955232" y="95421"/>
                    </a:lnTo>
                    <a:lnTo>
                      <a:pt x="956255" y="96188"/>
                    </a:lnTo>
                    <a:lnTo>
                      <a:pt x="956766" y="97723"/>
                    </a:lnTo>
                    <a:lnTo>
                      <a:pt x="956255" y="99770"/>
                    </a:lnTo>
                    <a:lnTo>
                      <a:pt x="956255" y="101816"/>
                    </a:lnTo>
                    <a:lnTo>
                      <a:pt x="957022" y="104630"/>
                    </a:lnTo>
                    <a:lnTo>
                      <a:pt x="956766" y="105909"/>
                    </a:lnTo>
                    <a:lnTo>
                      <a:pt x="955487" y="107956"/>
                    </a:lnTo>
                    <a:lnTo>
                      <a:pt x="954976" y="110514"/>
                    </a:lnTo>
                    <a:lnTo>
                      <a:pt x="955487" y="112305"/>
                    </a:lnTo>
                    <a:lnTo>
                      <a:pt x="956255" y="113328"/>
                    </a:lnTo>
                    <a:lnTo>
                      <a:pt x="959836" y="116142"/>
                    </a:lnTo>
                    <a:lnTo>
                      <a:pt x="961371" y="119212"/>
                    </a:lnTo>
                    <a:lnTo>
                      <a:pt x="962906" y="129957"/>
                    </a:lnTo>
                    <a:lnTo>
                      <a:pt x="964185" y="132003"/>
                    </a:lnTo>
                    <a:lnTo>
                      <a:pt x="965209" y="132771"/>
                    </a:lnTo>
                    <a:lnTo>
                      <a:pt x="969557" y="135073"/>
                    </a:lnTo>
                    <a:lnTo>
                      <a:pt x="970581" y="136864"/>
                    </a:lnTo>
                    <a:lnTo>
                      <a:pt x="970325" y="138399"/>
                    </a:lnTo>
                    <a:lnTo>
                      <a:pt x="968534" y="141213"/>
                    </a:lnTo>
                    <a:lnTo>
                      <a:pt x="966999" y="142748"/>
                    </a:lnTo>
                    <a:lnTo>
                      <a:pt x="966999" y="146073"/>
                    </a:lnTo>
                    <a:lnTo>
                      <a:pt x="968023" y="148120"/>
                    </a:lnTo>
                    <a:lnTo>
                      <a:pt x="969046" y="149655"/>
                    </a:lnTo>
                    <a:lnTo>
                      <a:pt x="972883" y="152213"/>
                    </a:lnTo>
                    <a:lnTo>
                      <a:pt x="975697" y="155794"/>
                    </a:lnTo>
                    <a:lnTo>
                      <a:pt x="976976" y="157841"/>
                    </a:lnTo>
                    <a:lnTo>
                      <a:pt x="978255" y="161167"/>
                    </a:lnTo>
                    <a:lnTo>
                      <a:pt x="978511" y="164492"/>
                    </a:lnTo>
                    <a:lnTo>
                      <a:pt x="979790" y="168074"/>
                    </a:lnTo>
                    <a:lnTo>
                      <a:pt x="982348" y="173190"/>
                    </a:lnTo>
                    <a:lnTo>
                      <a:pt x="989255" y="182911"/>
                    </a:lnTo>
                    <a:lnTo>
                      <a:pt x="991046" y="186237"/>
                    </a:lnTo>
                    <a:lnTo>
                      <a:pt x="993860" y="188795"/>
                    </a:lnTo>
                    <a:lnTo>
                      <a:pt x="998721" y="191609"/>
                    </a:lnTo>
                    <a:lnTo>
                      <a:pt x="1007163" y="197749"/>
                    </a:lnTo>
                    <a:lnTo>
                      <a:pt x="1011512" y="200819"/>
                    </a:lnTo>
                    <a:lnTo>
                      <a:pt x="1014070" y="201586"/>
                    </a:lnTo>
                    <a:lnTo>
                      <a:pt x="1016372" y="201586"/>
                    </a:lnTo>
                    <a:lnTo>
                      <a:pt x="1018675" y="201330"/>
                    </a:lnTo>
                    <a:lnTo>
                      <a:pt x="1022512" y="201330"/>
                    </a:lnTo>
                    <a:lnTo>
                      <a:pt x="1025070" y="202098"/>
                    </a:lnTo>
                    <a:lnTo>
                      <a:pt x="1027628" y="203888"/>
                    </a:lnTo>
                    <a:lnTo>
                      <a:pt x="1031210" y="207726"/>
                    </a:lnTo>
                    <a:lnTo>
                      <a:pt x="1035047" y="216935"/>
                    </a:lnTo>
                    <a:lnTo>
                      <a:pt x="1040675" y="229215"/>
                    </a:lnTo>
                    <a:lnTo>
                      <a:pt x="1044769" y="235099"/>
                    </a:lnTo>
                    <a:lnTo>
                      <a:pt x="1047838" y="237401"/>
                    </a:lnTo>
                    <a:lnTo>
                      <a:pt x="1049117" y="239192"/>
                    </a:lnTo>
                    <a:lnTo>
                      <a:pt x="1049885" y="240982"/>
                    </a:lnTo>
                    <a:lnTo>
                      <a:pt x="1048862" y="246610"/>
                    </a:lnTo>
                    <a:lnTo>
                      <a:pt x="1049373" y="247634"/>
                    </a:lnTo>
                    <a:lnTo>
                      <a:pt x="1051164" y="248913"/>
                    </a:lnTo>
                    <a:lnTo>
                      <a:pt x="1060374" y="248913"/>
                    </a:lnTo>
                    <a:lnTo>
                      <a:pt x="1063187" y="249424"/>
                    </a:lnTo>
                    <a:lnTo>
                      <a:pt x="1065746" y="250959"/>
                    </a:lnTo>
                    <a:lnTo>
                      <a:pt x="1067025" y="251983"/>
                    </a:lnTo>
                    <a:lnTo>
                      <a:pt x="1069839" y="255052"/>
                    </a:lnTo>
                    <a:lnTo>
                      <a:pt x="1075211" y="263750"/>
                    </a:lnTo>
                    <a:lnTo>
                      <a:pt x="1078792" y="265029"/>
                    </a:lnTo>
                    <a:lnTo>
                      <a:pt x="1084676" y="268099"/>
                    </a:lnTo>
                    <a:lnTo>
                      <a:pt x="1091583" y="269123"/>
                    </a:lnTo>
                    <a:lnTo>
                      <a:pt x="1095165" y="270402"/>
                    </a:lnTo>
                    <a:lnTo>
                      <a:pt x="1096956" y="271425"/>
                    </a:lnTo>
                    <a:lnTo>
                      <a:pt x="1097723" y="272704"/>
                    </a:lnTo>
                    <a:lnTo>
                      <a:pt x="1098235" y="276030"/>
                    </a:lnTo>
                    <a:lnTo>
                      <a:pt x="1099514" y="279100"/>
                    </a:lnTo>
                    <a:lnTo>
                      <a:pt x="1098747" y="280123"/>
                    </a:lnTo>
                    <a:lnTo>
                      <a:pt x="1096444" y="280890"/>
                    </a:lnTo>
                    <a:lnTo>
                      <a:pt x="1096188" y="282170"/>
                    </a:lnTo>
                    <a:lnTo>
                      <a:pt x="1098747" y="283193"/>
                    </a:lnTo>
                    <a:lnTo>
                      <a:pt x="1103351" y="285495"/>
                    </a:lnTo>
                    <a:lnTo>
                      <a:pt x="1104630" y="286007"/>
                    </a:lnTo>
                    <a:lnTo>
                      <a:pt x="1106933" y="285495"/>
                    </a:lnTo>
                    <a:lnTo>
                      <a:pt x="1107700" y="284472"/>
                    </a:lnTo>
                    <a:lnTo>
                      <a:pt x="1108979" y="283960"/>
                    </a:lnTo>
                    <a:lnTo>
                      <a:pt x="1112561" y="283704"/>
                    </a:lnTo>
                    <a:lnTo>
                      <a:pt x="1114863" y="282937"/>
                    </a:lnTo>
                    <a:lnTo>
                      <a:pt x="1116910" y="282937"/>
                    </a:lnTo>
                    <a:lnTo>
                      <a:pt x="1119468" y="283960"/>
                    </a:lnTo>
                    <a:lnTo>
                      <a:pt x="1120491" y="284983"/>
                    </a:lnTo>
                    <a:lnTo>
                      <a:pt x="1119979" y="286518"/>
                    </a:lnTo>
                    <a:lnTo>
                      <a:pt x="1117421" y="288053"/>
                    </a:lnTo>
                    <a:lnTo>
                      <a:pt x="1117165" y="289588"/>
                    </a:lnTo>
                    <a:lnTo>
                      <a:pt x="1117677" y="290867"/>
                    </a:lnTo>
                    <a:lnTo>
                      <a:pt x="1119724" y="292402"/>
                    </a:lnTo>
                    <a:lnTo>
                      <a:pt x="1121003" y="292658"/>
                    </a:lnTo>
                    <a:lnTo>
                      <a:pt x="1124584" y="292658"/>
                    </a:lnTo>
                    <a:lnTo>
                      <a:pt x="1130724" y="292402"/>
                    </a:lnTo>
                    <a:lnTo>
                      <a:pt x="1132259" y="292914"/>
                    </a:lnTo>
                    <a:lnTo>
                      <a:pt x="1132770" y="294449"/>
                    </a:lnTo>
                    <a:lnTo>
                      <a:pt x="1132770" y="297774"/>
                    </a:lnTo>
                    <a:lnTo>
                      <a:pt x="1133282" y="299054"/>
                    </a:lnTo>
                    <a:lnTo>
                      <a:pt x="1134817" y="299821"/>
                    </a:lnTo>
                    <a:lnTo>
                      <a:pt x="1136864" y="300077"/>
                    </a:lnTo>
                    <a:lnTo>
                      <a:pt x="1142747" y="297519"/>
                    </a:lnTo>
                    <a:lnTo>
                      <a:pt x="1145817" y="296751"/>
                    </a:lnTo>
                    <a:lnTo>
                      <a:pt x="1150166" y="297263"/>
                    </a:lnTo>
                    <a:lnTo>
                      <a:pt x="1156050" y="299565"/>
                    </a:lnTo>
                    <a:lnTo>
                      <a:pt x="1160399" y="301100"/>
                    </a:lnTo>
                    <a:lnTo>
                      <a:pt x="1167562" y="302891"/>
                    </a:lnTo>
                    <a:lnTo>
                      <a:pt x="1168585" y="303658"/>
                    </a:lnTo>
                    <a:lnTo>
                      <a:pt x="1169864" y="305449"/>
                    </a:lnTo>
                    <a:lnTo>
                      <a:pt x="1170120" y="307752"/>
                    </a:lnTo>
                    <a:lnTo>
                      <a:pt x="1169097" y="311333"/>
                    </a:lnTo>
                    <a:lnTo>
                      <a:pt x="1167050" y="315170"/>
                    </a:lnTo>
                    <a:lnTo>
                      <a:pt x="1165771" y="318496"/>
                    </a:lnTo>
                    <a:lnTo>
                      <a:pt x="1165004" y="319519"/>
                    </a:lnTo>
                    <a:lnTo>
                      <a:pt x="1162446" y="321821"/>
                    </a:lnTo>
                    <a:lnTo>
                      <a:pt x="1157585" y="324380"/>
                    </a:lnTo>
                    <a:lnTo>
                      <a:pt x="1153748" y="325915"/>
                    </a:lnTo>
                    <a:lnTo>
                      <a:pt x="1152980" y="326938"/>
                    </a:lnTo>
                    <a:lnTo>
                      <a:pt x="1152469" y="329496"/>
                    </a:lnTo>
                    <a:lnTo>
                      <a:pt x="1153236" y="331798"/>
                    </a:lnTo>
                    <a:lnTo>
                      <a:pt x="1154004" y="332822"/>
                    </a:lnTo>
                    <a:lnTo>
                      <a:pt x="1157073" y="334868"/>
                    </a:lnTo>
                    <a:lnTo>
                      <a:pt x="1162446" y="336915"/>
                    </a:lnTo>
                    <a:lnTo>
                      <a:pt x="1163981" y="337682"/>
                    </a:lnTo>
                    <a:lnTo>
                      <a:pt x="1165771" y="338961"/>
                    </a:lnTo>
                    <a:lnTo>
                      <a:pt x="1166539" y="341008"/>
                    </a:lnTo>
                    <a:lnTo>
                      <a:pt x="1166283" y="342799"/>
                    </a:lnTo>
                    <a:lnTo>
                      <a:pt x="1165004" y="345869"/>
                    </a:lnTo>
                    <a:lnTo>
                      <a:pt x="1163469" y="348427"/>
                    </a:lnTo>
                    <a:lnTo>
                      <a:pt x="1163213" y="349962"/>
                    </a:lnTo>
                    <a:lnTo>
                      <a:pt x="1163213" y="352776"/>
                    </a:lnTo>
                    <a:lnTo>
                      <a:pt x="1163725" y="355078"/>
                    </a:lnTo>
                    <a:lnTo>
                      <a:pt x="1165771" y="356613"/>
                    </a:lnTo>
                    <a:lnTo>
                      <a:pt x="1176516" y="359939"/>
                    </a:lnTo>
                    <a:lnTo>
                      <a:pt x="1179074" y="362241"/>
                    </a:lnTo>
                    <a:lnTo>
                      <a:pt x="1180609" y="364032"/>
                    </a:lnTo>
                    <a:lnTo>
                      <a:pt x="1181632" y="366846"/>
                    </a:lnTo>
                    <a:lnTo>
                      <a:pt x="1181888" y="369148"/>
                    </a:lnTo>
                    <a:lnTo>
                      <a:pt x="1183934" y="374776"/>
                    </a:lnTo>
                    <a:lnTo>
                      <a:pt x="1184958" y="376823"/>
                    </a:lnTo>
                    <a:lnTo>
                      <a:pt x="1187004" y="378358"/>
                    </a:lnTo>
                    <a:lnTo>
                      <a:pt x="1187772" y="378614"/>
                    </a:lnTo>
                    <a:lnTo>
                      <a:pt x="1190586" y="378614"/>
                    </a:lnTo>
                    <a:lnTo>
                      <a:pt x="1192377" y="377846"/>
                    </a:lnTo>
                    <a:lnTo>
                      <a:pt x="1195958" y="376055"/>
                    </a:lnTo>
                    <a:lnTo>
                      <a:pt x="1202098" y="376311"/>
                    </a:lnTo>
                    <a:lnTo>
                      <a:pt x="1205679" y="376055"/>
                    </a:lnTo>
                    <a:lnTo>
                      <a:pt x="1208493" y="377079"/>
                    </a:lnTo>
                    <a:lnTo>
                      <a:pt x="1210284" y="378614"/>
                    </a:lnTo>
                    <a:lnTo>
                      <a:pt x="1211563" y="381683"/>
                    </a:lnTo>
                    <a:lnTo>
                      <a:pt x="1214121" y="391405"/>
                    </a:lnTo>
                    <a:lnTo>
                      <a:pt x="1213610" y="395498"/>
                    </a:lnTo>
                    <a:lnTo>
                      <a:pt x="1213866" y="398567"/>
                    </a:lnTo>
                    <a:lnTo>
                      <a:pt x="1213354" y="399335"/>
                    </a:lnTo>
                    <a:lnTo>
                      <a:pt x="1211563" y="400614"/>
                    </a:lnTo>
                    <a:lnTo>
                      <a:pt x="1211307" y="401637"/>
                    </a:lnTo>
                    <a:lnTo>
                      <a:pt x="1212075" y="403172"/>
                    </a:lnTo>
                    <a:lnTo>
                      <a:pt x="1215400" y="403684"/>
                    </a:lnTo>
                    <a:lnTo>
                      <a:pt x="1216168" y="404196"/>
                    </a:lnTo>
                    <a:lnTo>
                      <a:pt x="1218982" y="406754"/>
                    </a:lnTo>
                    <a:lnTo>
                      <a:pt x="1221796" y="411358"/>
                    </a:lnTo>
                    <a:lnTo>
                      <a:pt x="1223587" y="412893"/>
                    </a:lnTo>
                    <a:lnTo>
                      <a:pt x="1224098" y="415196"/>
                    </a:lnTo>
                    <a:lnTo>
                      <a:pt x="1226912" y="419033"/>
                    </a:lnTo>
                    <a:lnTo>
                      <a:pt x="1226401" y="422359"/>
                    </a:lnTo>
                    <a:lnTo>
                      <a:pt x="1225121" y="426196"/>
                    </a:lnTo>
                    <a:lnTo>
                      <a:pt x="1224098" y="427731"/>
                    </a:lnTo>
                    <a:lnTo>
                      <a:pt x="1223587" y="429778"/>
                    </a:lnTo>
                    <a:lnTo>
                      <a:pt x="1224098" y="431312"/>
                    </a:lnTo>
                    <a:lnTo>
                      <a:pt x="1225633" y="432847"/>
                    </a:lnTo>
                    <a:lnTo>
                      <a:pt x="1226656" y="433359"/>
                    </a:lnTo>
                    <a:lnTo>
                      <a:pt x="1229726" y="433871"/>
                    </a:lnTo>
                    <a:lnTo>
                      <a:pt x="1231773" y="434638"/>
                    </a:lnTo>
                    <a:lnTo>
                      <a:pt x="1232540" y="436173"/>
                    </a:lnTo>
                    <a:lnTo>
                      <a:pt x="1232540" y="438987"/>
                    </a:lnTo>
                    <a:lnTo>
                      <a:pt x="1232796" y="440010"/>
                    </a:lnTo>
                    <a:lnTo>
                      <a:pt x="1234587" y="442057"/>
                    </a:lnTo>
                    <a:lnTo>
                      <a:pt x="1236633" y="443848"/>
                    </a:lnTo>
                    <a:lnTo>
                      <a:pt x="1237912" y="446150"/>
                    </a:lnTo>
                    <a:lnTo>
                      <a:pt x="1237912" y="448197"/>
                    </a:lnTo>
                    <a:lnTo>
                      <a:pt x="1238936" y="449476"/>
                    </a:lnTo>
                    <a:lnTo>
                      <a:pt x="1240215" y="449987"/>
                    </a:lnTo>
                    <a:lnTo>
                      <a:pt x="1241494" y="451778"/>
                    </a:lnTo>
                    <a:lnTo>
                      <a:pt x="1243541" y="453057"/>
                    </a:lnTo>
                    <a:lnTo>
                      <a:pt x="1245587" y="454080"/>
                    </a:lnTo>
                    <a:lnTo>
                      <a:pt x="1249424" y="455104"/>
                    </a:lnTo>
                    <a:lnTo>
                      <a:pt x="1252494" y="455615"/>
                    </a:lnTo>
                    <a:lnTo>
                      <a:pt x="1255052" y="455615"/>
                    </a:lnTo>
                    <a:lnTo>
                      <a:pt x="1257866" y="454848"/>
                    </a:lnTo>
                    <a:lnTo>
                      <a:pt x="1259401" y="454848"/>
                    </a:lnTo>
                    <a:lnTo>
                      <a:pt x="1260936" y="455360"/>
                    </a:lnTo>
                    <a:lnTo>
                      <a:pt x="1261960" y="457150"/>
                    </a:lnTo>
                    <a:lnTo>
                      <a:pt x="1262471" y="458685"/>
                    </a:lnTo>
                    <a:lnTo>
                      <a:pt x="1262215" y="462522"/>
                    </a:lnTo>
                    <a:lnTo>
                      <a:pt x="1262471" y="464057"/>
                    </a:lnTo>
                    <a:lnTo>
                      <a:pt x="1264006" y="465336"/>
                    </a:lnTo>
                    <a:lnTo>
                      <a:pt x="1268355" y="467895"/>
                    </a:lnTo>
                    <a:lnTo>
                      <a:pt x="1271937" y="469941"/>
                    </a:lnTo>
                    <a:lnTo>
                      <a:pt x="1274239" y="471732"/>
                    </a:lnTo>
                    <a:lnTo>
                      <a:pt x="1275774" y="473779"/>
                    </a:lnTo>
                    <a:lnTo>
                      <a:pt x="1278332" y="482988"/>
                    </a:lnTo>
                    <a:lnTo>
                      <a:pt x="1279355" y="485035"/>
                    </a:lnTo>
                    <a:lnTo>
                      <a:pt x="1280634" y="486570"/>
                    </a:lnTo>
                    <a:lnTo>
                      <a:pt x="1286262" y="490663"/>
                    </a:lnTo>
                    <a:lnTo>
                      <a:pt x="1287797" y="492453"/>
                    </a:lnTo>
                    <a:lnTo>
                      <a:pt x="1289076" y="494244"/>
                    </a:lnTo>
                    <a:lnTo>
                      <a:pt x="1290356" y="496802"/>
                    </a:lnTo>
                    <a:lnTo>
                      <a:pt x="1291890" y="501663"/>
                    </a:lnTo>
                    <a:lnTo>
                      <a:pt x="1291890" y="508314"/>
                    </a:lnTo>
                    <a:lnTo>
                      <a:pt x="1292658" y="510617"/>
                    </a:lnTo>
                    <a:lnTo>
                      <a:pt x="1295472" y="514966"/>
                    </a:lnTo>
                    <a:lnTo>
                      <a:pt x="1300077" y="520849"/>
                    </a:lnTo>
                    <a:lnTo>
                      <a:pt x="1302635" y="523408"/>
                    </a:lnTo>
                    <a:lnTo>
                      <a:pt x="1306472" y="526733"/>
                    </a:lnTo>
                    <a:lnTo>
                      <a:pt x="1308519" y="529036"/>
                    </a:lnTo>
                    <a:lnTo>
                      <a:pt x="1314658" y="540292"/>
                    </a:lnTo>
                    <a:lnTo>
                      <a:pt x="1317728" y="546431"/>
                    </a:lnTo>
                    <a:lnTo>
                      <a:pt x="1322589" y="554106"/>
                    </a:lnTo>
                    <a:lnTo>
                      <a:pt x="1325659" y="557176"/>
                    </a:lnTo>
                    <a:lnTo>
                      <a:pt x="1330519" y="564083"/>
                    </a:lnTo>
                    <a:lnTo>
                      <a:pt x="1336403" y="573037"/>
                    </a:lnTo>
                    <a:lnTo>
                      <a:pt x="1338961" y="579176"/>
                    </a:lnTo>
                    <a:lnTo>
                      <a:pt x="1339729" y="582246"/>
                    </a:lnTo>
                    <a:lnTo>
                      <a:pt x="1338706" y="589153"/>
                    </a:lnTo>
                    <a:lnTo>
                      <a:pt x="1338194" y="595037"/>
                    </a:lnTo>
                    <a:lnTo>
                      <a:pt x="1338961" y="598107"/>
                    </a:lnTo>
                    <a:lnTo>
                      <a:pt x="1345357" y="612177"/>
                    </a:lnTo>
                    <a:lnTo>
                      <a:pt x="1347403" y="617038"/>
                    </a:lnTo>
                    <a:lnTo>
                      <a:pt x="1348427" y="623433"/>
                    </a:lnTo>
                    <a:lnTo>
                      <a:pt x="1348427" y="632131"/>
                    </a:lnTo>
                    <a:lnTo>
                      <a:pt x="1347915" y="635968"/>
                    </a:lnTo>
                    <a:lnTo>
                      <a:pt x="1348682" y="640061"/>
                    </a:lnTo>
                    <a:lnTo>
                      <a:pt x="1350217" y="643643"/>
                    </a:lnTo>
                    <a:lnTo>
                      <a:pt x="1352008" y="645689"/>
                    </a:lnTo>
                    <a:lnTo>
                      <a:pt x="1354055" y="647480"/>
                    </a:lnTo>
                    <a:lnTo>
                      <a:pt x="1354822" y="649271"/>
                    </a:lnTo>
                    <a:lnTo>
                      <a:pt x="1354055" y="652341"/>
                    </a:lnTo>
                    <a:lnTo>
                      <a:pt x="1349962" y="657713"/>
                    </a:lnTo>
                    <a:lnTo>
                      <a:pt x="1349706" y="658736"/>
                    </a:lnTo>
                    <a:lnTo>
                      <a:pt x="1351241" y="660527"/>
                    </a:lnTo>
                    <a:lnTo>
                      <a:pt x="1360194" y="664620"/>
                    </a:lnTo>
                    <a:lnTo>
                      <a:pt x="1363520" y="666922"/>
                    </a:lnTo>
                    <a:lnTo>
                      <a:pt x="1366846" y="670504"/>
                    </a:lnTo>
                    <a:lnTo>
                      <a:pt x="1370427" y="674085"/>
                    </a:lnTo>
                    <a:lnTo>
                      <a:pt x="1374264" y="678690"/>
                    </a:lnTo>
                    <a:lnTo>
                      <a:pt x="1377079" y="683295"/>
                    </a:lnTo>
                    <a:lnTo>
                      <a:pt x="1377590" y="684830"/>
                    </a:lnTo>
                    <a:lnTo>
                      <a:pt x="1377590" y="686621"/>
                    </a:lnTo>
                    <a:lnTo>
                      <a:pt x="1377079" y="688411"/>
                    </a:lnTo>
                    <a:lnTo>
                      <a:pt x="1374776" y="692504"/>
                    </a:lnTo>
                    <a:lnTo>
                      <a:pt x="1374520" y="693784"/>
                    </a:lnTo>
                    <a:lnTo>
                      <a:pt x="1374520" y="698388"/>
                    </a:lnTo>
                    <a:lnTo>
                      <a:pt x="1374776" y="700947"/>
                    </a:lnTo>
                    <a:lnTo>
                      <a:pt x="1375544" y="702738"/>
                    </a:lnTo>
                    <a:lnTo>
                      <a:pt x="1378102" y="705807"/>
                    </a:lnTo>
                    <a:lnTo>
                      <a:pt x="1379893" y="708110"/>
                    </a:lnTo>
                    <a:lnTo>
                      <a:pt x="1381939" y="711691"/>
                    </a:lnTo>
                    <a:lnTo>
                      <a:pt x="1385009" y="714505"/>
                    </a:lnTo>
                    <a:lnTo>
                      <a:pt x="1388079" y="716807"/>
                    </a:lnTo>
                    <a:lnTo>
                      <a:pt x="1389614" y="718598"/>
                    </a:lnTo>
                    <a:lnTo>
                      <a:pt x="1390637" y="720645"/>
                    </a:lnTo>
                    <a:lnTo>
                      <a:pt x="1391404" y="723459"/>
                    </a:lnTo>
                    <a:lnTo>
                      <a:pt x="1392172" y="727040"/>
                    </a:lnTo>
                    <a:lnTo>
                      <a:pt x="1392428" y="731901"/>
                    </a:lnTo>
                    <a:lnTo>
                      <a:pt x="1391148" y="736761"/>
                    </a:lnTo>
                    <a:lnTo>
                      <a:pt x="1391148" y="738552"/>
                    </a:lnTo>
                    <a:lnTo>
                      <a:pt x="1391660" y="741366"/>
                    </a:lnTo>
                    <a:lnTo>
                      <a:pt x="1393963" y="743157"/>
                    </a:lnTo>
                    <a:lnTo>
                      <a:pt x="1399335" y="747250"/>
                    </a:lnTo>
                    <a:lnTo>
                      <a:pt x="1400870" y="748529"/>
                    </a:lnTo>
                    <a:lnTo>
                      <a:pt x="1401893" y="750064"/>
                    </a:lnTo>
                    <a:lnTo>
                      <a:pt x="1404451" y="758506"/>
                    </a:lnTo>
                    <a:lnTo>
                      <a:pt x="1407009" y="762088"/>
                    </a:lnTo>
                    <a:lnTo>
                      <a:pt x="1410335" y="765157"/>
                    </a:lnTo>
                    <a:lnTo>
                      <a:pt x="1419033" y="770018"/>
                    </a:lnTo>
                    <a:lnTo>
                      <a:pt x="1422614" y="773855"/>
                    </a:lnTo>
                    <a:lnTo>
                      <a:pt x="1428242" y="782298"/>
                    </a:lnTo>
                    <a:lnTo>
                      <a:pt x="1430545" y="784344"/>
                    </a:lnTo>
                    <a:lnTo>
                      <a:pt x="1432080" y="786646"/>
                    </a:lnTo>
                    <a:lnTo>
                      <a:pt x="1438475" y="793809"/>
                    </a:lnTo>
                    <a:lnTo>
                      <a:pt x="1441289" y="795856"/>
                    </a:lnTo>
                    <a:lnTo>
                      <a:pt x="1442568" y="796367"/>
                    </a:lnTo>
                    <a:lnTo>
                      <a:pt x="1447429" y="797391"/>
                    </a:lnTo>
                    <a:lnTo>
                      <a:pt x="1449731" y="797135"/>
                    </a:lnTo>
                    <a:lnTo>
                      <a:pt x="1451522" y="796879"/>
                    </a:lnTo>
                    <a:lnTo>
                      <a:pt x="1454848" y="796367"/>
                    </a:lnTo>
                    <a:lnTo>
                      <a:pt x="1456127" y="796367"/>
                    </a:lnTo>
                    <a:lnTo>
                      <a:pt x="1458173" y="797135"/>
                    </a:lnTo>
                    <a:lnTo>
                      <a:pt x="1459708" y="798414"/>
                    </a:lnTo>
                    <a:lnTo>
                      <a:pt x="1461499" y="800461"/>
                    </a:lnTo>
                    <a:lnTo>
                      <a:pt x="1464313" y="804554"/>
                    </a:lnTo>
                    <a:lnTo>
                      <a:pt x="1466615" y="809158"/>
                    </a:lnTo>
                    <a:lnTo>
                      <a:pt x="1467894" y="810694"/>
                    </a:lnTo>
                    <a:lnTo>
                      <a:pt x="1469685" y="811972"/>
                    </a:lnTo>
                    <a:lnTo>
                      <a:pt x="1473267" y="812484"/>
                    </a:lnTo>
                    <a:lnTo>
                      <a:pt x="1474546" y="812740"/>
                    </a:lnTo>
                    <a:lnTo>
                      <a:pt x="1477104" y="814531"/>
                    </a:lnTo>
                    <a:lnTo>
                      <a:pt x="1480430" y="817856"/>
                    </a:lnTo>
                    <a:lnTo>
                      <a:pt x="1484011" y="819903"/>
                    </a:lnTo>
                    <a:lnTo>
                      <a:pt x="1488616" y="823740"/>
                    </a:lnTo>
                    <a:lnTo>
                      <a:pt x="1489895" y="826298"/>
                    </a:lnTo>
                    <a:lnTo>
                      <a:pt x="1490918" y="832694"/>
                    </a:lnTo>
                    <a:lnTo>
                      <a:pt x="1491430" y="834229"/>
                    </a:lnTo>
                    <a:lnTo>
                      <a:pt x="1492965" y="835764"/>
                    </a:lnTo>
                    <a:lnTo>
                      <a:pt x="1496035" y="837043"/>
                    </a:lnTo>
                    <a:lnTo>
                      <a:pt x="1501407" y="845996"/>
                    </a:lnTo>
                    <a:lnTo>
                      <a:pt x="1502686" y="849834"/>
                    </a:lnTo>
                    <a:lnTo>
                      <a:pt x="1504477" y="854694"/>
                    </a:lnTo>
                    <a:lnTo>
                      <a:pt x="1506523" y="863136"/>
                    </a:lnTo>
                    <a:lnTo>
                      <a:pt x="1507547" y="865183"/>
                    </a:lnTo>
                    <a:lnTo>
                      <a:pt x="1511128" y="870555"/>
                    </a:lnTo>
                    <a:lnTo>
                      <a:pt x="1511128" y="871578"/>
                    </a:lnTo>
                    <a:lnTo>
                      <a:pt x="1513431" y="873113"/>
                    </a:lnTo>
                    <a:lnTo>
                      <a:pt x="1515477" y="872346"/>
                    </a:lnTo>
                    <a:lnTo>
                      <a:pt x="1517524" y="872858"/>
                    </a:lnTo>
                    <a:lnTo>
                      <a:pt x="1518547" y="872602"/>
                    </a:lnTo>
                    <a:lnTo>
                      <a:pt x="1520593" y="871067"/>
                    </a:lnTo>
                    <a:lnTo>
                      <a:pt x="1521617" y="870555"/>
                    </a:lnTo>
                    <a:lnTo>
                      <a:pt x="1524175" y="871067"/>
                    </a:lnTo>
                    <a:lnTo>
                      <a:pt x="1525454" y="871834"/>
                    </a:lnTo>
                    <a:lnTo>
                      <a:pt x="1526222" y="873625"/>
                    </a:lnTo>
                    <a:lnTo>
                      <a:pt x="1524942" y="876951"/>
                    </a:lnTo>
                    <a:lnTo>
                      <a:pt x="1524942" y="878741"/>
                    </a:lnTo>
                    <a:lnTo>
                      <a:pt x="1525198" y="879765"/>
                    </a:lnTo>
                    <a:lnTo>
                      <a:pt x="1527245" y="882579"/>
                    </a:lnTo>
                    <a:lnTo>
                      <a:pt x="1529036" y="883346"/>
                    </a:lnTo>
                    <a:lnTo>
                      <a:pt x="1532361" y="882835"/>
                    </a:lnTo>
                    <a:lnTo>
                      <a:pt x="1537989" y="881300"/>
                    </a:lnTo>
                    <a:lnTo>
                      <a:pt x="1546687" y="877974"/>
                    </a:lnTo>
                    <a:lnTo>
                      <a:pt x="1550524" y="876951"/>
                    </a:lnTo>
                    <a:lnTo>
                      <a:pt x="1553594" y="876695"/>
                    </a:lnTo>
                    <a:lnTo>
                      <a:pt x="1557687" y="877206"/>
                    </a:lnTo>
                    <a:lnTo>
                      <a:pt x="1563827" y="878741"/>
                    </a:lnTo>
                    <a:lnTo>
                      <a:pt x="1570734" y="880532"/>
                    </a:lnTo>
                    <a:lnTo>
                      <a:pt x="1574827" y="881811"/>
                    </a:lnTo>
                    <a:lnTo>
                      <a:pt x="1577386" y="882835"/>
                    </a:lnTo>
                    <a:lnTo>
                      <a:pt x="1579944" y="885137"/>
                    </a:lnTo>
                    <a:lnTo>
                      <a:pt x="1581990" y="885904"/>
                    </a:lnTo>
                    <a:lnTo>
                      <a:pt x="1584548" y="886416"/>
                    </a:lnTo>
                    <a:lnTo>
                      <a:pt x="1586339" y="887951"/>
                    </a:lnTo>
                    <a:lnTo>
                      <a:pt x="1597339" y="901765"/>
                    </a:lnTo>
                    <a:lnTo>
                      <a:pt x="1600153" y="908672"/>
                    </a:lnTo>
                    <a:lnTo>
                      <a:pt x="1600409" y="912510"/>
                    </a:lnTo>
                    <a:lnTo>
                      <a:pt x="1600409" y="916091"/>
                    </a:lnTo>
                    <a:lnTo>
                      <a:pt x="1600921" y="918138"/>
                    </a:lnTo>
                    <a:lnTo>
                      <a:pt x="1602968" y="923510"/>
                    </a:lnTo>
                    <a:lnTo>
                      <a:pt x="1603991" y="924533"/>
                    </a:lnTo>
                    <a:lnTo>
                      <a:pt x="1608340" y="925556"/>
                    </a:lnTo>
                    <a:lnTo>
                      <a:pt x="1611665" y="927603"/>
                    </a:lnTo>
                    <a:lnTo>
                      <a:pt x="1611665" y="931440"/>
                    </a:lnTo>
                    <a:lnTo>
                      <a:pt x="1612433" y="932719"/>
                    </a:lnTo>
                    <a:lnTo>
                      <a:pt x="1614991" y="934766"/>
                    </a:lnTo>
                    <a:lnTo>
                      <a:pt x="1617549" y="935278"/>
                    </a:lnTo>
                    <a:lnTo>
                      <a:pt x="1620363" y="933999"/>
                    </a:lnTo>
                    <a:lnTo>
                      <a:pt x="1622666" y="933743"/>
                    </a:lnTo>
                    <a:lnTo>
                      <a:pt x="1624712" y="934766"/>
                    </a:lnTo>
                    <a:lnTo>
                      <a:pt x="1629061" y="939627"/>
                    </a:lnTo>
                    <a:lnTo>
                      <a:pt x="1630852" y="943208"/>
                    </a:lnTo>
                    <a:lnTo>
                      <a:pt x="1630596" y="943720"/>
                    </a:lnTo>
                    <a:lnTo>
                      <a:pt x="1628549" y="945255"/>
                    </a:lnTo>
                    <a:lnTo>
                      <a:pt x="1628805" y="946022"/>
                    </a:lnTo>
                    <a:lnTo>
                      <a:pt x="1629828" y="947301"/>
                    </a:lnTo>
                    <a:lnTo>
                      <a:pt x="1629828" y="951394"/>
                    </a:lnTo>
                    <a:lnTo>
                      <a:pt x="1629061" y="952673"/>
                    </a:lnTo>
                    <a:lnTo>
                      <a:pt x="1626759" y="954464"/>
                    </a:lnTo>
                    <a:lnTo>
                      <a:pt x="1627014" y="956255"/>
                    </a:lnTo>
                    <a:lnTo>
                      <a:pt x="1628038" y="957534"/>
                    </a:lnTo>
                    <a:lnTo>
                      <a:pt x="1633666" y="961371"/>
                    </a:lnTo>
                    <a:lnTo>
                      <a:pt x="1636224" y="963674"/>
                    </a:lnTo>
                    <a:lnTo>
                      <a:pt x="1636480" y="965464"/>
                    </a:lnTo>
                    <a:lnTo>
                      <a:pt x="1633410" y="967511"/>
                    </a:lnTo>
                    <a:lnTo>
                      <a:pt x="1631619" y="969302"/>
                    </a:lnTo>
                    <a:lnTo>
                      <a:pt x="1629828" y="971860"/>
                    </a:lnTo>
                    <a:lnTo>
                      <a:pt x="1628038" y="975697"/>
                    </a:lnTo>
                    <a:lnTo>
                      <a:pt x="1628038" y="977744"/>
                    </a:lnTo>
                    <a:lnTo>
                      <a:pt x="1628805" y="978767"/>
                    </a:lnTo>
                    <a:lnTo>
                      <a:pt x="1633154" y="981837"/>
                    </a:lnTo>
                    <a:lnTo>
                      <a:pt x="1635968" y="984651"/>
                    </a:lnTo>
                    <a:lnTo>
                      <a:pt x="1637759" y="986697"/>
                    </a:lnTo>
                    <a:lnTo>
                      <a:pt x="1640829" y="991558"/>
                    </a:lnTo>
                    <a:lnTo>
                      <a:pt x="1641596" y="993605"/>
                    </a:lnTo>
                    <a:lnTo>
                      <a:pt x="1643643" y="1001791"/>
                    </a:lnTo>
                    <a:lnTo>
                      <a:pt x="1645434" y="1003837"/>
                    </a:lnTo>
                    <a:lnTo>
                      <a:pt x="1646968" y="1004861"/>
                    </a:lnTo>
                    <a:lnTo>
                      <a:pt x="1651062" y="1006140"/>
                    </a:lnTo>
                    <a:lnTo>
                      <a:pt x="1652596" y="1008442"/>
                    </a:lnTo>
                    <a:lnTo>
                      <a:pt x="1653108" y="1013559"/>
                    </a:lnTo>
                    <a:lnTo>
                      <a:pt x="1653620" y="1015349"/>
                    </a:lnTo>
                    <a:lnTo>
                      <a:pt x="1654387" y="1017907"/>
                    </a:lnTo>
                    <a:lnTo>
                      <a:pt x="1657201" y="1021233"/>
                    </a:lnTo>
                    <a:lnTo>
                      <a:pt x="1658736" y="1022512"/>
                    </a:lnTo>
                    <a:lnTo>
                      <a:pt x="1661294" y="1023535"/>
                    </a:lnTo>
                    <a:lnTo>
                      <a:pt x="1663085" y="1024047"/>
                    </a:lnTo>
                    <a:lnTo>
                      <a:pt x="1670504" y="1025326"/>
                    </a:lnTo>
                    <a:lnTo>
                      <a:pt x="1674597" y="1025326"/>
                    </a:lnTo>
                    <a:lnTo>
                      <a:pt x="1676388" y="1026861"/>
                    </a:lnTo>
                    <a:lnTo>
                      <a:pt x="1677925" y="1030954"/>
                    </a:lnTo>
                    <a:lnTo>
                      <a:pt x="1678949" y="1032233"/>
                    </a:lnTo>
                    <a:lnTo>
                      <a:pt x="1685088" y="1038885"/>
                    </a:lnTo>
                    <a:lnTo>
                      <a:pt x="1688158" y="1040420"/>
                    </a:lnTo>
                    <a:lnTo>
                      <a:pt x="1690716" y="1040931"/>
                    </a:lnTo>
                    <a:lnTo>
                      <a:pt x="1692763" y="1041955"/>
                    </a:lnTo>
                    <a:lnTo>
                      <a:pt x="1695321" y="1045024"/>
                    </a:lnTo>
                    <a:lnTo>
                      <a:pt x="1699670" y="1048094"/>
                    </a:lnTo>
                    <a:lnTo>
                      <a:pt x="1702740" y="1051164"/>
                    </a:lnTo>
                    <a:lnTo>
                      <a:pt x="1703763" y="1052955"/>
                    </a:lnTo>
                    <a:lnTo>
                      <a:pt x="1704531" y="1056536"/>
                    </a:lnTo>
                    <a:lnTo>
                      <a:pt x="1703763" y="1061908"/>
                    </a:lnTo>
                    <a:lnTo>
                      <a:pt x="1704275" y="1064467"/>
                    </a:lnTo>
                    <a:lnTo>
                      <a:pt x="1705810" y="1067025"/>
                    </a:lnTo>
                    <a:lnTo>
                      <a:pt x="1708624" y="1072397"/>
                    </a:lnTo>
                    <a:lnTo>
                      <a:pt x="1709647" y="1075467"/>
                    </a:lnTo>
                    <a:lnTo>
                      <a:pt x="1710158" y="1078537"/>
                    </a:lnTo>
                    <a:lnTo>
                      <a:pt x="1710414" y="1082118"/>
                    </a:lnTo>
                    <a:lnTo>
                      <a:pt x="1709647" y="1088002"/>
                    </a:lnTo>
                    <a:lnTo>
                      <a:pt x="1707089" y="1098235"/>
                    </a:lnTo>
                    <a:lnTo>
                      <a:pt x="1707089" y="1099514"/>
                    </a:lnTo>
                    <a:lnTo>
                      <a:pt x="1707856" y="1101049"/>
                    </a:lnTo>
                    <a:lnTo>
                      <a:pt x="1709391" y="1102072"/>
                    </a:lnTo>
                    <a:lnTo>
                      <a:pt x="1712461" y="1107189"/>
                    </a:lnTo>
                    <a:lnTo>
                      <a:pt x="1713740" y="1108468"/>
                    </a:lnTo>
                    <a:lnTo>
                      <a:pt x="1713740" y="1109491"/>
                    </a:lnTo>
                    <a:lnTo>
                      <a:pt x="1715787" y="1110770"/>
                    </a:lnTo>
                    <a:lnTo>
                      <a:pt x="1717577" y="1113328"/>
                    </a:lnTo>
                    <a:lnTo>
                      <a:pt x="1718856" y="1114352"/>
                    </a:lnTo>
                    <a:lnTo>
                      <a:pt x="1720647" y="1116654"/>
                    </a:lnTo>
                    <a:lnTo>
                      <a:pt x="1723461" y="1118445"/>
                    </a:lnTo>
                    <a:lnTo>
                      <a:pt x="1724740" y="1120235"/>
                    </a:lnTo>
                    <a:lnTo>
                      <a:pt x="1726531" y="1120491"/>
                    </a:lnTo>
                    <a:lnTo>
                      <a:pt x="1726787" y="1121515"/>
                    </a:lnTo>
                    <a:lnTo>
                      <a:pt x="1728833" y="1123305"/>
                    </a:lnTo>
                    <a:lnTo>
                      <a:pt x="1730624" y="1125838"/>
                    </a:lnTo>
                    <a:lnTo>
                      <a:pt x="1731392" y="1126887"/>
                    </a:lnTo>
                    <a:lnTo>
                      <a:pt x="1734717" y="1131236"/>
                    </a:lnTo>
                    <a:lnTo>
                      <a:pt x="1734973" y="1132234"/>
                    </a:lnTo>
                    <a:lnTo>
                      <a:pt x="1733694" y="1134050"/>
                    </a:lnTo>
                    <a:lnTo>
                      <a:pt x="1735485" y="1137094"/>
                    </a:lnTo>
                    <a:lnTo>
                      <a:pt x="1737531" y="1139140"/>
                    </a:lnTo>
                    <a:lnTo>
                      <a:pt x="1737787" y="1140675"/>
                    </a:lnTo>
                    <a:lnTo>
                      <a:pt x="1737275" y="1142211"/>
                    </a:lnTo>
                    <a:lnTo>
                      <a:pt x="1737531" y="1146841"/>
                    </a:lnTo>
                    <a:lnTo>
                      <a:pt x="1735740" y="1149117"/>
                    </a:lnTo>
                    <a:lnTo>
                      <a:pt x="1735996" y="1152188"/>
                    </a:lnTo>
                    <a:lnTo>
                      <a:pt x="1737531" y="1151957"/>
                    </a:lnTo>
                    <a:lnTo>
                      <a:pt x="1740345" y="1153236"/>
                    </a:lnTo>
                    <a:lnTo>
                      <a:pt x="1741624" y="1152980"/>
                    </a:lnTo>
                    <a:lnTo>
                      <a:pt x="1744694" y="1151445"/>
                    </a:lnTo>
                    <a:lnTo>
                      <a:pt x="1746997" y="1151957"/>
                    </a:lnTo>
                    <a:lnTo>
                      <a:pt x="1748020" y="1150934"/>
                    </a:lnTo>
                    <a:lnTo>
                      <a:pt x="1748787" y="1147864"/>
                    </a:lnTo>
                    <a:lnTo>
                      <a:pt x="1750834" y="1147097"/>
                    </a:lnTo>
                    <a:lnTo>
                      <a:pt x="1754159" y="1144538"/>
                    </a:lnTo>
                    <a:lnTo>
                      <a:pt x="1756974" y="1143259"/>
                    </a:lnTo>
                    <a:lnTo>
                      <a:pt x="1756974" y="1140957"/>
                    </a:lnTo>
                    <a:lnTo>
                      <a:pt x="1761834" y="1137631"/>
                    </a:lnTo>
                    <a:lnTo>
                      <a:pt x="1764136" y="1137887"/>
                    </a:lnTo>
                    <a:lnTo>
                      <a:pt x="1765927" y="1137120"/>
                    </a:lnTo>
                    <a:lnTo>
                      <a:pt x="1769765" y="1134050"/>
                    </a:lnTo>
                    <a:lnTo>
                      <a:pt x="1772579" y="1130724"/>
                    </a:lnTo>
                    <a:lnTo>
                      <a:pt x="1777183" y="1126375"/>
                    </a:lnTo>
                    <a:lnTo>
                      <a:pt x="1779741" y="1124840"/>
                    </a:lnTo>
                    <a:lnTo>
                      <a:pt x="1781021" y="1122794"/>
                    </a:lnTo>
                    <a:lnTo>
                      <a:pt x="1781788" y="1119980"/>
                    </a:lnTo>
                    <a:lnTo>
                      <a:pt x="1784091" y="1119468"/>
                    </a:lnTo>
                    <a:lnTo>
                      <a:pt x="1787672" y="1120747"/>
                    </a:lnTo>
                    <a:lnTo>
                      <a:pt x="1788951" y="1121770"/>
                    </a:lnTo>
                    <a:lnTo>
                      <a:pt x="1792021" y="1124840"/>
                    </a:lnTo>
                    <a:lnTo>
                      <a:pt x="1796370" y="1128166"/>
                    </a:lnTo>
                    <a:lnTo>
                      <a:pt x="1799440" y="1131236"/>
                    </a:lnTo>
                    <a:lnTo>
                      <a:pt x="1800975" y="1134306"/>
                    </a:lnTo>
                    <a:lnTo>
                      <a:pt x="1801742" y="1138910"/>
                    </a:lnTo>
                    <a:lnTo>
                      <a:pt x="1803021" y="1141980"/>
                    </a:lnTo>
                    <a:lnTo>
                      <a:pt x="1805323" y="1144794"/>
                    </a:lnTo>
                    <a:lnTo>
                      <a:pt x="1805579" y="1148631"/>
                    </a:lnTo>
                    <a:lnTo>
                      <a:pt x="1807114" y="1151445"/>
                    </a:lnTo>
                    <a:lnTo>
                      <a:pt x="1810696" y="1153748"/>
                    </a:lnTo>
                    <a:lnTo>
                      <a:pt x="1813510" y="1155283"/>
                    </a:lnTo>
                    <a:lnTo>
                      <a:pt x="1813254" y="1157074"/>
                    </a:lnTo>
                    <a:lnTo>
                      <a:pt x="1808905" y="1161167"/>
                    </a:lnTo>
                    <a:lnTo>
                      <a:pt x="1808649" y="1162957"/>
                    </a:lnTo>
                    <a:lnTo>
                      <a:pt x="1808905" y="1164492"/>
                    </a:lnTo>
                    <a:lnTo>
                      <a:pt x="1809673" y="1165771"/>
                    </a:lnTo>
                    <a:lnTo>
                      <a:pt x="1814277" y="1169865"/>
                    </a:lnTo>
                    <a:lnTo>
                      <a:pt x="1819905" y="1172423"/>
                    </a:lnTo>
                    <a:lnTo>
                      <a:pt x="1827836" y="1175493"/>
                    </a:lnTo>
                    <a:lnTo>
                      <a:pt x="1832185" y="1177539"/>
                    </a:lnTo>
                    <a:lnTo>
                      <a:pt x="1839348" y="1180609"/>
                    </a:lnTo>
                    <a:lnTo>
                      <a:pt x="1843441" y="1182144"/>
                    </a:lnTo>
                    <a:lnTo>
                      <a:pt x="1849325" y="1182144"/>
                    </a:lnTo>
                    <a:lnTo>
                      <a:pt x="1853162" y="1182911"/>
                    </a:lnTo>
                    <a:lnTo>
                      <a:pt x="1854441" y="1183935"/>
                    </a:lnTo>
                    <a:lnTo>
                      <a:pt x="1855464" y="1186749"/>
                    </a:lnTo>
                    <a:lnTo>
                      <a:pt x="1856487" y="1187772"/>
                    </a:lnTo>
                    <a:lnTo>
                      <a:pt x="1858790" y="1188539"/>
                    </a:lnTo>
                    <a:lnTo>
                      <a:pt x="1868511" y="1190330"/>
                    </a:lnTo>
                    <a:lnTo>
                      <a:pt x="1870558" y="1190842"/>
                    </a:lnTo>
                    <a:lnTo>
                      <a:pt x="1875418" y="1193656"/>
                    </a:lnTo>
                    <a:lnTo>
                      <a:pt x="1881046" y="1197237"/>
                    </a:lnTo>
                    <a:lnTo>
                      <a:pt x="1885139" y="1198772"/>
                    </a:lnTo>
                    <a:lnTo>
                      <a:pt x="1890767" y="1200563"/>
                    </a:lnTo>
                    <a:lnTo>
                      <a:pt x="1891791" y="1201075"/>
                    </a:lnTo>
                    <a:lnTo>
                      <a:pt x="1893581" y="1203633"/>
                    </a:lnTo>
                    <a:lnTo>
                      <a:pt x="1896651" y="1205423"/>
                    </a:lnTo>
                    <a:lnTo>
                      <a:pt x="1899721" y="1206958"/>
                    </a:lnTo>
                    <a:lnTo>
                      <a:pt x="1902279" y="1207470"/>
                    </a:lnTo>
                    <a:lnTo>
                      <a:pt x="1912768" y="1209261"/>
                    </a:lnTo>
                    <a:lnTo>
                      <a:pt x="1919419" y="1209517"/>
                    </a:lnTo>
                    <a:lnTo>
                      <a:pt x="1925815" y="1209517"/>
                    </a:lnTo>
                    <a:lnTo>
                      <a:pt x="1928117" y="1210284"/>
                    </a:lnTo>
                    <a:lnTo>
                      <a:pt x="1930675" y="1212075"/>
                    </a:lnTo>
                    <a:lnTo>
                      <a:pt x="1931699" y="1213354"/>
                    </a:lnTo>
                    <a:lnTo>
                      <a:pt x="1932722" y="1218214"/>
                    </a:lnTo>
                    <a:lnTo>
                      <a:pt x="1932466" y="1221028"/>
                    </a:lnTo>
                    <a:lnTo>
                      <a:pt x="1931699" y="1222819"/>
                    </a:lnTo>
                    <a:lnTo>
                      <a:pt x="1930931" y="1223843"/>
                    </a:lnTo>
                    <a:lnTo>
                      <a:pt x="1927350" y="1226401"/>
                    </a:lnTo>
                    <a:lnTo>
                      <a:pt x="1927350" y="1229471"/>
                    </a:lnTo>
                    <a:lnTo>
                      <a:pt x="1928117" y="1231517"/>
                    </a:lnTo>
                    <a:lnTo>
                      <a:pt x="1929140" y="1233308"/>
                    </a:lnTo>
                    <a:lnTo>
                      <a:pt x="1932210" y="1236122"/>
                    </a:lnTo>
                    <a:lnTo>
                      <a:pt x="1931954" y="1241494"/>
                    </a:lnTo>
                    <a:lnTo>
                      <a:pt x="1931443" y="1242773"/>
                    </a:lnTo>
                    <a:lnTo>
                      <a:pt x="1930164" y="1244564"/>
                    </a:lnTo>
                    <a:lnTo>
                      <a:pt x="1928117" y="1248657"/>
                    </a:lnTo>
                    <a:lnTo>
                      <a:pt x="1927861" y="1251471"/>
                    </a:lnTo>
                    <a:lnTo>
                      <a:pt x="1927861" y="1253518"/>
                    </a:lnTo>
                    <a:lnTo>
                      <a:pt x="1928629" y="1258378"/>
                    </a:lnTo>
                    <a:lnTo>
                      <a:pt x="1929396" y="1261704"/>
                    </a:lnTo>
                    <a:lnTo>
                      <a:pt x="1930675" y="1263495"/>
                    </a:lnTo>
                    <a:lnTo>
                      <a:pt x="1933489" y="1265285"/>
                    </a:lnTo>
                    <a:lnTo>
                      <a:pt x="1937071" y="1266564"/>
                    </a:lnTo>
                    <a:lnTo>
                      <a:pt x="1939885" y="1268355"/>
                    </a:lnTo>
                    <a:lnTo>
                      <a:pt x="1941164" y="1270402"/>
                    </a:lnTo>
                    <a:lnTo>
                      <a:pt x="1941164" y="1273216"/>
                    </a:lnTo>
                    <a:lnTo>
                      <a:pt x="1939885" y="1274751"/>
                    </a:lnTo>
                    <a:lnTo>
                      <a:pt x="1938094" y="1275774"/>
                    </a:lnTo>
                    <a:lnTo>
                      <a:pt x="1937327" y="1278076"/>
                    </a:lnTo>
                    <a:lnTo>
                      <a:pt x="1933489" y="1280635"/>
                    </a:lnTo>
                    <a:lnTo>
                      <a:pt x="1932978" y="1281402"/>
                    </a:lnTo>
                    <a:lnTo>
                      <a:pt x="1937327" y="1287542"/>
                    </a:lnTo>
                    <a:lnTo>
                      <a:pt x="1938094" y="1289588"/>
                    </a:lnTo>
                    <a:lnTo>
                      <a:pt x="1938094" y="1292146"/>
                    </a:lnTo>
                    <a:lnTo>
                      <a:pt x="1935536" y="1298030"/>
                    </a:lnTo>
                    <a:lnTo>
                      <a:pt x="1931443" y="1304682"/>
                    </a:lnTo>
                    <a:lnTo>
                      <a:pt x="1929908" y="1306728"/>
                    </a:lnTo>
                    <a:lnTo>
                      <a:pt x="1929652" y="1309031"/>
                    </a:lnTo>
                    <a:lnTo>
                      <a:pt x="1931699" y="1312356"/>
                    </a:lnTo>
                    <a:lnTo>
                      <a:pt x="1932466" y="1316961"/>
                    </a:lnTo>
                    <a:lnTo>
                      <a:pt x="1932210" y="1319008"/>
                    </a:lnTo>
                    <a:lnTo>
                      <a:pt x="1931443" y="1320798"/>
                    </a:lnTo>
                    <a:lnTo>
                      <a:pt x="1930164" y="1323101"/>
                    </a:lnTo>
                    <a:lnTo>
                      <a:pt x="1927094" y="1326426"/>
                    </a:lnTo>
                    <a:lnTo>
                      <a:pt x="1925303" y="1327705"/>
                    </a:lnTo>
                    <a:lnTo>
                      <a:pt x="1924280" y="1328985"/>
                    </a:lnTo>
                    <a:lnTo>
                      <a:pt x="1923001" y="1332566"/>
                    </a:lnTo>
                    <a:lnTo>
                      <a:pt x="1923001" y="1333589"/>
                    </a:lnTo>
                    <a:lnTo>
                      <a:pt x="1923512" y="1338961"/>
                    </a:lnTo>
                    <a:lnTo>
                      <a:pt x="1923001" y="1341520"/>
                    </a:lnTo>
                    <a:lnTo>
                      <a:pt x="1921722" y="1343566"/>
                    </a:lnTo>
                    <a:lnTo>
                      <a:pt x="1920187" y="1344333"/>
                    </a:lnTo>
                    <a:lnTo>
                      <a:pt x="1918908" y="1343822"/>
                    </a:lnTo>
                    <a:lnTo>
                      <a:pt x="1918140" y="1341264"/>
                    </a:lnTo>
                    <a:lnTo>
                      <a:pt x="1917373" y="1339985"/>
                    </a:lnTo>
                    <a:lnTo>
                      <a:pt x="1916094" y="1339217"/>
                    </a:lnTo>
                    <a:lnTo>
                      <a:pt x="1913535" y="1339473"/>
                    </a:lnTo>
                    <a:lnTo>
                      <a:pt x="1909698" y="1341264"/>
                    </a:lnTo>
                    <a:lnTo>
                      <a:pt x="1907651" y="1341520"/>
                    </a:lnTo>
                    <a:lnTo>
                      <a:pt x="1904582" y="1340496"/>
                    </a:lnTo>
                    <a:lnTo>
                      <a:pt x="1902023" y="1340496"/>
                    </a:lnTo>
                    <a:lnTo>
                      <a:pt x="1896651" y="1341264"/>
                    </a:lnTo>
                    <a:lnTo>
                      <a:pt x="1890256" y="1342543"/>
                    </a:lnTo>
                    <a:lnTo>
                      <a:pt x="1883093" y="1345101"/>
                    </a:lnTo>
                    <a:lnTo>
                      <a:pt x="1880535" y="1346636"/>
                    </a:lnTo>
                    <a:lnTo>
                      <a:pt x="1877465" y="1349706"/>
                    </a:lnTo>
                    <a:lnTo>
                      <a:pt x="1874651" y="1353799"/>
                    </a:lnTo>
                    <a:lnTo>
                      <a:pt x="1872092" y="1358915"/>
                    </a:lnTo>
                    <a:lnTo>
                      <a:pt x="1871069" y="1361985"/>
                    </a:lnTo>
                    <a:lnTo>
                      <a:pt x="1869790" y="1363776"/>
                    </a:lnTo>
                    <a:lnTo>
                      <a:pt x="1864674" y="1368892"/>
                    </a:lnTo>
                    <a:lnTo>
                      <a:pt x="1863395" y="1370427"/>
                    </a:lnTo>
                    <a:lnTo>
                      <a:pt x="1860581" y="1375544"/>
                    </a:lnTo>
                    <a:lnTo>
                      <a:pt x="1859813" y="1377590"/>
                    </a:lnTo>
                    <a:lnTo>
                      <a:pt x="1858790" y="1379893"/>
                    </a:lnTo>
                    <a:lnTo>
                      <a:pt x="1855720" y="1385009"/>
                    </a:lnTo>
                    <a:lnTo>
                      <a:pt x="1854953" y="1386544"/>
                    </a:lnTo>
                    <a:lnTo>
                      <a:pt x="1853162" y="1393963"/>
                    </a:lnTo>
                    <a:lnTo>
                      <a:pt x="1850859" y="1400614"/>
                    </a:lnTo>
                    <a:lnTo>
                      <a:pt x="1849580" y="1403684"/>
                    </a:lnTo>
                    <a:lnTo>
                      <a:pt x="1848046" y="1405730"/>
                    </a:lnTo>
                    <a:lnTo>
                      <a:pt x="1844464" y="1408288"/>
                    </a:lnTo>
                    <a:lnTo>
                      <a:pt x="1838836" y="1411614"/>
                    </a:lnTo>
                    <a:lnTo>
                      <a:pt x="1836534" y="1412893"/>
                    </a:lnTo>
                    <a:lnTo>
                      <a:pt x="1831929" y="1414684"/>
                    </a:lnTo>
                    <a:lnTo>
                      <a:pt x="1834487" y="1420568"/>
                    </a:lnTo>
                    <a:lnTo>
                      <a:pt x="1835510" y="1424150"/>
                    </a:lnTo>
                    <a:lnTo>
                      <a:pt x="1835766" y="1427219"/>
                    </a:lnTo>
                    <a:lnTo>
                      <a:pt x="1835255" y="1430033"/>
                    </a:lnTo>
                    <a:lnTo>
                      <a:pt x="1834231" y="1438475"/>
                    </a:lnTo>
                    <a:lnTo>
                      <a:pt x="1834231" y="1440266"/>
                    </a:lnTo>
                    <a:lnTo>
                      <a:pt x="1834743" y="1445127"/>
                    </a:lnTo>
                    <a:lnTo>
                      <a:pt x="1836022" y="1452290"/>
                    </a:lnTo>
                    <a:lnTo>
                      <a:pt x="1837301" y="1456639"/>
                    </a:lnTo>
                    <a:lnTo>
                      <a:pt x="1835255" y="1456894"/>
                    </a:lnTo>
                    <a:lnTo>
                      <a:pt x="1833719" y="1456383"/>
                    </a:lnTo>
                    <a:lnTo>
                      <a:pt x="1831417" y="1456894"/>
                    </a:lnTo>
                    <a:lnTo>
                      <a:pt x="1831673" y="1455360"/>
                    </a:lnTo>
                    <a:lnTo>
                      <a:pt x="1830905" y="1454080"/>
                    </a:lnTo>
                    <a:lnTo>
                      <a:pt x="1828859" y="1453569"/>
                    </a:lnTo>
                    <a:lnTo>
                      <a:pt x="1829626" y="1452546"/>
                    </a:lnTo>
                    <a:lnTo>
                      <a:pt x="1831161" y="1452546"/>
                    </a:lnTo>
                    <a:lnTo>
                      <a:pt x="1829882" y="1450755"/>
                    </a:lnTo>
                    <a:lnTo>
                      <a:pt x="1827580" y="1449987"/>
                    </a:lnTo>
                    <a:lnTo>
                      <a:pt x="1827836" y="1447941"/>
                    </a:lnTo>
                    <a:lnTo>
                      <a:pt x="1825533" y="1446406"/>
                    </a:lnTo>
                    <a:lnTo>
                      <a:pt x="1825277" y="1444871"/>
                    </a:lnTo>
                    <a:lnTo>
                      <a:pt x="1823998" y="1444103"/>
                    </a:lnTo>
                    <a:lnTo>
                      <a:pt x="1823743" y="1442313"/>
                    </a:lnTo>
                    <a:lnTo>
                      <a:pt x="1822464" y="1441545"/>
                    </a:lnTo>
                    <a:lnTo>
                      <a:pt x="1821696" y="1440010"/>
                    </a:lnTo>
                    <a:lnTo>
                      <a:pt x="1820928" y="1440010"/>
                    </a:lnTo>
                    <a:lnTo>
                      <a:pt x="1819394" y="1440778"/>
                    </a:lnTo>
                    <a:lnTo>
                      <a:pt x="1820161" y="1442824"/>
                    </a:lnTo>
                    <a:lnTo>
                      <a:pt x="1819394" y="1443336"/>
                    </a:lnTo>
                    <a:lnTo>
                      <a:pt x="1817091" y="1442569"/>
                    </a:lnTo>
                    <a:lnTo>
                      <a:pt x="1815300" y="1442313"/>
                    </a:lnTo>
                    <a:lnTo>
                      <a:pt x="1814277" y="1443848"/>
                    </a:lnTo>
                    <a:lnTo>
                      <a:pt x="1813510" y="1443592"/>
                    </a:lnTo>
                    <a:lnTo>
                      <a:pt x="1813254" y="1441034"/>
                    </a:lnTo>
                    <a:lnTo>
                      <a:pt x="1816324" y="1439755"/>
                    </a:lnTo>
                    <a:lnTo>
                      <a:pt x="1816580" y="1438731"/>
                    </a:lnTo>
                    <a:lnTo>
                      <a:pt x="1815556" y="1437964"/>
                    </a:lnTo>
                    <a:lnTo>
                      <a:pt x="1816068" y="1436429"/>
                    </a:lnTo>
                    <a:lnTo>
                      <a:pt x="1815300" y="1435406"/>
                    </a:lnTo>
                    <a:lnTo>
                      <a:pt x="1812742" y="1436684"/>
                    </a:lnTo>
                    <a:lnTo>
                      <a:pt x="1811207" y="1436429"/>
                    </a:lnTo>
                    <a:lnTo>
                      <a:pt x="1811719" y="1434638"/>
                    </a:lnTo>
                    <a:lnTo>
                      <a:pt x="1810696" y="1433103"/>
                    </a:lnTo>
                    <a:lnTo>
                      <a:pt x="1811975" y="1432847"/>
                    </a:lnTo>
                    <a:lnTo>
                      <a:pt x="1811975" y="1431824"/>
                    </a:lnTo>
                    <a:lnTo>
                      <a:pt x="1811207" y="1431057"/>
                    </a:lnTo>
                    <a:lnTo>
                      <a:pt x="1809161" y="1430033"/>
                    </a:lnTo>
                    <a:lnTo>
                      <a:pt x="1809673" y="1428243"/>
                    </a:lnTo>
                    <a:lnTo>
                      <a:pt x="1809417" y="1427219"/>
                    </a:lnTo>
                    <a:lnTo>
                      <a:pt x="1807114" y="1427987"/>
                    </a:lnTo>
                    <a:lnTo>
                      <a:pt x="1804300" y="1425684"/>
                    </a:lnTo>
                    <a:lnTo>
                      <a:pt x="1803021" y="1425173"/>
                    </a:lnTo>
                    <a:lnTo>
                      <a:pt x="1800207" y="1425173"/>
                    </a:lnTo>
                    <a:lnTo>
                      <a:pt x="1798928" y="1425940"/>
                    </a:lnTo>
                    <a:lnTo>
                      <a:pt x="1798672" y="1426708"/>
                    </a:lnTo>
                    <a:lnTo>
                      <a:pt x="1799951" y="1428498"/>
                    </a:lnTo>
                    <a:lnTo>
                      <a:pt x="1799440" y="1429522"/>
                    </a:lnTo>
                    <a:lnTo>
                      <a:pt x="1796882" y="1429522"/>
                    </a:lnTo>
                    <a:lnTo>
                      <a:pt x="1796882" y="1430801"/>
                    </a:lnTo>
                    <a:lnTo>
                      <a:pt x="1795602" y="1430801"/>
                    </a:lnTo>
                    <a:lnTo>
                      <a:pt x="1794323" y="1431568"/>
                    </a:lnTo>
                    <a:lnTo>
                      <a:pt x="1795091" y="1432592"/>
                    </a:lnTo>
                    <a:lnTo>
                      <a:pt x="1794323" y="1434127"/>
                    </a:lnTo>
                    <a:lnTo>
                      <a:pt x="1790998" y="1434382"/>
                    </a:lnTo>
                    <a:lnTo>
                      <a:pt x="1790230" y="1435406"/>
                    </a:lnTo>
                    <a:lnTo>
                      <a:pt x="1789463" y="1438220"/>
                    </a:lnTo>
                    <a:lnTo>
                      <a:pt x="1788184" y="1438731"/>
                    </a:lnTo>
                    <a:lnTo>
                      <a:pt x="1788184" y="1439499"/>
                    </a:lnTo>
                    <a:lnTo>
                      <a:pt x="1789718" y="1442057"/>
                    </a:lnTo>
                    <a:lnTo>
                      <a:pt x="1790486" y="1443080"/>
                    </a:lnTo>
                    <a:lnTo>
                      <a:pt x="1788695" y="1445127"/>
                    </a:lnTo>
                    <a:lnTo>
                      <a:pt x="1787416" y="1445894"/>
                    </a:lnTo>
                    <a:lnTo>
                      <a:pt x="1787928" y="1447685"/>
                    </a:lnTo>
                    <a:lnTo>
                      <a:pt x="1786649" y="1449732"/>
                    </a:lnTo>
                    <a:lnTo>
                      <a:pt x="1785625" y="1450499"/>
                    </a:lnTo>
                    <a:lnTo>
                      <a:pt x="1785114" y="1452034"/>
                    </a:lnTo>
                    <a:lnTo>
                      <a:pt x="1784346" y="1453569"/>
                    </a:lnTo>
                    <a:lnTo>
                      <a:pt x="1783067" y="1453569"/>
                    </a:lnTo>
                    <a:lnTo>
                      <a:pt x="1783067" y="1455104"/>
                    </a:lnTo>
                    <a:lnTo>
                      <a:pt x="1781532" y="1457150"/>
                    </a:lnTo>
                    <a:lnTo>
                      <a:pt x="1781021" y="1455360"/>
                    </a:lnTo>
                    <a:lnTo>
                      <a:pt x="1778718" y="1456127"/>
                    </a:lnTo>
                    <a:lnTo>
                      <a:pt x="1776672" y="1457406"/>
                    </a:lnTo>
                    <a:lnTo>
                      <a:pt x="1776672" y="1455615"/>
                    </a:lnTo>
                    <a:lnTo>
                      <a:pt x="1775904" y="1455615"/>
                    </a:lnTo>
                    <a:lnTo>
                      <a:pt x="1773858" y="1457406"/>
                    </a:lnTo>
                    <a:lnTo>
                      <a:pt x="1772067" y="1457662"/>
                    </a:lnTo>
                    <a:lnTo>
                      <a:pt x="1771555" y="1455360"/>
                    </a:lnTo>
                    <a:lnTo>
                      <a:pt x="1771300" y="1452290"/>
                    </a:lnTo>
                    <a:lnTo>
                      <a:pt x="1770276" y="1451522"/>
                    </a:lnTo>
                    <a:lnTo>
                      <a:pt x="1768230" y="1451778"/>
                    </a:lnTo>
                    <a:lnTo>
                      <a:pt x="1765672" y="1452801"/>
                    </a:lnTo>
                    <a:lnTo>
                      <a:pt x="1763113" y="1452034"/>
                    </a:lnTo>
                    <a:lnTo>
                      <a:pt x="1761067" y="1448197"/>
                    </a:lnTo>
                    <a:lnTo>
                      <a:pt x="1760811" y="1445638"/>
                    </a:lnTo>
                    <a:lnTo>
                      <a:pt x="1761578" y="1440522"/>
                    </a:lnTo>
                    <a:lnTo>
                      <a:pt x="1761578" y="1439499"/>
                    </a:lnTo>
                    <a:lnTo>
                      <a:pt x="1760299" y="1437452"/>
                    </a:lnTo>
                    <a:lnTo>
                      <a:pt x="1759276" y="1436429"/>
                    </a:lnTo>
                    <a:lnTo>
                      <a:pt x="1755439" y="1433615"/>
                    </a:lnTo>
                    <a:lnTo>
                      <a:pt x="1754927" y="1432592"/>
                    </a:lnTo>
                    <a:lnTo>
                      <a:pt x="1755695" y="1430033"/>
                    </a:lnTo>
                    <a:lnTo>
                      <a:pt x="1755439" y="1428754"/>
                    </a:lnTo>
                    <a:lnTo>
                      <a:pt x="1754159" y="1426708"/>
                    </a:lnTo>
                    <a:lnTo>
                      <a:pt x="1751601" y="1424661"/>
                    </a:lnTo>
                    <a:lnTo>
                      <a:pt x="1750834" y="1422870"/>
                    </a:lnTo>
                    <a:lnTo>
                      <a:pt x="1749043" y="1421336"/>
                    </a:lnTo>
                    <a:lnTo>
                      <a:pt x="1743927" y="1419801"/>
                    </a:lnTo>
                    <a:lnTo>
                      <a:pt x="1741624" y="1419545"/>
                    </a:lnTo>
                    <a:lnTo>
                      <a:pt x="1739066" y="1419801"/>
                    </a:lnTo>
                    <a:lnTo>
                      <a:pt x="1737020" y="1420568"/>
                    </a:lnTo>
                    <a:lnTo>
                      <a:pt x="1731647" y="1424917"/>
                    </a:lnTo>
                    <a:lnTo>
                      <a:pt x="1727810" y="1425940"/>
                    </a:lnTo>
                    <a:lnTo>
                      <a:pt x="1724484" y="1425684"/>
                    </a:lnTo>
                    <a:lnTo>
                      <a:pt x="1722694" y="1425940"/>
                    </a:lnTo>
                    <a:lnTo>
                      <a:pt x="1719624" y="1427219"/>
                    </a:lnTo>
                    <a:lnTo>
                      <a:pt x="1716298" y="1427731"/>
                    </a:lnTo>
                    <a:lnTo>
                      <a:pt x="1712717" y="1429010"/>
                    </a:lnTo>
                    <a:lnTo>
                      <a:pt x="1710158" y="1427987"/>
                    </a:lnTo>
                    <a:lnTo>
                      <a:pt x="1708368" y="1427987"/>
                    </a:lnTo>
                    <a:lnTo>
                      <a:pt x="1706065" y="1429266"/>
                    </a:lnTo>
                    <a:lnTo>
                      <a:pt x="1703763" y="1429010"/>
                    </a:lnTo>
                    <a:lnTo>
                      <a:pt x="1701972" y="1430289"/>
                    </a:lnTo>
                    <a:lnTo>
                      <a:pt x="1699926" y="1431824"/>
                    </a:lnTo>
                    <a:lnTo>
                      <a:pt x="1698135" y="1434382"/>
                    </a:lnTo>
                    <a:lnTo>
                      <a:pt x="1696600" y="1435917"/>
                    </a:lnTo>
                    <a:lnTo>
                      <a:pt x="1693786" y="1438987"/>
                    </a:lnTo>
                    <a:lnTo>
                      <a:pt x="1690460" y="1442057"/>
                    </a:lnTo>
                    <a:lnTo>
                      <a:pt x="1686623" y="1444871"/>
                    </a:lnTo>
                    <a:lnTo>
                      <a:pt x="1682018" y="1447173"/>
                    </a:lnTo>
                    <a:lnTo>
                      <a:pt x="1673062" y="1449987"/>
                    </a:lnTo>
                    <a:lnTo>
                      <a:pt x="1666667" y="1453057"/>
                    </a:lnTo>
                    <a:lnTo>
                      <a:pt x="1659504" y="1456639"/>
                    </a:lnTo>
                    <a:lnTo>
                      <a:pt x="1656946" y="1458941"/>
                    </a:lnTo>
                    <a:lnTo>
                      <a:pt x="1653108" y="1462523"/>
                    </a:lnTo>
                    <a:lnTo>
                      <a:pt x="1651829" y="1465337"/>
                    </a:lnTo>
                    <a:lnTo>
                      <a:pt x="1649782" y="1468406"/>
                    </a:lnTo>
                    <a:lnTo>
                      <a:pt x="1646201" y="1473267"/>
                    </a:lnTo>
                    <a:lnTo>
                      <a:pt x="1637759" y="1481709"/>
                    </a:lnTo>
                    <a:lnTo>
                      <a:pt x="1635457" y="1483500"/>
                    </a:lnTo>
                    <a:lnTo>
                      <a:pt x="1630340" y="1489384"/>
                    </a:lnTo>
                    <a:lnTo>
                      <a:pt x="1625991" y="1493477"/>
                    </a:lnTo>
                    <a:lnTo>
                      <a:pt x="1622666" y="1495779"/>
                    </a:lnTo>
                    <a:lnTo>
                      <a:pt x="1618828" y="1498081"/>
                    </a:lnTo>
                    <a:lnTo>
                      <a:pt x="1614479" y="1499616"/>
                    </a:lnTo>
                    <a:lnTo>
                      <a:pt x="1610898" y="1502942"/>
                    </a:lnTo>
                    <a:lnTo>
                      <a:pt x="1608340" y="1503965"/>
                    </a:lnTo>
                    <a:lnTo>
                      <a:pt x="1601944" y="1503453"/>
                    </a:lnTo>
                    <a:lnTo>
                      <a:pt x="1600409" y="1502942"/>
                    </a:lnTo>
                    <a:lnTo>
                      <a:pt x="1597084" y="1501663"/>
                    </a:lnTo>
                    <a:lnTo>
                      <a:pt x="1595037" y="1501663"/>
                    </a:lnTo>
                    <a:lnTo>
                      <a:pt x="1592991" y="1502175"/>
                    </a:lnTo>
                    <a:lnTo>
                      <a:pt x="1589665" y="1501663"/>
                    </a:lnTo>
                    <a:lnTo>
                      <a:pt x="1584804" y="1499872"/>
                    </a:lnTo>
                    <a:lnTo>
                      <a:pt x="1583013" y="1499872"/>
                    </a:lnTo>
                    <a:lnTo>
                      <a:pt x="1581223" y="1500639"/>
                    </a:lnTo>
                    <a:lnTo>
                      <a:pt x="1579944" y="1501407"/>
                    </a:lnTo>
                    <a:lnTo>
                      <a:pt x="1578665" y="1503453"/>
                    </a:lnTo>
                    <a:lnTo>
                      <a:pt x="1577641" y="1507547"/>
                    </a:lnTo>
                    <a:lnTo>
                      <a:pt x="1577130" y="1512407"/>
                    </a:lnTo>
                    <a:lnTo>
                      <a:pt x="1577386" y="1515733"/>
                    </a:lnTo>
                    <a:lnTo>
                      <a:pt x="1575339" y="1517524"/>
                    </a:lnTo>
                    <a:lnTo>
                      <a:pt x="1570478" y="1523407"/>
                    </a:lnTo>
                    <a:lnTo>
                      <a:pt x="1569455" y="1525454"/>
                    </a:lnTo>
                    <a:lnTo>
                      <a:pt x="1567920" y="1528780"/>
                    </a:lnTo>
                    <a:lnTo>
                      <a:pt x="1567153" y="1531594"/>
                    </a:lnTo>
                    <a:lnTo>
                      <a:pt x="1566897" y="1535687"/>
                    </a:lnTo>
                    <a:lnTo>
                      <a:pt x="1567920" y="1539269"/>
                    </a:lnTo>
                    <a:lnTo>
                      <a:pt x="1569455" y="1541059"/>
                    </a:lnTo>
                    <a:lnTo>
                      <a:pt x="1572525" y="1543106"/>
                    </a:lnTo>
                    <a:lnTo>
                      <a:pt x="1573292" y="1544897"/>
                    </a:lnTo>
                    <a:lnTo>
                      <a:pt x="1574060" y="1562548"/>
                    </a:lnTo>
                    <a:lnTo>
                      <a:pt x="1573036" y="1564594"/>
                    </a:lnTo>
                    <a:lnTo>
                      <a:pt x="1572013" y="1565106"/>
                    </a:lnTo>
                    <a:lnTo>
                      <a:pt x="1569199" y="1565618"/>
                    </a:lnTo>
                    <a:lnTo>
                      <a:pt x="1556920" y="1565362"/>
                    </a:lnTo>
                    <a:lnTo>
                      <a:pt x="1554362" y="1565618"/>
                    </a:lnTo>
                    <a:lnTo>
                      <a:pt x="1552059" y="1567153"/>
                    </a:lnTo>
                    <a:lnTo>
                      <a:pt x="1550780" y="1569199"/>
                    </a:lnTo>
                    <a:lnTo>
                      <a:pt x="1548734" y="1570990"/>
                    </a:lnTo>
                    <a:lnTo>
                      <a:pt x="1545664" y="1573037"/>
                    </a:lnTo>
                    <a:lnTo>
                      <a:pt x="1540803" y="1575339"/>
                    </a:lnTo>
                    <a:lnTo>
                      <a:pt x="1536966" y="1576362"/>
                    </a:lnTo>
                    <a:lnTo>
                      <a:pt x="1535175" y="1575595"/>
                    </a:lnTo>
                    <a:lnTo>
                      <a:pt x="1526222" y="1569711"/>
                    </a:lnTo>
                    <a:lnTo>
                      <a:pt x="1522384" y="1567665"/>
                    </a:lnTo>
                    <a:lnTo>
                      <a:pt x="1517779" y="1566130"/>
                    </a:lnTo>
                    <a:lnTo>
                      <a:pt x="1513942" y="1564083"/>
                    </a:lnTo>
                    <a:lnTo>
                      <a:pt x="1507547" y="1559990"/>
                    </a:lnTo>
                    <a:lnTo>
                      <a:pt x="1497826" y="1554617"/>
                    </a:lnTo>
                    <a:lnTo>
                      <a:pt x="1494244" y="1552827"/>
                    </a:lnTo>
                    <a:lnTo>
                      <a:pt x="1488872" y="1550780"/>
                    </a:lnTo>
                    <a:lnTo>
                      <a:pt x="1485290" y="1549757"/>
                    </a:lnTo>
                    <a:lnTo>
                      <a:pt x="1480941" y="1546431"/>
                    </a:lnTo>
                    <a:lnTo>
                      <a:pt x="1476848" y="1541059"/>
                    </a:lnTo>
                    <a:lnTo>
                      <a:pt x="1472755" y="1535943"/>
                    </a:lnTo>
                    <a:lnTo>
                      <a:pt x="1466615" y="1530059"/>
                    </a:lnTo>
                    <a:lnTo>
                      <a:pt x="1464313" y="1528268"/>
                    </a:lnTo>
                    <a:lnTo>
                      <a:pt x="1460732" y="1526733"/>
                    </a:lnTo>
                    <a:lnTo>
                      <a:pt x="1458429" y="1526221"/>
                    </a:lnTo>
                    <a:lnTo>
                      <a:pt x="1456639" y="1525710"/>
                    </a:lnTo>
                    <a:lnTo>
                      <a:pt x="1452290" y="1523663"/>
                    </a:lnTo>
                    <a:lnTo>
                      <a:pt x="1447941" y="1521361"/>
                    </a:lnTo>
                    <a:lnTo>
                      <a:pt x="1443336" y="1518291"/>
                    </a:lnTo>
                    <a:lnTo>
                      <a:pt x="1441289" y="1517242"/>
                    </a:lnTo>
                    <a:lnTo>
                      <a:pt x="1439499" y="1517242"/>
                    </a:lnTo>
                    <a:lnTo>
                      <a:pt x="1435917" y="1518547"/>
                    </a:lnTo>
                    <a:lnTo>
                      <a:pt x="1434382" y="1518777"/>
                    </a:lnTo>
                    <a:lnTo>
                      <a:pt x="1432591" y="1518547"/>
                    </a:lnTo>
                    <a:lnTo>
                      <a:pt x="1431057" y="1517242"/>
                    </a:lnTo>
                    <a:lnTo>
                      <a:pt x="1429010" y="1515196"/>
                    </a:lnTo>
                    <a:lnTo>
                      <a:pt x="1424405" y="1508033"/>
                    </a:lnTo>
                    <a:lnTo>
                      <a:pt x="1422103" y="1506754"/>
                    </a:lnTo>
                    <a:lnTo>
                      <a:pt x="1418777" y="1506754"/>
                    </a:lnTo>
                    <a:lnTo>
                      <a:pt x="1417498" y="1507265"/>
                    </a:lnTo>
                    <a:lnTo>
                      <a:pt x="1411358" y="1513149"/>
                    </a:lnTo>
                    <a:lnTo>
                      <a:pt x="1409056" y="1514966"/>
                    </a:lnTo>
                    <a:lnTo>
                      <a:pt x="1404195" y="1516731"/>
                    </a:lnTo>
                    <a:lnTo>
                      <a:pt x="1402916" y="1516987"/>
                    </a:lnTo>
                    <a:lnTo>
                      <a:pt x="1397288" y="1515963"/>
                    </a:lnTo>
                    <a:lnTo>
                      <a:pt x="1391148" y="1512893"/>
                    </a:lnTo>
                    <a:lnTo>
                      <a:pt x="1384753" y="1511103"/>
                    </a:lnTo>
                    <a:lnTo>
                      <a:pt x="1382451" y="1509568"/>
                    </a:lnTo>
                    <a:lnTo>
                      <a:pt x="1380660" y="1507777"/>
                    </a:lnTo>
                    <a:lnTo>
                      <a:pt x="1369404" y="1490381"/>
                    </a:lnTo>
                    <a:lnTo>
                      <a:pt x="1361729" y="1478358"/>
                    </a:lnTo>
                    <a:lnTo>
                      <a:pt x="1356613" y="1467357"/>
                    </a:lnTo>
                    <a:lnTo>
                      <a:pt x="1352008" y="1461218"/>
                    </a:lnTo>
                    <a:lnTo>
                      <a:pt x="1348938" y="1458915"/>
                    </a:lnTo>
                    <a:lnTo>
                      <a:pt x="1342543" y="1454822"/>
                    </a:lnTo>
                    <a:lnTo>
                      <a:pt x="1335891" y="1450218"/>
                    </a:lnTo>
                    <a:lnTo>
                      <a:pt x="1333077" y="1446636"/>
                    </a:lnTo>
                    <a:lnTo>
                      <a:pt x="1331287" y="1443566"/>
                    </a:lnTo>
                    <a:lnTo>
                      <a:pt x="1331031" y="1440496"/>
                    </a:lnTo>
                    <a:lnTo>
                      <a:pt x="1331543" y="1439473"/>
                    </a:lnTo>
                    <a:lnTo>
                      <a:pt x="1335636" y="1434613"/>
                    </a:lnTo>
                    <a:lnTo>
                      <a:pt x="1335891" y="1433589"/>
                    </a:lnTo>
                    <a:lnTo>
                      <a:pt x="1336915" y="1427450"/>
                    </a:lnTo>
                    <a:lnTo>
                      <a:pt x="1338194" y="1425659"/>
                    </a:lnTo>
                    <a:lnTo>
                      <a:pt x="1340240" y="1424891"/>
                    </a:lnTo>
                    <a:lnTo>
                      <a:pt x="1345101" y="1423868"/>
                    </a:lnTo>
                    <a:lnTo>
                      <a:pt x="1346636" y="1423356"/>
                    </a:lnTo>
                    <a:lnTo>
                      <a:pt x="1348427" y="1422333"/>
                    </a:lnTo>
                    <a:lnTo>
                      <a:pt x="1350217" y="1420287"/>
                    </a:lnTo>
                    <a:lnTo>
                      <a:pt x="1350473" y="1418496"/>
                    </a:lnTo>
                    <a:lnTo>
                      <a:pt x="1349962" y="1417728"/>
                    </a:lnTo>
                    <a:lnTo>
                      <a:pt x="1346124" y="1415426"/>
                    </a:lnTo>
                    <a:lnTo>
                      <a:pt x="1340752" y="1412612"/>
                    </a:lnTo>
                    <a:lnTo>
                      <a:pt x="1333077" y="1407751"/>
                    </a:lnTo>
                    <a:lnTo>
                      <a:pt x="1329496" y="1405705"/>
                    </a:lnTo>
                    <a:lnTo>
                      <a:pt x="1325915" y="1403147"/>
                    </a:lnTo>
                    <a:lnTo>
                      <a:pt x="1321566" y="1401612"/>
                    </a:lnTo>
                    <a:lnTo>
                      <a:pt x="1318496" y="1401100"/>
                    </a:lnTo>
                    <a:lnTo>
                      <a:pt x="1318240" y="1403402"/>
                    </a:lnTo>
                    <a:lnTo>
                      <a:pt x="1319263" y="1405193"/>
                    </a:lnTo>
                    <a:lnTo>
                      <a:pt x="1319519" y="1406216"/>
                    </a:lnTo>
                    <a:lnTo>
                      <a:pt x="1317984" y="1406728"/>
                    </a:lnTo>
                    <a:lnTo>
                      <a:pt x="1317984" y="1409286"/>
                    </a:lnTo>
                    <a:lnTo>
                      <a:pt x="1316449" y="1409542"/>
                    </a:lnTo>
                    <a:lnTo>
                      <a:pt x="1316705" y="1411077"/>
                    </a:lnTo>
                    <a:lnTo>
                      <a:pt x="1317472" y="1412100"/>
                    </a:lnTo>
                    <a:lnTo>
                      <a:pt x="1317217" y="1413379"/>
                    </a:lnTo>
                    <a:lnTo>
                      <a:pt x="1314403" y="1414659"/>
                    </a:lnTo>
                    <a:lnTo>
                      <a:pt x="1308263" y="1419007"/>
                    </a:lnTo>
                    <a:lnTo>
                      <a:pt x="1306216" y="1421566"/>
                    </a:lnTo>
                    <a:lnTo>
                      <a:pt x="1304681" y="1422845"/>
                    </a:lnTo>
                    <a:lnTo>
                      <a:pt x="1302123" y="1423612"/>
                    </a:lnTo>
                    <a:lnTo>
                      <a:pt x="1300333" y="1425915"/>
                    </a:lnTo>
                    <a:lnTo>
                      <a:pt x="1297007" y="1427450"/>
                    </a:lnTo>
                    <a:lnTo>
                      <a:pt x="1294449" y="1427194"/>
                    </a:lnTo>
                    <a:lnTo>
                      <a:pt x="1292402" y="1426170"/>
                    </a:lnTo>
                    <a:lnTo>
                      <a:pt x="1290611" y="1426170"/>
                    </a:lnTo>
                    <a:lnTo>
                      <a:pt x="1289588" y="1425403"/>
                    </a:lnTo>
                    <a:lnTo>
                      <a:pt x="1288053" y="1425659"/>
                    </a:lnTo>
                    <a:lnTo>
                      <a:pt x="1286774" y="1427450"/>
                    </a:lnTo>
                    <a:lnTo>
                      <a:pt x="1285239" y="1427705"/>
                    </a:lnTo>
                    <a:lnTo>
                      <a:pt x="1284472" y="1428473"/>
                    </a:lnTo>
                    <a:lnTo>
                      <a:pt x="1282937" y="1428729"/>
                    </a:lnTo>
                    <a:lnTo>
                      <a:pt x="1282169" y="1426938"/>
                    </a:lnTo>
                    <a:lnTo>
                      <a:pt x="1281402" y="1426426"/>
                    </a:lnTo>
                    <a:lnTo>
                      <a:pt x="1278332" y="1426682"/>
                    </a:lnTo>
                    <a:lnTo>
                      <a:pt x="1277820" y="1428217"/>
                    </a:lnTo>
                    <a:lnTo>
                      <a:pt x="1275774" y="1427194"/>
                    </a:lnTo>
                    <a:lnTo>
                      <a:pt x="1273471" y="1427194"/>
                    </a:lnTo>
                    <a:lnTo>
                      <a:pt x="1272192" y="1427705"/>
                    </a:lnTo>
                    <a:lnTo>
                      <a:pt x="1271425" y="1428984"/>
                    </a:lnTo>
                    <a:lnTo>
                      <a:pt x="1271169" y="1431287"/>
                    </a:lnTo>
                    <a:lnTo>
                      <a:pt x="1270402" y="1432054"/>
                    </a:lnTo>
                    <a:lnTo>
                      <a:pt x="1266308" y="1434101"/>
                    </a:lnTo>
                    <a:lnTo>
                      <a:pt x="1265029" y="1435892"/>
                    </a:lnTo>
                    <a:lnTo>
                      <a:pt x="1265541" y="1438450"/>
                    </a:lnTo>
                    <a:lnTo>
                      <a:pt x="1264006" y="1440752"/>
                    </a:lnTo>
                    <a:lnTo>
                      <a:pt x="1264006" y="1441775"/>
                    </a:lnTo>
                    <a:lnTo>
                      <a:pt x="1264774" y="1445613"/>
                    </a:lnTo>
                    <a:lnTo>
                      <a:pt x="1264518" y="1447915"/>
                    </a:lnTo>
                    <a:lnTo>
                      <a:pt x="1263494" y="1448938"/>
                    </a:lnTo>
                    <a:lnTo>
                      <a:pt x="1261704" y="1449450"/>
                    </a:lnTo>
                    <a:lnTo>
                      <a:pt x="1260936" y="1450218"/>
                    </a:lnTo>
                    <a:lnTo>
                      <a:pt x="1261192" y="1452008"/>
                    </a:lnTo>
                    <a:lnTo>
                      <a:pt x="1264262" y="1455846"/>
                    </a:lnTo>
                    <a:lnTo>
                      <a:pt x="1264518" y="1457125"/>
                    </a:lnTo>
                    <a:lnTo>
                      <a:pt x="1264518" y="1461985"/>
                    </a:lnTo>
                    <a:lnTo>
                      <a:pt x="1263750" y="1465055"/>
                    </a:lnTo>
                    <a:lnTo>
                      <a:pt x="1262983" y="1465823"/>
                    </a:lnTo>
                    <a:lnTo>
                      <a:pt x="1261448" y="1466078"/>
                    </a:lnTo>
                    <a:lnTo>
                      <a:pt x="1258890" y="1465567"/>
                    </a:lnTo>
                    <a:lnTo>
                      <a:pt x="1256587" y="1466078"/>
                    </a:lnTo>
                    <a:lnTo>
                      <a:pt x="1255308" y="1469404"/>
                    </a:lnTo>
                    <a:lnTo>
                      <a:pt x="1254541" y="1470171"/>
                    </a:lnTo>
                    <a:lnTo>
                      <a:pt x="1253773" y="1471962"/>
                    </a:lnTo>
                    <a:lnTo>
                      <a:pt x="1252238" y="1471962"/>
                    </a:lnTo>
                    <a:lnTo>
                      <a:pt x="1250703" y="1470427"/>
                    </a:lnTo>
                    <a:lnTo>
                      <a:pt x="1250448" y="1469404"/>
                    </a:lnTo>
                    <a:lnTo>
                      <a:pt x="1249936" y="1466590"/>
                    </a:lnTo>
                    <a:lnTo>
                      <a:pt x="1249936" y="1461985"/>
                    </a:lnTo>
                    <a:lnTo>
                      <a:pt x="1248145" y="1461218"/>
                    </a:lnTo>
                    <a:lnTo>
                      <a:pt x="1245587" y="1462753"/>
                    </a:lnTo>
                    <a:lnTo>
                      <a:pt x="1243029" y="1462241"/>
                    </a:lnTo>
                    <a:lnTo>
                      <a:pt x="1242006" y="1462753"/>
                    </a:lnTo>
                    <a:lnTo>
                      <a:pt x="1241238" y="1464032"/>
                    </a:lnTo>
                    <a:lnTo>
                      <a:pt x="1239959" y="1468381"/>
                    </a:lnTo>
                    <a:lnTo>
                      <a:pt x="1238936" y="1469916"/>
                    </a:lnTo>
                    <a:lnTo>
                      <a:pt x="1235610" y="1473241"/>
                    </a:lnTo>
                    <a:lnTo>
                      <a:pt x="1231773" y="1475032"/>
                    </a:lnTo>
                    <a:lnTo>
                      <a:pt x="1229470" y="1476823"/>
                    </a:lnTo>
                    <a:lnTo>
                      <a:pt x="1218726" y="1489358"/>
                    </a:lnTo>
                    <a:lnTo>
                      <a:pt x="1216168" y="1493195"/>
                    </a:lnTo>
                    <a:lnTo>
                      <a:pt x="1214121" y="1496521"/>
                    </a:lnTo>
                    <a:lnTo>
                      <a:pt x="1213098" y="1497544"/>
                    </a:lnTo>
                    <a:lnTo>
                      <a:pt x="1209772" y="1499079"/>
                    </a:lnTo>
                    <a:lnTo>
                      <a:pt x="1199284" y="1506242"/>
                    </a:lnTo>
                    <a:lnTo>
                      <a:pt x="1195191" y="1504451"/>
                    </a:lnTo>
                    <a:lnTo>
                      <a:pt x="1194935" y="1502916"/>
                    </a:lnTo>
                    <a:lnTo>
                      <a:pt x="1196725" y="1501382"/>
                    </a:lnTo>
                    <a:lnTo>
                      <a:pt x="1198516" y="1499591"/>
                    </a:lnTo>
                    <a:lnTo>
                      <a:pt x="1199028" y="1497800"/>
                    </a:lnTo>
                    <a:lnTo>
                      <a:pt x="1198772" y="1496777"/>
                    </a:lnTo>
                    <a:lnTo>
                      <a:pt x="1197493" y="1492939"/>
                    </a:lnTo>
                    <a:lnTo>
                      <a:pt x="1197493" y="1490381"/>
                    </a:lnTo>
                    <a:lnTo>
                      <a:pt x="1197749" y="1489102"/>
                    </a:lnTo>
                    <a:lnTo>
                      <a:pt x="1195702" y="1488335"/>
                    </a:lnTo>
                    <a:lnTo>
                      <a:pt x="1193656" y="1486544"/>
                    </a:lnTo>
                    <a:lnTo>
                      <a:pt x="1192121" y="1483986"/>
                    </a:lnTo>
                    <a:lnTo>
                      <a:pt x="1189818" y="1479637"/>
                    </a:lnTo>
                    <a:lnTo>
                      <a:pt x="1188539" y="1476311"/>
                    </a:lnTo>
                    <a:lnTo>
                      <a:pt x="1185725" y="1472730"/>
                    </a:lnTo>
                    <a:lnTo>
                      <a:pt x="1185214" y="1469660"/>
                    </a:lnTo>
                    <a:lnTo>
                      <a:pt x="1182400" y="1460706"/>
                    </a:lnTo>
                    <a:lnTo>
                      <a:pt x="1182144" y="1458148"/>
                    </a:lnTo>
                    <a:lnTo>
                      <a:pt x="1182400" y="1455078"/>
                    </a:lnTo>
                    <a:lnTo>
                      <a:pt x="1183423" y="1452264"/>
                    </a:lnTo>
                    <a:lnTo>
                      <a:pt x="1183679" y="1448171"/>
                    </a:lnTo>
                    <a:lnTo>
                      <a:pt x="1184702" y="1444334"/>
                    </a:lnTo>
                    <a:lnTo>
                      <a:pt x="1185214" y="1441264"/>
                    </a:lnTo>
                    <a:lnTo>
                      <a:pt x="1185469" y="1437938"/>
                    </a:lnTo>
                    <a:lnTo>
                      <a:pt x="1185214" y="1435892"/>
                    </a:lnTo>
                    <a:lnTo>
                      <a:pt x="1184190" y="1434357"/>
                    </a:lnTo>
                    <a:lnTo>
                      <a:pt x="1182655" y="1430264"/>
                    </a:lnTo>
                    <a:lnTo>
                      <a:pt x="1179330" y="1423868"/>
                    </a:lnTo>
                    <a:lnTo>
                      <a:pt x="1178562" y="1421054"/>
                    </a:lnTo>
                    <a:lnTo>
                      <a:pt x="1179330" y="1415938"/>
                    </a:lnTo>
                    <a:lnTo>
                      <a:pt x="1179330" y="1414659"/>
                    </a:lnTo>
                    <a:lnTo>
                      <a:pt x="1178051" y="1411845"/>
                    </a:lnTo>
                    <a:lnTo>
                      <a:pt x="1176516" y="1409031"/>
                    </a:lnTo>
                    <a:lnTo>
                      <a:pt x="1174213" y="1404937"/>
                    </a:lnTo>
                    <a:lnTo>
                      <a:pt x="1173702" y="1403402"/>
                    </a:lnTo>
                    <a:lnTo>
                      <a:pt x="1173190" y="1397007"/>
                    </a:lnTo>
                    <a:lnTo>
                      <a:pt x="1171911" y="1393681"/>
                    </a:lnTo>
                    <a:lnTo>
                      <a:pt x="1171655" y="1390611"/>
                    </a:lnTo>
                    <a:lnTo>
                      <a:pt x="1170632" y="1389332"/>
                    </a:lnTo>
                    <a:lnTo>
                      <a:pt x="1165771" y="1387030"/>
                    </a:lnTo>
                    <a:lnTo>
                      <a:pt x="1163725" y="1385495"/>
                    </a:lnTo>
                    <a:lnTo>
                      <a:pt x="1160143" y="1383960"/>
                    </a:lnTo>
                    <a:lnTo>
                      <a:pt x="1159376" y="1383193"/>
                    </a:lnTo>
                    <a:lnTo>
                      <a:pt x="1159376" y="1381402"/>
                    </a:lnTo>
                    <a:lnTo>
                      <a:pt x="1160143" y="1379867"/>
                    </a:lnTo>
                    <a:lnTo>
                      <a:pt x="1163213" y="1375262"/>
                    </a:lnTo>
                    <a:lnTo>
                      <a:pt x="1162702" y="1374495"/>
                    </a:lnTo>
                    <a:lnTo>
                      <a:pt x="1158608" y="1370402"/>
                    </a:lnTo>
                    <a:lnTo>
                      <a:pt x="1147352" y="1356843"/>
                    </a:lnTo>
                    <a:lnTo>
                      <a:pt x="1144282" y="1353006"/>
                    </a:lnTo>
                    <a:lnTo>
                      <a:pt x="1143771" y="1351471"/>
                    </a:lnTo>
                    <a:lnTo>
                      <a:pt x="1143259" y="1347634"/>
                    </a:lnTo>
                    <a:lnTo>
                      <a:pt x="1139933" y="1342773"/>
                    </a:lnTo>
                    <a:lnTo>
                      <a:pt x="1138910" y="1340727"/>
                    </a:lnTo>
                    <a:lnTo>
                      <a:pt x="1139422" y="1339447"/>
                    </a:lnTo>
                    <a:lnTo>
                      <a:pt x="1140701" y="1338424"/>
                    </a:lnTo>
                    <a:lnTo>
                      <a:pt x="1141724" y="1336633"/>
                    </a:lnTo>
                    <a:lnTo>
                      <a:pt x="1142236" y="1334587"/>
                    </a:lnTo>
                    <a:lnTo>
                      <a:pt x="1142747" y="1330750"/>
                    </a:lnTo>
                    <a:lnTo>
                      <a:pt x="1143515" y="1329471"/>
                    </a:lnTo>
                    <a:lnTo>
                      <a:pt x="1141724" y="1326656"/>
                    </a:lnTo>
                    <a:lnTo>
                      <a:pt x="1140189" y="1325633"/>
                    </a:lnTo>
                    <a:lnTo>
                      <a:pt x="1135584" y="1325122"/>
                    </a:lnTo>
                    <a:lnTo>
                      <a:pt x="1129189" y="1324099"/>
                    </a:lnTo>
                    <a:lnTo>
                      <a:pt x="1126119" y="1323075"/>
                    </a:lnTo>
                    <a:lnTo>
                      <a:pt x="1125096" y="1322563"/>
                    </a:lnTo>
                    <a:lnTo>
                      <a:pt x="1123049" y="1320261"/>
                    </a:lnTo>
                    <a:lnTo>
                      <a:pt x="1119468" y="1317703"/>
                    </a:lnTo>
                    <a:lnTo>
                      <a:pt x="1115375" y="1315656"/>
                    </a:lnTo>
                    <a:lnTo>
                      <a:pt x="1111793" y="1313354"/>
                    </a:lnTo>
                    <a:lnTo>
                      <a:pt x="1107700" y="1310284"/>
                    </a:lnTo>
                    <a:lnTo>
                      <a:pt x="1105398" y="1307982"/>
                    </a:lnTo>
                    <a:lnTo>
                      <a:pt x="1097979" y="1303121"/>
                    </a:lnTo>
                    <a:lnTo>
                      <a:pt x="1093886" y="1301074"/>
                    </a:lnTo>
                    <a:lnTo>
                      <a:pt x="1086723" y="1297749"/>
                    </a:lnTo>
                    <a:lnTo>
                      <a:pt x="1083142" y="1296214"/>
                    </a:lnTo>
                    <a:lnTo>
                      <a:pt x="1080583" y="1294167"/>
                    </a:lnTo>
                    <a:lnTo>
                      <a:pt x="1078537" y="1291353"/>
                    </a:lnTo>
                    <a:lnTo>
                      <a:pt x="1077513" y="1288283"/>
                    </a:lnTo>
                    <a:lnTo>
                      <a:pt x="1078025" y="1287260"/>
                    </a:lnTo>
                    <a:lnTo>
                      <a:pt x="1077513" y="1285214"/>
                    </a:lnTo>
                    <a:lnTo>
                      <a:pt x="1077513" y="1283423"/>
                    </a:lnTo>
                    <a:lnTo>
                      <a:pt x="1081606" y="1281888"/>
                    </a:lnTo>
                    <a:lnTo>
                      <a:pt x="1082630" y="1280353"/>
                    </a:lnTo>
                    <a:lnTo>
                      <a:pt x="1082886" y="1277283"/>
                    </a:lnTo>
                    <a:lnTo>
                      <a:pt x="1082630" y="1275748"/>
                    </a:lnTo>
                    <a:lnTo>
                      <a:pt x="1081606" y="1273190"/>
                    </a:lnTo>
                    <a:lnTo>
                      <a:pt x="1078537" y="1267818"/>
                    </a:lnTo>
                    <a:lnTo>
                      <a:pt x="1076746" y="1264236"/>
                    </a:lnTo>
                    <a:lnTo>
                      <a:pt x="1076490" y="1259887"/>
                    </a:lnTo>
                    <a:lnTo>
                      <a:pt x="1077769" y="1255794"/>
                    </a:lnTo>
                    <a:lnTo>
                      <a:pt x="1077769" y="1253236"/>
                    </a:lnTo>
                    <a:lnTo>
                      <a:pt x="1077513" y="1251957"/>
                    </a:lnTo>
                    <a:lnTo>
                      <a:pt x="1075211" y="1248376"/>
                    </a:lnTo>
                    <a:lnTo>
                      <a:pt x="1072397" y="1245306"/>
                    </a:lnTo>
                    <a:lnTo>
                      <a:pt x="1071630" y="1242748"/>
                    </a:lnTo>
                    <a:lnTo>
                      <a:pt x="1072141" y="1240957"/>
                    </a:lnTo>
                    <a:lnTo>
                      <a:pt x="1071630" y="1239166"/>
                    </a:lnTo>
                    <a:lnTo>
                      <a:pt x="1072653" y="1237375"/>
                    </a:lnTo>
                    <a:lnTo>
                      <a:pt x="1074699" y="1235585"/>
                    </a:lnTo>
                    <a:lnTo>
                      <a:pt x="1075211" y="1233282"/>
                    </a:lnTo>
                    <a:lnTo>
                      <a:pt x="1074188" y="1230724"/>
                    </a:lnTo>
                    <a:lnTo>
                      <a:pt x="1072141" y="1227143"/>
                    </a:lnTo>
                    <a:lnTo>
                      <a:pt x="1071374" y="1225096"/>
                    </a:lnTo>
                    <a:lnTo>
                      <a:pt x="1071374" y="1222538"/>
                    </a:lnTo>
                    <a:lnTo>
                      <a:pt x="1071630" y="1218700"/>
                    </a:lnTo>
                    <a:lnTo>
                      <a:pt x="1072141" y="1214352"/>
                    </a:lnTo>
                    <a:lnTo>
                      <a:pt x="1072141" y="1210258"/>
                    </a:lnTo>
                    <a:lnTo>
                      <a:pt x="1071374" y="1205909"/>
                    </a:lnTo>
                    <a:lnTo>
                      <a:pt x="1069583" y="1200793"/>
                    </a:lnTo>
                    <a:lnTo>
                      <a:pt x="1069327" y="1197212"/>
                    </a:lnTo>
                    <a:lnTo>
                      <a:pt x="1069583" y="1193630"/>
                    </a:lnTo>
                    <a:lnTo>
                      <a:pt x="1070095" y="1189793"/>
                    </a:lnTo>
                    <a:lnTo>
                      <a:pt x="1070095" y="1184932"/>
                    </a:lnTo>
                    <a:lnTo>
                      <a:pt x="1069583" y="1175979"/>
                    </a:lnTo>
                    <a:lnTo>
                      <a:pt x="1069327" y="1173165"/>
                    </a:lnTo>
                    <a:lnTo>
                      <a:pt x="1068304" y="1170607"/>
                    </a:lnTo>
                    <a:lnTo>
                      <a:pt x="1066513" y="1168304"/>
                    </a:lnTo>
                    <a:lnTo>
                      <a:pt x="1060885" y="1161141"/>
                    </a:lnTo>
                    <a:lnTo>
                      <a:pt x="1058839" y="1157816"/>
                    </a:lnTo>
                    <a:lnTo>
                      <a:pt x="1056280" y="1155257"/>
                    </a:lnTo>
                    <a:lnTo>
                      <a:pt x="1052955" y="1152443"/>
                    </a:lnTo>
                    <a:lnTo>
                      <a:pt x="1051676" y="1151164"/>
                    </a:lnTo>
                    <a:lnTo>
                      <a:pt x="1049373" y="1146815"/>
                    </a:lnTo>
                    <a:lnTo>
                      <a:pt x="1048862" y="1144769"/>
                    </a:lnTo>
                    <a:lnTo>
                      <a:pt x="1048350" y="1142211"/>
                    </a:lnTo>
                    <a:lnTo>
                      <a:pt x="1048350" y="1137094"/>
                    </a:lnTo>
                    <a:lnTo>
                      <a:pt x="1047838" y="1136071"/>
                    </a:lnTo>
                    <a:lnTo>
                      <a:pt x="1046047" y="1135303"/>
                    </a:lnTo>
                    <a:lnTo>
                      <a:pt x="1044001" y="1135303"/>
                    </a:lnTo>
                    <a:lnTo>
                      <a:pt x="1042466" y="1136838"/>
                    </a:lnTo>
                    <a:lnTo>
                      <a:pt x="1033512" y="1143234"/>
                    </a:lnTo>
                    <a:lnTo>
                      <a:pt x="1027628" y="1144513"/>
                    </a:lnTo>
                    <a:lnTo>
                      <a:pt x="1024047" y="1144513"/>
                    </a:lnTo>
                    <a:lnTo>
                      <a:pt x="1019187" y="1146048"/>
                    </a:lnTo>
                    <a:lnTo>
                      <a:pt x="1016372" y="1147327"/>
                    </a:lnTo>
                    <a:lnTo>
                      <a:pt x="1014326" y="1147583"/>
                    </a:lnTo>
                    <a:lnTo>
                      <a:pt x="1013303" y="1147071"/>
                    </a:lnTo>
                    <a:lnTo>
                      <a:pt x="1007930" y="1143745"/>
                    </a:lnTo>
                    <a:lnTo>
                      <a:pt x="1004860" y="1141443"/>
                    </a:lnTo>
                    <a:lnTo>
                      <a:pt x="999488" y="1138117"/>
                    </a:lnTo>
                    <a:lnTo>
                      <a:pt x="997698" y="1137350"/>
                    </a:lnTo>
                    <a:lnTo>
                      <a:pt x="995651" y="1134792"/>
                    </a:lnTo>
                    <a:lnTo>
                      <a:pt x="992837" y="1131210"/>
                    </a:lnTo>
                    <a:lnTo>
                      <a:pt x="990279" y="1127117"/>
                    </a:lnTo>
                    <a:lnTo>
                      <a:pt x="989255" y="1125838"/>
                    </a:lnTo>
                    <a:lnTo>
                      <a:pt x="986953" y="1124303"/>
                    </a:lnTo>
                    <a:lnTo>
                      <a:pt x="985418" y="1124047"/>
                    </a:lnTo>
                    <a:lnTo>
                      <a:pt x="981837" y="1124047"/>
                    </a:lnTo>
                    <a:lnTo>
                      <a:pt x="978511" y="1123535"/>
                    </a:lnTo>
                    <a:lnTo>
                      <a:pt x="977232" y="1121745"/>
                    </a:lnTo>
                    <a:lnTo>
                      <a:pt x="976720" y="1119443"/>
                    </a:lnTo>
                    <a:lnTo>
                      <a:pt x="975953" y="1117396"/>
                    </a:lnTo>
                    <a:lnTo>
                      <a:pt x="973650" y="1114838"/>
                    </a:lnTo>
                    <a:lnTo>
                      <a:pt x="970837" y="1112279"/>
                    </a:lnTo>
                    <a:lnTo>
                      <a:pt x="967767" y="1110489"/>
                    </a:lnTo>
                    <a:lnTo>
                      <a:pt x="962906" y="1108442"/>
                    </a:lnTo>
                    <a:lnTo>
                      <a:pt x="958046" y="1106652"/>
                    </a:lnTo>
                    <a:lnTo>
                      <a:pt x="956766" y="1105628"/>
                    </a:lnTo>
                    <a:lnTo>
                      <a:pt x="951138" y="1103838"/>
                    </a:lnTo>
                    <a:lnTo>
                      <a:pt x="947301" y="1103581"/>
                    </a:lnTo>
                    <a:lnTo>
                      <a:pt x="939115" y="1104861"/>
                    </a:lnTo>
                    <a:lnTo>
                      <a:pt x="931440" y="1105628"/>
                    </a:lnTo>
                    <a:lnTo>
                      <a:pt x="925556" y="1106652"/>
                    </a:lnTo>
                    <a:lnTo>
                      <a:pt x="921719" y="1106652"/>
                    </a:lnTo>
                    <a:lnTo>
                      <a:pt x="918649" y="1105628"/>
                    </a:lnTo>
                    <a:lnTo>
                      <a:pt x="916091" y="1103326"/>
                    </a:lnTo>
                    <a:lnTo>
                      <a:pt x="913533" y="1102558"/>
                    </a:lnTo>
                    <a:lnTo>
                      <a:pt x="911486" y="1102814"/>
                    </a:lnTo>
                    <a:lnTo>
                      <a:pt x="908161" y="1104349"/>
                    </a:lnTo>
                    <a:lnTo>
                      <a:pt x="905091" y="1106907"/>
                    </a:lnTo>
                    <a:lnTo>
                      <a:pt x="903300" y="1108186"/>
                    </a:lnTo>
                    <a:lnTo>
                      <a:pt x="901509" y="1108186"/>
                    </a:lnTo>
                    <a:lnTo>
                      <a:pt x="898951" y="1105884"/>
                    </a:lnTo>
                    <a:lnTo>
                      <a:pt x="897416" y="1103838"/>
                    </a:lnTo>
                    <a:lnTo>
                      <a:pt x="895114" y="1097442"/>
                    </a:lnTo>
                    <a:lnTo>
                      <a:pt x="894346" y="1096419"/>
                    </a:lnTo>
                    <a:lnTo>
                      <a:pt x="892044" y="1094628"/>
                    </a:lnTo>
                    <a:lnTo>
                      <a:pt x="887951" y="1093349"/>
                    </a:lnTo>
                    <a:lnTo>
                      <a:pt x="885137" y="1092070"/>
                    </a:lnTo>
                    <a:lnTo>
                      <a:pt x="883858" y="1090791"/>
                    </a:lnTo>
                    <a:lnTo>
                      <a:pt x="879765" y="1088488"/>
                    </a:lnTo>
                    <a:lnTo>
                      <a:pt x="878486" y="1085162"/>
                    </a:lnTo>
                    <a:lnTo>
                      <a:pt x="876439" y="1082348"/>
                    </a:lnTo>
                    <a:lnTo>
                      <a:pt x="873625" y="1079790"/>
                    </a:lnTo>
                    <a:lnTo>
                      <a:pt x="867485" y="1074674"/>
                    </a:lnTo>
                    <a:lnTo>
                      <a:pt x="865183" y="1073651"/>
                    </a:lnTo>
                    <a:lnTo>
                      <a:pt x="863136" y="1073139"/>
                    </a:lnTo>
                    <a:lnTo>
                      <a:pt x="855462" y="1071604"/>
                    </a:lnTo>
                    <a:lnTo>
                      <a:pt x="852392" y="1071604"/>
                    </a:lnTo>
                    <a:lnTo>
                      <a:pt x="849834" y="1070069"/>
                    </a:lnTo>
                    <a:lnTo>
                      <a:pt x="847531" y="1069046"/>
                    </a:lnTo>
                    <a:lnTo>
                      <a:pt x="845485" y="1067767"/>
                    </a:lnTo>
                    <a:lnTo>
                      <a:pt x="840624" y="1062139"/>
                    </a:lnTo>
                    <a:lnTo>
                      <a:pt x="839601" y="1060860"/>
                    </a:lnTo>
                    <a:lnTo>
                      <a:pt x="839089" y="1057790"/>
                    </a:lnTo>
                    <a:lnTo>
                      <a:pt x="839601" y="1051906"/>
                    </a:lnTo>
                    <a:lnTo>
                      <a:pt x="839089" y="1049092"/>
                    </a:lnTo>
                    <a:lnTo>
                      <a:pt x="838578" y="1047557"/>
                    </a:lnTo>
                    <a:lnTo>
                      <a:pt x="837299" y="1045766"/>
                    </a:lnTo>
                    <a:lnTo>
                      <a:pt x="836787" y="1042185"/>
                    </a:lnTo>
                    <a:lnTo>
                      <a:pt x="835764" y="1039371"/>
                    </a:lnTo>
                    <a:lnTo>
                      <a:pt x="834485" y="1035022"/>
                    </a:lnTo>
                    <a:lnTo>
                      <a:pt x="829880" y="1024278"/>
                    </a:lnTo>
                    <a:lnTo>
                      <a:pt x="828345" y="1020696"/>
                    </a:lnTo>
                    <a:lnTo>
                      <a:pt x="826298" y="1017370"/>
                    </a:lnTo>
                    <a:lnTo>
                      <a:pt x="823996" y="1013789"/>
                    </a:lnTo>
                    <a:lnTo>
                      <a:pt x="821694" y="1011230"/>
                    </a:lnTo>
                    <a:lnTo>
                      <a:pt x="818624" y="1009951"/>
                    </a:lnTo>
                    <a:lnTo>
                      <a:pt x="816065" y="1009951"/>
                    </a:lnTo>
                    <a:lnTo>
                      <a:pt x="812996" y="1011487"/>
                    </a:lnTo>
                    <a:lnTo>
                      <a:pt x="811972" y="1012765"/>
                    </a:lnTo>
                    <a:lnTo>
                      <a:pt x="810693" y="1013021"/>
                    </a:lnTo>
                    <a:lnTo>
                      <a:pt x="809670" y="1012510"/>
                    </a:lnTo>
                    <a:lnTo>
                      <a:pt x="805321" y="1009440"/>
                    </a:lnTo>
                    <a:lnTo>
                      <a:pt x="801740" y="1007137"/>
                    </a:lnTo>
                    <a:lnTo>
                      <a:pt x="798158" y="1004835"/>
                    </a:lnTo>
                    <a:lnTo>
                      <a:pt x="794832" y="1002021"/>
                    </a:lnTo>
                    <a:lnTo>
                      <a:pt x="793042" y="1000230"/>
                    </a:lnTo>
                    <a:lnTo>
                      <a:pt x="791763" y="999974"/>
                    </a:lnTo>
                    <a:lnTo>
                      <a:pt x="788181" y="994858"/>
                    </a:lnTo>
                    <a:lnTo>
                      <a:pt x="787669" y="993323"/>
                    </a:lnTo>
                    <a:lnTo>
                      <a:pt x="788949" y="991533"/>
                    </a:lnTo>
                    <a:lnTo>
                      <a:pt x="787925" y="990253"/>
                    </a:lnTo>
                    <a:lnTo>
                      <a:pt x="785879" y="988719"/>
                    </a:lnTo>
                    <a:lnTo>
                      <a:pt x="784088" y="988463"/>
                    </a:lnTo>
                    <a:lnTo>
                      <a:pt x="783065" y="987695"/>
                    </a:lnTo>
                    <a:lnTo>
                      <a:pt x="782297" y="985905"/>
                    </a:lnTo>
                    <a:lnTo>
                      <a:pt x="781530" y="985137"/>
                    </a:lnTo>
                    <a:lnTo>
                      <a:pt x="778204" y="980020"/>
                    </a:lnTo>
                    <a:lnTo>
                      <a:pt x="775902" y="978742"/>
                    </a:lnTo>
                    <a:lnTo>
                      <a:pt x="773088" y="976183"/>
                    </a:lnTo>
                    <a:lnTo>
                      <a:pt x="770274" y="974137"/>
                    </a:lnTo>
                    <a:lnTo>
                      <a:pt x="766692" y="972346"/>
                    </a:lnTo>
                    <a:lnTo>
                      <a:pt x="762855" y="971834"/>
                    </a:lnTo>
                    <a:lnTo>
                      <a:pt x="757739" y="974137"/>
                    </a:lnTo>
                    <a:lnTo>
                      <a:pt x="755436" y="974392"/>
                    </a:lnTo>
                    <a:lnTo>
                      <a:pt x="753901" y="973625"/>
                    </a:lnTo>
                    <a:lnTo>
                      <a:pt x="752366" y="970555"/>
                    </a:lnTo>
                    <a:lnTo>
                      <a:pt x="751087" y="968764"/>
                    </a:lnTo>
                    <a:lnTo>
                      <a:pt x="746738" y="962369"/>
                    </a:lnTo>
                    <a:lnTo>
                      <a:pt x="744180" y="958276"/>
                    </a:lnTo>
                    <a:lnTo>
                      <a:pt x="740854" y="951880"/>
                    </a:lnTo>
                    <a:lnTo>
                      <a:pt x="738552" y="949578"/>
                    </a:lnTo>
                    <a:lnTo>
                      <a:pt x="734971" y="947020"/>
                    </a:lnTo>
                    <a:lnTo>
                      <a:pt x="731645" y="945741"/>
                    </a:lnTo>
                    <a:lnTo>
                      <a:pt x="729343" y="943694"/>
                    </a:lnTo>
                    <a:lnTo>
                      <a:pt x="727552" y="942671"/>
                    </a:lnTo>
                    <a:lnTo>
                      <a:pt x="724226" y="942159"/>
                    </a:lnTo>
                    <a:lnTo>
                      <a:pt x="718598" y="942415"/>
                    </a:lnTo>
                    <a:lnTo>
                      <a:pt x="715784" y="943438"/>
                    </a:lnTo>
                    <a:lnTo>
                      <a:pt x="712458" y="945996"/>
                    </a:lnTo>
                    <a:lnTo>
                      <a:pt x="708621" y="949578"/>
                    </a:lnTo>
                    <a:lnTo>
                      <a:pt x="707342" y="950346"/>
                    </a:lnTo>
                    <a:lnTo>
                      <a:pt x="705551" y="950346"/>
                    </a:lnTo>
                    <a:lnTo>
                      <a:pt x="702226" y="949578"/>
                    </a:lnTo>
                    <a:lnTo>
                      <a:pt x="700691" y="948555"/>
                    </a:lnTo>
                    <a:lnTo>
                      <a:pt x="698644" y="948299"/>
                    </a:lnTo>
                    <a:lnTo>
                      <a:pt x="696342" y="944461"/>
                    </a:lnTo>
                    <a:lnTo>
                      <a:pt x="694039" y="943950"/>
                    </a:lnTo>
                    <a:lnTo>
                      <a:pt x="690970" y="943694"/>
                    </a:lnTo>
                    <a:lnTo>
                      <a:pt x="688156" y="941647"/>
                    </a:lnTo>
                    <a:lnTo>
                      <a:pt x="687900" y="940113"/>
                    </a:lnTo>
                    <a:lnTo>
                      <a:pt x="685342" y="937555"/>
                    </a:lnTo>
                    <a:lnTo>
                      <a:pt x="683039" y="934741"/>
                    </a:lnTo>
                    <a:lnTo>
                      <a:pt x="680481" y="930903"/>
                    </a:lnTo>
                    <a:lnTo>
                      <a:pt x="677155" y="927066"/>
                    </a:lnTo>
                    <a:lnTo>
                      <a:pt x="675876" y="925787"/>
                    </a:lnTo>
                    <a:lnTo>
                      <a:pt x="673574" y="924764"/>
                    </a:lnTo>
                    <a:lnTo>
                      <a:pt x="667690" y="919647"/>
                    </a:lnTo>
                    <a:lnTo>
                      <a:pt x="665899" y="915810"/>
                    </a:lnTo>
                    <a:lnTo>
                      <a:pt x="663341" y="912484"/>
                    </a:lnTo>
                    <a:lnTo>
                      <a:pt x="659248" y="912228"/>
                    </a:lnTo>
                    <a:lnTo>
                      <a:pt x="658225" y="911973"/>
                    </a:lnTo>
                    <a:lnTo>
                      <a:pt x="656945" y="910949"/>
                    </a:lnTo>
                    <a:lnTo>
                      <a:pt x="654643" y="901996"/>
                    </a:lnTo>
                    <a:lnTo>
                      <a:pt x="654131" y="900716"/>
                    </a:lnTo>
                    <a:lnTo>
                      <a:pt x="652597" y="899437"/>
                    </a:lnTo>
                    <a:lnTo>
                      <a:pt x="650294" y="899437"/>
                    </a:lnTo>
                    <a:lnTo>
                      <a:pt x="647736" y="899693"/>
                    </a:lnTo>
                    <a:lnTo>
                      <a:pt x="642875" y="899693"/>
                    </a:lnTo>
                    <a:lnTo>
                      <a:pt x="639550" y="899182"/>
                    </a:lnTo>
                    <a:lnTo>
                      <a:pt x="637759" y="898158"/>
                    </a:lnTo>
                    <a:lnTo>
                      <a:pt x="629061" y="894321"/>
                    </a:lnTo>
                    <a:lnTo>
                      <a:pt x="627782" y="893809"/>
                    </a:lnTo>
                    <a:lnTo>
                      <a:pt x="624712" y="893554"/>
                    </a:lnTo>
                    <a:lnTo>
                      <a:pt x="621898" y="893809"/>
                    </a:lnTo>
                    <a:lnTo>
                      <a:pt x="619596" y="894321"/>
                    </a:lnTo>
                    <a:lnTo>
                      <a:pt x="617293" y="893809"/>
                    </a:lnTo>
                    <a:lnTo>
                      <a:pt x="613456" y="891507"/>
                    </a:lnTo>
                    <a:lnTo>
                      <a:pt x="611921" y="888181"/>
                    </a:lnTo>
                    <a:lnTo>
                      <a:pt x="611154" y="887414"/>
                    </a:lnTo>
                    <a:lnTo>
                      <a:pt x="609107" y="885879"/>
                    </a:lnTo>
                    <a:lnTo>
                      <a:pt x="604247" y="885623"/>
                    </a:lnTo>
                    <a:lnTo>
                      <a:pt x="602200" y="885111"/>
                    </a:lnTo>
                    <a:lnTo>
                      <a:pt x="599898" y="882553"/>
                    </a:lnTo>
                    <a:lnTo>
                      <a:pt x="599386" y="879995"/>
                    </a:lnTo>
                    <a:lnTo>
                      <a:pt x="599130" y="876414"/>
                    </a:lnTo>
                    <a:lnTo>
                      <a:pt x="598874" y="874111"/>
                    </a:lnTo>
                    <a:lnTo>
                      <a:pt x="597851" y="871041"/>
                    </a:lnTo>
                    <a:lnTo>
                      <a:pt x="598619" y="868739"/>
                    </a:lnTo>
                    <a:lnTo>
                      <a:pt x="597595" y="865669"/>
                    </a:lnTo>
                    <a:lnTo>
                      <a:pt x="596572" y="864646"/>
                    </a:lnTo>
                    <a:lnTo>
                      <a:pt x="593758" y="862855"/>
                    </a:lnTo>
                    <a:lnTo>
                      <a:pt x="591200" y="862087"/>
                    </a:lnTo>
                    <a:lnTo>
                      <a:pt x="587618" y="860553"/>
                    </a:lnTo>
                    <a:lnTo>
                      <a:pt x="585316" y="860041"/>
                    </a:lnTo>
                    <a:lnTo>
                      <a:pt x="582246" y="860297"/>
                    </a:lnTo>
                    <a:lnTo>
                      <a:pt x="577641" y="861832"/>
                    </a:lnTo>
                    <a:lnTo>
                      <a:pt x="576362" y="861576"/>
                    </a:lnTo>
                    <a:lnTo>
                      <a:pt x="574827" y="859529"/>
                    </a:lnTo>
                    <a:lnTo>
                      <a:pt x="571246" y="852878"/>
                    </a:lnTo>
                    <a:lnTo>
                      <a:pt x="569455" y="850064"/>
                    </a:lnTo>
                    <a:lnTo>
                      <a:pt x="563060" y="849296"/>
                    </a:lnTo>
                    <a:lnTo>
                      <a:pt x="560757" y="845715"/>
                    </a:lnTo>
                    <a:lnTo>
                      <a:pt x="558455" y="844436"/>
                    </a:lnTo>
                    <a:lnTo>
                      <a:pt x="556152" y="845459"/>
                    </a:lnTo>
                    <a:lnTo>
                      <a:pt x="553594" y="847250"/>
                    </a:lnTo>
                    <a:lnTo>
                      <a:pt x="551036" y="848785"/>
                    </a:lnTo>
                    <a:lnTo>
                      <a:pt x="549501" y="848529"/>
                    </a:lnTo>
                    <a:lnTo>
                      <a:pt x="547455" y="846227"/>
                    </a:lnTo>
                    <a:lnTo>
                      <a:pt x="545152" y="841622"/>
                    </a:lnTo>
                    <a:lnTo>
                      <a:pt x="543361" y="838296"/>
                    </a:lnTo>
                    <a:lnTo>
                      <a:pt x="540547" y="835482"/>
                    </a:lnTo>
                    <a:lnTo>
                      <a:pt x="539524" y="833180"/>
                    </a:lnTo>
                    <a:lnTo>
                      <a:pt x="536966" y="829343"/>
                    </a:lnTo>
                    <a:lnTo>
                      <a:pt x="534664" y="827296"/>
                    </a:lnTo>
                    <a:lnTo>
                      <a:pt x="533640" y="826785"/>
                    </a:lnTo>
                    <a:lnTo>
                      <a:pt x="532105" y="825250"/>
                    </a:lnTo>
                    <a:lnTo>
                      <a:pt x="531594" y="823459"/>
                    </a:lnTo>
                    <a:lnTo>
                      <a:pt x="528012" y="818598"/>
                    </a:lnTo>
                    <a:lnTo>
                      <a:pt x="525198" y="815528"/>
                    </a:lnTo>
                    <a:lnTo>
                      <a:pt x="523408" y="814505"/>
                    </a:lnTo>
                    <a:lnTo>
                      <a:pt x="520082" y="814249"/>
                    </a:lnTo>
                    <a:lnTo>
                      <a:pt x="518547" y="813226"/>
                    </a:lnTo>
                    <a:lnTo>
                      <a:pt x="516245" y="807598"/>
                    </a:lnTo>
                    <a:lnTo>
                      <a:pt x="515221" y="803249"/>
                    </a:lnTo>
                    <a:lnTo>
                      <a:pt x="512151" y="803249"/>
                    </a:lnTo>
                    <a:lnTo>
                      <a:pt x="510617" y="804784"/>
                    </a:lnTo>
                    <a:lnTo>
                      <a:pt x="509337" y="804784"/>
                    </a:lnTo>
                    <a:lnTo>
                      <a:pt x="506523" y="802481"/>
                    </a:lnTo>
                    <a:lnTo>
                      <a:pt x="504988" y="800946"/>
                    </a:lnTo>
                    <a:lnTo>
                      <a:pt x="503965" y="799412"/>
                    </a:lnTo>
                    <a:lnTo>
                      <a:pt x="499616" y="796086"/>
                    </a:lnTo>
                    <a:lnTo>
                      <a:pt x="497058" y="795830"/>
                    </a:lnTo>
                    <a:lnTo>
                      <a:pt x="496546" y="795318"/>
                    </a:lnTo>
                    <a:lnTo>
                      <a:pt x="496291" y="789435"/>
                    </a:lnTo>
                    <a:lnTo>
                      <a:pt x="493477" y="787132"/>
                    </a:lnTo>
                    <a:lnTo>
                      <a:pt x="491942" y="786109"/>
                    </a:lnTo>
                    <a:lnTo>
                      <a:pt x="491174" y="784830"/>
                    </a:lnTo>
                    <a:lnTo>
                      <a:pt x="489639" y="784830"/>
                    </a:lnTo>
                    <a:lnTo>
                      <a:pt x="488616" y="786109"/>
                    </a:lnTo>
                    <a:lnTo>
                      <a:pt x="485802" y="790458"/>
                    </a:lnTo>
                    <a:lnTo>
                      <a:pt x="484523" y="791737"/>
                    </a:lnTo>
                    <a:lnTo>
                      <a:pt x="483244" y="791481"/>
                    </a:lnTo>
                    <a:lnTo>
                      <a:pt x="480430" y="789946"/>
                    </a:lnTo>
                    <a:lnTo>
                      <a:pt x="476848" y="788923"/>
                    </a:lnTo>
                    <a:lnTo>
                      <a:pt x="474802" y="788155"/>
                    </a:lnTo>
                    <a:lnTo>
                      <a:pt x="471220" y="785853"/>
                    </a:lnTo>
                    <a:lnTo>
                      <a:pt x="469430" y="784063"/>
                    </a:lnTo>
                    <a:lnTo>
                      <a:pt x="468150" y="781760"/>
                    </a:lnTo>
                    <a:lnTo>
                      <a:pt x="466871" y="780225"/>
                    </a:lnTo>
                    <a:lnTo>
                      <a:pt x="465081" y="779202"/>
                    </a:lnTo>
                    <a:lnTo>
                      <a:pt x="463034" y="779202"/>
                    </a:lnTo>
                    <a:lnTo>
                      <a:pt x="461243" y="779969"/>
                    </a:lnTo>
                    <a:lnTo>
                      <a:pt x="459197" y="779458"/>
                    </a:lnTo>
                    <a:lnTo>
                      <a:pt x="457406" y="776132"/>
                    </a:lnTo>
                    <a:lnTo>
                      <a:pt x="456127" y="774853"/>
                    </a:lnTo>
                    <a:lnTo>
                      <a:pt x="452545" y="774086"/>
                    </a:lnTo>
                    <a:lnTo>
                      <a:pt x="450499" y="772295"/>
                    </a:lnTo>
                    <a:lnTo>
                      <a:pt x="448452" y="769736"/>
                    </a:lnTo>
                    <a:lnTo>
                      <a:pt x="447685" y="768969"/>
                    </a:lnTo>
                    <a:lnTo>
                      <a:pt x="444871" y="764364"/>
                    </a:lnTo>
                    <a:lnTo>
                      <a:pt x="441034" y="759248"/>
                    </a:lnTo>
                    <a:lnTo>
                      <a:pt x="439243" y="756178"/>
                    </a:lnTo>
                    <a:lnTo>
                      <a:pt x="437964" y="755155"/>
                    </a:lnTo>
                    <a:lnTo>
                      <a:pt x="434638" y="755411"/>
                    </a:lnTo>
                    <a:lnTo>
                      <a:pt x="431824" y="752597"/>
                    </a:lnTo>
                    <a:lnTo>
                      <a:pt x="429266" y="751829"/>
                    </a:lnTo>
                    <a:lnTo>
                      <a:pt x="426963" y="751573"/>
                    </a:lnTo>
                    <a:lnTo>
                      <a:pt x="423638" y="751829"/>
                    </a:lnTo>
                    <a:lnTo>
                      <a:pt x="423126" y="751317"/>
                    </a:lnTo>
                    <a:lnTo>
                      <a:pt x="421847" y="746201"/>
                    </a:lnTo>
                    <a:lnTo>
                      <a:pt x="421080" y="745434"/>
                    </a:lnTo>
                    <a:lnTo>
                      <a:pt x="416731" y="740829"/>
                    </a:lnTo>
                    <a:lnTo>
                      <a:pt x="414428" y="739806"/>
                    </a:lnTo>
                    <a:lnTo>
                      <a:pt x="413149" y="739038"/>
                    </a:lnTo>
                    <a:lnTo>
                      <a:pt x="410847" y="734689"/>
                    </a:lnTo>
                    <a:lnTo>
                      <a:pt x="411614" y="733154"/>
                    </a:lnTo>
                    <a:lnTo>
                      <a:pt x="411103" y="730596"/>
                    </a:lnTo>
                    <a:lnTo>
                      <a:pt x="410335" y="728038"/>
                    </a:lnTo>
                    <a:lnTo>
                      <a:pt x="411103" y="724201"/>
                    </a:lnTo>
                    <a:lnTo>
                      <a:pt x="410847" y="718829"/>
                    </a:lnTo>
                    <a:lnTo>
                      <a:pt x="410591" y="716270"/>
                    </a:lnTo>
                    <a:lnTo>
                      <a:pt x="409056" y="713968"/>
                    </a:lnTo>
                    <a:lnTo>
                      <a:pt x="407265" y="711666"/>
                    </a:lnTo>
                    <a:lnTo>
                      <a:pt x="406754" y="709363"/>
                    </a:lnTo>
                    <a:lnTo>
                      <a:pt x="406242" y="706549"/>
                    </a:lnTo>
                    <a:lnTo>
                      <a:pt x="406498" y="701433"/>
                    </a:lnTo>
                    <a:lnTo>
                      <a:pt x="406242" y="699642"/>
                    </a:lnTo>
                    <a:lnTo>
                      <a:pt x="404451" y="697851"/>
                    </a:lnTo>
                    <a:lnTo>
                      <a:pt x="402149" y="697595"/>
                    </a:lnTo>
                    <a:lnTo>
                      <a:pt x="399079" y="698619"/>
                    </a:lnTo>
                    <a:lnTo>
                      <a:pt x="391149" y="698875"/>
                    </a:lnTo>
                    <a:lnTo>
                      <a:pt x="389870" y="699130"/>
                    </a:lnTo>
                    <a:lnTo>
                      <a:pt x="388335" y="699898"/>
                    </a:lnTo>
                    <a:lnTo>
                      <a:pt x="387056" y="702712"/>
                    </a:lnTo>
                    <a:lnTo>
                      <a:pt x="384241" y="703223"/>
                    </a:lnTo>
                    <a:lnTo>
                      <a:pt x="382707" y="703735"/>
                    </a:lnTo>
                    <a:lnTo>
                      <a:pt x="378869" y="705781"/>
                    </a:lnTo>
                    <a:lnTo>
                      <a:pt x="377334" y="706038"/>
                    </a:lnTo>
                    <a:lnTo>
                      <a:pt x="376055" y="705781"/>
                    </a:lnTo>
                    <a:lnTo>
                      <a:pt x="373497" y="703735"/>
                    </a:lnTo>
                    <a:lnTo>
                      <a:pt x="369404" y="701433"/>
                    </a:lnTo>
                    <a:lnTo>
                      <a:pt x="367869" y="701433"/>
                    </a:lnTo>
                    <a:lnTo>
                      <a:pt x="365055" y="701689"/>
                    </a:lnTo>
                    <a:lnTo>
                      <a:pt x="363520" y="701177"/>
                    </a:lnTo>
                    <a:lnTo>
                      <a:pt x="362497" y="699642"/>
                    </a:lnTo>
                    <a:lnTo>
                      <a:pt x="361985" y="696572"/>
                    </a:lnTo>
                    <a:lnTo>
                      <a:pt x="361729" y="695549"/>
                    </a:lnTo>
                    <a:lnTo>
                      <a:pt x="355590" y="689921"/>
                    </a:lnTo>
                    <a:lnTo>
                      <a:pt x="353543" y="687618"/>
                    </a:lnTo>
                    <a:lnTo>
                      <a:pt x="352776" y="686084"/>
                    </a:lnTo>
                    <a:lnTo>
                      <a:pt x="352776" y="683013"/>
                    </a:lnTo>
                    <a:lnTo>
                      <a:pt x="352264" y="680967"/>
                    </a:lnTo>
                    <a:lnTo>
                      <a:pt x="349706" y="678665"/>
                    </a:lnTo>
                    <a:lnTo>
                      <a:pt x="342543" y="675083"/>
                    </a:lnTo>
                    <a:lnTo>
                      <a:pt x="339729" y="673293"/>
                    </a:lnTo>
                    <a:lnTo>
                      <a:pt x="335636" y="669199"/>
                    </a:lnTo>
                    <a:lnTo>
                      <a:pt x="332822" y="666130"/>
                    </a:lnTo>
                    <a:lnTo>
                      <a:pt x="330775" y="664851"/>
                    </a:lnTo>
                    <a:lnTo>
                      <a:pt x="326170" y="663827"/>
                    </a:lnTo>
                    <a:lnTo>
                      <a:pt x="325403" y="663316"/>
                    </a:lnTo>
                    <a:lnTo>
                      <a:pt x="322333" y="659990"/>
                    </a:lnTo>
                    <a:lnTo>
                      <a:pt x="320287" y="657943"/>
                    </a:lnTo>
                    <a:lnTo>
                      <a:pt x="319007" y="657432"/>
                    </a:lnTo>
                    <a:lnTo>
                      <a:pt x="317472" y="657432"/>
                    </a:lnTo>
                    <a:lnTo>
                      <a:pt x="312868" y="658711"/>
                    </a:lnTo>
                    <a:lnTo>
                      <a:pt x="310565" y="658967"/>
                    </a:lnTo>
                    <a:lnTo>
                      <a:pt x="305961" y="658199"/>
                    </a:lnTo>
                    <a:lnTo>
                      <a:pt x="304937" y="657176"/>
                    </a:lnTo>
                    <a:lnTo>
                      <a:pt x="303914" y="654106"/>
                    </a:lnTo>
                    <a:lnTo>
                      <a:pt x="303147" y="651292"/>
                    </a:lnTo>
                    <a:lnTo>
                      <a:pt x="302123" y="650013"/>
                    </a:lnTo>
                    <a:lnTo>
                      <a:pt x="299054" y="648478"/>
                    </a:lnTo>
                    <a:lnTo>
                      <a:pt x="297007" y="646431"/>
                    </a:lnTo>
                    <a:lnTo>
                      <a:pt x="295216" y="645408"/>
                    </a:lnTo>
                    <a:lnTo>
                      <a:pt x="292658" y="644641"/>
                    </a:lnTo>
                    <a:lnTo>
                      <a:pt x="290356" y="642850"/>
                    </a:lnTo>
                    <a:lnTo>
                      <a:pt x="286518" y="639012"/>
                    </a:lnTo>
                    <a:lnTo>
                      <a:pt x="285495" y="638245"/>
                    </a:lnTo>
                    <a:lnTo>
                      <a:pt x="282937" y="637478"/>
                    </a:lnTo>
                    <a:lnTo>
                      <a:pt x="280123" y="636198"/>
                    </a:lnTo>
                    <a:lnTo>
                      <a:pt x="279099" y="635175"/>
                    </a:lnTo>
                    <a:lnTo>
                      <a:pt x="277309" y="632361"/>
                    </a:lnTo>
                    <a:lnTo>
                      <a:pt x="276285" y="632106"/>
                    </a:lnTo>
                    <a:lnTo>
                      <a:pt x="273472" y="633129"/>
                    </a:lnTo>
                    <a:lnTo>
                      <a:pt x="269890" y="633640"/>
                    </a:lnTo>
                    <a:lnTo>
                      <a:pt x="268355" y="633385"/>
                    </a:lnTo>
                    <a:lnTo>
                      <a:pt x="266820" y="631850"/>
                    </a:lnTo>
                    <a:lnTo>
                      <a:pt x="264774" y="627501"/>
                    </a:lnTo>
                    <a:lnTo>
                      <a:pt x="260425" y="624687"/>
                    </a:lnTo>
                    <a:lnTo>
                      <a:pt x="257355" y="622129"/>
                    </a:lnTo>
                    <a:lnTo>
                      <a:pt x="254029" y="619315"/>
                    </a:lnTo>
                    <a:lnTo>
                      <a:pt x="252494" y="617268"/>
                    </a:lnTo>
                    <a:lnTo>
                      <a:pt x="251215" y="613687"/>
                    </a:lnTo>
                    <a:lnTo>
                      <a:pt x="250703" y="612663"/>
                    </a:lnTo>
                    <a:lnTo>
                      <a:pt x="245587" y="608826"/>
                    </a:lnTo>
                    <a:lnTo>
                      <a:pt x="244308" y="607803"/>
                    </a:lnTo>
                    <a:lnTo>
                      <a:pt x="243285" y="605500"/>
                    </a:lnTo>
                    <a:lnTo>
                      <a:pt x="241750" y="599616"/>
                    </a:lnTo>
                    <a:lnTo>
                      <a:pt x="240471" y="597570"/>
                    </a:lnTo>
                    <a:lnTo>
                      <a:pt x="239192" y="596802"/>
                    </a:lnTo>
                    <a:lnTo>
                      <a:pt x="237912" y="596802"/>
                    </a:lnTo>
                    <a:lnTo>
                      <a:pt x="235354" y="599361"/>
                    </a:lnTo>
                    <a:lnTo>
                      <a:pt x="233564" y="602686"/>
                    </a:lnTo>
                    <a:lnTo>
                      <a:pt x="231773" y="603965"/>
                    </a:lnTo>
                    <a:lnTo>
                      <a:pt x="228191" y="605244"/>
                    </a:lnTo>
                    <a:lnTo>
                      <a:pt x="223587" y="606524"/>
                    </a:lnTo>
                    <a:lnTo>
                      <a:pt x="222052" y="605756"/>
                    </a:lnTo>
                    <a:lnTo>
                      <a:pt x="220517" y="603710"/>
                    </a:lnTo>
                    <a:lnTo>
                      <a:pt x="219494" y="603453"/>
                    </a:lnTo>
                    <a:lnTo>
                      <a:pt x="216935" y="603965"/>
                    </a:lnTo>
                    <a:lnTo>
                      <a:pt x="210796" y="601663"/>
                    </a:lnTo>
                    <a:lnTo>
                      <a:pt x="208493" y="601663"/>
                    </a:lnTo>
                    <a:lnTo>
                      <a:pt x="204656" y="604221"/>
                    </a:lnTo>
                    <a:lnTo>
                      <a:pt x="201330" y="605244"/>
                    </a:lnTo>
                    <a:lnTo>
                      <a:pt x="198005" y="604989"/>
                    </a:lnTo>
                    <a:lnTo>
                      <a:pt x="195191" y="603453"/>
                    </a:lnTo>
                    <a:lnTo>
                      <a:pt x="190074" y="600128"/>
                    </a:lnTo>
                    <a:lnTo>
                      <a:pt x="186493" y="599105"/>
                    </a:lnTo>
                    <a:lnTo>
                      <a:pt x="185981" y="598593"/>
                    </a:lnTo>
                    <a:lnTo>
                      <a:pt x="185214" y="597058"/>
                    </a:lnTo>
                    <a:lnTo>
                      <a:pt x="185214" y="595012"/>
                    </a:lnTo>
                    <a:lnTo>
                      <a:pt x="184446" y="593733"/>
                    </a:lnTo>
                    <a:lnTo>
                      <a:pt x="182911" y="592965"/>
                    </a:lnTo>
                    <a:lnTo>
                      <a:pt x="180609" y="592453"/>
                    </a:lnTo>
                    <a:lnTo>
                      <a:pt x="179330" y="591430"/>
                    </a:lnTo>
                    <a:lnTo>
                      <a:pt x="177283" y="588872"/>
                    </a:lnTo>
                    <a:lnTo>
                      <a:pt x="172423" y="586314"/>
                    </a:lnTo>
                    <a:lnTo>
                      <a:pt x="170376" y="584523"/>
                    </a:lnTo>
                    <a:lnTo>
                      <a:pt x="168074" y="583244"/>
                    </a:lnTo>
                    <a:lnTo>
                      <a:pt x="167562" y="582221"/>
                    </a:lnTo>
                    <a:lnTo>
                      <a:pt x="167818" y="580430"/>
                    </a:lnTo>
                    <a:lnTo>
                      <a:pt x="167306" y="579151"/>
                    </a:lnTo>
                    <a:lnTo>
                      <a:pt x="165260" y="578128"/>
                    </a:lnTo>
                    <a:lnTo>
                      <a:pt x="163469" y="576593"/>
                    </a:lnTo>
                    <a:lnTo>
                      <a:pt x="161422" y="573779"/>
                    </a:lnTo>
                    <a:lnTo>
                      <a:pt x="159376" y="570965"/>
                    </a:lnTo>
                    <a:lnTo>
                      <a:pt x="157073" y="569430"/>
                    </a:lnTo>
                    <a:lnTo>
                      <a:pt x="156306" y="567127"/>
                    </a:lnTo>
                    <a:lnTo>
                      <a:pt x="156050" y="563802"/>
                    </a:lnTo>
                    <a:lnTo>
                      <a:pt x="154771" y="560988"/>
                    </a:lnTo>
                    <a:lnTo>
                      <a:pt x="153748" y="556127"/>
                    </a:lnTo>
                    <a:lnTo>
                      <a:pt x="153748" y="554080"/>
                    </a:lnTo>
                    <a:lnTo>
                      <a:pt x="154771" y="552034"/>
                    </a:lnTo>
                    <a:lnTo>
                      <a:pt x="154771" y="549475"/>
                    </a:lnTo>
                    <a:lnTo>
                      <a:pt x="156306" y="547941"/>
                    </a:lnTo>
                    <a:lnTo>
                      <a:pt x="156050" y="545382"/>
                    </a:lnTo>
                    <a:lnTo>
                      <a:pt x="154259" y="543848"/>
                    </a:lnTo>
                    <a:lnTo>
                      <a:pt x="152725" y="541801"/>
                    </a:lnTo>
                    <a:lnTo>
                      <a:pt x="150934" y="538731"/>
                    </a:lnTo>
                    <a:lnTo>
                      <a:pt x="149655" y="536941"/>
                    </a:lnTo>
                    <a:lnTo>
                      <a:pt x="149143" y="535406"/>
                    </a:lnTo>
                    <a:lnTo>
                      <a:pt x="149655" y="533615"/>
                    </a:lnTo>
                    <a:lnTo>
                      <a:pt x="149910" y="529777"/>
                    </a:lnTo>
                    <a:lnTo>
                      <a:pt x="147352" y="528243"/>
                    </a:lnTo>
                    <a:lnTo>
                      <a:pt x="146329" y="527219"/>
                    </a:lnTo>
                    <a:lnTo>
                      <a:pt x="146329" y="525173"/>
                    </a:lnTo>
                    <a:lnTo>
                      <a:pt x="146841" y="522614"/>
                    </a:lnTo>
                    <a:lnTo>
                      <a:pt x="147608" y="521336"/>
                    </a:lnTo>
                    <a:lnTo>
                      <a:pt x="149655" y="516219"/>
                    </a:lnTo>
                    <a:lnTo>
                      <a:pt x="149655" y="514684"/>
                    </a:lnTo>
                    <a:lnTo>
                      <a:pt x="149143" y="511614"/>
                    </a:lnTo>
                    <a:lnTo>
                      <a:pt x="148120" y="507777"/>
                    </a:lnTo>
                    <a:lnTo>
                      <a:pt x="148887" y="505219"/>
                    </a:lnTo>
                    <a:lnTo>
                      <a:pt x="148120" y="503172"/>
                    </a:lnTo>
                    <a:lnTo>
                      <a:pt x="150166" y="500102"/>
                    </a:lnTo>
                    <a:lnTo>
                      <a:pt x="150166" y="497544"/>
                    </a:lnTo>
                    <a:lnTo>
                      <a:pt x="149399" y="493963"/>
                    </a:lnTo>
                    <a:lnTo>
                      <a:pt x="149399" y="488846"/>
                    </a:lnTo>
                    <a:lnTo>
                      <a:pt x="149655" y="486800"/>
                    </a:lnTo>
                    <a:lnTo>
                      <a:pt x="150166" y="484753"/>
                    </a:lnTo>
                    <a:lnTo>
                      <a:pt x="150934" y="481172"/>
                    </a:lnTo>
                    <a:lnTo>
                      <a:pt x="152980" y="475544"/>
                    </a:lnTo>
                    <a:lnTo>
                      <a:pt x="153236" y="472218"/>
                    </a:lnTo>
                    <a:lnTo>
                      <a:pt x="156050" y="469660"/>
                    </a:lnTo>
                    <a:lnTo>
                      <a:pt x="156818" y="467613"/>
                    </a:lnTo>
                    <a:lnTo>
                      <a:pt x="153748" y="467358"/>
                    </a:lnTo>
                    <a:lnTo>
                      <a:pt x="152725" y="465822"/>
                    </a:lnTo>
                    <a:lnTo>
                      <a:pt x="151445" y="461729"/>
                    </a:lnTo>
                    <a:lnTo>
                      <a:pt x="149655" y="457892"/>
                    </a:lnTo>
                    <a:lnTo>
                      <a:pt x="149143" y="455078"/>
                    </a:lnTo>
                    <a:lnTo>
                      <a:pt x="148631" y="447915"/>
                    </a:lnTo>
                    <a:lnTo>
                      <a:pt x="147096" y="447915"/>
                    </a:lnTo>
                    <a:lnTo>
                      <a:pt x="146073" y="449194"/>
                    </a:lnTo>
                    <a:lnTo>
                      <a:pt x="144538" y="450729"/>
                    </a:lnTo>
                    <a:lnTo>
                      <a:pt x="143515" y="452520"/>
                    </a:lnTo>
                    <a:lnTo>
                      <a:pt x="143515" y="458404"/>
                    </a:lnTo>
                    <a:lnTo>
                      <a:pt x="141980" y="461985"/>
                    </a:lnTo>
                    <a:lnTo>
                      <a:pt x="140701" y="463009"/>
                    </a:lnTo>
                    <a:lnTo>
                      <a:pt x="137887" y="463776"/>
                    </a:lnTo>
                    <a:lnTo>
                      <a:pt x="132003" y="463520"/>
                    </a:lnTo>
                    <a:lnTo>
                      <a:pt x="125863" y="465822"/>
                    </a:lnTo>
                    <a:lnTo>
                      <a:pt x="123561" y="466334"/>
                    </a:lnTo>
                    <a:lnTo>
                      <a:pt x="121003" y="466590"/>
                    </a:lnTo>
                    <a:lnTo>
                      <a:pt x="116910" y="465055"/>
                    </a:lnTo>
                    <a:lnTo>
                      <a:pt x="114352" y="464799"/>
                    </a:lnTo>
                    <a:lnTo>
                      <a:pt x="110514" y="465567"/>
                    </a:lnTo>
                    <a:lnTo>
                      <a:pt x="107444" y="467613"/>
                    </a:lnTo>
                    <a:lnTo>
                      <a:pt x="106421" y="467613"/>
                    </a:lnTo>
                    <a:lnTo>
                      <a:pt x="104630" y="465822"/>
                    </a:lnTo>
                    <a:lnTo>
                      <a:pt x="103863" y="461474"/>
                    </a:lnTo>
                    <a:lnTo>
                      <a:pt x="104119" y="457892"/>
                    </a:lnTo>
                    <a:lnTo>
                      <a:pt x="105909" y="453543"/>
                    </a:lnTo>
                    <a:lnTo>
                      <a:pt x="106165" y="452008"/>
                    </a:lnTo>
                    <a:lnTo>
                      <a:pt x="105654" y="450473"/>
                    </a:lnTo>
                    <a:lnTo>
                      <a:pt x="101561" y="446636"/>
                    </a:lnTo>
                    <a:lnTo>
                      <a:pt x="100026" y="444590"/>
                    </a:lnTo>
                    <a:lnTo>
                      <a:pt x="98491" y="437682"/>
                    </a:lnTo>
                    <a:lnTo>
                      <a:pt x="96444" y="437171"/>
                    </a:lnTo>
                    <a:lnTo>
                      <a:pt x="94142" y="437938"/>
                    </a:lnTo>
                    <a:lnTo>
                      <a:pt x="91072" y="438450"/>
                    </a:lnTo>
                    <a:lnTo>
                      <a:pt x="88770" y="436659"/>
                    </a:lnTo>
                    <a:lnTo>
                      <a:pt x="87746" y="435380"/>
                    </a:lnTo>
                    <a:lnTo>
                      <a:pt x="87490" y="432054"/>
                    </a:lnTo>
                    <a:lnTo>
                      <a:pt x="86467" y="430775"/>
                    </a:lnTo>
                    <a:lnTo>
                      <a:pt x="80839" y="429240"/>
                    </a:lnTo>
                    <a:lnTo>
                      <a:pt x="75467" y="427961"/>
                    </a:lnTo>
                    <a:lnTo>
                      <a:pt x="72653" y="426682"/>
                    </a:lnTo>
                    <a:lnTo>
                      <a:pt x="71630" y="425403"/>
                    </a:lnTo>
                    <a:lnTo>
                      <a:pt x="71118" y="423612"/>
                    </a:lnTo>
                    <a:lnTo>
                      <a:pt x="71374" y="420798"/>
                    </a:lnTo>
                    <a:lnTo>
                      <a:pt x="72397" y="418496"/>
                    </a:lnTo>
                    <a:lnTo>
                      <a:pt x="74955" y="414403"/>
                    </a:lnTo>
                    <a:lnTo>
                      <a:pt x="75467" y="411589"/>
                    </a:lnTo>
                    <a:lnTo>
                      <a:pt x="74188" y="404426"/>
                    </a:lnTo>
                    <a:lnTo>
                      <a:pt x="73165" y="400588"/>
                    </a:lnTo>
                    <a:lnTo>
                      <a:pt x="71885" y="397007"/>
                    </a:lnTo>
                    <a:lnTo>
                      <a:pt x="64722" y="392146"/>
                    </a:lnTo>
                    <a:lnTo>
                      <a:pt x="63699" y="390612"/>
                    </a:lnTo>
                    <a:lnTo>
                      <a:pt x="62676" y="387542"/>
                    </a:lnTo>
                    <a:lnTo>
                      <a:pt x="61141" y="385239"/>
                    </a:lnTo>
                    <a:lnTo>
                      <a:pt x="57559" y="383193"/>
                    </a:lnTo>
                    <a:lnTo>
                      <a:pt x="56792" y="381914"/>
                    </a:lnTo>
                    <a:lnTo>
                      <a:pt x="56792" y="378332"/>
                    </a:lnTo>
                    <a:lnTo>
                      <a:pt x="56536" y="372704"/>
                    </a:lnTo>
                    <a:lnTo>
                      <a:pt x="57304" y="368611"/>
                    </a:lnTo>
                    <a:lnTo>
                      <a:pt x="58327" y="365541"/>
                    </a:lnTo>
                    <a:lnTo>
                      <a:pt x="59862" y="363494"/>
                    </a:lnTo>
                    <a:lnTo>
                      <a:pt x="61653" y="359657"/>
                    </a:lnTo>
                    <a:lnTo>
                      <a:pt x="59350" y="341494"/>
                    </a:lnTo>
                    <a:lnTo>
                      <a:pt x="57815" y="339959"/>
                    </a:lnTo>
                    <a:lnTo>
                      <a:pt x="55769" y="340215"/>
                    </a:lnTo>
                    <a:lnTo>
                      <a:pt x="54745" y="339448"/>
                    </a:lnTo>
                    <a:lnTo>
                      <a:pt x="53722" y="337145"/>
                    </a:lnTo>
                    <a:lnTo>
                      <a:pt x="52187" y="336122"/>
                    </a:lnTo>
                    <a:lnTo>
                      <a:pt x="48350" y="336378"/>
                    </a:lnTo>
                    <a:lnTo>
                      <a:pt x="43745" y="337401"/>
                    </a:lnTo>
                    <a:lnTo>
                      <a:pt x="39396" y="337145"/>
                    </a:lnTo>
                    <a:lnTo>
                      <a:pt x="36326" y="335866"/>
                    </a:lnTo>
                    <a:lnTo>
                      <a:pt x="35303" y="334331"/>
                    </a:lnTo>
                    <a:lnTo>
                      <a:pt x="35303" y="333052"/>
                    </a:lnTo>
                    <a:lnTo>
                      <a:pt x="34536" y="331517"/>
                    </a:lnTo>
                    <a:lnTo>
                      <a:pt x="35303" y="329471"/>
                    </a:lnTo>
                    <a:lnTo>
                      <a:pt x="34792" y="326145"/>
                    </a:lnTo>
                    <a:lnTo>
                      <a:pt x="34536" y="324098"/>
                    </a:lnTo>
                    <a:lnTo>
                      <a:pt x="35047" y="321540"/>
                    </a:lnTo>
                    <a:lnTo>
                      <a:pt x="35815" y="318982"/>
                    </a:lnTo>
                    <a:lnTo>
                      <a:pt x="33257" y="315145"/>
                    </a:lnTo>
                    <a:lnTo>
                      <a:pt x="32745" y="312842"/>
                    </a:lnTo>
                    <a:lnTo>
                      <a:pt x="34280" y="311563"/>
                    </a:lnTo>
                    <a:lnTo>
                      <a:pt x="37861" y="309772"/>
                    </a:lnTo>
                    <a:lnTo>
                      <a:pt x="39141" y="307726"/>
                    </a:lnTo>
                    <a:lnTo>
                      <a:pt x="39141" y="305679"/>
                    </a:lnTo>
                    <a:lnTo>
                      <a:pt x="38373" y="304400"/>
                    </a:lnTo>
                    <a:lnTo>
                      <a:pt x="34536" y="301842"/>
                    </a:lnTo>
                    <a:lnTo>
                      <a:pt x="33512" y="300819"/>
                    </a:lnTo>
                    <a:lnTo>
                      <a:pt x="31977" y="298516"/>
                    </a:lnTo>
                    <a:lnTo>
                      <a:pt x="29931" y="289307"/>
                    </a:lnTo>
                    <a:lnTo>
                      <a:pt x="28908" y="288028"/>
                    </a:lnTo>
                    <a:lnTo>
                      <a:pt x="25326" y="285725"/>
                    </a:lnTo>
                    <a:lnTo>
                      <a:pt x="24047" y="284446"/>
                    </a:lnTo>
                    <a:lnTo>
                      <a:pt x="22256" y="280865"/>
                    </a:lnTo>
                    <a:lnTo>
                      <a:pt x="20721" y="280353"/>
                    </a:lnTo>
                    <a:lnTo>
                      <a:pt x="17652" y="282144"/>
                    </a:lnTo>
                    <a:lnTo>
                      <a:pt x="14582" y="283679"/>
                    </a:lnTo>
                    <a:lnTo>
                      <a:pt x="11768" y="284702"/>
                    </a:lnTo>
                    <a:lnTo>
                      <a:pt x="7675" y="285981"/>
                    </a:lnTo>
                    <a:lnTo>
                      <a:pt x="4861" y="285981"/>
                    </a:lnTo>
                    <a:lnTo>
                      <a:pt x="2814" y="285214"/>
                    </a:lnTo>
                    <a:lnTo>
                      <a:pt x="0" y="284446"/>
                    </a:lnTo>
                    <a:lnTo>
                      <a:pt x="1791" y="280609"/>
                    </a:lnTo>
                    <a:lnTo>
                      <a:pt x="3070" y="280097"/>
                    </a:lnTo>
                    <a:lnTo>
                      <a:pt x="4349" y="277795"/>
                    </a:lnTo>
                    <a:lnTo>
                      <a:pt x="5628" y="277283"/>
                    </a:lnTo>
                    <a:lnTo>
                      <a:pt x="6907" y="275748"/>
                    </a:lnTo>
                    <a:lnTo>
                      <a:pt x="7419" y="274213"/>
                    </a:lnTo>
                    <a:lnTo>
                      <a:pt x="6651" y="272167"/>
                    </a:lnTo>
                    <a:lnTo>
                      <a:pt x="7930" y="270632"/>
                    </a:lnTo>
                    <a:lnTo>
                      <a:pt x="8186" y="269353"/>
                    </a:lnTo>
                    <a:lnTo>
                      <a:pt x="9465" y="268841"/>
                    </a:lnTo>
                    <a:lnTo>
                      <a:pt x="11256" y="266795"/>
                    </a:lnTo>
                    <a:lnTo>
                      <a:pt x="11768" y="265004"/>
                    </a:lnTo>
                    <a:lnTo>
                      <a:pt x="14582" y="262957"/>
                    </a:lnTo>
                    <a:lnTo>
                      <a:pt x="16117" y="260655"/>
                    </a:lnTo>
                    <a:lnTo>
                      <a:pt x="20210" y="258097"/>
                    </a:lnTo>
                    <a:lnTo>
                      <a:pt x="19186" y="251701"/>
                    </a:lnTo>
                    <a:lnTo>
                      <a:pt x="20466" y="249655"/>
                    </a:lnTo>
                    <a:lnTo>
                      <a:pt x="21489" y="249399"/>
                    </a:lnTo>
                    <a:lnTo>
                      <a:pt x="22256" y="247608"/>
                    </a:lnTo>
                    <a:lnTo>
                      <a:pt x="23280" y="247097"/>
                    </a:lnTo>
                    <a:lnTo>
                      <a:pt x="24559" y="245306"/>
                    </a:lnTo>
                    <a:lnTo>
                      <a:pt x="24303" y="240471"/>
                    </a:lnTo>
                    <a:lnTo>
                      <a:pt x="26605" y="239934"/>
                    </a:lnTo>
                    <a:lnTo>
                      <a:pt x="27629" y="239166"/>
                    </a:lnTo>
                    <a:lnTo>
                      <a:pt x="27884" y="237401"/>
                    </a:lnTo>
                    <a:lnTo>
                      <a:pt x="30187" y="236122"/>
                    </a:lnTo>
                    <a:lnTo>
                      <a:pt x="31722" y="233052"/>
                    </a:lnTo>
                    <a:lnTo>
                      <a:pt x="31722" y="230238"/>
                    </a:lnTo>
                    <a:lnTo>
                      <a:pt x="32745" y="226656"/>
                    </a:lnTo>
                    <a:lnTo>
                      <a:pt x="32233" y="224866"/>
                    </a:lnTo>
                    <a:lnTo>
                      <a:pt x="33001" y="223842"/>
                    </a:lnTo>
                    <a:lnTo>
                      <a:pt x="33768" y="220773"/>
                    </a:lnTo>
                    <a:lnTo>
                      <a:pt x="35559" y="216935"/>
                    </a:lnTo>
                    <a:lnTo>
                      <a:pt x="35559" y="214121"/>
                    </a:lnTo>
                    <a:lnTo>
                      <a:pt x="36326" y="212075"/>
                    </a:lnTo>
                    <a:lnTo>
                      <a:pt x="36326" y="210284"/>
                    </a:lnTo>
                    <a:lnTo>
                      <a:pt x="37094" y="208493"/>
                    </a:lnTo>
                    <a:lnTo>
                      <a:pt x="37350" y="206191"/>
                    </a:lnTo>
                    <a:lnTo>
                      <a:pt x="38373" y="204656"/>
                    </a:lnTo>
                    <a:lnTo>
                      <a:pt x="40420" y="202865"/>
                    </a:lnTo>
                    <a:lnTo>
                      <a:pt x="42722" y="199028"/>
                    </a:lnTo>
                    <a:lnTo>
                      <a:pt x="44513" y="196981"/>
                    </a:lnTo>
                    <a:lnTo>
                      <a:pt x="46815" y="195958"/>
                    </a:lnTo>
                    <a:lnTo>
                      <a:pt x="48094" y="194679"/>
                    </a:lnTo>
                    <a:lnTo>
                      <a:pt x="49117" y="194167"/>
                    </a:lnTo>
                    <a:lnTo>
                      <a:pt x="51420" y="193912"/>
                    </a:lnTo>
                    <a:lnTo>
                      <a:pt x="52443" y="193144"/>
                    </a:lnTo>
                    <a:lnTo>
                      <a:pt x="52955" y="187772"/>
                    </a:lnTo>
                    <a:lnTo>
                      <a:pt x="53466" y="185981"/>
                    </a:lnTo>
                    <a:lnTo>
                      <a:pt x="55257" y="182144"/>
                    </a:lnTo>
                    <a:lnTo>
                      <a:pt x="55769" y="182400"/>
                    </a:lnTo>
                    <a:lnTo>
                      <a:pt x="56280" y="184190"/>
                    </a:lnTo>
                    <a:lnTo>
                      <a:pt x="58071" y="184958"/>
                    </a:lnTo>
                    <a:lnTo>
                      <a:pt x="59350" y="184702"/>
                    </a:lnTo>
                    <a:lnTo>
                      <a:pt x="60374" y="182911"/>
                    </a:lnTo>
                    <a:lnTo>
                      <a:pt x="59606" y="176772"/>
                    </a:lnTo>
                    <a:lnTo>
                      <a:pt x="60885" y="173446"/>
                    </a:lnTo>
                    <a:lnTo>
                      <a:pt x="63955" y="170120"/>
                    </a:lnTo>
                    <a:lnTo>
                      <a:pt x="64211" y="169097"/>
                    </a:lnTo>
                    <a:lnTo>
                      <a:pt x="63443" y="167306"/>
                    </a:lnTo>
                    <a:lnTo>
                      <a:pt x="63699" y="166027"/>
                    </a:lnTo>
                    <a:lnTo>
                      <a:pt x="64978" y="164748"/>
                    </a:lnTo>
                    <a:lnTo>
                      <a:pt x="67792" y="163213"/>
                    </a:lnTo>
                    <a:lnTo>
                      <a:pt x="68048" y="161934"/>
                    </a:lnTo>
                    <a:lnTo>
                      <a:pt x="69071" y="160655"/>
                    </a:lnTo>
                    <a:lnTo>
                      <a:pt x="71630" y="159887"/>
                    </a:lnTo>
                    <a:lnTo>
                      <a:pt x="74699" y="158097"/>
                    </a:lnTo>
                    <a:lnTo>
                      <a:pt x="77513" y="157585"/>
                    </a:lnTo>
                    <a:lnTo>
                      <a:pt x="78281" y="156562"/>
                    </a:lnTo>
                    <a:lnTo>
                      <a:pt x="78281" y="155283"/>
                    </a:lnTo>
                    <a:lnTo>
                      <a:pt x="79816" y="151701"/>
                    </a:lnTo>
                    <a:lnTo>
                      <a:pt x="80072" y="150422"/>
                    </a:lnTo>
                    <a:lnTo>
                      <a:pt x="79560" y="148887"/>
                    </a:lnTo>
                    <a:lnTo>
                      <a:pt x="80327" y="148120"/>
                    </a:lnTo>
                    <a:lnTo>
                      <a:pt x="82374" y="148120"/>
                    </a:lnTo>
                    <a:lnTo>
                      <a:pt x="83909" y="148887"/>
                    </a:lnTo>
                    <a:lnTo>
                      <a:pt x="86723" y="149143"/>
                    </a:lnTo>
                    <a:lnTo>
                      <a:pt x="89537" y="148887"/>
                    </a:lnTo>
                    <a:lnTo>
                      <a:pt x="90816" y="148376"/>
                    </a:lnTo>
                    <a:lnTo>
                      <a:pt x="92607" y="146841"/>
                    </a:lnTo>
                    <a:lnTo>
                      <a:pt x="93886" y="144282"/>
                    </a:lnTo>
                    <a:lnTo>
                      <a:pt x="94909" y="143003"/>
                    </a:lnTo>
                    <a:lnTo>
                      <a:pt x="96700" y="143515"/>
                    </a:lnTo>
                    <a:lnTo>
                      <a:pt x="98235" y="142492"/>
                    </a:lnTo>
                    <a:lnTo>
                      <a:pt x="100281" y="142492"/>
                    </a:lnTo>
                    <a:lnTo>
                      <a:pt x="102072" y="144027"/>
                    </a:lnTo>
                    <a:lnTo>
                      <a:pt x="104375" y="146585"/>
                    </a:lnTo>
                    <a:lnTo>
                      <a:pt x="105398" y="147352"/>
                    </a:lnTo>
                    <a:lnTo>
                      <a:pt x="106421" y="147096"/>
                    </a:lnTo>
                    <a:lnTo>
                      <a:pt x="107956" y="147352"/>
                    </a:lnTo>
                    <a:lnTo>
                      <a:pt x="109235" y="145562"/>
                    </a:lnTo>
                    <a:lnTo>
                      <a:pt x="110258" y="147096"/>
                    </a:lnTo>
                    <a:lnTo>
                      <a:pt x="109747" y="149910"/>
                    </a:lnTo>
                    <a:lnTo>
                      <a:pt x="108979" y="152725"/>
                    </a:lnTo>
                    <a:lnTo>
                      <a:pt x="109491" y="154260"/>
                    </a:lnTo>
                    <a:lnTo>
                      <a:pt x="111793" y="154771"/>
                    </a:lnTo>
                    <a:lnTo>
                      <a:pt x="113072" y="154771"/>
                    </a:lnTo>
                    <a:lnTo>
                      <a:pt x="115631" y="154004"/>
                    </a:lnTo>
                    <a:lnTo>
                      <a:pt x="116398" y="153492"/>
                    </a:lnTo>
                    <a:lnTo>
                      <a:pt x="116142" y="151701"/>
                    </a:lnTo>
                    <a:lnTo>
                      <a:pt x="117421" y="151446"/>
                    </a:lnTo>
                    <a:lnTo>
                      <a:pt x="120491" y="153236"/>
                    </a:lnTo>
                    <a:lnTo>
                      <a:pt x="123049" y="155794"/>
                    </a:lnTo>
                    <a:lnTo>
                      <a:pt x="124073" y="155794"/>
                    </a:lnTo>
                    <a:lnTo>
                      <a:pt x="125863" y="154260"/>
                    </a:lnTo>
                    <a:lnTo>
                      <a:pt x="126375" y="154260"/>
                    </a:lnTo>
                    <a:lnTo>
                      <a:pt x="128677" y="155283"/>
                    </a:lnTo>
                    <a:lnTo>
                      <a:pt x="131236" y="155283"/>
                    </a:lnTo>
                    <a:lnTo>
                      <a:pt x="131491" y="153492"/>
                    </a:lnTo>
                    <a:lnTo>
                      <a:pt x="129957" y="151190"/>
                    </a:lnTo>
                    <a:lnTo>
                      <a:pt x="127910" y="150934"/>
                    </a:lnTo>
                    <a:lnTo>
                      <a:pt x="128166" y="149910"/>
                    </a:lnTo>
                    <a:lnTo>
                      <a:pt x="131747" y="149399"/>
                    </a:lnTo>
                    <a:lnTo>
                      <a:pt x="132515" y="148376"/>
                    </a:lnTo>
                    <a:lnTo>
                      <a:pt x="134050" y="148120"/>
                    </a:lnTo>
                    <a:lnTo>
                      <a:pt x="137631" y="147864"/>
                    </a:lnTo>
                    <a:lnTo>
                      <a:pt x="138399" y="146841"/>
                    </a:lnTo>
                    <a:lnTo>
                      <a:pt x="138399" y="141980"/>
                    </a:lnTo>
                    <a:lnTo>
                      <a:pt x="136608" y="137375"/>
                    </a:lnTo>
                    <a:lnTo>
                      <a:pt x="135073" y="136096"/>
                    </a:lnTo>
                    <a:lnTo>
                      <a:pt x="135073" y="135073"/>
                    </a:lnTo>
                    <a:lnTo>
                      <a:pt x="140701" y="132003"/>
                    </a:lnTo>
                    <a:lnTo>
                      <a:pt x="143259" y="132771"/>
                    </a:lnTo>
                    <a:lnTo>
                      <a:pt x="145050" y="132771"/>
                    </a:lnTo>
                    <a:lnTo>
                      <a:pt x="146329" y="133282"/>
                    </a:lnTo>
                    <a:lnTo>
                      <a:pt x="148376" y="135329"/>
                    </a:lnTo>
                    <a:lnTo>
                      <a:pt x="149655" y="136352"/>
                    </a:lnTo>
                    <a:lnTo>
                      <a:pt x="150678" y="135841"/>
                    </a:lnTo>
                    <a:lnTo>
                      <a:pt x="150934" y="134561"/>
                    </a:lnTo>
                    <a:lnTo>
                      <a:pt x="151190" y="130724"/>
                    </a:lnTo>
                    <a:lnTo>
                      <a:pt x="151957" y="128678"/>
                    </a:lnTo>
                    <a:lnTo>
                      <a:pt x="153236" y="128166"/>
                    </a:lnTo>
                    <a:lnTo>
                      <a:pt x="155027" y="128166"/>
                    </a:lnTo>
                    <a:lnTo>
                      <a:pt x="155539" y="129189"/>
                    </a:lnTo>
                    <a:lnTo>
                      <a:pt x="157073" y="129445"/>
                    </a:lnTo>
                    <a:lnTo>
                      <a:pt x="158864" y="127910"/>
                    </a:lnTo>
                    <a:lnTo>
                      <a:pt x="161934" y="127398"/>
                    </a:lnTo>
                    <a:lnTo>
                      <a:pt x="161678" y="126375"/>
                    </a:lnTo>
                    <a:lnTo>
                      <a:pt x="160143" y="126119"/>
                    </a:lnTo>
                    <a:lnTo>
                      <a:pt x="160399" y="124840"/>
                    </a:lnTo>
                    <a:lnTo>
                      <a:pt x="164748" y="124840"/>
                    </a:lnTo>
                    <a:lnTo>
                      <a:pt x="165771" y="123817"/>
                    </a:lnTo>
                    <a:lnTo>
                      <a:pt x="163981" y="122538"/>
                    </a:lnTo>
                    <a:lnTo>
                      <a:pt x="164236" y="121770"/>
                    </a:lnTo>
                    <a:lnTo>
                      <a:pt x="166027" y="121259"/>
                    </a:lnTo>
                    <a:lnTo>
                      <a:pt x="166283" y="120491"/>
                    </a:lnTo>
                    <a:lnTo>
                      <a:pt x="164492" y="117933"/>
                    </a:lnTo>
                    <a:lnTo>
                      <a:pt x="166539" y="116142"/>
                    </a:lnTo>
                    <a:lnTo>
                      <a:pt x="167050" y="115119"/>
                    </a:lnTo>
                    <a:lnTo>
                      <a:pt x="169609" y="113584"/>
                    </a:lnTo>
                    <a:lnTo>
                      <a:pt x="168585" y="112305"/>
                    </a:lnTo>
                    <a:lnTo>
                      <a:pt x="166283" y="112561"/>
                    </a:lnTo>
                    <a:lnTo>
                      <a:pt x="166027" y="111026"/>
                    </a:lnTo>
                    <a:lnTo>
                      <a:pt x="168330" y="110259"/>
                    </a:lnTo>
                    <a:lnTo>
                      <a:pt x="170120" y="110259"/>
                    </a:lnTo>
                    <a:lnTo>
                      <a:pt x="172167" y="110514"/>
                    </a:lnTo>
                    <a:lnTo>
                      <a:pt x="172934" y="110003"/>
                    </a:lnTo>
                    <a:lnTo>
                      <a:pt x="172934" y="107189"/>
                    </a:lnTo>
                    <a:lnTo>
                      <a:pt x="171655" y="105654"/>
                    </a:lnTo>
                    <a:lnTo>
                      <a:pt x="168074" y="104375"/>
                    </a:lnTo>
                    <a:lnTo>
                      <a:pt x="167562" y="102328"/>
                    </a:lnTo>
                    <a:lnTo>
                      <a:pt x="169097" y="101305"/>
                    </a:lnTo>
                    <a:lnTo>
                      <a:pt x="170632" y="100793"/>
                    </a:lnTo>
                    <a:lnTo>
                      <a:pt x="173446" y="100793"/>
                    </a:lnTo>
                    <a:lnTo>
                      <a:pt x="175492" y="103351"/>
                    </a:lnTo>
                    <a:lnTo>
                      <a:pt x="176516" y="105909"/>
                    </a:lnTo>
                    <a:lnTo>
                      <a:pt x="177283" y="108212"/>
                    </a:lnTo>
                    <a:lnTo>
                      <a:pt x="178051" y="109235"/>
                    </a:lnTo>
                    <a:lnTo>
                      <a:pt x="182400" y="109235"/>
                    </a:lnTo>
                    <a:lnTo>
                      <a:pt x="185725" y="109491"/>
                    </a:lnTo>
                    <a:lnTo>
                      <a:pt x="188028" y="108468"/>
                    </a:lnTo>
                    <a:lnTo>
                      <a:pt x="188028" y="107189"/>
                    </a:lnTo>
                    <a:lnTo>
                      <a:pt x="187004" y="106421"/>
                    </a:lnTo>
                    <a:lnTo>
                      <a:pt x="183935" y="105398"/>
                    </a:lnTo>
                    <a:lnTo>
                      <a:pt x="182911" y="103607"/>
                    </a:lnTo>
                    <a:lnTo>
                      <a:pt x="184958" y="101561"/>
                    </a:lnTo>
                    <a:lnTo>
                      <a:pt x="188283" y="99770"/>
                    </a:lnTo>
                    <a:lnTo>
                      <a:pt x="189051" y="97468"/>
                    </a:lnTo>
                    <a:lnTo>
                      <a:pt x="189051" y="95932"/>
                    </a:lnTo>
                    <a:lnTo>
                      <a:pt x="189307" y="93374"/>
                    </a:lnTo>
                    <a:lnTo>
                      <a:pt x="190330" y="93374"/>
                    </a:lnTo>
                    <a:lnTo>
                      <a:pt x="195191" y="94909"/>
                    </a:lnTo>
                    <a:lnTo>
                      <a:pt x="198005" y="92607"/>
                    </a:lnTo>
                    <a:lnTo>
                      <a:pt x="198516" y="90816"/>
                    </a:lnTo>
                    <a:lnTo>
                      <a:pt x="197749" y="89793"/>
                    </a:lnTo>
                    <a:lnTo>
                      <a:pt x="198516" y="87746"/>
                    </a:lnTo>
                    <a:lnTo>
                      <a:pt x="199539" y="87235"/>
                    </a:lnTo>
                    <a:lnTo>
                      <a:pt x="202865" y="87235"/>
                    </a:lnTo>
                    <a:lnTo>
                      <a:pt x="205935" y="88002"/>
                    </a:lnTo>
                    <a:lnTo>
                      <a:pt x="207982" y="89537"/>
                    </a:lnTo>
                    <a:lnTo>
                      <a:pt x="209261" y="89281"/>
                    </a:lnTo>
                    <a:lnTo>
                      <a:pt x="211307" y="88002"/>
                    </a:lnTo>
                    <a:lnTo>
                      <a:pt x="213354" y="88258"/>
                    </a:lnTo>
                    <a:lnTo>
                      <a:pt x="214633" y="87746"/>
                    </a:lnTo>
                    <a:lnTo>
                      <a:pt x="215656" y="83653"/>
                    </a:lnTo>
                    <a:lnTo>
                      <a:pt x="215656" y="81607"/>
                    </a:lnTo>
                    <a:lnTo>
                      <a:pt x="217447" y="79048"/>
                    </a:lnTo>
                    <a:lnTo>
                      <a:pt x="217703" y="77258"/>
                    </a:lnTo>
                    <a:lnTo>
                      <a:pt x="218470" y="75211"/>
                    </a:lnTo>
                    <a:lnTo>
                      <a:pt x="221028" y="73165"/>
                    </a:lnTo>
                    <a:lnTo>
                      <a:pt x="222563" y="73420"/>
                    </a:lnTo>
                    <a:lnTo>
                      <a:pt x="222563" y="74955"/>
                    </a:lnTo>
                    <a:lnTo>
                      <a:pt x="220005" y="81095"/>
                    </a:lnTo>
                    <a:lnTo>
                      <a:pt x="220261" y="82118"/>
                    </a:lnTo>
                    <a:lnTo>
                      <a:pt x="225121" y="81607"/>
                    </a:lnTo>
                    <a:lnTo>
                      <a:pt x="226401" y="81862"/>
                    </a:lnTo>
                    <a:lnTo>
                      <a:pt x="227424" y="83397"/>
                    </a:lnTo>
                    <a:lnTo>
                      <a:pt x="224610" y="84932"/>
                    </a:lnTo>
                    <a:lnTo>
                      <a:pt x="224866" y="86467"/>
                    </a:lnTo>
                    <a:lnTo>
                      <a:pt x="227424" y="87746"/>
                    </a:lnTo>
                    <a:lnTo>
                      <a:pt x="229215" y="88258"/>
                    </a:lnTo>
                    <a:lnTo>
                      <a:pt x="231261" y="87746"/>
                    </a:lnTo>
                    <a:lnTo>
                      <a:pt x="231261" y="85956"/>
                    </a:lnTo>
                    <a:lnTo>
                      <a:pt x="230750" y="82374"/>
                    </a:lnTo>
                    <a:lnTo>
                      <a:pt x="230238" y="80839"/>
                    </a:lnTo>
                    <a:lnTo>
                      <a:pt x="231517" y="80072"/>
                    </a:lnTo>
                    <a:lnTo>
                      <a:pt x="235099" y="79560"/>
                    </a:lnTo>
                    <a:lnTo>
                      <a:pt x="237145" y="79560"/>
                    </a:lnTo>
                    <a:lnTo>
                      <a:pt x="238424" y="80327"/>
                    </a:lnTo>
                    <a:lnTo>
                      <a:pt x="240727" y="79816"/>
                    </a:lnTo>
                    <a:lnTo>
                      <a:pt x="244052" y="77002"/>
                    </a:lnTo>
                    <a:lnTo>
                      <a:pt x="245075" y="78281"/>
                    </a:lnTo>
                    <a:lnTo>
                      <a:pt x="243285" y="82630"/>
                    </a:lnTo>
                    <a:lnTo>
                      <a:pt x="243029" y="84421"/>
                    </a:lnTo>
                    <a:lnTo>
                      <a:pt x="245843" y="85188"/>
                    </a:lnTo>
                    <a:lnTo>
                      <a:pt x="248145" y="84932"/>
                    </a:lnTo>
                    <a:lnTo>
                      <a:pt x="250448" y="87235"/>
                    </a:lnTo>
                    <a:lnTo>
                      <a:pt x="250448" y="89025"/>
                    </a:lnTo>
                    <a:lnTo>
                      <a:pt x="251727" y="91072"/>
                    </a:lnTo>
                    <a:lnTo>
                      <a:pt x="251471" y="92863"/>
                    </a:lnTo>
                    <a:lnTo>
                      <a:pt x="248913" y="94653"/>
                    </a:lnTo>
                    <a:lnTo>
                      <a:pt x="244052" y="96188"/>
                    </a:lnTo>
                    <a:lnTo>
                      <a:pt x="244052" y="97468"/>
                    </a:lnTo>
                    <a:lnTo>
                      <a:pt x="248657" y="97979"/>
                    </a:lnTo>
                    <a:lnTo>
                      <a:pt x="252238" y="98491"/>
                    </a:lnTo>
                    <a:lnTo>
                      <a:pt x="253262" y="98491"/>
                    </a:lnTo>
                    <a:lnTo>
                      <a:pt x="254541" y="97468"/>
                    </a:lnTo>
                    <a:lnTo>
                      <a:pt x="256587" y="97468"/>
                    </a:lnTo>
                    <a:lnTo>
                      <a:pt x="259657" y="95932"/>
                    </a:lnTo>
                    <a:lnTo>
                      <a:pt x="259657" y="95165"/>
                    </a:lnTo>
                    <a:lnTo>
                      <a:pt x="261448" y="92607"/>
                    </a:lnTo>
                    <a:lnTo>
                      <a:pt x="261448" y="91072"/>
                    </a:lnTo>
                    <a:lnTo>
                      <a:pt x="263239" y="89793"/>
                    </a:lnTo>
                    <a:lnTo>
                      <a:pt x="263750" y="89025"/>
                    </a:lnTo>
                    <a:lnTo>
                      <a:pt x="263750" y="86467"/>
                    </a:lnTo>
                    <a:lnTo>
                      <a:pt x="266309" y="84677"/>
                    </a:lnTo>
                    <a:lnTo>
                      <a:pt x="268099" y="81607"/>
                    </a:lnTo>
                    <a:lnTo>
                      <a:pt x="267588" y="79304"/>
                    </a:lnTo>
                    <a:lnTo>
                      <a:pt x="270146" y="77769"/>
                    </a:lnTo>
                    <a:lnTo>
                      <a:pt x="275518" y="79048"/>
                    </a:lnTo>
                    <a:lnTo>
                      <a:pt x="279355" y="79816"/>
                    </a:lnTo>
                    <a:lnTo>
                      <a:pt x="282169" y="79304"/>
                    </a:lnTo>
                    <a:lnTo>
                      <a:pt x="284983" y="77514"/>
                    </a:lnTo>
                    <a:lnTo>
                      <a:pt x="287030" y="75723"/>
                    </a:lnTo>
                    <a:lnTo>
                      <a:pt x="290867" y="72397"/>
                    </a:lnTo>
                    <a:lnTo>
                      <a:pt x="292146" y="70606"/>
                    </a:lnTo>
                    <a:lnTo>
                      <a:pt x="292658" y="68304"/>
                    </a:lnTo>
                    <a:lnTo>
                      <a:pt x="292658" y="67025"/>
                    </a:lnTo>
                    <a:lnTo>
                      <a:pt x="291635" y="65490"/>
                    </a:lnTo>
                    <a:lnTo>
                      <a:pt x="288565" y="63955"/>
                    </a:lnTo>
                    <a:lnTo>
                      <a:pt x="283193" y="63188"/>
                    </a:lnTo>
                    <a:lnTo>
                      <a:pt x="278844" y="61653"/>
                    </a:lnTo>
                    <a:lnTo>
                      <a:pt x="275774" y="60374"/>
                    </a:lnTo>
                    <a:lnTo>
                      <a:pt x="273472" y="59350"/>
                    </a:lnTo>
                    <a:lnTo>
                      <a:pt x="271425" y="57304"/>
                    </a:lnTo>
                    <a:lnTo>
                      <a:pt x="270146" y="55513"/>
                    </a:lnTo>
                    <a:lnTo>
                      <a:pt x="269890" y="53211"/>
                    </a:lnTo>
                    <a:lnTo>
                      <a:pt x="270657" y="50652"/>
                    </a:lnTo>
                    <a:lnTo>
                      <a:pt x="272704" y="49373"/>
                    </a:lnTo>
                    <a:lnTo>
                      <a:pt x="279355" y="47071"/>
                    </a:lnTo>
                    <a:lnTo>
                      <a:pt x="286263" y="42466"/>
                    </a:lnTo>
                    <a:lnTo>
                      <a:pt x="288565" y="42210"/>
                    </a:lnTo>
                    <a:lnTo>
                      <a:pt x="290867" y="42466"/>
                    </a:lnTo>
                    <a:lnTo>
                      <a:pt x="293681" y="40931"/>
                    </a:lnTo>
                    <a:lnTo>
                      <a:pt x="297007" y="37861"/>
                    </a:lnTo>
                    <a:lnTo>
                      <a:pt x="298542" y="37094"/>
                    </a:lnTo>
                    <a:lnTo>
                      <a:pt x="305449" y="37350"/>
                    </a:lnTo>
                    <a:lnTo>
                      <a:pt x="306984" y="37861"/>
                    </a:lnTo>
                    <a:lnTo>
                      <a:pt x="311333" y="42210"/>
                    </a:lnTo>
                    <a:lnTo>
                      <a:pt x="312356" y="42466"/>
                    </a:lnTo>
                    <a:lnTo>
                      <a:pt x="315682" y="42978"/>
                    </a:lnTo>
                    <a:lnTo>
                      <a:pt x="316449" y="44001"/>
                    </a:lnTo>
                    <a:lnTo>
                      <a:pt x="318240" y="46559"/>
                    </a:lnTo>
                    <a:lnTo>
                      <a:pt x="319263" y="47327"/>
                    </a:lnTo>
                    <a:lnTo>
                      <a:pt x="322589" y="48094"/>
                    </a:lnTo>
                    <a:lnTo>
                      <a:pt x="325403" y="49885"/>
                    </a:lnTo>
                    <a:lnTo>
                      <a:pt x="326170" y="51932"/>
                    </a:lnTo>
                    <a:lnTo>
                      <a:pt x="327194" y="52955"/>
                    </a:lnTo>
                    <a:lnTo>
                      <a:pt x="329752" y="54234"/>
                    </a:lnTo>
                    <a:lnTo>
                      <a:pt x="333589" y="56792"/>
                    </a:lnTo>
                    <a:lnTo>
                      <a:pt x="334612" y="57304"/>
                    </a:lnTo>
                    <a:lnTo>
                      <a:pt x="339473" y="57815"/>
                    </a:lnTo>
                    <a:lnTo>
                      <a:pt x="344845" y="57304"/>
                    </a:lnTo>
                    <a:lnTo>
                      <a:pt x="347403" y="58071"/>
                    </a:lnTo>
                    <a:lnTo>
                      <a:pt x="349450" y="59350"/>
                    </a:lnTo>
                    <a:lnTo>
                      <a:pt x="356101" y="64467"/>
                    </a:lnTo>
                    <a:lnTo>
                      <a:pt x="361985" y="67792"/>
                    </a:lnTo>
                    <a:lnTo>
                      <a:pt x="364288" y="72653"/>
                    </a:lnTo>
                    <a:lnTo>
                      <a:pt x="365567" y="77514"/>
                    </a:lnTo>
                    <a:lnTo>
                      <a:pt x="366590" y="80327"/>
                    </a:lnTo>
                    <a:lnTo>
                      <a:pt x="368125" y="82886"/>
                    </a:lnTo>
                    <a:lnTo>
                      <a:pt x="369404" y="84421"/>
                    </a:lnTo>
                    <a:lnTo>
                      <a:pt x="371706" y="86211"/>
                    </a:lnTo>
                    <a:lnTo>
                      <a:pt x="374009" y="86211"/>
                    </a:lnTo>
                    <a:lnTo>
                      <a:pt x="377334" y="85700"/>
                    </a:lnTo>
                    <a:lnTo>
                      <a:pt x="380916" y="85700"/>
                    </a:lnTo>
                    <a:lnTo>
                      <a:pt x="383986" y="87235"/>
                    </a:lnTo>
                    <a:lnTo>
                      <a:pt x="385521" y="87746"/>
                    </a:lnTo>
                    <a:lnTo>
                      <a:pt x="390125" y="86979"/>
                    </a:lnTo>
                    <a:lnTo>
                      <a:pt x="392684" y="87746"/>
                    </a:lnTo>
                    <a:lnTo>
                      <a:pt x="394474" y="88514"/>
                    </a:lnTo>
                    <a:lnTo>
                      <a:pt x="398567" y="92351"/>
                    </a:lnTo>
                    <a:lnTo>
                      <a:pt x="401637" y="93630"/>
                    </a:lnTo>
                    <a:lnTo>
                      <a:pt x="402916" y="94653"/>
                    </a:lnTo>
                    <a:lnTo>
                      <a:pt x="405219" y="95165"/>
                    </a:lnTo>
                    <a:lnTo>
                      <a:pt x="406754" y="94653"/>
                    </a:lnTo>
                    <a:lnTo>
                      <a:pt x="409823" y="94398"/>
                    </a:lnTo>
                    <a:lnTo>
                      <a:pt x="411870" y="93374"/>
                    </a:lnTo>
                    <a:lnTo>
                      <a:pt x="414172" y="93886"/>
                    </a:lnTo>
                    <a:lnTo>
                      <a:pt x="416219" y="93118"/>
                    </a:lnTo>
                    <a:lnTo>
                      <a:pt x="421080" y="94398"/>
                    </a:lnTo>
                    <a:lnTo>
                      <a:pt x="421847" y="95165"/>
                    </a:lnTo>
                    <a:lnTo>
                      <a:pt x="424405" y="96188"/>
                    </a:lnTo>
                    <a:lnTo>
                      <a:pt x="425684" y="96956"/>
                    </a:lnTo>
                    <a:lnTo>
                      <a:pt x="428498" y="96956"/>
                    </a:lnTo>
                    <a:lnTo>
                      <a:pt x="430545" y="97468"/>
                    </a:lnTo>
                    <a:lnTo>
                      <a:pt x="431312" y="98491"/>
                    </a:lnTo>
                    <a:lnTo>
                      <a:pt x="433615" y="100026"/>
                    </a:lnTo>
                    <a:lnTo>
                      <a:pt x="435661" y="101561"/>
                    </a:lnTo>
                    <a:lnTo>
                      <a:pt x="437452" y="102072"/>
                    </a:lnTo>
                    <a:lnTo>
                      <a:pt x="441034" y="105142"/>
                    </a:lnTo>
                    <a:lnTo>
                      <a:pt x="442824" y="106421"/>
                    </a:lnTo>
                    <a:lnTo>
                      <a:pt x="443592" y="107444"/>
                    </a:lnTo>
                    <a:lnTo>
                      <a:pt x="444359" y="113840"/>
                    </a:lnTo>
                    <a:lnTo>
                      <a:pt x="443080" y="115887"/>
                    </a:lnTo>
                    <a:lnTo>
                      <a:pt x="443336" y="119212"/>
                    </a:lnTo>
                    <a:lnTo>
                      <a:pt x="443080" y="121003"/>
                    </a:lnTo>
                    <a:lnTo>
                      <a:pt x="444871" y="123817"/>
                    </a:lnTo>
                    <a:lnTo>
                      <a:pt x="446150" y="124840"/>
                    </a:lnTo>
                    <a:lnTo>
                      <a:pt x="451266" y="127654"/>
                    </a:lnTo>
                    <a:lnTo>
                      <a:pt x="451522" y="129189"/>
                    </a:lnTo>
                    <a:lnTo>
                      <a:pt x="450243" y="132259"/>
                    </a:lnTo>
                    <a:lnTo>
                      <a:pt x="450243" y="133794"/>
                    </a:lnTo>
                    <a:lnTo>
                      <a:pt x="451010" y="134561"/>
                    </a:lnTo>
                    <a:lnTo>
                      <a:pt x="458941" y="138910"/>
                    </a:lnTo>
                    <a:lnTo>
                      <a:pt x="460220" y="138655"/>
                    </a:lnTo>
                    <a:lnTo>
                      <a:pt x="464313" y="137119"/>
                    </a:lnTo>
                    <a:lnTo>
                      <a:pt x="466616" y="135329"/>
                    </a:lnTo>
                    <a:lnTo>
                      <a:pt x="468150" y="135073"/>
                    </a:lnTo>
                    <a:lnTo>
                      <a:pt x="471220" y="135329"/>
                    </a:lnTo>
                    <a:lnTo>
                      <a:pt x="472244" y="134817"/>
                    </a:lnTo>
                    <a:lnTo>
                      <a:pt x="474546" y="132771"/>
                    </a:lnTo>
                    <a:lnTo>
                      <a:pt x="476081" y="132003"/>
                    </a:lnTo>
                    <a:lnTo>
                      <a:pt x="488616" y="125096"/>
                    </a:lnTo>
                    <a:lnTo>
                      <a:pt x="491174" y="122538"/>
                    </a:lnTo>
                    <a:lnTo>
                      <a:pt x="491942" y="121514"/>
                    </a:lnTo>
                    <a:lnTo>
                      <a:pt x="492709" y="116910"/>
                    </a:lnTo>
                    <a:lnTo>
                      <a:pt x="493732" y="113840"/>
                    </a:lnTo>
                    <a:lnTo>
                      <a:pt x="495779" y="111537"/>
                    </a:lnTo>
                    <a:lnTo>
                      <a:pt x="499872" y="107956"/>
                    </a:lnTo>
                    <a:lnTo>
                      <a:pt x="500895" y="105654"/>
                    </a:lnTo>
                    <a:lnTo>
                      <a:pt x="500128" y="100793"/>
                    </a:lnTo>
                    <a:lnTo>
                      <a:pt x="499872" y="98235"/>
                    </a:lnTo>
                    <a:lnTo>
                      <a:pt x="500384" y="96444"/>
                    </a:lnTo>
                    <a:lnTo>
                      <a:pt x="502430" y="93886"/>
                    </a:lnTo>
                    <a:lnTo>
                      <a:pt x="504988" y="93118"/>
                    </a:lnTo>
                    <a:lnTo>
                      <a:pt x="509082" y="94398"/>
                    </a:lnTo>
                    <a:lnTo>
                      <a:pt x="516756" y="92095"/>
                    </a:lnTo>
                    <a:lnTo>
                      <a:pt x="519059" y="91839"/>
                    </a:lnTo>
                    <a:lnTo>
                      <a:pt x="522640" y="92351"/>
                    </a:lnTo>
                    <a:lnTo>
                      <a:pt x="528268" y="92607"/>
                    </a:lnTo>
                    <a:lnTo>
                      <a:pt x="531082" y="92863"/>
                    </a:lnTo>
                    <a:lnTo>
                      <a:pt x="533129" y="94142"/>
                    </a:lnTo>
                    <a:lnTo>
                      <a:pt x="532873" y="95677"/>
                    </a:lnTo>
                    <a:lnTo>
                      <a:pt x="530315" y="100026"/>
                    </a:lnTo>
                    <a:lnTo>
                      <a:pt x="530826" y="102328"/>
                    </a:lnTo>
                    <a:lnTo>
                      <a:pt x="532873" y="103607"/>
                    </a:lnTo>
                    <a:lnTo>
                      <a:pt x="535175" y="104886"/>
                    </a:lnTo>
                    <a:lnTo>
                      <a:pt x="539268" y="105654"/>
                    </a:lnTo>
                    <a:lnTo>
                      <a:pt x="540547" y="103351"/>
                    </a:lnTo>
                    <a:lnTo>
                      <a:pt x="542338" y="102072"/>
                    </a:lnTo>
                    <a:lnTo>
                      <a:pt x="542338" y="98491"/>
                    </a:lnTo>
                    <a:lnTo>
                      <a:pt x="543361" y="97468"/>
                    </a:lnTo>
                    <a:lnTo>
                      <a:pt x="545664" y="97212"/>
                    </a:lnTo>
                    <a:lnTo>
                      <a:pt x="546687" y="97723"/>
                    </a:lnTo>
                    <a:lnTo>
                      <a:pt x="548222" y="99514"/>
                    </a:lnTo>
                    <a:lnTo>
                      <a:pt x="548222" y="102840"/>
                    </a:lnTo>
                    <a:lnTo>
                      <a:pt x="556664" y="101816"/>
                    </a:lnTo>
                    <a:lnTo>
                      <a:pt x="560246" y="101561"/>
                    </a:lnTo>
                    <a:lnTo>
                      <a:pt x="562036" y="102840"/>
                    </a:lnTo>
                    <a:lnTo>
                      <a:pt x="565106" y="102840"/>
                    </a:lnTo>
                    <a:lnTo>
                      <a:pt x="567409" y="103351"/>
                    </a:lnTo>
                    <a:lnTo>
                      <a:pt x="568943" y="102072"/>
                    </a:lnTo>
                    <a:lnTo>
                      <a:pt x="570223" y="102072"/>
                    </a:lnTo>
                    <a:lnTo>
                      <a:pt x="572525" y="103096"/>
                    </a:lnTo>
                    <a:lnTo>
                      <a:pt x="574316" y="102328"/>
                    </a:lnTo>
                    <a:lnTo>
                      <a:pt x="576618" y="98491"/>
                    </a:lnTo>
                    <a:lnTo>
                      <a:pt x="578920" y="97212"/>
                    </a:lnTo>
                    <a:lnTo>
                      <a:pt x="578665" y="95165"/>
                    </a:lnTo>
                    <a:lnTo>
                      <a:pt x="578665" y="93374"/>
                    </a:lnTo>
                    <a:lnTo>
                      <a:pt x="577641" y="91839"/>
                    </a:lnTo>
                    <a:lnTo>
                      <a:pt x="577385" y="89793"/>
                    </a:lnTo>
                    <a:lnTo>
                      <a:pt x="575851" y="87746"/>
                    </a:lnTo>
                    <a:lnTo>
                      <a:pt x="576362" y="85188"/>
                    </a:lnTo>
                    <a:lnTo>
                      <a:pt x="577897" y="84165"/>
                    </a:lnTo>
                    <a:lnTo>
                      <a:pt x="578920" y="81862"/>
                    </a:lnTo>
                    <a:lnTo>
                      <a:pt x="579944" y="81095"/>
                    </a:lnTo>
                    <a:lnTo>
                      <a:pt x="581479" y="77769"/>
                    </a:lnTo>
                    <a:lnTo>
                      <a:pt x="580967" y="75723"/>
                    </a:lnTo>
                    <a:lnTo>
                      <a:pt x="582758" y="73676"/>
                    </a:lnTo>
                    <a:lnTo>
                      <a:pt x="584293" y="74188"/>
                    </a:lnTo>
                    <a:lnTo>
                      <a:pt x="585572" y="73676"/>
                    </a:lnTo>
                    <a:lnTo>
                      <a:pt x="586339" y="72397"/>
                    </a:lnTo>
                    <a:lnTo>
                      <a:pt x="587874" y="71630"/>
                    </a:lnTo>
                    <a:lnTo>
                      <a:pt x="597851" y="72909"/>
                    </a:lnTo>
                    <a:lnTo>
                      <a:pt x="599386" y="72141"/>
                    </a:lnTo>
                    <a:lnTo>
                      <a:pt x="601433" y="71886"/>
                    </a:lnTo>
                    <a:lnTo>
                      <a:pt x="603223" y="70350"/>
                    </a:lnTo>
                    <a:lnTo>
                      <a:pt x="604247" y="70862"/>
                    </a:lnTo>
                    <a:lnTo>
                      <a:pt x="605014" y="70350"/>
                    </a:lnTo>
                    <a:lnTo>
                      <a:pt x="608851" y="72397"/>
                    </a:lnTo>
                    <a:lnTo>
                      <a:pt x="610130" y="73676"/>
                    </a:lnTo>
                    <a:lnTo>
                      <a:pt x="610386" y="74700"/>
                    </a:lnTo>
                    <a:lnTo>
                      <a:pt x="613712" y="76234"/>
                    </a:lnTo>
                    <a:lnTo>
                      <a:pt x="615758" y="76490"/>
                    </a:lnTo>
                    <a:lnTo>
                      <a:pt x="617293" y="78281"/>
                    </a:lnTo>
                    <a:lnTo>
                      <a:pt x="621898" y="80327"/>
                    </a:lnTo>
                    <a:lnTo>
                      <a:pt x="623177" y="81862"/>
                    </a:lnTo>
                    <a:lnTo>
                      <a:pt x="623177" y="83909"/>
                    </a:lnTo>
                    <a:lnTo>
                      <a:pt x="623689" y="84932"/>
                    </a:lnTo>
                    <a:lnTo>
                      <a:pt x="629061" y="84932"/>
                    </a:lnTo>
                    <a:lnTo>
                      <a:pt x="637503" y="85444"/>
                    </a:lnTo>
                    <a:lnTo>
                      <a:pt x="642364" y="80583"/>
                    </a:lnTo>
                    <a:lnTo>
                      <a:pt x="646201" y="77769"/>
                    </a:lnTo>
                    <a:lnTo>
                      <a:pt x="649271" y="74188"/>
                    </a:lnTo>
                    <a:lnTo>
                      <a:pt x="650550" y="73165"/>
                    </a:lnTo>
                    <a:lnTo>
                      <a:pt x="654387" y="71886"/>
                    </a:lnTo>
                    <a:lnTo>
                      <a:pt x="656690" y="69071"/>
                    </a:lnTo>
                    <a:lnTo>
                      <a:pt x="658736" y="64467"/>
                    </a:lnTo>
                    <a:lnTo>
                      <a:pt x="659760" y="62932"/>
                    </a:lnTo>
                    <a:lnTo>
                      <a:pt x="665388" y="56792"/>
                    </a:lnTo>
                    <a:lnTo>
                      <a:pt x="668457" y="55001"/>
                    </a:lnTo>
                    <a:lnTo>
                      <a:pt x="672806" y="51676"/>
                    </a:lnTo>
                    <a:lnTo>
                      <a:pt x="678179" y="49373"/>
                    </a:lnTo>
                    <a:lnTo>
                      <a:pt x="679713" y="48350"/>
                    </a:lnTo>
                    <a:lnTo>
                      <a:pt x="682016" y="45792"/>
                    </a:lnTo>
                    <a:lnTo>
                      <a:pt x="684574" y="44257"/>
                    </a:lnTo>
                    <a:lnTo>
                      <a:pt x="689946" y="42722"/>
                    </a:lnTo>
                    <a:lnTo>
                      <a:pt x="691993" y="41954"/>
                    </a:lnTo>
                    <a:lnTo>
                      <a:pt x="693272" y="40675"/>
                    </a:lnTo>
                    <a:lnTo>
                      <a:pt x="694551" y="38117"/>
                    </a:lnTo>
                    <a:lnTo>
                      <a:pt x="700435" y="35047"/>
                    </a:lnTo>
                    <a:lnTo>
                      <a:pt x="704272" y="32233"/>
                    </a:lnTo>
                    <a:lnTo>
                      <a:pt x="705040" y="31210"/>
                    </a:lnTo>
                    <a:lnTo>
                      <a:pt x="704528" y="29931"/>
                    </a:lnTo>
                    <a:lnTo>
                      <a:pt x="705807" y="26861"/>
                    </a:lnTo>
                    <a:lnTo>
                      <a:pt x="708109" y="24303"/>
                    </a:lnTo>
                    <a:lnTo>
                      <a:pt x="711179" y="22768"/>
                    </a:lnTo>
                    <a:lnTo>
                      <a:pt x="712203" y="21233"/>
                    </a:lnTo>
                    <a:lnTo>
                      <a:pt x="715017" y="17908"/>
                    </a:lnTo>
                    <a:lnTo>
                      <a:pt x="716040" y="17396"/>
                    </a:lnTo>
                    <a:lnTo>
                      <a:pt x="720133" y="13814"/>
                    </a:lnTo>
                    <a:lnTo>
                      <a:pt x="722691" y="12791"/>
                    </a:lnTo>
                    <a:lnTo>
                      <a:pt x="724482" y="11256"/>
                    </a:lnTo>
                    <a:lnTo>
                      <a:pt x="725761" y="10745"/>
                    </a:lnTo>
                    <a:lnTo>
                      <a:pt x="732668" y="6395"/>
                    </a:lnTo>
                    <a:lnTo>
                      <a:pt x="735738" y="5884"/>
                    </a:lnTo>
                    <a:lnTo>
                      <a:pt x="736761" y="5372"/>
                    </a:lnTo>
                    <a:lnTo>
                      <a:pt x="742389" y="768"/>
                    </a:lnTo>
                    <a:lnTo>
                      <a:pt x="744692" y="0"/>
                    </a:lnTo>
                    <a:lnTo>
                      <a:pt x="748529" y="2047"/>
                    </a:lnTo>
                    <a:lnTo>
                      <a:pt x="750831" y="3581"/>
                    </a:lnTo>
                    <a:lnTo>
                      <a:pt x="753901" y="4093"/>
                    </a:lnTo>
                    <a:lnTo>
                      <a:pt x="754669" y="4605"/>
                    </a:lnTo>
                    <a:lnTo>
                      <a:pt x="756204" y="7931"/>
                    </a:lnTo>
                    <a:lnTo>
                      <a:pt x="759273" y="12279"/>
                    </a:lnTo>
                    <a:lnTo>
                      <a:pt x="761320" y="13814"/>
                    </a:lnTo>
                    <a:lnTo>
                      <a:pt x="763111" y="14326"/>
                    </a:lnTo>
                    <a:lnTo>
                      <a:pt x="764902" y="14070"/>
                    </a:lnTo>
                    <a:lnTo>
                      <a:pt x="766436" y="14838"/>
                    </a:lnTo>
                    <a:lnTo>
                      <a:pt x="768995" y="17140"/>
                    </a:lnTo>
                    <a:lnTo>
                      <a:pt x="773088" y="20466"/>
                    </a:lnTo>
                    <a:lnTo>
                      <a:pt x="775134" y="21233"/>
                    </a:lnTo>
                    <a:lnTo>
                      <a:pt x="778204" y="24047"/>
                    </a:lnTo>
                    <a:lnTo>
                      <a:pt x="782297" y="27117"/>
                    </a:lnTo>
                    <a:lnTo>
                      <a:pt x="787158" y="29675"/>
                    </a:lnTo>
                    <a:lnTo>
                      <a:pt x="787925" y="30443"/>
                    </a:lnTo>
                    <a:lnTo>
                      <a:pt x="787925" y="33001"/>
                    </a:lnTo>
                    <a:lnTo>
                      <a:pt x="786902" y="34536"/>
                    </a:lnTo>
                    <a:lnTo>
                      <a:pt x="786902" y="36327"/>
                    </a:lnTo>
                    <a:lnTo>
                      <a:pt x="785879" y="37606"/>
                    </a:lnTo>
                    <a:lnTo>
                      <a:pt x="786135" y="40420"/>
                    </a:lnTo>
                    <a:lnTo>
                      <a:pt x="786646" y="40931"/>
                    </a:lnTo>
                    <a:lnTo>
                      <a:pt x="789972" y="42210"/>
                    </a:lnTo>
                    <a:lnTo>
                      <a:pt x="796623" y="43745"/>
                    </a:lnTo>
                    <a:lnTo>
                      <a:pt x="801484" y="45536"/>
                    </a:lnTo>
                    <a:lnTo>
                      <a:pt x="805577" y="49118"/>
                    </a:lnTo>
                    <a:lnTo>
                      <a:pt x="809158" y="50141"/>
                    </a:lnTo>
                    <a:lnTo>
                      <a:pt x="809926" y="50908"/>
                    </a:lnTo>
                    <a:lnTo>
                      <a:pt x="812228" y="58071"/>
                    </a:lnTo>
                    <a:lnTo>
                      <a:pt x="813763" y="58583"/>
                    </a:lnTo>
                    <a:lnTo>
                      <a:pt x="816833" y="59095"/>
                    </a:lnTo>
                    <a:lnTo>
                      <a:pt x="818624" y="58839"/>
                    </a:lnTo>
                    <a:lnTo>
                      <a:pt x="821438" y="58327"/>
                    </a:lnTo>
                    <a:lnTo>
                      <a:pt x="824252" y="58583"/>
                    </a:lnTo>
                    <a:lnTo>
                      <a:pt x="826554" y="61397"/>
                    </a:lnTo>
                    <a:lnTo>
                      <a:pt x="829112" y="67025"/>
                    </a:lnTo>
                    <a:lnTo>
                      <a:pt x="830903" y="68304"/>
                    </a:lnTo>
                    <a:lnTo>
                      <a:pt x="836019" y="68048"/>
                    </a:lnTo>
                    <a:lnTo>
                      <a:pt x="839601" y="70350"/>
                    </a:lnTo>
                    <a:lnTo>
                      <a:pt x="843182" y="74444"/>
                    </a:lnTo>
                    <a:lnTo>
                      <a:pt x="847020" y="78281"/>
                    </a:lnTo>
                    <a:lnTo>
                      <a:pt x="848810" y="79560"/>
                    </a:lnTo>
                    <a:lnTo>
                      <a:pt x="849834" y="81862"/>
                    </a:lnTo>
                    <a:lnTo>
                      <a:pt x="852648" y="84421"/>
                    </a:lnTo>
                    <a:lnTo>
                      <a:pt x="857508" y="88258"/>
                    </a:lnTo>
                    <a:lnTo>
                      <a:pt x="862625" y="91839"/>
                    </a:lnTo>
                    <a:lnTo>
                      <a:pt x="872090" y="97723"/>
                    </a:lnTo>
                    <a:lnTo>
                      <a:pt x="876183" y="99770"/>
                    </a:lnTo>
                    <a:lnTo>
                      <a:pt x="878997" y="99770"/>
                    </a:lnTo>
                    <a:lnTo>
                      <a:pt x="882067" y="100793"/>
                    </a:lnTo>
                    <a:lnTo>
                      <a:pt x="884113" y="102072"/>
                    </a:lnTo>
                    <a:lnTo>
                      <a:pt x="886672" y="104886"/>
                    </a:lnTo>
                    <a:lnTo>
                      <a:pt x="886672" y="106421"/>
                    </a:lnTo>
                    <a:lnTo>
                      <a:pt x="884625" y="107956"/>
                    </a:lnTo>
                    <a:lnTo>
                      <a:pt x="884113" y="109235"/>
                    </a:lnTo>
                    <a:lnTo>
                      <a:pt x="884881" y="110259"/>
                    </a:lnTo>
                    <a:lnTo>
                      <a:pt x="886160" y="111026"/>
                    </a:lnTo>
                    <a:lnTo>
                      <a:pt x="890509" y="111537"/>
                    </a:lnTo>
                    <a:lnTo>
                      <a:pt x="891788" y="112305"/>
                    </a:lnTo>
                    <a:lnTo>
                      <a:pt x="898440" y="117933"/>
                    </a:lnTo>
                    <a:lnTo>
                      <a:pt x="900742" y="118956"/>
                    </a:lnTo>
                    <a:lnTo>
                      <a:pt x="903044" y="118700"/>
                    </a:lnTo>
                    <a:lnTo>
                      <a:pt x="904835" y="118189"/>
                    </a:lnTo>
                    <a:lnTo>
                      <a:pt x="906114" y="116398"/>
                    </a:lnTo>
                    <a:lnTo>
                      <a:pt x="906114" y="113840"/>
                    </a:lnTo>
                    <a:lnTo>
                      <a:pt x="907137" y="110259"/>
                    </a:lnTo>
                    <a:lnTo>
                      <a:pt x="908928" y="107956"/>
                    </a:lnTo>
                    <a:lnTo>
                      <a:pt x="911231" y="106677"/>
                    </a:lnTo>
                    <a:lnTo>
                      <a:pt x="914045" y="102840"/>
                    </a:lnTo>
                    <a:lnTo>
                      <a:pt x="916347" y="100537"/>
                    </a:lnTo>
                    <a:lnTo>
                      <a:pt x="917882" y="97212"/>
                    </a:lnTo>
                    <a:lnTo>
                      <a:pt x="919673" y="95421"/>
                    </a:lnTo>
                    <a:lnTo>
                      <a:pt x="922742" y="94909"/>
                    </a:lnTo>
                    <a:lnTo>
                      <a:pt x="927347" y="95165"/>
                    </a:lnTo>
                    <a:lnTo>
                      <a:pt x="930161" y="95932"/>
                    </a:lnTo>
                    <a:lnTo>
                      <a:pt x="930929" y="95932"/>
                    </a:lnTo>
                    <a:lnTo>
                      <a:pt x="933487" y="95165"/>
                    </a:lnTo>
                    <a:lnTo>
                      <a:pt x="938603" y="92351"/>
                    </a:lnTo>
                    <a:lnTo>
                      <a:pt x="939882" y="91328"/>
                    </a:lnTo>
                    <a:lnTo>
                      <a:pt x="941161" y="87235"/>
                    </a:lnTo>
                    <a:lnTo>
                      <a:pt x="941161" y="84421"/>
                    </a:lnTo>
                    <a:lnTo>
                      <a:pt x="942696" y="82886"/>
                    </a:lnTo>
                    <a:lnTo>
                      <a:pt x="944999" y="82118"/>
                    </a:lnTo>
                    <a:lnTo>
                      <a:pt x="948580" y="80327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7C4B676-C011-D31A-DF7D-6BD11FD9EBF3}"/>
                  </a:ext>
                </a:extLst>
              </p:cNvPr>
              <p:cNvSpPr/>
              <p:nvPr/>
            </p:nvSpPr>
            <p:spPr>
              <a:xfrm>
                <a:off x="6963766" y="3313171"/>
                <a:ext cx="794064" cy="1248390"/>
              </a:xfrm>
              <a:custGeom>
                <a:avLst/>
                <a:gdLst>
                  <a:gd name="connsiteX0" fmla="*/ 748529 w 794064"/>
                  <a:gd name="connsiteY0" fmla="*/ 111016 h 1248390"/>
                  <a:gd name="connsiteX1" fmla="*/ 755180 w 794064"/>
                  <a:gd name="connsiteY1" fmla="*/ 112807 h 1248390"/>
                  <a:gd name="connsiteX2" fmla="*/ 760297 w 794064"/>
                  <a:gd name="connsiteY2" fmla="*/ 113062 h 1248390"/>
                  <a:gd name="connsiteX3" fmla="*/ 762855 w 794064"/>
                  <a:gd name="connsiteY3" fmla="*/ 112551 h 1248390"/>
                  <a:gd name="connsiteX4" fmla="*/ 763367 w 794064"/>
                  <a:gd name="connsiteY4" fmla="*/ 113062 h 1248390"/>
                  <a:gd name="connsiteX5" fmla="*/ 766436 w 794064"/>
                  <a:gd name="connsiteY5" fmla="*/ 117411 h 1248390"/>
                  <a:gd name="connsiteX6" fmla="*/ 770274 w 794064"/>
                  <a:gd name="connsiteY6" fmla="*/ 120993 h 1248390"/>
                  <a:gd name="connsiteX7" fmla="*/ 773855 w 794064"/>
                  <a:gd name="connsiteY7" fmla="*/ 123551 h 1248390"/>
                  <a:gd name="connsiteX8" fmla="*/ 777692 w 794064"/>
                  <a:gd name="connsiteY8" fmla="*/ 127132 h 1248390"/>
                  <a:gd name="connsiteX9" fmla="*/ 782297 w 794064"/>
                  <a:gd name="connsiteY9" fmla="*/ 130458 h 1248390"/>
                  <a:gd name="connsiteX10" fmla="*/ 783576 w 794064"/>
                  <a:gd name="connsiteY10" fmla="*/ 131993 h 1248390"/>
                  <a:gd name="connsiteX11" fmla="*/ 785367 w 794064"/>
                  <a:gd name="connsiteY11" fmla="*/ 135319 h 1248390"/>
                  <a:gd name="connsiteX12" fmla="*/ 786135 w 794064"/>
                  <a:gd name="connsiteY12" fmla="*/ 140435 h 1248390"/>
                  <a:gd name="connsiteX13" fmla="*/ 786902 w 794064"/>
                  <a:gd name="connsiteY13" fmla="*/ 142226 h 1248390"/>
                  <a:gd name="connsiteX14" fmla="*/ 789460 w 794064"/>
                  <a:gd name="connsiteY14" fmla="*/ 144016 h 1248390"/>
                  <a:gd name="connsiteX15" fmla="*/ 793041 w 794064"/>
                  <a:gd name="connsiteY15" fmla="*/ 144528 h 1248390"/>
                  <a:gd name="connsiteX16" fmla="*/ 793553 w 794064"/>
                  <a:gd name="connsiteY16" fmla="*/ 145040 h 1248390"/>
                  <a:gd name="connsiteX17" fmla="*/ 794065 w 794064"/>
                  <a:gd name="connsiteY17" fmla="*/ 147342 h 1248390"/>
                  <a:gd name="connsiteX18" fmla="*/ 794065 w 794064"/>
                  <a:gd name="connsiteY18" fmla="*/ 150668 h 1248390"/>
                  <a:gd name="connsiteX19" fmla="*/ 793553 w 794064"/>
                  <a:gd name="connsiteY19" fmla="*/ 152970 h 1248390"/>
                  <a:gd name="connsiteX20" fmla="*/ 791763 w 794064"/>
                  <a:gd name="connsiteY20" fmla="*/ 157831 h 1248390"/>
                  <a:gd name="connsiteX21" fmla="*/ 791251 w 794064"/>
                  <a:gd name="connsiteY21" fmla="*/ 161668 h 1248390"/>
                  <a:gd name="connsiteX22" fmla="*/ 790227 w 794064"/>
                  <a:gd name="connsiteY22" fmla="*/ 164226 h 1248390"/>
                  <a:gd name="connsiteX23" fmla="*/ 788181 w 794064"/>
                  <a:gd name="connsiteY23" fmla="*/ 167296 h 1248390"/>
                  <a:gd name="connsiteX24" fmla="*/ 786135 w 794064"/>
                  <a:gd name="connsiteY24" fmla="*/ 170622 h 1248390"/>
                  <a:gd name="connsiteX25" fmla="*/ 783321 w 794064"/>
                  <a:gd name="connsiteY25" fmla="*/ 173180 h 1248390"/>
                  <a:gd name="connsiteX26" fmla="*/ 782809 w 794064"/>
                  <a:gd name="connsiteY26" fmla="*/ 175482 h 1248390"/>
                  <a:gd name="connsiteX27" fmla="*/ 785367 w 794064"/>
                  <a:gd name="connsiteY27" fmla="*/ 180855 h 1248390"/>
                  <a:gd name="connsiteX28" fmla="*/ 786646 w 794064"/>
                  <a:gd name="connsiteY28" fmla="*/ 184436 h 1248390"/>
                  <a:gd name="connsiteX29" fmla="*/ 787413 w 794064"/>
                  <a:gd name="connsiteY29" fmla="*/ 189041 h 1248390"/>
                  <a:gd name="connsiteX30" fmla="*/ 788181 w 794064"/>
                  <a:gd name="connsiteY30" fmla="*/ 193390 h 1248390"/>
                  <a:gd name="connsiteX31" fmla="*/ 788437 w 794064"/>
                  <a:gd name="connsiteY31" fmla="*/ 195692 h 1248390"/>
                  <a:gd name="connsiteX32" fmla="*/ 787925 w 794064"/>
                  <a:gd name="connsiteY32" fmla="*/ 197739 h 1248390"/>
                  <a:gd name="connsiteX33" fmla="*/ 787669 w 794064"/>
                  <a:gd name="connsiteY33" fmla="*/ 198506 h 1248390"/>
                  <a:gd name="connsiteX34" fmla="*/ 783321 w 794064"/>
                  <a:gd name="connsiteY34" fmla="*/ 202855 h 1248390"/>
                  <a:gd name="connsiteX35" fmla="*/ 783321 w 794064"/>
                  <a:gd name="connsiteY35" fmla="*/ 205925 h 1248390"/>
                  <a:gd name="connsiteX36" fmla="*/ 787413 w 794064"/>
                  <a:gd name="connsiteY36" fmla="*/ 215646 h 1248390"/>
                  <a:gd name="connsiteX37" fmla="*/ 787925 w 794064"/>
                  <a:gd name="connsiteY37" fmla="*/ 217948 h 1248390"/>
                  <a:gd name="connsiteX38" fmla="*/ 787413 w 794064"/>
                  <a:gd name="connsiteY38" fmla="*/ 220507 h 1248390"/>
                  <a:gd name="connsiteX39" fmla="*/ 785879 w 794064"/>
                  <a:gd name="connsiteY39" fmla="*/ 223576 h 1248390"/>
                  <a:gd name="connsiteX40" fmla="*/ 783321 w 794064"/>
                  <a:gd name="connsiteY40" fmla="*/ 226390 h 1248390"/>
                  <a:gd name="connsiteX41" fmla="*/ 783832 w 794064"/>
                  <a:gd name="connsiteY41" fmla="*/ 229972 h 1248390"/>
                  <a:gd name="connsiteX42" fmla="*/ 783576 w 794064"/>
                  <a:gd name="connsiteY42" fmla="*/ 231763 h 1248390"/>
                  <a:gd name="connsiteX43" fmla="*/ 781786 w 794064"/>
                  <a:gd name="connsiteY43" fmla="*/ 234321 h 1248390"/>
                  <a:gd name="connsiteX44" fmla="*/ 778716 w 794064"/>
                  <a:gd name="connsiteY44" fmla="*/ 236879 h 1248390"/>
                  <a:gd name="connsiteX45" fmla="*/ 778204 w 794064"/>
                  <a:gd name="connsiteY45" fmla="*/ 238158 h 1248390"/>
                  <a:gd name="connsiteX46" fmla="*/ 779227 w 794064"/>
                  <a:gd name="connsiteY46" fmla="*/ 240461 h 1248390"/>
                  <a:gd name="connsiteX47" fmla="*/ 779227 w 794064"/>
                  <a:gd name="connsiteY47" fmla="*/ 242763 h 1248390"/>
                  <a:gd name="connsiteX48" fmla="*/ 778716 w 794064"/>
                  <a:gd name="connsiteY48" fmla="*/ 244554 h 1248390"/>
                  <a:gd name="connsiteX49" fmla="*/ 776925 w 794064"/>
                  <a:gd name="connsiteY49" fmla="*/ 248135 h 1248390"/>
                  <a:gd name="connsiteX50" fmla="*/ 773088 w 794064"/>
                  <a:gd name="connsiteY50" fmla="*/ 251461 h 1248390"/>
                  <a:gd name="connsiteX51" fmla="*/ 772064 w 794064"/>
                  <a:gd name="connsiteY51" fmla="*/ 253252 h 1248390"/>
                  <a:gd name="connsiteX52" fmla="*/ 771041 w 794064"/>
                  <a:gd name="connsiteY52" fmla="*/ 257089 h 1248390"/>
                  <a:gd name="connsiteX53" fmla="*/ 771041 w 794064"/>
                  <a:gd name="connsiteY53" fmla="*/ 259391 h 1248390"/>
                  <a:gd name="connsiteX54" fmla="*/ 771809 w 794064"/>
                  <a:gd name="connsiteY54" fmla="*/ 264252 h 1248390"/>
                  <a:gd name="connsiteX55" fmla="*/ 771809 w 794064"/>
                  <a:gd name="connsiteY55" fmla="*/ 267577 h 1248390"/>
                  <a:gd name="connsiteX56" fmla="*/ 770785 w 794064"/>
                  <a:gd name="connsiteY56" fmla="*/ 271159 h 1248390"/>
                  <a:gd name="connsiteX57" fmla="*/ 769250 w 794064"/>
                  <a:gd name="connsiteY57" fmla="*/ 271415 h 1248390"/>
                  <a:gd name="connsiteX58" fmla="*/ 765413 w 794064"/>
                  <a:gd name="connsiteY58" fmla="*/ 269880 h 1248390"/>
                  <a:gd name="connsiteX59" fmla="*/ 763878 w 794064"/>
                  <a:gd name="connsiteY59" fmla="*/ 269368 h 1248390"/>
                  <a:gd name="connsiteX60" fmla="*/ 760808 w 794064"/>
                  <a:gd name="connsiteY60" fmla="*/ 270136 h 1248390"/>
                  <a:gd name="connsiteX61" fmla="*/ 759273 w 794064"/>
                  <a:gd name="connsiteY61" fmla="*/ 271671 h 1248390"/>
                  <a:gd name="connsiteX62" fmla="*/ 759018 w 794064"/>
                  <a:gd name="connsiteY62" fmla="*/ 274485 h 1248390"/>
                  <a:gd name="connsiteX63" fmla="*/ 759529 w 794064"/>
                  <a:gd name="connsiteY63" fmla="*/ 277554 h 1248390"/>
                  <a:gd name="connsiteX64" fmla="*/ 760808 w 794064"/>
                  <a:gd name="connsiteY64" fmla="*/ 281392 h 1248390"/>
                  <a:gd name="connsiteX65" fmla="*/ 760553 w 794064"/>
                  <a:gd name="connsiteY65" fmla="*/ 283182 h 1248390"/>
                  <a:gd name="connsiteX66" fmla="*/ 759273 w 794064"/>
                  <a:gd name="connsiteY66" fmla="*/ 283950 h 1248390"/>
                  <a:gd name="connsiteX67" fmla="*/ 756971 w 794064"/>
                  <a:gd name="connsiteY67" fmla="*/ 286764 h 1248390"/>
                  <a:gd name="connsiteX68" fmla="*/ 756459 w 794064"/>
                  <a:gd name="connsiteY68" fmla="*/ 288043 h 1248390"/>
                  <a:gd name="connsiteX69" fmla="*/ 756715 w 794064"/>
                  <a:gd name="connsiteY69" fmla="*/ 289834 h 1248390"/>
                  <a:gd name="connsiteX70" fmla="*/ 757739 w 794064"/>
                  <a:gd name="connsiteY70" fmla="*/ 292904 h 1248390"/>
                  <a:gd name="connsiteX71" fmla="*/ 757483 w 794064"/>
                  <a:gd name="connsiteY71" fmla="*/ 303648 h 1248390"/>
                  <a:gd name="connsiteX72" fmla="*/ 757483 w 794064"/>
                  <a:gd name="connsiteY72" fmla="*/ 307997 h 1248390"/>
                  <a:gd name="connsiteX73" fmla="*/ 756459 w 794064"/>
                  <a:gd name="connsiteY73" fmla="*/ 310555 h 1248390"/>
                  <a:gd name="connsiteX74" fmla="*/ 755948 w 794064"/>
                  <a:gd name="connsiteY74" fmla="*/ 311067 h 1248390"/>
                  <a:gd name="connsiteX75" fmla="*/ 751854 w 794064"/>
                  <a:gd name="connsiteY75" fmla="*/ 311579 h 1248390"/>
                  <a:gd name="connsiteX76" fmla="*/ 750576 w 794064"/>
                  <a:gd name="connsiteY76" fmla="*/ 312858 h 1248390"/>
                  <a:gd name="connsiteX77" fmla="*/ 750320 w 794064"/>
                  <a:gd name="connsiteY77" fmla="*/ 314393 h 1248390"/>
                  <a:gd name="connsiteX78" fmla="*/ 752111 w 794064"/>
                  <a:gd name="connsiteY78" fmla="*/ 320276 h 1248390"/>
                  <a:gd name="connsiteX79" fmla="*/ 750576 w 794064"/>
                  <a:gd name="connsiteY79" fmla="*/ 323858 h 1248390"/>
                  <a:gd name="connsiteX80" fmla="*/ 750831 w 794064"/>
                  <a:gd name="connsiteY80" fmla="*/ 325649 h 1248390"/>
                  <a:gd name="connsiteX81" fmla="*/ 751854 w 794064"/>
                  <a:gd name="connsiteY81" fmla="*/ 327695 h 1248390"/>
                  <a:gd name="connsiteX82" fmla="*/ 751854 w 794064"/>
                  <a:gd name="connsiteY82" fmla="*/ 328718 h 1248390"/>
                  <a:gd name="connsiteX83" fmla="*/ 750320 w 794064"/>
                  <a:gd name="connsiteY83" fmla="*/ 332556 h 1248390"/>
                  <a:gd name="connsiteX84" fmla="*/ 749296 w 794064"/>
                  <a:gd name="connsiteY84" fmla="*/ 333835 h 1248390"/>
                  <a:gd name="connsiteX85" fmla="*/ 749040 w 794064"/>
                  <a:gd name="connsiteY85" fmla="*/ 336137 h 1248390"/>
                  <a:gd name="connsiteX86" fmla="*/ 749808 w 794064"/>
                  <a:gd name="connsiteY86" fmla="*/ 339207 h 1248390"/>
                  <a:gd name="connsiteX87" fmla="*/ 749040 w 794064"/>
                  <a:gd name="connsiteY87" fmla="*/ 341765 h 1248390"/>
                  <a:gd name="connsiteX88" fmla="*/ 748785 w 794064"/>
                  <a:gd name="connsiteY88" fmla="*/ 344323 h 1248390"/>
                  <a:gd name="connsiteX89" fmla="*/ 747762 w 794064"/>
                  <a:gd name="connsiteY89" fmla="*/ 347393 h 1248390"/>
                  <a:gd name="connsiteX90" fmla="*/ 746227 w 794064"/>
                  <a:gd name="connsiteY90" fmla="*/ 349696 h 1248390"/>
                  <a:gd name="connsiteX91" fmla="*/ 744692 w 794064"/>
                  <a:gd name="connsiteY91" fmla="*/ 351742 h 1248390"/>
                  <a:gd name="connsiteX92" fmla="*/ 743924 w 794064"/>
                  <a:gd name="connsiteY92" fmla="*/ 354300 h 1248390"/>
                  <a:gd name="connsiteX93" fmla="*/ 744436 w 794064"/>
                  <a:gd name="connsiteY93" fmla="*/ 356859 h 1248390"/>
                  <a:gd name="connsiteX94" fmla="*/ 745459 w 794064"/>
                  <a:gd name="connsiteY94" fmla="*/ 358649 h 1248390"/>
                  <a:gd name="connsiteX95" fmla="*/ 746227 w 794064"/>
                  <a:gd name="connsiteY95" fmla="*/ 362998 h 1248390"/>
                  <a:gd name="connsiteX96" fmla="*/ 746227 w 794064"/>
                  <a:gd name="connsiteY96" fmla="*/ 366324 h 1248390"/>
                  <a:gd name="connsiteX97" fmla="*/ 745203 w 794064"/>
                  <a:gd name="connsiteY97" fmla="*/ 368115 h 1248390"/>
                  <a:gd name="connsiteX98" fmla="*/ 745203 w 794064"/>
                  <a:gd name="connsiteY98" fmla="*/ 369138 h 1248390"/>
                  <a:gd name="connsiteX99" fmla="*/ 743157 w 794064"/>
                  <a:gd name="connsiteY99" fmla="*/ 371440 h 1248390"/>
                  <a:gd name="connsiteX100" fmla="*/ 743668 w 794064"/>
                  <a:gd name="connsiteY100" fmla="*/ 373999 h 1248390"/>
                  <a:gd name="connsiteX101" fmla="*/ 742901 w 794064"/>
                  <a:gd name="connsiteY101" fmla="*/ 375278 h 1248390"/>
                  <a:gd name="connsiteX102" fmla="*/ 742389 w 794064"/>
                  <a:gd name="connsiteY102" fmla="*/ 377324 h 1248390"/>
                  <a:gd name="connsiteX103" fmla="*/ 743157 w 794064"/>
                  <a:gd name="connsiteY103" fmla="*/ 379626 h 1248390"/>
                  <a:gd name="connsiteX104" fmla="*/ 743413 w 794064"/>
                  <a:gd name="connsiteY104" fmla="*/ 381673 h 1248390"/>
                  <a:gd name="connsiteX105" fmla="*/ 742645 w 794064"/>
                  <a:gd name="connsiteY105" fmla="*/ 386790 h 1248390"/>
                  <a:gd name="connsiteX106" fmla="*/ 740599 w 794064"/>
                  <a:gd name="connsiteY106" fmla="*/ 390371 h 1248390"/>
                  <a:gd name="connsiteX107" fmla="*/ 739575 w 794064"/>
                  <a:gd name="connsiteY107" fmla="*/ 393697 h 1248390"/>
                  <a:gd name="connsiteX108" fmla="*/ 739320 w 794064"/>
                  <a:gd name="connsiteY108" fmla="*/ 395999 h 1248390"/>
                  <a:gd name="connsiteX109" fmla="*/ 735738 w 794064"/>
                  <a:gd name="connsiteY109" fmla="*/ 401371 h 1248390"/>
                  <a:gd name="connsiteX110" fmla="*/ 735482 w 794064"/>
                  <a:gd name="connsiteY110" fmla="*/ 402139 h 1248390"/>
                  <a:gd name="connsiteX111" fmla="*/ 735994 w 794064"/>
                  <a:gd name="connsiteY111" fmla="*/ 406744 h 1248390"/>
                  <a:gd name="connsiteX112" fmla="*/ 735738 w 794064"/>
                  <a:gd name="connsiteY112" fmla="*/ 408534 h 1248390"/>
                  <a:gd name="connsiteX113" fmla="*/ 733180 w 794064"/>
                  <a:gd name="connsiteY113" fmla="*/ 410069 h 1248390"/>
                  <a:gd name="connsiteX114" fmla="*/ 729598 w 794064"/>
                  <a:gd name="connsiteY114" fmla="*/ 409558 h 1248390"/>
                  <a:gd name="connsiteX115" fmla="*/ 727808 w 794064"/>
                  <a:gd name="connsiteY115" fmla="*/ 410325 h 1248390"/>
                  <a:gd name="connsiteX116" fmla="*/ 726784 w 794064"/>
                  <a:gd name="connsiteY116" fmla="*/ 411348 h 1248390"/>
                  <a:gd name="connsiteX117" fmla="*/ 726529 w 794064"/>
                  <a:gd name="connsiteY117" fmla="*/ 414418 h 1248390"/>
                  <a:gd name="connsiteX118" fmla="*/ 723970 w 794064"/>
                  <a:gd name="connsiteY118" fmla="*/ 419023 h 1248390"/>
                  <a:gd name="connsiteX119" fmla="*/ 722691 w 794064"/>
                  <a:gd name="connsiteY119" fmla="*/ 420814 h 1248390"/>
                  <a:gd name="connsiteX120" fmla="*/ 722180 w 794064"/>
                  <a:gd name="connsiteY120" fmla="*/ 422349 h 1248390"/>
                  <a:gd name="connsiteX121" fmla="*/ 723203 w 794064"/>
                  <a:gd name="connsiteY121" fmla="*/ 425418 h 1248390"/>
                  <a:gd name="connsiteX122" fmla="*/ 722180 w 794064"/>
                  <a:gd name="connsiteY122" fmla="*/ 429256 h 1248390"/>
                  <a:gd name="connsiteX123" fmla="*/ 721924 w 794064"/>
                  <a:gd name="connsiteY123" fmla="*/ 430790 h 1248390"/>
                  <a:gd name="connsiteX124" fmla="*/ 722180 w 794064"/>
                  <a:gd name="connsiteY124" fmla="*/ 433349 h 1248390"/>
                  <a:gd name="connsiteX125" fmla="*/ 721924 w 794064"/>
                  <a:gd name="connsiteY125" fmla="*/ 437442 h 1248390"/>
                  <a:gd name="connsiteX126" fmla="*/ 721412 w 794064"/>
                  <a:gd name="connsiteY126" fmla="*/ 442047 h 1248390"/>
                  <a:gd name="connsiteX127" fmla="*/ 720645 w 794064"/>
                  <a:gd name="connsiteY127" fmla="*/ 444349 h 1248390"/>
                  <a:gd name="connsiteX128" fmla="*/ 717063 w 794064"/>
                  <a:gd name="connsiteY128" fmla="*/ 447419 h 1248390"/>
                  <a:gd name="connsiteX129" fmla="*/ 715017 w 794064"/>
                  <a:gd name="connsiteY129" fmla="*/ 449977 h 1248390"/>
                  <a:gd name="connsiteX130" fmla="*/ 712714 w 794064"/>
                  <a:gd name="connsiteY130" fmla="*/ 451768 h 1248390"/>
                  <a:gd name="connsiteX131" fmla="*/ 712203 w 794064"/>
                  <a:gd name="connsiteY131" fmla="*/ 454070 h 1248390"/>
                  <a:gd name="connsiteX132" fmla="*/ 710923 w 794064"/>
                  <a:gd name="connsiteY132" fmla="*/ 454838 h 1248390"/>
                  <a:gd name="connsiteX133" fmla="*/ 709389 w 794064"/>
                  <a:gd name="connsiteY133" fmla="*/ 455093 h 1248390"/>
                  <a:gd name="connsiteX134" fmla="*/ 705551 w 794064"/>
                  <a:gd name="connsiteY134" fmla="*/ 456884 h 1248390"/>
                  <a:gd name="connsiteX135" fmla="*/ 704528 w 794064"/>
                  <a:gd name="connsiteY135" fmla="*/ 457908 h 1248390"/>
                  <a:gd name="connsiteX136" fmla="*/ 702226 w 794064"/>
                  <a:gd name="connsiteY136" fmla="*/ 462256 h 1248390"/>
                  <a:gd name="connsiteX137" fmla="*/ 699923 w 794064"/>
                  <a:gd name="connsiteY137" fmla="*/ 468396 h 1248390"/>
                  <a:gd name="connsiteX138" fmla="*/ 699923 w 794064"/>
                  <a:gd name="connsiteY138" fmla="*/ 475047 h 1248390"/>
                  <a:gd name="connsiteX139" fmla="*/ 698388 w 794064"/>
                  <a:gd name="connsiteY139" fmla="*/ 477094 h 1248390"/>
                  <a:gd name="connsiteX140" fmla="*/ 697621 w 794064"/>
                  <a:gd name="connsiteY140" fmla="*/ 481187 h 1248390"/>
                  <a:gd name="connsiteX141" fmla="*/ 697109 w 794064"/>
                  <a:gd name="connsiteY141" fmla="*/ 481954 h 1248390"/>
                  <a:gd name="connsiteX142" fmla="*/ 693272 w 794064"/>
                  <a:gd name="connsiteY142" fmla="*/ 485280 h 1248390"/>
                  <a:gd name="connsiteX143" fmla="*/ 693272 w 794064"/>
                  <a:gd name="connsiteY143" fmla="*/ 486559 h 1248390"/>
                  <a:gd name="connsiteX144" fmla="*/ 697365 w 794064"/>
                  <a:gd name="connsiteY144" fmla="*/ 491164 h 1248390"/>
                  <a:gd name="connsiteX145" fmla="*/ 693784 w 794064"/>
                  <a:gd name="connsiteY145" fmla="*/ 496536 h 1248390"/>
                  <a:gd name="connsiteX146" fmla="*/ 692504 w 794064"/>
                  <a:gd name="connsiteY146" fmla="*/ 499606 h 1248390"/>
                  <a:gd name="connsiteX147" fmla="*/ 690458 w 794064"/>
                  <a:gd name="connsiteY147" fmla="*/ 505234 h 1248390"/>
                  <a:gd name="connsiteX148" fmla="*/ 690458 w 794064"/>
                  <a:gd name="connsiteY148" fmla="*/ 507536 h 1248390"/>
                  <a:gd name="connsiteX149" fmla="*/ 691993 w 794064"/>
                  <a:gd name="connsiteY149" fmla="*/ 509839 h 1248390"/>
                  <a:gd name="connsiteX150" fmla="*/ 697365 w 794064"/>
                  <a:gd name="connsiteY150" fmla="*/ 512653 h 1248390"/>
                  <a:gd name="connsiteX151" fmla="*/ 698133 w 794064"/>
                  <a:gd name="connsiteY151" fmla="*/ 513420 h 1248390"/>
                  <a:gd name="connsiteX152" fmla="*/ 698388 w 794064"/>
                  <a:gd name="connsiteY152" fmla="*/ 515211 h 1248390"/>
                  <a:gd name="connsiteX153" fmla="*/ 697876 w 794064"/>
                  <a:gd name="connsiteY153" fmla="*/ 516490 h 1248390"/>
                  <a:gd name="connsiteX154" fmla="*/ 695574 w 794064"/>
                  <a:gd name="connsiteY154" fmla="*/ 518537 h 1248390"/>
                  <a:gd name="connsiteX155" fmla="*/ 693784 w 794064"/>
                  <a:gd name="connsiteY155" fmla="*/ 521862 h 1248390"/>
                  <a:gd name="connsiteX156" fmla="*/ 692249 w 794064"/>
                  <a:gd name="connsiteY156" fmla="*/ 523141 h 1248390"/>
                  <a:gd name="connsiteX157" fmla="*/ 691737 w 794064"/>
                  <a:gd name="connsiteY157" fmla="*/ 525956 h 1248390"/>
                  <a:gd name="connsiteX158" fmla="*/ 692249 w 794064"/>
                  <a:gd name="connsiteY158" fmla="*/ 527235 h 1248390"/>
                  <a:gd name="connsiteX159" fmla="*/ 695318 w 794064"/>
                  <a:gd name="connsiteY159" fmla="*/ 529793 h 1248390"/>
                  <a:gd name="connsiteX160" fmla="*/ 696086 w 794064"/>
                  <a:gd name="connsiteY160" fmla="*/ 531328 h 1248390"/>
                  <a:gd name="connsiteX161" fmla="*/ 696086 w 794064"/>
                  <a:gd name="connsiteY161" fmla="*/ 533118 h 1248390"/>
                  <a:gd name="connsiteX162" fmla="*/ 695318 w 794064"/>
                  <a:gd name="connsiteY162" fmla="*/ 535165 h 1248390"/>
                  <a:gd name="connsiteX163" fmla="*/ 694039 w 794064"/>
                  <a:gd name="connsiteY163" fmla="*/ 537468 h 1248390"/>
                  <a:gd name="connsiteX164" fmla="*/ 691225 w 794064"/>
                  <a:gd name="connsiteY164" fmla="*/ 542584 h 1248390"/>
                  <a:gd name="connsiteX165" fmla="*/ 690970 w 794064"/>
                  <a:gd name="connsiteY165" fmla="*/ 543607 h 1248390"/>
                  <a:gd name="connsiteX166" fmla="*/ 691737 w 794064"/>
                  <a:gd name="connsiteY166" fmla="*/ 545398 h 1248390"/>
                  <a:gd name="connsiteX167" fmla="*/ 691225 w 794064"/>
                  <a:gd name="connsiteY167" fmla="*/ 549747 h 1248390"/>
                  <a:gd name="connsiteX168" fmla="*/ 690458 w 794064"/>
                  <a:gd name="connsiteY168" fmla="*/ 551282 h 1248390"/>
                  <a:gd name="connsiteX169" fmla="*/ 688667 w 794064"/>
                  <a:gd name="connsiteY169" fmla="*/ 552561 h 1248390"/>
                  <a:gd name="connsiteX170" fmla="*/ 688156 w 794064"/>
                  <a:gd name="connsiteY170" fmla="*/ 553584 h 1248390"/>
                  <a:gd name="connsiteX171" fmla="*/ 687899 w 794064"/>
                  <a:gd name="connsiteY171" fmla="*/ 555631 h 1248390"/>
                  <a:gd name="connsiteX172" fmla="*/ 685853 w 794064"/>
                  <a:gd name="connsiteY172" fmla="*/ 561259 h 1248390"/>
                  <a:gd name="connsiteX173" fmla="*/ 685342 w 794064"/>
                  <a:gd name="connsiteY173" fmla="*/ 562026 h 1248390"/>
                  <a:gd name="connsiteX174" fmla="*/ 681760 w 794064"/>
                  <a:gd name="connsiteY174" fmla="*/ 564584 h 1248390"/>
                  <a:gd name="connsiteX175" fmla="*/ 679458 w 794064"/>
                  <a:gd name="connsiteY175" fmla="*/ 567398 h 1248390"/>
                  <a:gd name="connsiteX176" fmla="*/ 676644 w 794064"/>
                  <a:gd name="connsiteY176" fmla="*/ 571491 h 1248390"/>
                  <a:gd name="connsiteX177" fmla="*/ 674597 w 794064"/>
                  <a:gd name="connsiteY177" fmla="*/ 574305 h 1248390"/>
                  <a:gd name="connsiteX178" fmla="*/ 674597 w 794064"/>
                  <a:gd name="connsiteY178" fmla="*/ 575073 h 1248390"/>
                  <a:gd name="connsiteX179" fmla="*/ 676132 w 794064"/>
                  <a:gd name="connsiteY179" fmla="*/ 576352 h 1248390"/>
                  <a:gd name="connsiteX180" fmla="*/ 675620 w 794064"/>
                  <a:gd name="connsiteY180" fmla="*/ 578910 h 1248390"/>
                  <a:gd name="connsiteX181" fmla="*/ 674341 w 794064"/>
                  <a:gd name="connsiteY181" fmla="*/ 581469 h 1248390"/>
                  <a:gd name="connsiteX182" fmla="*/ 670760 w 794064"/>
                  <a:gd name="connsiteY182" fmla="*/ 585562 h 1248390"/>
                  <a:gd name="connsiteX183" fmla="*/ 668202 w 794064"/>
                  <a:gd name="connsiteY183" fmla="*/ 589399 h 1248390"/>
                  <a:gd name="connsiteX184" fmla="*/ 670760 w 794064"/>
                  <a:gd name="connsiteY184" fmla="*/ 594004 h 1248390"/>
                  <a:gd name="connsiteX185" fmla="*/ 670760 w 794064"/>
                  <a:gd name="connsiteY185" fmla="*/ 595283 h 1248390"/>
                  <a:gd name="connsiteX186" fmla="*/ 668969 w 794064"/>
                  <a:gd name="connsiteY186" fmla="*/ 597329 h 1248390"/>
                  <a:gd name="connsiteX187" fmla="*/ 665132 w 794064"/>
                  <a:gd name="connsiteY187" fmla="*/ 603469 h 1248390"/>
                  <a:gd name="connsiteX188" fmla="*/ 664364 w 794064"/>
                  <a:gd name="connsiteY188" fmla="*/ 604748 h 1248390"/>
                  <a:gd name="connsiteX189" fmla="*/ 664620 w 794064"/>
                  <a:gd name="connsiteY189" fmla="*/ 606027 h 1248390"/>
                  <a:gd name="connsiteX190" fmla="*/ 667434 w 794064"/>
                  <a:gd name="connsiteY190" fmla="*/ 607051 h 1248390"/>
                  <a:gd name="connsiteX191" fmla="*/ 668457 w 794064"/>
                  <a:gd name="connsiteY191" fmla="*/ 607818 h 1248390"/>
                  <a:gd name="connsiteX192" fmla="*/ 668969 w 794064"/>
                  <a:gd name="connsiteY192" fmla="*/ 609353 h 1248390"/>
                  <a:gd name="connsiteX193" fmla="*/ 668713 w 794064"/>
                  <a:gd name="connsiteY193" fmla="*/ 610632 h 1248390"/>
                  <a:gd name="connsiteX194" fmla="*/ 667434 w 794064"/>
                  <a:gd name="connsiteY194" fmla="*/ 613446 h 1248390"/>
                  <a:gd name="connsiteX195" fmla="*/ 666411 w 794064"/>
                  <a:gd name="connsiteY195" fmla="*/ 614469 h 1248390"/>
                  <a:gd name="connsiteX196" fmla="*/ 665388 w 794064"/>
                  <a:gd name="connsiteY196" fmla="*/ 616772 h 1248390"/>
                  <a:gd name="connsiteX197" fmla="*/ 665643 w 794064"/>
                  <a:gd name="connsiteY197" fmla="*/ 620097 h 1248390"/>
                  <a:gd name="connsiteX198" fmla="*/ 664108 w 794064"/>
                  <a:gd name="connsiteY198" fmla="*/ 623679 h 1248390"/>
                  <a:gd name="connsiteX199" fmla="*/ 661039 w 794064"/>
                  <a:gd name="connsiteY199" fmla="*/ 626237 h 1248390"/>
                  <a:gd name="connsiteX200" fmla="*/ 658736 w 794064"/>
                  <a:gd name="connsiteY200" fmla="*/ 629563 h 1248390"/>
                  <a:gd name="connsiteX201" fmla="*/ 658736 w 794064"/>
                  <a:gd name="connsiteY201" fmla="*/ 631865 h 1248390"/>
                  <a:gd name="connsiteX202" fmla="*/ 660271 w 794064"/>
                  <a:gd name="connsiteY202" fmla="*/ 634679 h 1248390"/>
                  <a:gd name="connsiteX203" fmla="*/ 666155 w 794064"/>
                  <a:gd name="connsiteY203" fmla="*/ 637493 h 1248390"/>
                  <a:gd name="connsiteX204" fmla="*/ 672806 w 794064"/>
                  <a:gd name="connsiteY204" fmla="*/ 640819 h 1248390"/>
                  <a:gd name="connsiteX205" fmla="*/ 678434 w 794064"/>
                  <a:gd name="connsiteY205" fmla="*/ 643377 h 1248390"/>
                  <a:gd name="connsiteX206" fmla="*/ 682016 w 794064"/>
                  <a:gd name="connsiteY206" fmla="*/ 644656 h 1248390"/>
                  <a:gd name="connsiteX207" fmla="*/ 687388 w 794064"/>
                  <a:gd name="connsiteY207" fmla="*/ 645424 h 1248390"/>
                  <a:gd name="connsiteX208" fmla="*/ 690202 w 794064"/>
                  <a:gd name="connsiteY208" fmla="*/ 646191 h 1248390"/>
                  <a:gd name="connsiteX209" fmla="*/ 691737 w 794064"/>
                  <a:gd name="connsiteY209" fmla="*/ 648237 h 1248390"/>
                  <a:gd name="connsiteX210" fmla="*/ 693784 w 794064"/>
                  <a:gd name="connsiteY210" fmla="*/ 652331 h 1248390"/>
                  <a:gd name="connsiteX211" fmla="*/ 699667 w 794064"/>
                  <a:gd name="connsiteY211" fmla="*/ 654377 h 1248390"/>
                  <a:gd name="connsiteX212" fmla="*/ 702993 w 794064"/>
                  <a:gd name="connsiteY212" fmla="*/ 656935 h 1248390"/>
                  <a:gd name="connsiteX213" fmla="*/ 709133 w 794064"/>
                  <a:gd name="connsiteY213" fmla="*/ 660517 h 1248390"/>
                  <a:gd name="connsiteX214" fmla="*/ 709644 w 794064"/>
                  <a:gd name="connsiteY214" fmla="*/ 661796 h 1248390"/>
                  <a:gd name="connsiteX215" fmla="*/ 708877 w 794064"/>
                  <a:gd name="connsiteY215" fmla="*/ 666145 h 1248390"/>
                  <a:gd name="connsiteX216" fmla="*/ 708621 w 794064"/>
                  <a:gd name="connsiteY216" fmla="*/ 669470 h 1248390"/>
                  <a:gd name="connsiteX217" fmla="*/ 708877 w 794064"/>
                  <a:gd name="connsiteY217" fmla="*/ 674843 h 1248390"/>
                  <a:gd name="connsiteX218" fmla="*/ 710412 w 794064"/>
                  <a:gd name="connsiteY218" fmla="*/ 676122 h 1248390"/>
                  <a:gd name="connsiteX219" fmla="*/ 710156 w 794064"/>
                  <a:gd name="connsiteY219" fmla="*/ 678168 h 1248390"/>
                  <a:gd name="connsiteX220" fmla="*/ 709133 w 794064"/>
                  <a:gd name="connsiteY220" fmla="*/ 682261 h 1248390"/>
                  <a:gd name="connsiteX221" fmla="*/ 707086 w 794064"/>
                  <a:gd name="connsiteY221" fmla="*/ 687890 h 1248390"/>
                  <a:gd name="connsiteX222" fmla="*/ 707086 w 794064"/>
                  <a:gd name="connsiteY222" fmla="*/ 690448 h 1248390"/>
                  <a:gd name="connsiteX223" fmla="*/ 706063 w 794064"/>
                  <a:gd name="connsiteY223" fmla="*/ 693262 h 1248390"/>
                  <a:gd name="connsiteX224" fmla="*/ 706319 w 794064"/>
                  <a:gd name="connsiteY224" fmla="*/ 696332 h 1248390"/>
                  <a:gd name="connsiteX225" fmla="*/ 705295 w 794064"/>
                  <a:gd name="connsiteY225" fmla="*/ 700936 h 1248390"/>
                  <a:gd name="connsiteX226" fmla="*/ 705040 w 794064"/>
                  <a:gd name="connsiteY226" fmla="*/ 704006 h 1248390"/>
                  <a:gd name="connsiteX227" fmla="*/ 704016 w 794064"/>
                  <a:gd name="connsiteY227" fmla="*/ 707076 h 1248390"/>
                  <a:gd name="connsiteX228" fmla="*/ 703505 w 794064"/>
                  <a:gd name="connsiteY228" fmla="*/ 711681 h 1248390"/>
                  <a:gd name="connsiteX229" fmla="*/ 703761 w 794064"/>
                  <a:gd name="connsiteY229" fmla="*/ 712448 h 1248390"/>
                  <a:gd name="connsiteX230" fmla="*/ 705551 w 794064"/>
                  <a:gd name="connsiteY230" fmla="*/ 713472 h 1248390"/>
                  <a:gd name="connsiteX231" fmla="*/ 708621 w 794064"/>
                  <a:gd name="connsiteY231" fmla="*/ 717309 h 1248390"/>
                  <a:gd name="connsiteX232" fmla="*/ 712970 w 794064"/>
                  <a:gd name="connsiteY232" fmla="*/ 719355 h 1248390"/>
                  <a:gd name="connsiteX233" fmla="*/ 714505 w 794064"/>
                  <a:gd name="connsiteY233" fmla="*/ 720890 h 1248390"/>
                  <a:gd name="connsiteX234" fmla="*/ 718342 w 794064"/>
                  <a:gd name="connsiteY234" fmla="*/ 721658 h 1248390"/>
                  <a:gd name="connsiteX235" fmla="*/ 723203 w 794064"/>
                  <a:gd name="connsiteY235" fmla="*/ 721658 h 1248390"/>
                  <a:gd name="connsiteX236" fmla="*/ 726272 w 794064"/>
                  <a:gd name="connsiteY236" fmla="*/ 722170 h 1248390"/>
                  <a:gd name="connsiteX237" fmla="*/ 728831 w 794064"/>
                  <a:gd name="connsiteY237" fmla="*/ 722937 h 1248390"/>
                  <a:gd name="connsiteX238" fmla="*/ 734203 w 794064"/>
                  <a:gd name="connsiteY238" fmla="*/ 725495 h 1248390"/>
                  <a:gd name="connsiteX239" fmla="*/ 735994 w 794064"/>
                  <a:gd name="connsiteY239" fmla="*/ 726774 h 1248390"/>
                  <a:gd name="connsiteX240" fmla="*/ 740854 w 794064"/>
                  <a:gd name="connsiteY240" fmla="*/ 729588 h 1248390"/>
                  <a:gd name="connsiteX241" fmla="*/ 745715 w 794064"/>
                  <a:gd name="connsiteY241" fmla="*/ 731379 h 1248390"/>
                  <a:gd name="connsiteX242" fmla="*/ 748017 w 794064"/>
                  <a:gd name="connsiteY242" fmla="*/ 732914 h 1248390"/>
                  <a:gd name="connsiteX243" fmla="*/ 749808 w 794064"/>
                  <a:gd name="connsiteY243" fmla="*/ 735472 h 1248390"/>
                  <a:gd name="connsiteX244" fmla="*/ 750831 w 794064"/>
                  <a:gd name="connsiteY244" fmla="*/ 735728 h 1248390"/>
                  <a:gd name="connsiteX245" fmla="*/ 755436 w 794064"/>
                  <a:gd name="connsiteY245" fmla="*/ 736495 h 1248390"/>
                  <a:gd name="connsiteX246" fmla="*/ 760553 w 794064"/>
                  <a:gd name="connsiteY246" fmla="*/ 736240 h 1248390"/>
                  <a:gd name="connsiteX247" fmla="*/ 761576 w 794064"/>
                  <a:gd name="connsiteY247" fmla="*/ 737263 h 1248390"/>
                  <a:gd name="connsiteX248" fmla="*/ 761576 w 794064"/>
                  <a:gd name="connsiteY248" fmla="*/ 741612 h 1248390"/>
                  <a:gd name="connsiteX249" fmla="*/ 763367 w 794064"/>
                  <a:gd name="connsiteY249" fmla="*/ 748263 h 1248390"/>
                  <a:gd name="connsiteX250" fmla="*/ 763367 w 794064"/>
                  <a:gd name="connsiteY250" fmla="*/ 749542 h 1248390"/>
                  <a:gd name="connsiteX251" fmla="*/ 762599 w 794064"/>
                  <a:gd name="connsiteY251" fmla="*/ 751077 h 1248390"/>
                  <a:gd name="connsiteX252" fmla="*/ 761064 w 794064"/>
                  <a:gd name="connsiteY252" fmla="*/ 755938 h 1248390"/>
                  <a:gd name="connsiteX253" fmla="*/ 761320 w 794064"/>
                  <a:gd name="connsiteY253" fmla="*/ 759775 h 1248390"/>
                  <a:gd name="connsiteX254" fmla="*/ 761320 w 794064"/>
                  <a:gd name="connsiteY254" fmla="*/ 767194 h 1248390"/>
                  <a:gd name="connsiteX255" fmla="*/ 762087 w 794064"/>
                  <a:gd name="connsiteY255" fmla="*/ 772822 h 1248390"/>
                  <a:gd name="connsiteX256" fmla="*/ 761831 w 794064"/>
                  <a:gd name="connsiteY256" fmla="*/ 776659 h 1248390"/>
                  <a:gd name="connsiteX257" fmla="*/ 764390 w 794064"/>
                  <a:gd name="connsiteY257" fmla="*/ 776915 h 1248390"/>
                  <a:gd name="connsiteX258" fmla="*/ 765669 w 794064"/>
                  <a:gd name="connsiteY258" fmla="*/ 778194 h 1248390"/>
                  <a:gd name="connsiteX259" fmla="*/ 766436 w 794064"/>
                  <a:gd name="connsiteY259" fmla="*/ 781008 h 1248390"/>
                  <a:gd name="connsiteX260" fmla="*/ 766948 w 794064"/>
                  <a:gd name="connsiteY260" fmla="*/ 785613 h 1248390"/>
                  <a:gd name="connsiteX261" fmla="*/ 766436 w 794064"/>
                  <a:gd name="connsiteY261" fmla="*/ 788171 h 1248390"/>
                  <a:gd name="connsiteX262" fmla="*/ 766436 w 794064"/>
                  <a:gd name="connsiteY262" fmla="*/ 789450 h 1248390"/>
                  <a:gd name="connsiteX263" fmla="*/ 767716 w 794064"/>
                  <a:gd name="connsiteY263" fmla="*/ 794055 h 1248390"/>
                  <a:gd name="connsiteX264" fmla="*/ 769762 w 794064"/>
                  <a:gd name="connsiteY264" fmla="*/ 797892 h 1248390"/>
                  <a:gd name="connsiteX265" fmla="*/ 771553 w 794064"/>
                  <a:gd name="connsiteY265" fmla="*/ 802497 h 1248390"/>
                  <a:gd name="connsiteX266" fmla="*/ 771809 w 794064"/>
                  <a:gd name="connsiteY266" fmla="*/ 804032 h 1248390"/>
                  <a:gd name="connsiteX267" fmla="*/ 771809 w 794064"/>
                  <a:gd name="connsiteY267" fmla="*/ 806590 h 1248390"/>
                  <a:gd name="connsiteX268" fmla="*/ 769250 w 794064"/>
                  <a:gd name="connsiteY268" fmla="*/ 812474 h 1248390"/>
                  <a:gd name="connsiteX269" fmla="*/ 769506 w 794064"/>
                  <a:gd name="connsiteY269" fmla="*/ 815288 h 1248390"/>
                  <a:gd name="connsiteX270" fmla="*/ 771041 w 794064"/>
                  <a:gd name="connsiteY270" fmla="*/ 817590 h 1248390"/>
                  <a:gd name="connsiteX271" fmla="*/ 771297 w 794064"/>
                  <a:gd name="connsiteY271" fmla="*/ 818613 h 1248390"/>
                  <a:gd name="connsiteX272" fmla="*/ 770785 w 794064"/>
                  <a:gd name="connsiteY272" fmla="*/ 820660 h 1248390"/>
                  <a:gd name="connsiteX273" fmla="*/ 768739 w 794064"/>
                  <a:gd name="connsiteY273" fmla="*/ 823730 h 1248390"/>
                  <a:gd name="connsiteX274" fmla="*/ 769506 w 794064"/>
                  <a:gd name="connsiteY274" fmla="*/ 825009 h 1248390"/>
                  <a:gd name="connsiteX275" fmla="*/ 771041 w 794064"/>
                  <a:gd name="connsiteY275" fmla="*/ 825777 h 1248390"/>
                  <a:gd name="connsiteX276" fmla="*/ 771041 w 794064"/>
                  <a:gd name="connsiteY276" fmla="*/ 826800 h 1248390"/>
                  <a:gd name="connsiteX277" fmla="*/ 768483 w 794064"/>
                  <a:gd name="connsiteY277" fmla="*/ 829614 h 1248390"/>
                  <a:gd name="connsiteX278" fmla="*/ 767716 w 794064"/>
                  <a:gd name="connsiteY278" fmla="*/ 831660 h 1248390"/>
                  <a:gd name="connsiteX279" fmla="*/ 767971 w 794064"/>
                  <a:gd name="connsiteY279" fmla="*/ 834474 h 1248390"/>
                  <a:gd name="connsiteX280" fmla="*/ 765925 w 794064"/>
                  <a:gd name="connsiteY280" fmla="*/ 840614 h 1248390"/>
                  <a:gd name="connsiteX281" fmla="*/ 762343 w 794064"/>
                  <a:gd name="connsiteY281" fmla="*/ 845219 h 1248390"/>
                  <a:gd name="connsiteX282" fmla="*/ 756204 w 794064"/>
                  <a:gd name="connsiteY282" fmla="*/ 856475 h 1248390"/>
                  <a:gd name="connsiteX283" fmla="*/ 754413 w 794064"/>
                  <a:gd name="connsiteY283" fmla="*/ 858777 h 1248390"/>
                  <a:gd name="connsiteX284" fmla="*/ 751343 w 794064"/>
                  <a:gd name="connsiteY284" fmla="*/ 860824 h 1248390"/>
                  <a:gd name="connsiteX285" fmla="*/ 749552 w 794064"/>
                  <a:gd name="connsiteY285" fmla="*/ 863638 h 1248390"/>
                  <a:gd name="connsiteX286" fmla="*/ 748529 w 794064"/>
                  <a:gd name="connsiteY286" fmla="*/ 866196 h 1248390"/>
                  <a:gd name="connsiteX287" fmla="*/ 748785 w 794064"/>
                  <a:gd name="connsiteY287" fmla="*/ 868499 h 1248390"/>
                  <a:gd name="connsiteX288" fmla="*/ 750831 w 794064"/>
                  <a:gd name="connsiteY288" fmla="*/ 874638 h 1248390"/>
                  <a:gd name="connsiteX289" fmla="*/ 751087 w 794064"/>
                  <a:gd name="connsiteY289" fmla="*/ 877964 h 1248390"/>
                  <a:gd name="connsiteX290" fmla="*/ 750320 w 794064"/>
                  <a:gd name="connsiteY290" fmla="*/ 882057 h 1248390"/>
                  <a:gd name="connsiteX291" fmla="*/ 750320 w 794064"/>
                  <a:gd name="connsiteY291" fmla="*/ 884359 h 1248390"/>
                  <a:gd name="connsiteX292" fmla="*/ 751599 w 794064"/>
                  <a:gd name="connsiteY292" fmla="*/ 884871 h 1248390"/>
                  <a:gd name="connsiteX293" fmla="*/ 754668 w 794064"/>
                  <a:gd name="connsiteY293" fmla="*/ 885382 h 1248390"/>
                  <a:gd name="connsiteX294" fmla="*/ 757739 w 794064"/>
                  <a:gd name="connsiteY294" fmla="*/ 886406 h 1248390"/>
                  <a:gd name="connsiteX295" fmla="*/ 759018 w 794064"/>
                  <a:gd name="connsiteY295" fmla="*/ 887685 h 1248390"/>
                  <a:gd name="connsiteX296" fmla="*/ 759785 w 794064"/>
                  <a:gd name="connsiteY296" fmla="*/ 888964 h 1248390"/>
                  <a:gd name="connsiteX297" fmla="*/ 759529 w 794064"/>
                  <a:gd name="connsiteY297" fmla="*/ 890755 h 1248390"/>
                  <a:gd name="connsiteX298" fmla="*/ 759018 w 794064"/>
                  <a:gd name="connsiteY298" fmla="*/ 892034 h 1248390"/>
                  <a:gd name="connsiteX299" fmla="*/ 755948 w 794064"/>
                  <a:gd name="connsiteY299" fmla="*/ 894081 h 1248390"/>
                  <a:gd name="connsiteX300" fmla="*/ 755692 w 794064"/>
                  <a:gd name="connsiteY300" fmla="*/ 895104 h 1248390"/>
                  <a:gd name="connsiteX301" fmla="*/ 756204 w 794064"/>
                  <a:gd name="connsiteY301" fmla="*/ 895871 h 1248390"/>
                  <a:gd name="connsiteX302" fmla="*/ 761320 w 794064"/>
                  <a:gd name="connsiteY302" fmla="*/ 898173 h 1248390"/>
                  <a:gd name="connsiteX303" fmla="*/ 763878 w 794064"/>
                  <a:gd name="connsiteY303" fmla="*/ 899709 h 1248390"/>
                  <a:gd name="connsiteX304" fmla="*/ 763878 w 794064"/>
                  <a:gd name="connsiteY304" fmla="*/ 901243 h 1248390"/>
                  <a:gd name="connsiteX305" fmla="*/ 763111 w 794064"/>
                  <a:gd name="connsiteY305" fmla="*/ 902778 h 1248390"/>
                  <a:gd name="connsiteX306" fmla="*/ 761320 w 794064"/>
                  <a:gd name="connsiteY306" fmla="*/ 907639 h 1248390"/>
                  <a:gd name="connsiteX307" fmla="*/ 759273 w 794064"/>
                  <a:gd name="connsiteY307" fmla="*/ 908662 h 1248390"/>
                  <a:gd name="connsiteX308" fmla="*/ 755436 w 794064"/>
                  <a:gd name="connsiteY308" fmla="*/ 909174 h 1248390"/>
                  <a:gd name="connsiteX309" fmla="*/ 753901 w 794064"/>
                  <a:gd name="connsiteY309" fmla="*/ 910453 h 1248390"/>
                  <a:gd name="connsiteX310" fmla="*/ 753645 w 794064"/>
                  <a:gd name="connsiteY310" fmla="*/ 913523 h 1248390"/>
                  <a:gd name="connsiteX311" fmla="*/ 755180 w 794064"/>
                  <a:gd name="connsiteY311" fmla="*/ 917616 h 1248390"/>
                  <a:gd name="connsiteX312" fmla="*/ 756459 w 794064"/>
                  <a:gd name="connsiteY312" fmla="*/ 920174 h 1248390"/>
                  <a:gd name="connsiteX313" fmla="*/ 760041 w 794064"/>
                  <a:gd name="connsiteY313" fmla="*/ 926314 h 1248390"/>
                  <a:gd name="connsiteX314" fmla="*/ 763367 w 794064"/>
                  <a:gd name="connsiteY314" fmla="*/ 929128 h 1248390"/>
                  <a:gd name="connsiteX315" fmla="*/ 764134 w 794064"/>
                  <a:gd name="connsiteY315" fmla="*/ 930151 h 1248390"/>
                  <a:gd name="connsiteX316" fmla="*/ 765669 w 794064"/>
                  <a:gd name="connsiteY316" fmla="*/ 932965 h 1248390"/>
                  <a:gd name="connsiteX317" fmla="*/ 765157 w 794064"/>
                  <a:gd name="connsiteY317" fmla="*/ 934756 h 1248390"/>
                  <a:gd name="connsiteX318" fmla="*/ 762855 w 794064"/>
                  <a:gd name="connsiteY318" fmla="*/ 938082 h 1248390"/>
                  <a:gd name="connsiteX319" fmla="*/ 762599 w 794064"/>
                  <a:gd name="connsiteY319" fmla="*/ 938849 h 1248390"/>
                  <a:gd name="connsiteX320" fmla="*/ 765413 w 794064"/>
                  <a:gd name="connsiteY320" fmla="*/ 942686 h 1248390"/>
                  <a:gd name="connsiteX321" fmla="*/ 765157 w 794064"/>
                  <a:gd name="connsiteY321" fmla="*/ 945245 h 1248390"/>
                  <a:gd name="connsiteX322" fmla="*/ 764134 w 794064"/>
                  <a:gd name="connsiteY322" fmla="*/ 945756 h 1248390"/>
                  <a:gd name="connsiteX323" fmla="*/ 760808 w 794064"/>
                  <a:gd name="connsiteY323" fmla="*/ 946012 h 1248390"/>
                  <a:gd name="connsiteX324" fmla="*/ 759785 w 794064"/>
                  <a:gd name="connsiteY324" fmla="*/ 946523 h 1248390"/>
                  <a:gd name="connsiteX325" fmla="*/ 758762 w 794064"/>
                  <a:gd name="connsiteY325" fmla="*/ 948570 h 1248390"/>
                  <a:gd name="connsiteX326" fmla="*/ 758506 w 794064"/>
                  <a:gd name="connsiteY326" fmla="*/ 950361 h 1248390"/>
                  <a:gd name="connsiteX327" fmla="*/ 758762 w 794064"/>
                  <a:gd name="connsiteY327" fmla="*/ 951384 h 1248390"/>
                  <a:gd name="connsiteX328" fmla="*/ 760297 w 794064"/>
                  <a:gd name="connsiteY328" fmla="*/ 953687 h 1248390"/>
                  <a:gd name="connsiteX329" fmla="*/ 760297 w 794064"/>
                  <a:gd name="connsiteY329" fmla="*/ 956245 h 1248390"/>
                  <a:gd name="connsiteX330" fmla="*/ 759785 w 794064"/>
                  <a:gd name="connsiteY330" fmla="*/ 957268 h 1248390"/>
                  <a:gd name="connsiteX331" fmla="*/ 757227 w 794064"/>
                  <a:gd name="connsiteY331" fmla="*/ 959826 h 1248390"/>
                  <a:gd name="connsiteX332" fmla="*/ 756459 w 794064"/>
                  <a:gd name="connsiteY332" fmla="*/ 961617 h 1248390"/>
                  <a:gd name="connsiteX333" fmla="*/ 755180 w 794064"/>
                  <a:gd name="connsiteY333" fmla="*/ 964942 h 1248390"/>
                  <a:gd name="connsiteX334" fmla="*/ 753134 w 794064"/>
                  <a:gd name="connsiteY334" fmla="*/ 968524 h 1248390"/>
                  <a:gd name="connsiteX335" fmla="*/ 751087 w 794064"/>
                  <a:gd name="connsiteY335" fmla="*/ 968012 h 1248390"/>
                  <a:gd name="connsiteX336" fmla="*/ 750320 w 794064"/>
                  <a:gd name="connsiteY336" fmla="*/ 968524 h 1248390"/>
                  <a:gd name="connsiteX337" fmla="*/ 748785 w 794064"/>
                  <a:gd name="connsiteY337" fmla="*/ 970826 h 1248390"/>
                  <a:gd name="connsiteX338" fmla="*/ 746994 w 794064"/>
                  <a:gd name="connsiteY338" fmla="*/ 972105 h 1248390"/>
                  <a:gd name="connsiteX339" fmla="*/ 745203 w 794064"/>
                  <a:gd name="connsiteY339" fmla="*/ 972873 h 1248390"/>
                  <a:gd name="connsiteX340" fmla="*/ 742901 w 794064"/>
                  <a:gd name="connsiteY340" fmla="*/ 972873 h 1248390"/>
                  <a:gd name="connsiteX341" fmla="*/ 742134 w 794064"/>
                  <a:gd name="connsiteY341" fmla="*/ 973129 h 1248390"/>
                  <a:gd name="connsiteX342" fmla="*/ 739320 w 794064"/>
                  <a:gd name="connsiteY342" fmla="*/ 976966 h 1248390"/>
                  <a:gd name="connsiteX343" fmla="*/ 736249 w 794064"/>
                  <a:gd name="connsiteY343" fmla="*/ 979780 h 1248390"/>
                  <a:gd name="connsiteX344" fmla="*/ 733947 w 794064"/>
                  <a:gd name="connsiteY344" fmla="*/ 982594 h 1248390"/>
                  <a:gd name="connsiteX345" fmla="*/ 730877 w 794064"/>
                  <a:gd name="connsiteY345" fmla="*/ 984129 h 1248390"/>
                  <a:gd name="connsiteX346" fmla="*/ 724994 w 794064"/>
                  <a:gd name="connsiteY346" fmla="*/ 986687 h 1248390"/>
                  <a:gd name="connsiteX347" fmla="*/ 723970 w 794064"/>
                  <a:gd name="connsiteY347" fmla="*/ 987966 h 1248390"/>
                  <a:gd name="connsiteX348" fmla="*/ 723970 w 794064"/>
                  <a:gd name="connsiteY348" fmla="*/ 989501 h 1248390"/>
                  <a:gd name="connsiteX349" fmla="*/ 726272 w 794064"/>
                  <a:gd name="connsiteY349" fmla="*/ 993083 h 1248390"/>
                  <a:gd name="connsiteX350" fmla="*/ 726784 w 794064"/>
                  <a:gd name="connsiteY350" fmla="*/ 994362 h 1248390"/>
                  <a:gd name="connsiteX351" fmla="*/ 727296 w 794064"/>
                  <a:gd name="connsiteY351" fmla="*/ 998966 h 1248390"/>
                  <a:gd name="connsiteX352" fmla="*/ 727552 w 794064"/>
                  <a:gd name="connsiteY352" fmla="*/ 1000501 h 1248390"/>
                  <a:gd name="connsiteX353" fmla="*/ 729598 w 794064"/>
                  <a:gd name="connsiteY353" fmla="*/ 1003060 h 1248390"/>
                  <a:gd name="connsiteX354" fmla="*/ 730366 w 794064"/>
                  <a:gd name="connsiteY354" fmla="*/ 1005618 h 1248390"/>
                  <a:gd name="connsiteX355" fmla="*/ 730110 w 794064"/>
                  <a:gd name="connsiteY355" fmla="*/ 1009711 h 1248390"/>
                  <a:gd name="connsiteX356" fmla="*/ 728319 w 794064"/>
                  <a:gd name="connsiteY356" fmla="*/ 1016362 h 1248390"/>
                  <a:gd name="connsiteX357" fmla="*/ 727552 w 794064"/>
                  <a:gd name="connsiteY357" fmla="*/ 1017642 h 1248390"/>
                  <a:gd name="connsiteX358" fmla="*/ 726272 w 794064"/>
                  <a:gd name="connsiteY358" fmla="*/ 1018665 h 1248390"/>
                  <a:gd name="connsiteX359" fmla="*/ 723714 w 794064"/>
                  <a:gd name="connsiteY359" fmla="*/ 1019432 h 1248390"/>
                  <a:gd name="connsiteX360" fmla="*/ 715784 w 794064"/>
                  <a:gd name="connsiteY360" fmla="*/ 1020200 h 1248390"/>
                  <a:gd name="connsiteX361" fmla="*/ 710412 w 794064"/>
                  <a:gd name="connsiteY361" fmla="*/ 1020200 h 1248390"/>
                  <a:gd name="connsiteX362" fmla="*/ 707854 w 794064"/>
                  <a:gd name="connsiteY362" fmla="*/ 1020456 h 1248390"/>
                  <a:gd name="connsiteX363" fmla="*/ 706575 w 794064"/>
                  <a:gd name="connsiteY363" fmla="*/ 1020967 h 1248390"/>
                  <a:gd name="connsiteX364" fmla="*/ 705551 w 794064"/>
                  <a:gd name="connsiteY364" fmla="*/ 1022246 h 1248390"/>
                  <a:gd name="connsiteX365" fmla="*/ 705295 w 794064"/>
                  <a:gd name="connsiteY365" fmla="*/ 1024293 h 1248390"/>
                  <a:gd name="connsiteX366" fmla="*/ 708109 w 794064"/>
                  <a:gd name="connsiteY366" fmla="*/ 1030688 h 1248390"/>
                  <a:gd name="connsiteX367" fmla="*/ 709900 w 794064"/>
                  <a:gd name="connsiteY367" fmla="*/ 1036060 h 1248390"/>
                  <a:gd name="connsiteX368" fmla="*/ 710412 w 794064"/>
                  <a:gd name="connsiteY368" fmla="*/ 1039386 h 1248390"/>
                  <a:gd name="connsiteX369" fmla="*/ 710923 w 794064"/>
                  <a:gd name="connsiteY369" fmla="*/ 1043735 h 1248390"/>
                  <a:gd name="connsiteX370" fmla="*/ 711179 w 794064"/>
                  <a:gd name="connsiteY370" fmla="*/ 1046805 h 1248390"/>
                  <a:gd name="connsiteX371" fmla="*/ 710923 w 794064"/>
                  <a:gd name="connsiteY371" fmla="*/ 1048340 h 1248390"/>
                  <a:gd name="connsiteX372" fmla="*/ 709644 w 794064"/>
                  <a:gd name="connsiteY372" fmla="*/ 1051921 h 1248390"/>
                  <a:gd name="connsiteX373" fmla="*/ 708877 w 794064"/>
                  <a:gd name="connsiteY373" fmla="*/ 1052433 h 1248390"/>
                  <a:gd name="connsiteX374" fmla="*/ 707342 w 794064"/>
                  <a:gd name="connsiteY374" fmla="*/ 1051665 h 1248390"/>
                  <a:gd name="connsiteX375" fmla="*/ 705807 w 794064"/>
                  <a:gd name="connsiteY375" fmla="*/ 1051410 h 1248390"/>
                  <a:gd name="connsiteX376" fmla="*/ 704272 w 794064"/>
                  <a:gd name="connsiteY376" fmla="*/ 1059084 h 1248390"/>
                  <a:gd name="connsiteX377" fmla="*/ 704016 w 794064"/>
                  <a:gd name="connsiteY377" fmla="*/ 1065224 h 1248390"/>
                  <a:gd name="connsiteX378" fmla="*/ 704272 w 794064"/>
                  <a:gd name="connsiteY378" fmla="*/ 1067015 h 1248390"/>
                  <a:gd name="connsiteX379" fmla="*/ 714761 w 794064"/>
                  <a:gd name="connsiteY379" fmla="*/ 1081852 h 1248390"/>
                  <a:gd name="connsiteX380" fmla="*/ 717831 w 794064"/>
                  <a:gd name="connsiteY380" fmla="*/ 1086713 h 1248390"/>
                  <a:gd name="connsiteX381" fmla="*/ 719366 w 794064"/>
                  <a:gd name="connsiteY381" fmla="*/ 1090038 h 1248390"/>
                  <a:gd name="connsiteX382" fmla="*/ 723714 w 794064"/>
                  <a:gd name="connsiteY382" fmla="*/ 1094643 h 1248390"/>
                  <a:gd name="connsiteX383" fmla="*/ 724738 w 794064"/>
                  <a:gd name="connsiteY383" fmla="*/ 1097969 h 1248390"/>
                  <a:gd name="connsiteX384" fmla="*/ 726017 w 794064"/>
                  <a:gd name="connsiteY384" fmla="*/ 1102574 h 1248390"/>
                  <a:gd name="connsiteX385" fmla="*/ 727040 w 794064"/>
                  <a:gd name="connsiteY385" fmla="*/ 1108713 h 1248390"/>
                  <a:gd name="connsiteX386" fmla="*/ 728575 w 794064"/>
                  <a:gd name="connsiteY386" fmla="*/ 1114085 h 1248390"/>
                  <a:gd name="connsiteX387" fmla="*/ 730622 w 794064"/>
                  <a:gd name="connsiteY387" fmla="*/ 1120737 h 1248390"/>
                  <a:gd name="connsiteX388" fmla="*/ 731645 w 794064"/>
                  <a:gd name="connsiteY388" fmla="*/ 1125597 h 1248390"/>
                  <a:gd name="connsiteX389" fmla="*/ 732412 w 794064"/>
                  <a:gd name="connsiteY389" fmla="*/ 1131737 h 1248390"/>
                  <a:gd name="connsiteX390" fmla="*/ 733436 w 794064"/>
                  <a:gd name="connsiteY390" fmla="*/ 1136853 h 1248390"/>
                  <a:gd name="connsiteX391" fmla="*/ 733436 w 794064"/>
                  <a:gd name="connsiteY391" fmla="*/ 1140691 h 1248390"/>
                  <a:gd name="connsiteX392" fmla="*/ 733180 w 794064"/>
                  <a:gd name="connsiteY392" fmla="*/ 1143761 h 1248390"/>
                  <a:gd name="connsiteX393" fmla="*/ 732157 w 794064"/>
                  <a:gd name="connsiteY393" fmla="*/ 1145552 h 1248390"/>
                  <a:gd name="connsiteX394" fmla="*/ 730366 w 794064"/>
                  <a:gd name="connsiteY394" fmla="*/ 1147854 h 1248390"/>
                  <a:gd name="connsiteX395" fmla="*/ 729343 w 794064"/>
                  <a:gd name="connsiteY395" fmla="*/ 1150668 h 1248390"/>
                  <a:gd name="connsiteX396" fmla="*/ 729086 w 794064"/>
                  <a:gd name="connsiteY396" fmla="*/ 1154505 h 1248390"/>
                  <a:gd name="connsiteX397" fmla="*/ 726784 w 794064"/>
                  <a:gd name="connsiteY397" fmla="*/ 1155784 h 1248390"/>
                  <a:gd name="connsiteX398" fmla="*/ 726784 w 794064"/>
                  <a:gd name="connsiteY398" fmla="*/ 1156552 h 1248390"/>
                  <a:gd name="connsiteX399" fmla="*/ 728063 w 794064"/>
                  <a:gd name="connsiteY399" fmla="*/ 1157831 h 1248390"/>
                  <a:gd name="connsiteX400" fmla="*/ 727296 w 794064"/>
                  <a:gd name="connsiteY400" fmla="*/ 1160901 h 1248390"/>
                  <a:gd name="connsiteX401" fmla="*/ 726272 w 794064"/>
                  <a:gd name="connsiteY401" fmla="*/ 1163970 h 1248390"/>
                  <a:gd name="connsiteX402" fmla="*/ 726017 w 794064"/>
                  <a:gd name="connsiteY402" fmla="*/ 1165505 h 1248390"/>
                  <a:gd name="connsiteX403" fmla="*/ 726784 w 794064"/>
                  <a:gd name="connsiteY403" fmla="*/ 1167296 h 1248390"/>
                  <a:gd name="connsiteX404" fmla="*/ 727040 w 794064"/>
                  <a:gd name="connsiteY404" fmla="*/ 1169854 h 1248390"/>
                  <a:gd name="connsiteX405" fmla="*/ 728063 w 794064"/>
                  <a:gd name="connsiteY405" fmla="*/ 1171389 h 1248390"/>
                  <a:gd name="connsiteX406" fmla="*/ 731133 w 794064"/>
                  <a:gd name="connsiteY406" fmla="*/ 1174203 h 1248390"/>
                  <a:gd name="connsiteX407" fmla="*/ 726017 w 794064"/>
                  <a:gd name="connsiteY407" fmla="*/ 1182389 h 1248390"/>
                  <a:gd name="connsiteX408" fmla="*/ 725249 w 794064"/>
                  <a:gd name="connsiteY408" fmla="*/ 1183925 h 1248390"/>
                  <a:gd name="connsiteX409" fmla="*/ 723203 w 794064"/>
                  <a:gd name="connsiteY409" fmla="*/ 1190576 h 1248390"/>
                  <a:gd name="connsiteX410" fmla="*/ 722435 w 794064"/>
                  <a:gd name="connsiteY410" fmla="*/ 1193902 h 1248390"/>
                  <a:gd name="connsiteX411" fmla="*/ 719366 w 794064"/>
                  <a:gd name="connsiteY411" fmla="*/ 1206948 h 1248390"/>
                  <a:gd name="connsiteX412" fmla="*/ 718342 w 794064"/>
                  <a:gd name="connsiteY412" fmla="*/ 1210274 h 1248390"/>
                  <a:gd name="connsiteX413" fmla="*/ 716295 w 794064"/>
                  <a:gd name="connsiteY413" fmla="*/ 1215134 h 1248390"/>
                  <a:gd name="connsiteX414" fmla="*/ 713993 w 794064"/>
                  <a:gd name="connsiteY414" fmla="*/ 1219739 h 1248390"/>
                  <a:gd name="connsiteX415" fmla="*/ 713481 w 794064"/>
                  <a:gd name="connsiteY415" fmla="*/ 1222298 h 1248390"/>
                  <a:gd name="connsiteX416" fmla="*/ 713226 w 794064"/>
                  <a:gd name="connsiteY416" fmla="*/ 1226646 h 1248390"/>
                  <a:gd name="connsiteX417" fmla="*/ 712458 w 794064"/>
                  <a:gd name="connsiteY417" fmla="*/ 1231251 h 1248390"/>
                  <a:gd name="connsiteX418" fmla="*/ 710667 w 794064"/>
                  <a:gd name="connsiteY418" fmla="*/ 1236623 h 1248390"/>
                  <a:gd name="connsiteX419" fmla="*/ 713226 w 794064"/>
                  <a:gd name="connsiteY419" fmla="*/ 1241228 h 1248390"/>
                  <a:gd name="connsiteX420" fmla="*/ 713481 w 794064"/>
                  <a:gd name="connsiteY420" fmla="*/ 1245065 h 1248390"/>
                  <a:gd name="connsiteX421" fmla="*/ 713226 w 794064"/>
                  <a:gd name="connsiteY421" fmla="*/ 1247112 h 1248390"/>
                  <a:gd name="connsiteX422" fmla="*/ 712203 w 794064"/>
                  <a:gd name="connsiteY422" fmla="*/ 1248391 h 1248390"/>
                  <a:gd name="connsiteX423" fmla="*/ 710667 w 794064"/>
                  <a:gd name="connsiteY423" fmla="*/ 1246344 h 1248390"/>
                  <a:gd name="connsiteX424" fmla="*/ 708877 w 794064"/>
                  <a:gd name="connsiteY424" fmla="*/ 1245321 h 1248390"/>
                  <a:gd name="connsiteX425" fmla="*/ 702481 w 794064"/>
                  <a:gd name="connsiteY425" fmla="*/ 1243019 h 1248390"/>
                  <a:gd name="connsiteX426" fmla="*/ 698388 w 794064"/>
                  <a:gd name="connsiteY426" fmla="*/ 1242251 h 1248390"/>
                  <a:gd name="connsiteX427" fmla="*/ 697109 w 794064"/>
                  <a:gd name="connsiteY427" fmla="*/ 1242507 h 1248390"/>
                  <a:gd name="connsiteX428" fmla="*/ 693784 w 794064"/>
                  <a:gd name="connsiteY428" fmla="*/ 1244042 h 1248390"/>
                  <a:gd name="connsiteX429" fmla="*/ 691481 w 794064"/>
                  <a:gd name="connsiteY429" fmla="*/ 1243530 h 1248390"/>
                  <a:gd name="connsiteX430" fmla="*/ 687899 w 794064"/>
                  <a:gd name="connsiteY430" fmla="*/ 1242251 h 1248390"/>
                  <a:gd name="connsiteX431" fmla="*/ 684574 w 794064"/>
                  <a:gd name="connsiteY431" fmla="*/ 1241484 h 1248390"/>
                  <a:gd name="connsiteX432" fmla="*/ 678434 w 794064"/>
                  <a:gd name="connsiteY432" fmla="*/ 1241740 h 1248390"/>
                  <a:gd name="connsiteX433" fmla="*/ 672039 w 794064"/>
                  <a:gd name="connsiteY433" fmla="*/ 1240972 h 1248390"/>
                  <a:gd name="connsiteX434" fmla="*/ 653364 w 794064"/>
                  <a:gd name="connsiteY434" fmla="*/ 1237135 h 1248390"/>
                  <a:gd name="connsiteX435" fmla="*/ 650294 w 794064"/>
                  <a:gd name="connsiteY435" fmla="*/ 1236112 h 1248390"/>
                  <a:gd name="connsiteX436" fmla="*/ 644666 w 794064"/>
                  <a:gd name="connsiteY436" fmla="*/ 1233298 h 1248390"/>
                  <a:gd name="connsiteX437" fmla="*/ 639294 w 794064"/>
                  <a:gd name="connsiteY437" fmla="*/ 1228693 h 1248390"/>
                  <a:gd name="connsiteX438" fmla="*/ 634945 w 794064"/>
                  <a:gd name="connsiteY438" fmla="*/ 1224600 h 1248390"/>
                  <a:gd name="connsiteX439" fmla="*/ 628038 w 794064"/>
                  <a:gd name="connsiteY439" fmla="*/ 1217437 h 1248390"/>
                  <a:gd name="connsiteX440" fmla="*/ 622666 w 794064"/>
                  <a:gd name="connsiteY440" fmla="*/ 1213088 h 1248390"/>
                  <a:gd name="connsiteX441" fmla="*/ 620619 w 794064"/>
                  <a:gd name="connsiteY441" fmla="*/ 1212064 h 1248390"/>
                  <a:gd name="connsiteX442" fmla="*/ 615758 w 794064"/>
                  <a:gd name="connsiteY442" fmla="*/ 1203111 h 1248390"/>
                  <a:gd name="connsiteX443" fmla="*/ 610898 w 794064"/>
                  <a:gd name="connsiteY443" fmla="*/ 1206948 h 1248390"/>
                  <a:gd name="connsiteX444" fmla="*/ 607828 w 794064"/>
                  <a:gd name="connsiteY444" fmla="*/ 1207204 h 1248390"/>
                  <a:gd name="connsiteX445" fmla="*/ 606549 w 794064"/>
                  <a:gd name="connsiteY445" fmla="*/ 1207971 h 1248390"/>
                  <a:gd name="connsiteX446" fmla="*/ 606037 w 794064"/>
                  <a:gd name="connsiteY446" fmla="*/ 1209250 h 1248390"/>
                  <a:gd name="connsiteX447" fmla="*/ 603223 w 794064"/>
                  <a:gd name="connsiteY447" fmla="*/ 1212832 h 1248390"/>
                  <a:gd name="connsiteX448" fmla="*/ 602200 w 794064"/>
                  <a:gd name="connsiteY448" fmla="*/ 1212832 h 1248390"/>
                  <a:gd name="connsiteX449" fmla="*/ 598874 w 794064"/>
                  <a:gd name="connsiteY449" fmla="*/ 1210785 h 1248390"/>
                  <a:gd name="connsiteX450" fmla="*/ 597339 w 794064"/>
                  <a:gd name="connsiteY450" fmla="*/ 1210785 h 1248390"/>
                  <a:gd name="connsiteX451" fmla="*/ 595805 w 794064"/>
                  <a:gd name="connsiteY451" fmla="*/ 1213599 h 1248390"/>
                  <a:gd name="connsiteX452" fmla="*/ 594525 w 794064"/>
                  <a:gd name="connsiteY452" fmla="*/ 1213855 h 1248390"/>
                  <a:gd name="connsiteX453" fmla="*/ 589409 w 794064"/>
                  <a:gd name="connsiteY453" fmla="*/ 1211041 h 1248390"/>
                  <a:gd name="connsiteX454" fmla="*/ 587874 w 794064"/>
                  <a:gd name="connsiteY454" fmla="*/ 1211297 h 1248390"/>
                  <a:gd name="connsiteX455" fmla="*/ 586595 w 794064"/>
                  <a:gd name="connsiteY455" fmla="*/ 1213088 h 1248390"/>
                  <a:gd name="connsiteX456" fmla="*/ 579432 w 794064"/>
                  <a:gd name="connsiteY456" fmla="*/ 1221530 h 1248390"/>
                  <a:gd name="connsiteX457" fmla="*/ 577385 w 794064"/>
                  <a:gd name="connsiteY457" fmla="*/ 1222298 h 1248390"/>
                  <a:gd name="connsiteX458" fmla="*/ 570478 w 794064"/>
                  <a:gd name="connsiteY458" fmla="*/ 1221786 h 1248390"/>
                  <a:gd name="connsiteX459" fmla="*/ 558199 w 794064"/>
                  <a:gd name="connsiteY459" fmla="*/ 1220762 h 1248390"/>
                  <a:gd name="connsiteX460" fmla="*/ 551292 w 794064"/>
                  <a:gd name="connsiteY460" fmla="*/ 1220251 h 1248390"/>
                  <a:gd name="connsiteX461" fmla="*/ 550269 w 794064"/>
                  <a:gd name="connsiteY461" fmla="*/ 1218972 h 1248390"/>
                  <a:gd name="connsiteX462" fmla="*/ 539268 w 794064"/>
                  <a:gd name="connsiteY462" fmla="*/ 1217948 h 1248390"/>
                  <a:gd name="connsiteX463" fmla="*/ 535687 w 794064"/>
                  <a:gd name="connsiteY463" fmla="*/ 1217948 h 1248390"/>
                  <a:gd name="connsiteX464" fmla="*/ 534408 w 794064"/>
                  <a:gd name="connsiteY464" fmla="*/ 1218204 h 1248390"/>
                  <a:gd name="connsiteX465" fmla="*/ 530826 w 794064"/>
                  <a:gd name="connsiteY465" fmla="*/ 1217693 h 1248390"/>
                  <a:gd name="connsiteX466" fmla="*/ 526477 w 794064"/>
                  <a:gd name="connsiteY466" fmla="*/ 1218204 h 1248390"/>
                  <a:gd name="connsiteX467" fmla="*/ 521617 w 794064"/>
                  <a:gd name="connsiteY467" fmla="*/ 1219739 h 1248390"/>
                  <a:gd name="connsiteX468" fmla="*/ 516756 w 794064"/>
                  <a:gd name="connsiteY468" fmla="*/ 1220507 h 1248390"/>
                  <a:gd name="connsiteX469" fmla="*/ 509337 w 794064"/>
                  <a:gd name="connsiteY469" fmla="*/ 1219995 h 1248390"/>
                  <a:gd name="connsiteX470" fmla="*/ 508058 w 794064"/>
                  <a:gd name="connsiteY470" fmla="*/ 1219483 h 1248390"/>
                  <a:gd name="connsiteX471" fmla="*/ 506268 w 794064"/>
                  <a:gd name="connsiteY471" fmla="*/ 1219995 h 1248390"/>
                  <a:gd name="connsiteX472" fmla="*/ 504733 w 794064"/>
                  <a:gd name="connsiteY472" fmla="*/ 1219995 h 1248390"/>
                  <a:gd name="connsiteX473" fmla="*/ 500640 w 794064"/>
                  <a:gd name="connsiteY473" fmla="*/ 1219227 h 1248390"/>
                  <a:gd name="connsiteX474" fmla="*/ 497570 w 794064"/>
                  <a:gd name="connsiteY474" fmla="*/ 1218204 h 1248390"/>
                  <a:gd name="connsiteX475" fmla="*/ 494756 w 794064"/>
                  <a:gd name="connsiteY475" fmla="*/ 1214879 h 1248390"/>
                  <a:gd name="connsiteX476" fmla="*/ 494756 w 794064"/>
                  <a:gd name="connsiteY476" fmla="*/ 1213599 h 1248390"/>
                  <a:gd name="connsiteX477" fmla="*/ 493988 w 794064"/>
                  <a:gd name="connsiteY477" fmla="*/ 1212576 h 1248390"/>
                  <a:gd name="connsiteX478" fmla="*/ 489895 w 794064"/>
                  <a:gd name="connsiteY478" fmla="*/ 1211553 h 1248390"/>
                  <a:gd name="connsiteX479" fmla="*/ 486825 w 794064"/>
                  <a:gd name="connsiteY479" fmla="*/ 1211297 h 1248390"/>
                  <a:gd name="connsiteX480" fmla="*/ 486825 w 794064"/>
                  <a:gd name="connsiteY480" fmla="*/ 1210018 h 1248390"/>
                  <a:gd name="connsiteX481" fmla="*/ 480430 w 794064"/>
                  <a:gd name="connsiteY481" fmla="*/ 1208739 h 1248390"/>
                  <a:gd name="connsiteX482" fmla="*/ 479918 w 794064"/>
                  <a:gd name="connsiteY482" fmla="*/ 1209250 h 1248390"/>
                  <a:gd name="connsiteX483" fmla="*/ 473011 w 794064"/>
                  <a:gd name="connsiteY483" fmla="*/ 1210530 h 1248390"/>
                  <a:gd name="connsiteX484" fmla="*/ 469174 w 794064"/>
                  <a:gd name="connsiteY484" fmla="*/ 1210530 h 1248390"/>
                  <a:gd name="connsiteX485" fmla="*/ 466104 w 794064"/>
                  <a:gd name="connsiteY485" fmla="*/ 1211297 h 1248390"/>
                  <a:gd name="connsiteX486" fmla="*/ 463034 w 794064"/>
                  <a:gd name="connsiteY486" fmla="*/ 1210274 h 1248390"/>
                  <a:gd name="connsiteX487" fmla="*/ 462267 w 794064"/>
                  <a:gd name="connsiteY487" fmla="*/ 1209250 h 1248390"/>
                  <a:gd name="connsiteX488" fmla="*/ 460476 w 794064"/>
                  <a:gd name="connsiteY488" fmla="*/ 1209507 h 1248390"/>
                  <a:gd name="connsiteX489" fmla="*/ 456894 w 794064"/>
                  <a:gd name="connsiteY489" fmla="*/ 1207460 h 1248390"/>
                  <a:gd name="connsiteX490" fmla="*/ 453569 w 794064"/>
                  <a:gd name="connsiteY490" fmla="*/ 1206692 h 1248390"/>
                  <a:gd name="connsiteX491" fmla="*/ 451522 w 794064"/>
                  <a:gd name="connsiteY491" fmla="*/ 1204390 h 1248390"/>
                  <a:gd name="connsiteX492" fmla="*/ 448708 w 794064"/>
                  <a:gd name="connsiteY492" fmla="*/ 1202599 h 1248390"/>
                  <a:gd name="connsiteX493" fmla="*/ 447429 w 794064"/>
                  <a:gd name="connsiteY493" fmla="*/ 1201832 h 1248390"/>
                  <a:gd name="connsiteX494" fmla="*/ 443080 w 794064"/>
                  <a:gd name="connsiteY494" fmla="*/ 1198506 h 1248390"/>
                  <a:gd name="connsiteX495" fmla="*/ 439754 w 794064"/>
                  <a:gd name="connsiteY495" fmla="*/ 1196204 h 1248390"/>
                  <a:gd name="connsiteX496" fmla="*/ 437708 w 794064"/>
                  <a:gd name="connsiteY496" fmla="*/ 1194413 h 1248390"/>
                  <a:gd name="connsiteX497" fmla="*/ 433615 w 794064"/>
                  <a:gd name="connsiteY497" fmla="*/ 1189041 h 1248390"/>
                  <a:gd name="connsiteX498" fmla="*/ 430289 w 794064"/>
                  <a:gd name="connsiteY498" fmla="*/ 1183668 h 1248390"/>
                  <a:gd name="connsiteX499" fmla="*/ 427219 w 794064"/>
                  <a:gd name="connsiteY499" fmla="*/ 1179575 h 1248390"/>
                  <a:gd name="connsiteX500" fmla="*/ 423126 w 794064"/>
                  <a:gd name="connsiteY500" fmla="*/ 1175738 h 1248390"/>
                  <a:gd name="connsiteX501" fmla="*/ 420824 w 794064"/>
                  <a:gd name="connsiteY501" fmla="*/ 1172924 h 1248390"/>
                  <a:gd name="connsiteX502" fmla="*/ 417242 w 794064"/>
                  <a:gd name="connsiteY502" fmla="*/ 1167552 h 1248390"/>
                  <a:gd name="connsiteX503" fmla="*/ 415963 w 794064"/>
                  <a:gd name="connsiteY503" fmla="*/ 1164994 h 1248390"/>
                  <a:gd name="connsiteX504" fmla="*/ 414428 w 794064"/>
                  <a:gd name="connsiteY504" fmla="*/ 1161157 h 1248390"/>
                  <a:gd name="connsiteX505" fmla="*/ 414172 w 794064"/>
                  <a:gd name="connsiteY505" fmla="*/ 1155272 h 1248390"/>
                  <a:gd name="connsiteX506" fmla="*/ 413149 w 794064"/>
                  <a:gd name="connsiteY506" fmla="*/ 1150156 h 1248390"/>
                  <a:gd name="connsiteX507" fmla="*/ 412893 w 794064"/>
                  <a:gd name="connsiteY507" fmla="*/ 1148877 h 1248390"/>
                  <a:gd name="connsiteX508" fmla="*/ 414172 w 794064"/>
                  <a:gd name="connsiteY508" fmla="*/ 1148621 h 1248390"/>
                  <a:gd name="connsiteX509" fmla="*/ 415451 w 794064"/>
                  <a:gd name="connsiteY509" fmla="*/ 1146575 h 1248390"/>
                  <a:gd name="connsiteX510" fmla="*/ 415196 w 794064"/>
                  <a:gd name="connsiteY510" fmla="*/ 1144784 h 1248390"/>
                  <a:gd name="connsiteX511" fmla="*/ 413149 w 794064"/>
                  <a:gd name="connsiteY511" fmla="*/ 1141714 h 1248390"/>
                  <a:gd name="connsiteX512" fmla="*/ 411358 w 794064"/>
                  <a:gd name="connsiteY512" fmla="*/ 1138644 h 1248390"/>
                  <a:gd name="connsiteX513" fmla="*/ 410335 w 794064"/>
                  <a:gd name="connsiteY513" fmla="*/ 1138133 h 1248390"/>
                  <a:gd name="connsiteX514" fmla="*/ 410335 w 794064"/>
                  <a:gd name="connsiteY514" fmla="*/ 1136598 h 1248390"/>
                  <a:gd name="connsiteX515" fmla="*/ 408800 w 794064"/>
                  <a:gd name="connsiteY515" fmla="*/ 1133272 h 1248390"/>
                  <a:gd name="connsiteX516" fmla="*/ 408544 w 794064"/>
                  <a:gd name="connsiteY516" fmla="*/ 1131225 h 1248390"/>
                  <a:gd name="connsiteX517" fmla="*/ 407521 w 794064"/>
                  <a:gd name="connsiteY517" fmla="*/ 1129435 h 1248390"/>
                  <a:gd name="connsiteX518" fmla="*/ 407521 w 794064"/>
                  <a:gd name="connsiteY518" fmla="*/ 1125853 h 1248390"/>
                  <a:gd name="connsiteX519" fmla="*/ 408033 w 794064"/>
                  <a:gd name="connsiteY519" fmla="*/ 1125086 h 1248390"/>
                  <a:gd name="connsiteX520" fmla="*/ 407777 w 794064"/>
                  <a:gd name="connsiteY520" fmla="*/ 1122272 h 1248390"/>
                  <a:gd name="connsiteX521" fmla="*/ 409056 w 794064"/>
                  <a:gd name="connsiteY521" fmla="*/ 1119713 h 1248390"/>
                  <a:gd name="connsiteX522" fmla="*/ 408544 w 794064"/>
                  <a:gd name="connsiteY522" fmla="*/ 1118690 h 1248390"/>
                  <a:gd name="connsiteX523" fmla="*/ 408033 w 794064"/>
                  <a:gd name="connsiteY523" fmla="*/ 1115620 h 1248390"/>
                  <a:gd name="connsiteX524" fmla="*/ 407521 w 794064"/>
                  <a:gd name="connsiteY524" fmla="*/ 1114085 h 1248390"/>
                  <a:gd name="connsiteX525" fmla="*/ 404451 w 794064"/>
                  <a:gd name="connsiteY525" fmla="*/ 1111527 h 1248390"/>
                  <a:gd name="connsiteX526" fmla="*/ 401893 w 794064"/>
                  <a:gd name="connsiteY526" fmla="*/ 1109225 h 1248390"/>
                  <a:gd name="connsiteX527" fmla="*/ 400102 w 794064"/>
                  <a:gd name="connsiteY527" fmla="*/ 1106411 h 1248390"/>
                  <a:gd name="connsiteX528" fmla="*/ 399079 w 794064"/>
                  <a:gd name="connsiteY528" fmla="*/ 1096690 h 1248390"/>
                  <a:gd name="connsiteX529" fmla="*/ 398823 w 794064"/>
                  <a:gd name="connsiteY529" fmla="*/ 1092085 h 1248390"/>
                  <a:gd name="connsiteX530" fmla="*/ 398312 w 794064"/>
                  <a:gd name="connsiteY530" fmla="*/ 1089783 h 1248390"/>
                  <a:gd name="connsiteX531" fmla="*/ 396777 w 794064"/>
                  <a:gd name="connsiteY531" fmla="*/ 1087736 h 1248390"/>
                  <a:gd name="connsiteX532" fmla="*/ 394986 w 794064"/>
                  <a:gd name="connsiteY532" fmla="*/ 1086969 h 1248390"/>
                  <a:gd name="connsiteX533" fmla="*/ 390637 w 794064"/>
                  <a:gd name="connsiteY533" fmla="*/ 1085689 h 1248390"/>
                  <a:gd name="connsiteX534" fmla="*/ 388079 w 794064"/>
                  <a:gd name="connsiteY534" fmla="*/ 1084922 h 1248390"/>
                  <a:gd name="connsiteX535" fmla="*/ 384753 w 794064"/>
                  <a:gd name="connsiteY535" fmla="*/ 1084411 h 1248390"/>
                  <a:gd name="connsiteX536" fmla="*/ 380148 w 794064"/>
                  <a:gd name="connsiteY536" fmla="*/ 1082108 h 1248390"/>
                  <a:gd name="connsiteX537" fmla="*/ 376823 w 794064"/>
                  <a:gd name="connsiteY537" fmla="*/ 1080829 h 1248390"/>
                  <a:gd name="connsiteX538" fmla="*/ 367613 w 794064"/>
                  <a:gd name="connsiteY538" fmla="*/ 1078271 h 1248390"/>
                  <a:gd name="connsiteX539" fmla="*/ 354311 w 794064"/>
                  <a:gd name="connsiteY539" fmla="*/ 1075712 h 1248390"/>
                  <a:gd name="connsiteX540" fmla="*/ 331798 w 794064"/>
                  <a:gd name="connsiteY540" fmla="*/ 1072643 h 1248390"/>
                  <a:gd name="connsiteX541" fmla="*/ 324891 w 794064"/>
                  <a:gd name="connsiteY541" fmla="*/ 1071875 h 1248390"/>
                  <a:gd name="connsiteX542" fmla="*/ 317728 w 794064"/>
                  <a:gd name="connsiteY542" fmla="*/ 1070852 h 1248390"/>
                  <a:gd name="connsiteX543" fmla="*/ 312100 w 794064"/>
                  <a:gd name="connsiteY543" fmla="*/ 1069061 h 1248390"/>
                  <a:gd name="connsiteX544" fmla="*/ 308519 w 794064"/>
                  <a:gd name="connsiteY544" fmla="*/ 1067526 h 1248390"/>
                  <a:gd name="connsiteX545" fmla="*/ 303658 w 794064"/>
                  <a:gd name="connsiteY545" fmla="*/ 1065735 h 1248390"/>
                  <a:gd name="connsiteX546" fmla="*/ 299821 w 794064"/>
                  <a:gd name="connsiteY546" fmla="*/ 1064456 h 1248390"/>
                  <a:gd name="connsiteX547" fmla="*/ 295984 w 794064"/>
                  <a:gd name="connsiteY547" fmla="*/ 1063689 h 1248390"/>
                  <a:gd name="connsiteX548" fmla="*/ 293937 w 794064"/>
                  <a:gd name="connsiteY548" fmla="*/ 1062410 h 1248390"/>
                  <a:gd name="connsiteX549" fmla="*/ 292658 w 794064"/>
                  <a:gd name="connsiteY549" fmla="*/ 1060363 h 1248390"/>
                  <a:gd name="connsiteX550" fmla="*/ 289844 w 794064"/>
                  <a:gd name="connsiteY550" fmla="*/ 1053968 h 1248390"/>
                  <a:gd name="connsiteX551" fmla="*/ 287797 w 794064"/>
                  <a:gd name="connsiteY551" fmla="*/ 1048596 h 1248390"/>
                  <a:gd name="connsiteX552" fmla="*/ 286518 w 794064"/>
                  <a:gd name="connsiteY552" fmla="*/ 1047061 h 1248390"/>
                  <a:gd name="connsiteX553" fmla="*/ 282681 w 794064"/>
                  <a:gd name="connsiteY553" fmla="*/ 1045014 h 1248390"/>
                  <a:gd name="connsiteX554" fmla="*/ 281913 w 794064"/>
                  <a:gd name="connsiteY554" fmla="*/ 1044502 h 1248390"/>
                  <a:gd name="connsiteX555" fmla="*/ 276797 w 794064"/>
                  <a:gd name="connsiteY555" fmla="*/ 1037339 h 1248390"/>
                  <a:gd name="connsiteX556" fmla="*/ 276030 w 794064"/>
                  <a:gd name="connsiteY556" fmla="*/ 1036572 h 1248390"/>
                  <a:gd name="connsiteX557" fmla="*/ 271681 w 794064"/>
                  <a:gd name="connsiteY557" fmla="*/ 1034270 h 1248390"/>
                  <a:gd name="connsiteX558" fmla="*/ 266053 w 794064"/>
                  <a:gd name="connsiteY558" fmla="*/ 1032223 h 1248390"/>
                  <a:gd name="connsiteX559" fmla="*/ 264774 w 794064"/>
                  <a:gd name="connsiteY559" fmla="*/ 1031200 h 1248390"/>
                  <a:gd name="connsiteX560" fmla="*/ 264006 w 794064"/>
                  <a:gd name="connsiteY560" fmla="*/ 1029665 h 1248390"/>
                  <a:gd name="connsiteX561" fmla="*/ 263239 w 794064"/>
                  <a:gd name="connsiteY561" fmla="*/ 1027362 h 1248390"/>
                  <a:gd name="connsiteX562" fmla="*/ 265029 w 794064"/>
                  <a:gd name="connsiteY562" fmla="*/ 1019944 h 1248390"/>
                  <a:gd name="connsiteX563" fmla="*/ 265541 w 794064"/>
                  <a:gd name="connsiteY563" fmla="*/ 1016106 h 1248390"/>
                  <a:gd name="connsiteX564" fmla="*/ 265285 w 794064"/>
                  <a:gd name="connsiteY564" fmla="*/ 1012014 h 1248390"/>
                  <a:gd name="connsiteX565" fmla="*/ 264262 w 794064"/>
                  <a:gd name="connsiteY565" fmla="*/ 1008688 h 1248390"/>
                  <a:gd name="connsiteX566" fmla="*/ 261960 w 794064"/>
                  <a:gd name="connsiteY566" fmla="*/ 1007153 h 1248390"/>
                  <a:gd name="connsiteX567" fmla="*/ 260169 w 794064"/>
                  <a:gd name="connsiteY567" fmla="*/ 1005874 h 1248390"/>
                  <a:gd name="connsiteX568" fmla="*/ 257611 w 794064"/>
                  <a:gd name="connsiteY568" fmla="*/ 1005106 h 1248390"/>
                  <a:gd name="connsiteX569" fmla="*/ 254797 w 794064"/>
                  <a:gd name="connsiteY569" fmla="*/ 1005106 h 1248390"/>
                  <a:gd name="connsiteX570" fmla="*/ 247122 w 794064"/>
                  <a:gd name="connsiteY570" fmla="*/ 1006129 h 1248390"/>
                  <a:gd name="connsiteX571" fmla="*/ 245587 w 794064"/>
                  <a:gd name="connsiteY571" fmla="*/ 1005618 h 1248390"/>
                  <a:gd name="connsiteX572" fmla="*/ 242261 w 794064"/>
                  <a:gd name="connsiteY572" fmla="*/ 1004083 h 1248390"/>
                  <a:gd name="connsiteX573" fmla="*/ 234843 w 794064"/>
                  <a:gd name="connsiteY573" fmla="*/ 998966 h 1248390"/>
                  <a:gd name="connsiteX574" fmla="*/ 223331 w 794064"/>
                  <a:gd name="connsiteY574" fmla="*/ 992060 h 1248390"/>
                  <a:gd name="connsiteX575" fmla="*/ 217191 w 794064"/>
                  <a:gd name="connsiteY575" fmla="*/ 989246 h 1248390"/>
                  <a:gd name="connsiteX576" fmla="*/ 206447 w 794064"/>
                  <a:gd name="connsiteY576" fmla="*/ 988222 h 1248390"/>
                  <a:gd name="connsiteX577" fmla="*/ 201074 w 794064"/>
                  <a:gd name="connsiteY577" fmla="*/ 987710 h 1248390"/>
                  <a:gd name="connsiteX578" fmla="*/ 195702 w 794064"/>
                  <a:gd name="connsiteY578" fmla="*/ 985152 h 1248390"/>
                  <a:gd name="connsiteX579" fmla="*/ 193912 w 794064"/>
                  <a:gd name="connsiteY579" fmla="*/ 983873 h 1248390"/>
                  <a:gd name="connsiteX580" fmla="*/ 191353 w 794064"/>
                  <a:gd name="connsiteY580" fmla="*/ 979524 h 1248390"/>
                  <a:gd name="connsiteX581" fmla="*/ 189051 w 794064"/>
                  <a:gd name="connsiteY581" fmla="*/ 973641 h 1248390"/>
                  <a:gd name="connsiteX582" fmla="*/ 186748 w 794064"/>
                  <a:gd name="connsiteY582" fmla="*/ 971338 h 1248390"/>
                  <a:gd name="connsiteX583" fmla="*/ 184446 w 794064"/>
                  <a:gd name="connsiteY583" fmla="*/ 969036 h 1248390"/>
                  <a:gd name="connsiteX584" fmla="*/ 180353 w 794064"/>
                  <a:gd name="connsiteY584" fmla="*/ 966478 h 1248390"/>
                  <a:gd name="connsiteX585" fmla="*/ 176771 w 794064"/>
                  <a:gd name="connsiteY585" fmla="*/ 965454 h 1248390"/>
                  <a:gd name="connsiteX586" fmla="*/ 173446 w 794064"/>
                  <a:gd name="connsiteY586" fmla="*/ 964942 h 1248390"/>
                  <a:gd name="connsiteX587" fmla="*/ 168074 w 794064"/>
                  <a:gd name="connsiteY587" fmla="*/ 965454 h 1248390"/>
                  <a:gd name="connsiteX588" fmla="*/ 157073 w 794064"/>
                  <a:gd name="connsiteY588" fmla="*/ 965454 h 1248390"/>
                  <a:gd name="connsiteX589" fmla="*/ 155027 w 794064"/>
                  <a:gd name="connsiteY589" fmla="*/ 964942 h 1248390"/>
                  <a:gd name="connsiteX590" fmla="*/ 154259 w 794064"/>
                  <a:gd name="connsiteY590" fmla="*/ 963919 h 1248390"/>
                  <a:gd name="connsiteX591" fmla="*/ 150934 w 794064"/>
                  <a:gd name="connsiteY591" fmla="*/ 949337 h 1248390"/>
                  <a:gd name="connsiteX592" fmla="*/ 149655 w 794064"/>
                  <a:gd name="connsiteY592" fmla="*/ 945500 h 1248390"/>
                  <a:gd name="connsiteX593" fmla="*/ 150166 w 794064"/>
                  <a:gd name="connsiteY593" fmla="*/ 943710 h 1248390"/>
                  <a:gd name="connsiteX594" fmla="*/ 155027 w 794064"/>
                  <a:gd name="connsiteY594" fmla="*/ 940896 h 1248390"/>
                  <a:gd name="connsiteX595" fmla="*/ 155283 w 794064"/>
                  <a:gd name="connsiteY595" fmla="*/ 939616 h 1248390"/>
                  <a:gd name="connsiteX596" fmla="*/ 154515 w 794064"/>
                  <a:gd name="connsiteY596" fmla="*/ 936802 h 1248390"/>
                  <a:gd name="connsiteX597" fmla="*/ 153236 w 794064"/>
                  <a:gd name="connsiteY597" fmla="*/ 931942 h 1248390"/>
                  <a:gd name="connsiteX598" fmla="*/ 151189 w 794064"/>
                  <a:gd name="connsiteY598" fmla="*/ 926569 h 1248390"/>
                  <a:gd name="connsiteX599" fmla="*/ 149910 w 794064"/>
                  <a:gd name="connsiteY599" fmla="*/ 924523 h 1248390"/>
                  <a:gd name="connsiteX600" fmla="*/ 148887 w 794064"/>
                  <a:gd name="connsiteY600" fmla="*/ 921197 h 1248390"/>
                  <a:gd name="connsiteX601" fmla="*/ 147096 w 794064"/>
                  <a:gd name="connsiteY601" fmla="*/ 917872 h 1248390"/>
                  <a:gd name="connsiteX602" fmla="*/ 146841 w 794064"/>
                  <a:gd name="connsiteY602" fmla="*/ 915825 h 1248390"/>
                  <a:gd name="connsiteX603" fmla="*/ 147608 w 794064"/>
                  <a:gd name="connsiteY603" fmla="*/ 914290 h 1248390"/>
                  <a:gd name="connsiteX604" fmla="*/ 148631 w 794064"/>
                  <a:gd name="connsiteY604" fmla="*/ 913011 h 1248390"/>
                  <a:gd name="connsiteX605" fmla="*/ 150678 w 794064"/>
                  <a:gd name="connsiteY605" fmla="*/ 910964 h 1248390"/>
                  <a:gd name="connsiteX606" fmla="*/ 151189 w 794064"/>
                  <a:gd name="connsiteY606" fmla="*/ 909686 h 1248390"/>
                  <a:gd name="connsiteX607" fmla="*/ 150934 w 794064"/>
                  <a:gd name="connsiteY607" fmla="*/ 907127 h 1248390"/>
                  <a:gd name="connsiteX608" fmla="*/ 152469 w 794064"/>
                  <a:gd name="connsiteY608" fmla="*/ 906104 h 1248390"/>
                  <a:gd name="connsiteX609" fmla="*/ 154771 w 794064"/>
                  <a:gd name="connsiteY609" fmla="*/ 906615 h 1248390"/>
                  <a:gd name="connsiteX610" fmla="*/ 156306 w 794064"/>
                  <a:gd name="connsiteY610" fmla="*/ 906615 h 1248390"/>
                  <a:gd name="connsiteX611" fmla="*/ 158608 w 794064"/>
                  <a:gd name="connsiteY611" fmla="*/ 905337 h 1248390"/>
                  <a:gd name="connsiteX612" fmla="*/ 159120 w 794064"/>
                  <a:gd name="connsiteY612" fmla="*/ 903801 h 1248390"/>
                  <a:gd name="connsiteX613" fmla="*/ 159887 w 794064"/>
                  <a:gd name="connsiteY613" fmla="*/ 903546 h 1248390"/>
                  <a:gd name="connsiteX614" fmla="*/ 163213 w 794064"/>
                  <a:gd name="connsiteY614" fmla="*/ 903801 h 1248390"/>
                  <a:gd name="connsiteX615" fmla="*/ 163980 w 794064"/>
                  <a:gd name="connsiteY615" fmla="*/ 903546 h 1248390"/>
                  <a:gd name="connsiteX616" fmla="*/ 165004 w 794064"/>
                  <a:gd name="connsiteY616" fmla="*/ 901755 h 1248390"/>
                  <a:gd name="connsiteX617" fmla="*/ 167050 w 794064"/>
                  <a:gd name="connsiteY617" fmla="*/ 900732 h 1248390"/>
                  <a:gd name="connsiteX618" fmla="*/ 168585 w 794064"/>
                  <a:gd name="connsiteY618" fmla="*/ 900987 h 1248390"/>
                  <a:gd name="connsiteX619" fmla="*/ 172167 w 794064"/>
                  <a:gd name="connsiteY619" fmla="*/ 902267 h 1248390"/>
                  <a:gd name="connsiteX620" fmla="*/ 173957 w 794064"/>
                  <a:gd name="connsiteY620" fmla="*/ 902267 h 1248390"/>
                  <a:gd name="connsiteX621" fmla="*/ 177027 w 794064"/>
                  <a:gd name="connsiteY621" fmla="*/ 901499 h 1248390"/>
                  <a:gd name="connsiteX622" fmla="*/ 179585 w 794064"/>
                  <a:gd name="connsiteY622" fmla="*/ 900732 h 1248390"/>
                  <a:gd name="connsiteX623" fmla="*/ 182400 w 794064"/>
                  <a:gd name="connsiteY623" fmla="*/ 898685 h 1248390"/>
                  <a:gd name="connsiteX624" fmla="*/ 184702 w 794064"/>
                  <a:gd name="connsiteY624" fmla="*/ 893569 h 1248390"/>
                  <a:gd name="connsiteX625" fmla="*/ 185725 w 794064"/>
                  <a:gd name="connsiteY625" fmla="*/ 889476 h 1248390"/>
                  <a:gd name="connsiteX626" fmla="*/ 185725 w 794064"/>
                  <a:gd name="connsiteY626" fmla="*/ 887429 h 1248390"/>
                  <a:gd name="connsiteX627" fmla="*/ 184446 w 794064"/>
                  <a:gd name="connsiteY627" fmla="*/ 874894 h 1248390"/>
                  <a:gd name="connsiteX628" fmla="*/ 184958 w 794064"/>
                  <a:gd name="connsiteY628" fmla="*/ 873103 h 1248390"/>
                  <a:gd name="connsiteX629" fmla="*/ 186237 w 794064"/>
                  <a:gd name="connsiteY629" fmla="*/ 872336 h 1248390"/>
                  <a:gd name="connsiteX630" fmla="*/ 192121 w 794064"/>
                  <a:gd name="connsiteY630" fmla="*/ 870545 h 1248390"/>
                  <a:gd name="connsiteX631" fmla="*/ 194935 w 794064"/>
                  <a:gd name="connsiteY631" fmla="*/ 869266 h 1248390"/>
                  <a:gd name="connsiteX632" fmla="*/ 197237 w 794064"/>
                  <a:gd name="connsiteY632" fmla="*/ 869010 h 1248390"/>
                  <a:gd name="connsiteX633" fmla="*/ 204144 w 794064"/>
                  <a:gd name="connsiteY633" fmla="*/ 869777 h 1248390"/>
                  <a:gd name="connsiteX634" fmla="*/ 205935 w 794064"/>
                  <a:gd name="connsiteY634" fmla="*/ 870033 h 1248390"/>
                  <a:gd name="connsiteX635" fmla="*/ 209516 w 794064"/>
                  <a:gd name="connsiteY635" fmla="*/ 871824 h 1248390"/>
                  <a:gd name="connsiteX636" fmla="*/ 210796 w 794064"/>
                  <a:gd name="connsiteY636" fmla="*/ 871824 h 1248390"/>
                  <a:gd name="connsiteX637" fmla="*/ 213865 w 794064"/>
                  <a:gd name="connsiteY637" fmla="*/ 870801 h 1248390"/>
                  <a:gd name="connsiteX638" fmla="*/ 214377 w 794064"/>
                  <a:gd name="connsiteY638" fmla="*/ 868754 h 1248390"/>
                  <a:gd name="connsiteX639" fmla="*/ 213354 w 794064"/>
                  <a:gd name="connsiteY639" fmla="*/ 867219 h 1248390"/>
                  <a:gd name="connsiteX640" fmla="*/ 210796 w 794064"/>
                  <a:gd name="connsiteY640" fmla="*/ 864405 h 1248390"/>
                  <a:gd name="connsiteX641" fmla="*/ 205935 w 794064"/>
                  <a:gd name="connsiteY641" fmla="*/ 859545 h 1248390"/>
                  <a:gd name="connsiteX642" fmla="*/ 204912 w 794064"/>
                  <a:gd name="connsiteY642" fmla="*/ 857754 h 1248390"/>
                  <a:gd name="connsiteX643" fmla="*/ 204912 w 794064"/>
                  <a:gd name="connsiteY643" fmla="*/ 855708 h 1248390"/>
                  <a:gd name="connsiteX644" fmla="*/ 205935 w 794064"/>
                  <a:gd name="connsiteY644" fmla="*/ 850847 h 1248390"/>
                  <a:gd name="connsiteX645" fmla="*/ 205935 w 794064"/>
                  <a:gd name="connsiteY645" fmla="*/ 849056 h 1248390"/>
                  <a:gd name="connsiteX646" fmla="*/ 205167 w 794064"/>
                  <a:gd name="connsiteY646" fmla="*/ 847521 h 1248390"/>
                  <a:gd name="connsiteX647" fmla="*/ 201074 w 794064"/>
                  <a:gd name="connsiteY647" fmla="*/ 841637 h 1248390"/>
                  <a:gd name="connsiteX648" fmla="*/ 199028 w 794064"/>
                  <a:gd name="connsiteY648" fmla="*/ 837544 h 1248390"/>
                  <a:gd name="connsiteX649" fmla="*/ 198516 w 794064"/>
                  <a:gd name="connsiteY649" fmla="*/ 835754 h 1248390"/>
                  <a:gd name="connsiteX650" fmla="*/ 198772 w 794064"/>
                  <a:gd name="connsiteY650" fmla="*/ 832172 h 1248390"/>
                  <a:gd name="connsiteX651" fmla="*/ 200563 w 794064"/>
                  <a:gd name="connsiteY651" fmla="*/ 829358 h 1248390"/>
                  <a:gd name="connsiteX652" fmla="*/ 202609 w 794064"/>
                  <a:gd name="connsiteY652" fmla="*/ 828079 h 1248390"/>
                  <a:gd name="connsiteX653" fmla="*/ 203121 w 794064"/>
                  <a:gd name="connsiteY653" fmla="*/ 826544 h 1248390"/>
                  <a:gd name="connsiteX654" fmla="*/ 202098 w 794064"/>
                  <a:gd name="connsiteY654" fmla="*/ 824753 h 1248390"/>
                  <a:gd name="connsiteX655" fmla="*/ 200563 w 794064"/>
                  <a:gd name="connsiteY655" fmla="*/ 823218 h 1248390"/>
                  <a:gd name="connsiteX656" fmla="*/ 199539 w 794064"/>
                  <a:gd name="connsiteY656" fmla="*/ 818102 h 1248390"/>
                  <a:gd name="connsiteX657" fmla="*/ 199795 w 794064"/>
                  <a:gd name="connsiteY657" fmla="*/ 816567 h 1248390"/>
                  <a:gd name="connsiteX658" fmla="*/ 200563 w 794064"/>
                  <a:gd name="connsiteY658" fmla="*/ 815032 h 1248390"/>
                  <a:gd name="connsiteX659" fmla="*/ 201586 w 794064"/>
                  <a:gd name="connsiteY659" fmla="*/ 814009 h 1248390"/>
                  <a:gd name="connsiteX660" fmla="*/ 202609 w 794064"/>
                  <a:gd name="connsiteY660" fmla="*/ 814009 h 1248390"/>
                  <a:gd name="connsiteX661" fmla="*/ 206703 w 794064"/>
                  <a:gd name="connsiteY661" fmla="*/ 815544 h 1248390"/>
                  <a:gd name="connsiteX662" fmla="*/ 207726 w 794064"/>
                  <a:gd name="connsiteY662" fmla="*/ 815544 h 1248390"/>
                  <a:gd name="connsiteX663" fmla="*/ 208493 w 794064"/>
                  <a:gd name="connsiteY663" fmla="*/ 814521 h 1248390"/>
                  <a:gd name="connsiteX664" fmla="*/ 208493 w 794064"/>
                  <a:gd name="connsiteY664" fmla="*/ 809660 h 1248390"/>
                  <a:gd name="connsiteX665" fmla="*/ 209005 w 794064"/>
                  <a:gd name="connsiteY665" fmla="*/ 807358 h 1248390"/>
                  <a:gd name="connsiteX666" fmla="*/ 210796 w 794064"/>
                  <a:gd name="connsiteY666" fmla="*/ 805055 h 1248390"/>
                  <a:gd name="connsiteX667" fmla="*/ 214121 w 794064"/>
                  <a:gd name="connsiteY667" fmla="*/ 802753 h 1248390"/>
                  <a:gd name="connsiteX668" fmla="*/ 215400 w 794064"/>
                  <a:gd name="connsiteY668" fmla="*/ 802241 h 1248390"/>
                  <a:gd name="connsiteX669" fmla="*/ 216679 w 794064"/>
                  <a:gd name="connsiteY669" fmla="*/ 801218 h 1248390"/>
                  <a:gd name="connsiteX670" fmla="*/ 217703 w 794064"/>
                  <a:gd name="connsiteY670" fmla="*/ 800962 h 1248390"/>
                  <a:gd name="connsiteX671" fmla="*/ 218982 w 794064"/>
                  <a:gd name="connsiteY671" fmla="*/ 799939 h 1248390"/>
                  <a:gd name="connsiteX672" fmla="*/ 218214 w 794064"/>
                  <a:gd name="connsiteY672" fmla="*/ 798659 h 1248390"/>
                  <a:gd name="connsiteX673" fmla="*/ 218470 w 794064"/>
                  <a:gd name="connsiteY673" fmla="*/ 797381 h 1248390"/>
                  <a:gd name="connsiteX674" fmla="*/ 220772 w 794064"/>
                  <a:gd name="connsiteY674" fmla="*/ 794055 h 1248390"/>
                  <a:gd name="connsiteX675" fmla="*/ 220517 w 794064"/>
                  <a:gd name="connsiteY675" fmla="*/ 791753 h 1248390"/>
                  <a:gd name="connsiteX676" fmla="*/ 221028 w 794064"/>
                  <a:gd name="connsiteY676" fmla="*/ 790218 h 1248390"/>
                  <a:gd name="connsiteX677" fmla="*/ 220517 w 794064"/>
                  <a:gd name="connsiteY677" fmla="*/ 788427 h 1248390"/>
                  <a:gd name="connsiteX678" fmla="*/ 219238 w 794064"/>
                  <a:gd name="connsiteY678" fmla="*/ 786380 h 1248390"/>
                  <a:gd name="connsiteX679" fmla="*/ 217191 w 794064"/>
                  <a:gd name="connsiteY679" fmla="*/ 782543 h 1248390"/>
                  <a:gd name="connsiteX680" fmla="*/ 215400 w 794064"/>
                  <a:gd name="connsiteY680" fmla="*/ 779985 h 1248390"/>
                  <a:gd name="connsiteX681" fmla="*/ 211819 w 794064"/>
                  <a:gd name="connsiteY681" fmla="*/ 777682 h 1248390"/>
                  <a:gd name="connsiteX682" fmla="*/ 211307 w 794064"/>
                  <a:gd name="connsiteY682" fmla="*/ 776659 h 1248390"/>
                  <a:gd name="connsiteX683" fmla="*/ 210796 w 794064"/>
                  <a:gd name="connsiteY683" fmla="*/ 772566 h 1248390"/>
                  <a:gd name="connsiteX684" fmla="*/ 209261 w 794064"/>
                  <a:gd name="connsiteY684" fmla="*/ 767705 h 1248390"/>
                  <a:gd name="connsiteX685" fmla="*/ 207470 w 794064"/>
                  <a:gd name="connsiteY685" fmla="*/ 764891 h 1248390"/>
                  <a:gd name="connsiteX686" fmla="*/ 205423 w 794064"/>
                  <a:gd name="connsiteY686" fmla="*/ 760543 h 1248390"/>
                  <a:gd name="connsiteX687" fmla="*/ 205423 w 794064"/>
                  <a:gd name="connsiteY687" fmla="*/ 759008 h 1248390"/>
                  <a:gd name="connsiteX688" fmla="*/ 205935 w 794064"/>
                  <a:gd name="connsiteY688" fmla="*/ 756194 h 1248390"/>
                  <a:gd name="connsiteX689" fmla="*/ 205935 w 794064"/>
                  <a:gd name="connsiteY689" fmla="*/ 754403 h 1248390"/>
                  <a:gd name="connsiteX690" fmla="*/ 204144 w 794064"/>
                  <a:gd name="connsiteY690" fmla="*/ 751845 h 1248390"/>
                  <a:gd name="connsiteX691" fmla="*/ 200819 w 794064"/>
                  <a:gd name="connsiteY691" fmla="*/ 747495 h 1248390"/>
                  <a:gd name="connsiteX692" fmla="*/ 196981 w 794064"/>
                  <a:gd name="connsiteY692" fmla="*/ 741612 h 1248390"/>
                  <a:gd name="connsiteX693" fmla="*/ 195446 w 794064"/>
                  <a:gd name="connsiteY693" fmla="*/ 740333 h 1248390"/>
                  <a:gd name="connsiteX694" fmla="*/ 194423 w 794064"/>
                  <a:gd name="connsiteY694" fmla="*/ 740077 h 1248390"/>
                  <a:gd name="connsiteX695" fmla="*/ 190842 w 794064"/>
                  <a:gd name="connsiteY695" fmla="*/ 740077 h 1248390"/>
                  <a:gd name="connsiteX696" fmla="*/ 189562 w 794064"/>
                  <a:gd name="connsiteY696" fmla="*/ 738542 h 1248390"/>
                  <a:gd name="connsiteX697" fmla="*/ 187772 w 794064"/>
                  <a:gd name="connsiteY697" fmla="*/ 732146 h 1248390"/>
                  <a:gd name="connsiteX698" fmla="*/ 186748 w 794064"/>
                  <a:gd name="connsiteY698" fmla="*/ 729077 h 1248390"/>
                  <a:gd name="connsiteX699" fmla="*/ 187260 w 794064"/>
                  <a:gd name="connsiteY699" fmla="*/ 727797 h 1248390"/>
                  <a:gd name="connsiteX700" fmla="*/ 190074 w 794064"/>
                  <a:gd name="connsiteY700" fmla="*/ 728565 h 1248390"/>
                  <a:gd name="connsiteX701" fmla="*/ 192376 w 794064"/>
                  <a:gd name="connsiteY701" fmla="*/ 728565 h 1248390"/>
                  <a:gd name="connsiteX702" fmla="*/ 198772 w 794064"/>
                  <a:gd name="connsiteY702" fmla="*/ 726774 h 1248390"/>
                  <a:gd name="connsiteX703" fmla="*/ 201074 w 794064"/>
                  <a:gd name="connsiteY703" fmla="*/ 725495 h 1248390"/>
                  <a:gd name="connsiteX704" fmla="*/ 202865 w 794064"/>
                  <a:gd name="connsiteY704" fmla="*/ 723449 h 1248390"/>
                  <a:gd name="connsiteX705" fmla="*/ 205679 w 794064"/>
                  <a:gd name="connsiteY705" fmla="*/ 719611 h 1248390"/>
                  <a:gd name="connsiteX706" fmla="*/ 208749 w 794064"/>
                  <a:gd name="connsiteY706" fmla="*/ 714495 h 1248390"/>
                  <a:gd name="connsiteX707" fmla="*/ 209516 w 794064"/>
                  <a:gd name="connsiteY707" fmla="*/ 711681 h 1248390"/>
                  <a:gd name="connsiteX708" fmla="*/ 209005 w 794064"/>
                  <a:gd name="connsiteY708" fmla="*/ 707588 h 1248390"/>
                  <a:gd name="connsiteX709" fmla="*/ 206958 w 794064"/>
                  <a:gd name="connsiteY709" fmla="*/ 704518 h 1248390"/>
                  <a:gd name="connsiteX710" fmla="*/ 205167 w 794064"/>
                  <a:gd name="connsiteY710" fmla="*/ 703239 h 1248390"/>
                  <a:gd name="connsiteX711" fmla="*/ 202609 w 794064"/>
                  <a:gd name="connsiteY711" fmla="*/ 702215 h 1248390"/>
                  <a:gd name="connsiteX712" fmla="*/ 197493 w 794064"/>
                  <a:gd name="connsiteY712" fmla="*/ 701704 h 1248390"/>
                  <a:gd name="connsiteX713" fmla="*/ 196214 w 794064"/>
                  <a:gd name="connsiteY713" fmla="*/ 700936 h 1248390"/>
                  <a:gd name="connsiteX714" fmla="*/ 195446 w 794064"/>
                  <a:gd name="connsiteY714" fmla="*/ 699913 h 1248390"/>
                  <a:gd name="connsiteX715" fmla="*/ 195446 w 794064"/>
                  <a:gd name="connsiteY715" fmla="*/ 697611 h 1248390"/>
                  <a:gd name="connsiteX716" fmla="*/ 197493 w 794064"/>
                  <a:gd name="connsiteY716" fmla="*/ 692494 h 1248390"/>
                  <a:gd name="connsiteX717" fmla="*/ 196981 w 794064"/>
                  <a:gd name="connsiteY717" fmla="*/ 690704 h 1248390"/>
                  <a:gd name="connsiteX718" fmla="*/ 194167 w 794064"/>
                  <a:gd name="connsiteY718" fmla="*/ 686866 h 1248390"/>
                  <a:gd name="connsiteX719" fmla="*/ 192632 w 794064"/>
                  <a:gd name="connsiteY719" fmla="*/ 685076 h 1248390"/>
                  <a:gd name="connsiteX720" fmla="*/ 191609 w 794064"/>
                  <a:gd name="connsiteY720" fmla="*/ 682517 h 1248390"/>
                  <a:gd name="connsiteX721" fmla="*/ 191353 w 794064"/>
                  <a:gd name="connsiteY721" fmla="*/ 680471 h 1248390"/>
                  <a:gd name="connsiteX722" fmla="*/ 190074 w 794064"/>
                  <a:gd name="connsiteY722" fmla="*/ 677657 h 1248390"/>
                  <a:gd name="connsiteX723" fmla="*/ 188028 w 794064"/>
                  <a:gd name="connsiteY723" fmla="*/ 675099 h 1248390"/>
                  <a:gd name="connsiteX724" fmla="*/ 185469 w 794064"/>
                  <a:gd name="connsiteY724" fmla="*/ 672540 h 1248390"/>
                  <a:gd name="connsiteX725" fmla="*/ 180609 w 794064"/>
                  <a:gd name="connsiteY725" fmla="*/ 669215 h 1248390"/>
                  <a:gd name="connsiteX726" fmla="*/ 174213 w 794064"/>
                  <a:gd name="connsiteY726" fmla="*/ 665633 h 1248390"/>
                  <a:gd name="connsiteX727" fmla="*/ 169609 w 794064"/>
                  <a:gd name="connsiteY727" fmla="*/ 662819 h 1248390"/>
                  <a:gd name="connsiteX728" fmla="*/ 167050 w 794064"/>
                  <a:gd name="connsiteY728" fmla="*/ 660261 h 1248390"/>
                  <a:gd name="connsiteX729" fmla="*/ 165771 w 794064"/>
                  <a:gd name="connsiteY729" fmla="*/ 657703 h 1248390"/>
                  <a:gd name="connsiteX730" fmla="*/ 162446 w 794064"/>
                  <a:gd name="connsiteY730" fmla="*/ 657447 h 1248390"/>
                  <a:gd name="connsiteX731" fmla="*/ 159887 w 794064"/>
                  <a:gd name="connsiteY731" fmla="*/ 656168 h 1248390"/>
                  <a:gd name="connsiteX732" fmla="*/ 157329 w 794064"/>
                  <a:gd name="connsiteY732" fmla="*/ 653354 h 1248390"/>
                  <a:gd name="connsiteX733" fmla="*/ 156050 w 794064"/>
                  <a:gd name="connsiteY733" fmla="*/ 650796 h 1248390"/>
                  <a:gd name="connsiteX734" fmla="*/ 155794 w 794064"/>
                  <a:gd name="connsiteY734" fmla="*/ 646703 h 1248390"/>
                  <a:gd name="connsiteX735" fmla="*/ 156306 w 794064"/>
                  <a:gd name="connsiteY735" fmla="*/ 643121 h 1248390"/>
                  <a:gd name="connsiteX736" fmla="*/ 156306 w 794064"/>
                  <a:gd name="connsiteY736" fmla="*/ 641074 h 1248390"/>
                  <a:gd name="connsiteX737" fmla="*/ 157585 w 794064"/>
                  <a:gd name="connsiteY737" fmla="*/ 635446 h 1248390"/>
                  <a:gd name="connsiteX738" fmla="*/ 157585 w 794064"/>
                  <a:gd name="connsiteY738" fmla="*/ 629307 h 1248390"/>
                  <a:gd name="connsiteX739" fmla="*/ 157841 w 794064"/>
                  <a:gd name="connsiteY739" fmla="*/ 624702 h 1248390"/>
                  <a:gd name="connsiteX740" fmla="*/ 157585 w 794064"/>
                  <a:gd name="connsiteY740" fmla="*/ 622655 h 1248390"/>
                  <a:gd name="connsiteX741" fmla="*/ 155794 w 794064"/>
                  <a:gd name="connsiteY741" fmla="*/ 619586 h 1248390"/>
                  <a:gd name="connsiteX742" fmla="*/ 151445 w 794064"/>
                  <a:gd name="connsiteY742" fmla="*/ 615237 h 1248390"/>
                  <a:gd name="connsiteX743" fmla="*/ 147608 w 794064"/>
                  <a:gd name="connsiteY743" fmla="*/ 612423 h 1248390"/>
                  <a:gd name="connsiteX744" fmla="*/ 144027 w 794064"/>
                  <a:gd name="connsiteY744" fmla="*/ 609864 h 1248390"/>
                  <a:gd name="connsiteX745" fmla="*/ 141724 w 794064"/>
                  <a:gd name="connsiteY745" fmla="*/ 609609 h 1248390"/>
                  <a:gd name="connsiteX746" fmla="*/ 139934 w 794064"/>
                  <a:gd name="connsiteY746" fmla="*/ 609864 h 1248390"/>
                  <a:gd name="connsiteX747" fmla="*/ 137631 w 794064"/>
                  <a:gd name="connsiteY747" fmla="*/ 610888 h 1248390"/>
                  <a:gd name="connsiteX748" fmla="*/ 133794 w 794064"/>
                  <a:gd name="connsiteY748" fmla="*/ 612678 h 1248390"/>
                  <a:gd name="connsiteX749" fmla="*/ 129701 w 794064"/>
                  <a:gd name="connsiteY749" fmla="*/ 613958 h 1248390"/>
                  <a:gd name="connsiteX750" fmla="*/ 127143 w 794064"/>
                  <a:gd name="connsiteY750" fmla="*/ 613190 h 1248390"/>
                  <a:gd name="connsiteX751" fmla="*/ 124328 w 794064"/>
                  <a:gd name="connsiteY751" fmla="*/ 611399 h 1248390"/>
                  <a:gd name="connsiteX752" fmla="*/ 122026 w 794064"/>
                  <a:gd name="connsiteY752" fmla="*/ 609097 h 1248390"/>
                  <a:gd name="connsiteX753" fmla="*/ 119979 w 794064"/>
                  <a:gd name="connsiteY753" fmla="*/ 606283 h 1248390"/>
                  <a:gd name="connsiteX754" fmla="*/ 118445 w 794064"/>
                  <a:gd name="connsiteY754" fmla="*/ 604237 h 1248390"/>
                  <a:gd name="connsiteX755" fmla="*/ 117933 w 794064"/>
                  <a:gd name="connsiteY755" fmla="*/ 601167 h 1248390"/>
                  <a:gd name="connsiteX756" fmla="*/ 117933 w 794064"/>
                  <a:gd name="connsiteY756" fmla="*/ 597841 h 1248390"/>
                  <a:gd name="connsiteX757" fmla="*/ 117421 w 794064"/>
                  <a:gd name="connsiteY757" fmla="*/ 594771 h 1248390"/>
                  <a:gd name="connsiteX758" fmla="*/ 116398 w 794064"/>
                  <a:gd name="connsiteY758" fmla="*/ 593492 h 1248390"/>
                  <a:gd name="connsiteX759" fmla="*/ 114352 w 794064"/>
                  <a:gd name="connsiteY759" fmla="*/ 591957 h 1248390"/>
                  <a:gd name="connsiteX760" fmla="*/ 113072 w 794064"/>
                  <a:gd name="connsiteY760" fmla="*/ 590422 h 1248390"/>
                  <a:gd name="connsiteX761" fmla="*/ 111537 w 794064"/>
                  <a:gd name="connsiteY761" fmla="*/ 587352 h 1248390"/>
                  <a:gd name="connsiteX762" fmla="*/ 110770 w 794064"/>
                  <a:gd name="connsiteY762" fmla="*/ 584794 h 1248390"/>
                  <a:gd name="connsiteX763" fmla="*/ 110770 w 794064"/>
                  <a:gd name="connsiteY763" fmla="*/ 583259 h 1248390"/>
                  <a:gd name="connsiteX764" fmla="*/ 112305 w 794064"/>
                  <a:gd name="connsiteY764" fmla="*/ 575841 h 1248390"/>
                  <a:gd name="connsiteX765" fmla="*/ 112561 w 794064"/>
                  <a:gd name="connsiteY765" fmla="*/ 571491 h 1248390"/>
                  <a:gd name="connsiteX766" fmla="*/ 112561 w 794064"/>
                  <a:gd name="connsiteY766" fmla="*/ 570212 h 1248390"/>
                  <a:gd name="connsiteX767" fmla="*/ 111282 w 794064"/>
                  <a:gd name="connsiteY767" fmla="*/ 567143 h 1248390"/>
                  <a:gd name="connsiteX768" fmla="*/ 110770 w 794064"/>
                  <a:gd name="connsiteY768" fmla="*/ 563817 h 1248390"/>
                  <a:gd name="connsiteX769" fmla="*/ 111282 w 794064"/>
                  <a:gd name="connsiteY769" fmla="*/ 562026 h 1248390"/>
                  <a:gd name="connsiteX770" fmla="*/ 114607 w 794064"/>
                  <a:gd name="connsiteY770" fmla="*/ 555119 h 1248390"/>
                  <a:gd name="connsiteX771" fmla="*/ 113840 w 794064"/>
                  <a:gd name="connsiteY771" fmla="*/ 553584 h 1248390"/>
                  <a:gd name="connsiteX772" fmla="*/ 104630 w 794064"/>
                  <a:gd name="connsiteY772" fmla="*/ 547189 h 1248390"/>
                  <a:gd name="connsiteX773" fmla="*/ 103607 w 794064"/>
                  <a:gd name="connsiteY773" fmla="*/ 544375 h 1248390"/>
                  <a:gd name="connsiteX774" fmla="*/ 103863 w 794064"/>
                  <a:gd name="connsiteY774" fmla="*/ 542328 h 1248390"/>
                  <a:gd name="connsiteX775" fmla="*/ 105654 w 794064"/>
                  <a:gd name="connsiteY775" fmla="*/ 533374 h 1248390"/>
                  <a:gd name="connsiteX776" fmla="*/ 106421 w 794064"/>
                  <a:gd name="connsiteY776" fmla="*/ 526723 h 1248390"/>
                  <a:gd name="connsiteX777" fmla="*/ 106677 w 794064"/>
                  <a:gd name="connsiteY777" fmla="*/ 522630 h 1248390"/>
                  <a:gd name="connsiteX778" fmla="*/ 105142 w 794064"/>
                  <a:gd name="connsiteY778" fmla="*/ 518281 h 1248390"/>
                  <a:gd name="connsiteX779" fmla="*/ 104119 w 794064"/>
                  <a:gd name="connsiteY779" fmla="*/ 514955 h 1248390"/>
                  <a:gd name="connsiteX780" fmla="*/ 103095 w 794064"/>
                  <a:gd name="connsiteY780" fmla="*/ 512397 h 1248390"/>
                  <a:gd name="connsiteX781" fmla="*/ 103095 w 794064"/>
                  <a:gd name="connsiteY781" fmla="*/ 502676 h 1248390"/>
                  <a:gd name="connsiteX782" fmla="*/ 102840 w 794064"/>
                  <a:gd name="connsiteY782" fmla="*/ 493466 h 1248390"/>
                  <a:gd name="connsiteX783" fmla="*/ 102072 w 794064"/>
                  <a:gd name="connsiteY783" fmla="*/ 489118 h 1248390"/>
                  <a:gd name="connsiteX784" fmla="*/ 102072 w 794064"/>
                  <a:gd name="connsiteY784" fmla="*/ 487071 h 1248390"/>
                  <a:gd name="connsiteX785" fmla="*/ 102584 w 794064"/>
                  <a:gd name="connsiteY785" fmla="*/ 485792 h 1248390"/>
                  <a:gd name="connsiteX786" fmla="*/ 107188 w 794064"/>
                  <a:gd name="connsiteY786" fmla="*/ 477606 h 1248390"/>
                  <a:gd name="connsiteX787" fmla="*/ 107188 w 794064"/>
                  <a:gd name="connsiteY787" fmla="*/ 475303 h 1248390"/>
                  <a:gd name="connsiteX788" fmla="*/ 106165 w 794064"/>
                  <a:gd name="connsiteY788" fmla="*/ 472489 h 1248390"/>
                  <a:gd name="connsiteX789" fmla="*/ 106421 w 794064"/>
                  <a:gd name="connsiteY789" fmla="*/ 469163 h 1248390"/>
                  <a:gd name="connsiteX790" fmla="*/ 107700 w 794064"/>
                  <a:gd name="connsiteY790" fmla="*/ 467884 h 1248390"/>
                  <a:gd name="connsiteX791" fmla="*/ 108979 w 794064"/>
                  <a:gd name="connsiteY791" fmla="*/ 467884 h 1248390"/>
                  <a:gd name="connsiteX792" fmla="*/ 111026 w 794064"/>
                  <a:gd name="connsiteY792" fmla="*/ 466605 h 1248390"/>
                  <a:gd name="connsiteX793" fmla="*/ 111537 w 794064"/>
                  <a:gd name="connsiteY793" fmla="*/ 464047 h 1248390"/>
                  <a:gd name="connsiteX794" fmla="*/ 111026 w 794064"/>
                  <a:gd name="connsiteY794" fmla="*/ 458163 h 1248390"/>
                  <a:gd name="connsiteX795" fmla="*/ 109747 w 794064"/>
                  <a:gd name="connsiteY795" fmla="*/ 452791 h 1248390"/>
                  <a:gd name="connsiteX796" fmla="*/ 107956 w 794064"/>
                  <a:gd name="connsiteY796" fmla="*/ 448186 h 1248390"/>
                  <a:gd name="connsiteX797" fmla="*/ 105654 w 794064"/>
                  <a:gd name="connsiteY797" fmla="*/ 445884 h 1248390"/>
                  <a:gd name="connsiteX798" fmla="*/ 100537 w 794064"/>
                  <a:gd name="connsiteY798" fmla="*/ 441279 h 1248390"/>
                  <a:gd name="connsiteX799" fmla="*/ 96188 w 794064"/>
                  <a:gd name="connsiteY799" fmla="*/ 438465 h 1248390"/>
                  <a:gd name="connsiteX800" fmla="*/ 86467 w 794064"/>
                  <a:gd name="connsiteY800" fmla="*/ 435907 h 1248390"/>
                  <a:gd name="connsiteX801" fmla="*/ 85444 w 794064"/>
                  <a:gd name="connsiteY801" fmla="*/ 435140 h 1248390"/>
                  <a:gd name="connsiteX802" fmla="*/ 83909 w 794064"/>
                  <a:gd name="connsiteY802" fmla="*/ 433093 h 1248390"/>
                  <a:gd name="connsiteX803" fmla="*/ 83397 w 794064"/>
                  <a:gd name="connsiteY803" fmla="*/ 431558 h 1248390"/>
                  <a:gd name="connsiteX804" fmla="*/ 82374 w 794064"/>
                  <a:gd name="connsiteY804" fmla="*/ 424907 h 1248390"/>
                  <a:gd name="connsiteX805" fmla="*/ 82374 w 794064"/>
                  <a:gd name="connsiteY805" fmla="*/ 421581 h 1248390"/>
                  <a:gd name="connsiteX806" fmla="*/ 82886 w 794064"/>
                  <a:gd name="connsiteY806" fmla="*/ 419023 h 1248390"/>
                  <a:gd name="connsiteX807" fmla="*/ 84165 w 794064"/>
                  <a:gd name="connsiteY807" fmla="*/ 415953 h 1248390"/>
                  <a:gd name="connsiteX808" fmla="*/ 84420 w 794064"/>
                  <a:gd name="connsiteY808" fmla="*/ 412883 h 1248390"/>
                  <a:gd name="connsiteX809" fmla="*/ 83653 w 794064"/>
                  <a:gd name="connsiteY809" fmla="*/ 409046 h 1248390"/>
                  <a:gd name="connsiteX810" fmla="*/ 84676 w 794064"/>
                  <a:gd name="connsiteY810" fmla="*/ 406488 h 1248390"/>
                  <a:gd name="connsiteX811" fmla="*/ 84676 w 794064"/>
                  <a:gd name="connsiteY811" fmla="*/ 404441 h 1248390"/>
                  <a:gd name="connsiteX812" fmla="*/ 74443 w 794064"/>
                  <a:gd name="connsiteY812" fmla="*/ 386534 h 1248390"/>
                  <a:gd name="connsiteX813" fmla="*/ 72909 w 794064"/>
                  <a:gd name="connsiteY813" fmla="*/ 383464 h 1248390"/>
                  <a:gd name="connsiteX814" fmla="*/ 71885 w 794064"/>
                  <a:gd name="connsiteY814" fmla="*/ 380650 h 1248390"/>
                  <a:gd name="connsiteX815" fmla="*/ 70350 w 794064"/>
                  <a:gd name="connsiteY815" fmla="*/ 373999 h 1248390"/>
                  <a:gd name="connsiteX816" fmla="*/ 70095 w 794064"/>
                  <a:gd name="connsiteY816" fmla="*/ 369394 h 1248390"/>
                  <a:gd name="connsiteX817" fmla="*/ 70095 w 794064"/>
                  <a:gd name="connsiteY817" fmla="*/ 364022 h 1248390"/>
                  <a:gd name="connsiteX818" fmla="*/ 70862 w 794064"/>
                  <a:gd name="connsiteY818" fmla="*/ 361975 h 1248390"/>
                  <a:gd name="connsiteX819" fmla="*/ 73420 w 794064"/>
                  <a:gd name="connsiteY819" fmla="*/ 357882 h 1248390"/>
                  <a:gd name="connsiteX820" fmla="*/ 74699 w 794064"/>
                  <a:gd name="connsiteY820" fmla="*/ 356091 h 1248390"/>
                  <a:gd name="connsiteX821" fmla="*/ 77513 w 794064"/>
                  <a:gd name="connsiteY821" fmla="*/ 351231 h 1248390"/>
                  <a:gd name="connsiteX822" fmla="*/ 81351 w 794064"/>
                  <a:gd name="connsiteY822" fmla="*/ 336905 h 1248390"/>
                  <a:gd name="connsiteX823" fmla="*/ 80839 w 794064"/>
                  <a:gd name="connsiteY823" fmla="*/ 332300 h 1248390"/>
                  <a:gd name="connsiteX824" fmla="*/ 76490 w 794064"/>
                  <a:gd name="connsiteY824" fmla="*/ 323346 h 1248390"/>
                  <a:gd name="connsiteX825" fmla="*/ 77513 w 794064"/>
                  <a:gd name="connsiteY825" fmla="*/ 320532 h 1248390"/>
                  <a:gd name="connsiteX826" fmla="*/ 77258 w 794064"/>
                  <a:gd name="connsiteY826" fmla="*/ 318997 h 1248390"/>
                  <a:gd name="connsiteX827" fmla="*/ 76234 w 794064"/>
                  <a:gd name="connsiteY827" fmla="*/ 317207 h 1248390"/>
                  <a:gd name="connsiteX828" fmla="*/ 75979 w 794064"/>
                  <a:gd name="connsiteY828" fmla="*/ 315416 h 1248390"/>
                  <a:gd name="connsiteX829" fmla="*/ 76490 w 794064"/>
                  <a:gd name="connsiteY829" fmla="*/ 310299 h 1248390"/>
                  <a:gd name="connsiteX830" fmla="*/ 79560 w 794064"/>
                  <a:gd name="connsiteY830" fmla="*/ 302625 h 1248390"/>
                  <a:gd name="connsiteX831" fmla="*/ 79816 w 794064"/>
                  <a:gd name="connsiteY831" fmla="*/ 301602 h 1248390"/>
                  <a:gd name="connsiteX832" fmla="*/ 80072 w 794064"/>
                  <a:gd name="connsiteY832" fmla="*/ 296229 h 1248390"/>
                  <a:gd name="connsiteX833" fmla="*/ 80327 w 794064"/>
                  <a:gd name="connsiteY833" fmla="*/ 293159 h 1248390"/>
                  <a:gd name="connsiteX834" fmla="*/ 80072 w 794064"/>
                  <a:gd name="connsiteY834" fmla="*/ 291113 h 1248390"/>
                  <a:gd name="connsiteX835" fmla="*/ 79048 w 794064"/>
                  <a:gd name="connsiteY835" fmla="*/ 289578 h 1248390"/>
                  <a:gd name="connsiteX836" fmla="*/ 74188 w 794064"/>
                  <a:gd name="connsiteY836" fmla="*/ 285485 h 1248390"/>
                  <a:gd name="connsiteX837" fmla="*/ 73676 w 794064"/>
                  <a:gd name="connsiteY837" fmla="*/ 284717 h 1248390"/>
                  <a:gd name="connsiteX838" fmla="*/ 73420 w 794064"/>
                  <a:gd name="connsiteY838" fmla="*/ 281648 h 1248390"/>
                  <a:gd name="connsiteX839" fmla="*/ 73420 w 794064"/>
                  <a:gd name="connsiteY839" fmla="*/ 279089 h 1248390"/>
                  <a:gd name="connsiteX840" fmla="*/ 74188 w 794064"/>
                  <a:gd name="connsiteY840" fmla="*/ 276020 h 1248390"/>
                  <a:gd name="connsiteX841" fmla="*/ 74188 w 794064"/>
                  <a:gd name="connsiteY841" fmla="*/ 269368 h 1248390"/>
                  <a:gd name="connsiteX842" fmla="*/ 73932 w 794064"/>
                  <a:gd name="connsiteY842" fmla="*/ 266554 h 1248390"/>
                  <a:gd name="connsiteX843" fmla="*/ 72909 w 794064"/>
                  <a:gd name="connsiteY843" fmla="*/ 264252 h 1248390"/>
                  <a:gd name="connsiteX844" fmla="*/ 70350 w 794064"/>
                  <a:gd name="connsiteY844" fmla="*/ 261182 h 1248390"/>
                  <a:gd name="connsiteX845" fmla="*/ 69071 w 794064"/>
                  <a:gd name="connsiteY845" fmla="*/ 259391 h 1248390"/>
                  <a:gd name="connsiteX846" fmla="*/ 67792 w 794064"/>
                  <a:gd name="connsiteY846" fmla="*/ 256066 h 1248390"/>
                  <a:gd name="connsiteX847" fmla="*/ 67536 w 794064"/>
                  <a:gd name="connsiteY847" fmla="*/ 254531 h 1248390"/>
                  <a:gd name="connsiteX848" fmla="*/ 68560 w 794064"/>
                  <a:gd name="connsiteY848" fmla="*/ 246600 h 1248390"/>
                  <a:gd name="connsiteX849" fmla="*/ 68560 w 794064"/>
                  <a:gd name="connsiteY849" fmla="*/ 245065 h 1248390"/>
                  <a:gd name="connsiteX850" fmla="*/ 67792 w 794064"/>
                  <a:gd name="connsiteY850" fmla="*/ 243786 h 1248390"/>
                  <a:gd name="connsiteX851" fmla="*/ 66002 w 794064"/>
                  <a:gd name="connsiteY851" fmla="*/ 242763 h 1248390"/>
                  <a:gd name="connsiteX852" fmla="*/ 61652 w 794064"/>
                  <a:gd name="connsiteY852" fmla="*/ 242251 h 1248390"/>
                  <a:gd name="connsiteX853" fmla="*/ 60118 w 794064"/>
                  <a:gd name="connsiteY853" fmla="*/ 241228 h 1248390"/>
                  <a:gd name="connsiteX854" fmla="*/ 58583 w 794064"/>
                  <a:gd name="connsiteY854" fmla="*/ 238926 h 1248390"/>
                  <a:gd name="connsiteX855" fmla="*/ 57304 w 794064"/>
                  <a:gd name="connsiteY855" fmla="*/ 237902 h 1248390"/>
                  <a:gd name="connsiteX856" fmla="*/ 54490 w 794064"/>
                  <a:gd name="connsiteY856" fmla="*/ 237391 h 1248390"/>
                  <a:gd name="connsiteX857" fmla="*/ 50141 w 794064"/>
                  <a:gd name="connsiteY857" fmla="*/ 237135 h 1248390"/>
                  <a:gd name="connsiteX858" fmla="*/ 47583 w 794064"/>
                  <a:gd name="connsiteY858" fmla="*/ 236623 h 1248390"/>
                  <a:gd name="connsiteX859" fmla="*/ 46559 w 794064"/>
                  <a:gd name="connsiteY859" fmla="*/ 235856 h 1248390"/>
                  <a:gd name="connsiteX860" fmla="*/ 45792 w 794064"/>
                  <a:gd name="connsiteY860" fmla="*/ 233042 h 1248390"/>
                  <a:gd name="connsiteX861" fmla="*/ 44257 w 794064"/>
                  <a:gd name="connsiteY861" fmla="*/ 230228 h 1248390"/>
                  <a:gd name="connsiteX862" fmla="*/ 41699 w 794064"/>
                  <a:gd name="connsiteY862" fmla="*/ 227158 h 1248390"/>
                  <a:gd name="connsiteX863" fmla="*/ 36838 w 794064"/>
                  <a:gd name="connsiteY863" fmla="*/ 215902 h 1248390"/>
                  <a:gd name="connsiteX864" fmla="*/ 34536 w 794064"/>
                  <a:gd name="connsiteY864" fmla="*/ 212065 h 1248390"/>
                  <a:gd name="connsiteX865" fmla="*/ 33001 w 794064"/>
                  <a:gd name="connsiteY865" fmla="*/ 210274 h 1248390"/>
                  <a:gd name="connsiteX866" fmla="*/ 28140 w 794064"/>
                  <a:gd name="connsiteY866" fmla="*/ 204902 h 1248390"/>
                  <a:gd name="connsiteX867" fmla="*/ 27373 w 794064"/>
                  <a:gd name="connsiteY867" fmla="*/ 202855 h 1248390"/>
                  <a:gd name="connsiteX868" fmla="*/ 25582 w 794064"/>
                  <a:gd name="connsiteY868" fmla="*/ 196971 h 1248390"/>
                  <a:gd name="connsiteX869" fmla="*/ 22001 w 794064"/>
                  <a:gd name="connsiteY869" fmla="*/ 191087 h 1248390"/>
                  <a:gd name="connsiteX870" fmla="*/ 20465 w 794064"/>
                  <a:gd name="connsiteY870" fmla="*/ 187506 h 1248390"/>
                  <a:gd name="connsiteX871" fmla="*/ 17396 w 794064"/>
                  <a:gd name="connsiteY871" fmla="*/ 179064 h 1248390"/>
                  <a:gd name="connsiteX872" fmla="*/ 16117 w 794064"/>
                  <a:gd name="connsiteY872" fmla="*/ 177785 h 1248390"/>
                  <a:gd name="connsiteX873" fmla="*/ 14326 w 794064"/>
                  <a:gd name="connsiteY873" fmla="*/ 176506 h 1248390"/>
                  <a:gd name="connsiteX874" fmla="*/ 12279 w 794064"/>
                  <a:gd name="connsiteY874" fmla="*/ 176250 h 1248390"/>
                  <a:gd name="connsiteX875" fmla="*/ 8442 w 794064"/>
                  <a:gd name="connsiteY875" fmla="*/ 174203 h 1248390"/>
                  <a:gd name="connsiteX876" fmla="*/ 7163 w 794064"/>
                  <a:gd name="connsiteY876" fmla="*/ 171901 h 1248390"/>
                  <a:gd name="connsiteX877" fmla="*/ 6651 w 794064"/>
                  <a:gd name="connsiteY877" fmla="*/ 167040 h 1248390"/>
                  <a:gd name="connsiteX878" fmla="*/ 7163 w 794064"/>
                  <a:gd name="connsiteY878" fmla="*/ 162947 h 1248390"/>
                  <a:gd name="connsiteX879" fmla="*/ 7674 w 794064"/>
                  <a:gd name="connsiteY879" fmla="*/ 161668 h 1248390"/>
                  <a:gd name="connsiteX880" fmla="*/ 7930 w 794064"/>
                  <a:gd name="connsiteY880" fmla="*/ 159110 h 1248390"/>
                  <a:gd name="connsiteX881" fmla="*/ 7419 w 794064"/>
                  <a:gd name="connsiteY881" fmla="*/ 157063 h 1248390"/>
                  <a:gd name="connsiteX882" fmla="*/ 6140 w 794064"/>
                  <a:gd name="connsiteY882" fmla="*/ 153993 h 1248390"/>
                  <a:gd name="connsiteX883" fmla="*/ 6395 w 794064"/>
                  <a:gd name="connsiteY883" fmla="*/ 148877 h 1248390"/>
                  <a:gd name="connsiteX884" fmla="*/ 7674 w 794064"/>
                  <a:gd name="connsiteY884" fmla="*/ 142993 h 1248390"/>
                  <a:gd name="connsiteX885" fmla="*/ 7674 w 794064"/>
                  <a:gd name="connsiteY885" fmla="*/ 137365 h 1248390"/>
                  <a:gd name="connsiteX886" fmla="*/ 8186 w 794064"/>
                  <a:gd name="connsiteY886" fmla="*/ 134039 h 1248390"/>
                  <a:gd name="connsiteX887" fmla="*/ 8442 w 794064"/>
                  <a:gd name="connsiteY887" fmla="*/ 131481 h 1248390"/>
                  <a:gd name="connsiteX888" fmla="*/ 8186 w 794064"/>
                  <a:gd name="connsiteY888" fmla="*/ 122016 h 1248390"/>
                  <a:gd name="connsiteX889" fmla="*/ 6395 w 794064"/>
                  <a:gd name="connsiteY889" fmla="*/ 115365 h 1248390"/>
                  <a:gd name="connsiteX890" fmla="*/ 4860 w 794064"/>
                  <a:gd name="connsiteY890" fmla="*/ 108969 h 1248390"/>
                  <a:gd name="connsiteX891" fmla="*/ 3070 w 794064"/>
                  <a:gd name="connsiteY891" fmla="*/ 104109 h 1248390"/>
                  <a:gd name="connsiteX892" fmla="*/ 1535 w 794064"/>
                  <a:gd name="connsiteY892" fmla="*/ 100527 h 1248390"/>
                  <a:gd name="connsiteX893" fmla="*/ 0 w 794064"/>
                  <a:gd name="connsiteY893" fmla="*/ 95666 h 1248390"/>
                  <a:gd name="connsiteX894" fmla="*/ 0 w 794064"/>
                  <a:gd name="connsiteY894" fmla="*/ 94132 h 1248390"/>
                  <a:gd name="connsiteX895" fmla="*/ 2814 w 794064"/>
                  <a:gd name="connsiteY895" fmla="*/ 90294 h 1248390"/>
                  <a:gd name="connsiteX896" fmla="*/ 7674 w 794064"/>
                  <a:gd name="connsiteY896" fmla="*/ 87992 h 1248390"/>
                  <a:gd name="connsiteX897" fmla="*/ 9721 w 794064"/>
                  <a:gd name="connsiteY897" fmla="*/ 86457 h 1248390"/>
                  <a:gd name="connsiteX898" fmla="*/ 12279 w 794064"/>
                  <a:gd name="connsiteY898" fmla="*/ 80829 h 1248390"/>
                  <a:gd name="connsiteX899" fmla="*/ 13558 w 794064"/>
                  <a:gd name="connsiteY899" fmla="*/ 76736 h 1248390"/>
                  <a:gd name="connsiteX900" fmla="*/ 14070 w 794064"/>
                  <a:gd name="connsiteY900" fmla="*/ 73922 h 1248390"/>
                  <a:gd name="connsiteX901" fmla="*/ 14070 w 794064"/>
                  <a:gd name="connsiteY901" fmla="*/ 59340 h 1248390"/>
                  <a:gd name="connsiteX902" fmla="*/ 13814 w 794064"/>
                  <a:gd name="connsiteY902" fmla="*/ 52433 h 1248390"/>
                  <a:gd name="connsiteX903" fmla="*/ 12791 w 794064"/>
                  <a:gd name="connsiteY903" fmla="*/ 47061 h 1248390"/>
                  <a:gd name="connsiteX904" fmla="*/ 10744 w 794064"/>
                  <a:gd name="connsiteY904" fmla="*/ 44247 h 1248390"/>
                  <a:gd name="connsiteX905" fmla="*/ 6651 w 794064"/>
                  <a:gd name="connsiteY905" fmla="*/ 40665 h 1248390"/>
                  <a:gd name="connsiteX906" fmla="*/ 9977 w 794064"/>
                  <a:gd name="connsiteY906" fmla="*/ 38874 h 1248390"/>
                  <a:gd name="connsiteX907" fmla="*/ 12279 w 794064"/>
                  <a:gd name="connsiteY907" fmla="*/ 37851 h 1248390"/>
                  <a:gd name="connsiteX908" fmla="*/ 13558 w 794064"/>
                  <a:gd name="connsiteY908" fmla="*/ 36572 h 1248390"/>
                  <a:gd name="connsiteX909" fmla="*/ 14582 w 794064"/>
                  <a:gd name="connsiteY909" fmla="*/ 34270 h 1248390"/>
                  <a:gd name="connsiteX910" fmla="*/ 15861 w 794064"/>
                  <a:gd name="connsiteY910" fmla="*/ 32991 h 1248390"/>
                  <a:gd name="connsiteX911" fmla="*/ 17396 w 794064"/>
                  <a:gd name="connsiteY911" fmla="*/ 31967 h 1248390"/>
                  <a:gd name="connsiteX912" fmla="*/ 21233 w 794064"/>
                  <a:gd name="connsiteY912" fmla="*/ 30944 h 1248390"/>
                  <a:gd name="connsiteX913" fmla="*/ 24559 w 794064"/>
                  <a:gd name="connsiteY913" fmla="*/ 30688 h 1248390"/>
                  <a:gd name="connsiteX914" fmla="*/ 36071 w 794064"/>
                  <a:gd name="connsiteY914" fmla="*/ 31711 h 1248390"/>
                  <a:gd name="connsiteX915" fmla="*/ 38629 w 794064"/>
                  <a:gd name="connsiteY915" fmla="*/ 30688 h 1248390"/>
                  <a:gd name="connsiteX916" fmla="*/ 40675 w 794064"/>
                  <a:gd name="connsiteY916" fmla="*/ 28642 h 1248390"/>
                  <a:gd name="connsiteX917" fmla="*/ 40675 w 794064"/>
                  <a:gd name="connsiteY917" fmla="*/ 26851 h 1248390"/>
                  <a:gd name="connsiteX918" fmla="*/ 39652 w 794064"/>
                  <a:gd name="connsiteY918" fmla="*/ 25316 h 1248390"/>
                  <a:gd name="connsiteX919" fmla="*/ 39652 w 794064"/>
                  <a:gd name="connsiteY919" fmla="*/ 24293 h 1248390"/>
                  <a:gd name="connsiteX920" fmla="*/ 41187 w 794064"/>
                  <a:gd name="connsiteY920" fmla="*/ 23270 h 1248390"/>
                  <a:gd name="connsiteX921" fmla="*/ 43489 w 794064"/>
                  <a:gd name="connsiteY921" fmla="*/ 21998 h 1248390"/>
                  <a:gd name="connsiteX922" fmla="*/ 48350 w 794064"/>
                  <a:gd name="connsiteY922" fmla="*/ 20210 h 1248390"/>
                  <a:gd name="connsiteX923" fmla="*/ 52187 w 794064"/>
                  <a:gd name="connsiteY923" fmla="*/ 19442 h 1248390"/>
                  <a:gd name="connsiteX924" fmla="*/ 56024 w 794064"/>
                  <a:gd name="connsiteY924" fmla="*/ 18931 h 1248390"/>
                  <a:gd name="connsiteX925" fmla="*/ 59094 w 794064"/>
                  <a:gd name="connsiteY925" fmla="*/ 18931 h 1248390"/>
                  <a:gd name="connsiteX926" fmla="*/ 62164 w 794064"/>
                  <a:gd name="connsiteY926" fmla="*/ 19698 h 1248390"/>
                  <a:gd name="connsiteX927" fmla="*/ 63955 w 794064"/>
                  <a:gd name="connsiteY927" fmla="*/ 19186 h 1248390"/>
                  <a:gd name="connsiteX928" fmla="*/ 68560 w 794064"/>
                  <a:gd name="connsiteY928" fmla="*/ 12279 h 1248390"/>
                  <a:gd name="connsiteX929" fmla="*/ 71118 w 794064"/>
                  <a:gd name="connsiteY929" fmla="*/ 8954 h 1248390"/>
                  <a:gd name="connsiteX930" fmla="*/ 72397 w 794064"/>
                  <a:gd name="connsiteY930" fmla="*/ 8442 h 1248390"/>
                  <a:gd name="connsiteX931" fmla="*/ 75979 w 794064"/>
                  <a:gd name="connsiteY931" fmla="*/ 8186 h 1248390"/>
                  <a:gd name="connsiteX932" fmla="*/ 78793 w 794064"/>
                  <a:gd name="connsiteY932" fmla="*/ 7419 h 1248390"/>
                  <a:gd name="connsiteX933" fmla="*/ 79560 w 794064"/>
                  <a:gd name="connsiteY933" fmla="*/ 6140 h 1248390"/>
                  <a:gd name="connsiteX934" fmla="*/ 81862 w 794064"/>
                  <a:gd name="connsiteY934" fmla="*/ 3837 h 1248390"/>
                  <a:gd name="connsiteX935" fmla="*/ 84165 w 794064"/>
                  <a:gd name="connsiteY935" fmla="*/ 2302 h 1248390"/>
                  <a:gd name="connsiteX936" fmla="*/ 87490 w 794064"/>
                  <a:gd name="connsiteY936" fmla="*/ 768 h 1248390"/>
                  <a:gd name="connsiteX937" fmla="*/ 89281 w 794064"/>
                  <a:gd name="connsiteY937" fmla="*/ 256 h 1248390"/>
                  <a:gd name="connsiteX938" fmla="*/ 94142 w 794064"/>
                  <a:gd name="connsiteY938" fmla="*/ 0 h 1248390"/>
                  <a:gd name="connsiteX939" fmla="*/ 97979 w 794064"/>
                  <a:gd name="connsiteY939" fmla="*/ 768 h 1248390"/>
                  <a:gd name="connsiteX940" fmla="*/ 101816 w 794064"/>
                  <a:gd name="connsiteY940" fmla="*/ 2047 h 1248390"/>
                  <a:gd name="connsiteX941" fmla="*/ 103863 w 794064"/>
                  <a:gd name="connsiteY941" fmla="*/ 3326 h 1248390"/>
                  <a:gd name="connsiteX942" fmla="*/ 105398 w 794064"/>
                  <a:gd name="connsiteY942" fmla="*/ 4605 h 1248390"/>
                  <a:gd name="connsiteX943" fmla="*/ 106165 w 794064"/>
                  <a:gd name="connsiteY943" fmla="*/ 5372 h 1248390"/>
                  <a:gd name="connsiteX944" fmla="*/ 109491 w 794064"/>
                  <a:gd name="connsiteY944" fmla="*/ 7419 h 1248390"/>
                  <a:gd name="connsiteX945" fmla="*/ 114352 w 794064"/>
                  <a:gd name="connsiteY945" fmla="*/ 13047 h 1248390"/>
                  <a:gd name="connsiteX946" fmla="*/ 117421 w 794064"/>
                  <a:gd name="connsiteY946" fmla="*/ 18931 h 1248390"/>
                  <a:gd name="connsiteX947" fmla="*/ 118700 w 794064"/>
                  <a:gd name="connsiteY947" fmla="*/ 22256 h 1248390"/>
                  <a:gd name="connsiteX948" fmla="*/ 120235 w 794064"/>
                  <a:gd name="connsiteY948" fmla="*/ 24804 h 1248390"/>
                  <a:gd name="connsiteX949" fmla="*/ 123305 w 794064"/>
                  <a:gd name="connsiteY949" fmla="*/ 28642 h 1248390"/>
                  <a:gd name="connsiteX950" fmla="*/ 125096 w 794064"/>
                  <a:gd name="connsiteY950" fmla="*/ 30177 h 1248390"/>
                  <a:gd name="connsiteX951" fmla="*/ 129189 w 794064"/>
                  <a:gd name="connsiteY951" fmla="*/ 31711 h 1248390"/>
                  <a:gd name="connsiteX952" fmla="*/ 130212 w 794064"/>
                  <a:gd name="connsiteY952" fmla="*/ 31200 h 1248390"/>
                  <a:gd name="connsiteX953" fmla="*/ 134305 w 794064"/>
                  <a:gd name="connsiteY953" fmla="*/ 26339 h 1248390"/>
                  <a:gd name="connsiteX954" fmla="*/ 135584 w 794064"/>
                  <a:gd name="connsiteY954" fmla="*/ 25316 h 1248390"/>
                  <a:gd name="connsiteX955" fmla="*/ 138910 w 794064"/>
                  <a:gd name="connsiteY955" fmla="*/ 25316 h 1248390"/>
                  <a:gd name="connsiteX956" fmla="*/ 143003 w 794064"/>
                  <a:gd name="connsiteY956" fmla="*/ 26851 h 1248390"/>
                  <a:gd name="connsiteX957" fmla="*/ 145817 w 794064"/>
                  <a:gd name="connsiteY957" fmla="*/ 28130 h 1248390"/>
                  <a:gd name="connsiteX958" fmla="*/ 148375 w 794064"/>
                  <a:gd name="connsiteY958" fmla="*/ 29665 h 1248390"/>
                  <a:gd name="connsiteX959" fmla="*/ 153492 w 794064"/>
                  <a:gd name="connsiteY959" fmla="*/ 33502 h 1248390"/>
                  <a:gd name="connsiteX960" fmla="*/ 155283 w 794064"/>
                  <a:gd name="connsiteY960" fmla="*/ 35549 h 1248390"/>
                  <a:gd name="connsiteX961" fmla="*/ 155283 w 794064"/>
                  <a:gd name="connsiteY961" fmla="*/ 44502 h 1248390"/>
                  <a:gd name="connsiteX962" fmla="*/ 154003 w 794064"/>
                  <a:gd name="connsiteY962" fmla="*/ 58573 h 1248390"/>
                  <a:gd name="connsiteX963" fmla="*/ 153236 w 794064"/>
                  <a:gd name="connsiteY963" fmla="*/ 60619 h 1248390"/>
                  <a:gd name="connsiteX964" fmla="*/ 153748 w 794064"/>
                  <a:gd name="connsiteY964" fmla="*/ 61643 h 1248390"/>
                  <a:gd name="connsiteX965" fmla="*/ 156818 w 794064"/>
                  <a:gd name="connsiteY965" fmla="*/ 62666 h 1248390"/>
                  <a:gd name="connsiteX966" fmla="*/ 157585 w 794064"/>
                  <a:gd name="connsiteY966" fmla="*/ 63433 h 1248390"/>
                  <a:gd name="connsiteX967" fmla="*/ 159120 w 794064"/>
                  <a:gd name="connsiteY967" fmla="*/ 66247 h 1248390"/>
                  <a:gd name="connsiteX968" fmla="*/ 161678 w 794064"/>
                  <a:gd name="connsiteY968" fmla="*/ 68038 h 1248390"/>
                  <a:gd name="connsiteX969" fmla="*/ 164748 w 794064"/>
                  <a:gd name="connsiteY969" fmla="*/ 69061 h 1248390"/>
                  <a:gd name="connsiteX970" fmla="*/ 165771 w 794064"/>
                  <a:gd name="connsiteY970" fmla="*/ 69829 h 1248390"/>
                  <a:gd name="connsiteX971" fmla="*/ 170632 w 794064"/>
                  <a:gd name="connsiteY971" fmla="*/ 76224 h 1248390"/>
                  <a:gd name="connsiteX972" fmla="*/ 172678 w 794064"/>
                  <a:gd name="connsiteY972" fmla="*/ 77503 h 1248390"/>
                  <a:gd name="connsiteX973" fmla="*/ 175492 w 794064"/>
                  <a:gd name="connsiteY973" fmla="*/ 78015 h 1248390"/>
                  <a:gd name="connsiteX974" fmla="*/ 179330 w 794064"/>
                  <a:gd name="connsiteY974" fmla="*/ 77759 h 1248390"/>
                  <a:gd name="connsiteX975" fmla="*/ 182144 w 794064"/>
                  <a:gd name="connsiteY975" fmla="*/ 76224 h 1248390"/>
                  <a:gd name="connsiteX976" fmla="*/ 184958 w 794064"/>
                  <a:gd name="connsiteY976" fmla="*/ 73410 h 1248390"/>
                  <a:gd name="connsiteX977" fmla="*/ 186493 w 794064"/>
                  <a:gd name="connsiteY977" fmla="*/ 70596 h 1248390"/>
                  <a:gd name="connsiteX978" fmla="*/ 188539 w 794064"/>
                  <a:gd name="connsiteY978" fmla="*/ 67552 h 1248390"/>
                  <a:gd name="connsiteX979" fmla="*/ 190842 w 794064"/>
                  <a:gd name="connsiteY979" fmla="*/ 64968 h 1248390"/>
                  <a:gd name="connsiteX980" fmla="*/ 195446 w 794064"/>
                  <a:gd name="connsiteY980" fmla="*/ 61156 h 1248390"/>
                  <a:gd name="connsiteX981" fmla="*/ 197493 w 794064"/>
                  <a:gd name="connsiteY981" fmla="*/ 58829 h 1248390"/>
                  <a:gd name="connsiteX982" fmla="*/ 201330 w 794064"/>
                  <a:gd name="connsiteY982" fmla="*/ 57063 h 1248390"/>
                  <a:gd name="connsiteX983" fmla="*/ 204912 w 794064"/>
                  <a:gd name="connsiteY983" fmla="*/ 56040 h 1248390"/>
                  <a:gd name="connsiteX984" fmla="*/ 207726 w 794064"/>
                  <a:gd name="connsiteY984" fmla="*/ 55528 h 1248390"/>
                  <a:gd name="connsiteX985" fmla="*/ 209516 w 794064"/>
                  <a:gd name="connsiteY985" fmla="*/ 54505 h 1248390"/>
                  <a:gd name="connsiteX986" fmla="*/ 213354 w 794064"/>
                  <a:gd name="connsiteY986" fmla="*/ 53738 h 1248390"/>
                  <a:gd name="connsiteX987" fmla="*/ 219749 w 794064"/>
                  <a:gd name="connsiteY987" fmla="*/ 53968 h 1248390"/>
                  <a:gd name="connsiteX988" fmla="*/ 220772 w 794064"/>
                  <a:gd name="connsiteY988" fmla="*/ 53738 h 1248390"/>
                  <a:gd name="connsiteX989" fmla="*/ 223842 w 794064"/>
                  <a:gd name="connsiteY989" fmla="*/ 51947 h 1248390"/>
                  <a:gd name="connsiteX990" fmla="*/ 226912 w 794064"/>
                  <a:gd name="connsiteY990" fmla="*/ 49645 h 1248390"/>
                  <a:gd name="connsiteX991" fmla="*/ 228703 w 794064"/>
                  <a:gd name="connsiteY991" fmla="*/ 48621 h 1248390"/>
                  <a:gd name="connsiteX992" fmla="*/ 231773 w 794064"/>
                  <a:gd name="connsiteY992" fmla="*/ 48109 h 1248390"/>
                  <a:gd name="connsiteX993" fmla="*/ 233819 w 794064"/>
                  <a:gd name="connsiteY993" fmla="*/ 47086 h 1248390"/>
                  <a:gd name="connsiteX994" fmla="*/ 235610 w 794064"/>
                  <a:gd name="connsiteY994" fmla="*/ 47086 h 1248390"/>
                  <a:gd name="connsiteX995" fmla="*/ 238424 w 794064"/>
                  <a:gd name="connsiteY995" fmla="*/ 50156 h 1248390"/>
                  <a:gd name="connsiteX996" fmla="*/ 241750 w 794064"/>
                  <a:gd name="connsiteY996" fmla="*/ 51947 h 1248390"/>
                  <a:gd name="connsiteX997" fmla="*/ 245075 w 794064"/>
                  <a:gd name="connsiteY997" fmla="*/ 52203 h 1248390"/>
                  <a:gd name="connsiteX998" fmla="*/ 246099 w 794064"/>
                  <a:gd name="connsiteY998" fmla="*/ 51435 h 1248390"/>
                  <a:gd name="connsiteX999" fmla="*/ 249169 w 794064"/>
                  <a:gd name="connsiteY999" fmla="*/ 45040 h 1248390"/>
                  <a:gd name="connsiteX1000" fmla="*/ 251215 w 794064"/>
                  <a:gd name="connsiteY1000" fmla="*/ 42737 h 1248390"/>
                  <a:gd name="connsiteX1001" fmla="*/ 254285 w 794064"/>
                  <a:gd name="connsiteY1001" fmla="*/ 39642 h 1248390"/>
                  <a:gd name="connsiteX1002" fmla="*/ 255820 w 794064"/>
                  <a:gd name="connsiteY1002" fmla="*/ 38900 h 1248390"/>
                  <a:gd name="connsiteX1003" fmla="*/ 259145 w 794064"/>
                  <a:gd name="connsiteY1003" fmla="*/ 37851 h 1248390"/>
                  <a:gd name="connsiteX1004" fmla="*/ 262727 w 794064"/>
                  <a:gd name="connsiteY1004" fmla="*/ 38388 h 1248390"/>
                  <a:gd name="connsiteX1005" fmla="*/ 265029 w 794064"/>
                  <a:gd name="connsiteY1005" fmla="*/ 39642 h 1248390"/>
                  <a:gd name="connsiteX1006" fmla="*/ 266053 w 794064"/>
                  <a:gd name="connsiteY1006" fmla="*/ 41433 h 1248390"/>
                  <a:gd name="connsiteX1007" fmla="*/ 267588 w 794064"/>
                  <a:gd name="connsiteY1007" fmla="*/ 42968 h 1248390"/>
                  <a:gd name="connsiteX1008" fmla="*/ 270402 w 794064"/>
                  <a:gd name="connsiteY1008" fmla="*/ 43505 h 1248390"/>
                  <a:gd name="connsiteX1009" fmla="*/ 273727 w 794064"/>
                  <a:gd name="connsiteY1009" fmla="*/ 43223 h 1248390"/>
                  <a:gd name="connsiteX1010" fmla="*/ 276030 w 794064"/>
                  <a:gd name="connsiteY1010" fmla="*/ 41970 h 1248390"/>
                  <a:gd name="connsiteX1011" fmla="*/ 277820 w 794064"/>
                  <a:gd name="connsiteY1011" fmla="*/ 40409 h 1248390"/>
                  <a:gd name="connsiteX1012" fmla="*/ 279867 w 794064"/>
                  <a:gd name="connsiteY1012" fmla="*/ 40179 h 1248390"/>
                  <a:gd name="connsiteX1013" fmla="*/ 280890 w 794064"/>
                  <a:gd name="connsiteY1013" fmla="*/ 40409 h 1248390"/>
                  <a:gd name="connsiteX1014" fmla="*/ 283193 w 794064"/>
                  <a:gd name="connsiteY1014" fmla="*/ 42200 h 1248390"/>
                  <a:gd name="connsiteX1015" fmla="*/ 287797 w 794064"/>
                  <a:gd name="connsiteY1015" fmla="*/ 43761 h 1248390"/>
                  <a:gd name="connsiteX1016" fmla="*/ 291635 w 794064"/>
                  <a:gd name="connsiteY1016" fmla="*/ 43761 h 1248390"/>
                  <a:gd name="connsiteX1017" fmla="*/ 292402 w 794064"/>
                  <a:gd name="connsiteY1017" fmla="*/ 44247 h 1248390"/>
                  <a:gd name="connsiteX1018" fmla="*/ 293681 w 794064"/>
                  <a:gd name="connsiteY1018" fmla="*/ 46575 h 1248390"/>
                  <a:gd name="connsiteX1019" fmla="*/ 294704 w 794064"/>
                  <a:gd name="connsiteY1019" fmla="*/ 46805 h 1248390"/>
                  <a:gd name="connsiteX1020" fmla="*/ 296751 w 794064"/>
                  <a:gd name="connsiteY1020" fmla="*/ 46575 h 1248390"/>
                  <a:gd name="connsiteX1021" fmla="*/ 298798 w 794064"/>
                  <a:gd name="connsiteY1021" fmla="*/ 45782 h 1248390"/>
                  <a:gd name="connsiteX1022" fmla="*/ 302635 w 794064"/>
                  <a:gd name="connsiteY1022" fmla="*/ 45551 h 1248390"/>
                  <a:gd name="connsiteX1023" fmla="*/ 304681 w 794064"/>
                  <a:gd name="connsiteY1023" fmla="*/ 44784 h 1248390"/>
                  <a:gd name="connsiteX1024" fmla="*/ 307751 w 794064"/>
                  <a:gd name="connsiteY1024" fmla="*/ 45551 h 1248390"/>
                  <a:gd name="connsiteX1025" fmla="*/ 306472 w 794064"/>
                  <a:gd name="connsiteY1025" fmla="*/ 48596 h 1248390"/>
                  <a:gd name="connsiteX1026" fmla="*/ 306984 w 794064"/>
                  <a:gd name="connsiteY1026" fmla="*/ 49900 h 1248390"/>
                  <a:gd name="connsiteX1027" fmla="*/ 308775 w 794064"/>
                  <a:gd name="connsiteY1027" fmla="*/ 50642 h 1248390"/>
                  <a:gd name="connsiteX1028" fmla="*/ 309542 w 794064"/>
                  <a:gd name="connsiteY1028" fmla="*/ 52433 h 1248390"/>
                  <a:gd name="connsiteX1029" fmla="*/ 310821 w 794064"/>
                  <a:gd name="connsiteY1029" fmla="*/ 56014 h 1248390"/>
                  <a:gd name="connsiteX1030" fmla="*/ 311844 w 794064"/>
                  <a:gd name="connsiteY1030" fmla="*/ 57293 h 1248390"/>
                  <a:gd name="connsiteX1031" fmla="*/ 312100 w 794064"/>
                  <a:gd name="connsiteY1031" fmla="*/ 59084 h 1248390"/>
                  <a:gd name="connsiteX1032" fmla="*/ 312100 w 794064"/>
                  <a:gd name="connsiteY1032" fmla="*/ 63177 h 1248390"/>
                  <a:gd name="connsiteX1033" fmla="*/ 312356 w 794064"/>
                  <a:gd name="connsiteY1033" fmla="*/ 66503 h 1248390"/>
                  <a:gd name="connsiteX1034" fmla="*/ 313635 w 794064"/>
                  <a:gd name="connsiteY1034" fmla="*/ 67526 h 1248390"/>
                  <a:gd name="connsiteX1035" fmla="*/ 315682 w 794064"/>
                  <a:gd name="connsiteY1035" fmla="*/ 68038 h 1248390"/>
                  <a:gd name="connsiteX1036" fmla="*/ 315938 w 794064"/>
                  <a:gd name="connsiteY1036" fmla="*/ 69061 h 1248390"/>
                  <a:gd name="connsiteX1037" fmla="*/ 317984 w 794064"/>
                  <a:gd name="connsiteY1037" fmla="*/ 70852 h 1248390"/>
                  <a:gd name="connsiteX1038" fmla="*/ 319263 w 794064"/>
                  <a:gd name="connsiteY1038" fmla="*/ 72643 h 1248390"/>
                  <a:gd name="connsiteX1039" fmla="*/ 319007 w 794064"/>
                  <a:gd name="connsiteY1039" fmla="*/ 74434 h 1248390"/>
                  <a:gd name="connsiteX1040" fmla="*/ 316193 w 794064"/>
                  <a:gd name="connsiteY1040" fmla="*/ 79038 h 1248390"/>
                  <a:gd name="connsiteX1041" fmla="*/ 314403 w 794064"/>
                  <a:gd name="connsiteY1041" fmla="*/ 79550 h 1248390"/>
                  <a:gd name="connsiteX1042" fmla="*/ 313123 w 794064"/>
                  <a:gd name="connsiteY1042" fmla="*/ 81110 h 1248390"/>
                  <a:gd name="connsiteX1043" fmla="*/ 311589 w 794064"/>
                  <a:gd name="connsiteY1043" fmla="*/ 84155 h 1248390"/>
                  <a:gd name="connsiteX1044" fmla="*/ 311077 w 794064"/>
                  <a:gd name="connsiteY1044" fmla="*/ 86482 h 1248390"/>
                  <a:gd name="connsiteX1045" fmla="*/ 309798 w 794064"/>
                  <a:gd name="connsiteY1045" fmla="*/ 87992 h 1248390"/>
                  <a:gd name="connsiteX1046" fmla="*/ 308007 w 794064"/>
                  <a:gd name="connsiteY1046" fmla="*/ 89015 h 1248390"/>
                  <a:gd name="connsiteX1047" fmla="*/ 305449 w 794064"/>
                  <a:gd name="connsiteY1047" fmla="*/ 89015 h 1248390"/>
                  <a:gd name="connsiteX1048" fmla="*/ 303402 w 794064"/>
                  <a:gd name="connsiteY1048" fmla="*/ 89783 h 1248390"/>
                  <a:gd name="connsiteX1049" fmla="*/ 302379 w 794064"/>
                  <a:gd name="connsiteY1049" fmla="*/ 92597 h 1248390"/>
                  <a:gd name="connsiteX1050" fmla="*/ 301356 w 794064"/>
                  <a:gd name="connsiteY1050" fmla="*/ 94132 h 1248390"/>
                  <a:gd name="connsiteX1051" fmla="*/ 300588 w 794064"/>
                  <a:gd name="connsiteY1051" fmla="*/ 101320 h 1248390"/>
                  <a:gd name="connsiteX1052" fmla="*/ 299821 w 794064"/>
                  <a:gd name="connsiteY1052" fmla="*/ 104134 h 1248390"/>
                  <a:gd name="connsiteX1053" fmla="*/ 300588 w 794064"/>
                  <a:gd name="connsiteY1053" fmla="*/ 107178 h 1248390"/>
                  <a:gd name="connsiteX1054" fmla="*/ 303147 w 794064"/>
                  <a:gd name="connsiteY1054" fmla="*/ 109992 h 1248390"/>
                  <a:gd name="connsiteX1055" fmla="*/ 312356 w 794064"/>
                  <a:gd name="connsiteY1055" fmla="*/ 115646 h 1248390"/>
                  <a:gd name="connsiteX1056" fmla="*/ 314914 w 794064"/>
                  <a:gd name="connsiteY1056" fmla="*/ 117693 h 1248390"/>
                  <a:gd name="connsiteX1057" fmla="*/ 319263 w 794064"/>
                  <a:gd name="connsiteY1057" fmla="*/ 120993 h 1248390"/>
                  <a:gd name="connsiteX1058" fmla="*/ 322845 w 794064"/>
                  <a:gd name="connsiteY1058" fmla="*/ 123551 h 1248390"/>
                  <a:gd name="connsiteX1059" fmla="*/ 326426 w 794064"/>
                  <a:gd name="connsiteY1059" fmla="*/ 126646 h 1248390"/>
                  <a:gd name="connsiteX1060" fmla="*/ 330263 w 794064"/>
                  <a:gd name="connsiteY1060" fmla="*/ 128693 h 1248390"/>
                  <a:gd name="connsiteX1061" fmla="*/ 332310 w 794064"/>
                  <a:gd name="connsiteY1061" fmla="*/ 129179 h 1248390"/>
                  <a:gd name="connsiteX1062" fmla="*/ 334357 w 794064"/>
                  <a:gd name="connsiteY1062" fmla="*/ 130484 h 1248390"/>
                  <a:gd name="connsiteX1063" fmla="*/ 337426 w 794064"/>
                  <a:gd name="connsiteY1063" fmla="*/ 130484 h 1248390"/>
                  <a:gd name="connsiteX1064" fmla="*/ 339473 w 794064"/>
                  <a:gd name="connsiteY1064" fmla="*/ 130714 h 1248390"/>
                  <a:gd name="connsiteX1065" fmla="*/ 342543 w 794064"/>
                  <a:gd name="connsiteY1065" fmla="*/ 131993 h 1248390"/>
                  <a:gd name="connsiteX1066" fmla="*/ 345357 w 794064"/>
                  <a:gd name="connsiteY1066" fmla="*/ 134807 h 1248390"/>
                  <a:gd name="connsiteX1067" fmla="*/ 349194 w 794064"/>
                  <a:gd name="connsiteY1067" fmla="*/ 137877 h 1248390"/>
                  <a:gd name="connsiteX1068" fmla="*/ 352776 w 794064"/>
                  <a:gd name="connsiteY1068" fmla="*/ 139412 h 1248390"/>
                  <a:gd name="connsiteX1069" fmla="*/ 353543 w 794064"/>
                  <a:gd name="connsiteY1069" fmla="*/ 140691 h 1248390"/>
                  <a:gd name="connsiteX1070" fmla="*/ 359683 w 794064"/>
                  <a:gd name="connsiteY1070" fmla="*/ 140691 h 1248390"/>
                  <a:gd name="connsiteX1071" fmla="*/ 367357 w 794064"/>
                  <a:gd name="connsiteY1071" fmla="*/ 140435 h 1248390"/>
                  <a:gd name="connsiteX1072" fmla="*/ 369148 w 794064"/>
                  <a:gd name="connsiteY1072" fmla="*/ 141202 h 1248390"/>
                  <a:gd name="connsiteX1073" fmla="*/ 370171 w 794064"/>
                  <a:gd name="connsiteY1073" fmla="*/ 143249 h 1248390"/>
                  <a:gd name="connsiteX1074" fmla="*/ 370171 w 794064"/>
                  <a:gd name="connsiteY1074" fmla="*/ 148621 h 1248390"/>
                  <a:gd name="connsiteX1075" fmla="*/ 369404 w 794064"/>
                  <a:gd name="connsiteY1075" fmla="*/ 151180 h 1248390"/>
                  <a:gd name="connsiteX1076" fmla="*/ 368381 w 794064"/>
                  <a:gd name="connsiteY1076" fmla="*/ 153482 h 1248390"/>
                  <a:gd name="connsiteX1077" fmla="*/ 365567 w 794064"/>
                  <a:gd name="connsiteY1077" fmla="*/ 157063 h 1248390"/>
                  <a:gd name="connsiteX1078" fmla="*/ 362497 w 794064"/>
                  <a:gd name="connsiteY1078" fmla="*/ 160133 h 1248390"/>
                  <a:gd name="connsiteX1079" fmla="*/ 362497 w 794064"/>
                  <a:gd name="connsiteY1079" fmla="*/ 161668 h 1248390"/>
                  <a:gd name="connsiteX1080" fmla="*/ 361473 w 794064"/>
                  <a:gd name="connsiteY1080" fmla="*/ 163715 h 1248390"/>
                  <a:gd name="connsiteX1081" fmla="*/ 360962 w 794064"/>
                  <a:gd name="connsiteY1081" fmla="*/ 166273 h 1248390"/>
                  <a:gd name="connsiteX1082" fmla="*/ 358915 w 794064"/>
                  <a:gd name="connsiteY1082" fmla="*/ 167808 h 1248390"/>
                  <a:gd name="connsiteX1083" fmla="*/ 359427 w 794064"/>
                  <a:gd name="connsiteY1083" fmla="*/ 170622 h 1248390"/>
                  <a:gd name="connsiteX1084" fmla="*/ 358915 w 794064"/>
                  <a:gd name="connsiteY1084" fmla="*/ 173180 h 1248390"/>
                  <a:gd name="connsiteX1085" fmla="*/ 357892 w 794064"/>
                  <a:gd name="connsiteY1085" fmla="*/ 174715 h 1248390"/>
                  <a:gd name="connsiteX1086" fmla="*/ 357636 w 794064"/>
                  <a:gd name="connsiteY1086" fmla="*/ 175738 h 1248390"/>
                  <a:gd name="connsiteX1087" fmla="*/ 358915 w 794064"/>
                  <a:gd name="connsiteY1087" fmla="*/ 178552 h 1248390"/>
                  <a:gd name="connsiteX1088" fmla="*/ 358659 w 794064"/>
                  <a:gd name="connsiteY1088" fmla="*/ 180855 h 1248390"/>
                  <a:gd name="connsiteX1089" fmla="*/ 357125 w 794064"/>
                  <a:gd name="connsiteY1089" fmla="*/ 182134 h 1248390"/>
                  <a:gd name="connsiteX1090" fmla="*/ 357380 w 794064"/>
                  <a:gd name="connsiteY1090" fmla="*/ 183669 h 1248390"/>
                  <a:gd name="connsiteX1091" fmla="*/ 357892 w 794064"/>
                  <a:gd name="connsiteY1091" fmla="*/ 184948 h 1248390"/>
                  <a:gd name="connsiteX1092" fmla="*/ 359939 w 794064"/>
                  <a:gd name="connsiteY1092" fmla="*/ 186483 h 1248390"/>
                  <a:gd name="connsiteX1093" fmla="*/ 361729 w 794064"/>
                  <a:gd name="connsiteY1093" fmla="*/ 186738 h 1248390"/>
                  <a:gd name="connsiteX1094" fmla="*/ 360706 w 794064"/>
                  <a:gd name="connsiteY1094" fmla="*/ 191087 h 1248390"/>
                  <a:gd name="connsiteX1095" fmla="*/ 362753 w 794064"/>
                  <a:gd name="connsiteY1095" fmla="*/ 193390 h 1248390"/>
                  <a:gd name="connsiteX1096" fmla="*/ 362753 w 794064"/>
                  <a:gd name="connsiteY1096" fmla="*/ 195180 h 1248390"/>
                  <a:gd name="connsiteX1097" fmla="*/ 364032 w 794064"/>
                  <a:gd name="connsiteY1097" fmla="*/ 197227 h 1248390"/>
                  <a:gd name="connsiteX1098" fmla="*/ 362753 w 794064"/>
                  <a:gd name="connsiteY1098" fmla="*/ 200808 h 1248390"/>
                  <a:gd name="connsiteX1099" fmla="*/ 363520 w 794064"/>
                  <a:gd name="connsiteY1099" fmla="*/ 201832 h 1248390"/>
                  <a:gd name="connsiteX1100" fmla="*/ 364799 w 794064"/>
                  <a:gd name="connsiteY1100" fmla="*/ 201576 h 1248390"/>
                  <a:gd name="connsiteX1101" fmla="*/ 364032 w 794064"/>
                  <a:gd name="connsiteY1101" fmla="*/ 203622 h 1248390"/>
                  <a:gd name="connsiteX1102" fmla="*/ 365822 w 794064"/>
                  <a:gd name="connsiteY1102" fmla="*/ 204902 h 1248390"/>
                  <a:gd name="connsiteX1103" fmla="*/ 366078 w 794064"/>
                  <a:gd name="connsiteY1103" fmla="*/ 206948 h 1248390"/>
                  <a:gd name="connsiteX1104" fmla="*/ 367613 w 794064"/>
                  <a:gd name="connsiteY1104" fmla="*/ 206437 h 1248390"/>
                  <a:gd name="connsiteX1105" fmla="*/ 369660 w 794064"/>
                  <a:gd name="connsiteY1105" fmla="*/ 207971 h 1248390"/>
                  <a:gd name="connsiteX1106" fmla="*/ 370939 w 794064"/>
                  <a:gd name="connsiteY1106" fmla="*/ 206948 h 1248390"/>
                  <a:gd name="connsiteX1107" fmla="*/ 372730 w 794064"/>
                  <a:gd name="connsiteY1107" fmla="*/ 208739 h 1248390"/>
                  <a:gd name="connsiteX1108" fmla="*/ 374264 w 794064"/>
                  <a:gd name="connsiteY1108" fmla="*/ 209251 h 1248390"/>
                  <a:gd name="connsiteX1109" fmla="*/ 375799 w 794064"/>
                  <a:gd name="connsiteY1109" fmla="*/ 208227 h 1248390"/>
                  <a:gd name="connsiteX1110" fmla="*/ 377590 w 794064"/>
                  <a:gd name="connsiteY1110" fmla="*/ 208739 h 1248390"/>
                  <a:gd name="connsiteX1111" fmla="*/ 379125 w 794064"/>
                  <a:gd name="connsiteY1111" fmla="*/ 208739 h 1248390"/>
                  <a:gd name="connsiteX1112" fmla="*/ 380148 w 794064"/>
                  <a:gd name="connsiteY1112" fmla="*/ 210018 h 1248390"/>
                  <a:gd name="connsiteX1113" fmla="*/ 379381 w 794064"/>
                  <a:gd name="connsiteY1113" fmla="*/ 211809 h 1248390"/>
                  <a:gd name="connsiteX1114" fmla="*/ 379892 w 794064"/>
                  <a:gd name="connsiteY1114" fmla="*/ 213088 h 1248390"/>
                  <a:gd name="connsiteX1115" fmla="*/ 380660 w 794064"/>
                  <a:gd name="connsiteY1115" fmla="*/ 214367 h 1248390"/>
                  <a:gd name="connsiteX1116" fmla="*/ 381683 w 794064"/>
                  <a:gd name="connsiteY1116" fmla="*/ 215134 h 1248390"/>
                  <a:gd name="connsiteX1117" fmla="*/ 383218 w 794064"/>
                  <a:gd name="connsiteY1117" fmla="*/ 214367 h 1248390"/>
                  <a:gd name="connsiteX1118" fmla="*/ 385521 w 794064"/>
                  <a:gd name="connsiteY1118" fmla="*/ 215902 h 1248390"/>
                  <a:gd name="connsiteX1119" fmla="*/ 386800 w 794064"/>
                  <a:gd name="connsiteY1119" fmla="*/ 215902 h 1248390"/>
                  <a:gd name="connsiteX1120" fmla="*/ 388079 w 794064"/>
                  <a:gd name="connsiteY1120" fmla="*/ 216413 h 1248390"/>
                  <a:gd name="connsiteX1121" fmla="*/ 389869 w 794064"/>
                  <a:gd name="connsiteY1121" fmla="*/ 216669 h 1248390"/>
                  <a:gd name="connsiteX1122" fmla="*/ 390893 w 794064"/>
                  <a:gd name="connsiteY1122" fmla="*/ 216413 h 1248390"/>
                  <a:gd name="connsiteX1123" fmla="*/ 391149 w 794064"/>
                  <a:gd name="connsiteY1123" fmla="*/ 215134 h 1248390"/>
                  <a:gd name="connsiteX1124" fmla="*/ 392939 w 794064"/>
                  <a:gd name="connsiteY1124" fmla="*/ 215902 h 1248390"/>
                  <a:gd name="connsiteX1125" fmla="*/ 390893 w 794064"/>
                  <a:gd name="connsiteY1125" fmla="*/ 218204 h 1248390"/>
                  <a:gd name="connsiteX1126" fmla="*/ 392428 w 794064"/>
                  <a:gd name="connsiteY1126" fmla="*/ 219227 h 1248390"/>
                  <a:gd name="connsiteX1127" fmla="*/ 394218 w 794064"/>
                  <a:gd name="connsiteY1127" fmla="*/ 218972 h 1248390"/>
                  <a:gd name="connsiteX1128" fmla="*/ 394474 w 794064"/>
                  <a:gd name="connsiteY1128" fmla="*/ 220251 h 1248390"/>
                  <a:gd name="connsiteX1129" fmla="*/ 395753 w 794064"/>
                  <a:gd name="connsiteY1129" fmla="*/ 220762 h 1248390"/>
                  <a:gd name="connsiteX1130" fmla="*/ 398056 w 794064"/>
                  <a:gd name="connsiteY1130" fmla="*/ 220251 h 1248390"/>
                  <a:gd name="connsiteX1131" fmla="*/ 399846 w 794064"/>
                  <a:gd name="connsiteY1131" fmla="*/ 221530 h 1248390"/>
                  <a:gd name="connsiteX1132" fmla="*/ 401637 w 794064"/>
                  <a:gd name="connsiteY1132" fmla="*/ 221786 h 1248390"/>
                  <a:gd name="connsiteX1133" fmla="*/ 401637 w 794064"/>
                  <a:gd name="connsiteY1133" fmla="*/ 222553 h 1248390"/>
                  <a:gd name="connsiteX1134" fmla="*/ 403172 w 794064"/>
                  <a:gd name="connsiteY1134" fmla="*/ 223065 h 1248390"/>
                  <a:gd name="connsiteX1135" fmla="*/ 403684 w 794064"/>
                  <a:gd name="connsiteY1135" fmla="*/ 223576 h 1248390"/>
                  <a:gd name="connsiteX1136" fmla="*/ 405219 w 794064"/>
                  <a:gd name="connsiteY1136" fmla="*/ 223832 h 1248390"/>
                  <a:gd name="connsiteX1137" fmla="*/ 406242 w 794064"/>
                  <a:gd name="connsiteY1137" fmla="*/ 224600 h 1248390"/>
                  <a:gd name="connsiteX1138" fmla="*/ 407521 w 794064"/>
                  <a:gd name="connsiteY1138" fmla="*/ 224600 h 1248390"/>
                  <a:gd name="connsiteX1139" fmla="*/ 409056 w 794064"/>
                  <a:gd name="connsiteY1139" fmla="*/ 225367 h 1248390"/>
                  <a:gd name="connsiteX1140" fmla="*/ 409568 w 794064"/>
                  <a:gd name="connsiteY1140" fmla="*/ 227414 h 1248390"/>
                  <a:gd name="connsiteX1141" fmla="*/ 409056 w 794064"/>
                  <a:gd name="connsiteY1141" fmla="*/ 228949 h 1248390"/>
                  <a:gd name="connsiteX1142" fmla="*/ 410079 w 794064"/>
                  <a:gd name="connsiteY1142" fmla="*/ 230228 h 1248390"/>
                  <a:gd name="connsiteX1143" fmla="*/ 411358 w 794064"/>
                  <a:gd name="connsiteY1143" fmla="*/ 230484 h 1248390"/>
                  <a:gd name="connsiteX1144" fmla="*/ 414428 w 794064"/>
                  <a:gd name="connsiteY1144" fmla="*/ 231763 h 1248390"/>
                  <a:gd name="connsiteX1145" fmla="*/ 415707 w 794064"/>
                  <a:gd name="connsiteY1145" fmla="*/ 231763 h 1248390"/>
                  <a:gd name="connsiteX1146" fmla="*/ 417754 w 794064"/>
                  <a:gd name="connsiteY1146" fmla="*/ 233042 h 1248390"/>
                  <a:gd name="connsiteX1147" fmla="*/ 420056 w 794064"/>
                  <a:gd name="connsiteY1147" fmla="*/ 233298 h 1248390"/>
                  <a:gd name="connsiteX1148" fmla="*/ 421080 w 794064"/>
                  <a:gd name="connsiteY1148" fmla="*/ 232530 h 1248390"/>
                  <a:gd name="connsiteX1149" fmla="*/ 422103 w 794064"/>
                  <a:gd name="connsiteY1149" fmla="*/ 233042 h 1248390"/>
                  <a:gd name="connsiteX1150" fmla="*/ 421847 w 794064"/>
                  <a:gd name="connsiteY1150" fmla="*/ 234577 h 1248390"/>
                  <a:gd name="connsiteX1151" fmla="*/ 422103 w 794064"/>
                  <a:gd name="connsiteY1151" fmla="*/ 237391 h 1248390"/>
                  <a:gd name="connsiteX1152" fmla="*/ 423638 w 794064"/>
                  <a:gd name="connsiteY1152" fmla="*/ 238670 h 1248390"/>
                  <a:gd name="connsiteX1153" fmla="*/ 424405 w 794064"/>
                  <a:gd name="connsiteY1153" fmla="*/ 238158 h 1248390"/>
                  <a:gd name="connsiteX1154" fmla="*/ 425684 w 794064"/>
                  <a:gd name="connsiteY1154" fmla="*/ 239437 h 1248390"/>
                  <a:gd name="connsiteX1155" fmla="*/ 426708 w 794064"/>
                  <a:gd name="connsiteY1155" fmla="*/ 238670 h 1248390"/>
                  <a:gd name="connsiteX1156" fmla="*/ 427731 w 794064"/>
                  <a:gd name="connsiteY1156" fmla="*/ 238926 h 1248390"/>
                  <a:gd name="connsiteX1157" fmla="*/ 430289 w 794064"/>
                  <a:gd name="connsiteY1157" fmla="*/ 240716 h 1248390"/>
                  <a:gd name="connsiteX1158" fmla="*/ 430289 w 794064"/>
                  <a:gd name="connsiteY1158" fmla="*/ 241995 h 1248390"/>
                  <a:gd name="connsiteX1159" fmla="*/ 428242 w 794064"/>
                  <a:gd name="connsiteY1159" fmla="*/ 241484 h 1248390"/>
                  <a:gd name="connsiteX1160" fmla="*/ 426963 w 794064"/>
                  <a:gd name="connsiteY1160" fmla="*/ 241740 h 1248390"/>
                  <a:gd name="connsiteX1161" fmla="*/ 426452 w 794064"/>
                  <a:gd name="connsiteY1161" fmla="*/ 242763 h 1248390"/>
                  <a:gd name="connsiteX1162" fmla="*/ 425173 w 794064"/>
                  <a:gd name="connsiteY1162" fmla="*/ 243530 h 1248390"/>
                  <a:gd name="connsiteX1163" fmla="*/ 425684 w 794064"/>
                  <a:gd name="connsiteY1163" fmla="*/ 244298 h 1248390"/>
                  <a:gd name="connsiteX1164" fmla="*/ 425684 w 794064"/>
                  <a:gd name="connsiteY1164" fmla="*/ 245833 h 1248390"/>
                  <a:gd name="connsiteX1165" fmla="*/ 427731 w 794064"/>
                  <a:gd name="connsiteY1165" fmla="*/ 246856 h 1248390"/>
                  <a:gd name="connsiteX1166" fmla="*/ 427475 w 794064"/>
                  <a:gd name="connsiteY1166" fmla="*/ 249414 h 1248390"/>
                  <a:gd name="connsiteX1167" fmla="*/ 429010 w 794064"/>
                  <a:gd name="connsiteY1167" fmla="*/ 249414 h 1248390"/>
                  <a:gd name="connsiteX1168" fmla="*/ 430545 w 794064"/>
                  <a:gd name="connsiteY1168" fmla="*/ 250693 h 1248390"/>
                  <a:gd name="connsiteX1169" fmla="*/ 431312 w 794064"/>
                  <a:gd name="connsiteY1169" fmla="*/ 249414 h 1248390"/>
                  <a:gd name="connsiteX1170" fmla="*/ 434638 w 794064"/>
                  <a:gd name="connsiteY1170" fmla="*/ 248647 h 1248390"/>
                  <a:gd name="connsiteX1171" fmla="*/ 435661 w 794064"/>
                  <a:gd name="connsiteY1171" fmla="*/ 249414 h 1248390"/>
                  <a:gd name="connsiteX1172" fmla="*/ 436685 w 794064"/>
                  <a:gd name="connsiteY1172" fmla="*/ 249414 h 1248390"/>
                  <a:gd name="connsiteX1173" fmla="*/ 438219 w 794064"/>
                  <a:gd name="connsiteY1173" fmla="*/ 248391 h 1248390"/>
                  <a:gd name="connsiteX1174" fmla="*/ 439754 w 794064"/>
                  <a:gd name="connsiteY1174" fmla="*/ 248647 h 1248390"/>
                  <a:gd name="connsiteX1175" fmla="*/ 440522 w 794064"/>
                  <a:gd name="connsiteY1175" fmla="*/ 249670 h 1248390"/>
                  <a:gd name="connsiteX1176" fmla="*/ 441545 w 794064"/>
                  <a:gd name="connsiteY1176" fmla="*/ 250182 h 1248390"/>
                  <a:gd name="connsiteX1177" fmla="*/ 445127 w 794064"/>
                  <a:gd name="connsiteY1177" fmla="*/ 250182 h 1248390"/>
                  <a:gd name="connsiteX1178" fmla="*/ 448196 w 794064"/>
                  <a:gd name="connsiteY1178" fmla="*/ 249414 h 1248390"/>
                  <a:gd name="connsiteX1179" fmla="*/ 449731 w 794064"/>
                  <a:gd name="connsiteY1179" fmla="*/ 248135 h 1248390"/>
                  <a:gd name="connsiteX1180" fmla="*/ 449731 w 794064"/>
                  <a:gd name="connsiteY1180" fmla="*/ 245833 h 1248390"/>
                  <a:gd name="connsiteX1181" fmla="*/ 452545 w 794064"/>
                  <a:gd name="connsiteY1181" fmla="*/ 245065 h 1248390"/>
                  <a:gd name="connsiteX1182" fmla="*/ 453057 w 794064"/>
                  <a:gd name="connsiteY1182" fmla="*/ 245321 h 1248390"/>
                  <a:gd name="connsiteX1183" fmla="*/ 455615 w 794064"/>
                  <a:gd name="connsiteY1183" fmla="*/ 248391 h 1248390"/>
                  <a:gd name="connsiteX1184" fmla="*/ 457150 w 794064"/>
                  <a:gd name="connsiteY1184" fmla="*/ 247624 h 1248390"/>
                  <a:gd name="connsiteX1185" fmla="*/ 460732 w 794064"/>
                  <a:gd name="connsiteY1185" fmla="*/ 245577 h 1248390"/>
                  <a:gd name="connsiteX1186" fmla="*/ 463290 w 794064"/>
                  <a:gd name="connsiteY1186" fmla="*/ 245577 h 1248390"/>
                  <a:gd name="connsiteX1187" fmla="*/ 468662 w 794064"/>
                  <a:gd name="connsiteY1187" fmla="*/ 247879 h 1248390"/>
                  <a:gd name="connsiteX1188" fmla="*/ 470964 w 794064"/>
                  <a:gd name="connsiteY1188" fmla="*/ 248391 h 1248390"/>
                  <a:gd name="connsiteX1189" fmla="*/ 476081 w 794064"/>
                  <a:gd name="connsiteY1189" fmla="*/ 248903 h 1248390"/>
                  <a:gd name="connsiteX1190" fmla="*/ 478639 w 794064"/>
                  <a:gd name="connsiteY1190" fmla="*/ 248647 h 1248390"/>
                  <a:gd name="connsiteX1191" fmla="*/ 482732 w 794064"/>
                  <a:gd name="connsiteY1191" fmla="*/ 247368 h 1248390"/>
                  <a:gd name="connsiteX1192" fmla="*/ 484267 w 794064"/>
                  <a:gd name="connsiteY1192" fmla="*/ 246600 h 1248390"/>
                  <a:gd name="connsiteX1193" fmla="*/ 486058 w 794064"/>
                  <a:gd name="connsiteY1193" fmla="*/ 246344 h 1248390"/>
                  <a:gd name="connsiteX1194" fmla="*/ 495267 w 794064"/>
                  <a:gd name="connsiteY1194" fmla="*/ 245065 h 1248390"/>
                  <a:gd name="connsiteX1195" fmla="*/ 500895 w 794064"/>
                  <a:gd name="connsiteY1195" fmla="*/ 245321 h 1248390"/>
                  <a:gd name="connsiteX1196" fmla="*/ 503965 w 794064"/>
                  <a:gd name="connsiteY1196" fmla="*/ 245577 h 1248390"/>
                  <a:gd name="connsiteX1197" fmla="*/ 508570 w 794064"/>
                  <a:gd name="connsiteY1197" fmla="*/ 245065 h 1248390"/>
                  <a:gd name="connsiteX1198" fmla="*/ 512151 w 794064"/>
                  <a:gd name="connsiteY1198" fmla="*/ 244298 h 1248390"/>
                  <a:gd name="connsiteX1199" fmla="*/ 514709 w 794064"/>
                  <a:gd name="connsiteY1199" fmla="*/ 243275 h 1248390"/>
                  <a:gd name="connsiteX1200" fmla="*/ 517012 w 794064"/>
                  <a:gd name="connsiteY1200" fmla="*/ 243019 h 1248390"/>
                  <a:gd name="connsiteX1201" fmla="*/ 521361 w 794064"/>
                  <a:gd name="connsiteY1201" fmla="*/ 243019 h 1248390"/>
                  <a:gd name="connsiteX1202" fmla="*/ 524175 w 794064"/>
                  <a:gd name="connsiteY1202" fmla="*/ 243275 h 1248390"/>
                  <a:gd name="connsiteX1203" fmla="*/ 530826 w 794064"/>
                  <a:gd name="connsiteY1203" fmla="*/ 244809 h 1248390"/>
                  <a:gd name="connsiteX1204" fmla="*/ 533129 w 794064"/>
                  <a:gd name="connsiteY1204" fmla="*/ 245833 h 1248390"/>
                  <a:gd name="connsiteX1205" fmla="*/ 540803 w 794064"/>
                  <a:gd name="connsiteY1205" fmla="*/ 243275 h 1248390"/>
                  <a:gd name="connsiteX1206" fmla="*/ 542850 w 794064"/>
                  <a:gd name="connsiteY1206" fmla="*/ 241740 h 1248390"/>
                  <a:gd name="connsiteX1207" fmla="*/ 545152 w 794064"/>
                  <a:gd name="connsiteY1207" fmla="*/ 241228 h 1248390"/>
                  <a:gd name="connsiteX1208" fmla="*/ 546943 w 794064"/>
                  <a:gd name="connsiteY1208" fmla="*/ 239437 h 1248390"/>
                  <a:gd name="connsiteX1209" fmla="*/ 547966 w 794064"/>
                  <a:gd name="connsiteY1209" fmla="*/ 239207 h 1248390"/>
                  <a:gd name="connsiteX1210" fmla="*/ 549245 w 794064"/>
                  <a:gd name="connsiteY1210" fmla="*/ 237647 h 1248390"/>
                  <a:gd name="connsiteX1211" fmla="*/ 550780 w 794064"/>
                  <a:gd name="connsiteY1211" fmla="*/ 237161 h 1248390"/>
                  <a:gd name="connsiteX1212" fmla="*/ 552059 w 794064"/>
                  <a:gd name="connsiteY1212" fmla="*/ 238184 h 1248390"/>
                  <a:gd name="connsiteX1213" fmla="*/ 556920 w 794064"/>
                  <a:gd name="connsiteY1213" fmla="*/ 237902 h 1248390"/>
                  <a:gd name="connsiteX1214" fmla="*/ 556664 w 794064"/>
                  <a:gd name="connsiteY1214" fmla="*/ 236879 h 1248390"/>
                  <a:gd name="connsiteX1215" fmla="*/ 557432 w 794064"/>
                  <a:gd name="connsiteY1215" fmla="*/ 235856 h 1248390"/>
                  <a:gd name="connsiteX1216" fmla="*/ 557432 w 794064"/>
                  <a:gd name="connsiteY1216" fmla="*/ 233835 h 1248390"/>
                  <a:gd name="connsiteX1217" fmla="*/ 559222 w 794064"/>
                  <a:gd name="connsiteY1217" fmla="*/ 231788 h 1248390"/>
                  <a:gd name="connsiteX1218" fmla="*/ 559222 w 794064"/>
                  <a:gd name="connsiteY1218" fmla="*/ 228437 h 1248390"/>
                  <a:gd name="connsiteX1219" fmla="*/ 558199 w 794064"/>
                  <a:gd name="connsiteY1219" fmla="*/ 228437 h 1248390"/>
                  <a:gd name="connsiteX1220" fmla="*/ 558199 w 794064"/>
                  <a:gd name="connsiteY1220" fmla="*/ 225111 h 1248390"/>
                  <a:gd name="connsiteX1221" fmla="*/ 560246 w 794064"/>
                  <a:gd name="connsiteY1221" fmla="*/ 223858 h 1248390"/>
                  <a:gd name="connsiteX1222" fmla="*/ 560501 w 794064"/>
                  <a:gd name="connsiteY1222" fmla="*/ 223321 h 1248390"/>
                  <a:gd name="connsiteX1223" fmla="*/ 562804 w 794064"/>
                  <a:gd name="connsiteY1223" fmla="*/ 223321 h 1248390"/>
                  <a:gd name="connsiteX1224" fmla="*/ 563060 w 794064"/>
                  <a:gd name="connsiteY1224" fmla="*/ 222835 h 1248390"/>
                  <a:gd name="connsiteX1225" fmla="*/ 563315 w 794064"/>
                  <a:gd name="connsiteY1225" fmla="*/ 220251 h 1248390"/>
                  <a:gd name="connsiteX1226" fmla="*/ 564850 w 794064"/>
                  <a:gd name="connsiteY1226" fmla="*/ 219253 h 1248390"/>
                  <a:gd name="connsiteX1227" fmla="*/ 579944 w 794064"/>
                  <a:gd name="connsiteY1227" fmla="*/ 228437 h 1248390"/>
                  <a:gd name="connsiteX1228" fmla="*/ 584804 w 794064"/>
                  <a:gd name="connsiteY1228" fmla="*/ 228207 h 1248390"/>
                  <a:gd name="connsiteX1229" fmla="*/ 592991 w 794064"/>
                  <a:gd name="connsiteY1229" fmla="*/ 226416 h 1248390"/>
                  <a:gd name="connsiteX1230" fmla="*/ 603991 w 794064"/>
                  <a:gd name="connsiteY1230" fmla="*/ 225393 h 1248390"/>
                  <a:gd name="connsiteX1231" fmla="*/ 610130 w 794064"/>
                  <a:gd name="connsiteY1231" fmla="*/ 223858 h 1248390"/>
                  <a:gd name="connsiteX1232" fmla="*/ 617293 w 794064"/>
                  <a:gd name="connsiteY1232" fmla="*/ 220532 h 1248390"/>
                  <a:gd name="connsiteX1233" fmla="*/ 622921 w 794064"/>
                  <a:gd name="connsiteY1233" fmla="*/ 215927 h 1248390"/>
                  <a:gd name="connsiteX1234" fmla="*/ 630596 w 794064"/>
                  <a:gd name="connsiteY1234" fmla="*/ 206462 h 1248390"/>
                  <a:gd name="connsiteX1235" fmla="*/ 635457 w 794064"/>
                  <a:gd name="connsiteY1235" fmla="*/ 200578 h 1248390"/>
                  <a:gd name="connsiteX1236" fmla="*/ 637503 w 794064"/>
                  <a:gd name="connsiteY1236" fmla="*/ 198788 h 1248390"/>
                  <a:gd name="connsiteX1237" fmla="*/ 638526 w 794064"/>
                  <a:gd name="connsiteY1237" fmla="*/ 198788 h 1248390"/>
                  <a:gd name="connsiteX1238" fmla="*/ 638271 w 794064"/>
                  <a:gd name="connsiteY1238" fmla="*/ 194694 h 1248390"/>
                  <a:gd name="connsiteX1239" fmla="*/ 646457 w 794064"/>
                  <a:gd name="connsiteY1239" fmla="*/ 195718 h 1248390"/>
                  <a:gd name="connsiteX1240" fmla="*/ 649271 w 794064"/>
                  <a:gd name="connsiteY1240" fmla="*/ 195974 h 1248390"/>
                  <a:gd name="connsiteX1241" fmla="*/ 653108 w 794064"/>
                  <a:gd name="connsiteY1241" fmla="*/ 195718 h 1248390"/>
                  <a:gd name="connsiteX1242" fmla="*/ 654131 w 794064"/>
                  <a:gd name="connsiteY1242" fmla="*/ 192904 h 1248390"/>
                  <a:gd name="connsiteX1243" fmla="*/ 653620 w 794064"/>
                  <a:gd name="connsiteY1243" fmla="*/ 191369 h 1248390"/>
                  <a:gd name="connsiteX1244" fmla="*/ 651829 w 794064"/>
                  <a:gd name="connsiteY1244" fmla="*/ 190090 h 1248390"/>
                  <a:gd name="connsiteX1245" fmla="*/ 651829 w 794064"/>
                  <a:gd name="connsiteY1245" fmla="*/ 189322 h 1248390"/>
                  <a:gd name="connsiteX1246" fmla="*/ 656434 w 794064"/>
                  <a:gd name="connsiteY1246" fmla="*/ 189322 h 1248390"/>
                  <a:gd name="connsiteX1247" fmla="*/ 660783 w 794064"/>
                  <a:gd name="connsiteY1247" fmla="*/ 190090 h 1248390"/>
                  <a:gd name="connsiteX1248" fmla="*/ 661294 w 794064"/>
                  <a:gd name="connsiteY1248" fmla="*/ 189322 h 1248390"/>
                  <a:gd name="connsiteX1249" fmla="*/ 669992 w 794064"/>
                  <a:gd name="connsiteY1249" fmla="*/ 190601 h 1248390"/>
                  <a:gd name="connsiteX1250" fmla="*/ 668202 w 794064"/>
                  <a:gd name="connsiteY1250" fmla="*/ 186508 h 1248390"/>
                  <a:gd name="connsiteX1251" fmla="*/ 663597 w 794064"/>
                  <a:gd name="connsiteY1251" fmla="*/ 179089 h 1248390"/>
                  <a:gd name="connsiteX1252" fmla="*/ 662062 w 794064"/>
                  <a:gd name="connsiteY1252" fmla="*/ 175508 h 1248390"/>
                  <a:gd name="connsiteX1253" fmla="*/ 663341 w 794064"/>
                  <a:gd name="connsiteY1253" fmla="*/ 167833 h 1248390"/>
                  <a:gd name="connsiteX1254" fmla="*/ 663853 w 794064"/>
                  <a:gd name="connsiteY1254" fmla="*/ 163740 h 1248390"/>
                  <a:gd name="connsiteX1255" fmla="*/ 664364 w 794064"/>
                  <a:gd name="connsiteY1255" fmla="*/ 160670 h 1248390"/>
                  <a:gd name="connsiteX1256" fmla="*/ 665132 w 794064"/>
                  <a:gd name="connsiteY1256" fmla="*/ 151717 h 1248390"/>
                  <a:gd name="connsiteX1257" fmla="*/ 664364 w 794064"/>
                  <a:gd name="connsiteY1257" fmla="*/ 151461 h 1248390"/>
                  <a:gd name="connsiteX1258" fmla="*/ 655155 w 794064"/>
                  <a:gd name="connsiteY1258" fmla="*/ 149926 h 1248390"/>
                  <a:gd name="connsiteX1259" fmla="*/ 656945 w 794064"/>
                  <a:gd name="connsiteY1259" fmla="*/ 146600 h 1248390"/>
                  <a:gd name="connsiteX1260" fmla="*/ 658225 w 794064"/>
                  <a:gd name="connsiteY1260" fmla="*/ 145065 h 1248390"/>
                  <a:gd name="connsiteX1261" fmla="*/ 665132 w 794064"/>
                  <a:gd name="connsiteY1261" fmla="*/ 139693 h 1248390"/>
                  <a:gd name="connsiteX1262" fmla="*/ 672039 w 794064"/>
                  <a:gd name="connsiteY1262" fmla="*/ 134321 h 1248390"/>
                  <a:gd name="connsiteX1263" fmla="*/ 682527 w 794064"/>
                  <a:gd name="connsiteY1263" fmla="*/ 127669 h 1248390"/>
                  <a:gd name="connsiteX1264" fmla="*/ 691481 w 794064"/>
                  <a:gd name="connsiteY1264" fmla="*/ 123321 h 1248390"/>
                  <a:gd name="connsiteX1265" fmla="*/ 700947 w 794064"/>
                  <a:gd name="connsiteY1265" fmla="*/ 118972 h 1248390"/>
                  <a:gd name="connsiteX1266" fmla="*/ 707854 w 794064"/>
                  <a:gd name="connsiteY1266" fmla="*/ 114879 h 1248390"/>
                  <a:gd name="connsiteX1267" fmla="*/ 713738 w 794064"/>
                  <a:gd name="connsiteY1267" fmla="*/ 111041 h 1248390"/>
                  <a:gd name="connsiteX1268" fmla="*/ 718854 w 794064"/>
                  <a:gd name="connsiteY1268" fmla="*/ 108995 h 1248390"/>
                  <a:gd name="connsiteX1269" fmla="*/ 721412 w 794064"/>
                  <a:gd name="connsiteY1269" fmla="*/ 109506 h 1248390"/>
                  <a:gd name="connsiteX1270" fmla="*/ 731901 w 794064"/>
                  <a:gd name="connsiteY1270" fmla="*/ 112576 h 1248390"/>
                  <a:gd name="connsiteX1271" fmla="*/ 734459 w 794064"/>
                  <a:gd name="connsiteY1271" fmla="*/ 112320 h 1248390"/>
                  <a:gd name="connsiteX1272" fmla="*/ 737785 w 794064"/>
                  <a:gd name="connsiteY1272" fmla="*/ 113855 h 1248390"/>
                  <a:gd name="connsiteX1273" fmla="*/ 741366 w 794064"/>
                  <a:gd name="connsiteY1273" fmla="*/ 114111 h 1248390"/>
                  <a:gd name="connsiteX1274" fmla="*/ 743668 w 794064"/>
                  <a:gd name="connsiteY1274" fmla="*/ 113600 h 1248390"/>
                  <a:gd name="connsiteX1275" fmla="*/ 746227 w 794064"/>
                  <a:gd name="connsiteY1275" fmla="*/ 112064 h 1248390"/>
                  <a:gd name="connsiteX1276" fmla="*/ 748529 w 794064"/>
                  <a:gd name="connsiteY1276" fmla="*/ 111041 h 124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</a:cxnLst>
                <a:rect l="l" t="t" r="r" b="b"/>
                <a:pathLst>
                  <a:path w="794064" h="1248390">
                    <a:moveTo>
                      <a:pt x="748529" y="111016"/>
                    </a:moveTo>
                    <a:lnTo>
                      <a:pt x="755180" y="112807"/>
                    </a:lnTo>
                    <a:lnTo>
                      <a:pt x="760297" y="113062"/>
                    </a:lnTo>
                    <a:lnTo>
                      <a:pt x="762855" y="112551"/>
                    </a:lnTo>
                    <a:lnTo>
                      <a:pt x="763367" y="113062"/>
                    </a:lnTo>
                    <a:lnTo>
                      <a:pt x="766436" y="117411"/>
                    </a:lnTo>
                    <a:lnTo>
                      <a:pt x="770274" y="120993"/>
                    </a:lnTo>
                    <a:lnTo>
                      <a:pt x="773855" y="123551"/>
                    </a:lnTo>
                    <a:lnTo>
                      <a:pt x="777692" y="127132"/>
                    </a:lnTo>
                    <a:lnTo>
                      <a:pt x="782297" y="130458"/>
                    </a:lnTo>
                    <a:lnTo>
                      <a:pt x="783576" y="131993"/>
                    </a:lnTo>
                    <a:lnTo>
                      <a:pt x="785367" y="135319"/>
                    </a:lnTo>
                    <a:lnTo>
                      <a:pt x="786135" y="140435"/>
                    </a:lnTo>
                    <a:lnTo>
                      <a:pt x="786902" y="142226"/>
                    </a:lnTo>
                    <a:lnTo>
                      <a:pt x="789460" y="144016"/>
                    </a:lnTo>
                    <a:lnTo>
                      <a:pt x="793041" y="144528"/>
                    </a:lnTo>
                    <a:lnTo>
                      <a:pt x="793553" y="145040"/>
                    </a:lnTo>
                    <a:lnTo>
                      <a:pt x="794065" y="147342"/>
                    </a:lnTo>
                    <a:lnTo>
                      <a:pt x="794065" y="150668"/>
                    </a:lnTo>
                    <a:lnTo>
                      <a:pt x="793553" y="152970"/>
                    </a:lnTo>
                    <a:lnTo>
                      <a:pt x="791763" y="157831"/>
                    </a:lnTo>
                    <a:lnTo>
                      <a:pt x="791251" y="161668"/>
                    </a:lnTo>
                    <a:lnTo>
                      <a:pt x="790227" y="164226"/>
                    </a:lnTo>
                    <a:lnTo>
                      <a:pt x="788181" y="167296"/>
                    </a:lnTo>
                    <a:lnTo>
                      <a:pt x="786135" y="170622"/>
                    </a:lnTo>
                    <a:lnTo>
                      <a:pt x="783321" y="173180"/>
                    </a:lnTo>
                    <a:lnTo>
                      <a:pt x="782809" y="175482"/>
                    </a:lnTo>
                    <a:lnTo>
                      <a:pt x="785367" y="180855"/>
                    </a:lnTo>
                    <a:lnTo>
                      <a:pt x="786646" y="184436"/>
                    </a:lnTo>
                    <a:lnTo>
                      <a:pt x="787413" y="189041"/>
                    </a:lnTo>
                    <a:lnTo>
                      <a:pt x="788181" y="193390"/>
                    </a:lnTo>
                    <a:lnTo>
                      <a:pt x="788437" y="195692"/>
                    </a:lnTo>
                    <a:lnTo>
                      <a:pt x="787925" y="197739"/>
                    </a:lnTo>
                    <a:lnTo>
                      <a:pt x="787669" y="198506"/>
                    </a:lnTo>
                    <a:lnTo>
                      <a:pt x="783321" y="202855"/>
                    </a:lnTo>
                    <a:lnTo>
                      <a:pt x="783321" y="205925"/>
                    </a:lnTo>
                    <a:lnTo>
                      <a:pt x="787413" y="215646"/>
                    </a:lnTo>
                    <a:lnTo>
                      <a:pt x="787925" y="217948"/>
                    </a:lnTo>
                    <a:lnTo>
                      <a:pt x="787413" y="220507"/>
                    </a:lnTo>
                    <a:lnTo>
                      <a:pt x="785879" y="223576"/>
                    </a:lnTo>
                    <a:lnTo>
                      <a:pt x="783321" y="226390"/>
                    </a:lnTo>
                    <a:lnTo>
                      <a:pt x="783832" y="229972"/>
                    </a:lnTo>
                    <a:lnTo>
                      <a:pt x="783576" y="231763"/>
                    </a:lnTo>
                    <a:lnTo>
                      <a:pt x="781786" y="234321"/>
                    </a:lnTo>
                    <a:lnTo>
                      <a:pt x="778716" y="236879"/>
                    </a:lnTo>
                    <a:lnTo>
                      <a:pt x="778204" y="238158"/>
                    </a:lnTo>
                    <a:lnTo>
                      <a:pt x="779227" y="240461"/>
                    </a:lnTo>
                    <a:lnTo>
                      <a:pt x="779227" y="242763"/>
                    </a:lnTo>
                    <a:lnTo>
                      <a:pt x="778716" y="244554"/>
                    </a:lnTo>
                    <a:lnTo>
                      <a:pt x="776925" y="248135"/>
                    </a:lnTo>
                    <a:lnTo>
                      <a:pt x="773088" y="251461"/>
                    </a:lnTo>
                    <a:lnTo>
                      <a:pt x="772064" y="253252"/>
                    </a:lnTo>
                    <a:lnTo>
                      <a:pt x="771041" y="257089"/>
                    </a:lnTo>
                    <a:lnTo>
                      <a:pt x="771041" y="259391"/>
                    </a:lnTo>
                    <a:lnTo>
                      <a:pt x="771809" y="264252"/>
                    </a:lnTo>
                    <a:lnTo>
                      <a:pt x="771809" y="267577"/>
                    </a:lnTo>
                    <a:lnTo>
                      <a:pt x="770785" y="271159"/>
                    </a:lnTo>
                    <a:lnTo>
                      <a:pt x="769250" y="271415"/>
                    </a:lnTo>
                    <a:lnTo>
                      <a:pt x="765413" y="269880"/>
                    </a:lnTo>
                    <a:lnTo>
                      <a:pt x="763878" y="269368"/>
                    </a:lnTo>
                    <a:lnTo>
                      <a:pt x="760808" y="270136"/>
                    </a:lnTo>
                    <a:lnTo>
                      <a:pt x="759273" y="271671"/>
                    </a:lnTo>
                    <a:lnTo>
                      <a:pt x="759018" y="274485"/>
                    </a:lnTo>
                    <a:lnTo>
                      <a:pt x="759529" y="277554"/>
                    </a:lnTo>
                    <a:lnTo>
                      <a:pt x="760808" y="281392"/>
                    </a:lnTo>
                    <a:lnTo>
                      <a:pt x="760553" y="283182"/>
                    </a:lnTo>
                    <a:lnTo>
                      <a:pt x="759273" y="283950"/>
                    </a:lnTo>
                    <a:lnTo>
                      <a:pt x="756971" y="286764"/>
                    </a:lnTo>
                    <a:lnTo>
                      <a:pt x="756459" y="288043"/>
                    </a:lnTo>
                    <a:lnTo>
                      <a:pt x="756715" y="289834"/>
                    </a:lnTo>
                    <a:lnTo>
                      <a:pt x="757739" y="292904"/>
                    </a:lnTo>
                    <a:lnTo>
                      <a:pt x="757483" y="303648"/>
                    </a:lnTo>
                    <a:lnTo>
                      <a:pt x="757483" y="307997"/>
                    </a:lnTo>
                    <a:lnTo>
                      <a:pt x="756459" y="310555"/>
                    </a:lnTo>
                    <a:lnTo>
                      <a:pt x="755948" y="311067"/>
                    </a:lnTo>
                    <a:lnTo>
                      <a:pt x="751854" y="311579"/>
                    </a:lnTo>
                    <a:lnTo>
                      <a:pt x="750576" y="312858"/>
                    </a:lnTo>
                    <a:lnTo>
                      <a:pt x="750320" y="314393"/>
                    </a:lnTo>
                    <a:lnTo>
                      <a:pt x="752111" y="320276"/>
                    </a:lnTo>
                    <a:lnTo>
                      <a:pt x="750576" y="323858"/>
                    </a:lnTo>
                    <a:lnTo>
                      <a:pt x="750831" y="325649"/>
                    </a:lnTo>
                    <a:lnTo>
                      <a:pt x="751854" y="327695"/>
                    </a:lnTo>
                    <a:lnTo>
                      <a:pt x="751854" y="328718"/>
                    </a:lnTo>
                    <a:lnTo>
                      <a:pt x="750320" y="332556"/>
                    </a:lnTo>
                    <a:lnTo>
                      <a:pt x="749296" y="333835"/>
                    </a:lnTo>
                    <a:lnTo>
                      <a:pt x="749040" y="336137"/>
                    </a:lnTo>
                    <a:lnTo>
                      <a:pt x="749808" y="339207"/>
                    </a:lnTo>
                    <a:lnTo>
                      <a:pt x="749040" y="341765"/>
                    </a:lnTo>
                    <a:lnTo>
                      <a:pt x="748785" y="344323"/>
                    </a:lnTo>
                    <a:lnTo>
                      <a:pt x="747762" y="347393"/>
                    </a:lnTo>
                    <a:lnTo>
                      <a:pt x="746227" y="349696"/>
                    </a:lnTo>
                    <a:lnTo>
                      <a:pt x="744692" y="351742"/>
                    </a:lnTo>
                    <a:lnTo>
                      <a:pt x="743924" y="354300"/>
                    </a:lnTo>
                    <a:lnTo>
                      <a:pt x="744436" y="356859"/>
                    </a:lnTo>
                    <a:lnTo>
                      <a:pt x="745459" y="358649"/>
                    </a:lnTo>
                    <a:lnTo>
                      <a:pt x="746227" y="362998"/>
                    </a:lnTo>
                    <a:lnTo>
                      <a:pt x="746227" y="366324"/>
                    </a:lnTo>
                    <a:lnTo>
                      <a:pt x="745203" y="368115"/>
                    </a:lnTo>
                    <a:lnTo>
                      <a:pt x="745203" y="369138"/>
                    </a:lnTo>
                    <a:lnTo>
                      <a:pt x="743157" y="371440"/>
                    </a:lnTo>
                    <a:lnTo>
                      <a:pt x="743668" y="373999"/>
                    </a:lnTo>
                    <a:lnTo>
                      <a:pt x="742901" y="375278"/>
                    </a:lnTo>
                    <a:lnTo>
                      <a:pt x="742389" y="377324"/>
                    </a:lnTo>
                    <a:lnTo>
                      <a:pt x="743157" y="379626"/>
                    </a:lnTo>
                    <a:lnTo>
                      <a:pt x="743413" y="381673"/>
                    </a:lnTo>
                    <a:lnTo>
                      <a:pt x="742645" y="386790"/>
                    </a:lnTo>
                    <a:lnTo>
                      <a:pt x="740599" y="390371"/>
                    </a:lnTo>
                    <a:lnTo>
                      <a:pt x="739575" y="393697"/>
                    </a:lnTo>
                    <a:lnTo>
                      <a:pt x="739320" y="395999"/>
                    </a:lnTo>
                    <a:lnTo>
                      <a:pt x="735738" y="401371"/>
                    </a:lnTo>
                    <a:lnTo>
                      <a:pt x="735482" y="402139"/>
                    </a:lnTo>
                    <a:lnTo>
                      <a:pt x="735994" y="406744"/>
                    </a:lnTo>
                    <a:lnTo>
                      <a:pt x="735738" y="408534"/>
                    </a:lnTo>
                    <a:lnTo>
                      <a:pt x="733180" y="410069"/>
                    </a:lnTo>
                    <a:lnTo>
                      <a:pt x="729598" y="409558"/>
                    </a:lnTo>
                    <a:lnTo>
                      <a:pt x="727808" y="410325"/>
                    </a:lnTo>
                    <a:lnTo>
                      <a:pt x="726784" y="411348"/>
                    </a:lnTo>
                    <a:lnTo>
                      <a:pt x="726529" y="414418"/>
                    </a:lnTo>
                    <a:lnTo>
                      <a:pt x="723970" y="419023"/>
                    </a:lnTo>
                    <a:lnTo>
                      <a:pt x="722691" y="420814"/>
                    </a:lnTo>
                    <a:lnTo>
                      <a:pt x="722180" y="422349"/>
                    </a:lnTo>
                    <a:lnTo>
                      <a:pt x="723203" y="425418"/>
                    </a:lnTo>
                    <a:lnTo>
                      <a:pt x="722180" y="429256"/>
                    </a:lnTo>
                    <a:lnTo>
                      <a:pt x="721924" y="430790"/>
                    </a:lnTo>
                    <a:lnTo>
                      <a:pt x="722180" y="433349"/>
                    </a:lnTo>
                    <a:lnTo>
                      <a:pt x="721924" y="437442"/>
                    </a:lnTo>
                    <a:lnTo>
                      <a:pt x="721412" y="442047"/>
                    </a:lnTo>
                    <a:lnTo>
                      <a:pt x="720645" y="444349"/>
                    </a:lnTo>
                    <a:lnTo>
                      <a:pt x="717063" y="447419"/>
                    </a:lnTo>
                    <a:lnTo>
                      <a:pt x="715017" y="449977"/>
                    </a:lnTo>
                    <a:lnTo>
                      <a:pt x="712714" y="451768"/>
                    </a:lnTo>
                    <a:lnTo>
                      <a:pt x="712203" y="454070"/>
                    </a:lnTo>
                    <a:lnTo>
                      <a:pt x="710923" y="454838"/>
                    </a:lnTo>
                    <a:lnTo>
                      <a:pt x="709389" y="455093"/>
                    </a:lnTo>
                    <a:lnTo>
                      <a:pt x="705551" y="456884"/>
                    </a:lnTo>
                    <a:lnTo>
                      <a:pt x="704528" y="457908"/>
                    </a:lnTo>
                    <a:lnTo>
                      <a:pt x="702226" y="462256"/>
                    </a:lnTo>
                    <a:lnTo>
                      <a:pt x="699923" y="468396"/>
                    </a:lnTo>
                    <a:lnTo>
                      <a:pt x="699923" y="475047"/>
                    </a:lnTo>
                    <a:lnTo>
                      <a:pt x="698388" y="477094"/>
                    </a:lnTo>
                    <a:lnTo>
                      <a:pt x="697621" y="481187"/>
                    </a:lnTo>
                    <a:lnTo>
                      <a:pt x="697109" y="481954"/>
                    </a:lnTo>
                    <a:lnTo>
                      <a:pt x="693272" y="485280"/>
                    </a:lnTo>
                    <a:lnTo>
                      <a:pt x="693272" y="486559"/>
                    </a:lnTo>
                    <a:lnTo>
                      <a:pt x="697365" y="491164"/>
                    </a:lnTo>
                    <a:lnTo>
                      <a:pt x="693784" y="496536"/>
                    </a:lnTo>
                    <a:lnTo>
                      <a:pt x="692504" y="499606"/>
                    </a:lnTo>
                    <a:lnTo>
                      <a:pt x="690458" y="505234"/>
                    </a:lnTo>
                    <a:lnTo>
                      <a:pt x="690458" y="507536"/>
                    </a:lnTo>
                    <a:lnTo>
                      <a:pt x="691993" y="509839"/>
                    </a:lnTo>
                    <a:lnTo>
                      <a:pt x="697365" y="512653"/>
                    </a:lnTo>
                    <a:lnTo>
                      <a:pt x="698133" y="513420"/>
                    </a:lnTo>
                    <a:lnTo>
                      <a:pt x="698388" y="515211"/>
                    </a:lnTo>
                    <a:lnTo>
                      <a:pt x="697876" y="516490"/>
                    </a:lnTo>
                    <a:lnTo>
                      <a:pt x="695574" y="518537"/>
                    </a:lnTo>
                    <a:lnTo>
                      <a:pt x="693784" y="521862"/>
                    </a:lnTo>
                    <a:lnTo>
                      <a:pt x="692249" y="523141"/>
                    </a:lnTo>
                    <a:lnTo>
                      <a:pt x="691737" y="525956"/>
                    </a:lnTo>
                    <a:lnTo>
                      <a:pt x="692249" y="527235"/>
                    </a:lnTo>
                    <a:lnTo>
                      <a:pt x="695318" y="529793"/>
                    </a:lnTo>
                    <a:lnTo>
                      <a:pt x="696086" y="531328"/>
                    </a:lnTo>
                    <a:lnTo>
                      <a:pt x="696086" y="533118"/>
                    </a:lnTo>
                    <a:lnTo>
                      <a:pt x="695318" y="535165"/>
                    </a:lnTo>
                    <a:lnTo>
                      <a:pt x="694039" y="537468"/>
                    </a:lnTo>
                    <a:lnTo>
                      <a:pt x="691225" y="542584"/>
                    </a:lnTo>
                    <a:lnTo>
                      <a:pt x="690970" y="543607"/>
                    </a:lnTo>
                    <a:lnTo>
                      <a:pt x="691737" y="545398"/>
                    </a:lnTo>
                    <a:lnTo>
                      <a:pt x="691225" y="549747"/>
                    </a:lnTo>
                    <a:lnTo>
                      <a:pt x="690458" y="551282"/>
                    </a:lnTo>
                    <a:lnTo>
                      <a:pt x="688667" y="552561"/>
                    </a:lnTo>
                    <a:lnTo>
                      <a:pt x="688156" y="553584"/>
                    </a:lnTo>
                    <a:lnTo>
                      <a:pt x="687899" y="555631"/>
                    </a:lnTo>
                    <a:lnTo>
                      <a:pt x="685853" y="561259"/>
                    </a:lnTo>
                    <a:lnTo>
                      <a:pt x="685342" y="562026"/>
                    </a:lnTo>
                    <a:lnTo>
                      <a:pt x="681760" y="564584"/>
                    </a:lnTo>
                    <a:lnTo>
                      <a:pt x="679458" y="567398"/>
                    </a:lnTo>
                    <a:lnTo>
                      <a:pt x="676644" y="571491"/>
                    </a:lnTo>
                    <a:lnTo>
                      <a:pt x="674597" y="574305"/>
                    </a:lnTo>
                    <a:lnTo>
                      <a:pt x="674597" y="575073"/>
                    </a:lnTo>
                    <a:lnTo>
                      <a:pt x="676132" y="576352"/>
                    </a:lnTo>
                    <a:lnTo>
                      <a:pt x="675620" y="578910"/>
                    </a:lnTo>
                    <a:lnTo>
                      <a:pt x="674341" y="581469"/>
                    </a:lnTo>
                    <a:lnTo>
                      <a:pt x="670760" y="585562"/>
                    </a:lnTo>
                    <a:lnTo>
                      <a:pt x="668202" y="589399"/>
                    </a:lnTo>
                    <a:lnTo>
                      <a:pt x="670760" y="594004"/>
                    </a:lnTo>
                    <a:lnTo>
                      <a:pt x="670760" y="595283"/>
                    </a:lnTo>
                    <a:lnTo>
                      <a:pt x="668969" y="597329"/>
                    </a:lnTo>
                    <a:lnTo>
                      <a:pt x="665132" y="603469"/>
                    </a:lnTo>
                    <a:lnTo>
                      <a:pt x="664364" y="604748"/>
                    </a:lnTo>
                    <a:lnTo>
                      <a:pt x="664620" y="606027"/>
                    </a:lnTo>
                    <a:lnTo>
                      <a:pt x="667434" y="607051"/>
                    </a:lnTo>
                    <a:lnTo>
                      <a:pt x="668457" y="607818"/>
                    </a:lnTo>
                    <a:lnTo>
                      <a:pt x="668969" y="609353"/>
                    </a:lnTo>
                    <a:lnTo>
                      <a:pt x="668713" y="610632"/>
                    </a:lnTo>
                    <a:lnTo>
                      <a:pt x="667434" y="613446"/>
                    </a:lnTo>
                    <a:lnTo>
                      <a:pt x="666411" y="614469"/>
                    </a:lnTo>
                    <a:lnTo>
                      <a:pt x="665388" y="616772"/>
                    </a:lnTo>
                    <a:lnTo>
                      <a:pt x="665643" y="620097"/>
                    </a:lnTo>
                    <a:lnTo>
                      <a:pt x="664108" y="623679"/>
                    </a:lnTo>
                    <a:lnTo>
                      <a:pt x="661039" y="626237"/>
                    </a:lnTo>
                    <a:lnTo>
                      <a:pt x="658736" y="629563"/>
                    </a:lnTo>
                    <a:lnTo>
                      <a:pt x="658736" y="631865"/>
                    </a:lnTo>
                    <a:lnTo>
                      <a:pt x="660271" y="634679"/>
                    </a:lnTo>
                    <a:lnTo>
                      <a:pt x="666155" y="637493"/>
                    </a:lnTo>
                    <a:lnTo>
                      <a:pt x="672806" y="640819"/>
                    </a:lnTo>
                    <a:lnTo>
                      <a:pt x="678434" y="643377"/>
                    </a:lnTo>
                    <a:lnTo>
                      <a:pt x="682016" y="644656"/>
                    </a:lnTo>
                    <a:lnTo>
                      <a:pt x="687388" y="645424"/>
                    </a:lnTo>
                    <a:lnTo>
                      <a:pt x="690202" y="646191"/>
                    </a:lnTo>
                    <a:lnTo>
                      <a:pt x="691737" y="648237"/>
                    </a:lnTo>
                    <a:lnTo>
                      <a:pt x="693784" y="652331"/>
                    </a:lnTo>
                    <a:lnTo>
                      <a:pt x="699667" y="654377"/>
                    </a:lnTo>
                    <a:lnTo>
                      <a:pt x="702993" y="656935"/>
                    </a:lnTo>
                    <a:lnTo>
                      <a:pt x="709133" y="660517"/>
                    </a:lnTo>
                    <a:lnTo>
                      <a:pt x="709644" y="661796"/>
                    </a:lnTo>
                    <a:lnTo>
                      <a:pt x="708877" y="666145"/>
                    </a:lnTo>
                    <a:lnTo>
                      <a:pt x="708621" y="669470"/>
                    </a:lnTo>
                    <a:lnTo>
                      <a:pt x="708877" y="674843"/>
                    </a:lnTo>
                    <a:lnTo>
                      <a:pt x="710412" y="676122"/>
                    </a:lnTo>
                    <a:lnTo>
                      <a:pt x="710156" y="678168"/>
                    </a:lnTo>
                    <a:lnTo>
                      <a:pt x="709133" y="682261"/>
                    </a:lnTo>
                    <a:lnTo>
                      <a:pt x="707086" y="687890"/>
                    </a:lnTo>
                    <a:lnTo>
                      <a:pt x="707086" y="690448"/>
                    </a:lnTo>
                    <a:lnTo>
                      <a:pt x="706063" y="693262"/>
                    </a:lnTo>
                    <a:lnTo>
                      <a:pt x="706319" y="696332"/>
                    </a:lnTo>
                    <a:lnTo>
                      <a:pt x="705295" y="700936"/>
                    </a:lnTo>
                    <a:lnTo>
                      <a:pt x="705040" y="704006"/>
                    </a:lnTo>
                    <a:lnTo>
                      <a:pt x="704016" y="707076"/>
                    </a:lnTo>
                    <a:lnTo>
                      <a:pt x="703505" y="711681"/>
                    </a:lnTo>
                    <a:lnTo>
                      <a:pt x="703761" y="712448"/>
                    </a:lnTo>
                    <a:lnTo>
                      <a:pt x="705551" y="713472"/>
                    </a:lnTo>
                    <a:lnTo>
                      <a:pt x="708621" y="717309"/>
                    </a:lnTo>
                    <a:lnTo>
                      <a:pt x="712970" y="719355"/>
                    </a:lnTo>
                    <a:lnTo>
                      <a:pt x="714505" y="720890"/>
                    </a:lnTo>
                    <a:lnTo>
                      <a:pt x="718342" y="721658"/>
                    </a:lnTo>
                    <a:lnTo>
                      <a:pt x="723203" y="721658"/>
                    </a:lnTo>
                    <a:lnTo>
                      <a:pt x="726272" y="722170"/>
                    </a:lnTo>
                    <a:lnTo>
                      <a:pt x="728831" y="722937"/>
                    </a:lnTo>
                    <a:lnTo>
                      <a:pt x="734203" y="725495"/>
                    </a:lnTo>
                    <a:lnTo>
                      <a:pt x="735994" y="726774"/>
                    </a:lnTo>
                    <a:lnTo>
                      <a:pt x="740854" y="729588"/>
                    </a:lnTo>
                    <a:lnTo>
                      <a:pt x="745715" y="731379"/>
                    </a:lnTo>
                    <a:lnTo>
                      <a:pt x="748017" y="732914"/>
                    </a:lnTo>
                    <a:lnTo>
                      <a:pt x="749808" y="735472"/>
                    </a:lnTo>
                    <a:lnTo>
                      <a:pt x="750831" y="735728"/>
                    </a:lnTo>
                    <a:lnTo>
                      <a:pt x="755436" y="736495"/>
                    </a:lnTo>
                    <a:lnTo>
                      <a:pt x="760553" y="736240"/>
                    </a:lnTo>
                    <a:lnTo>
                      <a:pt x="761576" y="737263"/>
                    </a:lnTo>
                    <a:lnTo>
                      <a:pt x="761576" y="741612"/>
                    </a:lnTo>
                    <a:lnTo>
                      <a:pt x="763367" y="748263"/>
                    </a:lnTo>
                    <a:lnTo>
                      <a:pt x="763367" y="749542"/>
                    </a:lnTo>
                    <a:lnTo>
                      <a:pt x="762599" y="751077"/>
                    </a:lnTo>
                    <a:lnTo>
                      <a:pt x="761064" y="755938"/>
                    </a:lnTo>
                    <a:lnTo>
                      <a:pt x="761320" y="759775"/>
                    </a:lnTo>
                    <a:lnTo>
                      <a:pt x="761320" y="767194"/>
                    </a:lnTo>
                    <a:lnTo>
                      <a:pt x="762087" y="772822"/>
                    </a:lnTo>
                    <a:lnTo>
                      <a:pt x="761831" y="776659"/>
                    </a:lnTo>
                    <a:lnTo>
                      <a:pt x="764390" y="776915"/>
                    </a:lnTo>
                    <a:lnTo>
                      <a:pt x="765669" y="778194"/>
                    </a:lnTo>
                    <a:lnTo>
                      <a:pt x="766436" y="781008"/>
                    </a:lnTo>
                    <a:lnTo>
                      <a:pt x="766948" y="785613"/>
                    </a:lnTo>
                    <a:lnTo>
                      <a:pt x="766436" y="788171"/>
                    </a:lnTo>
                    <a:lnTo>
                      <a:pt x="766436" y="789450"/>
                    </a:lnTo>
                    <a:lnTo>
                      <a:pt x="767716" y="794055"/>
                    </a:lnTo>
                    <a:lnTo>
                      <a:pt x="769762" y="797892"/>
                    </a:lnTo>
                    <a:lnTo>
                      <a:pt x="771553" y="802497"/>
                    </a:lnTo>
                    <a:lnTo>
                      <a:pt x="771809" y="804032"/>
                    </a:lnTo>
                    <a:lnTo>
                      <a:pt x="771809" y="806590"/>
                    </a:lnTo>
                    <a:lnTo>
                      <a:pt x="769250" y="812474"/>
                    </a:lnTo>
                    <a:lnTo>
                      <a:pt x="769506" y="815288"/>
                    </a:lnTo>
                    <a:lnTo>
                      <a:pt x="771041" y="817590"/>
                    </a:lnTo>
                    <a:lnTo>
                      <a:pt x="771297" y="818613"/>
                    </a:lnTo>
                    <a:lnTo>
                      <a:pt x="770785" y="820660"/>
                    </a:lnTo>
                    <a:lnTo>
                      <a:pt x="768739" y="823730"/>
                    </a:lnTo>
                    <a:lnTo>
                      <a:pt x="769506" y="825009"/>
                    </a:lnTo>
                    <a:lnTo>
                      <a:pt x="771041" y="825777"/>
                    </a:lnTo>
                    <a:lnTo>
                      <a:pt x="771041" y="826800"/>
                    </a:lnTo>
                    <a:lnTo>
                      <a:pt x="768483" y="829614"/>
                    </a:lnTo>
                    <a:lnTo>
                      <a:pt x="767716" y="831660"/>
                    </a:lnTo>
                    <a:lnTo>
                      <a:pt x="767971" y="834474"/>
                    </a:lnTo>
                    <a:lnTo>
                      <a:pt x="765925" y="840614"/>
                    </a:lnTo>
                    <a:lnTo>
                      <a:pt x="762343" y="845219"/>
                    </a:lnTo>
                    <a:lnTo>
                      <a:pt x="756204" y="856475"/>
                    </a:lnTo>
                    <a:lnTo>
                      <a:pt x="754413" y="858777"/>
                    </a:lnTo>
                    <a:lnTo>
                      <a:pt x="751343" y="860824"/>
                    </a:lnTo>
                    <a:lnTo>
                      <a:pt x="749552" y="863638"/>
                    </a:lnTo>
                    <a:lnTo>
                      <a:pt x="748529" y="866196"/>
                    </a:lnTo>
                    <a:lnTo>
                      <a:pt x="748785" y="868499"/>
                    </a:lnTo>
                    <a:lnTo>
                      <a:pt x="750831" y="874638"/>
                    </a:lnTo>
                    <a:lnTo>
                      <a:pt x="751087" y="877964"/>
                    </a:lnTo>
                    <a:lnTo>
                      <a:pt x="750320" y="882057"/>
                    </a:lnTo>
                    <a:lnTo>
                      <a:pt x="750320" y="884359"/>
                    </a:lnTo>
                    <a:lnTo>
                      <a:pt x="751599" y="884871"/>
                    </a:lnTo>
                    <a:lnTo>
                      <a:pt x="754668" y="885382"/>
                    </a:lnTo>
                    <a:lnTo>
                      <a:pt x="757739" y="886406"/>
                    </a:lnTo>
                    <a:lnTo>
                      <a:pt x="759018" y="887685"/>
                    </a:lnTo>
                    <a:lnTo>
                      <a:pt x="759785" y="888964"/>
                    </a:lnTo>
                    <a:lnTo>
                      <a:pt x="759529" y="890755"/>
                    </a:lnTo>
                    <a:lnTo>
                      <a:pt x="759018" y="892034"/>
                    </a:lnTo>
                    <a:lnTo>
                      <a:pt x="755948" y="894081"/>
                    </a:lnTo>
                    <a:lnTo>
                      <a:pt x="755692" y="895104"/>
                    </a:lnTo>
                    <a:lnTo>
                      <a:pt x="756204" y="895871"/>
                    </a:lnTo>
                    <a:lnTo>
                      <a:pt x="761320" y="898173"/>
                    </a:lnTo>
                    <a:lnTo>
                      <a:pt x="763878" y="899709"/>
                    </a:lnTo>
                    <a:lnTo>
                      <a:pt x="763878" y="901243"/>
                    </a:lnTo>
                    <a:lnTo>
                      <a:pt x="763111" y="902778"/>
                    </a:lnTo>
                    <a:lnTo>
                      <a:pt x="761320" y="907639"/>
                    </a:lnTo>
                    <a:lnTo>
                      <a:pt x="759273" y="908662"/>
                    </a:lnTo>
                    <a:lnTo>
                      <a:pt x="755436" y="909174"/>
                    </a:lnTo>
                    <a:lnTo>
                      <a:pt x="753901" y="910453"/>
                    </a:lnTo>
                    <a:lnTo>
                      <a:pt x="753645" y="913523"/>
                    </a:lnTo>
                    <a:lnTo>
                      <a:pt x="755180" y="917616"/>
                    </a:lnTo>
                    <a:lnTo>
                      <a:pt x="756459" y="920174"/>
                    </a:lnTo>
                    <a:lnTo>
                      <a:pt x="760041" y="926314"/>
                    </a:lnTo>
                    <a:lnTo>
                      <a:pt x="763367" y="929128"/>
                    </a:lnTo>
                    <a:lnTo>
                      <a:pt x="764134" y="930151"/>
                    </a:lnTo>
                    <a:lnTo>
                      <a:pt x="765669" y="932965"/>
                    </a:lnTo>
                    <a:lnTo>
                      <a:pt x="765157" y="934756"/>
                    </a:lnTo>
                    <a:lnTo>
                      <a:pt x="762855" y="938082"/>
                    </a:lnTo>
                    <a:lnTo>
                      <a:pt x="762599" y="938849"/>
                    </a:lnTo>
                    <a:lnTo>
                      <a:pt x="765413" y="942686"/>
                    </a:lnTo>
                    <a:lnTo>
                      <a:pt x="765157" y="945245"/>
                    </a:lnTo>
                    <a:lnTo>
                      <a:pt x="764134" y="945756"/>
                    </a:lnTo>
                    <a:lnTo>
                      <a:pt x="760808" y="946012"/>
                    </a:lnTo>
                    <a:lnTo>
                      <a:pt x="759785" y="946523"/>
                    </a:lnTo>
                    <a:lnTo>
                      <a:pt x="758762" y="948570"/>
                    </a:lnTo>
                    <a:lnTo>
                      <a:pt x="758506" y="950361"/>
                    </a:lnTo>
                    <a:lnTo>
                      <a:pt x="758762" y="951384"/>
                    </a:lnTo>
                    <a:lnTo>
                      <a:pt x="760297" y="953687"/>
                    </a:lnTo>
                    <a:lnTo>
                      <a:pt x="760297" y="956245"/>
                    </a:lnTo>
                    <a:lnTo>
                      <a:pt x="759785" y="957268"/>
                    </a:lnTo>
                    <a:lnTo>
                      <a:pt x="757227" y="959826"/>
                    </a:lnTo>
                    <a:lnTo>
                      <a:pt x="756459" y="961617"/>
                    </a:lnTo>
                    <a:lnTo>
                      <a:pt x="755180" y="964942"/>
                    </a:lnTo>
                    <a:lnTo>
                      <a:pt x="753134" y="968524"/>
                    </a:lnTo>
                    <a:lnTo>
                      <a:pt x="751087" y="968012"/>
                    </a:lnTo>
                    <a:lnTo>
                      <a:pt x="750320" y="968524"/>
                    </a:lnTo>
                    <a:lnTo>
                      <a:pt x="748785" y="970826"/>
                    </a:lnTo>
                    <a:lnTo>
                      <a:pt x="746994" y="972105"/>
                    </a:lnTo>
                    <a:lnTo>
                      <a:pt x="745203" y="972873"/>
                    </a:lnTo>
                    <a:lnTo>
                      <a:pt x="742901" y="972873"/>
                    </a:lnTo>
                    <a:lnTo>
                      <a:pt x="742134" y="973129"/>
                    </a:lnTo>
                    <a:lnTo>
                      <a:pt x="739320" y="976966"/>
                    </a:lnTo>
                    <a:lnTo>
                      <a:pt x="736249" y="979780"/>
                    </a:lnTo>
                    <a:lnTo>
                      <a:pt x="733947" y="982594"/>
                    </a:lnTo>
                    <a:lnTo>
                      <a:pt x="730877" y="984129"/>
                    </a:lnTo>
                    <a:lnTo>
                      <a:pt x="724994" y="986687"/>
                    </a:lnTo>
                    <a:lnTo>
                      <a:pt x="723970" y="987966"/>
                    </a:lnTo>
                    <a:lnTo>
                      <a:pt x="723970" y="989501"/>
                    </a:lnTo>
                    <a:lnTo>
                      <a:pt x="726272" y="993083"/>
                    </a:lnTo>
                    <a:lnTo>
                      <a:pt x="726784" y="994362"/>
                    </a:lnTo>
                    <a:lnTo>
                      <a:pt x="727296" y="998966"/>
                    </a:lnTo>
                    <a:lnTo>
                      <a:pt x="727552" y="1000501"/>
                    </a:lnTo>
                    <a:lnTo>
                      <a:pt x="729598" y="1003060"/>
                    </a:lnTo>
                    <a:lnTo>
                      <a:pt x="730366" y="1005618"/>
                    </a:lnTo>
                    <a:lnTo>
                      <a:pt x="730110" y="1009711"/>
                    </a:lnTo>
                    <a:lnTo>
                      <a:pt x="728319" y="1016362"/>
                    </a:lnTo>
                    <a:lnTo>
                      <a:pt x="727552" y="1017642"/>
                    </a:lnTo>
                    <a:lnTo>
                      <a:pt x="726272" y="1018665"/>
                    </a:lnTo>
                    <a:lnTo>
                      <a:pt x="723714" y="1019432"/>
                    </a:lnTo>
                    <a:lnTo>
                      <a:pt x="715784" y="1020200"/>
                    </a:lnTo>
                    <a:lnTo>
                      <a:pt x="710412" y="1020200"/>
                    </a:lnTo>
                    <a:lnTo>
                      <a:pt x="707854" y="1020456"/>
                    </a:lnTo>
                    <a:lnTo>
                      <a:pt x="706575" y="1020967"/>
                    </a:lnTo>
                    <a:lnTo>
                      <a:pt x="705551" y="1022246"/>
                    </a:lnTo>
                    <a:lnTo>
                      <a:pt x="705295" y="1024293"/>
                    </a:lnTo>
                    <a:lnTo>
                      <a:pt x="708109" y="1030688"/>
                    </a:lnTo>
                    <a:lnTo>
                      <a:pt x="709900" y="1036060"/>
                    </a:lnTo>
                    <a:lnTo>
                      <a:pt x="710412" y="1039386"/>
                    </a:lnTo>
                    <a:lnTo>
                      <a:pt x="710923" y="1043735"/>
                    </a:lnTo>
                    <a:lnTo>
                      <a:pt x="711179" y="1046805"/>
                    </a:lnTo>
                    <a:lnTo>
                      <a:pt x="710923" y="1048340"/>
                    </a:lnTo>
                    <a:lnTo>
                      <a:pt x="709644" y="1051921"/>
                    </a:lnTo>
                    <a:lnTo>
                      <a:pt x="708877" y="1052433"/>
                    </a:lnTo>
                    <a:lnTo>
                      <a:pt x="707342" y="1051665"/>
                    </a:lnTo>
                    <a:lnTo>
                      <a:pt x="705807" y="1051410"/>
                    </a:lnTo>
                    <a:lnTo>
                      <a:pt x="704272" y="1059084"/>
                    </a:lnTo>
                    <a:lnTo>
                      <a:pt x="704016" y="1065224"/>
                    </a:lnTo>
                    <a:lnTo>
                      <a:pt x="704272" y="1067015"/>
                    </a:lnTo>
                    <a:lnTo>
                      <a:pt x="714761" y="1081852"/>
                    </a:lnTo>
                    <a:lnTo>
                      <a:pt x="717831" y="1086713"/>
                    </a:lnTo>
                    <a:lnTo>
                      <a:pt x="719366" y="1090038"/>
                    </a:lnTo>
                    <a:lnTo>
                      <a:pt x="723714" y="1094643"/>
                    </a:lnTo>
                    <a:lnTo>
                      <a:pt x="724738" y="1097969"/>
                    </a:lnTo>
                    <a:lnTo>
                      <a:pt x="726017" y="1102574"/>
                    </a:lnTo>
                    <a:lnTo>
                      <a:pt x="727040" y="1108713"/>
                    </a:lnTo>
                    <a:lnTo>
                      <a:pt x="728575" y="1114085"/>
                    </a:lnTo>
                    <a:lnTo>
                      <a:pt x="730622" y="1120737"/>
                    </a:lnTo>
                    <a:lnTo>
                      <a:pt x="731645" y="1125597"/>
                    </a:lnTo>
                    <a:lnTo>
                      <a:pt x="732412" y="1131737"/>
                    </a:lnTo>
                    <a:lnTo>
                      <a:pt x="733436" y="1136853"/>
                    </a:lnTo>
                    <a:lnTo>
                      <a:pt x="733436" y="1140691"/>
                    </a:lnTo>
                    <a:lnTo>
                      <a:pt x="733180" y="1143761"/>
                    </a:lnTo>
                    <a:lnTo>
                      <a:pt x="732157" y="1145552"/>
                    </a:lnTo>
                    <a:lnTo>
                      <a:pt x="730366" y="1147854"/>
                    </a:lnTo>
                    <a:lnTo>
                      <a:pt x="729343" y="1150668"/>
                    </a:lnTo>
                    <a:lnTo>
                      <a:pt x="729086" y="1154505"/>
                    </a:lnTo>
                    <a:lnTo>
                      <a:pt x="726784" y="1155784"/>
                    </a:lnTo>
                    <a:lnTo>
                      <a:pt x="726784" y="1156552"/>
                    </a:lnTo>
                    <a:lnTo>
                      <a:pt x="728063" y="1157831"/>
                    </a:lnTo>
                    <a:lnTo>
                      <a:pt x="727296" y="1160901"/>
                    </a:lnTo>
                    <a:lnTo>
                      <a:pt x="726272" y="1163970"/>
                    </a:lnTo>
                    <a:lnTo>
                      <a:pt x="726017" y="1165505"/>
                    </a:lnTo>
                    <a:lnTo>
                      <a:pt x="726784" y="1167296"/>
                    </a:lnTo>
                    <a:lnTo>
                      <a:pt x="727040" y="1169854"/>
                    </a:lnTo>
                    <a:lnTo>
                      <a:pt x="728063" y="1171389"/>
                    </a:lnTo>
                    <a:lnTo>
                      <a:pt x="731133" y="1174203"/>
                    </a:lnTo>
                    <a:lnTo>
                      <a:pt x="726017" y="1182389"/>
                    </a:lnTo>
                    <a:lnTo>
                      <a:pt x="725249" y="1183925"/>
                    </a:lnTo>
                    <a:lnTo>
                      <a:pt x="723203" y="1190576"/>
                    </a:lnTo>
                    <a:lnTo>
                      <a:pt x="722435" y="1193902"/>
                    </a:lnTo>
                    <a:lnTo>
                      <a:pt x="719366" y="1206948"/>
                    </a:lnTo>
                    <a:lnTo>
                      <a:pt x="718342" y="1210274"/>
                    </a:lnTo>
                    <a:lnTo>
                      <a:pt x="716295" y="1215134"/>
                    </a:lnTo>
                    <a:lnTo>
                      <a:pt x="713993" y="1219739"/>
                    </a:lnTo>
                    <a:lnTo>
                      <a:pt x="713481" y="1222298"/>
                    </a:lnTo>
                    <a:lnTo>
                      <a:pt x="713226" y="1226646"/>
                    </a:lnTo>
                    <a:lnTo>
                      <a:pt x="712458" y="1231251"/>
                    </a:lnTo>
                    <a:lnTo>
                      <a:pt x="710667" y="1236623"/>
                    </a:lnTo>
                    <a:lnTo>
                      <a:pt x="713226" y="1241228"/>
                    </a:lnTo>
                    <a:lnTo>
                      <a:pt x="713481" y="1245065"/>
                    </a:lnTo>
                    <a:lnTo>
                      <a:pt x="713226" y="1247112"/>
                    </a:lnTo>
                    <a:lnTo>
                      <a:pt x="712203" y="1248391"/>
                    </a:lnTo>
                    <a:lnTo>
                      <a:pt x="710667" y="1246344"/>
                    </a:lnTo>
                    <a:lnTo>
                      <a:pt x="708877" y="1245321"/>
                    </a:lnTo>
                    <a:lnTo>
                      <a:pt x="702481" y="1243019"/>
                    </a:lnTo>
                    <a:lnTo>
                      <a:pt x="698388" y="1242251"/>
                    </a:lnTo>
                    <a:lnTo>
                      <a:pt x="697109" y="1242507"/>
                    </a:lnTo>
                    <a:lnTo>
                      <a:pt x="693784" y="1244042"/>
                    </a:lnTo>
                    <a:lnTo>
                      <a:pt x="691481" y="1243530"/>
                    </a:lnTo>
                    <a:lnTo>
                      <a:pt x="687899" y="1242251"/>
                    </a:lnTo>
                    <a:lnTo>
                      <a:pt x="684574" y="1241484"/>
                    </a:lnTo>
                    <a:lnTo>
                      <a:pt x="678434" y="1241740"/>
                    </a:lnTo>
                    <a:lnTo>
                      <a:pt x="672039" y="1240972"/>
                    </a:lnTo>
                    <a:lnTo>
                      <a:pt x="653364" y="1237135"/>
                    </a:lnTo>
                    <a:lnTo>
                      <a:pt x="650294" y="1236112"/>
                    </a:lnTo>
                    <a:lnTo>
                      <a:pt x="644666" y="1233298"/>
                    </a:lnTo>
                    <a:lnTo>
                      <a:pt x="639294" y="1228693"/>
                    </a:lnTo>
                    <a:lnTo>
                      <a:pt x="634945" y="1224600"/>
                    </a:lnTo>
                    <a:lnTo>
                      <a:pt x="628038" y="1217437"/>
                    </a:lnTo>
                    <a:lnTo>
                      <a:pt x="622666" y="1213088"/>
                    </a:lnTo>
                    <a:lnTo>
                      <a:pt x="620619" y="1212064"/>
                    </a:lnTo>
                    <a:lnTo>
                      <a:pt x="615758" y="1203111"/>
                    </a:lnTo>
                    <a:lnTo>
                      <a:pt x="610898" y="1206948"/>
                    </a:lnTo>
                    <a:lnTo>
                      <a:pt x="607828" y="1207204"/>
                    </a:lnTo>
                    <a:lnTo>
                      <a:pt x="606549" y="1207971"/>
                    </a:lnTo>
                    <a:lnTo>
                      <a:pt x="606037" y="1209250"/>
                    </a:lnTo>
                    <a:lnTo>
                      <a:pt x="603223" y="1212832"/>
                    </a:lnTo>
                    <a:lnTo>
                      <a:pt x="602200" y="1212832"/>
                    </a:lnTo>
                    <a:lnTo>
                      <a:pt x="598874" y="1210785"/>
                    </a:lnTo>
                    <a:lnTo>
                      <a:pt x="597339" y="1210785"/>
                    </a:lnTo>
                    <a:lnTo>
                      <a:pt x="595805" y="1213599"/>
                    </a:lnTo>
                    <a:lnTo>
                      <a:pt x="594525" y="1213855"/>
                    </a:lnTo>
                    <a:lnTo>
                      <a:pt x="589409" y="1211041"/>
                    </a:lnTo>
                    <a:lnTo>
                      <a:pt x="587874" y="1211297"/>
                    </a:lnTo>
                    <a:lnTo>
                      <a:pt x="586595" y="1213088"/>
                    </a:lnTo>
                    <a:lnTo>
                      <a:pt x="579432" y="1221530"/>
                    </a:lnTo>
                    <a:lnTo>
                      <a:pt x="577385" y="1222298"/>
                    </a:lnTo>
                    <a:lnTo>
                      <a:pt x="570478" y="1221786"/>
                    </a:lnTo>
                    <a:lnTo>
                      <a:pt x="558199" y="1220762"/>
                    </a:lnTo>
                    <a:lnTo>
                      <a:pt x="551292" y="1220251"/>
                    </a:lnTo>
                    <a:lnTo>
                      <a:pt x="550269" y="1218972"/>
                    </a:lnTo>
                    <a:lnTo>
                      <a:pt x="539268" y="1217948"/>
                    </a:lnTo>
                    <a:lnTo>
                      <a:pt x="535687" y="1217948"/>
                    </a:lnTo>
                    <a:lnTo>
                      <a:pt x="534408" y="1218204"/>
                    </a:lnTo>
                    <a:lnTo>
                      <a:pt x="530826" y="1217693"/>
                    </a:lnTo>
                    <a:lnTo>
                      <a:pt x="526477" y="1218204"/>
                    </a:lnTo>
                    <a:lnTo>
                      <a:pt x="521617" y="1219739"/>
                    </a:lnTo>
                    <a:lnTo>
                      <a:pt x="516756" y="1220507"/>
                    </a:lnTo>
                    <a:lnTo>
                      <a:pt x="509337" y="1219995"/>
                    </a:lnTo>
                    <a:lnTo>
                      <a:pt x="508058" y="1219483"/>
                    </a:lnTo>
                    <a:lnTo>
                      <a:pt x="506268" y="1219995"/>
                    </a:lnTo>
                    <a:lnTo>
                      <a:pt x="504733" y="1219995"/>
                    </a:lnTo>
                    <a:lnTo>
                      <a:pt x="500640" y="1219227"/>
                    </a:lnTo>
                    <a:lnTo>
                      <a:pt x="497570" y="1218204"/>
                    </a:lnTo>
                    <a:lnTo>
                      <a:pt x="494756" y="1214879"/>
                    </a:lnTo>
                    <a:lnTo>
                      <a:pt x="494756" y="1213599"/>
                    </a:lnTo>
                    <a:lnTo>
                      <a:pt x="493988" y="1212576"/>
                    </a:lnTo>
                    <a:lnTo>
                      <a:pt x="489895" y="1211553"/>
                    </a:lnTo>
                    <a:lnTo>
                      <a:pt x="486825" y="1211297"/>
                    </a:lnTo>
                    <a:lnTo>
                      <a:pt x="486825" y="1210018"/>
                    </a:lnTo>
                    <a:lnTo>
                      <a:pt x="480430" y="1208739"/>
                    </a:lnTo>
                    <a:lnTo>
                      <a:pt x="479918" y="1209250"/>
                    </a:lnTo>
                    <a:lnTo>
                      <a:pt x="473011" y="1210530"/>
                    </a:lnTo>
                    <a:lnTo>
                      <a:pt x="469174" y="1210530"/>
                    </a:lnTo>
                    <a:lnTo>
                      <a:pt x="466104" y="1211297"/>
                    </a:lnTo>
                    <a:lnTo>
                      <a:pt x="463034" y="1210274"/>
                    </a:lnTo>
                    <a:lnTo>
                      <a:pt x="462267" y="1209250"/>
                    </a:lnTo>
                    <a:lnTo>
                      <a:pt x="460476" y="1209507"/>
                    </a:lnTo>
                    <a:lnTo>
                      <a:pt x="456894" y="1207460"/>
                    </a:lnTo>
                    <a:lnTo>
                      <a:pt x="453569" y="1206692"/>
                    </a:lnTo>
                    <a:lnTo>
                      <a:pt x="451522" y="1204390"/>
                    </a:lnTo>
                    <a:lnTo>
                      <a:pt x="448708" y="1202599"/>
                    </a:lnTo>
                    <a:lnTo>
                      <a:pt x="447429" y="1201832"/>
                    </a:lnTo>
                    <a:lnTo>
                      <a:pt x="443080" y="1198506"/>
                    </a:lnTo>
                    <a:lnTo>
                      <a:pt x="439754" y="1196204"/>
                    </a:lnTo>
                    <a:lnTo>
                      <a:pt x="437708" y="1194413"/>
                    </a:lnTo>
                    <a:lnTo>
                      <a:pt x="433615" y="1189041"/>
                    </a:lnTo>
                    <a:lnTo>
                      <a:pt x="430289" y="1183668"/>
                    </a:lnTo>
                    <a:lnTo>
                      <a:pt x="427219" y="1179575"/>
                    </a:lnTo>
                    <a:lnTo>
                      <a:pt x="423126" y="1175738"/>
                    </a:lnTo>
                    <a:lnTo>
                      <a:pt x="420824" y="1172924"/>
                    </a:lnTo>
                    <a:lnTo>
                      <a:pt x="417242" y="1167552"/>
                    </a:lnTo>
                    <a:lnTo>
                      <a:pt x="415963" y="1164994"/>
                    </a:lnTo>
                    <a:lnTo>
                      <a:pt x="414428" y="1161157"/>
                    </a:lnTo>
                    <a:lnTo>
                      <a:pt x="414172" y="1155272"/>
                    </a:lnTo>
                    <a:lnTo>
                      <a:pt x="413149" y="1150156"/>
                    </a:lnTo>
                    <a:lnTo>
                      <a:pt x="412893" y="1148877"/>
                    </a:lnTo>
                    <a:lnTo>
                      <a:pt x="414172" y="1148621"/>
                    </a:lnTo>
                    <a:lnTo>
                      <a:pt x="415451" y="1146575"/>
                    </a:lnTo>
                    <a:lnTo>
                      <a:pt x="415196" y="1144784"/>
                    </a:lnTo>
                    <a:lnTo>
                      <a:pt x="413149" y="1141714"/>
                    </a:lnTo>
                    <a:lnTo>
                      <a:pt x="411358" y="1138644"/>
                    </a:lnTo>
                    <a:lnTo>
                      <a:pt x="410335" y="1138133"/>
                    </a:lnTo>
                    <a:lnTo>
                      <a:pt x="410335" y="1136598"/>
                    </a:lnTo>
                    <a:lnTo>
                      <a:pt x="408800" y="1133272"/>
                    </a:lnTo>
                    <a:lnTo>
                      <a:pt x="408544" y="1131225"/>
                    </a:lnTo>
                    <a:lnTo>
                      <a:pt x="407521" y="1129435"/>
                    </a:lnTo>
                    <a:lnTo>
                      <a:pt x="407521" y="1125853"/>
                    </a:lnTo>
                    <a:lnTo>
                      <a:pt x="408033" y="1125086"/>
                    </a:lnTo>
                    <a:lnTo>
                      <a:pt x="407777" y="1122272"/>
                    </a:lnTo>
                    <a:lnTo>
                      <a:pt x="409056" y="1119713"/>
                    </a:lnTo>
                    <a:lnTo>
                      <a:pt x="408544" y="1118690"/>
                    </a:lnTo>
                    <a:lnTo>
                      <a:pt x="408033" y="1115620"/>
                    </a:lnTo>
                    <a:lnTo>
                      <a:pt x="407521" y="1114085"/>
                    </a:lnTo>
                    <a:lnTo>
                      <a:pt x="404451" y="1111527"/>
                    </a:lnTo>
                    <a:lnTo>
                      <a:pt x="401893" y="1109225"/>
                    </a:lnTo>
                    <a:lnTo>
                      <a:pt x="400102" y="1106411"/>
                    </a:lnTo>
                    <a:lnTo>
                      <a:pt x="399079" y="1096690"/>
                    </a:lnTo>
                    <a:lnTo>
                      <a:pt x="398823" y="1092085"/>
                    </a:lnTo>
                    <a:lnTo>
                      <a:pt x="398312" y="1089783"/>
                    </a:lnTo>
                    <a:lnTo>
                      <a:pt x="396777" y="1087736"/>
                    </a:lnTo>
                    <a:lnTo>
                      <a:pt x="394986" y="1086969"/>
                    </a:lnTo>
                    <a:lnTo>
                      <a:pt x="390637" y="1085689"/>
                    </a:lnTo>
                    <a:lnTo>
                      <a:pt x="388079" y="1084922"/>
                    </a:lnTo>
                    <a:lnTo>
                      <a:pt x="384753" y="1084411"/>
                    </a:lnTo>
                    <a:lnTo>
                      <a:pt x="380148" y="1082108"/>
                    </a:lnTo>
                    <a:lnTo>
                      <a:pt x="376823" y="1080829"/>
                    </a:lnTo>
                    <a:lnTo>
                      <a:pt x="367613" y="1078271"/>
                    </a:lnTo>
                    <a:lnTo>
                      <a:pt x="354311" y="1075712"/>
                    </a:lnTo>
                    <a:lnTo>
                      <a:pt x="331798" y="1072643"/>
                    </a:lnTo>
                    <a:lnTo>
                      <a:pt x="324891" y="1071875"/>
                    </a:lnTo>
                    <a:lnTo>
                      <a:pt x="317728" y="1070852"/>
                    </a:lnTo>
                    <a:lnTo>
                      <a:pt x="312100" y="1069061"/>
                    </a:lnTo>
                    <a:lnTo>
                      <a:pt x="308519" y="1067526"/>
                    </a:lnTo>
                    <a:lnTo>
                      <a:pt x="303658" y="1065735"/>
                    </a:lnTo>
                    <a:lnTo>
                      <a:pt x="299821" y="1064456"/>
                    </a:lnTo>
                    <a:lnTo>
                      <a:pt x="295984" y="1063689"/>
                    </a:lnTo>
                    <a:lnTo>
                      <a:pt x="293937" y="1062410"/>
                    </a:lnTo>
                    <a:lnTo>
                      <a:pt x="292658" y="1060363"/>
                    </a:lnTo>
                    <a:lnTo>
                      <a:pt x="289844" y="1053968"/>
                    </a:lnTo>
                    <a:lnTo>
                      <a:pt x="287797" y="1048596"/>
                    </a:lnTo>
                    <a:lnTo>
                      <a:pt x="286518" y="1047061"/>
                    </a:lnTo>
                    <a:lnTo>
                      <a:pt x="282681" y="1045014"/>
                    </a:lnTo>
                    <a:lnTo>
                      <a:pt x="281913" y="1044502"/>
                    </a:lnTo>
                    <a:lnTo>
                      <a:pt x="276797" y="1037339"/>
                    </a:lnTo>
                    <a:lnTo>
                      <a:pt x="276030" y="1036572"/>
                    </a:lnTo>
                    <a:lnTo>
                      <a:pt x="271681" y="1034270"/>
                    </a:lnTo>
                    <a:lnTo>
                      <a:pt x="266053" y="1032223"/>
                    </a:lnTo>
                    <a:lnTo>
                      <a:pt x="264774" y="1031200"/>
                    </a:lnTo>
                    <a:lnTo>
                      <a:pt x="264006" y="1029665"/>
                    </a:lnTo>
                    <a:lnTo>
                      <a:pt x="263239" y="1027362"/>
                    </a:lnTo>
                    <a:lnTo>
                      <a:pt x="265029" y="1019944"/>
                    </a:lnTo>
                    <a:lnTo>
                      <a:pt x="265541" y="1016106"/>
                    </a:lnTo>
                    <a:lnTo>
                      <a:pt x="265285" y="1012014"/>
                    </a:lnTo>
                    <a:lnTo>
                      <a:pt x="264262" y="1008688"/>
                    </a:lnTo>
                    <a:lnTo>
                      <a:pt x="261960" y="1007153"/>
                    </a:lnTo>
                    <a:lnTo>
                      <a:pt x="260169" y="1005874"/>
                    </a:lnTo>
                    <a:lnTo>
                      <a:pt x="257611" y="1005106"/>
                    </a:lnTo>
                    <a:lnTo>
                      <a:pt x="254797" y="1005106"/>
                    </a:lnTo>
                    <a:lnTo>
                      <a:pt x="247122" y="1006129"/>
                    </a:lnTo>
                    <a:lnTo>
                      <a:pt x="245587" y="1005618"/>
                    </a:lnTo>
                    <a:lnTo>
                      <a:pt x="242261" y="1004083"/>
                    </a:lnTo>
                    <a:lnTo>
                      <a:pt x="234843" y="998966"/>
                    </a:lnTo>
                    <a:lnTo>
                      <a:pt x="223331" y="992060"/>
                    </a:lnTo>
                    <a:lnTo>
                      <a:pt x="217191" y="989246"/>
                    </a:lnTo>
                    <a:lnTo>
                      <a:pt x="206447" y="988222"/>
                    </a:lnTo>
                    <a:lnTo>
                      <a:pt x="201074" y="987710"/>
                    </a:lnTo>
                    <a:lnTo>
                      <a:pt x="195702" y="985152"/>
                    </a:lnTo>
                    <a:lnTo>
                      <a:pt x="193912" y="983873"/>
                    </a:lnTo>
                    <a:lnTo>
                      <a:pt x="191353" y="979524"/>
                    </a:lnTo>
                    <a:lnTo>
                      <a:pt x="189051" y="973641"/>
                    </a:lnTo>
                    <a:lnTo>
                      <a:pt x="186748" y="971338"/>
                    </a:lnTo>
                    <a:lnTo>
                      <a:pt x="184446" y="969036"/>
                    </a:lnTo>
                    <a:lnTo>
                      <a:pt x="180353" y="966478"/>
                    </a:lnTo>
                    <a:lnTo>
                      <a:pt x="176771" y="965454"/>
                    </a:lnTo>
                    <a:lnTo>
                      <a:pt x="173446" y="964942"/>
                    </a:lnTo>
                    <a:lnTo>
                      <a:pt x="168074" y="965454"/>
                    </a:lnTo>
                    <a:lnTo>
                      <a:pt x="157073" y="965454"/>
                    </a:lnTo>
                    <a:lnTo>
                      <a:pt x="155027" y="964942"/>
                    </a:lnTo>
                    <a:lnTo>
                      <a:pt x="154259" y="963919"/>
                    </a:lnTo>
                    <a:lnTo>
                      <a:pt x="150934" y="949337"/>
                    </a:lnTo>
                    <a:lnTo>
                      <a:pt x="149655" y="945500"/>
                    </a:lnTo>
                    <a:lnTo>
                      <a:pt x="150166" y="943710"/>
                    </a:lnTo>
                    <a:lnTo>
                      <a:pt x="155027" y="940896"/>
                    </a:lnTo>
                    <a:lnTo>
                      <a:pt x="155283" y="939616"/>
                    </a:lnTo>
                    <a:lnTo>
                      <a:pt x="154515" y="936802"/>
                    </a:lnTo>
                    <a:lnTo>
                      <a:pt x="153236" y="931942"/>
                    </a:lnTo>
                    <a:lnTo>
                      <a:pt x="151189" y="926569"/>
                    </a:lnTo>
                    <a:lnTo>
                      <a:pt x="149910" y="924523"/>
                    </a:lnTo>
                    <a:lnTo>
                      <a:pt x="148887" y="921197"/>
                    </a:lnTo>
                    <a:lnTo>
                      <a:pt x="147096" y="917872"/>
                    </a:lnTo>
                    <a:lnTo>
                      <a:pt x="146841" y="915825"/>
                    </a:lnTo>
                    <a:lnTo>
                      <a:pt x="147608" y="914290"/>
                    </a:lnTo>
                    <a:lnTo>
                      <a:pt x="148631" y="913011"/>
                    </a:lnTo>
                    <a:lnTo>
                      <a:pt x="150678" y="910964"/>
                    </a:lnTo>
                    <a:lnTo>
                      <a:pt x="151189" y="909686"/>
                    </a:lnTo>
                    <a:lnTo>
                      <a:pt x="150934" y="907127"/>
                    </a:lnTo>
                    <a:lnTo>
                      <a:pt x="152469" y="906104"/>
                    </a:lnTo>
                    <a:lnTo>
                      <a:pt x="154771" y="906615"/>
                    </a:lnTo>
                    <a:lnTo>
                      <a:pt x="156306" y="906615"/>
                    </a:lnTo>
                    <a:lnTo>
                      <a:pt x="158608" y="905337"/>
                    </a:lnTo>
                    <a:lnTo>
                      <a:pt x="159120" y="903801"/>
                    </a:lnTo>
                    <a:lnTo>
                      <a:pt x="159887" y="903546"/>
                    </a:lnTo>
                    <a:lnTo>
                      <a:pt x="163213" y="903801"/>
                    </a:lnTo>
                    <a:lnTo>
                      <a:pt x="163980" y="903546"/>
                    </a:lnTo>
                    <a:lnTo>
                      <a:pt x="165004" y="901755"/>
                    </a:lnTo>
                    <a:lnTo>
                      <a:pt x="167050" y="900732"/>
                    </a:lnTo>
                    <a:lnTo>
                      <a:pt x="168585" y="900987"/>
                    </a:lnTo>
                    <a:lnTo>
                      <a:pt x="172167" y="902267"/>
                    </a:lnTo>
                    <a:lnTo>
                      <a:pt x="173957" y="902267"/>
                    </a:lnTo>
                    <a:lnTo>
                      <a:pt x="177027" y="901499"/>
                    </a:lnTo>
                    <a:lnTo>
                      <a:pt x="179585" y="900732"/>
                    </a:lnTo>
                    <a:lnTo>
                      <a:pt x="182400" y="898685"/>
                    </a:lnTo>
                    <a:lnTo>
                      <a:pt x="184702" y="893569"/>
                    </a:lnTo>
                    <a:lnTo>
                      <a:pt x="185725" y="889476"/>
                    </a:lnTo>
                    <a:lnTo>
                      <a:pt x="185725" y="887429"/>
                    </a:lnTo>
                    <a:lnTo>
                      <a:pt x="184446" y="874894"/>
                    </a:lnTo>
                    <a:lnTo>
                      <a:pt x="184958" y="873103"/>
                    </a:lnTo>
                    <a:lnTo>
                      <a:pt x="186237" y="872336"/>
                    </a:lnTo>
                    <a:lnTo>
                      <a:pt x="192121" y="870545"/>
                    </a:lnTo>
                    <a:lnTo>
                      <a:pt x="194935" y="869266"/>
                    </a:lnTo>
                    <a:lnTo>
                      <a:pt x="197237" y="869010"/>
                    </a:lnTo>
                    <a:lnTo>
                      <a:pt x="204144" y="869777"/>
                    </a:lnTo>
                    <a:lnTo>
                      <a:pt x="205935" y="870033"/>
                    </a:lnTo>
                    <a:lnTo>
                      <a:pt x="209516" y="871824"/>
                    </a:lnTo>
                    <a:lnTo>
                      <a:pt x="210796" y="871824"/>
                    </a:lnTo>
                    <a:lnTo>
                      <a:pt x="213865" y="870801"/>
                    </a:lnTo>
                    <a:lnTo>
                      <a:pt x="214377" y="868754"/>
                    </a:lnTo>
                    <a:lnTo>
                      <a:pt x="213354" y="867219"/>
                    </a:lnTo>
                    <a:lnTo>
                      <a:pt x="210796" y="864405"/>
                    </a:lnTo>
                    <a:lnTo>
                      <a:pt x="205935" y="859545"/>
                    </a:lnTo>
                    <a:lnTo>
                      <a:pt x="204912" y="857754"/>
                    </a:lnTo>
                    <a:lnTo>
                      <a:pt x="204912" y="855708"/>
                    </a:lnTo>
                    <a:lnTo>
                      <a:pt x="205935" y="850847"/>
                    </a:lnTo>
                    <a:lnTo>
                      <a:pt x="205935" y="849056"/>
                    </a:lnTo>
                    <a:lnTo>
                      <a:pt x="205167" y="847521"/>
                    </a:lnTo>
                    <a:lnTo>
                      <a:pt x="201074" y="841637"/>
                    </a:lnTo>
                    <a:lnTo>
                      <a:pt x="199028" y="837544"/>
                    </a:lnTo>
                    <a:lnTo>
                      <a:pt x="198516" y="835754"/>
                    </a:lnTo>
                    <a:lnTo>
                      <a:pt x="198772" y="832172"/>
                    </a:lnTo>
                    <a:lnTo>
                      <a:pt x="200563" y="829358"/>
                    </a:lnTo>
                    <a:lnTo>
                      <a:pt x="202609" y="828079"/>
                    </a:lnTo>
                    <a:lnTo>
                      <a:pt x="203121" y="826544"/>
                    </a:lnTo>
                    <a:lnTo>
                      <a:pt x="202098" y="824753"/>
                    </a:lnTo>
                    <a:lnTo>
                      <a:pt x="200563" y="823218"/>
                    </a:lnTo>
                    <a:lnTo>
                      <a:pt x="199539" y="818102"/>
                    </a:lnTo>
                    <a:lnTo>
                      <a:pt x="199795" y="816567"/>
                    </a:lnTo>
                    <a:lnTo>
                      <a:pt x="200563" y="815032"/>
                    </a:lnTo>
                    <a:lnTo>
                      <a:pt x="201586" y="814009"/>
                    </a:lnTo>
                    <a:lnTo>
                      <a:pt x="202609" y="814009"/>
                    </a:lnTo>
                    <a:lnTo>
                      <a:pt x="206703" y="815544"/>
                    </a:lnTo>
                    <a:lnTo>
                      <a:pt x="207726" y="815544"/>
                    </a:lnTo>
                    <a:lnTo>
                      <a:pt x="208493" y="814521"/>
                    </a:lnTo>
                    <a:lnTo>
                      <a:pt x="208493" y="809660"/>
                    </a:lnTo>
                    <a:lnTo>
                      <a:pt x="209005" y="807358"/>
                    </a:lnTo>
                    <a:lnTo>
                      <a:pt x="210796" y="805055"/>
                    </a:lnTo>
                    <a:lnTo>
                      <a:pt x="214121" y="802753"/>
                    </a:lnTo>
                    <a:lnTo>
                      <a:pt x="215400" y="802241"/>
                    </a:lnTo>
                    <a:lnTo>
                      <a:pt x="216679" y="801218"/>
                    </a:lnTo>
                    <a:lnTo>
                      <a:pt x="217703" y="800962"/>
                    </a:lnTo>
                    <a:lnTo>
                      <a:pt x="218982" y="799939"/>
                    </a:lnTo>
                    <a:lnTo>
                      <a:pt x="218214" y="798659"/>
                    </a:lnTo>
                    <a:lnTo>
                      <a:pt x="218470" y="797381"/>
                    </a:lnTo>
                    <a:lnTo>
                      <a:pt x="220772" y="794055"/>
                    </a:lnTo>
                    <a:lnTo>
                      <a:pt x="220517" y="791753"/>
                    </a:lnTo>
                    <a:lnTo>
                      <a:pt x="221028" y="790218"/>
                    </a:lnTo>
                    <a:lnTo>
                      <a:pt x="220517" y="788427"/>
                    </a:lnTo>
                    <a:lnTo>
                      <a:pt x="219238" y="786380"/>
                    </a:lnTo>
                    <a:lnTo>
                      <a:pt x="217191" y="782543"/>
                    </a:lnTo>
                    <a:lnTo>
                      <a:pt x="215400" y="779985"/>
                    </a:lnTo>
                    <a:lnTo>
                      <a:pt x="211819" y="777682"/>
                    </a:lnTo>
                    <a:lnTo>
                      <a:pt x="211307" y="776659"/>
                    </a:lnTo>
                    <a:lnTo>
                      <a:pt x="210796" y="772566"/>
                    </a:lnTo>
                    <a:lnTo>
                      <a:pt x="209261" y="767705"/>
                    </a:lnTo>
                    <a:lnTo>
                      <a:pt x="207470" y="764891"/>
                    </a:lnTo>
                    <a:lnTo>
                      <a:pt x="205423" y="760543"/>
                    </a:lnTo>
                    <a:lnTo>
                      <a:pt x="205423" y="759008"/>
                    </a:lnTo>
                    <a:lnTo>
                      <a:pt x="205935" y="756194"/>
                    </a:lnTo>
                    <a:lnTo>
                      <a:pt x="205935" y="754403"/>
                    </a:lnTo>
                    <a:lnTo>
                      <a:pt x="204144" y="751845"/>
                    </a:lnTo>
                    <a:lnTo>
                      <a:pt x="200819" y="747495"/>
                    </a:lnTo>
                    <a:lnTo>
                      <a:pt x="196981" y="741612"/>
                    </a:lnTo>
                    <a:lnTo>
                      <a:pt x="195446" y="740333"/>
                    </a:lnTo>
                    <a:lnTo>
                      <a:pt x="194423" y="740077"/>
                    </a:lnTo>
                    <a:lnTo>
                      <a:pt x="190842" y="740077"/>
                    </a:lnTo>
                    <a:lnTo>
                      <a:pt x="189562" y="738542"/>
                    </a:lnTo>
                    <a:lnTo>
                      <a:pt x="187772" y="732146"/>
                    </a:lnTo>
                    <a:lnTo>
                      <a:pt x="186748" y="729077"/>
                    </a:lnTo>
                    <a:lnTo>
                      <a:pt x="187260" y="727797"/>
                    </a:lnTo>
                    <a:lnTo>
                      <a:pt x="190074" y="728565"/>
                    </a:lnTo>
                    <a:lnTo>
                      <a:pt x="192376" y="728565"/>
                    </a:lnTo>
                    <a:lnTo>
                      <a:pt x="198772" y="726774"/>
                    </a:lnTo>
                    <a:lnTo>
                      <a:pt x="201074" y="725495"/>
                    </a:lnTo>
                    <a:lnTo>
                      <a:pt x="202865" y="723449"/>
                    </a:lnTo>
                    <a:lnTo>
                      <a:pt x="205679" y="719611"/>
                    </a:lnTo>
                    <a:lnTo>
                      <a:pt x="208749" y="714495"/>
                    </a:lnTo>
                    <a:lnTo>
                      <a:pt x="209516" y="711681"/>
                    </a:lnTo>
                    <a:lnTo>
                      <a:pt x="209005" y="707588"/>
                    </a:lnTo>
                    <a:lnTo>
                      <a:pt x="206958" y="704518"/>
                    </a:lnTo>
                    <a:lnTo>
                      <a:pt x="205167" y="703239"/>
                    </a:lnTo>
                    <a:lnTo>
                      <a:pt x="202609" y="702215"/>
                    </a:lnTo>
                    <a:lnTo>
                      <a:pt x="197493" y="701704"/>
                    </a:lnTo>
                    <a:lnTo>
                      <a:pt x="196214" y="700936"/>
                    </a:lnTo>
                    <a:lnTo>
                      <a:pt x="195446" y="699913"/>
                    </a:lnTo>
                    <a:lnTo>
                      <a:pt x="195446" y="697611"/>
                    </a:lnTo>
                    <a:lnTo>
                      <a:pt x="197493" y="692494"/>
                    </a:lnTo>
                    <a:lnTo>
                      <a:pt x="196981" y="690704"/>
                    </a:lnTo>
                    <a:lnTo>
                      <a:pt x="194167" y="686866"/>
                    </a:lnTo>
                    <a:lnTo>
                      <a:pt x="192632" y="685076"/>
                    </a:lnTo>
                    <a:lnTo>
                      <a:pt x="191609" y="682517"/>
                    </a:lnTo>
                    <a:lnTo>
                      <a:pt x="191353" y="680471"/>
                    </a:lnTo>
                    <a:lnTo>
                      <a:pt x="190074" y="677657"/>
                    </a:lnTo>
                    <a:lnTo>
                      <a:pt x="188028" y="675099"/>
                    </a:lnTo>
                    <a:lnTo>
                      <a:pt x="185469" y="672540"/>
                    </a:lnTo>
                    <a:lnTo>
                      <a:pt x="180609" y="669215"/>
                    </a:lnTo>
                    <a:lnTo>
                      <a:pt x="174213" y="665633"/>
                    </a:lnTo>
                    <a:lnTo>
                      <a:pt x="169609" y="662819"/>
                    </a:lnTo>
                    <a:lnTo>
                      <a:pt x="167050" y="660261"/>
                    </a:lnTo>
                    <a:lnTo>
                      <a:pt x="165771" y="657703"/>
                    </a:lnTo>
                    <a:lnTo>
                      <a:pt x="162446" y="657447"/>
                    </a:lnTo>
                    <a:lnTo>
                      <a:pt x="159887" y="656168"/>
                    </a:lnTo>
                    <a:lnTo>
                      <a:pt x="157329" y="653354"/>
                    </a:lnTo>
                    <a:lnTo>
                      <a:pt x="156050" y="650796"/>
                    </a:lnTo>
                    <a:lnTo>
                      <a:pt x="155794" y="646703"/>
                    </a:lnTo>
                    <a:lnTo>
                      <a:pt x="156306" y="643121"/>
                    </a:lnTo>
                    <a:lnTo>
                      <a:pt x="156306" y="641074"/>
                    </a:lnTo>
                    <a:lnTo>
                      <a:pt x="157585" y="635446"/>
                    </a:lnTo>
                    <a:lnTo>
                      <a:pt x="157585" y="629307"/>
                    </a:lnTo>
                    <a:lnTo>
                      <a:pt x="157841" y="624702"/>
                    </a:lnTo>
                    <a:lnTo>
                      <a:pt x="157585" y="622655"/>
                    </a:lnTo>
                    <a:lnTo>
                      <a:pt x="155794" y="619586"/>
                    </a:lnTo>
                    <a:lnTo>
                      <a:pt x="151445" y="615237"/>
                    </a:lnTo>
                    <a:lnTo>
                      <a:pt x="147608" y="612423"/>
                    </a:lnTo>
                    <a:lnTo>
                      <a:pt x="144027" y="609864"/>
                    </a:lnTo>
                    <a:lnTo>
                      <a:pt x="141724" y="609609"/>
                    </a:lnTo>
                    <a:lnTo>
                      <a:pt x="139934" y="609864"/>
                    </a:lnTo>
                    <a:lnTo>
                      <a:pt x="137631" y="610888"/>
                    </a:lnTo>
                    <a:lnTo>
                      <a:pt x="133794" y="612678"/>
                    </a:lnTo>
                    <a:lnTo>
                      <a:pt x="129701" y="613958"/>
                    </a:lnTo>
                    <a:lnTo>
                      <a:pt x="127143" y="613190"/>
                    </a:lnTo>
                    <a:lnTo>
                      <a:pt x="124328" y="611399"/>
                    </a:lnTo>
                    <a:lnTo>
                      <a:pt x="122026" y="609097"/>
                    </a:lnTo>
                    <a:lnTo>
                      <a:pt x="119979" y="606283"/>
                    </a:lnTo>
                    <a:lnTo>
                      <a:pt x="118445" y="604237"/>
                    </a:lnTo>
                    <a:lnTo>
                      <a:pt x="117933" y="601167"/>
                    </a:lnTo>
                    <a:lnTo>
                      <a:pt x="117933" y="597841"/>
                    </a:lnTo>
                    <a:lnTo>
                      <a:pt x="117421" y="594771"/>
                    </a:lnTo>
                    <a:lnTo>
                      <a:pt x="116398" y="593492"/>
                    </a:lnTo>
                    <a:lnTo>
                      <a:pt x="114352" y="591957"/>
                    </a:lnTo>
                    <a:lnTo>
                      <a:pt x="113072" y="590422"/>
                    </a:lnTo>
                    <a:lnTo>
                      <a:pt x="111537" y="587352"/>
                    </a:lnTo>
                    <a:lnTo>
                      <a:pt x="110770" y="584794"/>
                    </a:lnTo>
                    <a:lnTo>
                      <a:pt x="110770" y="583259"/>
                    </a:lnTo>
                    <a:lnTo>
                      <a:pt x="112305" y="575841"/>
                    </a:lnTo>
                    <a:lnTo>
                      <a:pt x="112561" y="571491"/>
                    </a:lnTo>
                    <a:lnTo>
                      <a:pt x="112561" y="570212"/>
                    </a:lnTo>
                    <a:lnTo>
                      <a:pt x="111282" y="567143"/>
                    </a:lnTo>
                    <a:lnTo>
                      <a:pt x="110770" y="563817"/>
                    </a:lnTo>
                    <a:lnTo>
                      <a:pt x="111282" y="562026"/>
                    </a:lnTo>
                    <a:lnTo>
                      <a:pt x="114607" y="555119"/>
                    </a:lnTo>
                    <a:lnTo>
                      <a:pt x="113840" y="553584"/>
                    </a:lnTo>
                    <a:lnTo>
                      <a:pt x="104630" y="547189"/>
                    </a:lnTo>
                    <a:lnTo>
                      <a:pt x="103607" y="544375"/>
                    </a:lnTo>
                    <a:lnTo>
                      <a:pt x="103863" y="542328"/>
                    </a:lnTo>
                    <a:lnTo>
                      <a:pt x="105654" y="533374"/>
                    </a:lnTo>
                    <a:lnTo>
                      <a:pt x="106421" y="526723"/>
                    </a:lnTo>
                    <a:lnTo>
                      <a:pt x="106677" y="522630"/>
                    </a:lnTo>
                    <a:lnTo>
                      <a:pt x="105142" y="518281"/>
                    </a:lnTo>
                    <a:lnTo>
                      <a:pt x="104119" y="514955"/>
                    </a:lnTo>
                    <a:lnTo>
                      <a:pt x="103095" y="512397"/>
                    </a:lnTo>
                    <a:lnTo>
                      <a:pt x="103095" y="502676"/>
                    </a:lnTo>
                    <a:lnTo>
                      <a:pt x="102840" y="493466"/>
                    </a:lnTo>
                    <a:lnTo>
                      <a:pt x="102072" y="489118"/>
                    </a:lnTo>
                    <a:lnTo>
                      <a:pt x="102072" y="487071"/>
                    </a:lnTo>
                    <a:lnTo>
                      <a:pt x="102584" y="485792"/>
                    </a:lnTo>
                    <a:lnTo>
                      <a:pt x="107188" y="477606"/>
                    </a:lnTo>
                    <a:lnTo>
                      <a:pt x="107188" y="475303"/>
                    </a:lnTo>
                    <a:lnTo>
                      <a:pt x="106165" y="472489"/>
                    </a:lnTo>
                    <a:lnTo>
                      <a:pt x="106421" y="469163"/>
                    </a:lnTo>
                    <a:lnTo>
                      <a:pt x="107700" y="467884"/>
                    </a:lnTo>
                    <a:lnTo>
                      <a:pt x="108979" y="467884"/>
                    </a:lnTo>
                    <a:lnTo>
                      <a:pt x="111026" y="466605"/>
                    </a:lnTo>
                    <a:lnTo>
                      <a:pt x="111537" y="464047"/>
                    </a:lnTo>
                    <a:lnTo>
                      <a:pt x="111026" y="458163"/>
                    </a:lnTo>
                    <a:lnTo>
                      <a:pt x="109747" y="452791"/>
                    </a:lnTo>
                    <a:lnTo>
                      <a:pt x="107956" y="448186"/>
                    </a:lnTo>
                    <a:lnTo>
                      <a:pt x="105654" y="445884"/>
                    </a:lnTo>
                    <a:lnTo>
                      <a:pt x="100537" y="441279"/>
                    </a:lnTo>
                    <a:lnTo>
                      <a:pt x="96188" y="438465"/>
                    </a:lnTo>
                    <a:lnTo>
                      <a:pt x="86467" y="435907"/>
                    </a:lnTo>
                    <a:lnTo>
                      <a:pt x="85444" y="435140"/>
                    </a:lnTo>
                    <a:lnTo>
                      <a:pt x="83909" y="433093"/>
                    </a:lnTo>
                    <a:lnTo>
                      <a:pt x="83397" y="431558"/>
                    </a:lnTo>
                    <a:lnTo>
                      <a:pt x="82374" y="424907"/>
                    </a:lnTo>
                    <a:lnTo>
                      <a:pt x="82374" y="421581"/>
                    </a:lnTo>
                    <a:lnTo>
                      <a:pt x="82886" y="419023"/>
                    </a:lnTo>
                    <a:lnTo>
                      <a:pt x="84165" y="415953"/>
                    </a:lnTo>
                    <a:lnTo>
                      <a:pt x="84420" y="412883"/>
                    </a:lnTo>
                    <a:lnTo>
                      <a:pt x="83653" y="409046"/>
                    </a:lnTo>
                    <a:lnTo>
                      <a:pt x="84676" y="406488"/>
                    </a:lnTo>
                    <a:lnTo>
                      <a:pt x="84676" y="404441"/>
                    </a:lnTo>
                    <a:lnTo>
                      <a:pt x="74443" y="386534"/>
                    </a:lnTo>
                    <a:lnTo>
                      <a:pt x="72909" y="383464"/>
                    </a:lnTo>
                    <a:lnTo>
                      <a:pt x="71885" y="380650"/>
                    </a:lnTo>
                    <a:lnTo>
                      <a:pt x="70350" y="373999"/>
                    </a:lnTo>
                    <a:lnTo>
                      <a:pt x="70095" y="369394"/>
                    </a:lnTo>
                    <a:lnTo>
                      <a:pt x="70095" y="364022"/>
                    </a:lnTo>
                    <a:lnTo>
                      <a:pt x="70862" y="361975"/>
                    </a:lnTo>
                    <a:lnTo>
                      <a:pt x="73420" y="357882"/>
                    </a:lnTo>
                    <a:lnTo>
                      <a:pt x="74699" y="356091"/>
                    </a:lnTo>
                    <a:lnTo>
                      <a:pt x="77513" y="351231"/>
                    </a:lnTo>
                    <a:lnTo>
                      <a:pt x="81351" y="336905"/>
                    </a:lnTo>
                    <a:lnTo>
                      <a:pt x="80839" y="332300"/>
                    </a:lnTo>
                    <a:lnTo>
                      <a:pt x="76490" y="323346"/>
                    </a:lnTo>
                    <a:lnTo>
                      <a:pt x="77513" y="320532"/>
                    </a:lnTo>
                    <a:lnTo>
                      <a:pt x="77258" y="318997"/>
                    </a:lnTo>
                    <a:lnTo>
                      <a:pt x="76234" y="317207"/>
                    </a:lnTo>
                    <a:lnTo>
                      <a:pt x="75979" y="315416"/>
                    </a:lnTo>
                    <a:lnTo>
                      <a:pt x="76490" y="310299"/>
                    </a:lnTo>
                    <a:lnTo>
                      <a:pt x="79560" y="302625"/>
                    </a:lnTo>
                    <a:lnTo>
                      <a:pt x="79816" y="301602"/>
                    </a:lnTo>
                    <a:lnTo>
                      <a:pt x="80072" y="296229"/>
                    </a:lnTo>
                    <a:lnTo>
                      <a:pt x="80327" y="293159"/>
                    </a:lnTo>
                    <a:lnTo>
                      <a:pt x="80072" y="291113"/>
                    </a:lnTo>
                    <a:lnTo>
                      <a:pt x="79048" y="289578"/>
                    </a:lnTo>
                    <a:lnTo>
                      <a:pt x="74188" y="285485"/>
                    </a:lnTo>
                    <a:lnTo>
                      <a:pt x="73676" y="284717"/>
                    </a:lnTo>
                    <a:lnTo>
                      <a:pt x="73420" y="281648"/>
                    </a:lnTo>
                    <a:lnTo>
                      <a:pt x="73420" y="279089"/>
                    </a:lnTo>
                    <a:lnTo>
                      <a:pt x="74188" y="276020"/>
                    </a:lnTo>
                    <a:lnTo>
                      <a:pt x="74188" y="269368"/>
                    </a:lnTo>
                    <a:lnTo>
                      <a:pt x="73932" y="266554"/>
                    </a:lnTo>
                    <a:lnTo>
                      <a:pt x="72909" y="264252"/>
                    </a:lnTo>
                    <a:lnTo>
                      <a:pt x="70350" y="261182"/>
                    </a:lnTo>
                    <a:lnTo>
                      <a:pt x="69071" y="259391"/>
                    </a:lnTo>
                    <a:lnTo>
                      <a:pt x="67792" y="256066"/>
                    </a:lnTo>
                    <a:lnTo>
                      <a:pt x="67536" y="254531"/>
                    </a:lnTo>
                    <a:lnTo>
                      <a:pt x="68560" y="246600"/>
                    </a:lnTo>
                    <a:lnTo>
                      <a:pt x="68560" y="245065"/>
                    </a:lnTo>
                    <a:lnTo>
                      <a:pt x="67792" y="243786"/>
                    </a:lnTo>
                    <a:lnTo>
                      <a:pt x="66002" y="242763"/>
                    </a:lnTo>
                    <a:lnTo>
                      <a:pt x="61652" y="242251"/>
                    </a:lnTo>
                    <a:lnTo>
                      <a:pt x="60118" y="241228"/>
                    </a:lnTo>
                    <a:lnTo>
                      <a:pt x="58583" y="238926"/>
                    </a:lnTo>
                    <a:lnTo>
                      <a:pt x="57304" y="237902"/>
                    </a:lnTo>
                    <a:lnTo>
                      <a:pt x="54490" y="237391"/>
                    </a:lnTo>
                    <a:lnTo>
                      <a:pt x="50141" y="237135"/>
                    </a:lnTo>
                    <a:lnTo>
                      <a:pt x="47583" y="236623"/>
                    </a:lnTo>
                    <a:lnTo>
                      <a:pt x="46559" y="235856"/>
                    </a:lnTo>
                    <a:lnTo>
                      <a:pt x="45792" y="233042"/>
                    </a:lnTo>
                    <a:lnTo>
                      <a:pt x="44257" y="230228"/>
                    </a:lnTo>
                    <a:lnTo>
                      <a:pt x="41699" y="227158"/>
                    </a:lnTo>
                    <a:lnTo>
                      <a:pt x="36838" y="215902"/>
                    </a:lnTo>
                    <a:lnTo>
                      <a:pt x="34536" y="212065"/>
                    </a:lnTo>
                    <a:lnTo>
                      <a:pt x="33001" y="210274"/>
                    </a:lnTo>
                    <a:lnTo>
                      <a:pt x="28140" y="204902"/>
                    </a:lnTo>
                    <a:lnTo>
                      <a:pt x="27373" y="202855"/>
                    </a:lnTo>
                    <a:lnTo>
                      <a:pt x="25582" y="196971"/>
                    </a:lnTo>
                    <a:lnTo>
                      <a:pt x="22001" y="191087"/>
                    </a:lnTo>
                    <a:lnTo>
                      <a:pt x="20465" y="187506"/>
                    </a:lnTo>
                    <a:lnTo>
                      <a:pt x="17396" y="179064"/>
                    </a:lnTo>
                    <a:lnTo>
                      <a:pt x="16117" y="177785"/>
                    </a:lnTo>
                    <a:lnTo>
                      <a:pt x="14326" y="176506"/>
                    </a:lnTo>
                    <a:lnTo>
                      <a:pt x="12279" y="176250"/>
                    </a:lnTo>
                    <a:lnTo>
                      <a:pt x="8442" y="174203"/>
                    </a:lnTo>
                    <a:lnTo>
                      <a:pt x="7163" y="171901"/>
                    </a:lnTo>
                    <a:lnTo>
                      <a:pt x="6651" y="167040"/>
                    </a:lnTo>
                    <a:lnTo>
                      <a:pt x="7163" y="162947"/>
                    </a:lnTo>
                    <a:lnTo>
                      <a:pt x="7674" y="161668"/>
                    </a:lnTo>
                    <a:lnTo>
                      <a:pt x="7930" y="159110"/>
                    </a:lnTo>
                    <a:lnTo>
                      <a:pt x="7419" y="157063"/>
                    </a:lnTo>
                    <a:lnTo>
                      <a:pt x="6140" y="153993"/>
                    </a:lnTo>
                    <a:lnTo>
                      <a:pt x="6395" y="148877"/>
                    </a:lnTo>
                    <a:lnTo>
                      <a:pt x="7674" y="142993"/>
                    </a:lnTo>
                    <a:lnTo>
                      <a:pt x="7674" y="137365"/>
                    </a:lnTo>
                    <a:lnTo>
                      <a:pt x="8186" y="134039"/>
                    </a:lnTo>
                    <a:lnTo>
                      <a:pt x="8442" y="131481"/>
                    </a:lnTo>
                    <a:lnTo>
                      <a:pt x="8186" y="122016"/>
                    </a:lnTo>
                    <a:lnTo>
                      <a:pt x="6395" y="115365"/>
                    </a:lnTo>
                    <a:lnTo>
                      <a:pt x="4860" y="108969"/>
                    </a:lnTo>
                    <a:lnTo>
                      <a:pt x="3070" y="104109"/>
                    </a:lnTo>
                    <a:lnTo>
                      <a:pt x="1535" y="100527"/>
                    </a:lnTo>
                    <a:lnTo>
                      <a:pt x="0" y="95666"/>
                    </a:lnTo>
                    <a:lnTo>
                      <a:pt x="0" y="94132"/>
                    </a:lnTo>
                    <a:lnTo>
                      <a:pt x="2814" y="90294"/>
                    </a:lnTo>
                    <a:lnTo>
                      <a:pt x="7674" y="87992"/>
                    </a:lnTo>
                    <a:lnTo>
                      <a:pt x="9721" y="86457"/>
                    </a:lnTo>
                    <a:lnTo>
                      <a:pt x="12279" y="80829"/>
                    </a:lnTo>
                    <a:lnTo>
                      <a:pt x="13558" y="76736"/>
                    </a:lnTo>
                    <a:lnTo>
                      <a:pt x="14070" y="73922"/>
                    </a:lnTo>
                    <a:lnTo>
                      <a:pt x="14070" y="59340"/>
                    </a:lnTo>
                    <a:lnTo>
                      <a:pt x="13814" y="52433"/>
                    </a:lnTo>
                    <a:lnTo>
                      <a:pt x="12791" y="47061"/>
                    </a:lnTo>
                    <a:lnTo>
                      <a:pt x="10744" y="44247"/>
                    </a:lnTo>
                    <a:lnTo>
                      <a:pt x="6651" y="40665"/>
                    </a:lnTo>
                    <a:lnTo>
                      <a:pt x="9977" y="38874"/>
                    </a:lnTo>
                    <a:lnTo>
                      <a:pt x="12279" y="37851"/>
                    </a:lnTo>
                    <a:lnTo>
                      <a:pt x="13558" y="36572"/>
                    </a:lnTo>
                    <a:lnTo>
                      <a:pt x="14582" y="34270"/>
                    </a:lnTo>
                    <a:lnTo>
                      <a:pt x="15861" y="32991"/>
                    </a:lnTo>
                    <a:lnTo>
                      <a:pt x="17396" y="31967"/>
                    </a:lnTo>
                    <a:lnTo>
                      <a:pt x="21233" y="30944"/>
                    </a:lnTo>
                    <a:lnTo>
                      <a:pt x="24559" y="30688"/>
                    </a:lnTo>
                    <a:lnTo>
                      <a:pt x="36071" y="31711"/>
                    </a:lnTo>
                    <a:lnTo>
                      <a:pt x="38629" y="30688"/>
                    </a:lnTo>
                    <a:lnTo>
                      <a:pt x="40675" y="28642"/>
                    </a:lnTo>
                    <a:lnTo>
                      <a:pt x="40675" y="26851"/>
                    </a:lnTo>
                    <a:lnTo>
                      <a:pt x="39652" y="25316"/>
                    </a:lnTo>
                    <a:lnTo>
                      <a:pt x="39652" y="24293"/>
                    </a:lnTo>
                    <a:lnTo>
                      <a:pt x="41187" y="23270"/>
                    </a:lnTo>
                    <a:lnTo>
                      <a:pt x="43489" y="21998"/>
                    </a:lnTo>
                    <a:lnTo>
                      <a:pt x="48350" y="20210"/>
                    </a:lnTo>
                    <a:lnTo>
                      <a:pt x="52187" y="19442"/>
                    </a:lnTo>
                    <a:lnTo>
                      <a:pt x="56024" y="18931"/>
                    </a:lnTo>
                    <a:lnTo>
                      <a:pt x="59094" y="18931"/>
                    </a:lnTo>
                    <a:lnTo>
                      <a:pt x="62164" y="19698"/>
                    </a:lnTo>
                    <a:lnTo>
                      <a:pt x="63955" y="19186"/>
                    </a:lnTo>
                    <a:lnTo>
                      <a:pt x="68560" y="12279"/>
                    </a:lnTo>
                    <a:lnTo>
                      <a:pt x="71118" y="8954"/>
                    </a:lnTo>
                    <a:lnTo>
                      <a:pt x="72397" y="8442"/>
                    </a:lnTo>
                    <a:lnTo>
                      <a:pt x="75979" y="8186"/>
                    </a:lnTo>
                    <a:lnTo>
                      <a:pt x="78793" y="7419"/>
                    </a:lnTo>
                    <a:lnTo>
                      <a:pt x="79560" y="6140"/>
                    </a:lnTo>
                    <a:lnTo>
                      <a:pt x="81862" y="3837"/>
                    </a:lnTo>
                    <a:lnTo>
                      <a:pt x="84165" y="2302"/>
                    </a:lnTo>
                    <a:lnTo>
                      <a:pt x="87490" y="768"/>
                    </a:lnTo>
                    <a:lnTo>
                      <a:pt x="89281" y="256"/>
                    </a:lnTo>
                    <a:lnTo>
                      <a:pt x="94142" y="0"/>
                    </a:lnTo>
                    <a:lnTo>
                      <a:pt x="97979" y="768"/>
                    </a:lnTo>
                    <a:lnTo>
                      <a:pt x="101816" y="2047"/>
                    </a:lnTo>
                    <a:lnTo>
                      <a:pt x="103863" y="3326"/>
                    </a:lnTo>
                    <a:lnTo>
                      <a:pt x="105398" y="4605"/>
                    </a:lnTo>
                    <a:lnTo>
                      <a:pt x="106165" y="5372"/>
                    </a:lnTo>
                    <a:lnTo>
                      <a:pt x="109491" y="7419"/>
                    </a:lnTo>
                    <a:lnTo>
                      <a:pt x="114352" y="13047"/>
                    </a:lnTo>
                    <a:lnTo>
                      <a:pt x="117421" y="18931"/>
                    </a:lnTo>
                    <a:lnTo>
                      <a:pt x="118700" y="22256"/>
                    </a:lnTo>
                    <a:lnTo>
                      <a:pt x="120235" y="24804"/>
                    </a:lnTo>
                    <a:lnTo>
                      <a:pt x="123305" y="28642"/>
                    </a:lnTo>
                    <a:lnTo>
                      <a:pt x="125096" y="30177"/>
                    </a:lnTo>
                    <a:lnTo>
                      <a:pt x="129189" y="31711"/>
                    </a:lnTo>
                    <a:lnTo>
                      <a:pt x="130212" y="31200"/>
                    </a:lnTo>
                    <a:lnTo>
                      <a:pt x="134305" y="26339"/>
                    </a:lnTo>
                    <a:lnTo>
                      <a:pt x="135584" y="25316"/>
                    </a:lnTo>
                    <a:lnTo>
                      <a:pt x="138910" y="25316"/>
                    </a:lnTo>
                    <a:lnTo>
                      <a:pt x="143003" y="26851"/>
                    </a:lnTo>
                    <a:lnTo>
                      <a:pt x="145817" y="28130"/>
                    </a:lnTo>
                    <a:lnTo>
                      <a:pt x="148375" y="29665"/>
                    </a:lnTo>
                    <a:lnTo>
                      <a:pt x="153492" y="33502"/>
                    </a:lnTo>
                    <a:lnTo>
                      <a:pt x="155283" y="35549"/>
                    </a:lnTo>
                    <a:lnTo>
                      <a:pt x="155283" y="44502"/>
                    </a:lnTo>
                    <a:lnTo>
                      <a:pt x="154003" y="58573"/>
                    </a:lnTo>
                    <a:lnTo>
                      <a:pt x="153236" y="60619"/>
                    </a:lnTo>
                    <a:lnTo>
                      <a:pt x="153748" y="61643"/>
                    </a:lnTo>
                    <a:lnTo>
                      <a:pt x="156818" y="62666"/>
                    </a:lnTo>
                    <a:lnTo>
                      <a:pt x="157585" y="63433"/>
                    </a:lnTo>
                    <a:lnTo>
                      <a:pt x="159120" y="66247"/>
                    </a:lnTo>
                    <a:lnTo>
                      <a:pt x="161678" y="68038"/>
                    </a:lnTo>
                    <a:lnTo>
                      <a:pt x="164748" y="69061"/>
                    </a:lnTo>
                    <a:lnTo>
                      <a:pt x="165771" y="69829"/>
                    </a:lnTo>
                    <a:lnTo>
                      <a:pt x="170632" y="76224"/>
                    </a:lnTo>
                    <a:lnTo>
                      <a:pt x="172678" y="77503"/>
                    </a:lnTo>
                    <a:lnTo>
                      <a:pt x="175492" y="78015"/>
                    </a:lnTo>
                    <a:lnTo>
                      <a:pt x="179330" y="77759"/>
                    </a:lnTo>
                    <a:lnTo>
                      <a:pt x="182144" y="76224"/>
                    </a:lnTo>
                    <a:lnTo>
                      <a:pt x="184958" y="73410"/>
                    </a:lnTo>
                    <a:lnTo>
                      <a:pt x="186493" y="70596"/>
                    </a:lnTo>
                    <a:lnTo>
                      <a:pt x="188539" y="67552"/>
                    </a:lnTo>
                    <a:lnTo>
                      <a:pt x="190842" y="64968"/>
                    </a:lnTo>
                    <a:lnTo>
                      <a:pt x="195446" y="61156"/>
                    </a:lnTo>
                    <a:lnTo>
                      <a:pt x="197493" y="58829"/>
                    </a:lnTo>
                    <a:lnTo>
                      <a:pt x="201330" y="57063"/>
                    </a:lnTo>
                    <a:lnTo>
                      <a:pt x="204912" y="56040"/>
                    </a:lnTo>
                    <a:lnTo>
                      <a:pt x="207726" y="55528"/>
                    </a:lnTo>
                    <a:lnTo>
                      <a:pt x="209516" y="54505"/>
                    </a:lnTo>
                    <a:lnTo>
                      <a:pt x="213354" y="53738"/>
                    </a:lnTo>
                    <a:lnTo>
                      <a:pt x="219749" y="53968"/>
                    </a:lnTo>
                    <a:lnTo>
                      <a:pt x="220772" y="53738"/>
                    </a:lnTo>
                    <a:lnTo>
                      <a:pt x="223842" y="51947"/>
                    </a:lnTo>
                    <a:lnTo>
                      <a:pt x="226912" y="49645"/>
                    </a:lnTo>
                    <a:lnTo>
                      <a:pt x="228703" y="48621"/>
                    </a:lnTo>
                    <a:lnTo>
                      <a:pt x="231773" y="48109"/>
                    </a:lnTo>
                    <a:lnTo>
                      <a:pt x="233819" y="47086"/>
                    </a:lnTo>
                    <a:lnTo>
                      <a:pt x="235610" y="47086"/>
                    </a:lnTo>
                    <a:lnTo>
                      <a:pt x="238424" y="50156"/>
                    </a:lnTo>
                    <a:lnTo>
                      <a:pt x="241750" y="51947"/>
                    </a:lnTo>
                    <a:lnTo>
                      <a:pt x="245075" y="52203"/>
                    </a:lnTo>
                    <a:lnTo>
                      <a:pt x="246099" y="51435"/>
                    </a:lnTo>
                    <a:lnTo>
                      <a:pt x="249169" y="45040"/>
                    </a:lnTo>
                    <a:lnTo>
                      <a:pt x="251215" y="42737"/>
                    </a:lnTo>
                    <a:lnTo>
                      <a:pt x="254285" y="39642"/>
                    </a:lnTo>
                    <a:lnTo>
                      <a:pt x="255820" y="38900"/>
                    </a:lnTo>
                    <a:lnTo>
                      <a:pt x="259145" y="37851"/>
                    </a:lnTo>
                    <a:lnTo>
                      <a:pt x="262727" y="38388"/>
                    </a:lnTo>
                    <a:lnTo>
                      <a:pt x="265029" y="39642"/>
                    </a:lnTo>
                    <a:lnTo>
                      <a:pt x="266053" y="41433"/>
                    </a:lnTo>
                    <a:lnTo>
                      <a:pt x="267588" y="42968"/>
                    </a:lnTo>
                    <a:lnTo>
                      <a:pt x="270402" y="43505"/>
                    </a:lnTo>
                    <a:lnTo>
                      <a:pt x="273727" y="43223"/>
                    </a:lnTo>
                    <a:lnTo>
                      <a:pt x="276030" y="41970"/>
                    </a:lnTo>
                    <a:lnTo>
                      <a:pt x="277820" y="40409"/>
                    </a:lnTo>
                    <a:lnTo>
                      <a:pt x="279867" y="40179"/>
                    </a:lnTo>
                    <a:lnTo>
                      <a:pt x="280890" y="40409"/>
                    </a:lnTo>
                    <a:lnTo>
                      <a:pt x="283193" y="42200"/>
                    </a:lnTo>
                    <a:lnTo>
                      <a:pt x="287797" y="43761"/>
                    </a:lnTo>
                    <a:lnTo>
                      <a:pt x="291635" y="43761"/>
                    </a:lnTo>
                    <a:lnTo>
                      <a:pt x="292402" y="44247"/>
                    </a:lnTo>
                    <a:lnTo>
                      <a:pt x="293681" y="46575"/>
                    </a:lnTo>
                    <a:lnTo>
                      <a:pt x="294704" y="46805"/>
                    </a:lnTo>
                    <a:lnTo>
                      <a:pt x="296751" y="46575"/>
                    </a:lnTo>
                    <a:lnTo>
                      <a:pt x="298798" y="45782"/>
                    </a:lnTo>
                    <a:lnTo>
                      <a:pt x="302635" y="45551"/>
                    </a:lnTo>
                    <a:lnTo>
                      <a:pt x="304681" y="44784"/>
                    </a:lnTo>
                    <a:lnTo>
                      <a:pt x="307751" y="45551"/>
                    </a:lnTo>
                    <a:lnTo>
                      <a:pt x="306472" y="48596"/>
                    </a:lnTo>
                    <a:lnTo>
                      <a:pt x="306984" y="49900"/>
                    </a:lnTo>
                    <a:lnTo>
                      <a:pt x="308775" y="50642"/>
                    </a:lnTo>
                    <a:lnTo>
                      <a:pt x="309542" y="52433"/>
                    </a:lnTo>
                    <a:lnTo>
                      <a:pt x="310821" y="56014"/>
                    </a:lnTo>
                    <a:lnTo>
                      <a:pt x="311844" y="57293"/>
                    </a:lnTo>
                    <a:lnTo>
                      <a:pt x="312100" y="59084"/>
                    </a:lnTo>
                    <a:lnTo>
                      <a:pt x="312100" y="63177"/>
                    </a:lnTo>
                    <a:lnTo>
                      <a:pt x="312356" y="66503"/>
                    </a:lnTo>
                    <a:lnTo>
                      <a:pt x="313635" y="67526"/>
                    </a:lnTo>
                    <a:lnTo>
                      <a:pt x="315682" y="68038"/>
                    </a:lnTo>
                    <a:lnTo>
                      <a:pt x="315938" y="69061"/>
                    </a:lnTo>
                    <a:lnTo>
                      <a:pt x="317984" y="70852"/>
                    </a:lnTo>
                    <a:lnTo>
                      <a:pt x="319263" y="72643"/>
                    </a:lnTo>
                    <a:lnTo>
                      <a:pt x="319007" y="74434"/>
                    </a:lnTo>
                    <a:lnTo>
                      <a:pt x="316193" y="79038"/>
                    </a:lnTo>
                    <a:lnTo>
                      <a:pt x="314403" y="79550"/>
                    </a:lnTo>
                    <a:lnTo>
                      <a:pt x="313123" y="81110"/>
                    </a:lnTo>
                    <a:lnTo>
                      <a:pt x="311589" y="84155"/>
                    </a:lnTo>
                    <a:lnTo>
                      <a:pt x="311077" y="86482"/>
                    </a:lnTo>
                    <a:lnTo>
                      <a:pt x="309798" y="87992"/>
                    </a:lnTo>
                    <a:lnTo>
                      <a:pt x="308007" y="89015"/>
                    </a:lnTo>
                    <a:lnTo>
                      <a:pt x="305449" y="89015"/>
                    </a:lnTo>
                    <a:lnTo>
                      <a:pt x="303402" y="89783"/>
                    </a:lnTo>
                    <a:lnTo>
                      <a:pt x="302379" y="92597"/>
                    </a:lnTo>
                    <a:lnTo>
                      <a:pt x="301356" y="94132"/>
                    </a:lnTo>
                    <a:lnTo>
                      <a:pt x="300588" y="101320"/>
                    </a:lnTo>
                    <a:lnTo>
                      <a:pt x="299821" y="104134"/>
                    </a:lnTo>
                    <a:lnTo>
                      <a:pt x="300588" y="107178"/>
                    </a:lnTo>
                    <a:lnTo>
                      <a:pt x="303147" y="109992"/>
                    </a:lnTo>
                    <a:lnTo>
                      <a:pt x="312356" y="115646"/>
                    </a:lnTo>
                    <a:lnTo>
                      <a:pt x="314914" y="117693"/>
                    </a:lnTo>
                    <a:lnTo>
                      <a:pt x="319263" y="120993"/>
                    </a:lnTo>
                    <a:lnTo>
                      <a:pt x="322845" y="123551"/>
                    </a:lnTo>
                    <a:lnTo>
                      <a:pt x="326426" y="126646"/>
                    </a:lnTo>
                    <a:lnTo>
                      <a:pt x="330263" y="128693"/>
                    </a:lnTo>
                    <a:lnTo>
                      <a:pt x="332310" y="129179"/>
                    </a:lnTo>
                    <a:lnTo>
                      <a:pt x="334357" y="130484"/>
                    </a:lnTo>
                    <a:lnTo>
                      <a:pt x="337426" y="130484"/>
                    </a:lnTo>
                    <a:lnTo>
                      <a:pt x="339473" y="130714"/>
                    </a:lnTo>
                    <a:lnTo>
                      <a:pt x="342543" y="131993"/>
                    </a:lnTo>
                    <a:lnTo>
                      <a:pt x="345357" y="134807"/>
                    </a:lnTo>
                    <a:lnTo>
                      <a:pt x="349194" y="137877"/>
                    </a:lnTo>
                    <a:lnTo>
                      <a:pt x="352776" y="139412"/>
                    </a:lnTo>
                    <a:lnTo>
                      <a:pt x="353543" y="140691"/>
                    </a:lnTo>
                    <a:lnTo>
                      <a:pt x="359683" y="140691"/>
                    </a:lnTo>
                    <a:lnTo>
                      <a:pt x="367357" y="140435"/>
                    </a:lnTo>
                    <a:lnTo>
                      <a:pt x="369148" y="141202"/>
                    </a:lnTo>
                    <a:lnTo>
                      <a:pt x="370171" y="143249"/>
                    </a:lnTo>
                    <a:lnTo>
                      <a:pt x="370171" y="148621"/>
                    </a:lnTo>
                    <a:lnTo>
                      <a:pt x="369404" y="151180"/>
                    </a:lnTo>
                    <a:lnTo>
                      <a:pt x="368381" y="153482"/>
                    </a:lnTo>
                    <a:lnTo>
                      <a:pt x="365567" y="157063"/>
                    </a:lnTo>
                    <a:lnTo>
                      <a:pt x="362497" y="160133"/>
                    </a:lnTo>
                    <a:lnTo>
                      <a:pt x="362497" y="161668"/>
                    </a:lnTo>
                    <a:lnTo>
                      <a:pt x="361473" y="163715"/>
                    </a:lnTo>
                    <a:lnTo>
                      <a:pt x="360962" y="166273"/>
                    </a:lnTo>
                    <a:lnTo>
                      <a:pt x="358915" y="167808"/>
                    </a:lnTo>
                    <a:lnTo>
                      <a:pt x="359427" y="170622"/>
                    </a:lnTo>
                    <a:lnTo>
                      <a:pt x="358915" y="173180"/>
                    </a:lnTo>
                    <a:lnTo>
                      <a:pt x="357892" y="174715"/>
                    </a:lnTo>
                    <a:lnTo>
                      <a:pt x="357636" y="175738"/>
                    </a:lnTo>
                    <a:lnTo>
                      <a:pt x="358915" y="178552"/>
                    </a:lnTo>
                    <a:lnTo>
                      <a:pt x="358659" y="180855"/>
                    </a:lnTo>
                    <a:lnTo>
                      <a:pt x="357125" y="182134"/>
                    </a:lnTo>
                    <a:lnTo>
                      <a:pt x="357380" y="183669"/>
                    </a:lnTo>
                    <a:lnTo>
                      <a:pt x="357892" y="184948"/>
                    </a:lnTo>
                    <a:lnTo>
                      <a:pt x="359939" y="186483"/>
                    </a:lnTo>
                    <a:lnTo>
                      <a:pt x="361729" y="186738"/>
                    </a:lnTo>
                    <a:lnTo>
                      <a:pt x="360706" y="191087"/>
                    </a:lnTo>
                    <a:lnTo>
                      <a:pt x="362753" y="193390"/>
                    </a:lnTo>
                    <a:lnTo>
                      <a:pt x="362753" y="195180"/>
                    </a:lnTo>
                    <a:lnTo>
                      <a:pt x="364032" y="197227"/>
                    </a:lnTo>
                    <a:lnTo>
                      <a:pt x="362753" y="200808"/>
                    </a:lnTo>
                    <a:lnTo>
                      <a:pt x="363520" y="201832"/>
                    </a:lnTo>
                    <a:lnTo>
                      <a:pt x="364799" y="201576"/>
                    </a:lnTo>
                    <a:lnTo>
                      <a:pt x="364032" y="203622"/>
                    </a:lnTo>
                    <a:lnTo>
                      <a:pt x="365822" y="204902"/>
                    </a:lnTo>
                    <a:lnTo>
                      <a:pt x="366078" y="206948"/>
                    </a:lnTo>
                    <a:lnTo>
                      <a:pt x="367613" y="206437"/>
                    </a:lnTo>
                    <a:lnTo>
                      <a:pt x="369660" y="207971"/>
                    </a:lnTo>
                    <a:lnTo>
                      <a:pt x="370939" y="206948"/>
                    </a:lnTo>
                    <a:lnTo>
                      <a:pt x="372730" y="208739"/>
                    </a:lnTo>
                    <a:lnTo>
                      <a:pt x="374264" y="209251"/>
                    </a:lnTo>
                    <a:lnTo>
                      <a:pt x="375799" y="208227"/>
                    </a:lnTo>
                    <a:lnTo>
                      <a:pt x="377590" y="208739"/>
                    </a:lnTo>
                    <a:lnTo>
                      <a:pt x="379125" y="208739"/>
                    </a:lnTo>
                    <a:lnTo>
                      <a:pt x="380148" y="210018"/>
                    </a:lnTo>
                    <a:lnTo>
                      <a:pt x="379381" y="211809"/>
                    </a:lnTo>
                    <a:lnTo>
                      <a:pt x="379892" y="213088"/>
                    </a:lnTo>
                    <a:lnTo>
                      <a:pt x="380660" y="214367"/>
                    </a:lnTo>
                    <a:lnTo>
                      <a:pt x="381683" y="215134"/>
                    </a:lnTo>
                    <a:lnTo>
                      <a:pt x="383218" y="214367"/>
                    </a:lnTo>
                    <a:lnTo>
                      <a:pt x="385521" y="215902"/>
                    </a:lnTo>
                    <a:lnTo>
                      <a:pt x="386800" y="215902"/>
                    </a:lnTo>
                    <a:lnTo>
                      <a:pt x="388079" y="216413"/>
                    </a:lnTo>
                    <a:lnTo>
                      <a:pt x="389869" y="216669"/>
                    </a:lnTo>
                    <a:lnTo>
                      <a:pt x="390893" y="216413"/>
                    </a:lnTo>
                    <a:lnTo>
                      <a:pt x="391149" y="215134"/>
                    </a:lnTo>
                    <a:lnTo>
                      <a:pt x="392939" y="215902"/>
                    </a:lnTo>
                    <a:lnTo>
                      <a:pt x="390893" y="218204"/>
                    </a:lnTo>
                    <a:lnTo>
                      <a:pt x="392428" y="219227"/>
                    </a:lnTo>
                    <a:lnTo>
                      <a:pt x="394218" y="218972"/>
                    </a:lnTo>
                    <a:lnTo>
                      <a:pt x="394474" y="220251"/>
                    </a:lnTo>
                    <a:lnTo>
                      <a:pt x="395753" y="220762"/>
                    </a:lnTo>
                    <a:lnTo>
                      <a:pt x="398056" y="220251"/>
                    </a:lnTo>
                    <a:lnTo>
                      <a:pt x="399846" y="221530"/>
                    </a:lnTo>
                    <a:lnTo>
                      <a:pt x="401637" y="221786"/>
                    </a:lnTo>
                    <a:lnTo>
                      <a:pt x="401637" y="222553"/>
                    </a:lnTo>
                    <a:lnTo>
                      <a:pt x="403172" y="223065"/>
                    </a:lnTo>
                    <a:lnTo>
                      <a:pt x="403684" y="223576"/>
                    </a:lnTo>
                    <a:lnTo>
                      <a:pt x="405219" y="223832"/>
                    </a:lnTo>
                    <a:lnTo>
                      <a:pt x="406242" y="224600"/>
                    </a:lnTo>
                    <a:lnTo>
                      <a:pt x="407521" y="224600"/>
                    </a:lnTo>
                    <a:lnTo>
                      <a:pt x="409056" y="225367"/>
                    </a:lnTo>
                    <a:lnTo>
                      <a:pt x="409568" y="227414"/>
                    </a:lnTo>
                    <a:lnTo>
                      <a:pt x="409056" y="228949"/>
                    </a:lnTo>
                    <a:lnTo>
                      <a:pt x="410079" y="230228"/>
                    </a:lnTo>
                    <a:lnTo>
                      <a:pt x="411358" y="230484"/>
                    </a:lnTo>
                    <a:lnTo>
                      <a:pt x="414428" y="231763"/>
                    </a:lnTo>
                    <a:lnTo>
                      <a:pt x="415707" y="231763"/>
                    </a:lnTo>
                    <a:lnTo>
                      <a:pt x="417754" y="233042"/>
                    </a:lnTo>
                    <a:lnTo>
                      <a:pt x="420056" y="233298"/>
                    </a:lnTo>
                    <a:lnTo>
                      <a:pt x="421080" y="232530"/>
                    </a:lnTo>
                    <a:lnTo>
                      <a:pt x="422103" y="233042"/>
                    </a:lnTo>
                    <a:lnTo>
                      <a:pt x="421847" y="234577"/>
                    </a:lnTo>
                    <a:lnTo>
                      <a:pt x="422103" y="237391"/>
                    </a:lnTo>
                    <a:lnTo>
                      <a:pt x="423638" y="238670"/>
                    </a:lnTo>
                    <a:lnTo>
                      <a:pt x="424405" y="238158"/>
                    </a:lnTo>
                    <a:lnTo>
                      <a:pt x="425684" y="239437"/>
                    </a:lnTo>
                    <a:lnTo>
                      <a:pt x="426708" y="238670"/>
                    </a:lnTo>
                    <a:lnTo>
                      <a:pt x="427731" y="238926"/>
                    </a:lnTo>
                    <a:lnTo>
                      <a:pt x="430289" y="240716"/>
                    </a:lnTo>
                    <a:lnTo>
                      <a:pt x="430289" y="241995"/>
                    </a:lnTo>
                    <a:lnTo>
                      <a:pt x="428242" y="241484"/>
                    </a:lnTo>
                    <a:lnTo>
                      <a:pt x="426963" y="241740"/>
                    </a:lnTo>
                    <a:lnTo>
                      <a:pt x="426452" y="242763"/>
                    </a:lnTo>
                    <a:lnTo>
                      <a:pt x="425173" y="243530"/>
                    </a:lnTo>
                    <a:lnTo>
                      <a:pt x="425684" y="244298"/>
                    </a:lnTo>
                    <a:lnTo>
                      <a:pt x="425684" y="245833"/>
                    </a:lnTo>
                    <a:lnTo>
                      <a:pt x="427731" y="246856"/>
                    </a:lnTo>
                    <a:lnTo>
                      <a:pt x="427475" y="249414"/>
                    </a:lnTo>
                    <a:lnTo>
                      <a:pt x="429010" y="249414"/>
                    </a:lnTo>
                    <a:lnTo>
                      <a:pt x="430545" y="250693"/>
                    </a:lnTo>
                    <a:lnTo>
                      <a:pt x="431312" y="249414"/>
                    </a:lnTo>
                    <a:lnTo>
                      <a:pt x="434638" y="248647"/>
                    </a:lnTo>
                    <a:lnTo>
                      <a:pt x="435661" y="249414"/>
                    </a:lnTo>
                    <a:lnTo>
                      <a:pt x="436685" y="249414"/>
                    </a:lnTo>
                    <a:lnTo>
                      <a:pt x="438219" y="248391"/>
                    </a:lnTo>
                    <a:lnTo>
                      <a:pt x="439754" y="248647"/>
                    </a:lnTo>
                    <a:lnTo>
                      <a:pt x="440522" y="249670"/>
                    </a:lnTo>
                    <a:lnTo>
                      <a:pt x="441545" y="250182"/>
                    </a:lnTo>
                    <a:lnTo>
                      <a:pt x="445127" y="250182"/>
                    </a:lnTo>
                    <a:lnTo>
                      <a:pt x="448196" y="249414"/>
                    </a:lnTo>
                    <a:lnTo>
                      <a:pt x="449731" y="248135"/>
                    </a:lnTo>
                    <a:lnTo>
                      <a:pt x="449731" y="245833"/>
                    </a:lnTo>
                    <a:lnTo>
                      <a:pt x="452545" y="245065"/>
                    </a:lnTo>
                    <a:lnTo>
                      <a:pt x="453057" y="245321"/>
                    </a:lnTo>
                    <a:lnTo>
                      <a:pt x="455615" y="248391"/>
                    </a:lnTo>
                    <a:lnTo>
                      <a:pt x="457150" y="247624"/>
                    </a:lnTo>
                    <a:lnTo>
                      <a:pt x="460732" y="245577"/>
                    </a:lnTo>
                    <a:lnTo>
                      <a:pt x="463290" y="245577"/>
                    </a:lnTo>
                    <a:lnTo>
                      <a:pt x="468662" y="247879"/>
                    </a:lnTo>
                    <a:lnTo>
                      <a:pt x="470964" y="248391"/>
                    </a:lnTo>
                    <a:lnTo>
                      <a:pt x="476081" y="248903"/>
                    </a:lnTo>
                    <a:lnTo>
                      <a:pt x="478639" y="248647"/>
                    </a:lnTo>
                    <a:lnTo>
                      <a:pt x="482732" y="247368"/>
                    </a:lnTo>
                    <a:lnTo>
                      <a:pt x="484267" y="246600"/>
                    </a:lnTo>
                    <a:lnTo>
                      <a:pt x="486058" y="246344"/>
                    </a:lnTo>
                    <a:lnTo>
                      <a:pt x="495267" y="245065"/>
                    </a:lnTo>
                    <a:lnTo>
                      <a:pt x="500895" y="245321"/>
                    </a:lnTo>
                    <a:lnTo>
                      <a:pt x="503965" y="245577"/>
                    </a:lnTo>
                    <a:lnTo>
                      <a:pt x="508570" y="245065"/>
                    </a:lnTo>
                    <a:lnTo>
                      <a:pt x="512151" y="244298"/>
                    </a:lnTo>
                    <a:lnTo>
                      <a:pt x="514709" y="243275"/>
                    </a:lnTo>
                    <a:lnTo>
                      <a:pt x="517012" y="243019"/>
                    </a:lnTo>
                    <a:lnTo>
                      <a:pt x="521361" y="243019"/>
                    </a:lnTo>
                    <a:lnTo>
                      <a:pt x="524175" y="243275"/>
                    </a:lnTo>
                    <a:lnTo>
                      <a:pt x="530826" y="244809"/>
                    </a:lnTo>
                    <a:lnTo>
                      <a:pt x="533129" y="245833"/>
                    </a:lnTo>
                    <a:lnTo>
                      <a:pt x="540803" y="243275"/>
                    </a:lnTo>
                    <a:lnTo>
                      <a:pt x="542850" y="241740"/>
                    </a:lnTo>
                    <a:lnTo>
                      <a:pt x="545152" y="241228"/>
                    </a:lnTo>
                    <a:lnTo>
                      <a:pt x="546943" y="239437"/>
                    </a:lnTo>
                    <a:lnTo>
                      <a:pt x="547966" y="239207"/>
                    </a:lnTo>
                    <a:lnTo>
                      <a:pt x="549245" y="237647"/>
                    </a:lnTo>
                    <a:lnTo>
                      <a:pt x="550780" y="237161"/>
                    </a:lnTo>
                    <a:lnTo>
                      <a:pt x="552059" y="238184"/>
                    </a:lnTo>
                    <a:lnTo>
                      <a:pt x="556920" y="237902"/>
                    </a:lnTo>
                    <a:lnTo>
                      <a:pt x="556664" y="236879"/>
                    </a:lnTo>
                    <a:lnTo>
                      <a:pt x="557432" y="235856"/>
                    </a:lnTo>
                    <a:lnTo>
                      <a:pt x="557432" y="233835"/>
                    </a:lnTo>
                    <a:lnTo>
                      <a:pt x="559222" y="231788"/>
                    </a:lnTo>
                    <a:lnTo>
                      <a:pt x="559222" y="228437"/>
                    </a:lnTo>
                    <a:lnTo>
                      <a:pt x="558199" y="228437"/>
                    </a:lnTo>
                    <a:lnTo>
                      <a:pt x="558199" y="225111"/>
                    </a:lnTo>
                    <a:lnTo>
                      <a:pt x="560246" y="223858"/>
                    </a:lnTo>
                    <a:lnTo>
                      <a:pt x="560501" y="223321"/>
                    </a:lnTo>
                    <a:lnTo>
                      <a:pt x="562804" y="223321"/>
                    </a:lnTo>
                    <a:lnTo>
                      <a:pt x="563060" y="222835"/>
                    </a:lnTo>
                    <a:lnTo>
                      <a:pt x="563315" y="220251"/>
                    </a:lnTo>
                    <a:lnTo>
                      <a:pt x="564850" y="219253"/>
                    </a:lnTo>
                    <a:lnTo>
                      <a:pt x="579944" y="228437"/>
                    </a:lnTo>
                    <a:lnTo>
                      <a:pt x="584804" y="228207"/>
                    </a:lnTo>
                    <a:lnTo>
                      <a:pt x="592991" y="226416"/>
                    </a:lnTo>
                    <a:lnTo>
                      <a:pt x="603991" y="225393"/>
                    </a:lnTo>
                    <a:lnTo>
                      <a:pt x="610130" y="223858"/>
                    </a:lnTo>
                    <a:lnTo>
                      <a:pt x="617293" y="220532"/>
                    </a:lnTo>
                    <a:lnTo>
                      <a:pt x="622921" y="215927"/>
                    </a:lnTo>
                    <a:lnTo>
                      <a:pt x="630596" y="206462"/>
                    </a:lnTo>
                    <a:lnTo>
                      <a:pt x="635457" y="200578"/>
                    </a:lnTo>
                    <a:lnTo>
                      <a:pt x="637503" y="198788"/>
                    </a:lnTo>
                    <a:lnTo>
                      <a:pt x="638526" y="198788"/>
                    </a:lnTo>
                    <a:lnTo>
                      <a:pt x="638271" y="194694"/>
                    </a:lnTo>
                    <a:lnTo>
                      <a:pt x="646457" y="195718"/>
                    </a:lnTo>
                    <a:lnTo>
                      <a:pt x="649271" y="195974"/>
                    </a:lnTo>
                    <a:lnTo>
                      <a:pt x="653108" y="195718"/>
                    </a:lnTo>
                    <a:lnTo>
                      <a:pt x="654131" y="192904"/>
                    </a:lnTo>
                    <a:lnTo>
                      <a:pt x="653620" y="191369"/>
                    </a:lnTo>
                    <a:lnTo>
                      <a:pt x="651829" y="190090"/>
                    </a:lnTo>
                    <a:lnTo>
                      <a:pt x="651829" y="189322"/>
                    </a:lnTo>
                    <a:lnTo>
                      <a:pt x="656434" y="189322"/>
                    </a:lnTo>
                    <a:lnTo>
                      <a:pt x="660783" y="190090"/>
                    </a:lnTo>
                    <a:lnTo>
                      <a:pt x="661294" y="189322"/>
                    </a:lnTo>
                    <a:lnTo>
                      <a:pt x="669992" y="190601"/>
                    </a:lnTo>
                    <a:lnTo>
                      <a:pt x="668202" y="186508"/>
                    </a:lnTo>
                    <a:lnTo>
                      <a:pt x="663597" y="179089"/>
                    </a:lnTo>
                    <a:lnTo>
                      <a:pt x="662062" y="175508"/>
                    </a:lnTo>
                    <a:lnTo>
                      <a:pt x="663341" y="167833"/>
                    </a:lnTo>
                    <a:lnTo>
                      <a:pt x="663853" y="163740"/>
                    </a:lnTo>
                    <a:lnTo>
                      <a:pt x="664364" y="160670"/>
                    </a:lnTo>
                    <a:lnTo>
                      <a:pt x="665132" y="151717"/>
                    </a:lnTo>
                    <a:lnTo>
                      <a:pt x="664364" y="151461"/>
                    </a:lnTo>
                    <a:lnTo>
                      <a:pt x="655155" y="149926"/>
                    </a:lnTo>
                    <a:lnTo>
                      <a:pt x="656945" y="146600"/>
                    </a:lnTo>
                    <a:lnTo>
                      <a:pt x="658225" y="145065"/>
                    </a:lnTo>
                    <a:lnTo>
                      <a:pt x="665132" y="139693"/>
                    </a:lnTo>
                    <a:lnTo>
                      <a:pt x="672039" y="134321"/>
                    </a:lnTo>
                    <a:lnTo>
                      <a:pt x="682527" y="127669"/>
                    </a:lnTo>
                    <a:lnTo>
                      <a:pt x="691481" y="123321"/>
                    </a:lnTo>
                    <a:lnTo>
                      <a:pt x="700947" y="118972"/>
                    </a:lnTo>
                    <a:lnTo>
                      <a:pt x="707854" y="114879"/>
                    </a:lnTo>
                    <a:lnTo>
                      <a:pt x="713738" y="111041"/>
                    </a:lnTo>
                    <a:lnTo>
                      <a:pt x="718854" y="108995"/>
                    </a:lnTo>
                    <a:lnTo>
                      <a:pt x="721412" y="109506"/>
                    </a:lnTo>
                    <a:lnTo>
                      <a:pt x="731901" y="112576"/>
                    </a:lnTo>
                    <a:lnTo>
                      <a:pt x="734459" y="112320"/>
                    </a:lnTo>
                    <a:lnTo>
                      <a:pt x="737785" y="113855"/>
                    </a:lnTo>
                    <a:lnTo>
                      <a:pt x="741366" y="114111"/>
                    </a:lnTo>
                    <a:lnTo>
                      <a:pt x="743668" y="113600"/>
                    </a:lnTo>
                    <a:lnTo>
                      <a:pt x="746227" y="112064"/>
                    </a:lnTo>
                    <a:lnTo>
                      <a:pt x="748529" y="111041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0A0D260-D405-B1A8-CD50-E2D6F5F245BC}"/>
                  </a:ext>
                </a:extLst>
              </p:cNvPr>
              <p:cNvSpPr/>
              <p:nvPr/>
            </p:nvSpPr>
            <p:spPr>
              <a:xfrm>
                <a:off x="5964531" y="2241532"/>
                <a:ext cx="1220263" cy="2074699"/>
              </a:xfrm>
              <a:custGeom>
                <a:avLst/>
                <a:gdLst>
                  <a:gd name="connsiteX0" fmla="*/ 1015352 w 1220263"/>
                  <a:gd name="connsiteY0" fmla="*/ 181121 h 2074699"/>
                  <a:gd name="connsiteX1" fmla="*/ 1016887 w 1220263"/>
                  <a:gd name="connsiteY1" fmla="*/ 182655 h 2074699"/>
                  <a:gd name="connsiteX2" fmla="*/ 1015352 w 1220263"/>
                  <a:gd name="connsiteY2" fmla="*/ 191865 h 2074699"/>
                  <a:gd name="connsiteX3" fmla="*/ 1016631 w 1220263"/>
                  <a:gd name="connsiteY3" fmla="*/ 202098 h 2074699"/>
                  <a:gd name="connsiteX4" fmla="*/ 1039655 w 1220263"/>
                  <a:gd name="connsiteY4" fmla="*/ 221540 h 2074699"/>
                  <a:gd name="connsiteX5" fmla="*/ 1058585 w 1220263"/>
                  <a:gd name="connsiteY5" fmla="*/ 234587 h 2074699"/>
                  <a:gd name="connsiteX6" fmla="*/ 1068818 w 1220263"/>
                  <a:gd name="connsiteY6" fmla="*/ 237913 h 2074699"/>
                  <a:gd name="connsiteX7" fmla="*/ 1072655 w 1220263"/>
                  <a:gd name="connsiteY7" fmla="*/ 247122 h 2074699"/>
                  <a:gd name="connsiteX8" fmla="*/ 1091330 w 1220263"/>
                  <a:gd name="connsiteY8" fmla="*/ 266564 h 2074699"/>
                  <a:gd name="connsiteX9" fmla="*/ 1094144 w 1220263"/>
                  <a:gd name="connsiteY9" fmla="*/ 283704 h 2074699"/>
                  <a:gd name="connsiteX10" fmla="*/ 1107703 w 1220263"/>
                  <a:gd name="connsiteY10" fmla="*/ 301868 h 2074699"/>
                  <a:gd name="connsiteX11" fmla="*/ 1119215 w 1220263"/>
                  <a:gd name="connsiteY11" fmla="*/ 319007 h 2074699"/>
                  <a:gd name="connsiteX12" fmla="*/ 1117424 w 1220263"/>
                  <a:gd name="connsiteY12" fmla="*/ 365311 h 2074699"/>
                  <a:gd name="connsiteX13" fmla="*/ 1118703 w 1220263"/>
                  <a:gd name="connsiteY13" fmla="*/ 406242 h 2074699"/>
                  <a:gd name="connsiteX14" fmla="*/ 1117936 w 1220263"/>
                  <a:gd name="connsiteY14" fmla="*/ 422870 h 2074699"/>
                  <a:gd name="connsiteX15" fmla="*/ 1112563 w 1220263"/>
                  <a:gd name="connsiteY15" fmla="*/ 432336 h 2074699"/>
                  <a:gd name="connsiteX16" fmla="*/ 1101051 w 1220263"/>
                  <a:gd name="connsiteY16" fmla="*/ 436940 h 2074699"/>
                  <a:gd name="connsiteX17" fmla="*/ 1090819 w 1220263"/>
                  <a:gd name="connsiteY17" fmla="*/ 462011 h 2074699"/>
                  <a:gd name="connsiteX18" fmla="*/ 1086214 w 1220263"/>
                  <a:gd name="connsiteY18" fmla="*/ 464313 h 2074699"/>
                  <a:gd name="connsiteX19" fmla="*/ 1071632 w 1220263"/>
                  <a:gd name="connsiteY19" fmla="*/ 465336 h 2074699"/>
                  <a:gd name="connsiteX20" fmla="*/ 1064469 w 1220263"/>
                  <a:gd name="connsiteY20" fmla="*/ 477874 h 2074699"/>
                  <a:gd name="connsiteX21" fmla="*/ 1063958 w 1220263"/>
                  <a:gd name="connsiteY21" fmla="*/ 480432 h 2074699"/>
                  <a:gd name="connsiteX22" fmla="*/ 1062423 w 1220263"/>
                  <a:gd name="connsiteY22" fmla="*/ 483502 h 2074699"/>
                  <a:gd name="connsiteX23" fmla="*/ 1059097 w 1220263"/>
                  <a:gd name="connsiteY23" fmla="*/ 491433 h 2074699"/>
                  <a:gd name="connsiteX24" fmla="*/ 1045283 w 1220263"/>
                  <a:gd name="connsiteY24" fmla="*/ 496805 h 2074699"/>
                  <a:gd name="connsiteX25" fmla="*/ 1037608 w 1220263"/>
                  <a:gd name="connsiteY25" fmla="*/ 507038 h 2074699"/>
                  <a:gd name="connsiteX26" fmla="*/ 1032492 w 1220263"/>
                  <a:gd name="connsiteY26" fmla="*/ 509084 h 2074699"/>
                  <a:gd name="connsiteX27" fmla="*/ 1026352 w 1220263"/>
                  <a:gd name="connsiteY27" fmla="*/ 508572 h 2074699"/>
                  <a:gd name="connsiteX28" fmla="*/ 1025585 w 1220263"/>
                  <a:gd name="connsiteY28" fmla="*/ 517270 h 2074699"/>
                  <a:gd name="connsiteX29" fmla="*/ 1026352 w 1220263"/>
                  <a:gd name="connsiteY29" fmla="*/ 530317 h 2074699"/>
                  <a:gd name="connsiteX30" fmla="*/ 1036841 w 1220263"/>
                  <a:gd name="connsiteY30" fmla="*/ 544131 h 2074699"/>
                  <a:gd name="connsiteX31" fmla="*/ 1038376 w 1220263"/>
                  <a:gd name="connsiteY31" fmla="*/ 585574 h 2074699"/>
                  <a:gd name="connsiteX32" fmla="*/ 1044771 w 1220263"/>
                  <a:gd name="connsiteY32" fmla="*/ 588644 h 2074699"/>
                  <a:gd name="connsiteX33" fmla="*/ 1042469 w 1220263"/>
                  <a:gd name="connsiteY33" fmla="*/ 590179 h 2074699"/>
                  <a:gd name="connsiteX34" fmla="*/ 1041190 w 1220263"/>
                  <a:gd name="connsiteY34" fmla="*/ 590179 h 2074699"/>
                  <a:gd name="connsiteX35" fmla="*/ 1039143 w 1220263"/>
                  <a:gd name="connsiteY35" fmla="*/ 590691 h 2074699"/>
                  <a:gd name="connsiteX36" fmla="*/ 1036585 w 1220263"/>
                  <a:gd name="connsiteY36" fmla="*/ 593249 h 2074699"/>
                  <a:gd name="connsiteX37" fmla="*/ 1035306 w 1220263"/>
                  <a:gd name="connsiteY37" fmla="*/ 593761 h 2074699"/>
                  <a:gd name="connsiteX38" fmla="*/ 1033771 w 1220263"/>
                  <a:gd name="connsiteY38" fmla="*/ 593505 h 2074699"/>
                  <a:gd name="connsiteX39" fmla="*/ 1031213 w 1220263"/>
                  <a:gd name="connsiteY39" fmla="*/ 593761 h 2074699"/>
                  <a:gd name="connsiteX40" fmla="*/ 1027887 w 1220263"/>
                  <a:gd name="connsiteY40" fmla="*/ 593249 h 2074699"/>
                  <a:gd name="connsiteX41" fmla="*/ 1024817 w 1220263"/>
                  <a:gd name="connsiteY41" fmla="*/ 594272 h 2074699"/>
                  <a:gd name="connsiteX42" fmla="*/ 1021236 w 1220263"/>
                  <a:gd name="connsiteY42" fmla="*/ 596063 h 2074699"/>
                  <a:gd name="connsiteX43" fmla="*/ 1019701 w 1220263"/>
                  <a:gd name="connsiteY43" fmla="*/ 597342 h 2074699"/>
                  <a:gd name="connsiteX44" fmla="*/ 1016375 w 1220263"/>
                  <a:gd name="connsiteY44" fmla="*/ 600412 h 2074699"/>
                  <a:gd name="connsiteX45" fmla="*/ 1014328 w 1220263"/>
                  <a:gd name="connsiteY45" fmla="*/ 601179 h 2074699"/>
                  <a:gd name="connsiteX46" fmla="*/ 1011259 w 1220263"/>
                  <a:gd name="connsiteY46" fmla="*/ 601691 h 2074699"/>
                  <a:gd name="connsiteX47" fmla="*/ 1007421 w 1220263"/>
                  <a:gd name="connsiteY47" fmla="*/ 600668 h 2074699"/>
                  <a:gd name="connsiteX48" fmla="*/ 1003840 w 1220263"/>
                  <a:gd name="connsiteY48" fmla="*/ 597854 h 2074699"/>
                  <a:gd name="connsiteX49" fmla="*/ 1002305 w 1220263"/>
                  <a:gd name="connsiteY49" fmla="*/ 597342 h 2074699"/>
                  <a:gd name="connsiteX50" fmla="*/ 1000514 w 1220263"/>
                  <a:gd name="connsiteY50" fmla="*/ 596063 h 2074699"/>
                  <a:gd name="connsiteX51" fmla="*/ 997444 w 1220263"/>
                  <a:gd name="connsiteY51" fmla="*/ 592226 h 2074699"/>
                  <a:gd name="connsiteX52" fmla="*/ 994886 w 1220263"/>
                  <a:gd name="connsiteY52" fmla="*/ 590179 h 2074699"/>
                  <a:gd name="connsiteX53" fmla="*/ 991560 w 1220263"/>
                  <a:gd name="connsiteY53" fmla="*/ 588644 h 2074699"/>
                  <a:gd name="connsiteX54" fmla="*/ 982095 w 1220263"/>
                  <a:gd name="connsiteY54" fmla="*/ 587877 h 2074699"/>
                  <a:gd name="connsiteX55" fmla="*/ 978514 w 1220263"/>
                  <a:gd name="connsiteY55" fmla="*/ 586086 h 2074699"/>
                  <a:gd name="connsiteX56" fmla="*/ 977746 w 1220263"/>
                  <a:gd name="connsiteY56" fmla="*/ 585063 h 2074699"/>
                  <a:gd name="connsiteX57" fmla="*/ 978002 w 1220263"/>
                  <a:gd name="connsiteY57" fmla="*/ 582504 h 2074699"/>
                  <a:gd name="connsiteX58" fmla="*/ 977235 w 1220263"/>
                  <a:gd name="connsiteY58" fmla="*/ 580970 h 2074699"/>
                  <a:gd name="connsiteX59" fmla="*/ 975188 w 1220263"/>
                  <a:gd name="connsiteY59" fmla="*/ 579946 h 2074699"/>
                  <a:gd name="connsiteX60" fmla="*/ 972374 w 1220263"/>
                  <a:gd name="connsiteY60" fmla="*/ 579435 h 2074699"/>
                  <a:gd name="connsiteX61" fmla="*/ 969048 w 1220263"/>
                  <a:gd name="connsiteY61" fmla="*/ 579435 h 2074699"/>
                  <a:gd name="connsiteX62" fmla="*/ 967002 w 1220263"/>
                  <a:gd name="connsiteY62" fmla="*/ 578155 h 2074699"/>
                  <a:gd name="connsiteX63" fmla="*/ 964188 w 1220263"/>
                  <a:gd name="connsiteY63" fmla="*/ 577132 h 2074699"/>
                  <a:gd name="connsiteX64" fmla="*/ 961374 w 1220263"/>
                  <a:gd name="connsiteY64" fmla="*/ 576877 h 2074699"/>
                  <a:gd name="connsiteX65" fmla="*/ 959839 w 1220263"/>
                  <a:gd name="connsiteY65" fmla="*/ 577388 h 2074699"/>
                  <a:gd name="connsiteX66" fmla="*/ 956257 w 1220263"/>
                  <a:gd name="connsiteY66" fmla="*/ 581225 h 2074699"/>
                  <a:gd name="connsiteX67" fmla="*/ 954211 w 1220263"/>
                  <a:gd name="connsiteY67" fmla="*/ 581993 h 2074699"/>
                  <a:gd name="connsiteX68" fmla="*/ 952676 w 1220263"/>
                  <a:gd name="connsiteY68" fmla="*/ 581739 h 2074699"/>
                  <a:gd name="connsiteX69" fmla="*/ 950118 w 1220263"/>
                  <a:gd name="connsiteY69" fmla="*/ 580716 h 2074699"/>
                  <a:gd name="connsiteX70" fmla="*/ 948327 w 1220263"/>
                  <a:gd name="connsiteY70" fmla="*/ 580972 h 2074699"/>
                  <a:gd name="connsiteX71" fmla="*/ 943466 w 1220263"/>
                  <a:gd name="connsiteY71" fmla="*/ 582507 h 2074699"/>
                  <a:gd name="connsiteX72" fmla="*/ 942187 w 1220263"/>
                  <a:gd name="connsiteY72" fmla="*/ 582763 h 2074699"/>
                  <a:gd name="connsiteX73" fmla="*/ 937582 w 1220263"/>
                  <a:gd name="connsiteY73" fmla="*/ 585065 h 2074699"/>
                  <a:gd name="connsiteX74" fmla="*/ 935536 w 1220263"/>
                  <a:gd name="connsiteY74" fmla="*/ 585577 h 2074699"/>
                  <a:gd name="connsiteX75" fmla="*/ 932210 w 1220263"/>
                  <a:gd name="connsiteY75" fmla="*/ 585577 h 2074699"/>
                  <a:gd name="connsiteX76" fmla="*/ 929652 w 1220263"/>
                  <a:gd name="connsiteY76" fmla="*/ 586089 h 2074699"/>
                  <a:gd name="connsiteX77" fmla="*/ 926582 w 1220263"/>
                  <a:gd name="connsiteY77" fmla="*/ 587623 h 2074699"/>
                  <a:gd name="connsiteX78" fmla="*/ 924536 w 1220263"/>
                  <a:gd name="connsiteY78" fmla="*/ 588903 h 2074699"/>
                  <a:gd name="connsiteX79" fmla="*/ 917373 w 1220263"/>
                  <a:gd name="connsiteY79" fmla="*/ 594786 h 2074699"/>
                  <a:gd name="connsiteX80" fmla="*/ 913791 w 1220263"/>
                  <a:gd name="connsiteY80" fmla="*/ 597600 h 2074699"/>
                  <a:gd name="connsiteX81" fmla="*/ 912256 w 1220263"/>
                  <a:gd name="connsiteY81" fmla="*/ 599391 h 2074699"/>
                  <a:gd name="connsiteX82" fmla="*/ 910721 w 1220263"/>
                  <a:gd name="connsiteY82" fmla="*/ 601438 h 2074699"/>
                  <a:gd name="connsiteX83" fmla="*/ 909186 w 1220263"/>
                  <a:gd name="connsiteY83" fmla="*/ 604763 h 2074699"/>
                  <a:gd name="connsiteX84" fmla="*/ 907652 w 1220263"/>
                  <a:gd name="connsiteY84" fmla="*/ 612182 h 2074699"/>
                  <a:gd name="connsiteX85" fmla="*/ 907907 w 1220263"/>
                  <a:gd name="connsiteY85" fmla="*/ 613970 h 2074699"/>
                  <a:gd name="connsiteX86" fmla="*/ 913024 w 1220263"/>
                  <a:gd name="connsiteY86" fmla="*/ 618578 h 2074699"/>
                  <a:gd name="connsiteX87" fmla="*/ 916350 w 1220263"/>
                  <a:gd name="connsiteY87" fmla="*/ 620624 h 2074699"/>
                  <a:gd name="connsiteX88" fmla="*/ 922233 w 1220263"/>
                  <a:gd name="connsiteY88" fmla="*/ 622671 h 2074699"/>
                  <a:gd name="connsiteX89" fmla="*/ 927094 w 1220263"/>
                  <a:gd name="connsiteY89" fmla="*/ 625741 h 2074699"/>
                  <a:gd name="connsiteX90" fmla="*/ 932722 w 1220263"/>
                  <a:gd name="connsiteY90" fmla="*/ 629834 h 2074699"/>
                  <a:gd name="connsiteX91" fmla="*/ 934257 w 1220263"/>
                  <a:gd name="connsiteY91" fmla="*/ 631369 h 2074699"/>
                  <a:gd name="connsiteX92" fmla="*/ 935280 w 1220263"/>
                  <a:gd name="connsiteY92" fmla="*/ 633415 h 2074699"/>
                  <a:gd name="connsiteX93" fmla="*/ 935792 w 1220263"/>
                  <a:gd name="connsiteY93" fmla="*/ 635718 h 2074699"/>
                  <a:gd name="connsiteX94" fmla="*/ 935792 w 1220263"/>
                  <a:gd name="connsiteY94" fmla="*/ 639811 h 2074699"/>
                  <a:gd name="connsiteX95" fmla="*/ 935024 w 1220263"/>
                  <a:gd name="connsiteY95" fmla="*/ 642880 h 2074699"/>
                  <a:gd name="connsiteX96" fmla="*/ 935792 w 1220263"/>
                  <a:gd name="connsiteY96" fmla="*/ 648253 h 2074699"/>
                  <a:gd name="connsiteX97" fmla="*/ 937838 w 1220263"/>
                  <a:gd name="connsiteY97" fmla="*/ 652602 h 2074699"/>
                  <a:gd name="connsiteX98" fmla="*/ 938606 w 1220263"/>
                  <a:gd name="connsiteY98" fmla="*/ 654392 h 2074699"/>
                  <a:gd name="connsiteX99" fmla="*/ 940141 w 1220263"/>
                  <a:gd name="connsiteY99" fmla="*/ 656695 h 2074699"/>
                  <a:gd name="connsiteX100" fmla="*/ 941420 w 1220263"/>
                  <a:gd name="connsiteY100" fmla="*/ 657974 h 2074699"/>
                  <a:gd name="connsiteX101" fmla="*/ 942955 w 1220263"/>
                  <a:gd name="connsiteY101" fmla="*/ 658485 h 2074699"/>
                  <a:gd name="connsiteX102" fmla="*/ 947304 w 1220263"/>
                  <a:gd name="connsiteY102" fmla="*/ 658485 h 2074699"/>
                  <a:gd name="connsiteX103" fmla="*/ 950629 w 1220263"/>
                  <a:gd name="connsiteY103" fmla="*/ 659765 h 2074699"/>
                  <a:gd name="connsiteX104" fmla="*/ 954467 w 1220263"/>
                  <a:gd name="connsiteY104" fmla="*/ 662323 h 2074699"/>
                  <a:gd name="connsiteX105" fmla="*/ 956257 w 1220263"/>
                  <a:gd name="connsiteY105" fmla="*/ 664881 h 2074699"/>
                  <a:gd name="connsiteX106" fmla="*/ 957281 w 1220263"/>
                  <a:gd name="connsiteY106" fmla="*/ 667951 h 2074699"/>
                  <a:gd name="connsiteX107" fmla="*/ 958304 w 1220263"/>
                  <a:gd name="connsiteY107" fmla="*/ 673579 h 2074699"/>
                  <a:gd name="connsiteX108" fmla="*/ 960095 w 1220263"/>
                  <a:gd name="connsiteY108" fmla="*/ 675114 h 2074699"/>
                  <a:gd name="connsiteX109" fmla="*/ 961630 w 1220263"/>
                  <a:gd name="connsiteY109" fmla="*/ 677160 h 2074699"/>
                  <a:gd name="connsiteX110" fmla="*/ 965211 w 1220263"/>
                  <a:gd name="connsiteY110" fmla="*/ 685091 h 2074699"/>
                  <a:gd name="connsiteX111" fmla="*/ 967514 w 1220263"/>
                  <a:gd name="connsiteY111" fmla="*/ 688417 h 2074699"/>
                  <a:gd name="connsiteX112" fmla="*/ 968793 w 1220263"/>
                  <a:gd name="connsiteY112" fmla="*/ 689440 h 2074699"/>
                  <a:gd name="connsiteX113" fmla="*/ 971862 w 1220263"/>
                  <a:gd name="connsiteY113" fmla="*/ 690463 h 2074699"/>
                  <a:gd name="connsiteX114" fmla="*/ 973141 w 1220263"/>
                  <a:gd name="connsiteY114" fmla="*/ 691486 h 2074699"/>
                  <a:gd name="connsiteX115" fmla="*/ 974421 w 1220263"/>
                  <a:gd name="connsiteY115" fmla="*/ 693277 h 2074699"/>
                  <a:gd name="connsiteX116" fmla="*/ 975188 w 1220263"/>
                  <a:gd name="connsiteY116" fmla="*/ 693533 h 2074699"/>
                  <a:gd name="connsiteX117" fmla="*/ 979281 w 1220263"/>
                  <a:gd name="connsiteY117" fmla="*/ 693533 h 2074699"/>
                  <a:gd name="connsiteX118" fmla="*/ 981584 w 1220263"/>
                  <a:gd name="connsiteY118" fmla="*/ 693789 h 2074699"/>
                  <a:gd name="connsiteX119" fmla="*/ 983886 w 1220263"/>
                  <a:gd name="connsiteY119" fmla="*/ 694556 h 2074699"/>
                  <a:gd name="connsiteX120" fmla="*/ 988746 w 1220263"/>
                  <a:gd name="connsiteY120" fmla="*/ 697882 h 2074699"/>
                  <a:gd name="connsiteX121" fmla="*/ 990026 w 1220263"/>
                  <a:gd name="connsiteY121" fmla="*/ 699417 h 2074699"/>
                  <a:gd name="connsiteX122" fmla="*/ 991049 w 1220263"/>
                  <a:gd name="connsiteY122" fmla="*/ 700952 h 2074699"/>
                  <a:gd name="connsiteX123" fmla="*/ 991305 w 1220263"/>
                  <a:gd name="connsiteY123" fmla="*/ 703510 h 2074699"/>
                  <a:gd name="connsiteX124" fmla="*/ 991305 w 1220263"/>
                  <a:gd name="connsiteY124" fmla="*/ 706582 h 2074699"/>
                  <a:gd name="connsiteX125" fmla="*/ 990281 w 1220263"/>
                  <a:gd name="connsiteY125" fmla="*/ 707094 h 2074699"/>
                  <a:gd name="connsiteX126" fmla="*/ 986956 w 1220263"/>
                  <a:gd name="connsiteY126" fmla="*/ 707606 h 2074699"/>
                  <a:gd name="connsiteX127" fmla="*/ 985165 w 1220263"/>
                  <a:gd name="connsiteY127" fmla="*/ 708373 h 2074699"/>
                  <a:gd name="connsiteX128" fmla="*/ 983886 w 1220263"/>
                  <a:gd name="connsiteY128" fmla="*/ 709908 h 2074699"/>
                  <a:gd name="connsiteX129" fmla="*/ 982095 w 1220263"/>
                  <a:gd name="connsiteY129" fmla="*/ 713489 h 2074699"/>
                  <a:gd name="connsiteX130" fmla="*/ 982095 w 1220263"/>
                  <a:gd name="connsiteY130" fmla="*/ 715280 h 2074699"/>
                  <a:gd name="connsiteX131" fmla="*/ 983118 w 1220263"/>
                  <a:gd name="connsiteY131" fmla="*/ 717327 h 2074699"/>
                  <a:gd name="connsiteX132" fmla="*/ 982863 w 1220263"/>
                  <a:gd name="connsiteY132" fmla="*/ 719373 h 2074699"/>
                  <a:gd name="connsiteX133" fmla="*/ 981584 w 1220263"/>
                  <a:gd name="connsiteY133" fmla="*/ 720908 h 2074699"/>
                  <a:gd name="connsiteX134" fmla="*/ 981072 w 1220263"/>
                  <a:gd name="connsiteY134" fmla="*/ 723466 h 2074699"/>
                  <a:gd name="connsiteX135" fmla="*/ 981839 w 1220263"/>
                  <a:gd name="connsiteY135" fmla="*/ 726280 h 2074699"/>
                  <a:gd name="connsiteX136" fmla="*/ 983118 w 1220263"/>
                  <a:gd name="connsiteY136" fmla="*/ 728071 h 2074699"/>
                  <a:gd name="connsiteX137" fmla="*/ 983630 w 1220263"/>
                  <a:gd name="connsiteY137" fmla="*/ 729606 h 2074699"/>
                  <a:gd name="connsiteX138" fmla="*/ 983630 w 1220263"/>
                  <a:gd name="connsiteY138" fmla="*/ 732420 h 2074699"/>
                  <a:gd name="connsiteX139" fmla="*/ 982863 w 1220263"/>
                  <a:gd name="connsiteY139" fmla="*/ 735490 h 2074699"/>
                  <a:gd name="connsiteX140" fmla="*/ 983374 w 1220263"/>
                  <a:gd name="connsiteY140" fmla="*/ 737536 h 2074699"/>
                  <a:gd name="connsiteX141" fmla="*/ 986700 w 1220263"/>
                  <a:gd name="connsiteY141" fmla="*/ 739839 h 2074699"/>
                  <a:gd name="connsiteX142" fmla="*/ 986956 w 1220263"/>
                  <a:gd name="connsiteY142" fmla="*/ 742653 h 2074699"/>
                  <a:gd name="connsiteX143" fmla="*/ 983886 w 1220263"/>
                  <a:gd name="connsiteY143" fmla="*/ 749816 h 2074699"/>
                  <a:gd name="connsiteX144" fmla="*/ 984398 w 1220263"/>
                  <a:gd name="connsiteY144" fmla="*/ 752118 h 2074699"/>
                  <a:gd name="connsiteX145" fmla="*/ 985421 w 1220263"/>
                  <a:gd name="connsiteY145" fmla="*/ 753653 h 2074699"/>
                  <a:gd name="connsiteX146" fmla="*/ 987212 w 1220263"/>
                  <a:gd name="connsiteY146" fmla="*/ 754932 h 2074699"/>
                  <a:gd name="connsiteX147" fmla="*/ 991049 w 1220263"/>
                  <a:gd name="connsiteY147" fmla="*/ 756467 h 2074699"/>
                  <a:gd name="connsiteX148" fmla="*/ 995654 w 1220263"/>
                  <a:gd name="connsiteY148" fmla="*/ 757490 h 2074699"/>
                  <a:gd name="connsiteX149" fmla="*/ 999235 w 1220263"/>
                  <a:gd name="connsiteY149" fmla="*/ 758770 h 2074699"/>
                  <a:gd name="connsiteX150" fmla="*/ 1001026 w 1220263"/>
                  <a:gd name="connsiteY150" fmla="*/ 759793 h 2074699"/>
                  <a:gd name="connsiteX151" fmla="*/ 1003328 w 1220263"/>
                  <a:gd name="connsiteY151" fmla="*/ 761839 h 2074699"/>
                  <a:gd name="connsiteX152" fmla="*/ 1003840 w 1220263"/>
                  <a:gd name="connsiteY152" fmla="*/ 763630 h 2074699"/>
                  <a:gd name="connsiteX153" fmla="*/ 1004351 w 1220263"/>
                  <a:gd name="connsiteY153" fmla="*/ 765932 h 2074699"/>
                  <a:gd name="connsiteX154" fmla="*/ 1004096 w 1220263"/>
                  <a:gd name="connsiteY154" fmla="*/ 770025 h 2074699"/>
                  <a:gd name="connsiteX155" fmla="*/ 1002817 w 1220263"/>
                  <a:gd name="connsiteY155" fmla="*/ 773351 h 2074699"/>
                  <a:gd name="connsiteX156" fmla="*/ 1001282 w 1220263"/>
                  <a:gd name="connsiteY156" fmla="*/ 778468 h 2074699"/>
                  <a:gd name="connsiteX157" fmla="*/ 1000770 w 1220263"/>
                  <a:gd name="connsiteY157" fmla="*/ 780770 h 2074699"/>
                  <a:gd name="connsiteX158" fmla="*/ 1000770 w 1220263"/>
                  <a:gd name="connsiteY158" fmla="*/ 784096 h 2074699"/>
                  <a:gd name="connsiteX159" fmla="*/ 1002305 w 1220263"/>
                  <a:gd name="connsiteY159" fmla="*/ 788445 h 2074699"/>
                  <a:gd name="connsiteX160" fmla="*/ 1004096 w 1220263"/>
                  <a:gd name="connsiteY160" fmla="*/ 790235 h 2074699"/>
                  <a:gd name="connsiteX161" fmla="*/ 1006398 w 1220263"/>
                  <a:gd name="connsiteY161" fmla="*/ 790491 h 2074699"/>
                  <a:gd name="connsiteX162" fmla="*/ 1007165 w 1220263"/>
                  <a:gd name="connsiteY162" fmla="*/ 791770 h 2074699"/>
                  <a:gd name="connsiteX163" fmla="*/ 1006142 w 1220263"/>
                  <a:gd name="connsiteY163" fmla="*/ 794328 h 2074699"/>
                  <a:gd name="connsiteX164" fmla="*/ 1006654 w 1220263"/>
                  <a:gd name="connsiteY164" fmla="*/ 795352 h 2074699"/>
                  <a:gd name="connsiteX165" fmla="*/ 1008956 w 1220263"/>
                  <a:gd name="connsiteY165" fmla="*/ 795607 h 2074699"/>
                  <a:gd name="connsiteX166" fmla="*/ 1010747 w 1220263"/>
                  <a:gd name="connsiteY166" fmla="*/ 794840 h 2074699"/>
                  <a:gd name="connsiteX167" fmla="*/ 1012282 w 1220263"/>
                  <a:gd name="connsiteY167" fmla="*/ 794587 h 2074699"/>
                  <a:gd name="connsiteX168" fmla="*/ 1014840 w 1220263"/>
                  <a:gd name="connsiteY168" fmla="*/ 797910 h 2074699"/>
                  <a:gd name="connsiteX169" fmla="*/ 1019956 w 1220263"/>
                  <a:gd name="connsiteY169" fmla="*/ 798933 h 2074699"/>
                  <a:gd name="connsiteX170" fmla="*/ 1022003 w 1220263"/>
                  <a:gd name="connsiteY170" fmla="*/ 798166 h 2074699"/>
                  <a:gd name="connsiteX171" fmla="*/ 1023026 w 1220263"/>
                  <a:gd name="connsiteY171" fmla="*/ 796887 h 2074699"/>
                  <a:gd name="connsiteX172" fmla="*/ 1024305 w 1220263"/>
                  <a:gd name="connsiteY172" fmla="*/ 797398 h 2074699"/>
                  <a:gd name="connsiteX173" fmla="*/ 1023794 w 1220263"/>
                  <a:gd name="connsiteY173" fmla="*/ 798933 h 2074699"/>
                  <a:gd name="connsiteX174" fmla="*/ 1025585 w 1220263"/>
                  <a:gd name="connsiteY174" fmla="*/ 800212 h 2074699"/>
                  <a:gd name="connsiteX175" fmla="*/ 1026608 w 1220263"/>
                  <a:gd name="connsiteY175" fmla="*/ 802259 h 2074699"/>
                  <a:gd name="connsiteX176" fmla="*/ 1028143 w 1220263"/>
                  <a:gd name="connsiteY176" fmla="*/ 802771 h 2074699"/>
                  <a:gd name="connsiteX177" fmla="*/ 1028654 w 1220263"/>
                  <a:gd name="connsiteY177" fmla="*/ 806096 h 2074699"/>
                  <a:gd name="connsiteX178" fmla="*/ 1028399 w 1220263"/>
                  <a:gd name="connsiteY178" fmla="*/ 810957 h 2074699"/>
                  <a:gd name="connsiteX179" fmla="*/ 1026608 w 1220263"/>
                  <a:gd name="connsiteY179" fmla="*/ 814794 h 2074699"/>
                  <a:gd name="connsiteX180" fmla="*/ 1023538 w 1220263"/>
                  <a:gd name="connsiteY180" fmla="*/ 816329 h 2074699"/>
                  <a:gd name="connsiteX181" fmla="*/ 1020724 w 1220263"/>
                  <a:gd name="connsiteY181" fmla="*/ 818887 h 2074699"/>
                  <a:gd name="connsiteX182" fmla="*/ 1017910 w 1220263"/>
                  <a:gd name="connsiteY182" fmla="*/ 820422 h 2074699"/>
                  <a:gd name="connsiteX183" fmla="*/ 1016631 w 1220263"/>
                  <a:gd name="connsiteY183" fmla="*/ 822980 h 2074699"/>
                  <a:gd name="connsiteX184" fmla="*/ 1017398 w 1220263"/>
                  <a:gd name="connsiteY184" fmla="*/ 825283 h 2074699"/>
                  <a:gd name="connsiteX185" fmla="*/ 1018933 w 1220263"/>
                  <a:gd name="connsiteY185" fmla="*/ 828353 h 2074699"/>
                  <a:gd name="connsiteX186" fmla="*/ 1019956 w 1220263"/>
                  <a:gd name="connsiteY186" fmla="*/ 828864 h 2074699"/>
                  <a:gd name="connsiteX187" fmla="*/ 1021491 w 1220263"/>
                  <a:gd name="connsiteY187" fmla="*/ 828864 h 2074699"/>
                  <a:gd name="connsiteX188" fmla="*/ 1022515 w 1220263"/>
                  <a:gd name="connsiteY188" fmla="*/ 830143 h 2074699"/>
                  <a:gd name="connsiteX189" fmla="*/ 1022259 w 1220263"/>
                  <a:gd name="connsiteY189" fmla="*/ 832446 h 2074699"/>
                  <a:gd name="connsiteX190" fmla="*/ 1022771 w 1220263"/>
                  <a:gd name="connsiteY190" fmla="*/ 835004 h 2074699"/>
                  <a:gd name="connsiteX191" fmla="*/ 1022259 w 1220263"/>
                  <a:gd name="connsiteY191" fmla="*/ 836539 h 2074699"/>
                  <a:gd name="connsiteX192" fmla="*/ 1023538 w 1220263"/>
                  <a:gd name="connsiteY192" fmla="*/ 839864 h 2074699"/>
                  <a:gd name="connsiteX193" fmla="*/ 1024817 w 1220263"/>
                  <a:gd name="connsiteY193" fmla="*/ 841399 h 2074699"/>
                  <a:gd name="connsiteX194" fmla="*/ 1023794 w 1220263"/>
                  <a:gd name="connsiteY194" fmla="*/ 842934 h 2074699"/>
                  <a:gd name="connsiteX195" fmla="*/ 1022003 w 1220263"/>
                  <a:gd name="connsiteY195" fmla="*/ 847795 h 2074699"/>
                  <a:gd name="connsiteX196" fmla="*/ 1020980 w 1220263"/>
                  <a:gd name="connsiteY196" fmla="*/ 852400 h 2074699"/>
                  <a:gd name="connsiteX197" fmla="*/ 1021491 w 1220263"/>
                  <a:gd name="connsiteY197" fmla="*/ 853679 h 2074699"/>
                  <a:gd name="connsiteX198" fmla="*/ 1022259 w 1220263"/>
                  <a:gd name="connsiteY198" fmla="*/ 860842 h 2074699"/>
                  <a:gd name="connsiteX199" fmla="*/ 1022003 w 1220263"/>
                  <a:gd name="connsiteY199" fmla="*/ 861609 h 2074699"/>
                  <a:gd name="connsiteX200" fmla="*/ 1022515 w 1220263"/>
                  <a:gd name="connsiteY200" fmla="*/ 864935 h 2074699"/>
                  <a:gd name="connsiteX201" fmla="*/ 1022003 w 1220263"/>
                  <a:gd name="connsiteY201" fmla="*/ 866723 h 2074699"/>
                  <a:gd name="connsiteX202" fmla="*/ 1020724 w 1220263"/>
                  <a:gd name="connsiteY202" fmla="*/ 868002 h 2074699"/>
                  <a:gd name="connsiteX203" fmla="*/ 1020468 w 1220263"/>
                  <a:gd name="connsiteY203" fmla="*/ 870560 h 2074699"/>
                  <a:gd name="connsiteX204" fmla="*/ 1020980 w 1220263"/>
                  <a:gd name="connsiteY204" fmla="*/ 872095 h 2074699"/>
                  <a:gd name="connsiteX205" fmla="*/ 1024561 w 1220263"/>
                  <a:gd name="connsiteY205" fmla="*/ 876444 h 2074699"/>
                  <a:gd name="connsiteX206" fmla="*/ 1024817 w 1220263"/>
                  <a:gd name="connsiteY206" fmla="*/ 878491 h 2074699"/>
                  <a:gd name="connsiteX207" fmla="*/ 1026352 w 1220263"/>
                  <a:gd name="connsiteY207" fmla="*/ 879770 h 2074699"/>
                  <a:gd name="connsiteX208" fmla="*/ 1031469 w 1220263"/>
                  <a:gd name="connsiteY208" fmla="*/ 882072 h 2074699"/>
                  <a:gd name="connsiteX209" fmla="*/ 1033259 w 1220263"/>
                  <a:gd name="connsiteY209" fmla="*/ 883607 h 2074699"/>
                  <a:gd name="connsiteX210" fmla="*/ 1033259 w 1220263"/>
                  <a:gd name="connsiteY210" fmla="*/ 886421 h 2074699"/>
                  <a:gd name="connsiteX211" fmla="*/ 1032492 w 1220263"/>
                  <a:gd name="connsiteY211" fmla="*/ 887956 h 2074699"/>
                  <a:gd name="connsiteX212" fmla="*/ 1029933 w 1220263"/>
                  <a:gd name="connsiteY212" fmla="*/ 891026 h 2074699"/>
                  <a:gd name="connsiteX213" fmla="*/ 1029422 w 1220263"/>
                  <a:gd name="connsiteY213" fmla="*/ 892561 h 2074699"/>
                  <a:gd name="connsiteX214" fmla="*/ 1029678 w 1220263"/>
                  <a:gd name="connsiteY214" fmla="*/ 894863 h 2074699"/>
                  <a:gd name="connsiteX215" fmla="*/ 1029166 w 1220263"/>
                  <a:gd name="connsiteY215" fmla="*/ 895886 h 2074699"/>
                  <a:gd name="connsiteX216" fmla="*/ 1025840 w 1220263"/>
                  <a:gd name="connsiteY216" fmla="*/ 896910 h 2074699"/>
                  <a:gd name="connsiteX217" fmla="*/ 1024305 w 1220263"/>
                  <a:gd name="connsiteY217" fmla="*/ 898445 h 2074699"/>
                  <a:gd name="connsiteX218" fmla="*/ 1023282 w 1220263"/>
                  <a:gd name="connsiteY218" fmla="*/ 901768 h 2074699"/>
                  <a:gd name="connsiteX219" fmla="*/ 1023282 w 1220263"/>
                  <a:gd name="connsiteY219" fmla="*/ 904582 h 2074699"/>
                  <a:gd name="connsiteX220" fmla="*/ 1023538 w 1220263"/>
                  <a:gd name="connsiteY220" fmla="*/ 905861 h 2074699"/>
                  <a:gd name="connsiteX221" fmla="*/ 1024561 w 1220263"/>
                  <a:gd name="connsiteY221" fmla="*/ 908163 h 2074699"/>
                  <a:gd name="connsiteX222" fmla="*/ 1027119 w 1220263"/>
                  <a:gd name="connsiteY222" fmla="*/ 907396 h 2074699"/>
                  <a:gd name="connsiteX223" fmla="*/ 1029422 w 1220263"/>
                  <a:gd name="connsiteY223" fmla="*/ 906117 h 2074699"/>
                  <a:gd name="connsiteX224" fmla="*/ 1032492 w 1220263"/>
                  <a:gd name="connsiteY224" fmla="*/ 903303 h 2074699"/>
                  <a:gd name="connsiteX225" fmla="*/ 1035306 w 1220263"/>
                  <a:gd name="connsiteY225" fmla="*/ 902535 h 2074699"/>
                  <a:gd name="connsiteX226" fmla="*/ 1038887 w 1220263"/>
                  <a:gd name="connsiteY226" fmla="*/ 903558 h 2074699"/>
                  <a:gd name="connsiteX227" fmla="*/ 1039399 w 1220263"/>
                  <a:gd name="connsiteY227" fmla="*/ 904582 h 2074699"/>
                  <a:gd name="connsiteX228" fmla="*/ 1042724 w 1220263"/>
                  <a:gd name="connsiteY228" fmla="*/ 907652 h 2074699"/>
                  <a:gd name="connsiteX229" fmla="*/ 1044259 w 1220263"/>
                  <a:gd name="connsiteY229" fmla="*/ 908675 h 2074699"/>
                  <a:gd name="connsiteX230" fmla="*/ 1046562 w 1220263"/>
                  <a:gd name="connsiteY230" fmla="*/ 908931 h 2074699"/>
                  <a:gd name="connsiteX231" fmla="*/ 1049376 w 1220263"/>
                  <a:gd name="connsiteY231" fmla="*/ 908675 h 2074699"/>
                  <a:gd name="connsiteX232" fmla="*/ 1051167 w 1220263"/>
                  <a:gd name="connsiteY232" fmla="*/ 908163 h 2074699"/>
                  <a:gd name="connsiteX233" fmla="*/ 1052446 w 1220263"/>
                  <a:gd name="connsiteY233" fmla="*/ 908163 h 2074699"/>
                  <a:gd name="connsiteX234" fmla="*/ 1054236 w 1220263"/>
                  <a:gd name="connsiteY234" fmla="*/ 909442 h 2074699"/>
                  <a:gd name="connsiteX235" fmla="*/ 1056795 w 1220263"/>
                  <a:gd name="connsiteY235" fmla="*/ 910210 h 2074699"/>
                  <a:gd name="connsiteX236" fmla="*/ 1058585 w 1220263"/>
                  <a:gd name="connsiteY236" fmla="*/ 911233 h 2074699"/>
                  <a:gd name="connsiteX237" fmla="*/ 1060376 w 1220263"/>
                  <a:gd name="connsiteY237" fmla="*/ 913021 h 2074699"/>
                  <a:gd name="connsiteX238" fmla="*/ 1065237 w 1220263"/>
                  <a:gd name="connsiteY238" fmla="*/ 917370 h 2074699"/>
                  <a:gd name="connsiteX239" fmla="*/ 1066516 w 1220263"/>
                  <a:gd name="connsiteY239" fmla="*/ 918138 h 2074699"/>
                  <a:gd name="connsiteX240" fmla="*/ 1072911 w 1220263"/>
                  <a:gd name="connsiteY240" fmla="*/ 918649 h 2074699"/>
                  <a:gd name="connsiteX241" fmla="*/ 1074446 w 1220263"/>
                  <a:gd name="connsiteY241" fmla="*/ 919161 h 2074699"/>
                  <a:gd name="connsiteX242" fmla="*/ 1078795 w 1220263"/>
                  <a:gd name="connsiteY242" fmla="*/ 922231 h 2074699"/>
                  <a:gd name="connsiteX243" fmla="*/ 1081097 w 1220263"/>
                  <a:gd name="connsiteY243" fmla="*/ 922742 h 2074699"/>
                  <a:gd name="connsiteX244" fmla="*/ 1083911 w 1220263"/>
                  <a:gd name="connsiteY244" fmla="*/ 923766 h 2074699"/>
                  <a:gd name="connsiteX245" fmla="*/ 1085702 w 1220263"/>
                  <a:gd name="connsiteY245" fmla="*/ 924022 h 2074699"/>
                  <a:gd name="connsiteX246" fmla="*/ 1086981 w 1220263"/>
                  <a:gd name="connsiteY246" fmla="*/ 923766 h 2074699"/>
                  <a:gd name="connsiteX247" fmla="*/ 1088005 w 1220263"/>
                  <a:gd name="connsiteY247" fmla="*/ 924533 h 2074699"/>
                  <a:gd name="connsiteX248" fmla="*/ 1089284 w 1220263"/>
                  <a:gd name="connsiteY248" fmla="*/ 924533 h 2074699"/>
                  <a:gd name="connsiteX249" fmla="*/ 1090563 w 1220263"/>
                  <a:gd name="connsiteY249" fmla="*/ 925301 h 2074699"/>
                  <a:gd name="connsiteX250" fmla="*/ 1092609 w 1220263"/>
                  <a:gd name="connsiteY250" fmla="*/ 925045 h 2074699"/>
                  <a:gd name="connsiteX251" fmla="*/ 1094656 w 1220263"/>
                  <a:gd name="connsiteY251" fmla="*/ 923766 h 2074699"/>
                  <a:gd name="connsiteX252" fmla="*/ 1095168 w 1220263"/>
                  <a:gd name="connsiteY252" fmla="*/ 922742 h 2074699"/>
                  <a:gd name="connsiteX253" fmla="*/ 1099517 w 1220263"/>
                  <a:gd name="connsiteY253" fmla="*/ 922742 h 2074699"/>
                  <a:gd name="connsiteX254" fmla="*/ 1099261 w 1220263"/>
                  <a:gd name="connsiteY254" fmla="*/ 925045 h 2074699"/>
                  <a:gd name="connsiteX255" fmla="*/ 1101563 w 1220263"/>
                  <a:gd name="connsiteY255" fmla="*/ 925556 h 2074699"/>
                  <a:gd name="connsiteX256" fmla="*/ 1102331 w 1220263"/>
                  <a:gd name="connsiteY256" fmla="*/ 926324 h 2074699"/>
                  <a:gd name="connsiteX257" fmla="*/ 1103610 w 1220263"/>
                  <a:gd name="connsiteY257" fmla="*/ 925812 h 2074699"/>
                  <a:gd name="connsiteX258" fmla="*/ 1104377 w 1220263"/>
                  <a:gd name="connsiteY258" fmla="*/ 925045 h 2074699"/>
                  <a:gd name="connsiteX259" fmla="*/ 1106424 w 1220263"/>
                  <a:gd name="connsiteY259" fmla="*/ 923766 h 2074699"/>
                  <a:gd name="connsiteX260" fmla="*/ 1108726 w 1220263"/>
                  <a:gd name="connsiteY260" fmla="*/ 920696 h 2074699"/>
                  <a:gd name="connsiteX261" fmla="*/ 1109493 w 1220263"/>
                  <a:gd name="connsiteY261" fmla="*/ 918649 h 2074699"/>
                  <a:gd name="connsiteX262" fmla="*/ 1109493 w 1220263"/>
                  <a:gd name="connsiteY262" fmla="*/ 917114 h 2074699"/>
                  <a:gd name="connsiteX263" fmla="*/ 1110517 w 1220263"/>
                  <a:gd name="connsiteY263" fmla="*/ 915579 h 2074699"/>
                  <a:gd name="connsiteX264" fmla="*/ 1112308 w 1220263"/>
                  <a:gd name="connsiteY264" fmla="*/ 915579 h 2074699"/>
                  <a:gd name="connsiteX265" fmla="*/ 1114354 w 1220263"/>
                  <a:gd name="connsiteY265" fmla="*/ 917370 h 2074699"/>
                  <a:gd name="connsiteX266" fmla="*/ 1115889 w 1220263"/>
                  <a:gd name="connsiteY266" fmla="*/ 916858 h 2074699"/>
                  <a:gd name="connsiteX267" fmla="*/ 1117168 w 1220263"/>
                  <a:gd name="connsiteY267" fmla="*/ 917114 h 2074699"/>
                  <a:gd name="connsiteX268" fmla="*/ 1119470 w 1220263"/>
                  <a:gd name="connsiteY268" fmla="*/ 917114 h 2074699"/>
                  <a:gd name="connsiteX269" fmla="*/ 1121005 w 1220263"/>
                  <a:gd name="connsiteY269" fmla="*/ 916347 h 2074699"/>
                  <a:gd name="connsiteX270" fmla="*/ 1123052 w 1220263"/>
                  <a:gd name="connsiteY270" fmla="*/ 917882 h 2074699"/>
                  <a:gd name="connsiteX271" fmla="*/ 1124331 w 1220263"/>
                  <a:gd name="connsiteY271" fmla="*/ 918393 h 2074699"/>
                  <a:gd name="connsiteX272" fmla="*/ 1125610 w 1220263"/>
                  <a:gd name="connsiteY272" fmla="*/ 917882 h 2074699"/>
                  <a:gd name="connsiteX273" fmla="*/ 1130982 w 1220263"/>
                  <a:gd name="connsiteY273" fmla="*/ 920184 h 2074699"/>
                  <a:gd name="connsiteX274" fmla="*/ 1131750 w 1220263"/>
                  <a:gd name="connsiteY274" fmla="*/ 919161 h 2074699"/>
                  <a:gd name="connsiteX275" fmla="*/ 1133029 w 1220263"/>
                  <a:gd name="connsiteY275" fmla="*/ 919161 h 2074699"/>
                  <a:gd name="connsiteX276" fmla="*/ 1136866 w 1220263"/>
                  <a:gd name="connsiteY276" fmla="*/ 917370 h 2074699"/>
                  <a:gd name="connsiteX277" fmla="*/ 1136866 w 1220263"/>
                  <a:gd name="connsiteY277" fmla="*/ 915579 h 2074699"/>
                  <a:gd name="connsiteX278" fmla="*/ 1137378 w 1220263"/>
                  <a:gd name="connsiteY278" fmla="*/ 914812 h 2074699"/>
                  <a:gd name="connsiteX279" fmla="*/ 1139169 w 1220263"/>
                  <a:gd name="connsiteY279" fmla="*/ 914556 h 2074699"/>
                  <a:gd name="connsiteX280" fmla="*/ 1140192 w 1220263"/>
                  <a:gd name="connsiteY280" fmla="*/ 912510 h 2074699"/>
                  <a:gd name="connsiteX281" fmla="*/ 1140192 w 1220263"/>
                  <a:gd name="connsiteY281" fmla="*/ 910719 h 2074699"/>
                  <a:gd name="connsiteX282" fmla="*/ 1139424 w 1220263"/>
                  <a:gd name="connsiteY282" fmla="*/ 909440 h 2074699"/>
                  <a:gd name="connsiteX283" fmla="*/ 1141215 w 1220263"/>
                  <a:gd name="connsiteY283" fmla="*/ 906881 h 2074699"/>
                  <a:gd name="connsiteX284" fmla="*/ 1143773 w 1220263"/>
                  <a:gd name="connsiteY284" fmla="*/ 906370 h 2074699"/>
                  <a:gd name="connsiteX285" fmla="*/ 1144797 w 1220263"/>
                  <a:gd name="connsiteY285" fmla="*/ 905602 h 2074699"/>
                  <a:gd name="connsiteX286" fmla="*/ 1146587 w 1220263"/>
                  <a:gd name="connsiteY286" fmla="*/ 905858 h 2074699"/>
                  <a:gd name="connsiteX287" fmla="*/ 1147866 w 1220263"/>
                  <a:gd name="connsiteY287" fmla="*/ 904835 h 2074699"/>
                  <a:gd name="connsiteX288" fmla="*/ 1148634 w 1220263"/>
                  <a:gd name="connsiteY288" fmla="*/ 905347 h 2074699"/>
                  <a:gd name="connsiteX289" fmla="*/ 1150936 w 1220263"/>
                  <a:gd name="connsiteY289" fmla="*/ 905347 h 2074699"/>
                  <a:gd name="connsiteX290" fmla="*/ 1155285 w 1220263"/>
                  <a:gd name="connsiteY290" fmla="*/ 907393 h 2074699"/>
                  <a:gd name="connsiteX291" fmla="*/ 1156564 w 1220263"/>
                  <a:gd name="connsiteY291" fmla="*/ 908417 h 2074699"/>
                  <a:gd name="connsiteX292" fmla="*/ 1158099 w 1220263"/>
                  <a:gd name="connsiteY292" fmla="*/ 911486 h 2074699"/>
                  <a:gd name="connsiteX293" fmla="*/ 1158099 w 1220263"/>
                  <a:gd name="connsiteY293" fmla="*/ 914812 h 2074699"/>
                  <a:gd name="connsiteX294" fmla="*/ 1157076 w 1220263"/>
                  <a:gd name="connsiteY294" fmla="*/ 917370 h 2074699"/>
                  <a:gd name="connsiteX295" fmla="*/ 1151960 w 1220263"/>
                  <a:gd name="connsiteY295" fmla="*/ 923766 h 2074699"/>
                  <a:gd name="connsiteX296" fmla="*/ 1151192 w 1220263"/>
                  <a:gd name="connsiteY296" fmla="*/ 925812 h 2074699"/>
                  <a:gd name="connsiteX297" fmla="*/ 1151448 w 1220263"/>
                  <a:gd name="connsiteY297" fmla="*/ 928370 h 2074699"/>
                  <a:gd name="connsiteX298" fmla="*/ 1152215 w 1220263"/>
                  <a:gd name="connsiteY298" fmla="*/ 929905 h 2074699"/>
                  <a:gd name="connsiteX299" fmla="*/ 1155029 w 1220263"/>
                  <a:gd name="connsiteY299" fmla="*/ 932463 h 2074699"/>
                  <a:gd name="connsiteX300" fmla="*/ 1153750 w 1220263"/>
                  <a:gd name="connsiteY300" fmla="*/ 933231 h 2074699"/>
                  <a:gd name="connsiteX301" fmla="*/ 1150936 w 1220263"/>
                  <a:gd name="connsiteY301" fmla="*/ 936045 h 2074699"/>
                  <a:gd name="connsiteX302" fmla="*/ 1149657 w 1220263"/>
                  <a:gd name="connsiteY302" fmla="*/ 937836 h 2074699"/>
                  <a:gd name="connsiteX303" fmla="*/ 1149657 w 1220263"/>
                  <a:gd name="connsiteY303" fmla="*/ 938859 h 2074699"/>
                  <a:gd name="connsiteX304" fmla="*/ 1150425 w 1220263"/>
                  <a:gd name="connsiteY304" fmla="*/ 942440 h 2074699"/>
                  <a:gd name="connsiteX305" fmla="*/ 1152727 w 1220263"/>
                  <a:gd name="connsiteY305" fmla="*/ 946534 h 2074699"/>
                  <a:gd name="connsiteX306" fmla="*/ 1155541 w 1220263"/>
                  <a:gd name="connsiteY306" fmla="*/ 948071 h 2074699"/>
                  <a:gd name="connsiteX307" fmla="*/ 1158099 w 1220263"/>
                  <a:gd name="connsiteY307" fmla="*/ 949094 h 2074699"/>
                  <a:gd name="connsiteX308" fmla="*/ 1159634 w 1220263"/>
                  <a:gd name="connsiteY308" fmla="*/ 950374 h 2074699"/>
                  <a:gd name="connsiteX309" fmla="*/ 1160913 w 1220263"/>
                  <a:gd name="connsiteY309" fmla="*/ 951652 h 2074699"/>
                  <a:gd name="connsiteX310" fmla="*/ 1167565 w 1220263"/>
                  <a:gd name="connsiteY310" fmla="*/ 963932 h 2074699"/>
                  <a:gd name="connsiteX311" fmla="*/ 1168844 w 1220263"/>
                  <a:gd name="connsiteY311" fmla="*/ 965467 h 2074699"/>
                  <a:gd name="connsiteX312" fmla="*/ 1171146 w 1220263"/>
                  <a:gd name="connsiteY312" fmla="*/ 966746 h 2074699"/>
                  <a:gd name="connsiteX313" fmla="*/ 1174728 w 1220263"/>
                  <a:gd name="connsiteY313" fmla="*/ 967258 h 2074699"/>
                  <a:gd name="connsiteX314" fmla="*/ 1176518 w 1220263"/>
                  <a:gd name="connsiteY314" fmla="*/ 968025 h 2074699"/>
                  <a:gd name="connsiteX315" fmla="*/ 1177797 w 1220263"/>
                  <a:gd name="connsiteY315" fmla="*/ 970583 h 2074699"/>
                  <a:gd name="connsiteX316" fmla="*/ 1180100 w 1220263"/>
                  <a:gd name="connsiteY316" fmla="*/ 972374 h 2074699"/>
                  <a:gd name="connsiteX317" fmla="*/ 1183170 w 1220263"/>
                  <a:gd name="connsiteY317" fmla="*/ 973397 h 2074699"/>
                  <a:gd name="connsiteX318" fmla="*/ 1184960 w 1220263"/>
                  <a:gd name="connsiteY318" fmla="*/ 974932 h 2074699"/>
                  <a:gd name="connsiteX319" fmla="*/ 1185984 w 1220263"/>
                  <a:gd name="connsiteY319" fmla="*/ 977746 h 2074699"/>
                  <a:gd name="connsiteX320" fmla="*/ 1186495 w 1220263"/>
                  <a:gd name="connsiteY320" fmla="*/ 981072 h 2074699"/>
                  <a:gd name="connsiteX321" fmla="*/ 1186751 w 1220263"/>
                  <a:gd name="connsiteY321" fmla="*/ 986956 h 2074699"/>
                  <a:gd name="connsiteX322" fmla="*/ 1187774 w 1220263"/>
                  <a:gd name="connsiteY322" fmla="*/ 994119 h 2074699"/>
                  <a:gd name="connsiteX323" fmla="*/ 1188030 w 1220263"/>
                  <a:gd name="connsiteY323" fmla="*/ 999491 h 2074699"/>
                  <a:gd name="connsiteX324" fmla="*/ 1187263 w 1220263"/>
                  <a:gd name="connsiteY324" fmla="*/ 1001537 h 2074699"/>
                  <a:gd name="connsiteX325" fmla="*/ 1183937 w 1220263"/>
                  <a:gd name="connsiteY325" fmla="*/ 1007933 h 2074699"/>
                  <a:gd name="connsiteX326" fmla="*/ 1181891 w 1220263"/>
                  <a:gd name="connsiteY326" fmla="*/ 1010747 h 2074699"/>
                  <a:gd name="connsiteX327" fmla="*/ 1178821 w 1220263"/>
                  <a:gd name="connsiteY327" fmla="*/ 1012026 h 2074699"/>
                  <a:gd name="connsiteX328" fmla="*/ 1178309 w 1220263"/>
                  <a:gd name="connsiteY328" fmla="*/ 1013305 h 2074699"/>
                  <a:gd name="connsiteX329" fmla="*/ 1178565 w 1220263"/>
                  <a:gd name="connsiteY329" fmla="*/ 1015863 h 2074699"/>
                  <a:gd name="connsiteX330" fmla="*/ 1179588 w 1220263"/>
                  <a:gd name="connsiteY330" fmla="*/ 1019445 h 2074699"/>
                  <a:gd name="connsiteX331" fmla="*/ 1179077 w 1220263"/>
                  <a:gd name="connsiteY331" fmla="*/ 1020212 h 2074699"/>
                  <a:gd name="connsiteX332" fmla="*/ 1177797 w 1220263"/>
                  <a:gd name="connsiteY332" fmla="*/ 1020468 h 2074699"/>
                  <a:gd name="connsiteX333" fmla="*/ 1174472 w 1220263"/>
                  <a:gd name="connsiteY333" fmla="*/ 1020212 h 2074699"/>
                  <a:gd name="connsiteX334" fmla="*/ 1173704 w 1220263"/>
                  <a:gd name="connsiteY334" fmla="*/ 1020724 h 2074699"/>
                  <a:gd name="connsiteX335" fmla="*/ 1170123 w 1220263"/>
                  <a:gd name="connsiteY335" fmla="*/ 1025329 h 2074699"/>
                  <a:gd name="connsiteX336" fmla="*/ 1167053 w 1220263"/>
                  <a:gd name="connsiteY336" fmla="*/ 1028143 h 2074699"/>
                  <a:gd name="connsiteX337" fmla="*/ 1164751 w 1220263"/>
                  <a:gd name="connsiteY337" fmla="*/ 1030957 h 2074699"/>
                  <a:gd name="connsiteX338" fmla="*/ 1163216 w 1220263"/>
                  <a:gd name="connsiteY338" fmla="*/ 1034538 h 2074699"/>
                  <a:gd name="connsiteX339" fmla="*/ 1161937 w 1220263"/>
                  <a:gd name="connsiteY339" fmla="*/ 1039146 h 2074699"/>
                  <a:gd name="connsiteX340" fmla="*/ 1159378 w 1220263"/>
                  <a:gd name="connsiteY340" fmla="*/ 1039657 h 2074699"/>
                  <a:gd name="connsiteX341" fmla="*/ 1153239 w 1220263"/>
                  <a:gd name="connsiteY341" fmla="*/ 1039913 h 2074699"/>
                  <a:gd name="connsiteX342" fmla="*/ 1150169 w 1220263"/>
                  <a:gd name="connsiteY342" fmla="*/ 1039146 h 2074699"/>
                  <a:gd name="connsiteX343" fmla="*/ 1148122 w 1220263"/>
                  <a:gd name="connsiteY343" fmla="*/ 1039657 h 2074699"/>
                  <a:gd name="connsiteX344" fmla="*/ 1146332 w 1220263"/>
                  <a:gd name="connsiteY344" fmla="*/ 1041704 h 2074699"/>
                  <a:gd name="connsiteX345" fmla="*/ 1143773 w 1220263"/>
                  <a:gd name="connsiteY345" fmla="*/ 1043239 h 2074699"/>
                  <a:gd name="connsiteX346" fmla="*/ 1140704 w 1220263"/>
                  <a:gd name="connsiteY346" fmla="*/ 1044006 h 2074699"/>
                  <a:gd name="connsiteX347" fmla="*/ 1139169 w 1220263"/>
                  <a:gd name="connsiteY347" fmla="*/ 1044518 h 2074699"/>
                  <a:gd name="connsiteX348" fmla="*/ 1135331 w 1220263"/>
                  <a:gd name="connsiteY348" fmla="*/ 1047588 h 2074699"/>
                  <a:gd name="connsiteX349" fmla="*/ 1132517 w 1220263"/>
                  <a:gd name="connsiteY349" fmla="*/ 1051169 h 2074699"/>
                  <a:gd name="connsiteX350" fmla="*/ 1130215 w 1220263"/>
                  <a:gd name="connsiteY350" fmla="*/ 1052960 h 2074699"/>
                  <a:gd name="connsiteX351" fmla="*/ 1125099 w 1220263"/>
                  <a:gd name="connsiteY351" fmla="*/ 1054751 h 2074699"/>
                  <a:gd name="connsiteX352" fmla="*/ 1122540 w 1220263"/>
                  <a:gd name="connsiteY352" fmla="*/ 1056797 h 2074699"/>
                  <a:gd name="connsiteX353" fmla="*/ 1120750 w 1220263"/>
                  <a:gd name="connsiteY353" fmla="*/ 1059611 h 2074699"/>
                  <a:gd name="connsiteX354" fmla="*/ 1116656 w 1220263"/>
                  <a:gd name="connsiteY354" fmla="*/ 1065239 h 2074699"/>
                  <a:gd name="connsiteX355" fmla="*/ 1116145 w 1220263"/>
                  <a:gd name="connsiteY355" fmla="*/ 1068309 h 2074699"/>
                  <a:gd name="connsiteX356" fmla="*/ 1115633 w 1220263"/>
                  <a:gd name="connsiteY356" fmla="*/ 1069076 h 2074699"/>
                  <a:gd name="connsiteX357" fmla="*/ 1109238 w 1220263"/>
                  <a:gd name="connsiteY357" fmla="*/ 1073681 h 2074699"/>
                  <a:gd name="connsiteX358" fmla="*/ 1104633 w 1220263"/>
                  <a:gd name="connsiteY358" fmla="*/ 1076239 h 2074699"/>
                  <a:gd name="connsiteX359" fmla="*/ 1103098 w 1220263"/>
                  <a:gd name="connsiteY359" fmla="*/ 1074960 h 2074699"/>
                  <a:gd name="connsiteX360" fmla="*/ 1101051 w 1220263"/>
                  <a:gd name="connsiteY360" fmla="*/ 1073681 h 2074699"/>
                  <a:gd name="connsiteX361" fmla="*/ 1097214 w 1220263"/>
                  <a:gd name="connsiteY361" fmla="*/ 1072402 h 2074699"/>
                  <a:gd name="connsiteX362" fmla="*/ 1093377 w 1220263"/>
                  <a:gd name="connsiteY362" fmla="*/ 1071635 h 2074699"/>
                  <a:gd name="connsiteX363" fmla="*/ 1088516 w 1220263"/>
                  <a:gd name="connsiteY363" fmla="*/ 1071891 h 2074699"/>
                  <a:gd name="connsiteX364" fmla="*/ 1086726 w 1220263"/>
                  <a:gd name="connsiteY364" fmla="*/ 1072402 h 2074699"/>
                  <a:gd name="connsiteX365" fmla="*/ 1083400 w 1220263"/>
                  <a:gd name="connsiteY365" fmla="*/ 1073937 h 2074699"/>
                  <a:gd name="connsiteX366" fmla="*/ 1081097 w 1220263"/>
                  <a:gd name="connsiteY366" fmla="*/ 1075472 h 2074699"/>
                  <a:gd name="connsiteX367" fmla="*/ 1078795 w 1220263"/>
                  <a:gd name="connsiteY367" fmla="*/ 1077774 h 2074699"/>
                  <a:gd name="connsiteX368" fmla="*/ 1078028 w 1220263"/>
                  <a:gd name="connsiteY368" fmla="*/ 1079053 h 2074699"/>
                  <a:gd name="connsiteX369" fmla="*/ 1075214 w 1220263"/>
                  <a:gd name="connsiteY369" fmla="*/ 1079821 h 2074699"/>
                  <a:gd name="connsiteX370" fmla="*/ 1071632 w 1220263"/>
                  <a:gd name="connsiteY370" fmla="*/ 1080077 h 2074699"/>
                  <a:gd name="connsiteX371" fmla="*/ 1070353 w 1220263"/>
                  <a:gd name="connsiteY371" fmla="*/ 1080588 h 2074699"/>
                  <a:gd name="connsiteX372" fmla="*/ 1067795 w 1220263"/>
                  <a:gd name="connsiteY372" fmla="*/ 1083914 h 2074699"/>
                  <a:gd name="connsiteX373" fmla="*/ 1063190 w 1220263"/>
                  <a:gd name="connsiteY373" fmla="*/ 1090821 h 2074699"/>
                  <a:gd name="connsiteX374" fmla="*/ 1061399 w 1220263"/>
                  <a:gd name="connsiteY374" fmla="*/ 1091333 h 2074699"/>
                  <a:gd name="connsiteX375" fmla="*/ 1058330 w 1220263"/>
                  <a:gd name="connsiteY375" fmla="*/ 1090565 h 2074699"/>
                  <a:gd name="connsiteX376" fmla="*/ 1055260 w 1220263"/>
                  <a:gd name="connsiteY376" fmla="*/ 1090565 h 2074699"/>
                  <a:gd name="connsiteX377" fmla="*/ 1051422 w 1220263"/>
                  <a:gd name="connsiteY377" fmla="*/ 1091077 h 2074699"/>
                  <a:gd name="connsiteX378" fmla="*/ 1047585 w 1220263"/>
                  <a:gd name="connsiteY378" fmla="*/ 1091844 h 2074699"/>
                  <a:gd name="connsiteX379" fmla="*/ 1042724 w 1220263"/>
                  <a:gd name="connsiteY379" fmla="*/ 1093633 h 2074699"/>
                  <a:gd name="connsiteX380" fmla="*/ 1040422 w 1220263"/>
                  <a:gd name="connsiteY380" fmla="*/ 1094909 h 2074699"/>
                  <a:gd name="connsiteX381" fmla="*/ 1038887 w 1220263"/>
                  <a:gd name="connsiteY381" fmla="*/ 1095932 h 2074699"/>
                  <a:gd name="connsiteX382" fmla="*/ 1038887 w 1220263"/>
                  <a:gd name="connsiteY382" fmla="*/ 1096956 h 2074699"/>
                  <a:gd name="connsiteX383" fmla="*/ 1039910 w 1220263"/>
                  <a:gd name="connsiteY383" fmla="*/ 1098491 h 2074699"/>
                  <a:gd name="connsiteX384" fmla="*/ 1039910 w 1220263"/>
                  <a:gd name="connsiteY384" fmla="*/ 1100281 h 2074699"/>
                  <a:gd name="connsiteX385" fmla="*/ 1037864 w 1220263"/>
                  <a:gd name="connsiteY385" fmla="*/ 1102328 h 2074699"/>
                  <a:gd name="connsiteX386" fmla="*/ 1035306 w 1220263"/>
                  <a:gd name="connsiteY386" fmla="*/ 1103351 h 2074699"/>
                  <a:gd name="connsiteX387" fmla="*/ 1023794 w 1220263"/>
                  <a:gd name="connsiteY387" fmla="*/ 1102328 h 2074699"/>
                  <a:gd name="connsiteX388" fmla="*/ 1020468 w 1220263"/>
                  <a:gd name="connsiteY388" fmla="*/ 1102584 h 2074699"/>
                  <a:gd name="connsiteX389" fmla="*/ 1016631 w 1220263"/>
                  <a:gd name="connsiteY389" fmla="*/ 1103607 h 2074699"/>
                  <a:gd name="connsiteX390" fmla="*/ 1015096 w 1220263"/>
                  <a:gd name="connsiteY390" fmla="*/ 1104630 h 2074699"/>
                  <a:gd name="connsiteX391" fmla="*/ 1013817 w 1220263"/>
                  <a:gd name="connsiteY391" fmla="*/ 1105909 h 2074699"/>
                  <a:gd name="connsiteX392" fmla="*/ 1012794 w 1220263"/>
                  <a:gd name="connsiteY392" fmla="*/ 1108212 h 2074699"/>
                  <a:gd name="connsiteX393" fmla="*/ 1011514 w 1220263"/>
                  <a:gd name="connsiteY393" fmla="*/ 1109491 h 2074699"/>
                  <a:gd name="connsiteX394" fmla="*/ 1009212 w 1220263"/>
                  <a:gd name="connsiteY394" fmla="*/ 1110514 h 2074699"/>
                  <a:gd name="connsiteX395" fmla="*/ 1005887 w 1220263"/>
                  <a:gd name="connsiteY395" fmla="*/ 1112305 h 2074699"/>
                  <a:gd name="connsiteX396" fmla="*/ 1009980 w 1220263"/>
                  <a:gd name="connsiteY396" fmla="*/ 1115887 h 2074699"/>
                  <a:gd name="connsiteX397" fmla="*/ 1012026 w 1220263"/>
                  <a:gd name="connsiteY397" fmla="*/ 1118700 h 2074699"/>
                  <a:gd name="connsiteX398" fmla="*/ 1013049 w 1220263"/>
                  <a:gd name="connsiteY398" fmla="*/ 1124073 h 2074699"/>
                  <a:gd name="connsiteX399" fmla="*/ 1013305 w 1220263"/>
                  <a:gd name="connsiteY399" fmla="*/ 1130980 h 2074699"/>
                  <a:gd name="connsiteX400" fmla="*/ 1013305 w 1220263"/>
                  <a:gd name="connsiteY400" fmla="*/ 1145562 h 2074699"/>
                  <a:gd name="connsiteX401" fmla="*/ 1012794 w 1220263"/>
                  <a:gd name="connsiteY401" fmla="*/ 1148376 h 2074699"/>
                  <a:gd name="connsiteX402" fmla="*/ 1011514 w 1220263"/>
                  <a:gd name="connsiteY402" fmla="*/ 1152469 h 2074699"/>
                  <a:gd name="connsiteX403" fmla="*/ 1008956 w 1220263"/>
                  <a:gd name="connsiteY403" fmla="*/ 1158097 h 2074699"/>
                  <a:gd name="connsiteX404" fmla="*/ 1006910 w 1220263"/>
                  <a:gd name="connsiteY404" fmla="*/ 1159632 h 2074699"/>
                  <a:gd name="connsiteX405" fmla="*/ 1002049 w 1220263"/>
                  <a:gd name="connsiteY405" fmla="*/ 1161934 h 2074699"/>
                  <a:gd name="connsiteX406" fmla="*/ 999235 w 1220263"/>
                  <a:gd name="connsiteY406" fmla="*/ 1165771 h 2074699"/>
                  <a:gd name="connsiteX407" fmla="*/ 999235 w 1220263"/>
                  <a:gd name="connsiteY407" fmla="*/ 1167306 h 2074699"/>
                  <a:gd name="connsiteX408" fmla="*/ 1000770 w 1220263"/>
                  <a:gd name="connsiteY408" fmla="*/ 1172167 h 2074699"/>
                  <a:gd name="connsiteX409" fmla="*/ 1002305 w 1220263"/>
                  <a:gd name="connsiteY409" fmla="*/ 1175748 h 2074699"/>
                  <a:gd name="connsiteX410" fmla="*/ 1004096 w 1220263"/>
                  <a:gd name="connsiteY410" fmla="*/ 1180609 h 2074699"/>
                  <a:gd name="connsiteX411" fmla="*/ 1005631 w 1220263"/>
                  <a:gd name="connsiteY411" fmla="*/ 1187004 h 2074699"/>
                  <a:gd name="connsiteX412" fmla="*/ 1007421 w 1220263"/>
                  <a:gd name="connsiteY412" fmla="*/ 1193656 h 2074699"/>
                  <a:gd name="connsiteX413" fmla="*/ 1007677 w 1220263"/>
                  <a:gd name="connsiteY413" fmla="*/ 1203121 h 2074699"/>
                  <a:gd name="connsiteX414" fmla="*/ 1007421 w 1220263"/>
                  <a:gd name="connsiteY414" fmla="*/ 1205679 h 2074699"/>
                  <a:gd name="connsiteX415" fmla="*/ 1006910 w 1220263"/>
                  <a:gd name="connsiteY415" fmla="*/ 1209005 h 2074699"/>
                  <a:gd name="connsiteX416" fmla="*/ 1006910 w 1220263"/>
                  <a:gd name="connsiteY416" fmla="*/ 1214633 h 2074699"/>
                  <a:gd name="connsiteX417" fmla="*/ 1005631 w 1220263"/>
                  <a:gd name="connsiteY417" fmla="*/ 1220517 h 2074699"/>
                  <a:gd name="connsiteX418" fmla="*/ 1005375 w 1220263"/>
                  <a:gd name="connsiteY418" fmla="*/ 1225633 h 2074699"/>
                  <a:gd name="connsiteX419" fmla="*/ 1006654 w 1220263"/>
                  <a:gd name="connsiteY419" fmla="*/ 1228703 h 2074699"/>
                  <a:gd name="connsiteX420" fmla="*/ 1007165 w 1220263"/>
                  <a:gd name="connsiteY420" fmla="*/ 1230750 h 2074699"/>
                  <a:gd name="connsiteX421" fmla="*/ 1006910 w 1220263"/>
                  <a:gd name="connsiteY421" fmla="*/ 1233308 h 2074699"/>
                  <a:gd name="connsiteX422" fmla="*/ 1006398 w 1220263"/>
                  <a:gd name="connsiteY422" fmla="*/ 1234587 h 2074699"/>
                  <a:gd name="connsiteX423" fmla="*/ 1005887 w 1220263"/>
                  <a:gd name="connsiteY423" fmla="*/ 1238680 h 2074699"/>
                  <a:gd name="connsiteX424" fmla="*/ 1006398 w 1220263"/>
                  <a:gd name="connsiteY424" fmla="*/ 1243541 h 2074699"/>
                  <a:gd name="connsiteX425" fmla="*/ 1007677 w 1220263"/>
                  <a:gd name="connsiteY425" fmla="*/ 1245843 h 2074699"/>
                  <a:gd name="connsiteX426" fmla="*/ 1011514 w 1220263"/>
                  <a:gd name="connsiteY426" fmla="*/ 1247889 h 2074699"/>
                  <a:gd name="connsiteX427" fmla="*/ 1013561 w 1220263"/>
                  <a:gd name="connsiteY427" fmla="*/ 1248145 h 2074699"/>
                  <a:gd name="connsiteX428" fmla="*/ 1015352 w 1220263"/>
                  <a:gd name="connsiteY428" fmla="*/ 1249424 h 2074699"/>
                  <a:gd name="connsiteX429" fmla="*/ 1016631 w 1220263"/>
                  <a:gd name="connsiteY429" fmla="*/ 1250704 h 2074699"/>
                  <a:gd name="connsiteX430" fmla="*/ 1019701 w 1220263"/>
                  <a:gd name="connsiteY430" fmla="*/ 1259146 h 2074699"/>
                  <a:gd name="connsiteX431" fmla="*/ 1021236 w 1220263"/>
                  <a:gd name="connsiteY431" fmla="*/ 1262727 h 2074699"/>
                  <a:gd name="connsiteX432" fmla="*/ 1024817 w 1220263"/>
                  <a:gd name="connsiteY432" fmla="*/ 1268611 h 2074699"/>
                  <a:gd name="connsiteX433" fmla="*/ 1026608 w 1220263"/>
                  <a:gd name="connsiteY433" fmla="*/ 1274495 h 2074699"/>
                  <a:gd name="connsiteX434" fmla="*/ 1027375 w 1220263"/>
                  <a:gd name="connsiteY434" fmla="*/ 1276541 h 2074699"/>
                  <a:gd name="connsiteX435" fmla="*/ 1032236 w 1220263"/>
                  <a:gd name="connsiteY435" fmla="*/ 1281914 h 2074699"/>
                  <a:gd name="connsiteX436" fmla="*/ 1033771 w 1220263"/>
                  <a:gd name="connsiteY436" fmla="*/ 1283704 h 2074699"/>
                  <a:gd name="connsiteX437" fmla="*/ 1036073 w 1220263"/>
                  <a:gd name="connsiteY437" fmla="*/ 1287542 h 2074699"/>
                  <a:gd name="connsiteX438" fmla="*/ 1040934 w 1220263"/>
                  <a:gd name="connsiteY438" fmla="*/ 1298798 h 2074699"/>
                  <a:gd name="connsiteX439" fmla="*/ 1043492 w 1220263"/>
                  <a:gd name="connsiteY439" fmla="*/ 1301867 h 2074699"/>
                  <a:gd name="connsiteX440" fmla="*/ 1045027 w 1220263"/>
                  <a:gd name="connsiteY440" fmla="*/ 1304682 h 2074699"/>
                  <a:gd name="connsiteX441" fmla="*/ 1045794 w 1220263"/>
                  <a:gd name="connsiteY441" fmla="*/ 1307496 h 2074699"/>
                  <a:gd name="connsiteX442" fmla="*/ 1046818 w 1220263"/>
                  <a:gd name="connsiteY442" fmla="*/ 1308263 h 2074699"/>
                  <a:gd name="connsiteX443" fmla="*/ 1049376 w 1220263"/>
                  <a:gd name="connsiteY443" fmla="*/ 1308775 h 2074699"/>
                  <a:gd name="connsiteX444" fmla="*/ 1053725 w 1220263"/>
                  <a:gd name="connsiteY444" fmla="*/ 1309030 h 2074699"/>
                  <a:gd name="connsiteX445" fmla="*/ 1056539 w 1220263"/>
                  <a:gd name="connsiteY445" fmla="*/ 1309542 h 2074699"/>
                  <a:gd name="connsiteX446" fmla="*/ 1057818 w 1220263"/>
                  <a:gd name="connsiteY446" fmla="*/ 1310565 h 2074699"/>
                  <a:gd name="connsiteX447" fmla="*/ 1059353 w 1220263"/>
                  <a:gd name="connsiteY447" fmla="*/ 1312868 h 2074699"/>
                  <a:gd name="connsiteX448" fmla="*/ 1060888 w 1220263"/>
                  <a:gd name="connsiteY448" fmla="*/ 1313891 h 2074699"/>
                  <a:gd name="connsiteX449" fmla="*/ 1065237 w 1220263"/>
                  <a:gd name="connsiteY449" fmla="*/ 1314403 h 2074699"/>
                  <a:gd name="connsiteX450" fmla="*/ 1067027 w 1220263"/>
                  <a:gd name="connsiteY450" fmla="*/ 1315426 h 2074699"/>
                  <a:gd name="connsiteX451" fmla="*/ 1067795 w 1220263"/>
                  <a:gd name="connsiteY451" fmla="*/ 1316705 h 2074699"/>
                  <a:gd name="connsiteX452" fmla="*/ 1067795 w 1220263"/>
                  <a:gd name="connsiteY452" fmla="*/ 1318240 h 2074699"/>
                  <a:gd name="connsiteX453" fmla="*/ 1066772 w 1220263"/>
                  <a:gd name="connsiteY453" fmla="*/ 1326170 h 2074699"/>
                  <a:gd name="connsiteX454" fmla="*/ 1067027 w 1220263"/>
                  <a:gd name="connsiteY454" fmla="*/ 1327705 h 2074699"/>
                  <a:gd name="connsiteX455" fmla="*/ 1068306 w 1220263"/>
                  <a:gd name="connsiteY455" fmla="*/ 1331031 h 2074699"/>
                  <a:gd name="connsiteX456" fmla="*/ 1069586 w 1220263"/>
                  <a:gd name="connsiteY456" fmla="*/ 1332822 h 2074699"/>
                  <a:gd name="connsiteX457" fmla="*/ 1072144 w 1220263"/>
                  <a:gd name="connsiteY457" fmla="*/ 1335892 h 2074699"/>
                  <a:gd name="connsiteX458" fmla="*/ 1073167 w 1220263"/>
                  <a:gd name="connsiteY458" fmla="*/ 1338194 h 2074699"/>
                  <a:gd name="connsiteX459" fmla="*/ 1073423 w 1220263"/>
                  <a:gd name="connsiteY459" fmla="*/ 1341008 h 2074699"/>
                  <a:gd name="connsiteX460" fmla="*/ 1073423 w 1220263"/>
                  <a:gd name="connsiteY460" fmla="*/ 1347659 h 2074699"/>
                  <a:gd name="connsiteX461" fmla="*/ 1072655 w 1220263"/>
                  <a:gd name="connsiteY461" fmla="*/ 1350729 h 2074699"/>
                  <a:gd name="connsiteX462" fmla="*/ 1072655 w 1220263"/>
                  <a:gd name="connsiteY462" fmla="*/ 1353287 h 2074699"/>
                  <a:gd name="connsiteX463" fmla="*/ 1072911 w 1220263"/>
                  <a:gd name="connsiteY463" fmla="*/ 1356357 h 2074699"/>
                  <a:gd name="connsiteX464" fmla="*/ 1073423 w 1220263"/>
                  <a:gd name="connsiteY464" fmla="*/ 1357125 h 2074699"/>
                  <a:gd name="connsiteX465" fmla="*/ 1078283 w 1220263"/>
                  <a:gd name="connsiteY465" fmla="*/ 1361218 h 2074699"/>
                  <a:gd name="connsiteX466" fmla="*/ 1079307 w 1220263"/>
                  <a:gd name="connsiteY466" fmla="*/ 1362753 h 2074699"/>
                  <a:gd name="connsiteX467" fmla="*/ 1079563 w 1220263"/>
                  <a:gd name="connsiteY467" fmla="*/ 1364799 h 2074699"/>
                  <a:gd name="connsiteX468" fmla="*/ 1079307 w 1220263"/>
                  <a:gd name="connsiteY468" fmla="*/ 1367869 h 2074699"/>
                  <a:gd name="connsiteX469" fmla="*/ 1079051 w 1220263"/>
                  <a:gd name="connsiteY469" fmla="*/ 1373241 h 2074699"/>
                  <a:gd name="connsiteX470" fmla="*/ 1078795 w 1220263"/>
                  <a:gd name="connsiteY470" fmla="*/ 1374265 h 2074699"/>
                  <a:gd name="connsiteX471" fmla="*/ 1075725 w 1220263"/>
                  <a:gd name="connsiteY471" fmla="*/ 1381939 h 2074699"/>
                  <a:gd name="connsiteX472" fmla="*/ 1075214 w 1220263"/>
                  <a:gd name="connsiteY472" fmla="*/ 1387056 h 2074699"/>
                  <a:gd name="connsiteX473" fmla="*/ 1075469 w 1220263"/>
                  <a:gd name="connsiteY473" fmla="*/ 1388846 h 2074699"/>
                  <a:gd name="connsiteX474" fmla="*/ 1076493 w 1220263"/>
                  <a:gd name="connsiteY474" fmla="*/ 1390637 h 2074699"/>
                  <a:gd name="connsiteX475" fmla="*/ 1076749 w 1220263"/>
                  <a:gd name="connsiteY475" fmla="*/ 1392172 h 2074699"/>
                  <a:gd name="connsiteX476" fmla="*/ 1075725 w 1220263"/>
                  <a:gd name="connsiteY476" fmla="*/ 1394986 h 2074699"/>
                  <a:gd name="connsiteX477" fmla="*/ 1080074 w 1220263"/>
                  <a:gd name="connsiteY477" fmla="*/ 1403940 h 2074699"/>
                  <a:gd name="connsiteX478" fmla="*/ 1080586 w 1220263"/>
                  <a:gd name="connsiteY478" fmla="*/ 1408544 h 2074699"/>
                  <a:gd name="connsiteX479" fmla="*/ 1076749 w 1220263"/>
                  <a:gd name="connsiteY479" fmla="*/ 1422870 h 2074699"/>
                  <a:gd name="connsiteX480" fmla="*/ 1073935 w 1220263"/>
                  <a:gd name="connsiteY480" fmla="*/ 1427731 h 2074699"/>
                  <a:gd name="connsiteX481" fmla="*/ 1072655 w 1220263"/>
                  <a:gd name="connsiteY481" fmla="*/ 1429522 h 2074699"/>
                  <a:gd name="connsiteX482" fmla="*/ 1070097 w 1220263"/>
                  <a:gd name="connsiteY482" fmla="*/ 1433615 h 2074699"/>
                  <a:gd name="connsiteX483" fmla="*/ 1069330 w 1220263"/>
                  <a:gd name="connsiteY483" fmla="*/ 1435661 h 2074699"/>
                  <a:gd name="connsiteX484" fmla="*/ 1069330 w 1220263"/>
                  <a:gd name="connsiteY484" fmla="*/ 1441034 h 2074699"/>
                  <a:gd name="connsiteX485" fmla="*/ 1069586 w 1220263"/>
                  <a:gd name="connsiteY485" fmla="*/ 1445638 h 2074699"/>
                  <a:gd name="connsiteX486" fmla="*/ 1071120 w 1220263"/>
                  <a:gd name="connsiteY486" fmla="*/ 1452290 h 2074699"/>
                  <a:gd name="connsiteX487" fmla="*/ 1072144 w 1220263"/>
                  <a:gd name="connsiteY487" fmla="*/ 1455104 h 2074699"/>
                  <a:gd name="connsiteX488" fmla="*/ 1073679 w 1220263"/>
                  <a:gd name="connsiteY488" fmla="*/ 1458173 h 2074699"/>
                  <a:gd name="connsiteX489" fmla="*/ 1083911 w 1220263"/>
                  <a:gd name="connsiteY489" fmla="*/ 1476081 h 2074699"/>
                  <a:gd name="connsiteX490" fmla="*/ 1083911 w 1220263"/>
                  <a:gd name="connsiteY490" fmla="*/ 1478127 h 2074699"/>
                  <a:gd name="connsiteX491" fmla="*/ 1082888 w 1220263"/>
                  <a:gd name="connsiteY491" fmla="*/ 1480686 h 2074699"/>
                  <a:gd name="connsiteX492" fmla="*/ 1083656 w 1220263"/>
                  <a:gd name="connsiteY492" fmla="*/ 1484523 h 2074699"/>
                  <a:gd name="connsiteX493" fmla="*/ 1083400 w 1220263"/>
                  <a:gd name="connsiteY493" fmla="*/ 1487593 h 2074699"/>
                  <a:gd name="connsiteX494" fmla="*/ 1082121 w 1220263"/>
                  <a:gd name="connsiteY494" fmla="*/ 1490662 h 2074699"/>
                  <a:gd name="connsiteX495" fmla="*/ 1081609 w 1220263"/>
                  <a:gd name="connsiteY495" fmla="*/ 1493221 h 2074699"/>
                  <a:gd name="connsiteX496" fmla="*/ 1081609 w 1220263"/>
                  <a:gd name="connsiteY496" fmla="*/ 1496546 h 2074699"/>
                  <a:gd name="connsiteX497" fmla="*/ 1082633 w 1220263"/>
                  <a:gd name="connsiteY497" fmla="*/ 1503198 h 2074699"/>
                  <a:gd name="connsiteX498" fmla="*/ 1083144 w 1220263"/>
                  <a:gd name="connsiteY498" fmla="*/ 1504733 h 2074699"/>
                  <a:gd name="connsiteX499" fmla="*/ 1084679 w 1220263"/>
                  <a:gd name="connsiteY499" fmla="*/ 1506779 h 2074699"/>
                  <a:gd name="connsiteX500" fmla="*/ 1085702 w 1220263"/>
                  <a:gd name="connsiteY500" fmla="*/ 1507547 h 2074699"/>
                  <a:gd name="connsiteX501" fmla="*/ 1095424 w 1220263"/>
                  <a:gd name="connsiteY501" fmla="*/ 1510105 h 2074699"/>
                  <a:gd name="connsiteX502" fmla="*/ 1099772 w 1220263"/>
                  <a:gd name="connsiteY502" fmla="*/ 1512919 h 2074699"/>
                  <a:gd name="connsiteX503" fmla="*/ 1104889 w 1220263"/>
                  <a:gd name="connsiteY503" fmla="*/ 1517524 h 2074699"/>
                  <a:gd name="connsiteX504" fmla="*/ 1107191 w 1220263"/>
                  <a:gd name="connsiteY504" fmla="*/ 1519826 h 2074699"/>
                  <a:gd name="connsiteX505" fmla="*/ 1108982 w 1220263"/>
                  <a:gd name="connsiteY505" fmla="*/ 1524431 h 2074699"/>
                  <a:gd name="connsiteX506" fmla="*/ 1110261 w 1220263"/>
                  <a:gd name="connsiteY506" fmla="*/ 1529803 h 2074699"/>
                  <a:gd name="connsiteX507" fmla="*/ 1110773 w 1220263"/>
                  <a:gd name="connsiteY507" fmla="*/ 1535687 h 2074699"/>
                  <a:gd name="connsiteX508" fmla="*/ 1110261 w 1220263"/>
                  <a:gd name="connsiteY508" fmla="*/ 1538245 h 2074699"/>
                  <a:gd name="connsiteX509" fmla="*/ 1108214 w 1220263"/>
                  <a:gd name="connsiteY509" fmla="*/ 1539524 h 2074699"/>
                  <a:gd name="connsiteX510" fmla="*/ 1106935 w 1220263"/>
                  <a:gd name="connsiteY510" fmla="*/ 1539524 h 2074699"/>
                  <a:gd name="connsiteX511" fmla="*/ 1105656 w 1220263"/>
                  <a:gd name="connsiteY511" fmla="*/ 1540803 h 2074699"/>
                  <a:gd name="connsiteX512" fmla="*/ 1105400 w 1220263"/>
                  <a:gd name="connsiteY512" fmla="*/ 1544129 h 2074699"/>
                  <a:gd name="connsiteX513" fmla="*/ 1106424 w 1220263"/>
                  <a:gd name="connsiteY513" fmla="*/ 1546943 h 2074699"/>
                  <a:gd name="connsiteX514" fmla="*/ 1106424 w 1220263"/>
                  <a:gd name="connsiteY514" fmla="*/ 1549245 h 2074699"/>
                  <a:gd name="connsiteX515" fmla="*/ 1101819 w 1220263"/>
                  <a:gd name="connsiteY515" fmla="*/ 1557432 h 2074699"/>
                  <a:gd name="connsiteX516" fmla="*/ 1101307 w 1220263"/>
                  <a:gd name="connsiteY516" fmla="*/ 1558711 h 2074699"/>
                  <a:gd name="connsiteX517" fmla="*/ 1101307 w 1220263"/>
                  <a:gd name="connsiteY517" fmla="*/ 1560757 h 2074699"/>
                  <a:gd name="connsiteX518" fmla="*/ 1102075 w 1220263"/>
                  <a:gd name="connsiteY518" fmla="*/ 1565106 h 2074699"/>
                  <a:gd name="connsiteX519" fmla="*/ 1102331 w 1220263"/>
                  <a:gd name="connsiteY519" fmla="*/ 1574316 h 2074699"/>
                  <a:gd name="connsiteX520" fmla="*/ 1102331 w 1220263"/>
                  <a:gd name="connsiteY520" fmla="*/ 1584037 h 2074699"/>
                  <a:gd name="connsiteX521" fmla="*/ 1103354 w 1220263"/>
                  <a:gd name="connsiteY521" fmla="*/ 1586595 h 2074699"/>
                  <a:gd name="connsiteX522" fmla="*/ 1104377 w 1220263"/>
                  <a:gd name="connsiteY522" fmla="*/ 1589921 h 2074699"/>
                  <a:gd name="connsiteX523" fmla="*/ 1105912 w 1220263"/>
                  <a:gd name="connsiteY523" fmla="*/ 1594270 h 2074699"/>
                  <a:gd name="connsiteX524" fmla="*/ 1105656 w 1220263"/>
                  <a:gd name="connsiteY524" fmla="*/ 1598363 h 2074699"/>
                  <a:gd name="connsiteX525" fmla="*/ 1104889 w 1220263"/>
                  <a:gd name="connsiteY525" fmla="*/ 1605014 h 2074699"/>
                  <a:gd name="connsiteX526" fmla="*/ 1103098 w 1220263"/>
                  <a:gd name="connsiteY526" fmla="*/ 1613968 h 2074699"/>
                  <a:gd name="connsiteX527" fmla="*/ 1102842 w 1220263"/>
                  <a:gd name="connsiteY527" fmla="*/ 1616014 h 2074699"/>
                  <a:gd name="connsiteX528" fmla="*/ 1103865 w 1220263"/>
                  <a:gd name="connsiteY528" fmla="*/ 1618828 h 2074699"/>
                  <a:gd name="connsiteX529" fmla="*/ 1113075 w 1220263"/>
                  <a:gd name="connsiteY529" fmla="*/ 1625224 h 2074699"/>
                  <a:gd name="connsiteX530" fmla="*/ 1113842 w 1220263"/>
                  <a:gd name="connsiteY530" fmla="*/ 1626759 h 2074699"/>
                  <a:gd name="connsiteX531" fmla="*/ 1110517 w 1220263"/>
                  <a:gd name="connsiteY531" fmla="*/ 1633666 h 2074699"/>
                  <a:gd name="connsiteX532" fmla="*/ 1110005 w 1220263"/>
                  <a:gd name="connsiteY532" fmla="*/ 1635457 h 2074699"/>
                  <a:gd name="connsiteX533" fmla="*/ 1110517 w 1220263"/>
                  <a:gd name="connsiteY533" fmla="*/ 1638782 h 2074699"/>
                  <a:gd name="connsiteX534" fmla="*/ 1111796 w 1220263"/>
                  <a:gd name="connsiteY534" fmla="*/ 1641852 h 2074699"/>
                  <a:gd name="connsiteX535" fmla="*/ 1111796 w 1220263"/>
                  <a:gd name="connsiteY535" fmla="*/ 1643131 h 2074699"/>
                  <a:gd name="connsiteX536" fmla="*/ 1111540 w 1220263"/>
                  <a:gd name="connsiteY536" fmla="*/ 1647480 h 2074699"/>
                  <a:gd name="connsiteX537" fmla="*/ 1110005 w 1220263"/>
                  <a:gd name="connsiteY537" fmla="*/ 1654899 h 2074699"/>
                  <a:gd name="connsiteX538" fmla="*/ 1110005 w 1220263"/>
                  <a:gd name="connsiteY538" fmla="*/ 1656434 h 2074699"/>
                  <a:gd name="connsiteX539" fmla="*/ 1110773 w 1220263"/>
                  <a:gd name="connsiteY539" fmla="*/ 1658992 h 2074699"/>
                  <a:gd name="connsiteX540" fmla="*/ 1112308 w 1220263"/>
                  <a:gd name="connsiteY540" fmla="*/ 1662062 h 2074699"/>
                  <a:gd name="connsiteX541" fmla="*/ 1113587 w 1220263"/>
                  <a:gd name="connsiteY541" fmla="*/ 1663597 h 2074699"/>
                  <a:gd name="connsiteX542" fmla="*/ 1115633 w 1220263"/>
                  <a:gd name="connsiteY542" fmla="*/ 1665132 h 2074699"/>
                  <a:gd name="connsiteX543" fmla="*/ 1116656 w 1220263"/>
                  <a:gd name="connsiteY543" fmla="*/ 1666411 h 2074699"/>
                  <a:gd name="connsiteX544" fmla="*/ 1117168 w 1220263"/>
                  <a:gd name="connsiteY544" fmla="*/ 1669481 h 2074699"/>
                  <a:gd name="connsiteX545" fmla="*/ 1117168 w 1220263"/>
                  <a:gd name="connsiteY545" fmla="*/ 1672806 h 2074699"/>
                  <a:gd name="connsiteX546" fmla="*/ 1117680 w 1220263"/>
                  <a:gd name="connsiteY546" fmla="*/ 1675876 h 2074699"/>
                  <a:gd name="connsiteX547" fmla="*/ 1119215 w 1220263"/>
                  <a:gd name="connsiteY547" fmla="*/ 1677923 h 2074699"/>
                  <a:gd name="connsiteX548" fmla="*/ 1121261 w 1220263"/>
                  <a:gd name="connsiteY548" fmla="*/ 1680737 h 2074699"/>
                  <a:gd name="connsiteX549" fmla="*/ 1123564 w 1220263"/>
                  <a:gd name="connsiteY549" fmla="*/ 1683039 h 2074699"/>
                  <a:gd name="connsiteX550" fmla="*/ 1126378 w 1220263"/>
                  <a:gd name="connsiteY550" fmla="*/ 1684830 h 2074699"/>
                  <a:gd name="connsiteX551" fmla="*/ 1128936 w 1220263"/>
                  <a:gd name="connsiteY551" fmla="*/ 1685597 h 2074699"/>
                  <a:gd name="connsiteX552" fmla="*/ 1133029 w 1220263"/>
                  <a:gd name="connsiteY552" fmla="*/ 1684318 h 2074699"/>
                  <a:gd name="connsiteX553" fmla="*/ 1136866 w 1220263"/>
                  <a:gd name="connsiteY553" fmla="*/ 1682527 h 2074699"/>
                  <a:gd name="connsiteX554" fmla="*/ 1139169 w 1220263"/>
                  <a:gd name="connsiteY554" fmla="*/ 1681504 h 2074699"/>
                  <a:gd name="connsiteX555" fmla="*/ 1140959 w 1220263"/>
                  <a:gd name="connsiteY555" fmla="*/ 1681248 h 2074699"/>
                  <a:gd name="connsiteX556" fmla="*/ 1143262 w 1220263"/>
                  <a:gd name="connsiteY556" fmla="*/ 1681504 h 2074699"/>
                  <a:gd name="connsiteX557" fmla="*/ 1146843 w 1220263"/>
                  <a:gd name="connsiteY557" fmla="*/ 1684062 h 2074699"/>
                  <a:gd name="connsiteX558" fmla="*/ 1150680 w 1220263"/>
                  <a:gd name="connsiteY558" fmla="*/ 1686876 h 2074699"/>
                  <a:gd name="connsiteX559" fmla="*/ 1155029 w 1220263"/>
                  <a:gd name="connsiteY559" fmla="*/ 1691225 h 2074699"/>
                  <a:gd name="connsiteX560" fmla="*/ 1156820 w 1220263"/>
                  <a:gd name="connsiteY560" fmla="*/ 1694295 h 2074699"/>
                  <a:gd name="connsiteX561" fmla="*/ 1157076 w 1220263"/>
                  <a:gd name="connsiteY561" fmla="*/ 1696342 h 2074699"/>
                  <a:gd name="connsiteX562" fmla="*/ 1156820 w 1220263"/>
                  <a:gd name="connsiteY562" fmla="*/ 1700946 h 2074699"/>
                  <a:gd name="connsiteX563" fmla="*/ 1156820 w 1220263"/>
                  <a:gd name="connsiteY563" fmla="*/ 1707086 h 2074699"/>
                  <a:gd name="connsiteX564" fmla="*/ 1155541 w 1220263"/>
                  <a:gd name="connsiteY564" fmla="*/ 1712714 h 2074699"/>
                  <a:gd name="connsiteX565" fmla="*/ 1155541 w 1220263"/>
                  <a:gd name="connsiteY565" fmla="*/ 1714761 h 2074699"/>
                  <a:gd name="connsiteX566" fmla="*/ 1155029 w 1220263"/>
                  <a:gd name="connsiteY566" fmla="*/ 1718342 h 2074699"/>
                  <a:gd name="connsiteX567" fmla="*/ 1155285 w 1220263"/>
                  <a:gd name="connsiteY567" fmla="*/ 1722435 h 2074699"/>
                  <a:gd name="connsiteX568" fmla="*/ 1156564 w 1220263"/>
                  <a:gd name="connsiteY568" fmla="*/ 1724994 h 2074699"/>
                  <a:gd name="connsiteX569" fmla="*/ 1159123 w 1220263"/>
                  <a:gd name="connsiteY569" fmla="*/ 1727808 h 2074699"/>
                  <a:gd name="connsiteX570" fmla="*/ 1161681 w 1220263"/>
                  <a:gd name="connsiteY570" fmla="*/ 1729087 h 2074699"/>
                  <a:gd name="connsiteX571" fmla="*/ 1165006 w 1220263"/>
                  <a:gd name="connsiteY571" fmla="*/ 1729343 h 2074699"/>
                  <a:gd name="connsiteX572" fmla="*/ 1166286 w 1220263"/>
                  <a:gd name="connsiteY572" fmla="*/ 1731901 h 2074699"/>
                  <a:gd name="connsiteX573" fmla="*/ 1168844 w 1220263"/>
                  <a:gd name="connsiteY573" fmla="*/ 1734459 h 2074699"/>
                  <a:gd name="connsiteX574" fmla="*/ 1173448 w 1220263"/>
                  <a:gd name="connsiteY574" fmla="*/ 1737273 h 2074699"/>
                  <a:gd name="connsiteX575" fmla="*/ 1179844 w 1220263"/>
                  <a:gd name="connsiteY575" fmla="*/ 1740855 h 2074699"/>
                  <a:gd name="connsiteX576" fmla="*/ 1184705 w 1220263"/>
                  <a:gd name="connsiteY576" fmla="*/ 1744180 h 2074699"/>
                  <a:gd name="connsiteX577" fmla="*/ 1187263 w 1220263"/>
                  <a:gd name="connsiteY577" fmla="*/ 1746738 h 2074699"/>
                  <a:gd name="connsiteX578" fmla="*/ 1189309 w 1220263"/>
                  <a:gd name="connsiteY578" fmla="*/ 1749296 h 2074699"/>
                  <a:gd name="connsiteX579" fmla="*/ 1190588 w 1220263"/>
                  <a:gd name="connsiteY579" fmla="*/ 1752110 h 2074699"/>
                  <a:gd name="connsiteX580" fmla="*/ 1190844 w 1220263"/>
                  <a:gd name="connsiteY580" fmla="*/ 1754157 h 2074699"/>
                  <a:gd name="connsiteX581" fmla="*/ 1191868 w 1220263"/>
                  <a:gd name="connsiteY581" fmla="*/ 1756715 h 2074699"/>
                  <a:gd name="connsiteX582" fmla="*/ 1193402 w 1220263"/>
                  <a:gd name="connsiteY582" fmla="*/ 1758506 h 2074699"/>
                  <a:gd name="connsiteX583" fmla="*/ 1196216 w 1220263"/>
                  <a:gd name="connsiteY583" fmla="*/ 1762343 h 2074699"/>
                  <a:gd name="connsiteX584" fmla="*/ 1196728 w 1220263"/>
                  <a:gd name="connsiteY584" fmla="*/ 1764134 h 2074699"/>
                  <a:gd name="connsiteX585" fmla="*/ 1194682 w 1220263"/>
                  <a:gd name="connsiteY585" fmla="*/ 1769250 h 2074699"/>
                  <a:gd name="connsiteX586" fmla="*/ 1194682 w 1220263"/>
                  <a:gd name="connsiteY586" fmla="*/ 1771553 h 2074699"/>
                  <a:gd name="connsiteX587" fmla="*/ 1195449 w 1220263"/>
                  <a:gd name="connsiteY587" fmla="*/ 1772576 h 2074699"/>
                  <a:gd name="connsiteX588" fmla="*/ 1196728 w 1220263"/>
                  <a:gd name="connsiteY588" fmla="*/ 1773344 h 2074699"/>
                  <a:gd name="connsiteX589" fmla="*/ 1201844 w 1220263"/>
                  <a:gd name="connsiteY589" fmla="*/ 1773855 h 2074699"/>
                  <a:gd name="connsiteX590" fmla="*/ 1204403 w 1220263"/>
                  <a:gd name="connsiteY590" fmla="*/ 1774878 h 2074699"/>
                  <a:gd name="connsiteX591" fmla="*/ 1206193 w 1220263"/>
                  <a:gd name="connsiteY591" fmla="*/ 1776158 h 2074699"/>
                  <a:gd name="connsiteX592" fmla="*/ 1208240 w 1220263"/>
                  <a:gd name="connsiteY592" fmla="*/ 1779227 h 2074699"/>
                  <a:gd name="connsiteX593" fmla="*/ 1208752 w 1220263"/>
                  <a:gd name="connsiteY593" fmla="*/ 1783321 h 2074699"/>
                  <a:gd name="connsiteX594" fmla="*/ 1207984 w 1220263"/>
                  <a:gd name="connsiteY594" fmla="*/ 1786135 h 2074699"/>
                  <a:gd name="connsiteX595" fmla="*/ 1204914 w 1220263"/>
                  <a:gd name="connsiteY595" fmla="*/ 1791251 h 2074699"/>
                  <a:gd name="connsiteX596" fmla="*/ 1202100 w 1220263"/>
                  <a:gd name="connsiteY596" fmla="*/ 1795088 h 2074699"/>
                  <a:gd name="connsiteX597" fmla="*/ 1200310 w 1220263"/>
                  <a:gd name="connsiteY597" fmla="*/ 1797135 h 2074699"/>
                  <a:gd name="connsiteX598" fmla="*/ 1198007 w 1220263"/>
                  <a:gd name="connsiteY598" fmla="*/ 1798414 h 2074699"/>
                  <a:gd name="connsiteX599" fmla="*/ 1191612 w 1220263"/>
                  <a:gd name="connsiteY599" fmla="*/ 1800205 h 2074699"/>
                  <a:gd name="connsiteX600" fmla="*/ 1189309 w 1220263"/>
                  <a:gd name="connsiteY600" fmla="*/ 1800205 h 2074699"/>
                  <a:gd name="connsiteX601" fmla="*/ 1186495 w 1220263"/>
                  <a:gd name="connsiteY601" fmla="*/ 1799437 h 2074699"/>
                  <a:gd name="connsiteX602" fmla="*/ 1185984 w 1220263"/>
                  <a:gd name="connsiteY602" fmla="*/ 1800716 h 2074699"/>
                  <a:gd name="connsiteX603" fmla="*/ 1187007 w 1220263"/>
                  <a:gd name="connsiteY603" fmla="*/ 1803786 h 2074699"/>
                  <a:gd name="connsiteX604" fmla="*/ 1188798 w 1220263"/>
                  <a:gd name="connsiteY604" fmla="*/ 1810182 h 2074699"/>
                  <a:gd name="connsiteX605" fmla="*/ 1190077 w 1220263"/>
                  <a:gd name="connsiteY605" fmla="*/ 1811717 h 2074699"/>
                  <a:gd name="connsiteX606" fmla="*/ 1193658 w 1220263"/>
                  <a:gd name="connsiteY606" fmla="*/ 1811717 h 2074699"/>
                  <a:gd name="connsiteX607" fmla="*/ 1194682 w 1220263"/>
                  <a:gd name="connsiteY607" fmla="*/ 1811972 h 2074699"/>
                  <a:gd name="connsiteX608" fmla="*/ 1196216 w 1220263"/>
                  <a:gd name="connsiteY608" fmla="*/ 1813251 h 2074699"/>
                  <a:gd name="connsiteX609" fmla="*/ 1200054 w 1220263"/>
                  <a:gd name="connsiteY609" fmla="*/ 1819135 h 2074699"/>
                  <a:gd name="connsiteX610" fmla="*/ 1203379 w 1220263"/>
                  <a:gd name="connsiteY610" fmla="*/ 1823484 h 2074699"/>
                  <a:gd name="connsiteX611" fmla="*/ 1205170 w 1220263"/>
                  <a:gd name="connsiteY611" fmla="*/ 1826042 h 2074699"/>
                  <a:gd name="connsiteX612" fmla="*/ 1205170 w 1220263"/>
                  <a:gd name="connsiteY612" fmla="*/ 1827833 h 2074699"/>
                  <a:gd name="connsiteX613" fmla="*/ 1204659 w 1220263"/>
                  <a:gd name="connsiteY613" fmla="*/ 1830647 h 2074699"/>
                  <a:gd name="connsiteX614" fmla="*/ 1204659 w 1220263"/>
                  <a:gd name="connsiteY614" fmla="*/ 1832182 h 2074699"/>
                  <a:gd name="connsiteX615" fmla="*/ 1206705 w 1220263"/>
                  <a:gd name="connsiteY615" fmla="*/ 1836531 h 2074699"/>
                  <a:gd name="connsiteX616" fmla="*/ 1208496 w 1220263"/>
                  <a:gd name="connsiteY616" fmla="*/ 1839345 h 2074699"/>
                  <a:gd name="connsiteX617" fmla="*/ 1210031 w 1220263"/>
                  <a:gd name="connsiteY617" fmla="*/ 1844206 h 2074699"/>
                  <a:gd name="connsiteX618" fmla="*/ 1210542 w 1220263"/>
                  <a:gd name="connsiteY618" fmla="*/ 1848299 h 2074699"/>
                  <a:gd name="connsiteX619" fmla="*/ 1211054 w 1220263"/>
                  <a:gd name="connsiteY619" fmla="*/ 1849322 h 2074699"/>
                  <a:gd name="connsiteX620" fmla="*/ 1214635 w 1220263"/>
                  <a:gd name="connsiteY620" fmla="*/ 1851624 h 2074699"/>
                  <a:gd name="connsiteX621" fmla="*/ 1216426 w 1220263"/>
                  <a:gd name="connsiteY621" fmla="*/ 1854183 h 2074699"/>
                  <a:gd name="connsiteX622" fmla="*/ 1218473 w 1220263"/>
                  <a:gd name="connsiteY622" fmla="*/ 1858020 h 2074699"/>
                  <a:gd name="connsiteX623" fmla="*/ 1219752 w 1220263"/>
                  <a:gd name="connsiteY623" fmla="*/ 1860066 h 2074699"/>
                  <a:gd name="connsiteX624" fmla="*/ 1220264 w 1220263"/>
                  <a:gd name="connsiteY624" fmla="*/ 1861857 h 2074699"/>
                  <a:gd name="connsiteX625" fmla="*/ 1219752 w 1220263"/>
                  <a:gd name="connsiteY625" fmla="*/ 1863392 h 2074699"/>
                  <a:gd name="connsiteX626" fmla="*/ 1220008 w 1220263"/>
                  <a:gd name="connsiteY626" fmla="*/ 1865695 h 2074699"/>
                  <a:gd name="connsiteX627" fmla="*/ 1217705 w 1220263"/>
                  <a:gd name="connsiteY627" fmla="*/ 1869020 h 2074699"/>
                  <a:gd name="connsiteX628" fmla="*/ 1217450 w 1220263"/>
                  <a:gd name="connsiteY628" fmla="*/ 1870299 h 2074699"/>
                  <a:gd name="connsiteX629" fmla="*/ 1218217 w 1220263"/>
                  <a:gd name="connsiteY629" fmla="*/ 1871578 h 2074699"/>
                  <a:gd name="connsiteX630" fmla="*/ 1216938 w 1220263"/>
                  <a:gd name="connsiteY630" fmla="*/ 1872602 h 2074699"/>
                  <a:gd name="connsiteX631" fmla="*/ 1215915 w 1220263"/>
                  <a:gd name="connsiteY631" fmla="*/ 1872857 h 2074699"/>
                  <a:gd name="connsiteX632" fmla="*/ 1214635 w 1220263"/>
                  <a:gd name="connsiteY632" fmla="*/ 1873881 h 2074699"/>
                  <a:gd name="connsiteX633" fmla="*/ 1213356 w 1220263"/>
                  <a:gd name="connsiteY633" fmla="*/ 1874392 h 2074699"/>
                  <a:gd name="connsiteX634" fmla="*/ 1210031 w 1220263"/>
                  <a:gd name="connsiteY634" fmla="*/ 1876695 h 2074699"/>
                  <a:gd name="connsiteX635" fmla="*/ 1208240 w 1220263"/>
                  <a:gd name="connsiteY635" fmla="*/ 1878997 h 2074699"/>
                  <a:gd name="connsiteX636" fmla="*/ 1207728 w 1220263"/>
                  <a:gd name="connsiteY636" fmla="*/ 1881300 h 2074699"/>
                  <a:gd name="connsiteX637" fmla="*/ 1207728 w 1220263"/>
                  <a:gd name="connsiteY637" fmla="*/ 1886160 h 2074699"/>
                  <a:gd name="connsiteX638" fmla="*/ 1206961 w 1220263"/>
                  <a:gd name="connsiteY638" fmla="*/ 1887183 h 2074699"/>
                  <a:gd name="connsiteX639" fmla="*/ 1205938 w 1220263"/>
                  <a:gd name="connsiteY639" fmla="*/ 1887183 h 2074699"/>
                  <a:gd name="connsiteX640" fmla="*/ 1201844 w 1220263"/>
                  <a:gd name="connsiteY640" fmla="*/ 1885648 h 2074699"/>
                  <a:gd name="connsiteX641" fmla="*/ 1200821 w 1220263"/>
                  <a:gd name="connsiteY641" fmla="*/ 1885648 h 2074699"/>
                  <a:gd name="connsiteX642" fmla="*/ 1199798 w 1220263"/>
                  <a:gd name="connsiteY642" fmla="*/ 1886672 h 2074699"/>
                  <a:gd name="connsiteX643" fmla="*/ 1199030 w 1220263"/>
                  <a:gd name="connsiteY643" fmla="*/ 1888207 h 2074699"/>
                  <a:gd name="connsiteX644" fmla="*/ 1198775 w 1220263"/>
                  <a:gd name="connsiteY644" fmla="*/ 1889742 h 2074699"/>
                  <a:gd name="connsiteX645" fmla="*/ 1199798 w 1220263"/>
                  <a:gd name="connsiteY645" fmla="*/ 1894858 h 2074699"/>
                  <a:gd name="connsiteX646" fmla="*/ 1201333 w 1220263"/>
                  <a:gd name="connsiteY646" fmla="*/ 1896393 h 2074699"/>
                  <a:gd name="connsiteX647" fmla="*/ 1202356 w 1220263"/>
                  <a:gd name="connsiteY647" fmla="*/ 1898184 h 2074699"/>
                  <a:gd name="connsiteX648" fmla="*/ 1201844 w 1220263"/>
                  <a:gd name="connsiteY648" fmla="*/ 1899719 h 2074699"/>
                  <a:gd name="connsiteX649" fmla="*/ 1199798 w 1220263"/>
                  <a:gd name="connsiteY649" fmla="*/ 1900998 h 2074699"/>
                  <a:gd name="connsiteX650" fmla="*/ 1198007 w 1220263"/>
                  <a:gd name="connsiteY650" fmla="*/ 1903812 h 2074699"/>
                  <a:gd name="connsiteX651" fmla="*/ 1197751 w 1220263"/>
                  <a:gd name="connsiteY651" fmla="*/ 1907393 h 2074699"/>
                  <a:gd name="connsiteX652" fmla="*/ 1198263 w 1220263"/>
                  <a:gd name="connsiteY652" fmla="*/ 1909184 h 2074699"/>
                  <a:gd name="connsiteX653" fmla="*/ 1200310 w 1220263"/>
                  <a:gd name="connsiteY653" fmla="*/ 1913277 h 2074699"/>
                  <a:gd name="connsiteX654" fmla="*/ 1204403 w 1220263"/>
                  <a:gd name="connsiteY654" fmla="*/ 1919161 h 2074699"/>
                  <a:gd name="connsiteX655" fmla="*/ 1205170 w 1220263"/>
                  <a:gd name="connsiteY655" fmla="*/ 1920696 h 2074699"/>
                  <a:gd name="connsiteX656" fmla="*/ 1205170 w 1220263"/>
                  <a:gd name="connsiteY656" fmla="*/ 1922487 h 2074699"/>
                  <a:gd name="connsiteX657" fmla="*/ 1203379 w 1220263"/>
                  <a:gd name="connsiteY657" fmla="*/ 1922231 h 2074699"/>
                  <a:gd name="connsiteX658" fmla="*/ 1198519 w 1220263"/>
                  <a:gd name="connsiteY658" fmla="*/ 1921719 h 2074699"/>
                  <a:gd name="connsiteX659" fmla="*/ 1196728 w 1220263"/>
                  <a:gd name="connsiteY659" fmla="*/ 1921975 h 2074699"/>
                  <a:gd name="connsiteX660" fmla="*/ 1194170 w 1220263"/>
                  <a:gd name="connsiteY660" fmla="*/ 1922742 h 2074699"/>
                  <a:gd name="connsiteX661" fmla="*/ 1193147 w 1220263"/>
                  <a:gd name="connsiteY661" fmla="*/ 1923510 h 2074699"/>
                  <a:gd name="connsiteX662" fmla="*/ 1190077 w 1220263"/>
                  <a:gd name="connsiteY662" fmla="*/ 1923254 h 2074699"/>
                  <a:gd name="connsiteX663" fmla="*/ 1185472 w 1220263"/>
                  <a:gd name="connsiteY663" fmla="*/ 1923766 h 2074699"/>
                  <a:gd name="connsiteX664" fmla="*/ 1183937 w 1220263"/>
                  <a:gd name="connsiteY664" fmla="*/ 1923254 h 2074699"/>
                  <a:gd name="connsiteX665" fmla="*/ 1181891 w 1220263"/>
                  <a:gd name="connsiteY665" fmla="*/ 1921207 h 2074699"/>
                  <a:gd name="connsiteX666" fmla="*/ 1180100 w 1220263"/>
                  <a:gd name="connsiteY666" fmla="*/ 1921207 h 2074699"/>
                  <a:gd name="connsiteX667" fmla="*/ 1179588 w 1220263"/>
                  <a:gd name="connsiteY667" fmla="*/ 1923254 h 2074699"/>
                  <a:gd name="connsiteX668" fmla="*/ 1178821 w 1220263"/>
                  <a:gd name="connsiteY668" fmla="*/ 1924021 h 2074699"/>
                  <a:gd name="connsiteX669" fmla="*/ 1175495 w 1220263"/>
                  <a:gd name="connsiteY669" fmla="*/ 1925045 h 2074699"/>
                  <a:gd name="connsiteX670" fmla="*/ 1173448 w 1220263"/>
                  <a:gd name="connsiteY670" fmla="*/ 1924789 h 2074699"/>
                  <a:gd name="connsiteX671" fmla="*/ 1170379 w 1220263"/>
                  <a:gd name="connsiteY671" fmla="*/ 1922487 h 2074699"/>
                  <a:gd name="connsiteX672" fmla="*/ 1168844 w 1220263"/>
                  <a:gd name="connsiteY672" fmla="*/ 1920440 h 2074699"/>
                  <a:gd name="connsiteX673" fmla="*/ 1167820 w 1220263"/>
                  <a:gd name="connsiteY673" fmla="*/ 1917626 h 2074699"/>
                  <a:gd name="connsiteX674" fmla="*/ 1166797 w 1220263"/>
                  <a:gd name="connsiteY674" fmla="*/ 1909951 h 2074699"/>
                  <a:gd name="connsiteX675" fmla="*/ 1165518 w 1220263"/>
                  <a:gd name="connsiteY675" fmla="*/ 1907393 h 2074699"/>
                  <a:gd name="connsiteX676" fmla="*/ 1160913 w 1220263"/>
                  <a:gd name="connsiteY676" fmla="*/ 1902277 h 2074699"/>
                  <a:gd name="connsiteX677" fmla="*/ 1157588 w 1220263"/>
                  <a:gd name="connsiteY677" fmla="*/ 1897928 h 2074699"/>
                  <a:gd name="connsiteX678" fmla="*/ 1154262 w 1220263"/>
                  <a:gd name="connsiteY678" fmla="*/ 1890509 h 2074699"/>
                  <a:gd name="connsiteX679" fmla="*/ 1151960 w 1220263"/>
                  <a:gd name="connsiteY679" fmla="*/ 1886416 h 2074699"/>
                  <a:gd name="connsiteX680" fmla="*/ 1147099 w 1220263"/>
                  <a:gd name="connsiteY680" fmla="*/ 1878486 h 2074699"/>
                  <a:gd name="connsiteX681" fmla="*/ 1138657 w 1220263"/>
                  <a:gd name="connsiteY681" fmla="*/ 1869276 h 2074699"/>
                  <a:gd name="connsiteX682" fmla="*/ 1131494 w 1220263"/>
                  <a:gd name="connsiteY682" fmla="*/ 1862625 h 2074699"/>
                  <a:gd name="connsiteX683" fmla="*/ 1127657 w 1220263"/>
                  <a:gd name="connsiteY683" fmla="*/ 1859811 h 2074699"/>
                  <a:gd name="connsiteX684" fmla="*/ 1125099 w 1220263"/>
                  <a:gd name="connsiteY684" fmla="*/ 1859555 h 2074699"/>
                  <a:gd name="connsiteX685" fmla="*/ 1120750 w 1220263"/>
                  <a:gd name="connsiteY685" fmla="*/ 1860834 h 2074699"/>
                  <a:gd name="connsiteX686" fmla="*/ 1118703 w 1220263"/>
                  <a:gd name="connsiteY686" fmla="*/ 1860578 h 2074699"/>
                  <a:gd name="connsiteX687" fmla="*/ 1117680 w 1220263"/>
                  <a:gd name="connsiteY687" fmla="*/ 1859811 h 2074699"/>
                  <a:gd name="connsiteX688" fmla="*/ 1117424 w 1220263"/>
                  <a:gd name="connsiteY688" fmla="*/ 1857508 h 2074699"/>
                  <a:gd name="connsiteX689" fmla="*/ 1117680 w 1220263"/>
                  <a:gd name="connsiteY689" fmla="*/ 1854694 h 2074699"/>
                  <a:gd name="connsiteX690" fmla="*/ 1117680 w 1220263"/>
                  <a:gd name="connsiteY690" fmla="*/ 1842159 h 2074699"/>
                  <a:gd name="connsiteX691" fmla="*/ 1116912 w 1220263"/>
                  <a:gd name="connsiteY691" fmla="*/ 1838066 h 2074699"/>
                  <a:gd name="connsiteX692" fmla="*/ 1115633 w 1220263"/>
                  <a:gd name="connsiteY692" fmla="*/ 1835252 h 2074699"/>
                  <a:gd name="connsiteX693" fmla="*/ 1113842 w 1220263"/>
                  <a:gd name="connsiteY693" fmla="*/ 1833461 h 2074699"/>
                  <a:gd name="connsiteX694" fmla="*/ 1111540 w 1220263"/>
                  <a:gd name="connsiteY694" fmla="*/ 1831926 h 2074699"/>
                  <a:gd name="connsiteX695" fmla="*/ 1107191 w 1220263"/>
                  <a:gd name="connsiteY695" fmla="*/ 1830136 h 2074699"/>
                  <a:gd name="connsiteX696" fmla="*/ 1103354 w 1220263"/>
                  <a:gd name="connsiteY696" fmla="*/ 1829368 h 2074699"/>
                  <a:gd name="connsiteX697" fmla="*/ 1101819 w 1220263"/>
                  <a:gd name="connsiteY697" fmla="*/ 1829624 h 2074699"/>
                  <a:gd name="connsiteX698" fmla="*/ 1096191 w 1220263"/>
                  <a:gd name="connsiteY698" fmla="*/ 1831670 h 2074699"/>
                  <a:gd name="connsiteX699" fmla="*/ 1093121 w 1220263"/>
                  <a:gd name="connsiteY699" fmla="*/ 1831926 h 2074699"/>
                  <a:gd name="connsiteX700" fmla="*/ 1083144 w 1220263"/>
                  <a:gd name="connsiteY700" fmla="*/ 1830391 h 2074699"/>
                  <a:gd name="connsiteX701" fmla="*/ 1078539 w 1220263"/>
                  <a:gd name="connsiteY701" fmla="*/ 1829112 h 2074699"/>
                  <a:gd name="connsiteX702" fmla="*/ 1075725 w 1220263"/>
                  <a:gd name="connsiteY702" fmla="*/ 1827833 h 2074699"/>
                  <a:gd name="connsiteX703" fmla="*/ 1070865 w 1220263"/>
                  <a:gd name="connsiteY703" fmla="*/ 1825275 h 2074699"/>
                  <a:gd name="connsiteX704" fmla="*/ 1068818 w 1220263"/>
                  <a:gd name="connsiteY704" fmla="*/ 1823740 h 2074699"/>
                  <a:gd name="connsiteX705" fmla="*/ 1066260 w 1220263"/>
                  <a:gd name="connsiteY705" fmla="*/ 1821438 h 2074699"/>
                  <a:gd name="connsiteX706" fmla="*/ 1063958 w 1220263"/>
                  <a:gd name="connsiteY706" fmla="*/ 1818879 h 2074699"/>
                  <a:gd name="connsiteX707" fmla="*/ 1058330 w 1220263"/>
                  <a:gd name="connsiteY707" fmla="*/ 1811205 h 2074699"/>
                  <a:gd name="connsiteX708" fmla="*/ 1054236 w 1220263"/>
                  <a:gd name="connsiteY708" fmla="*/ 1807112 h 2074699"/>
                  <a:gd name="connsiteX709" fmla="*/ 1046562 w 1220263"/>
                  <a:gd name="connsiteY709" fmla="*/ 1801228 h 2074699"/>
                  <a:gd name="connsiteX710" fmla="*/ 1043492 w 1220263"/>
                  <a:gd name="connsiteY710" fmla="*/ 1799437 h 2074699"/>
                  <a:gd name="connsiteX711" fmla="*/ 1041445 w 1220263"/>
                  <a:gd name="connsiteY711" fmla="*/ 1798670 h 2074699"/>
                  <a:gd name="connsiteX712" fmla="*/ 1030445 w 1220263"/>
                  <a:gd name="connsiteY712" fmla="*/ 1795600 h 2074699"/>
                  <a:gd name="connsiteX713" fmla="*/ 1028399 w 1220263"/>
                  <a:gd name="connsiteY713" fmla="*/ 1795088 h 2074699"/>
                  <a:gd name="connsiteX714" fmla="*/ 1020724 w 1220263"/>
                  <a:gd name="connsiteY714" fmla="*/ 1791507 h 2074699"/>
                  <a:gd name="connsiteX715" fmla="*/ 1015863 w 1220263"/>
                  <a:gd name="connsiteY715" fmla="*/ 1789972 h 2074699"/>
                  <a:gd name="connsiteX716" fmla="*/ 1003072 w 1220263"/>
                  <a:gd name="connsiteY716" fmla="*/ 1787669 h 2074699"/>
                  <a:gd name="connsiteX717" fmla="*/ 1001537 w 1220263"/>
                  <a:gd name="connsiteY717" fmla="*/ 1787925 h 2074699"/>
                  <a:gd name="connsiteX718" fmla="*/ 997956 w 1220263"/>
                  <a:gd name="connsiteY718" fmla="*/ 1790483 h 2074699"/>
                  <a:gd name="connsiteX719" fmla="*/ 994375 w 1220263"/>
                  <a:gd name="connsiteY719" fmla="*/ 1792274 h 2074699"/>
                  <a:gd name="connsiteX720" fmla="*/ 991816 w 1220263"/>
                  <a:gd name="connsiteY720" fmla="*/ 1793042 h 2074699"/>
                  <a:gd name="connsiteX721" fmla="*/ 989770 w 1220263"/>
                  <a:gd name="connsiteY721" fmla="*/ 1795344 h 2074699"/>
                  <a:gd name="connsiteX722" fmla="*/ 988746 w 1220263"/>
                  <a:gd name="connsiteY722" fmla="*/ 1795600 h 2074699"/>
                  <a:gd name="connsiteX723" fmla="*/ 988491 w 1220263"/>
                  <a:gd name="connsiteY723" fmla="*/ 1796623 h 2074699"/>
                  <a:gd name="connsiteX724" fmla="*/ 989770 w 1220263"/>
                  <a:gd name="connsiteY724" fmla="*/ 1797902 h 2074699"/>
                  <a:gd name="connsiteX725" fmla="*/ 990026 w 1220263"/>
                  <a:gd name="connsiteY725" fmla="*/ 1799437 h 2074699"/>
                  <a:gd name="connsiteX726" fmla="*/ 989514 w 1220263"/>
                  <a:gd name="connsiteY726" fmla="*/ 1800716 h 2074699"/>
                  <a:gd name="connsiteX727" fmla="*/ 987723 w 1220263"/>
                  <a:gd name="connsiteY727" fmla="*/ 1801484 h 2074699"/>
                  <a:gd name="connsiteX728" fmla="*/ 986188 w 1220263"/>
                  <a:gd name="connsiteY728" fmla="*/ 1801228 h 2074699"/>
                  <a:gd name="connsiteX729" fmla="*/ 983886 w 1220263"/>
                  <a:gd name="connsiteY729" fmla="*/ 1799693 h 2074699"/>
                  <a:gd name="connsiteX730" fmla="*/ 981839 w 1220263"/>
                  <a:gd name="connsiteY730" fmla="*/ 1799437 h 2074699"/>
                  <a:gd name="connsiteX731" fmla="*/ 979537 w 1220263"/>
                  <a:gd name="connsiteY731" fmla="*/ 1800205 h 2074699"/>
                  <a:gd name="connsiteX732" fmla="*/ 978002 w 1220263"/>
                  <a:gd name="connsiteY732" fmla="*/ 1802507 h 2074699"/>
                  <a:gd name="connsiteX733" fmla="*/ 976211 w 1220263"/>
                  <a:gd name="connsiteY733" fmla="*/ 1803530 h 2074699"/>
                  <a:gd name="connsiteX734" fmla="*/ 973141 w 1220263"/>
                  <a:gd name="connsiteY734" fmla="*/ 1807112 h 2074699"/>
                  <a:gd name="connsiteX735" fmla="*/ 971607 w 1220263"/>
                  <a:gd name="connsiteY735" fmla="*/ 1807879 h 2074699"/>
                  <a:gd name="connsiteX736" fmla="*/ 970072 w 1220263"/>
                  <a:gd name="connsiteY736" fmla="*/ 1807623 h 2074699"/>
                  <a:gd name="connsiteX737" fmla="*/ 970072 w 1220263"/>
                  <a:gd name="connsiteY737" fmla="*/ 1806088 h 2074699"/>
                  <a:gd name="connsiteX738" fmla="*/ 968793 w 1220263"/>
                  <a:gd name="connsiteY738" fmla="*/ 1805833 h 2074699"/>
                  <a:gd name="connsiteX739" fmla="*/ 966234 w 1220263"/>
                  <a:gd name="connsiteY739" fmla="*/ 1806344 h 2074699"/>
                  <a:gd name="connsiteX740" fmla="*/ 960350 w 1220263"/>
                  <a:gd name="connsiteY740" fmla="*/ 1808135 h 2074699"/>
                  <a:gd name="connsiteX741" fmla="*/ 957536 w 1220263"/>
                  <a:gd name="connsiteY741" fmla="*/ 1808135 h 2074699"/>
                  <a:gd name="connsiteX742" fmla="*/ 957536 w 1220263"/>
                  <a:gd name="connsiteY742" fmla="*/ 1806344 h 2074699"/>
                  <a:gd name="connsiteX743" fmla="*/ 956257 w 1220263"/>
                  <a:gd name="connsiteY743" fmla="*/ 1805577 h 2074699"/>
                  <a:gd name="connsiteX744" fmla="*/ 953955 w 1220263"/>
                  <a:gd name="connsiteY744" fmla="*/ 1806088 h 2074699"/>
                  <a:gd name="connsiteX745" fmla="*/ 952676 w 1220263"/>
                  <a:gd name="connsiteY745" fmla="*/ 1805833 h 2074699"/>
                  <a:gd name="connsiteX746" fmla="*/ 949094 w 1220263"/>
                  <a:gd name="connsiteY746" fmla="*/ 1802763 h 2074699"/>
                  <a:gd name="connsiteX747" fmla="*/ 946536 w 1220263"/>
                  <a:gd name="connsiteY747" fmla="*/ 1800460 h 2074699"/>
                  <a:gd name="connsiteX748" fmla="*/ 945257 w 1220263"/>
                  <a:gd name="connsiteY748" fmla="*/ 1797646 h 2074699"/>
                  <a:gd name="connsiteX749" fmla="*/ 943722 w 1220263"/>
                  <a:gd name="connsiteY749" fmla="*/ 1795856 h 2074699"/>
                  <a:gd name="connsiteX750" fmla="*/ 942699 w 1220263"/>
                  <a:gd name="connsiteY750" fmla="*/ 1795344 h 2074699"/>
                  <a:gd name="connsiteX751" fmla="*/ 941164 w 1220263"/>
                  <a:gd name="connsiteY751" fmla="*/ 1795088 h 2074699"/>
                  <a:gd name="connsiteX752" fmla="*/ 937327 w 1220263"/>
                  <a:gd name="connsiteY752" fmla="*/ 1795600 h 2074699"/>
                  <a:gd name="connsiteX753" fmla="*/ 934513 w 1220263"/>
                  <a:gd name="connsiteY753" fmla="*/ 1795344 h 2074699"/>
                  <a:gd name="connsiteX754" fmla="*/ 932466 w 1220263"/>
                  <a:gd name="connsiteY754" fmla="*/ 1795344 h 2074699"/>
                  <a:gd name="connsiteX755" fmla="*/ 928885 w 1220263"/>
                  <a:gd name="connsiteY755" fmla="*/ 1794321 h 2074699"/>
                  <a:gd name="connsiteX756" fmla="*/ 927606 w 1220263"/>
                  <a:gd name="connsiteY756" fmla="*/ 1793553 h 2074699"/>
                  <a:gd name="connsiteX757" fmla="*/ 926327 w 1220263"/>
                  <a:gd name="connsiteY757" fmla="*/ 1791763 h 2074699"/>
                  <a:gd name="connsiteX758" fmla="*/ 926582 w 1220263"/>
                  <a:gd name="connsiteY758" fmla="*/ 1789716 h 2074699"/>
                  <a:gd name="connsiteX759" fmla="*/ 925559 w 1220263"/>
                  <a:gd name="connsiteY759" fmla="*/ 1786646 h 2074699"/>
                  <a:gd name="connsiteX760" fmla="*/ 924536 w 1220263"/>
                  <a:gd name="connsiteY760" fmla="*/ 1785879 h 2074699"/>
                  <a:gd name="connsiteX761" fmla="*/ 923257 w 1220263"/>
                  <a:gd name="connsiteY761" fmla="*/ 1786902 h 2074699"/>
                  <a:gd name="connsiteX762" fmla="*/ 920954 w 1220263"/>
                  <a:gd name="connsiteY762" fmla="*/ 1786390 h 2074699"/>
                  <a:gd name="connsiteX763" fmla="*/ 919931 w 1220263"/>
                  <a:gd name="connsiteY763" fmla="*/ 1786902 h 2074699"/>
                  <a:gd name="connsiteX764" fmla="*/ 917884 w 1220263"/>
                  <a:gd name="connsiteY764" fmla="*/ 1791507 h 2074699"/>
                  <a:gd name="connsiteX765" fmla="*/ 916861 w 1220263"/>
                  <a:gd name="connsiteY765" fmla="*/ 1792786 h 2074699"/>
                  <a:gd name="connsiteX766" fmla="*/ 909442 w 1220263"/>
                  <a:gd name="connsiteY766" fmla="*/ 1797391 h 2074699"/>
                  <a:gd name="connsiteX767" fmla="*/ 905093 w 1220263"/>
                  <a:gd name="connsiteY767" fmla="*/ 1800460 h 2074699"/>
                  <a:gd name="connsiteX768" fmla="*/ 902535 w 1220263"/>
                  <a:gd name="connsiteY768" fmla="*/ 1802763 h 2074699"/>
                  <a:gd name="connsiteX769" fmla="*/ 900745 w 1220263"/>
                  <a:gd name="connsiteY769" fmla="*/ 1804298 h 2074699"/>
                  <a:gd name="connsiteX770" fmla="*/ 899209 w 1220263"/>
                  <a:gd name="connsiteY770" fmla="*/ 1805577 h 2074699"/>
                  <a:gd name="connsiteX771" fmla="*/ 898186 w 1220263"/>
                  <a:gd name="connsiteY771" fmla="*/ 1808391 h 2074699"/>
                  <a:gd name="connsiteX772" fmla="*/ 898186 w 1220263"/>
                  <a:gd name="connsiteY772" fmla="*/ 1812228 h 2074699"/>
                  <a:gd name="connsiteX773" fmla="*/ 897930 w 1220263"/>
                  <a:gd name="connsiteY773" fmla="*/ 1813507 h 2074699"/>
                  <a:gd name="connsiteX774" fmla="*/ 896907 w 1220263"/>
                  <a:gd name="connsiteY774" fmla="*/ 1814531 h 2074699"/>
                  <a:gd name="connsiteX775" fmla="*/ 892814 w 1220263"/>
                  <a:gd name="connsiteY775" fmla="*/ 1816321 h 2074699"/>
                  <a:gd name="connsiteX776" fmla="*/ 890768 w 1220263"/>
                  <a:gd name="connsiteY776" fmla="*/ 1817089 h 2074699"/>
                  <a:gd name="connsiteX777" fmla="*/ 889233 w 1220263"/>
                  <a:gd name="connsiteY777" fmla="*/ 1817089 h 2074699"/>
                  <a:gd name="connsiteX778" fmla="*/ 886674 w 1220263"/>
                  <a:gd name="connsiteY778" fmla="*/ 1816321 h 2074699"/>
                  <a:gd name="connsiteX779" fmla="*/ 884372 w 1220263"/>
                  <a:gd name="connsiteY779" fmla="*/ 1816577 h 2074699"/>
                  <a:gd name="connsiteX780" fmla="*/ 881046 w 1220263"/>
                  <a:gd name="connsiteY780" fmla="*/ 1817856 h 2074699"/>
                  <a:gd name="connsiteX781" fmla="*/ 877721 w 1220263"/>
                  <a:gd name="connsiteY781" fmla="*/ 1819391 h 2074699"/>
                  <a:gd name="connsiteX782" fmla="*/ 874651 w 1220263"/>
                  <a:gd name="connsiteY782" fmla="*/ 1820414 h 2074699"/>
                  <a:gd name="connsiteX783" fmla="*/ 870558 w 1220263"/>
                  <a:gd name="connsiteY783" fmla="*/ 1822205 h 2074699"/>
                  <a:gd name="connsiteX784" fmla="*/ 869534 w 1220263"/>
                  <a:gd name="connsiteY784" fmla="*/ 1821949 h 2074699"/>
                  <a:gd name="connsiteX785" fmla="*/ 868255 w 1220263"/>
                  <a:gd name="connsiteY785" fmla="*/ 1822717 h 2074699"/>
                  <a:gd name="connsiteX786" fmla="*/ 866720 w 1220263"/>
                  <a:gd name="connsiteY786" fmla="*/ 1825019 h 2074699"/>
                  <a:gd name="connsiteX787" fmla="*/ 863395 w 1220263"/>
                  <a:gd name="connsiteY787" fmla="*/ 1826042 h 2074699"/>
                  <a:gd name="connsiteX788" fmla="*/ 860581 w 1220263"/>
                  <a:gd name="connsiteY788" fmla="*/ 1825531 h 2074699"/>
                  <a:gd name="connsiteX789" fmla="*/ 856999 w 1220263"/>
                  <a:gd name="connsiteY789" fmla="*/ 1824508 h 2074699"/>
                  <a:gd name="connsiteX790" fmla="*/ 854185 w 1220263"/>
                  <a:gd name="connsiteY790" fmla="*/ 1824252 h 2074699"/>
                  <a:gd name="connsiteX791" fmla="*/ 853929 w 1220263"/>
                  <a:gd name="connsiteY791" fmla="*/ 1826298 h 2074699"/>
                  <a:gd name="connsiteX792" fmla="*/ 854441 w 1220263"/>
                  <a:gd name="connsiteY792" fmla="*/ 1827577 h 2074699"/>
                  <a:gd name="connsiteX793" fmla="*/ 856232 w 1220263"/>
                  <a:gd name="connsiteY793" fmla="*/ 1829112 h 2074699"/>
                  <a:gd name="connsiteX794" fmla="*/ 858278 w 1220263"/>
                  <a:gd name="connsiteY794" fmla="*/ 1831926 h 2074699"/>
                  <a:gd name="connsiteX795" fmla="*/ 858278 w 1220263"/>
                  <a:gd name="connsiteY795" fmla="*/ 1832694 h 2074699"/>
                  <a:gd name="connsiteX796" fmla="*/ 856743 w 1220263"/>
                  <a:gd name="connsiteY796" fmla="*/ 1833717 h 2074699"/>
                  <a:gd name="connsiteX797" fmla="*/ 854953 w 1220263"/>
                  <a:gd name="connsiteY797" fmla="*/ 1834229 h 2074699"/>
                  <a:gd name="connsiteX798" fmla="*/ 852906 w 1220263"/>
                  <a:gd name="connsiteY798" fmla="*/ 1834484 h 2074699"/>
                  <a:gd name="connsiteX799" fmla="*/ 848043 w 1220263"/>
                  <a:gd name="connsiteY799" fmla="*/ 1834229 h 2074699"/>
                  <a:gd name="connsiteX800" fmla="*/ 846764 w 1220263"/>
                  <a:gd name="connsiteY800" fmla="*/ 1832950 h 2074699"/>
                  <a:gd name="connsiteX801" fmla="*/ 845996 w 1220263"/>
                  <a:gd name="connsiteY801" fmla="*/ 1831670 h 2074699"/>
                  <a:gd name="connsiteX802" fmla="*/ 844717 w 1220263"/>
                  <a:gd name="connsiteY802" fmla="*/ 1830391 h 2074699"/>
                  <a:gd name="connsiteX803" fmla="*/ 842671 w 1220263"/>
                  <a:gd name="connsiteY803" fmla="*/ 1830647 h 2074699"/>
                  <a:gd name="connsiteX804" fmla="*/ 841647 w 1220263"/>
                  <a:gd name="connsiteY804" fmla="*/ 1831670 h 2074699"/>
                  <a:gd name="connsiteX805" fmla="*/ 840880 w 1220263"/>
                  <a:gd name="connsiteY805" fmla="*/ 1833205 h 2074699"/>
                  <a:gd name="connsiteX806" fmla="*/ 839089 w 1220263"/>
                  <a:gd name="connsiteY806" fmla="*/ 1835252 h 2074699"/>
                  <a:gd name="connsiteX807" fmla="*/ 836787 w 1220263"/>
                  <a:gd name="connsiteY807" fmla="*/ 1839089 h 2074699"/>
                  <a:gd name="connsiteX808" fmla="*/ 835252 w 1220263"/>
                  <a:gd name="connsiteY808" fmla="*/ 1841392 h 2074699"/>
                  <a:gd name="connsiteX809" fmla="*/ 833973 w 1220263"/>
                  <a:gd name="connsiteY809" fmla="*/ 1843950 h 2074699"/>
                  <a:gd name="connsiteX810" fmla="*/ 833205 w 1220263"/>
                  <a:gd name="connsiteY810" fmla="*/ 1848810 h 2074699"/>
                  <a:gd name="connsiteX811" fmla="*/ 831671 w 1220263"/>
                  <a:gd name="connsiteY811" fmla="*/ 1849322 h 2074699"/>
                  <a:gd name="connsiteX812" fmla="*/ 829880 w 1220263"/>
                  <a:gd name="connsiteY812" fmla="*/ 1848043 h 2074699"/>
                  <a:gd name="connsiteX813" fmla="*/ 827833 w 1220263"/>
                  <a:gd name="connsiteY813" fmla="*/ 1847787 h 2074699"/>
                  <a:gd name="connsiteX814" fmla="*/ 827066 w 1220263"/>
                  <a:gd name="connsiteY814" fmla="*/ 1848555 h 2074699"/>
                  <a:gd name="connsiteX815" fmla="*/ 826298 w 1220263"/>
                  <a:gd name="connsiteY815" fmla="*/ 1851369 h 2074699"/>
                  <a:gd name="connsiteX816" fmla="*/ 822461 w 1220263"/>
                  <a:gd name="connsiteY816" fmla="*/ 1853159 h 2074699"/>
                  <a:gd name="connsiteX817" fmla="*/ 817856 w 1220263"/>
                  <a:gd name="connsiteY817" fmla="*/ 1856741 h 2074699"/>
                  <a:gd name="connsiteX818" fmla="*/ 815042 w 1220263"/>
                  <a:gd name="connsiteY818" fmla="*/ 1852904 h 2074699"/>
                  <a:gd name="connsiteX819" fmla="*/ 806089 w 1220263"/>
                  <a:gd name="connsiteY819" fmla="*/ 1843438 h 2074699"/>
                  <a:gd name="connsiteX820" fmla="*/ 805065 w 1220263"/>
                  <a:gd name="connsiteY820" fmla="*/ 1842159 h 2074699"/>
                  <a:gd name="connsiteX821" fmla="*/ 803786 w 1220263"/>
                  <a:gd name="connsiteY821" fmla="*/ 1843950 h 2074699"/>
                  <a:gd name="connsiteX822" fmla="*/ 795344 w 1220263"/>
                  <a:gd name="connsiteY822" fmla="*/ 1857508 h 2074699"/>
                  <a:gd name="connsiteX823" fmla="*/ 793809 w 1220263"/>
                  <a:gd name="connsiteY823" fmla="*/ 1859299 h 2074699"/>
                  <a:gd name="connsiteX824" fmla="*/ 791507 w 1220263"/>
                  <a:gd name="connsiteY824" fmla="*/ 1861346 h 2074699"/>
                  <a:gd name="connsiteX825" fmla="*/ 789972 w 1220263"/>
                  <a:gd name="connsiteY825" fmla="*/ 1862113 h 2074699"/>
                  <a:gd name="connsiteX826" fmla="*/ 784344 w 1220263"/>
                  <a:gd name="connsiteY826" fmla="*/ 1862881 h 2074699"/>
                  <a:gd name="connsiteX827" fmla="*/ 778460 w 1220263"/>
                  <a:gd name="connsiteY827" fmla="*/ 1863392 h 2074699"/>
                  <a:gd name="connsiteX828" fmla="*/ 777181 w 1220263"/>
                  <a:gd name="connsiteY828" fmla="*/ 1863904 h 2074699"/>
                  <a:gd name="connsiteX829" fmla="*/ 776669 w 1220263"/>
                  <a:gd name="connsiteY829" fmla="*/ 1866206 h 2074699"/>
                  <a:gd name="connsiteX830" fmla="*/ 777437 w 1220263"/>
                  <a:gd name="connsiteY830" fmla="*/ 1867485 h 2074699"/>
                  <a:gd name="connsiteX831" fmla="*/ 783065 w 1220263"/>
                  <a:gd name="connsiteY831" fmla="*/ 1871067 h 2074699"/>
                  <a:gd name="connsiteX832" fmla="*/ 784600 w 1220263"/>
                  <a:gd name="connsiteY832" fmla="*/ 1872346 h 2074699"/>
                  <a:gd name="connsiteX833" fmla="*/ 786646 w 1220263"/>
                  <a:gd name="connsiteY833" fmla="*/ 1875416 h 2074699"/>
                  <a:gd name="connsiteX834" fmla="*/ 788693 w 1220263"/>
                  <a:gd name="connsiteY834" fmla="*/ 1880788 h 2074699"/>
                  <a:gd name="connsiteX835" fmla="*/ 789716 w 1220263"/>
                  <a:gd name="connsiteY835" fmla="*/ 1885904 h 2074699"/>
                  <a:gd name="connsiteX836" fmla="*/ 790995 w 1220263"/>
                  <a:gd name="connsiteY836" fmla="*/ 1893835 h 2074699"/>
                  <a:gd name="connsiteX837" fmla="*/ 791507 w 1220263"/>
                  <a:gd name="connsiteY837" fmla="*/ 1896137 h 2074699"/>
                  <a:gd name="connsiteX838" fmla="*/ 793553 w 1220263"/>
                  <a:gd name="connsiteY838" fmla="*/ 1900998 h 2074699"/>
                  <a:gd name="connsiteX839" fmla="*/ 793553 w 1220263"/>
                  <a:gd name="connsiteY839" fmla="*/ 1906882 h 2074699"/>
                  <a:gd name="connsiteX840" fmla="*/ 793809 w 1220263"/>
                  <a:gd name="connsiteY840" fmla="*/ 1908416 h 2074699"/>
                  <a:gd name="connsiteX841" fmla="*/ 795600 w 1220263"/>
                  <a:gd name="connsiteY841" fmla="*/ 1913789 h 2074699"/>
                  <a:gd name="connsiteX842" fmla="*/ 796367 w 1220263"/>
                  <a:gd name="connsiteY842" fmla="*/ 1918649 h 2074699"/>
                  <a:gd name="connsiteX843" fmla="*/ 796367 w 1220263"/>
                  <a:gd name="connsiteY843" fmla="*/ 1920440 h 2074699"/>
                  <a:gd name="connsiteX844" fmla="*/ 793809 w 1220263"/>
                  <a:gd name="connsiteY844" fmla="*/ 1928115 h 2074699"/>
                  <a:gd name="connsiteX845" fmla="*/ 793298 w 1220263"/>
                  <a:gd name="connsiteY845" fmla="*/ 1931952 h 2074699"/>
                  <a:gd name="connsiteX846" fmla="*/ 794065 w 1220263"/>
                  <a:gd name="connsiteY846" fmla="*/ 1935278 h 2074699"/>
                  <a:gd name="connsiteX847" fmla="*/ 795088 w 1220263"/>
                  <a:gd name="connsiteY847" fmla="*/ 1938859 h 2074699"/>
                  <a:gd name="connsiteX848" fmla="*/ 796367 w 1220263"/>
                  <a:gd name="connsiteY848" fmla="*/ 1942185 h 2074699"/>
                  <a:gd name="connsiteX849" fmla="*/ 798158 w 1220263"/>
                  <a:gd name="connsiteY849" fmla="*/ 1945255 h 2074699"/>
                  <a:gd name="connsiteX850" fmla="*/ 801740 w 1220263"/>
                  <a:gd name="connsiteY850" fmla="*/ 1949859 h 2074699"/>
                  <a:gd name="connsiteX851" fmla="*/ 803786 w 1220263"/>
                  <a:gd name="connsiteY851" fmla="*/ 1952162 h 2074699"/>
                  <a:gd name="connsiteX852" fmla="*/ 806344 w 1220263"/>
                  <a:gd name="connsiteY852" fmla="*/ 1953697 h 2074699"/>
                  <a:gd name="connsiteX853" fmla="*/ 808647 w 1220263"/>
                  <a:gd name="connsiteY853" fmla="*/ 1954720 h 2074699"/>
                  <a:gd name="connsiteX854" fmla="*/ 816065 w 1220263"/>
                  <a:gd name="connsiteY854" fmla="*/ 1957022 h 2074699"/>
                  <a:gd name="connsiteX855" fmla="*/ 818368 w 1220263"/>
                  <a:gd name="connsiteY855" fmla="*/ 1958301 h 2074699"/>
                  <a:gd name="connsiteX856" fmla="*/ 820159 w 1220263"/>
                  <a:gd name="connsiteY856" fmla="*/ 1960604 h 2074699"/>
                  <a:gd name="connsiteX857" fmla="*/ 820926 w 1220263"/>
                  <a:gd name="connsiteY857" fmla="*/ 1962906 h 2074699"/>
                  <a:gd name="connsiteX858" fmla="*/ 820670 w 1220263"/>
                  <a:gd name="connsiteY858" fmla="*/ 1964697 h 2074699"/>
                  <a:gd name="connsiteX859" fmla="*/ 819391 w 1220263"/>
                  <a:gd name="connsiteY859" fmla="*/ 1967255 h 2074699"/>
                  <a:gd name="connsiteX860" fmla="*/ 818368 w 1220263"/>
                  <a:gd name="connsiteY860" fmla="*/ 1967767 h 2074699"/>
                  <a:gd name="connsiteX861" fmla="*/ 816321 w 1220263"/>
                  <a:gd name="connsiteY861" fmla="*/ 1967767 h 2074699"/>
                  <a:gd name="connsiteX862" fmla="*/ 813763 w 1220263"/>
                  <a:gd name="connsiteY862" fmla="*/ 1966232 h 2074699"/>
                  <a:gd name="connsiteX863" fmla="*/ 811461 w 1220263"/>
                  <a:gd name="connsiteY863" fmla="*/ 1965976 h 2074699"/>
                  <a:gd name="connsiteX864" fmla="*/ 808647 w 1220263"/>
                  <a:gd name="connsiteY864" fmla="*/ 1966743 h 2074699"/>
                  <a:gd name="connsiteX865" fmla="*/ 804554 w 1220263"/>
                  <a:gd name="connsiteY865" fmla="*/ 1966999 h 2074699"/>
                  <a:gd name="connsiteX866" fmla="*/ 803274 w 1220263"/>
                  <a:gd name="connsiteY866" fmla="*/ 1966232 h 2074699"/>
                  <a:gd name="connsiteX867" fmla="*/ 802251 w 1220263"/>
                  <a:gd name="connsiteY867" fmla="*/ 1964441 h 2074699"/>
                  <a:gd name="connsiteX868" fmla="*/ 800205 w 1220263"/>
                  <a:gd name="connsiteY868" fmla="*/ 1963674 h 2074699"/>
                  <a:gd name="connsiteX869" fmla="*/ 793809 w 1220263"/>
                  <a:gd name="connsiteY869" fmla="*/ 1962139 h 2074699"/>
                  <a:gd name="connsiteX870" fmla="*/ 789716 w 1220263"/>
                  <a:gd name="connsiteY870" fmla="*/ 1960860 h 2074699"/>
                  <a:gd name="connsiteX871" fmla="*/ 787669 w 1220263"/>
                  <a:gd name="connsiteY871" fmla="*/ 1960604 h 2074699"/>
                  <a:gd name="connsiteX872" fmla="*/ 786390 w 1220263"/>
                  <a:gd name="connsiteY872" fmla="*/ 1961115 h 2074699"/>
                  <a:gd name="connsiteX873" fmla="*/ 781786 w 1220263"/>
                  <a:gd name="connsiteY873" fmla="*/ 1963418 h 2074699"/>
                  <a:gd name="connsiteX874" fmla="*/ 779739 w 1220263"/>
                  <a:gd name="connsiteY874" fmla="*/ 1963929 h 2074699"/>
                  <a:gd name="connsiteX875" fmla="*/ 777181 w 1220263"/>
                  <a:gd name="connsiteY875" fmla="*/ 1963418 h 2074699"/>
                  <a:gd name="connsiteX876" fmla="*/ 766948 w 1220263"/>
                  <a:gd name="connsiteY876" fmla="*/ 1958813 h 2074699"/>
                  <a:gd name="connsiteX877" fmla="*/ 759273 w 1220263"/>
                  <a:gd name="connsiteY877" fmla="*/ 1955999 h 2074699"/>
                  <a:gd name="connsiteX878" fmla="*/ 752878 w 1220263"/>
                  <a:gd name="connsiteY878" fmla="*/ 1954720 h 2074699"/>
                  <a:gd name="connsiteX879" fmla="*/ 749041 w 1220263"/>
                  <a:gd name="connsiteY879" fmla="*/ 1954720 h 2074699"/>
                  <a:gd name="connsiteX880" fmla="*/ 746482 w 1220263"/>
                  <a:gd name="connsiteY880" fmla="*/ 1954208 h 2074699"/>
                  <a:gd name="connsiteX881" fmla="*/ 744180 w 1220263"/>
                  <a:gd name="connsiteY881" fmla="*/ 1953441 h 2074699"/>
                  <a:gd name="connsiteX882" fmla="*/ 739320 w 1220263"/>
                  <a:gd name="connsiteY882" fmla="*/ 1951138 h 2074699"/>
                  <a:gd name="connsiteX883" fmla="*/ 732924 w 1220263"/>
                  <a:gd name="connsiteY883" fmla="*/ 1948069 h 2074699"/>
                  <a:gd name="connsiteX884" fmla="*/ 729343 w 1220263"/>
                  <a:gd name="connsiteY884" fmla="*/ 1947813 h 2074699"/>
                  <a:gd name="connsiteX885" fmla="*/ 724994 w 1220263"/>
                  <a:gd name="connsiteY885" fmla="*/ 1949092 h 2074699"/>
                  <a:gd name="connsiteX886" fmla="*/ 722180 w 1220263"/>
                  <a:gd name="connsiteY886" fmla="*/ 1949603 h 2074699"/>
                  <a:gd name="connsiteX887" fmla="*/ 719366 w 1220263"/>
                  <a:gd name="connsiteY887" fmla="*/ 1948836 h 2074699"/>
                  <a:gd name="connsiteX888" fmla="*/ 717319 w 1220263"/>
                  <a:gd name="connsiteY888" fmla="*/ 1947557 h 2074699"/>
                  <a:gd name="connsiteX889" fmla="*/ 707342 w 1220263"/>
                  <a:gd name="connsiteY889" fmla="*/ 1939371 h 2074699"/>
                  <a:gd name="connsiteX890" fmla="*/ 702737 w 1220263"/>
                  <a:gd name="connsiteY890" fmla="*/ 1936812 h 2074699"/>
                  <a:gd name="connsiteX891" fmla="*/ 696086 w 1220263"/>
                  <a:gd name="connsiteY891" fmla="*/ 1933998 h 2074699"/>
                  <a:gd name="connsiteX892" fmla="*/ 691225 w 1220263"/>
                  <a:gd name="connsiteY892" fmla="*/ 1932464 h 2074699"/>
                  <a:gd name="connsiteX893" fmla="*/ 687644 w 1220263"/>
                  <a:gd name="connsiteY893" fmla="*/ 1931696 h 2074699"/>
                  <a:gd name="connsiteX894" fmla="*/ 684574 w 1220263"/>
                  <a:gd name="connsiteY894" fmla="*/ 1930673 h 2074699"/>
                  <a:gd name="connsiteX895" fmla="*/ 681248 w 1220263"/>
                  <a:gd name="connsiteY895" fmla="*/ 1929650 h 2074699"/>
                  <a:gd name="connsiteX896" fmla="*/ 678946 w 1220263"/>
                  <a:gd name="connsiteY896" fmla="*/ 1929138 h 2074699"/>
                  <a:gd name="connsiteX897" fmla="*/ 676388 w 1220263"/>
                  <a:gd name="connsiteY897" fmla="*/ 1929394 h 2074699"/>
                  <a:gd name="connsiteX898" fmla="*/ 674341 w 1220263"/>
                  <a:gd name="connsiteY898" fmla="*/ 1930161 h 2074699"/>
                  <a:gd name="connsiteX899" fmla="*/ 669736 w 1220263"/>
                  <a:gd name="connsiteY899" fmla="*/ 1932975 h 2074699"/>
                  <a:gd name="connsiteX900" fmla="*/ 663597 w 1220263"/>
                  <a:gd name="connsiteY900" fmla="*/ 1937580 h 2074699"/>
                  <a:gd name="connsiteX901" fmla="*/ 660527 w 1220263"/>
                  <a:gd name="connsiteY901" fmla="*/ 1938859 h 2074699"/>
                  <a:gd name="connsiteX902" fmla="*/ 654899 w 1220263"/>
                  <a:gd name="connsiteY902" fmla="*/ 1939626 h 2074699"/>
                  <a:gd name="connsiteX903" fmla="*/ 647224 w 1220263"/>
                  <a:gd name="connsiteY903" fmla="*/ 1940138 h 2074699"/>
                  <a:gd name="connsiteX904" fmla="*/ 645178 w 1220263"/>
                  <a:gd name="connsiteY904" fmla="*/ 1940906 h 2074699"/>
                  <a:gd name="connsiteX905" fmla="*/ 641596 w 1220263"/>
                  <a:gd name="connsiteY905" fmla="*/ 1943208 h 2074699"/>
                  <a:gd name="connsiteX906" fmla="*/ 639294 w 1220263"/>
                  <a:gd name="connsiteY906" fmla="*/ 1945255 h 2074699"/>
                  <a:gd name="connsiteX907" fmla="*/ 634178 w 1220263"/>
                  <a:gd name="connsiteY907" fmla="*/ 1951138 h 2074699"/>
                  <a:gd name="connsiteX908" fmla="*/ 633410 w 1220263"/>
                  <a:gd name="connsiteY908" fmla="*/ 1952417 h 2074699"/>
                  <a:gd name="connsiteX909" fmla="*/ 633666 w 1220263"/>
                  <a:gd name="connsiteY909" fmla="*/ 1954720 h 2074699"/>
                  <a:gd name="connsiteX910" fmla="*/ 636224 w 1220263"/>
                  <a:gd name="connsiteY910" fmla="*/ 1958046 h 2074699"/>
                  <a:gd name="connsiteX911" fmla="*/ 639806 w 1220263"/>
                  <a:gd name="connsiteY911" fmla="*/ 1962906 h 2074699"/>
                  <a:gd name="connsiteX912" fmla="*/ 642108 w 1220263"/>
                  <a:gd name="connsiteY912" fmla="*/ 1965720 h 2074699"/>
                  <a:gd name="connsiteX913" fmla="*/ 645945 w 1220263"/>
                  <a:gd name="connsiteY913" fmla="*/ 1973906 h 2074699"/>
                  <a:gd name="connsiteX914" fmla="*/ 650294 w 1220263"/>
                  <a:gd name="connsiteY914" fmla="*/ 1977744 h 2074699"/>
                  <a:gd name="connsiteX915" fmla="*/ 654643 w 1220263"/>
                  <a:gd name="connsiteY915" fmla="*/ 1981069 h 2074699"/>
                  <a:gd name="connsiteX916" fmla="*/ 661039 w 1220263"/>
                  <a:gd name="connsiteY916" fmla="*/ 1985418 h 2074699"/>
                  <a:gd name="connsiteX917" fmla="*/ 662829 w 1220263"/>
                  <a:gd name="connsiteY917" fmla="*/ 1987465 h 2074699"/>
                  <a:gd name="connsiteX918" fmla="*/ 663597 w 1220263"/>
                  <a:gd name="connsiteY918" fmla="*/ 1989256 h 2074699"/>
                  <a:gd name="connsiteX919" fmla="*/ 663853 w 1220263"/>
                  <a:gd name="connsiteY919" fmla="*/ 1991558 h 2074699"/>
                  <a:gd name="connsiteX920" fmla="*/ 663853 w 1220263"/>
                  <a:gd name="connsiteY920" fmla="*/ 1995907 h 2074699"/>
                  <a:gd name="connsiteX921" fmla="*/ 664108 w 1220263"/>
                  <a:gd name="connsiteY921" fmla="*/ 1997698 h 2074699"/>
                  <a:gd name="connsiteX922" fmla="*/ 665388 w 1220263"/>
                  <a:gd name="connsiteY922" fmla="*/ 2000512 h 2074699"/>
                  <a:gd name="connsiteX923" fmla="*/ 665643 w 1220263"/>
                  <a:gd name="connsiteY923" fmla="*/ 2002302 h 2074699"/>
                  <a:gd name="connsiteX924" fmla="*/ 664620 w 1220263"/>
                  <a:gd name="connsiteY924" fmla="*/ 2007930 h 2074699"/>
                  <a:gd name="connsiteX925" fmla="*/ 663597 w 1220263"/>
                  <a:gd name="connsiteY925" fmla="*/ 2011512 h 2074699"/>
                  <a:gd name="connsiteX926" fmla="*/ 662062 w 1220263"/>
                  <a:gd name="connsiteY926" fmla="*/ 2015605 h 2074699"/>
                  <a:gd name="connsiteX927" fmla="*/ 661295 w 1220263"/>
                  <a:gd name="connsiteY927" fmla="*/ 2018931 h 2074699"/>
                  <a:gd name="connsiteX928" fmla="*/ 661295 w 1220263"/>
                  <a:gd name="connsiteY928" fmla="*/ 2040675 h 2074699"/>
                  <a:gd name="connsiteX929" fmla="*/ 660783 w 1220263"/>
                  <a:gd name="connsiteY929" fmla="*/ 2042466 h 2074699"/>
                  <a:gd name="connsiteX930" fmla="*/ 659760 w 1220263"/>
                  <a:gd name="connsiteY930" fmla="*/ 2044001 h 2074699"/>
                  <a:gd name="connsiteX931" fmla="*/ 655411 w 1220263"/>
                  <a:gd name="connsiteY931" fmla="*/ 2047838 h 2074699"/>
                  <a:gd name="connsiteX932" fmla="*/ 654643 w 1220263"/>
                  <a:gd name="connsiteY932" fmla="*/ 2049117 h 2074699"/>
                  <a:gd name="connsiteX933" fmla="*/ 654643 w 1220263"/>
                  <a:gd name="connsiteY933" fmla="*/ 2052187 h 2074699"/>
                  <a:gd name="connsiteX934" fmla="*/ 655667 w 1220263"/>
                  <a:gd name="connsiteY934" fmla="*/ 2056280 h 2074699"/>
                  <a:gd name="connsiteX935" fmla="*/ 655155 w 1220263"/>
                  <a:gd name="connsiteY935" fmla="*/ 2060118 h 2074699"/>
                  <a:gd name="connsiteX936" fmla="*/ 653620 w 1220263"/>
                  <a:gd name="connsiteY936" fmla="*/ 2062676 h 2074699"/>
                  <a:gd name="connsiteX937" fmla="*/ 652085 w 1220263"/>
                  <a:gd name="connsiteY937" fmla="*/ 2064467 h 2074699"/>
                  <a:gd name="connsiteX938" fmla="*/ 648504 w 1220263"/>
                  <a:gd name="connsiteY938" fmla="*/ 2067281 h 2074699"/>
                  <a:gd name="connsiteX939" fmla="*/ 647480 w 1220263"/>
                  <a:gd name="connsiteY939" fmla="*/ 2068816 h 2074699"/>
                  <a:gd name="connsiteX940" fmla="*/ 643899 w 1220263"/>
                  <a:gd name="connsiteY940" fmla="*/ 2074699 h 2074699"/>
                  <a:gd name="connsiteX941" fmla="*/ 640317 w 1220263"/>
                  <a:gd name="connsiteY941" fmla="*/ 2074188 h 2074699"/>
                  <a:gd name="connsiteX942" fmla="*/ 638526 w 1220263"/>
                  <a:gd name="connsiteY942" fmla="*/ 2072909 h 2074699"/>
                  <a:gd name="connsiteX943" fmla="*/ 637247 w 1220263"/>
                  <a:gd name="connsiteY943" fmla="*/ 2071374 h 2074699"/>
                  <a:gd name="connsiteX944" fmla="*/ 634945 w 1220263"/>
                  <a:gd name="connsiteY944" fmla="*/ 2066769 h 2074699"/>
                  <a:gd name="connsiteX945" fmla="*/ 632131 w 1220263"/>
                  <a:gd name="connsiteY945" fmla="*/ 2062676 h 2074699"/>
                  <a:gd name="connsiteX946" fmla="*/ 630340 w 1220263"/>
                  <a:gd name="connsiteY946" fmla="*/ 2060629 h 2074699"/>
                  <a:gd name="connsiteX947" fmla="*/ 628805 w 1220263"/>
                  <a:gd name="connsiteY947" fmla="*/ 2059350 h 2074699"/>
                  <a:gd name="connsiteX948" fmla="*/ 626759 w 1220263"/>
                  <a:gd name="connsiteY948" fmla="*/ 2058583 h 2074699"/>
                  <a:gd name="connsiteX949" fmla="*/ 625480 w 1220263"/>
                  <a:gd name="connsiteY949" fmla="*/ 2058583 h 2074699"/>
                  <a:gd name="connsiteX950" fmla="*/ 622154 w 1220263"/>
                  <a:gd name="connsiteY950" fmla="*/ 2059094 h 2074699"/>
                  <a:gd name="connsiteX951" fmla="*/ 620363 w 1220263"/>
                  <a:gd name="connsiteY951" fmla="*/ 2059350 h 2074699"/>
                  <a:gd name="connsiteX952" fmla="*/ 618061 w 1220263"/>
                  <a:gd name="connsiteY952" fmla="*/ 2059606 h 2074699"/>
                  <a:gd name="connsiteX953" fmla="*/ 613200 w 1220263"/>
                  <a:gd name="connsiteY953" fmla="*/ 2058583 h 2074699"/>
                  <a:gd name="connsiteX954" fmla="*/ 611921 w 1220263"/>
                  <a:gd name="connsiteY954" fmla="*/ 2058071 h 2074699"/>
                  <a:gd name="connsiteX955" fmla="*/ 609107 w 1220263"/>
                  <a:gd name="connsiteY955" fmla="*/ 2056025 h 2074699"/>
                  <a:gd name="connsiteX956" fmla="*/ 602712 w 1220263"/>
                  <a:gd name="connsiteY956" fmla="*/ 2048862 h 2074699"/>
                  <a:gd name="connsiteX957" fmla="*/ 601177 w 1220263"/>
                  <a:gd name="connsiteY957" fmla="*/ 2046559 h 2074699"/>
                  <a:gd name="connsiteX958" fmla="*/ 598874 w 1220263"/>
                  <a:gd name="connsiteY958" fmla="*/ 2044513 h 2074699"/>
                  <a:gd name="connsiteX959" fmla="*/ 593246 w 1220263"/>
                  <a:gd name="connsiteY959" fmla="*/ 2036071 h 2074699"/>
                  <a:gd name="connsiteX960" fmla="*/ 589665 w 1220263"/>
                  <a:gd name="connsiteY960" fmla="*/ 2032233 h 2074699"/>
                  <a:gd name="connsiteX961" fmla="*/ 580967 w 1220263"/>
                  <a:gd name="connsiteY961" fmla="*/ 2027373 h 2074699"/>
                  <a:gd name="connsiteX962" fmla="*/ 577641 w 1220263"/>
                  <a:gd name="connsiteY962" fmla="*/ 2024303 h 2074699"/>
                  <a:gd name="connsiteX963" fmla="*/ 575083 w 1220263"/>
                  <a:gd name="connsiteY963" fmla="*/ 2020721 h 2074699"/>
                  <a:gd name="connsiteX964" fmla="*/ 572525 w 1220263"/>
                  <a:gd name="connsiteY964" fmla="*/ 2012279 h 2074699"/>
                  <a:gd name="connsiteX965" fmla="*/ 571502 w 1220263"/>
                  <a:gd name="connsiteY965" fmla="*/ 2010744 h 2074699"/>
                  <a:gd name="connsiteX966" fmla="*/ 569967 w 1220263"/>
                  <a:gd name="connsiteY966" fmla="*/ 2009465 h 2074699"/>
                  <a:gd name="connsiteX967" fmla="*/ 564594 w 1220263"/>
                  <a:gd name="connsiteY967" fmla="*/ 2005372 h 2074699"/>
                  <a:gd name="connsiteX968" fmla="*/ 562292 w 1220263"/>
                  <a:gd name="connsiteY968" fmla="*/ 2003581 h 2074699"/>
                  <a:gd name="connsiteX969" fmla="*/ 561780 w 1220263"/>
                  <a:gd name="connsiteY969" fmla="*/ 2000767 h 2074699"/>
                  <a:gd name="connsiteX970" fmla="*/ 561780 w 1220263"/>
                  <a:gd name="connsiteY970" fmla="*/ 1998976 h 2074699"/>
                  <a:gd name="connsiteX971" fmla="*/ 563060 w 1220263"/>
                  <a:gd name="connsiteY971" fmla="*/ 1994116 h 2074699"/>
                  <a:gd name="connsiteX972" fmla="*/ 562804 w 1220263"/>
                  <a:gd name="connsiteY972" fmla="*/ 1989256 h 2074699"/>
                  <a:gd name="connsiteX973" fmla="*/ 562036 w 1220263"/>
                  <a:gd name="connsiteY973" fmla="*/ 1985674 h 2074699"/>
                  <a:gd name="connsiteX974" fmla="*/ 561269 w 1220263"/>
                  <a:gd name="connsiteY974" fmla="*/ 1982860 h 2074699"/>
                  <a:gd name="connsiteX975" fmla="*/ 560246 w 1220263"/>
                  <a:gd name="connsiteY975" fmla="*/ 1980814 h 2074699"/>
                  <a:gd name="connsiteX976" fmla="*/ 558711 w 1220263"/>
                  <a:gd name="connsiteY976" fmla="*/ 1979023 h 2074699"/>
                  <a:gd name="connsiteX977" fmla="*/ 555641 w 1220263"/>
                  <a:gd name="connsiteY977" fmla="*/ 1976720 h 2074699"/>
                  <a:gd name="connsiteX978" fmla="*/ 552571 w 1220263"/>
                  <a:gd name="connsiteY978" fmla="*/ 1973906 h 2074699"/>
                  <a:gd name="connsiteX979" fmla="*/ 550525 w 1220263"/>
                  <a:gd name="connsiteY979" fmla="*/ 1970325 h 2074699"/>
                  <a:gd name="connsiteX980" fmla="*/ 548734 w 1220263"/>
                  <a:gd name="connsiteY980" fmla="*/ 1968023 h 2074699"/>
                  <a:gd name="connsiteX981" fmla="*/ 546176 w 1220263"/>
                  <a:gd name="connsiteY981" fmla="*/ 1964953 h 2074699"/>
                  <a:gd name="connsiteX982" fmla="*/ 545408 w 1220263"/>
                  <a:gd name="connsiteY982" fmla="*/ 1963162 h 2074699"/>
                  <a:gd name="connsiteX983" fmla="*/ 545152 w 1220263"/>
                  <a:gd name="connsiteY983" fmla="*/ 1960604 h 2074699"/>
                  <a:gd name="connsiteX984" fmla="*/ 545152 w 1220263"/>
                  <a:gd name="connsiteY984" fmla="*/ 1955999 h 2074699"/>
                  <a:gd name="connsiteX985" fmla="*/ 545408 w 1220263"/>
                  <a:gd name="connsiteY985" fmla="*/ 1954720 h 2074699"/>
                  <a:gd name="connsiteX986" fmla="*/ 547710 w 1220263"/>
                  <a:gd name="connsiteY986" fmla="*/ 1950627 h 2074699"/>
                  <a:gd name="connsiteX987" fmla="*/ 548222 w 1220263"/>
                  <a:gd name="connsiteY987" fmla="*/ 1948836 h 2074699"/>
                  <a:gd name="connsiteX988" fmla="*/ 548222 w 1220263"/>
                  <a:gd name="connsiteY988" fmla="*/ 1947045 h 2074699"/>
                  <a:gd name="connsiteX989" fmla="*/ 547710 w 1220263"/>
                  <a:gd name="connsiteY989" fmla="*/ 1945510 h 2074699"/>
                  <a:gd name="connsiteX990" fmla="*/ 544896 w 1220263"/>
                  <a:gd name="connsiteY990" fmla="*/ 1940906 h 2074699"/>
                  <a:gd name="connsiteX991" fmla="*/ 541059 w 1220263"/>
                  <a:gd name="connsiteY991" fmla="*/ 1936301 h 2074699"/>
                  <a:gd name="connsiteX992" fmla="*/ 537478 w 1220263"/>
                  <a:gd name="connsiteY992" fmla="*/ 1932719 h 2074699"/>
                  <a:gd name="connsiteX993" fmla="*/ 534152 w 1220263"/>
                  <a:gd name="connsiteY993" fmla="*/ 1929138 h 2074699"/>
                  <a:gd name="connsiteX994" fmla="*/ 530826 w 1220263"/>
                  <a:gd name="connsiteY994" fmla="*/ 1926835 h 2074699"/>
                  <a:gd name="connsiteX995" fmla="*/ 521873 w 1220263"/>
                  <a:gd name="connsiteY995" fmla="*/ 1922742 h 2074699"/>
                  <a:gd name="connsiteX996" fmla="*/ 520338 w 1220263"/>
                  <a:gd name="connsiteY996" fmla="*/ 1920952 h 2074699"/>
                  <a:gd name="connsiteX997" fmla="*/ 520594 w 1220263"/>
                  <a:gd name="connsiteY997" fmla="*/ 1919928 h 2074699"/>
                  <a:gd name="connsiteX998" fmla="*/ 524687 w 1220263"/>
                  <a:gd name="connsiteY998" fmla="*/ 1914556 h 2074699"/>
                  <a:gd name="connsiteX999" fmla="*/ 525454 w 1220263"/>
                  <a:gd name="connsiteY999" fmla="*/ 1911486 h 2074699"/>
                  <a:gd name="connsiteX1000" fmla="*/ 524687 w 1220263"/>
                  <a:gd name="connsiteY1000" fmla="*/ 1909696 h 2074699"/>
                  <a:gd name="connsiteX1001" fmla="*/ 522640 w 1220263"/>
                  <a:gd name="connsiteY1001" fmla="*/ 1907905 h 2074699"/>
                  <a:gd name="connsiteX1002" fmla="*/ 520849 w 1220263"/>
                  <a:gd name="connsiteY1002" fmla="*/ 1905858 h 2074699"/>
                  <a:gd name="connsiteX1003" fmla="*/ 519314 w 1220263"/>
                  <a:gd name="connsiteY1003" fmla="*/ 1902277 h 2074699"/>
                  <a:gd name="connsiteX1004" fmla="*/ 518547 w 1220263"/>
                  <a:gd name="connsiteY1004" fmla="*/ 1898184 h 2074699"/>
                  <a:gd name="connsiteX1005" fmla="*/ 519059 w 1220263"/>
                  <a:gd name="connsiteY1005" fmla="*/ 1894346 h 2074699"/>
                  <a:gd name="connsiteX1006" fmla="*/ 519059 w 1220263"/>
                  <a:gd name="connsiteY1006" fmla="*/ 1885648 h 2074699"/>
                  <a:gd name="connsiteX1007" fmla="*/ 518035 w 1220263"/>
                  <a:gd name="connsiteY1007" fmla="*/ 1879253 h 2074699"/>
                  <a:gd name="connsiteX1008" fmla="*/ 515989 w 1220263"/>
                  <a:gd name="connsiteY1008" fmla="*/ 1874392 h 2074699"/>
                  <a:gd name="connsiteX1009" fmla="*/ 509593 w 1220263"/>
                  <a:gd name="connsiteY1009" fmla="*/ 1860322 h 2074699"/>
                  <a:gd name="connsiteX1010" fmla="*/ 508826 w 1220263"/>
                  <a:gd name="connsiteY1010" fmla="*/ 1857252 h 2074699"/>
                  <a:gd name="connsiteX1011" fmla="*/ 509337 w 1220263"/>
                  <a:gd name="connsiteY1011" fmla="*/ 1851369 h 2074699"/>
                  <a:gd name="connsiteX1012" fmla="*/ 510361 w 1220263"/>
                  <a:gd name="connsiteY1012" fmla="*/ 1844461 h 2074699"/>
                  <a:gd name="connsiteX1013" fmla="*/ 509593 w 1220263"/>
                  <a:gd name="connsiteY1013" fmla="*/ 1841392 h 2074699"/>
                  <a:gd name="connsiteX1014" fmla="*/ 507035 w 1220263"/>
                  <a:gd name="connsiteY1014" fmla="*/ 1835252 h 2074699"/>
                  <a:gd name="connsiteX1015" fmla="*/ 501151 w 1220263"/>
                  <a:gd name="connsiteY1015" fmla="*/ 1826298 h 2074699"/>
                  <a:gd name="connsiteX1016" fmla="*/ 496291 w 1220263"/>
                  <a:gd name="connsiteY1016" fmla="*/ 1819391 h 2074699"/>
                  <a:gd name="connsiteX1017" fmla="*/ 493221 w 1220263"/>
                  <a:gd name="connsiteY1017" fmla="*/ 1816321 h 2074699"/>
                  <a:gd name="connsiteX1018" fmla="*/ 488360 w 1220263"/>
                  <a:gd name="connsiteY1018" fmla="*/ 1808647 h 2074699"/>
                  <a:gd name="connsiteX1019" fmla="*/ 485290 w 1220263"/>
                  <a:gd name="connsiteY1019" fmla="*/ 1802507 h 2074699"/>
                  <a:gd name="connsiteX1020" fmla="*/ 479151 w 1220263"/>
                  <a:gd name="connsiteY1020" fmla="*/ 1791251 h 2074699"/>
                  <a:gd name="connsiteX1021" fmla="*/ 477104 w 1220263"/>
                  <a:gd name="connsiteY1021" fmla="*/ 1788949 h 2074699"/>
                  <a:gd name="connsiteX1022" fmla="*/ 473267 w 1220263"/>
                  <a:gd name="connsiteY1022" fmla="*/ 1785623 h 2074699"/>
                  <a:gd name="connsiteX1023" fmla="*/ 470709 w 1220263"/>
                  <a:gd name="connsiteY1023" fmla="*/ 1783065 h 2074699"/>
                  <a:gd name="connsiteX1024" fmla="*/ 466104 w 1220263"/>
                  <a:gd name="connsiteY1024" fmla="*/ 1777181 h 2074699"/>
                  <a:gd name="connsiteX1025" fmla="*/ 463290 w 1220263"/>
                  <a:gd name="connsiteY1025" fmla="*/ 1772832 h 2074699"/>
                  <a:gd name="connsiteX1026" fmla="*/ 462522 w 1220263"/>
                  <a:gd name="connsiteY1026" fmla="*/ 1770530 h 2074699"/>
                  <a:gd name="connsiteX1027" fmla="*/ 462522 w 1220263"/>
                  <a:gd name="connsiteY1027" fmla="*/ 1763878 h 2074699"/>
                  <a:gd name="connsiteX1028" fmla="*/ 460988 w 1220263"/>
                  <a:gd name="connsiteY1028" fmla="*/ 1759018 h 2074699"/>
                  <a:gd name="connsiteX1029" fmla="*/ 459708 w 1220263"/>
                  <a:gd name="connsiteY1029" fmla="*/ 1756459 h 2074699"/>
                  <a:gd name="connsiteX1030" fmla="*/ 458429 w 1220263"/>
                  <a:gd name="connsiteY1030" fmla="*/ 1754669 h 2074699"/>
                  <a:gd name="connsiteX1031" fmla="*/ 456894 w 1220263"/>
                  <a:gd name="connsiteY1031" fmla="*/ 1752878 h 2074699"/>
                  <a:gd name="connsiteX1032" fmla="*/ 451266 w 1220263"/>
                  <a:gd name="connsiteY1032" fmla="*/ 1748785 h 2074699"/>
                  <a:gd name="connsiteX1033" fmla="*/ 449987 w 1220263"/>
                  <a:gd name="connsiteY1033" fmla="*/ 1747250 h 2074699"/>
                  <a:gd name="connsiteX1034" fmla="*/ 448964 w 1220263"/>
                  <a:gd name="connsiteY1034" fmla="*/ 1745203 h 2074699"/>
                  <a:gd name="connsiteX1035" fmla="*/ 446406 w 1220263"/>
                  <a:gd name="connsiteY1035" fmla="*/ 1735994 h 2074699"/>
                  <a:gd name="connsiteX1036" fmla="*/ 444871 w 1220263"/>
                  <a:gd name="connsiteY1036" fmla="*/ 1733947 h 2074699"/>
                  <a:gd name="connsiteX1037" fmla="*/ 442568 w 1220263"/>
                  <a:gd name="connsiteY1037" fmla="*/ 1732157 h 2074699"/>
                  <a:gd name="connsiteX1038" fmla="*/ 438987 w 1220263"/>
                  <a:gd name="connsiteY1038" fmla="*/ 1730110 h 2074699"/>
                  <a:gd name="connsiteX1039" fmla="*/ 434638 w 1220263"/>
                  <a:gd name="connsiteY1039" fmla="*/ 1727552 h 2074699"/>
                  <a:gd name="connsiteX1040" fmla="*/ 433103 w 1220263"/>
                  <a:gd name="connsiteY1040" fmla="*/ 1726273 h 2074699"/>
                  <a:gd name="connsiteX1041" fmla="*/ 432847 w 1220263"/>
                  <a:gd name="connsiteY1041" fmla="*/ 1724738 h 2074699"/>
                  <a:gd name="connsiteX1042" fmla="*/ 433103 w 1220263"/>
                  <a:gd name="connsiteY1042" fmla="*/ 1720900 h 2074699"/>
                  <a:gd name="connsiteX1043" fmla="*/ 432592 w 1220263"/>
                  <a:gd name="connsiteY1043" fmla="*/ 1719366 h 2074699"/>
                  <a:gd name="connsiteX1044" fmla="*/ 431568 w 1220263"/>
                  <a:gd name="connsiteY1044" fmla="*/ 1717575 h 2074699"/>
                  <a:gd name="connsiteX1045" fmla="*/ 430033 w 1220263"/>
                  <a:gd name="connsiteY1045" fmla="*/ 1717063 h 2074699"/>
                  <a:gd name="connsiteX1046" fmla="*/ 428498 w 1220263"/>
                  <a:gd name="connsiteY1046" fmla="*/ 1717063 h 2074699"/>
                  <a:gd name="connsiteX1047" fmla="*/ 425684 w 1220263"/>
                  <a:gd name="connsiteY1047" fmla="*/ 1717831 h 2074699"/>
                  <a:gd name="connsiteX1048" fmla="*/ 423126 w 1220263"/>
                  <a:gd name="connsiteY1048" fmla="*/ 1717831 h 2074699"/>
                  <a:gd name="connsiteX1049" fmla="*/ 420056 w 1220263"/>
                  <a:gd name="connsiteY1049" fmla="*/ 1717319 h 2074699"/>
                  <a:gd name="connsiteX1050" fmla="*/ 416219 w 1220263"/>
                  <a:gd name="connsiteY1050" fmla="*/ 1716296 h 2074699"/>
                  <a:gd name="connsiteX1051" fmla="*/ 414172 w 1220263"/>
                  <a:gd name="connsiteY1051" fmla="*/ 1715273 h 2074699"/>
                  <a:gd name="connsiteX1052" fmla="*/ 412126 w 1220263"/>
                  <a:gd name="connsiteY1052" fmla="*/ 1713993 h 2074699"/>
                  <a:gd name="connsiteX1053" fmla="*/ 410847 w 1220263"/>
                  <a:gd name="connsiteY1053" fmla="*/ 1712203 h 2074699"/>
                  <a:gd name="connsiteX1054" fmla="*/ 409568 w 1220263"/>
                  <a:gd name="connsiteY1054" fmla="*/ 1711691 h 2074699"/>
                  <a:gd name="connsiteX1055" fmla="*/ 408544 w 1220263"/>
                  <a:gd name="connsiteY1055" fmla="*/ 1710412 h 2074699"/>
                  <a:gd name="connsiteX1056" fmla="*/ 408544 w 1220263"/>
                  <a:gd name="connsiteY1056" fmla="*/ 1708365 h 2074699"/>
                  <a:gd name="connsiteX1057" fmla="*/ 407265 w 1220263"/>
                  <a:gd name="connsiteY1057" fmla="*/ 1706063 h 2074699"/>
                  <a:gd name="connsiteX1058" fmla="*/ 405219 w 1220263"/>
                  <a:gd name="connsiteY1058" fmla="*/ 1704272 h 2074699"/>
                  <a:gd name="connsiteX1059" fmla="*/ 403428 w 1220263"/>
                  <a:gd name="connsiteY1059" fmla="*/ 1702226 h 2074699"/>
                  <a:gd name="connsiteX1060" fmla="*/ 403172 w 1220263"/>
                  <a:gd name="connsiteY1060" fmla="*/ 1701202 h 2074699"/>
                  <a:gd name="connsiteX1061" fmla="*/ 403172 w 1220263"/>
                  <a:gd name="connsiteY1061" fmla="*/ 1698388 h 2074699"/>
                  <a:gd name="connsiteX1062" fmla="*/ 402405 w 1220263"/>
                  <a:gd name="connsiteY1062" fmla="*/ 1696853 h 2074699"/>
                  <a:gd name="connsiteX1063" fmla="*/ 400358 w 1220263"/>
                  <a:gd name="connsiteY1063" fmla="*/ 1696086 h 2074699"/>
                  <a:gd name="connsiteX1064" fmla="*/ 397288 w 1220263"/>
                  <a:gd name="connsiteY1064" fmla="*/ 1695574 h 2074699"/>
                  <a:gd name="connsiteX1065" fmla="*/ 396265 w 1220263"/>
                  <a:gd name="connsiteY1065" fmla="*/ 1695063 h 2074699"/>
                  <a:gd name="connsiteX1066" fmla="*/ 394730 w 1220263"/>
                  <a:gd name="connsiteY1066" fmla="*/ 1693528 h 2074699"/>
                  <a:gd name="connsiteX1067" fmla="*/ 394219 w 1220263"/>
                  <a:gd name="connsiteY1067" fmla="*/ 1691993 h 2074699"/>
                  <a:gd name="connsiteX1068" fmla="*/ 394730 w 1220263"/>
                  <a:gd name="connsiteY1068" fmla="*/ 1689946 h 2074699"/>
                  <a:gd name="connsiteX1069" fmla="*/ 395753 w 1220263"/>
                  <a:gd name="connsiteY1069" fmla="*/ 1688411 h 2074699"/>
                  <a:gd name="connsiteX1070" fmla="*/ 397033 w 1220263"/>
                  <a:gd name="connsiteY1070" fmla="*/ 1684574 h 2074699"/>
                  <a:gd name="connsiteX1071" fmla="*/ 397544 w 1220263"/>
                  <a:gd name="connsiteY1071" fmla="*/ 1681248 h 2074699"/>
                  <a:gd name="connsiteX1072" fmla="*/ 394730 w 1220263"/>
                  <a:gd name="connsiteY1072" fmla="*/ 1677411 h 2074699"/>
                  <a:gd name="connsiteX1073" fmla="*/ 394219 w 1220263"/>
                  <a:gd name="connsiteY1073" fmla="*/ 1675109 h 2074699"/>
                  <a:gd name="connsiteX1074" fmla="*/ 392428 w 1220263"/>
                  <a:gd name="connsiteY1074" fmla="*/ 1673574 h 2074699"/>
                  <a:gd name="connsiteX1075" fmla="*/ 389614 w 1220263"/>
                  <a:gd name="connsiteY1075" fmla="*/ 1668969 h 2074699"/>
                  <a:gd name="connsiteX1076" fmla="*/ 386800 w 1220263"/>
                  <a:gd name="connsiteY1076" fmla="*/ 1666411 h 2074699"/>
                  <a:gd name="connsiteX1077" fmla="*/ 386032 w 1220263"/>
                  <a:gd name="connsiteY1077" fmla="*/ 1665899 h 2074699"/>
                  <a:gd name="connsiteX1078" fmla="*/ 382707 w 1220263"/>
                  <a:gd name="connsiteY1078" fmla="*/ 1665388 h 2074699"/>
                  <a:gd name="connsiteX1079" fmla="*/ 381939 w 1220263"/>
                  <a:gd name="connsiteY1079" fmla="*/ 1663853 h 2074699"/>
                  <a:gd name="connsiteX1080" fmla="*/ 382195 w 1220263"/>
                  <a:gd name="connsiteY1080" fmla="*/ 1662829 h 2074699"/>
                  <a:gd name="connsiteX1081" fmla="*/ 383986 w 1220263"/>
                  <a:gd name="connsiteY1081" fmla="*/ 1661550 h 2074699"/>
                  <a:gd name="connsiteX1082" fmla="*/ 384497 w 1220263"/>
                  <a:gd name="connsiteY1082" fmla="*/ 1660783 h 2074699"/>
                  <a:gd name="connsiteX1083" fmla="*/ 384242 w 1220263"/>
                  <a:gd name="connsiteY1083" fmla="*/ 1657713 h 2074699"/>
                  <a:gd name="connsiteX1084" fmla="*/ 384753 w 1220263"/>
                  <a:gd name="connsiteY1084" fmla="*/ 1653620 h 2074699"/>
                  <a:gd name="connsiteX1085" fmla="*/ 382195 w 1220263"/>
                  <a:gd name="connsiteY1085" fmla="*/ 1643899 h 2074699"/>
                  <a:gd name="connsiteX1086" fmla="*/ 380916 w 1220263"/>
                  <a:gd name="connsiteY1086" fmla="*/ 1640829 h 2074699"/>
                  <a:gd name="connsiteX1087" fmla="*/ 379125 w 1220263"/>
                  <a:gd name="connsiteY1087" fmla="*/ 1639294 h 2074699"/>
                  <a:gd name="connsiteX1088" fmla="*/ 376311 w 1220263"/>
                  <a:gd name="connsiteY1088" fmla="*/ 1638271 h 2074699"/>
                  <a:gd name="connsiteX1089" fmla="*/ 372730 w 1220263"/>
                  <a:gd name="connsiteY1089" fmla="*/ 1638527 h 2074699"/>
                  <a:gd name="connsiteX1090" fmla="*/ 366590 w 1220263"/>
                  <a:gd name="connsiteY1090" fmla="*/ 1638271 h 2074699"/>
                  <a:gd name="connsiteX1091" fmla="*/ 363008 w 1220263"/>
                  <a:gd name="connsiteY1091" fmla="*/ 1640061 h 2074699"/>
                  <a:gd name="connsiteX1092" fmla="*/ 361218 w 1220263"/>
                  <a:gd name="connsiteY1092" fmla="*/ 1640829 h 2074699"/>
                  <a:gd name="connsiteX1093" fmla="*/ 358404 w 1220263"/>
                  <a:gd name="connsiteY1093" fmla="*/ 1640829 h 2074699"/>
                  <a:gd name="connsiteX1094" fmla="*/ 357636 w 1220263"/>
                  <a:gd name="connsiteY1094" fmla="*/ 1640573 h 2074699"/>
                  <a:gd name="connsiteX1095" fmla="*/ 355590 w 1220263"/>
                  <a:gd name="connsiteY1095" fmla="*/ 1639038 h 2074699"/>
                  <a:gd name="connsiteX1096" fmla="*/ 354566 w 1220263"/>
                  <a:gd name="connsiteY1096" fmla="*/ 1636992 h 2074699"/>
                  <a:gd name="connsiteX1097" fmla="*/ 352520 w 1220263"/>
                  <a:gd name="connsiteY1097" fmla="*/ 1631363 h 2074699"/>
                  <a:gd name="connsiteX1098" fmla="*/ 352264 w 1220263"/>
                  <a:gd name="connsiteY1098" fmla="*/ 1629061 h 2074699"/>
                  <a:gd name="connsiteX1099" fmla="*/ 351241 w 1220263"/>
                  <a:gd name="connsiteY1099" fmla="*/ 1626247 h 2074699"/>
                  <a:gd name="connsiteX1100" fmla="*/ 349706 w 1220263"/>
                  <a:gd name="connsiteY1100" fmla="*/ 1624456 h 2074699"/>
                  <a:gd name="connsiteX1101" fmla="*/ 347148 w 1220263"/>
                  <a:gd name="connsiteY1101" fmla="*/ 1622154 h 2074699"/>
                  <a:gd name="connsiteX1102" fmla="*/ 336403 w 1220263"/>
                  <a:gd name="connsiteY1102" fmla="*/ 1618828 h 2074699"/>
                  <a:gd name="connsiteX1103" fmla="*/ 334357 w 1220263"/>
                  <a:gd name="connsiteY1103" fmla="*/ 1617293 h 2074699"/>
                  <a:gd name="connsiteX1104" fmla="*/ 333845 w 1220263"/>
                  <a:gd name="connsiteY1104" fmla="*/ 1614991 h 2074699"/>
                  <a:gd name="connsiteX1105" fmla="*/ 333845 w 1220263"/>
                  <a:gd name="connsiteY1105" fmla="*/ 1612177 h 2074699"/>
                  <a:gd name="connsiteX1106" fmla="*/ 334101 w 1220263"/>
                  <a:gd name="connsiteY1106" fmla="*/ 1610642 h 2074699"/>
                  <a:gd name="connsiteX1107" fmla="*/ 335636 w 1220263"/>
                  <a:gd name="connsiteY1107" fmla="*/ 1608084 h 2074699"/>
                  <a:gd name="connsiteX1108" fmla="*/ 336915 w 1220263"/>
                  <a:gd name="connsiteY1108" fmla="*/ 1605014 h 2074699"/>
                  <a:gd name="connsiteX1109" fmla="*/ 337171 w 1220263"/>
                  <a:gd name="connsiteY1109" fmla="*/ 1603223 h 2074699"/>
                  <a:gd name="connsiteX1110" fmla="*/ 336403 w 1220263"/>
                  <a:gd name="connsiteY1110" fmla="*/ 1601177 h 2074699"/>
                  <a:gd name="connsiteX1111" fmla="*/ 334612 w 1220263"/>
                  <a:gd name="connsiteY1111" fmla="*/ 1599898 h 2074699"/>
                  <a:gd name="connsiteX1112" fmla="*/ 333078 w 1220263"/>
                  <a:gd name="connsiteY1112" fmla="*/ 1599130 h 2074699"/>
                  <a:gd name="connsiteX1113" fmla="*/ 327705 w 1220263"/>
                  <a:gd name="connsiteY1113" fmla="*/ 1597084 h 2074699"/>
                  <a:gd name="connsiteX1114" fmla="*/ 324636 w 1220263"/>
                  <a:gd name="connsiteY1114" fmla="*/ 1595037 h 2074699"/>
                  <a:gd name="connsiteX1115" fmla="*/ 323868 w 1220263"/>
                  <a:gd name="connsiteY1115" fmla="*/ 1594014 h 2074699"/>
                  <a:gd name="connsiteX1116" fmla="*/ 323101 w 1220263"/>
                  <a:gd name="connsiteY1116" fmla="*/ 1591711 h 2074699"/>
                  <a:gd name="connsiteX1117" fmla="*/ 323612 w 1220263"/>
                  <a:gd name="connsiteY1117" fmla="*/ 1589153 h 2074699"/>
                  <a:gd name="connsiteX1118" fmla="*/ 324380 w 1220263"/>
                  <a:gd name="connsiteY1118" fmla="*/ 1588130 h 2074699"/>
                  <a:gd name="connsiteX1119" fmla="*/ 328217 w 1220263"/>
                  <a:gd name="connsiteY1119" fmla="*/ 1586595 h 2074699"/>
                  <a:gd name="connsiteX1120" fmla="*/ 333078 w 1220263"/>
                  <a:gd name="connsiteY1120" fmla="*/ 1584037 h 2074699"/>
                  <a:gd name="connsiteX1121" fmla="*/ 335636 w 1220263"/>
                  <a:gd name="connsiteY1121" fmla="*/ 1581735 h 2074699"/>
                  <a:gd name="connsiteX1122" fmla="*/ 336403 w 1220263"/>
                  <a:gd name="connsiteY1122" fmla="*/ 1580711 h 2074699"/>
                  <a:gd name="connsiteX1123" fmla="*/ 337682 w 1220263"/>
                  <a:gd name="connsiteY1123" fmla="*/ 1577385 h 2074699"/>
                  <a:gd name="connsiteX1124" fmla="*/ 339729 w 1220263"/>
                  <a:gd name="connsiteY1124" fmla="*/ 1573548 h 2074699"/>
                  <a:gd name="connsiteX1125" fmla="*/ 340752 w 1220263"/>
                  <a:gd name="connsiteY1125" fmla="*/ 1569967 h 2074699"/>
                  <a:gd name="connsiteX1126" fmla="*/ 340496 w 1220263"/>
                  <a:gd name="connsiteY1126" fmla="*/ 1567664 h 2074699"/>
                  <a:gd name="connsiteX1127" fmla="*/ 339217 w 1220263"/>
                  <a:gd name="connsiteY1127" fmla="*/ 1565874 h 2074699"/>
                  <a:gd name="connsiteX1128" fmla="*/ 338194 w 1220263"/>
                  <a:gd name="connsiteY1128" fmla="*/ 1565106 h 2074699"/>
                  <a:gd name="connsiteX1129" fmla="*/ 331031 w 1220263"/>
                  <a:gd name="connsiteY1129" fmla="*/ 1563315 h 2074699"/>
                  <a:gd name="connsiteX1130" fmla="*/ 326682 w 1220263"/>
                  <a:gd name="connsiteY1130" fmla="*/ 1561781 h 2074699"/>
                  <a:gd name="connsiteX1131" fmla="*/ 320798 w 1220263"/>
                  <a:gd name="connsiteY1131" fmla="*/ 1559478 h 2074699"/>
                  <a:gd name="connsiteX1132" fmla="*/ 316449 w 1220263"/>
                  <a:gd name="connsiteY1132" fmla="*/ 1558967 h 2074699"/>
                  <a:gd name="connsiteX1133" fmla="*/ 313379 w 1220263"/>
                  <a:gd name="connsiteY1133" fmla="*/ 1559734 h 2074699"/>
                  <a:gd name="connsiteX1134" fmla="*/ 307496 w 1220263"/>
                  <a:gd name="connsiteY1134" fmla="*/ 1562292 h 2074699"/>
                  <a:gd name="connsiteX1135" fmla="*/ 305449 w 1220263"/>
                  <a:gd name="connsiteY1135" fmla="*/ 1562036 h 2074699"/>
                  <a:gd name="connsiteX1136" fmla="*/ 303914 w 1220263"/>
                  <a:gd name="connsiteY1136" fmla="*/ 1561269 h 2074699"/>
                  <a:gd name="connsiteX1137" fmla="*/ 303402 w 1220263"/>
                  <a:gd name="connsiteY1137" fmla="*/ 1559990 h 2074699"/>
                  <a:gd name="connsiteX1138" fmla="*/ 303402 w 1220263"/>
                  <a:gd name="connsiteY1138" fmla="*/ 1556664 h 2074699"/>
                  <a:gd name="connsiteX1139" fmla="*/ 302891 w 1220263"/>
                  <a:gd name="connsiteY1139" fmla="*/ 1555129 h 2074699"/>
                  <a:gd name="connsiteX1140" fmla="*/ 301356 w 1220263"/>
                  <a:gd name="connsiteY1140" fmla="*/ 1554617 h 2074699"/>
                  <a:gd name="connsiteX1141" fmla="*/ 295216 w 1220263"/>
                  <a:gd name="connsiteY1141" fmla="*/ 1554873 h 2074699"/>
                  <a:gd name="connsiteX1142" fmla="*/ 291635 w 1220263"/>
                  <a:gd name="connsiteY1142" fmla="*/ 1554873 h 2074699"/>
                  <a:gd name="connsiteX1143" fmla="*/ 290356 w 1220263"/>
                  <a:gd name="connsiteY1143" fmla="*/ 1554617 h 2074699"/>
                  <a:gd name="connsiteX1144" fmla="*/ 288309 w 1220263"/>
                  <a:gd name="connsiteY1144" fmla="*/ 1553083 h 2074699"/>
                  <a:gd name="connsiteX1145" fmla="*/ 287797 w 1220263"/>
                  <a:gd name="connsiteY1145" fmla="*/ 1551803 h 2074699"/>
                  <a:gd name="connsiteX1146" fmla="*/ 288053 w 1220263"/>
                  <a:gd name="connsiteY1146" fmla="*/ 1550269 h 2074699"/>
                  <a:gd name="connsiteX1147" fmla="*/ 290611 w 1220263"/>
                  <a:gd name="connsiteY1147" fmla="*/ 1548734 h 2074699"/>
                  <a:gd name="connsiteX1148" fmla="*/ 291123 w 1220263"/>
                  <a:gd name="connsiteY1148" fmla="*/ 1547199 h 2074699"/>
                  <a:gd name="connsiteX1149" fmla="*/ 290100 w 1220263"/>
                  <a:gd name="connsiteY1149" fmla="*/ 1546176 h 2074699"/>
                  <a:gd name="connsiteX1150" fmla="*/ 287542 w 1220263"/>
                  <a:gd name="connsiteY1150" fmla="*/ 1545152 h 2074699"/>
                  <a:gd name="connsiteX1151" fmla="*/ 285495 w 1220263"/>
                  <a:gd name="connsiteY1151" fmla="*/ 1545152 h 2074699"/>
                  <a:gd name="connsiteX1152" fmla="*/ 283193 w 1220263"/>
                  <a:gd name="connsiteY1152" fmla="*/ 1545920 h 2074699"/>
                  <a:gd name="connsiteX1153" fmla="*/ 279611 w 1220263"/>
                  <a:gd name="connsiteY1153" fmla="*/ 1546176 h 2074699"/>
                  <a:gd name="connsiteX1154" fmla="*/ 278332 w 1220263"/>
                  <a:gd name="connsiteY1154" fmla="*/ 1546687 h 2074699"/>
                  <a:gd name="connsiteX1155" fmla="*/ 277565 w 1220263"/>
                  <a:gd name="connsiteY1155" fmla="*/ 1547710 h 2074699"/>
                  <a:gd name="connsiteX1156" fmla="*/ 275262 w 1220263"/>
                  <a:gd name="connsiteY1156" fmla="*/ 1548222 h 2074699"/>
                  <a:gd name="connsiteX1157" fmla="*/ 273983 w 1220263"/>
                  <a:gd name="connsiteY1157" fmla="*/ 1547710 h 2074699"/>
                  <a:gd name="connsiteX1158" fmla="*/ 269379 w 1220263"/>
                  <a:gd name="connsiteY1158" fmla="*/ 1545408 h 2074699"/>
                  <a:gd name="connsiteX1159" fmla="*/ 266820 w 1220263"/>
                  <a:gd name="connsiteY1159" fmla="*/ 1544385 h 2074699"/>
                  <a:gd name="connsiteX1160" fmla="*/ 267076 w 1220263"/>
                  <a:gd name="connsiteY1160" fmla="*/ 1543106 h 2074699"/>
                  <a:gd name="connsiteX1161" fmla="*/ 269379 w 1220263"/>
                  <a:gd name="connsiteY1161" fmla="*/ 1542338 h 2074699"/>
                  <a:gd name="connsiteX1162" fmla="*/ 270146 w 1220263"/>
                  <a:gd name="connsiteY1162" fmla="*/ 1541315 h 2074699"/>
                  <a:gd name="connsiteX1163" fmla="*/ 268867 w 1220263"/>
                  <a:gd name="connsiteY1163" fmla="*/ 1538245 h 2074699"/>
                  <a:gd name="connsiteX1164" fmla="*/ 268355 w 1220263"/>
                  <a:gd name="connsiteY1164" fmla="*/ 1534919 h 2074699"/>
                  <a:gd name="connsiteX1165" fmla="*/ 267588 w 1220263"/>
                  <a:gd name="connsiteY1165" fmla="*/ 1533640 h 2074699"/>
                  <a:gd name="connsiteX1166" fmla="*/ 265797 w 1220263"/>
                  <a:gd name="connsiteY1166" fmla="*/ 1532617 h 2074699"/>
                  <a:gd name="connsiteX1167" fmla="*/ 262215 w 1220263"/>
                  <a:gd name="connsiteY1167" fmla="*/ 1531338 h 2074699"/>
                  <a:gd name="connsiteX1168" fmla="*/ 255308 w 1220263"/>
                  <a:gd name="connsiteY1168" fmla="*/ 1530315 h 2074699"/>
                  <a:gd name="connsiteX1169" fmla="*/ 249424 w 1220263"/>
                  <a:gd name="connsiteY1169" fmla="*/ 1527245 h 2074699"/>
                  <a:gd name="connsiteX1170" fmla="*/ 245843 w 1220263"/>
                  <a:gd name="connsiteY1170" fmla="*/ 1525966 h 2074699"/>
                  <a:gd name="connsiteX1171" fmla="*/ 240471 w 1220263"/>
                  <a:gd name="connsiteY1171" fmla="*/ 1517268 h 2074699"/>
                  <a:gd name="connsiteX1172" fmla="*/ 237657 w 1220263"/>
                  <a:gd name="connsiteY1172" fmla="*/ 1514198 h 2074699"/>
                  <a:gd name="connsiteX1173" fmla="*/ 236378 w 1220263"/>
                  <a:gd name="connsiteY1173" fmla="*/ 1513175 h 2074699"/>
                  <a:gd name="connsiteX1174" fmla="*/ 233819 w 1220263"/>
                  <a:gd name="connsiteY1174" fmla="*/ 1511640 h 2074699"/>
                  <a:gd name="connsiteX1175" fmla="*/ 231006 w 1220263"/>
                  <a:gd name="connsiteY1175" fmla="*/ 1511128 h 2074699"/>
                  <a:gd name="connsiteX1176" fmla="*/ 221796 w 1220263"/>
                  <a:gd name="connsiteY1176" fmla="*/ 1511128 h 2074699"/>
                  <a:gd name="connsiteX1177" fmla="*/ 220005 w 1220263"/>
                  <a:gd name="connsiteY1177" fmla="*/ 1509849 h 2074699"/>
                  <a:gd name="connsiteX1178" fmla="*/ 219494 w 1220263"/>
                  <a:gd name="connsiteY1178" fmla="*/ 1508826 h 2074699"/>
                  <a:gd name="connsiteX1179" fmla="*/ 220517 w 1220263"/>
                  <a:gd name="connsiteY1179" fmla="*/ 1503198 h 2074699"/>
                  <a:gd name="connsiteX1180" fmla="*/ 219749 w 1220263"/>
                  <a:gd name="connsiteY1180" fmla="*/ 1501407 h 2074699"/>
                  <a:gd name="connsiteX1181" fmla="*/ 218470 w 1220263"/>
                  <a:gd name="connsiteY1181" fmla="*/ 1499616 h 2074699"/>
                  <a:gd name="connsiteX1182" fmla="*/ 215400 w 1220263"/>
                  <a:gd name="connsiteY1182" fmla="*/ 1497314 h 2074699"/>
                  <a:gd name="connsiteX1183" fmla="*/ 211307 w 1220263"/>
                  <a:gd name="connsiteY1183" fmla="*/ 1491430 h 2074699"/>
                  <a:gd name="connsiteX1184" fmla="*/ 205679 w 1220263"/>
                  <a:gd name="connsiteY1184" fmla="*/ 1479151 h 2074699"/>
                  <a:gd name="connsiteX1185" fmla="*/ 201842 w 1220263"/>
                  <a:gd name="connsiteY1185" fmla="*/ 1469941 h 2074699"/>
                  <a:gd name="connsiteX1186" fmla="*/ 198260 w 1220263"/>
                  <a:gd name="connsiteY1186" fmla="*/ 1466104 h 2074699"/>
                  <a:gd name="connsiteX1187" fmla="*/ 195702 w 1220263"/>
                  <a:gd name="connsiteY1187" fmla="*/ 1464313 h 2074699"/>
                  <a:gd name="connsiteX1188" fmla="*/ 193144 w 1220263"/>
                  <a:gd name="connsiteY1188" fmla="*/ 1463546 h 2074699"/>
                  <a:gd name="connsiteX1189" fmla="*/ 189307 w 1220263"/>
                  <a:gd name="connsiteY1189" fmla="*/ 1463546 h 2074699"/>
                  <a:gd name="connsiteX1190" fmla="*/ 187004 w 1220263"/>
                  <a:gd name="connsiteY1190" fmla="*/ 1463802 h 2074699"/>
                  <a:gd name="connsiteX1191" fmla="*/ 184702 w 1220263"/>
                  <a:gd name="connsiteY1191" fmla="*/ 1463802 h 2074699"/>
                  <a:gd name="connsiteX1192" fmla="*/ 182144 w 1220263"/>
                  <a:gd name="connsiteY1192" fmla="*/ 1463034 h 2074699"/>
                  <a:gd name="connsiteX1193" fmla="*/ 177795 w 1220263"/>
                  <a:gd name="connsiteY1193" fmla="*/ 1459964 h 2074699"/>
                  <a:gd name="connsiteX1194" fmla="*/ 169353 w 1220263"/>
                  <a:gd name="connsiteY1194" fmla="*/ 1453825 h 2074699"/>
                  <a:gd name="connsiteX1195" fmla="*/ 164492 w 1220263"/>
                  <a:gd name="connsiteY1195" fmla="*/ 1451011 h 2074699"/>
                  <a:gd name="connsiteX1196" fmla="*/ 161678 w 1220263"/>
                  <a:gd name="connsiteY1196" fmla="*/ 1448452 h 2074699"/>
                  <a:gd name="connsiteX1197" fmla="*/ 159887 w 1220263"/>
                  <a:gd name="connsiteY1197" fmla="*/ 1445127 h 2074699"/>
                  <a:gd name="connsiteX1198" fmla="*/ 152980 w 1220263"/>
                  <a:gd name="connsiteY1198" fmla="*/ 1435405 h 2074699"/>
                  <a:gd name="connsiteX1199" fmla="*/ 150422 w 1220263"/>
                  <a:gd name="connsiteY1199" fmla="*/ 1430289 h 2074699"/>
                  <a:gd name="connsiteX1200" fmla="*/ 149143 w 1220263"/>
                  <a:gd name="connsiteY1200" fmla="*/ 1426708 h 2074699"/>
                  <a:gd name="connsiteX1201" fmla="*/ 148887 w 1220263"/>
                  <a:gd name="connsiteY1201" fmla="*/ 1423382 h 2074699"/>
                  <a:gd name="connsiteX1202" fmla="*/ 147608 w 1220263"/>
                  <a:gd name="connsiteY1202" fmla="*/ 1420056 h 2074699"/>
                  <a:gd name="connsiteX1203" fmla="*/ 146329 w 1220263"/>
                  <a:gd name="connsiteY1203" fmla="*/ 1418010 h 2074699"/>
                  <a:gd name="connsiteX1204" fmla="*/ 143515 w 1220263"/>
                  <a:gd name="connsiteY1204" fmla="*/ 1414428 h 2074699"/>
                  <a:gd name="connsiteX1205" fmla="*/ 139678 w 1220263"/>
                  <a:gd name="connsiteY1205" fmla="*/ 1411870 h 2074699"/>
                  <a:gd name="connsiteX1206" fmla="*/ 138655 w 1220263"/>
                  <a:gd name="connsiteY1206" fmla="*/ 1410335 h 2074699"/>
                  <a:gd name="connsiteX1207" fmla="*/ 137631 w 1220263"/>
                  <a:gd name="connsiteY1207" fmla="*/ 1408289 h 2074699"/>
                  <a:gd name="connsiteX1208" fmla="*/ 137631 w 1220263"/>
                  <a:gd name="connsiteY1208" fmla="*/ 1404963 h 2074699"/>
                  <a:gd name="connsiteX1209" fmla="*/ 139166 w 1220263"/>
                  <a:gd name="connsiteY1209" fmla="*/ 1403428 h 2074699"/>
                  <a:gd name="connsiteX1210" fmla="*/ 140957 w 1220263"/>
                  <a:gd name="connsiteY1210" fmla="*/ 1400614 h 2074699"/>
                  <a:gd name="connsiteX1211" fmla="*/ 141213 w 1220263"/>
                  <a:gd name="connsiteY1211" fmla="*/ 1399079 h 2074699"/>
                  <a:gd name="connsiteX1212" fmla="*/ 140189 w 1220263"/>
                  <a:gd name="connsiteY1212" fmla="*/ 1397288 h 2074699"/>
                  <a:gd name="connsiteX1213" fmla="*/ 135840 w 1220263"/>
                  <a:gd name="connsiteY1213" fmla="*/ 1394986 h 2074699"/>
                  <a:gd name="connsiteX1214" fmla="*/ 134817 w 1220263"/>
                  <a:gd name="connsiteY1214" fmla="*/ 1394218 h 2074699"/>
                  <a:gd name="connsiteX1215" fmla="*/ 133538 w 1220263"/>
                  <a:gd name="connsiteY1215" fmla="*/ 1392172 h 2074699"/>
                  <a:gd name="connsiteX1216" fmla="*/ 132003 w 1220263"/>
                  <a:gd name="connsiteY1216" fmla="*/ 1381427 h 2074699"/>
                  <a:gd name="connsiteX1217" fmla="*/ 130468 w 1220263"/>
                  <a:gd name="connsiteY1217" fmla="*/ 1378358 h 2074699"/>
                  <a:gd name="connsiteX1218" fmla="*/ 126887 w 1220263"/>
                  <a:gd name="connsiteY1218" fmla="*/ 1375544 h 2074699"/>
                  <a:gd name="connsiteX1219" fmla="*/ 126119 w 1220263"/>
                  <a:gd name="connsiteY1219" fmla="*/ 1374520 h 2074699"/>
                  <a:gd name="connsiteX1220" fmla="*/ 125608 w 1220263"/>
                  <a:gd name="connsiteY1220" fmla="*/ 1372730 h 2074699"/>
                  <a:gd name="connsiteX1221" fmla="*/ 126119 w 1220263"/>
                  <a:gd name="connsiteY1221" fmla="*/ 1370171 h 2074699"/>
                  <a:gd name="connsiteX1222" fmla="*/ 127398 w 1220263"/>
                  <a:gd name="connsiteY1222" fmla="*/ 1368125 h 2074699"/>
                  <a:gd name="connsiteX1223" fmla="*/ 127654 w 1220263"/>
                  <a:gd name="connsiteY1223" fmla="*/ 1366846 h 2074699"/>
                  <a:gd name="connsiteX1224" fmla="*/ 126887 w 1220263"/>
                  <a:gd name="connsiteY1224" fmla="*/ 1364032 h 2074699"/>
                  <a:gd name="connsiteX1225" fmla="*/ 126887 w 1220263"/>
                  <a:gd name="connsiteY1225" fmla="*/ 1361985 h 2074699"/>
                  <a:gd name="connsiteX1226" fmla="*/ 127398 w 1220263"/>
                  <a:gd name="connsiteY1226" fmla="*/ 1359939 h 2074699"/>
                  <a:gd name="connsiteX1227" fmla="*/ 126887 w 1220263"/>
                  <a:gd name="connsiteY1227" fmla="*/ 1358404 h 2074699"/>
                  <a:gd name="connsiteX1228" fmla="*/ 125864 w 1220263"/>
                  <a:gd name="connsiteY1228" fmla="*/ 1357636 h 2074699"/>
                  <a:gd name="connsiteX1229" fmla="*/ 125352 w 1220263"/>
                  <a:gd name="connsiteY1229" fmla="*/ 1355590 h 2074699"/>
                  <a:gd name="connsiteX1230" fmla="*/ 126631 w 1220263"/>
                  <a:gd name="connsiteY1230" fmla="*/ 1352776 h 2074699"/>
                  <a:gd name="connsiteX1231" fmla="*/ 126631 w 1220263"/>
                  <a:gd name="connsiteY1231" fmla="*/ 1350473 h 2074699"/>
                  <a:gd name="connsiteX1232" fmla="*/ 125096 w 1220263"/>
                  <a:gd name="connsiteY1232" fmla="*/ 1347915 h 2074699"/>
                  <a:gd name="connsiteX1233" fmla="*/ 123305 w 1220263"/>
                  <a:gd name="connsiteY1233" fmla="*/ 1345613 h 2074699"/>
                  <a:gd name="connsiteX1234" fmla="*/ 119212 w 1220263"/>
                  <a:gd name="connsiteY1234" fmla="*/ 1342543 h 2074699"/>
                  <a:gd name="connsiteX1235" fmla="*/ 120491 w 1220263"/>
                  <a:gd name="connsiteY1235" fmla="*/ 1341520 h 2074699"/>
                  <a:gd name="connsiteX1236" fmla="*/ 122026 w 1220263"/>
                  <a:gd name="connsiteY1236" fmla="*/ 1341264 h 2074699"/>
                  <a:gd name="connsiteX1237" fmla="*/ 127910 w 1220263"/>
                  <a:gd name="connsiteY1237" fmla="*/ 1336915 h 2074699"/>
                  <a:gd name="connsiteX1238" fmla="*/ 128678 w 1220263"/>
                  <a:gd name="connsiteY1238" fmla="*/ 1335380 h 2074699"/>
                  <a:gd name="connsiteX1239" fmla="*/ 129701 w 1220263"/>
                  <a:gd name="connsiteY1239" fmla="*/ 1334357 h 2074699"/>
                  <a:gd name="connsiteX1240" fmla="*/ 131491 w 1220263"/>
                  <a:gd name="connsiteY1240" fmla="*/ 1334101 h 2074699"/>
                  <a:gd name="connsiteX1241" fmla="*/ 133026 w 1220263"/>
                  <a:gd name="connsiteY1241" fmla="*/ 1334101 h 2074699"/>
                  <a:gd name="connsiteX1242" fmla="*/ 136096 w 1220263"/>
                  <a:gd name="connsiteY1242" fmla="*/ 1335124 h 2074699"/>
                  <a:gd name="connsiteX1243" fmla="*/ 136608 w 1220263"/>
                  <a:gd name="connsiteY1243" fmla="*/ 1336915 h 2074699"/>
                  <a:gd name="connsiteX1244" fmla="*/ 137887 w 1220263"/>
                  <a:gd name="connsiteY1244" fmla="*/ 1337171 h 2074699"/>
                  <a:gd name="connsiteX1245" fmla="*/ 142236 w 1220263"/>
                  <a:gd name="connsiteY1245" fmla="*/ 1336659 h 2074699"/>
                  <a:gd name="connsiteX1246" fmla="*/ 147096 w 1220263"/>
                  <a:gd name="connsiteY1246" fmla="*/ 1333845 h 2074699"/>
                  <a:gd name="connsiteX1247" fmla="*/ 148376 w 1220263"/>
                  <a:gd name="connsiteY1247" fmla="*/ 1331798 h 2074699"/>
                  <a:gd name="connsiteX1248" fmla="*/ 149655 w 1220263"/>
                  <a:gd name="connsiteY1248" fmla="*/ 1331287 h 2074699"/>
                  <a:gd name="connsiteX1249" fmla="*/ 153748 w 1220263"/>
                  <a:gd name="connsiteY1249" fmla="*/ 1331543 h 2074699"/>
                  <a:gd name="connsiteX1250" fmla="*/ 154515 w 1220263"/>
                  <a:gd name="connsiteY1250" fmla="*/ 1330775 h 2074699"/>
                  <a:gd name="connsiteX1251" fmla="*/ 157585 w 1220263"/>
                  <a:gd name="connsiteY1251" fmla="*/ 1329496 h 2074699"/>
                  <a:gd name="connsiteX1252" fmla="*/ 160399 w 1220263"/>
                  <a:gd name="connsiteY1252" fmla="*/ 1330264 h 2074699"/>
                  <a:gd name="connsiteX1253" fmla="*/ 161934 w 1220263"/>
                  <a:gd name="connsiteY1253" fmla="*/ 1329240 h 2074699"/>
                  <a:gd name="connsiteX1254" fmla="*/ 162957 w 1220263"/>
                  <a:gd name="connsiteY1254" fmla="*/ 1326682 h 2074699"/>
                  <a:gd name="connsiteX1255" fmla="*/ 165004 w 1220263"/>
                  <a:gd name="connsiteY1255" fmla="*/ 1325659 h 2074699"/>
                  <a:gd name="connsiteX1256" fmla="*/ 166027 w 1220263"/>
                  <a:gd name="connsiteY1256" fmla="*/ 1323868 h 2074699"/>
                  <a:gd name="connsiteX1257" fmla="*/ 166027 w 1220263"/>
                  <a:gd name="connsiteY1257" fmla="*/ 1321821 h 2074699"/>
                  <a:gd name="connsiteX1258" fmla="*/ 163725 w 1220263"/>
                  <a:gd name="connsiteY1258" fmla="*/ 1320542 h 2074699"/>
                  <a:gd name="connsiteX1259" fmla="*/ 162190 w 1220263"/>
                  <a:gd name="connsiteY1259" fmla="*/ 1319007 h 2074699"/>
                  <a:gd name="connsiteX1260" fmla="*/ 161167 w 1220263"/>
                  <a:gd name="connsiteY1260" fmla="*/ 1315682 h 2074699"/>
                  <a:gd name="connsiteX1261" fmla="*/ 158864 w 1220263"/>
                  <a:gd name="connsiteY1261" fmla="*/ 1313891 h 2074699"/>
                  <a:gd name="connsiteX1262" fmla="*/ 158097 w 1220263"/>
                  <a:gd name="connsiteY1262" fmla="*/ 1312868 h 2074699"/>
                  <a:gd name="connsiteX1263" fmla="*/ 158097 w 1220263"/>
                  <a:gd name="connsiteY1263" fmla="*/ 1311333 h 2074699"/>
                  <a:gd name="connsiteX1264" fmla="*/ 157585 w 1220263"/>
                  <a:gd name="connsiteY1264" fmla="*/ 1310054 h 2074699"/>
                  <a:gd name="connsiteX1265" fmla="*/ 157073 w 1220263"/>
                  <a:gd name="connsiteY1265" fmla="*/ 1305705 h 2074699"/>
                  <a:gd name="connsiteX1266" fmla="*/ 157585 w 1220263"/>
                  <a:gd name="connsiteY1266" fmla="*/ 1303402 h 2074699"/>
                  <a:gd name="connsiteX1267" fmla="*/ 157073 w 1220263"/>
                  <a:gd name="connsiteY1267" fmla="*/ 1302123 h 2074699"/>
                  <a:gd name="connsiteX1268" fmla="*/ 154771 w 1220263"/>
                  <a:gd name="connsiteY1268" fmla="*/ 1301100 h 2074699"/>
                  <a:gd name="connsiteX1269" fmla="*/ 154260 w 1220263"/>
                  <a:gd name="connsiteY1269" fmla="*/ 1298286 h 2074699"/>
                  <a:gd name="connsiteX1270" fmla="*/ 150678 w 1220263"/>
                  <a:gd name="connsiteY1270" fmla="*/ 1296495 h 2074699"/>
                  <a:gd name="connsiteX1271" fmla="*/ 148376 w 1220263"/>
                  <a:gd name="connsiteY1271" fmla="*/ 1293681 h 2074699"/>
                  <a:gd name="connsiteX1272" fmla="*/ 147608 w 1220263"/>
                  <a:gd name="connsiteY1272" fmla="*/ 1291635 h 2074699"/>
                  <a:gd name="connsiteX1273" fmla="*/ 147608 w 1220263"/>
                  <a:gd name="connsiteY1273" fmla="*/ 1289332 h 2074699"/>
                  <a:gd name="connsiteX1274" fmla="*/ 147864 w 1220263"/>
                  <a:gd name="connsiteY1274" fmla="*/ 1287286 h 2074699"/>
                  <a:gd name="connsiteX1275" fmla="*/ 148887 w 1220263"/>
                  <a:gd name="connsiteY1275" fmla="*/ 1284983 h 2074699"/>
                  <a:gd name="connsiteX1276" fmla="*/ 149143 w 1220263"/>
                  <a:gd name="connsiteY1276" fmla="*/ 1283960 h 2074699"/>
                  <a:gd name="connsiteX1277" fmla="*/ 148887 w 1220263"/>
                  <a:gd name="connsiteY1277" fmla="*/ 1281146 h 2074699"/>
                  <a:gd name="connsiteX1278" fmla="*/ 148120 w 1220263"/>
                  <a:gd name="connsiteY1278" fmla="*/ 1278844 h 2074699"/>
                  <a:gd name="connsiteX1279" fmla="*/ 146841 w 1220263"/>
                  <a:gd name="connsiteY1279" fmla="*/ 1277309 h 2074699"/>
                  <a:gd name="connsiteX1280" fmla="*/ 142748 w 1220263"/>
                  <a:gd name="connsiteY1280" fmla="*/ 1276030 h 2074699"/>
                  <a:gd name="connsiteX1281" fmla="*/ 140445 w 1220263"/>
                  <a:gd name="connsiteY1281" fmla="*/ 1273983 h 2074699"/>
                  <a:gd name="connsiteX1282" fmla="*/ 138143 w 1220263"/>
                  <a:gd name="connsiteY1282" fmla="*/ 1273216 h 2074699"/>
                  <a:gd name="connsiteX1283" fmla="*/ 134050 w 1220263"/>
                  <a:gd name="connsiteY1283" fmla="*/ 1270913 h 2074699"/>
                  <a:gd name="connsiteX1284" fmla="*/ 130212 w 1220263"/>
                  <a:gd name="connsiteY1284" fmla="*/ 1269378 h 2074699"/>
                  <a:gd name="connsiteX1285" fmla="*/ 126631 w 1220263"/>
                  <a:gd name="connsiteY1285" fmla="*/ 1266820 h 2074699"/>
                  <a:gd name="connsiteX1286" fmla="*/ 125608 w 1220263"/>
                  <a:gd name="connsiteY1286" fmla="*/ 1265797 h 2074699"/>
                  <a:gd name="connsiteX1287" fmla="*/ 125096 w 1220263"/>
                  <a:gd name="connsiteY1287" fmla="*/ 1263750 h 2074699"/>
                  <a:gd name="connsiteX1288" fmla="*/ 125608 w 1220263"/>
                  <a:gd name="connsiteY1288" fmla="*/ 1262727 h 2074699"/>
                  <a:gd name="connsiteX1289" fmla="*/ 127654 w 1220263"/>
                  <a:gd name="connsiteY1289" fmla="*/ 1261448 h 2074699"/>
                  <a:gd name="connsiteX1290" fmla="*/ 129189 w 1220263"/>
                  <a:gd name="connsiteY1290" fmla="*/ 1257866 h 2074699"/>
                  <a:gd name="connsiteX1291" fmla="*/ 131747 w 1220263"/>
                  <a:gd name="connsiteY1291" fmla="*/ 1253773 h 2074699"/>
                  <a:gd name="connsiteX1292" fmla="*/ 133282 w 1220263"/>
                  <a:gd name="connsiteY1292" fmla="*/ 1251983 h 2074699"/>
                  <a:gd name="connsiteX1293" fmla="*/ 134817 w 1220263"/>
                  <a:gd name="connsiteY1293" fmla="*/ 1248913 h 2074699"/>
                  <a:gd name="connsiteX1294" fmla="*/ 135840 w 1220263"/>
                  <a:gd name="connsiteY1294" fmla="*/ 1246099 h 2074699"/>
                  <a:gd name="connsiteX1295" fmla="*/ 137631 w 1220263"/>
                  <a:gd name="connsiteY1295" fmla="*/ 1245075 h 2074699"/>
                  <a:gd name="connsiteX1296" fmla="*/ 139678 w 1220263"/>
                  <a:gd name="connsiteY1296" fmla="*/ 1242517 h 2074699"/>
                  <a:gd name="connsiteX1297" fmla="*/ 141469 w 1220263"/>
                  <a:gd name="connsiteY1297" fmla="*/ 1241494 h 2074699"/>
                  <a:gd name="connsiteX1298" fmla="*/ 144538 w 1220263"/>
                  <a:gd name="connsiteY1298" fmla="*/ 1241494 h 2074699"/>
                  <a:gd name="connsiteX1299" fmla="*/ 146073 w 1220263"/>
                  <a:gd name="connsiteY1299" fmla="*/ 1241238 h 2074699"/>
                  <a:gd name="connsiteX1300" fmla="*/ 149655 w 1220263"/>
                  <a:gd name="connsiteY1300" fmla="*/ 1238680 h 2074699"/>
                  <a:gd name="connsiteX1301" fmla="*/ 150422 w 1220263"/>
                  <a:gd name="connsiteY1301" fmla="*/ 1237145 h 2074699"/>
                  <a:gd name="connsiteX1302" fmla="*/ 153236 w 1220263"/>
                  <a:gd name="connsiteY1302" fmla="*/ 1236889 h 2074699"/>
                  <a:gd name="connsiteX1303" fmla="*/ 154260 w 1220263"/>
                  <a:gd name="connsiteY1303" fmla="*/ 1236378 h 2074699"/>
                  <a:gd name="connsiteX1304" fmla="*/ 156818 w 1220263"/>
                  <a:gd name="connsiteY1304" fmla="*/ 1234331 h 2074699"/>
                  <a:gd name="connsiteX1305" fmla="*/ 157329 w 1220263"/>
                  <a:gd name="connsiteY1305" fmla="*/ 1232540 h 2074699"/>
                  <a:gd name="connsiteX1306" fmla="*/ 159376 w 1220263"/>
                  <a:gd name="connsiteY1306" fmla="*/ 1229470 h 2074699"/>
                  <a:gd name="connsiteX1307" fmla="*/ 158864 w 1220263"/>
                  <a:gd name="connsiteY1307" fmla="*/ 1226401 h 2074699"/>
                  <a:gd name="connsiteX1308" fmla="*/ 157841 w 1220263"/>
                  <a:gd name="connsiteY1308" fmla="*/ 1225633 h 2074699"/>
                  <a:gd name="connsiteX1309" fmla="*/ 156562 w 1220263"/>
                  <a:gd name="connsiteY1309" fmla="*/ 1223842 h 2074699"/>
                  <a:gd name="connsiteX1310" fmla="*/ 155027 w 1220263"/>
                  <a:gd name="connsiteY1310" fmla="*/ 1222819 h 2074699"/>
                  <a:gd name="connsiteX1311" fmla="*/ 155027 w 1220263"/>
                  <a:gd name="connsiteY1311" fmla="*/ 1218470 h 2074699"/>
                  <a:gd name="connsiteX1312" fmla="*/ 155539 w 1220263"/>
                  <a:gd name="connsiteY1312" fmla="*/ 1217703 h 2074699"/>
                  <a:gd name="connsiteX1313" fmla="*/ 155283 w 1220263"/>
                  <a:gd name="connsiteY1313" fmla="*/ 1216424 h 2074699"/>
                  <a:gd name="connsiteX1314" fmla="*/ 155283 w 1220263"/>
                  <a:gd name="connsiteY1314" fmla="*/ 1212331 h 2074699"/>
                  <a:gd name="connsiteX1315" fmla="*/ 156050 w 1220263"/>
                  <a:gd name="connsiteY1315" fmla="*/ 1211051 h 2074699"/>
                  <a:gd name="connsiteX1316" fmla="*/ 155794 w 1220263"/>
                  <a:gd name="connsiteY1316" fmla="*/ 1209261 h 2074699"/>
                  <a:gd name="connsiteX1317" fmla="*/ 154004 w 1220263"/>
                  <a:gd name="connsiteY1317" fmla="*/ 1208237 h 2074699"/>
                  <a:gd name="connsiteX1318" fmla="*/ 154004 w 1220263"/>
                  <a:gd name="connsiteY1318" fmla="*/ 1207470 h 2074699"/>
                  <a:gd name="connsiteX1319" fmla="*/ 155283 w 1220263"/>
                  <a:gd name="connsiteY1319" fmla="*/ 1205423 h 2074699"/>
                  <a:gd name="connsiteX1320" fmla="*/ 155794 w 1220263"/>
                  <a:gd name="connsiteY1320" fmla="*/ 1202098 h 2074699"/>
                  <a:gd name="connsiteX1321" fmla="*/ 155283 w 1220263"/>
                  <a:gd name="connsiteY1321" fmla="*/ 1200819 h 2074699"/>
                  <a:gd name="connsiteX1322" fmla="*/ 154004 w 1220263"/>
                  <a:gd name="connsiteY1322" fmla="*/ 1199795 h 2074699"/>
                  <a:gd name="connsiteX1323" fmla="*/ 147352 w 1220263"/>
                  <a:gd name="connsiteY1323" fmla="*/ 1197237 h 2074699"/>
                  <a:gd name="connsiteX1324" fmla="*/ 146329 w 1220263"/>
                  <a:gd name="connsiteY1324" fmla="*/ 1195702 h 2074699"/>
                  <a:gd name="connsiteX1325" fmla="*/ 147096 w 1220263"/>
                  <a:gd name="connsiteY1325" fmla="*/ 1192121 h 2074699"/>
                  <a:gd name="connsiteX1326" fmla="*/ 148376 w 1220263"/>
                  <a:gd name="connsiteY1326" fmla="*/ 1189307 h 2074699"/>
                  <a:gd name="connsiteX1327" fmla="*/ 149655 w 1220263"/>
                  <a:gd name="connsiteY1327" fmla="*/ 1187516 h 2074699"/>
                  <a:gd name="connsiteX1328" fmla="*/ 152980 w 1220263"/>
                  <a:gd name="connsiteY1328" fmla="*/ 1184958 h 2074699"/>
                  <a:gd name="connsiteX1329" fmla="*/ 155027 w 1220263"/>
                  <a:gd name="connsiteY1329" fmla="*/ 1183167 h 2074699"/>
                  <a:gd name="connsiteX1330" fmla="*/ 157073 w 1220263"/>
                  <a:gd name="connsiteY1330" fmla="*/ 1180865 h 2074699"/>
                  <a:gd name="connsiteX1331" fmla="*/ 159120 w 1220263"/>
                  <a:gd name="connsiteY1331" fmla="*/ 1177283 h 2074699"/>
                  <a:gd name="connsiteX1332" fmla="*/ 158864 w 1220263"/>
                  <a:gd name="connsiteY1332" fmla="*/ 1174981 h 2074699"/>
                  <a:gd name="connsiteX1333" fmla="*/ 157841 w 1220263"/>
                  <a:gd name="connsiteY1333" fmla="*/ 1173190 h 2074699"/>
                  <a:gd name="connsiteX1334" fmla="*/ 158608 w 1220263"/>
                  <a:gd name="connsiteY1334" fmla="*/ 1171655 h 2074699"/>
                  <a:gd name="connsiteX1335" fmla="*/ 159887 w 1220263"/>
                  <a:gd name="connsiteY1335" fmla="*/ 1170632 h 2074699"/>
                  <a:gd name="connsiteX1336" fmla="*/ 161422 w 1220263"/>
                  <a:gd name="connsiteY1336" fmla="*/ 1166539 h 2074699"/>
                  <a:gd name="connsiteX1337" fmla="*/ 161167 w 1220263"/>
                  <a:gd name="connsiteY1337" fmla="*/ 1165515 h 2074699"/>
                  <a:gd name="connsiteX1338" fmla="*/ 159632 w 1220263"/>
                  <a:gd name="connsiteY1338" fmla="*/ 1161678 h 2074699"/>
                  <a:gd name="connsiteX1339" fmla="*/ 157585 w 1220263"/>
                  <a:gd name="connsiteY1339" fmla="*/ 1159376 h 2074699"/>
                  <a:gd name="connsiteX1340" fmla="*/ 155539 w 1220263"/>
                  <a:gd name="connsiteY1340" fmla="*/ 1158097 h 2074699"/>
                  <a:gd name="connsiteX1341" fmla="*/ 152980 w 1220263"/>
                  <a:gd name="connsiteY1341" fmla="*/ 1157841 h 2074699"/>
                  <a:gd name="connsiteX1342" fmla="*/ 151190 w 1220263"/>
                  <a:gd name="connsiteY1342" fmla="*/ 1158097 h 2074699"/>
                  <a:gd name="connsiteX1343" fmla="*/ 146329 w 1220263"/>
                  <a:gd name="connsiteY1343" fmla="*/ 1162957 h 2074699"/>
                  <a:gd name="connsiteX1344" fmla="*/ 144027 w 1220263"/>
                  <a:gd name="connsiteY1344" fmla="*/ 1164492 h 2074699"/>
                  <a:gd name="connsiteX1345" fmla="*/ 141213 w 1220263"/>
                  <a:gd name="connsiteY1345" fmla="*/ 1164748 h 2074699"/>
                  <a:gd name="connsiteX1346" fmla="*/ 139166 w 1220263"/>
                  <a:gd name="connsiteY1346" fmla="*/ 1164492 h 2074699"/>
                  <a:gd name="connsiteX1347" fmla="*/ 138399 w 1220263"/>
                  <a:gd name="connsiteY1347" fmla="*/ 1163725 h 2074699"/>
                  <a:gd name="connsiteX1348" fmla="*/ 137375 w 1220263"/>
                  <a:gd name="connsiteY1348" fmla="*/ 1161678 h 2074699"/>
                  <a:gd name="connsiteX1349" fmla="*/ 135585 w 1220263"/>
                  <a:gd name="connsiteY1349" fmla="*/ 1158608 h 2074699"/>
                  <a:gd name="connsiteX1350" fmla="*/ 133026 w 1220263"/>
                  <a:gd name="connsiteY1350" fmla="*/ 1157329 h 2074699"/>
                  <a:gd name="connsiteX1351" fmla="*/ 126119 w 1220263"/>
                  <a:gd name="connsiteY1351" fmla="*/ 1156050 h 2074699"/>
                  <a:gd name="connsiteX1352" fmla="*/ 119468 w 1220263"/>
                  <a:gd name="connsiteY1352" fmla="*/ 1153748 h 2074699"/>
                  <a:gd name="connsiteX1353" fmla="*/ 113328 w 1220263"/>
                  <a:gd name="connsiteY1353" fmla="*/ 1151190 h 2074699"/>
                  <a:gd name="connsiteX1354" fmla="*/ 111026 w 1220263"/>
                  <a:gd name="connsiteY1354" fmla="*/ 1149655 h 2074699"/>
                  <a:gd name="connsiteX1355" fmla="*/ 107444 w 1220263"/>
                  <a:gd name="connsiteY1355" fmla="*/ 1145306 h 2074699"/>
                  <a:gd name="connsiteX1356" fmla="*/ 104119 w 1220263"/>
                  <a:gd name="connsiteY1356" fmla="*/ 1142492 h 2074699"/>
                  <a:gd name="connsiteX1357" fmla="*/ 101816 w 1220263"/>
                  <a:gd name="connsiteY1357" fmla="*/ 1139933 h 2074699"/>
                  <a:gd name="connsiteX1358" fmla="*/ 97979 w 1220263"/>
                  <a:gd name="connsiteY1358" fmla="*/ 1134050 h 2074699"/>
                  <a:gd name="connsiteX1359" fmla="*/ 96700 w 1220263"/>
                  <a:gd name="connsiteY1359" fmla="*/ 1132771 h 2074699"/>
                  <a:gd name="connsiteX1360" fmla="*/ 92863 w 1220263"/>
                  <a:gd name="connsiteY1360" fmla="*/ 1129701 h 2074699"/>
                  <a:gd name="connsiteX1361" fmla="*/ 92095 w 1220263"/>
                  <a:gd name="connsiteY1361" fmla="*/ 1128166 h 2074699"/>
                  <a:gd name="connsiteX1362" fmla="*/ 92095 w 1220263"/>
                  <a:gd name="connsiteY1362" fmla="*/ 1125352 h 2074699"/>
                  <a:gd name="connsiteX1363" fmla="*/ 90560 w 1220263"/>
                  <a:gd name="connsiteY1363" fmla="*/ 1123305 h 2074699"/>
                  <a:gd name="connsiteX1364" fmla="*/ 89537 w 1220263"/>
                  <a:gd name="connsiteY1364" fmla="*/ 1122282 h 2074699"/>
                  <a:gd name="connsiteX1365" fmla="*/ 87235 w 1220263"/>
                  <a:gd name="connsiteY1365" fmla="*/ 1121514 h 2074699"/>
                  <a:gd name="connsiteX1366" fmla="*/ 86723 w 1220263"/>
                  <a:gd name="connsiteY1366" fmla="*/ 1120747 h 2074699"/>
                  <a:gd name="connsiteX1367" fmla="*/ 86723 w 1220263"/>
                  <a:gd name="connsiteY1367" fmla="*/ 1118956 h 2074699"/>
                  <a:gd name="connsiteX1368" fmla="*/ 90049 w 1220263"/>
                  <a:gd name="connsiteY1368" fmla="*/ 1114351 h 2074699"/>
                  <a:gd name="connsiteX1369" fmla="*/ 90816 w 1220263"/>
                  <a:gd name="connsiteY1369" fmla="*/ 1112561 h 2074699"/>
                  <a:gd name="connsiteX1370" fmla="*/ 91328 w 1220263"/>
                  <a:gd name="connsiteY1370" fmla="*/ 1109491 h 2074699"/>
                  <a:gd name="connsiteX1371" fmla="*/ 89537 w 1220263"/>
                  <a:gd name="connsiteY1371" fmla="*/ 1106421 h 2074699"/>
                  <a:gd name="connsiteX1372" fmla="*/ 88514 w 1220263"/>
                  <a:gd name="connsiteY1372" fmla="*/ 1105654 h 2074699"/>
                  <a:gd name="connsiteX1373" fmla="*/ 85188 w 1220263"/>
                  <a:gd name="connsiteY1373" fmla="*/ 1105142 h 2074699"/>
                  <a:gd name="connsiteX1374" fmla="*/ 80072 w 1220263"/>
                  <a:gd name="connsiteY1374" fmla="*/ 1102328 h 2074699"/>
                  <a:gd name="connsiteX1375" fmla="*/ 77514 w 1220263"/>
                  <a:gd name="connsiteY1375" fmla="*/ 1100281 h 2074699"/>
                  <a:gd name="connsiteX1376" fmla="*/ 77002 w 1220263"/>
                  <a:gd name="connsiteY1376" fmla="*/ 1098235 h 2074699"/>
                  <a:gd name="connsiteX1377" fmla="*/ 76234 w 1220263"/>
                  <a:gd name="connsiteY1377" fmla="*/ 1097723 h 2074699"/>
                  <a:gd name="connsiteX1378" fmla="*/ 74444 w 1220263"/>
                  <a:gd name="connsiteY1378" fmla="*/ 1097723 h 2074699"/>
                  <a:gd name="connsiteX1379" fmla="*/ 70606 w 1220263"/>
                  <a:gd name="connsiteY1379" fmla="*/ 1095677 h 2074699"/>
                  <a:gd name="connsiteX1380" fmla="*/ 67281 w 1220263"/>
                  <a:gd name="connsiteY1380" fmla="*/ 1092351 h 2074699"/>
                  <a:gd name="connsiteX1381" fmla="*/ 65234 w 1220263"/>
                  <a:gd name="connsiteY1381" fmla="*/ 1090049 h 2074699"/>
                  <a:gd name="connsiteX1382" fmla="*/ 64978 w 1220263"/>
                  <a:gd name="connsiteY1382" fmla="*/ 1087746 h 2074699"/>
                  <a:gd name="connsiteX1383" fmla="*/ 61653 w 1220263"/>
                  <a:gd name="connsiteY1383" fmla="*/ 1087490 h 2074699"/>
                  <a:gd name="connsiteX1384" fmla="*/ 58583 w 1220263"/>
                  <a:gd name="connsiteY1384" fmla="*/ 1086723 h 2074699"/>
                  <a:gd name="connsiteX1385" fmla="*/ 57048 w 1220263"/>
                  <a:gd name="connsiteY1385" fmla="*/ 1084932 h 2074699"/>
                  <a:gd name="connsiteX1386" fmla="*/ 57815 w 1220263"/>
                  <a:gd name="connsiteY1386" fmla="*/ 1083141 h 2074699"/>
                  <a:gd name="connsiteX1387" fmla="*/ 57815 w 1220263"/>
                  <a:gd name="connsiteY1387" fmla="*/ 1081607 h 2074699"/>
                  <a:gd name="connsiteX1388" fmla="*/ 57048 w 1220263"/>
                  <a:gd name="connsiteY1388" fmla="*/ 1080839 h 2074699"/>
                  <a:gd name="connsiteX1389" fmla="*/ 55513 w 1220263"/>
                  <a:gd name="connsiteY1389" fmla="*/ 1081095 h 2074699"/>
                  <a:gd name="connsiteX1390" fmla="*/ 54745 w 1220263"/>
                  <a:gd name="connsiteY1390" fmla="*/ 1080327 h 2074699"/>
                  <a:gd name="connsiteX1391" fmla="*/ 55001 w 1220263"/>
                  <a:gd name="connsiteY1391" fmla="*/ 1078281 h 2074699"/>
                  <a:gd name="connsiteX1392" fmla="*/ 54234 w 1220263"/>
                  <a:gd name="connsiteY1392" fmla="*/ 1074955 h 2074699"/>
                  <a:gd name="connsiteX1393" fmla="*/ 51420 w 1220263"/>
                  <a:gd name="connsiteY1393" fmla="*/ 1070862 h 2074699"/>
                  <a:gd name="connsiteX1394" fmla="*/ 49629 w 1220263"/>
                  <a:gd name="connsiteY1394" fmla="*/ 1069327 h 2074699"/>
                  <a:gd name="connsiteX1395" fmla="*/ 47838 w 1220263"/>
                  <a:gd name="connsiteY1395" fmla="*/ 1068304 h 2074699"/>
                  <a:gd name="connsiteX1396" fmla="*/ 45280 w 1220263"/>
                  <a:gd name="connsiteY1396" fmla="*/ 1068048 h 2074699"/>
                  <a:gd name="connsiteX1397" fmla="*/ 40675 w 1220263"/>
                  <a:gd name="connsiteY1397" fmla="*/ 1067536 h 2074699"/>
                  <a:gd name="connsiteX1398" fmla="*/ 38885 w 1220263"/>
                  <a:gd name="connsiteY1398" fmla="*/ 1066257 h 2074699"/>
                  <a:gd name="connsiteX1399" fmla="*/ 38373 w 1220263"/>
                  <a:gd name="connsiteY1399" fmla="*/ 1062676 h 2074699"/>
                  <a:gd name="connsiteX1400" fmla="*/ 39908 w 1220263"/>
                  <a:gd name="connsiteY1400" fmla="*/ 1056536 h 2074699"/>
                  <a:gd name="connsiteX1401" fmla="*/ 40164 w 1220263"/>
                  <a:gd name="connsiteY1401" fmla="*/ 1055001 h 2074699"/>
                  <a:gd name="connsiteX1402" fmla="*/ 39652 w 1220263"/>
                  <a:gd name="connsiteY1402" fmla="*/ 1052955 h 2074699"/>
                  <a:gd name="connsiteX1403" fmla="*/ 37606 w 1220263"/>
                  <a:gd name="connsiteY1403" fmla="*/ 1050396 h 2074699"/>
                  <a:gd name="connsiteX1404" fmla="*/ 35559 w 1220263"/>
                  <a:gd name="connsiteY1404" fmla="*/ 1049117 h 2074699"/>
                  <a:gd name="connsiteX1405" fmla="*/ 35303 w 1220263"/>
                  <a:gd name="connsiteY1405" fmla="*/ 1048350 h 2074699"/>
                  <a:gd name="connsiteX1406" fmla="*/ 35303 w 1220263"/>
                  <a:gd name="connsiteY1406" fmla="*/ 1046303 h 2074699"/>
                  <a:gd name="connsiteX1407" fmla="*/ 38117 w 1220263"/>
                  <a:gd name="connsiteY1407" fmla="*/ 1040419 h 2074699"/>
                  <a:gd name="connsiteX1408" fmla="*/ 39652 w 1220263"/>
                  <a:gd name="connsiteY1408" fmla="*/ 1036838 h 2074699"/>
                  <a:gd name="connsiteX1409" fmla="*/ 40675 w 1220263"/>
                  <a:gd name="connsiteY1409" fmla="*/ 1033257 h 2074699"/>
                  <a:gd name="connsiteX1410" fmla="*/ 41699 w 1220263"/>
                  <a:gd name="connsiteY1410" fmla="*/ 1025582 h 2074699"/>
                  <a:gd name="connsiteX1411" fmla="*/ 41699 w 1220263"/>
                  <a:gd name="connsiteY1411" fmla="*/ 1021489 h 2074699"/>
                  <a:gd name="connsiteX1412" fmla="*/ 40164 w 1220263"/>
                  <a:gd name="connsiteY1412" fmla="*/ 1019442 h 2074699"/>
                  <a:gd name="connsiteX1413" fmla="*/ 38885 w 1220263"/>
                  <a:gd name="connsiteY1413" fmla="*/ 1018675 h 2074699"/>
                  <a:gd name="connsiteX1414" fmla="*/ 36582 w 1220263"/>
                  <a:gd name="connsiteY1414" fmla="*/ 1018422 h 2074699"/>
                  <a:gd name="connsiteX1415" fmla="*/ 32489 w 1220263"/>
                  <a:gd name="connsiteY1415" fmla="*/ 1016631 h 2074699"/>
                  <a:gd name="connsiteX1416" fmla="*/ 31466 w 1220263"/>
                  <a:gd name="connsiteY1416" fmla="*/ 1014840 h 2074699"/>
                  <a:gd name="connsiteX1417" fmla="*/ 31210 w 1220263"/>
                  <a:gd name="connsiteY1417" fmla="*/ 1012282 h 2074699"/>
                  <a:gd name="connsiteX1418" fmla="*/ 31722 w 1220263"/>
                  <a:gd name="connsiteY1418" fmla="*/ 1010747 h 2074699"/>
                  <a:gd name="connsiteX1419" fmla="*/ 33768 w 1220263"/>
                  <a:gd name="connsiteY1419" fmla="*/ 1006142 h 2074699"/>
                  <a:gd name="connsiteX1420" fmla="*/ 33768 w 1220263"/>
                  <a:gd name="connsiteY1420" fmla="*/ 1002561 h 2074699"/>
                  <a:gd name="connsiteX1421" fmla="*/ 31466 w 1220263"/>
                  <a:gd name="connsiteY1421" fmla="*/ 997956 h 2074699"/>
                  <a:gd name="connsiteX1422" fmla="*/ 29931 w 1220263"/>
                  <a:gd name="connsiteY1422" fmla="*/ 996421 h 2074699"/>
                  <a:gd name="connsiteX1423" fmla="*/ 26350 w 1220263"/>
                  <a:gd name="connsiteY1423" fmla="*/ 993351 h 2074699"/>
                  <a:gd name="connsiteX1424" fmla="*/ 26094 w 1220263"/>
                  <a:gd name="connsiteY1424" fmla="*/ 992328 h 2074699"/>
                  <a:gd name="connsiteX1425" fmla="*/ 26861 w 1220263"/>
                  <a:gd name="connsiteY1425" fmla="*/ 989770 h 2074699"/>
                  <a:gd name="connsiteX1426" fmla="*/ 27117 w 1220263"/>
                  <a:gd name="connsiteY1426" fmla="*/ 988235 h 2074699"/>
                  <a:gd name="connsiteX1427" fmla="*/ 24303 w 1220263"/>
                  <a:gd name="connsiteY1427" fmla="*/ 986188 h 2074699"/>
                  <a:gd name="connsiteX1428" fmla="*/ 23791 w 1220263"/>
                  <a:gd name="connsiteY1428" fmla="*/ 984909 h 2074699"/>
                  <a:gd name="connsiteX1429" fmla="*/ 23791 w 1220263"/>
                  <a:gd name="connsiteY1429" fmla="*/ 983630 h 2074699"/>
                  <a:gd name="connsiteX1430" fmla="*/ 23536 w 1220263"/>
                  <a:gd name="connsiteY1430" fmla="*/ 979537 h 2074699"/>
                  <a:gd name="connsiteX1431" fmla="*/ 23791 w 1220263"/>
                  <a:gd name="connsiteY1431" fmla="*/ 978258 h 2074699"/>
                  <a:gd name="connsiteX1432" fmla="*/ 25070 w 1220263"/>
                  <a:gd name="connsiteY1432" fmla="*/ 976723 h 2074699"/>
                  <a:gd name="connsiteX1433" fmla="*/ 25070 w 1220263"/>
                  <a:gd name="connsiteY1433" fmla="*/ 975188 h 2074699"/>
                  <a:gd name="connsiteX1434" fmla="*/ 23791 w 1220263"/>
                  <a:gd name="connsiteY1434" fmla="*/ 973141 h 2074699"/>
                  <a:gd name="connsiteX1435" fmla="*/ 22512 w 1220263"/>
                  <a:gd name="connsiteY1435" fmla="*/ 970327 h 2074699"/>
                  <a:gd name="connsiteX1436" fmla="*/ 22512 w 1220263"/>
                  <a:gd name="connsiteY1436" fmla="*/ 969048 h 2074699"/>
                  <a:gd name="connsiteX1437" fmla="*/ 23791 w 1220263"/>
                  <a:gd name="connsiteY1437" fmla="*/ 967002 h 2074699"/>
                  <a:gd name="connsiteX1438" fmla="*/ 26094 w 1220263"/>
                  <a:gd name="connsiteY1438" fmla="*/ 963932 h 2074699"/>
                  <a:gd name="connsiteX1439" fmla="*/ 26861 w 1220263"/>
                  <a:gd name="connsiteY1439" fmla="*/ 962397 h 2074699"/>
                  <a:gd name="connsiteX1440" fmla="*/ 26861 w 1220263"/>
                  <a:gd name="connsiteY1440" fmla="*/ 959839 h 2074699"/>
                  <a:gd name="connsiteX1441" fmla="*/ 26094 w 1220263"/>
                  <a:gd name="connsiteY1441" fmla="*/ 957281 h 2074699"/>
                  <a:gd name="connsiteX1442" fmla="*/ 25070 w 1220263"/>
                  <a:gd name="connsiteY1442" fmla="*/ 955746 h 2074699"/>
                  <a:gd name="connsiteX1443" fmla="*/ 22256 w 1220263"/>
                  <a:gd name="connsiteY1443" fmla="*/ 954211 h 2074699"/>
                  <a:gd name="connsiteX1444" fmla="*/ 19698 w 1220263"/>
                  <a:gd name="connsiteY1444" fmla="*/ 951908 h 2074699"/>
                  <a:gd name="connsiteX1445" fmla="*/ 16884 w 1220263"/>
                  <a:gd name="connsiteY1445" fmla="*/ 950629 h 2074699"/>
                  <a:gd name="connsiteX1446" fmla="*/ 16117 w 1220263"/>
                  <a:gd name="connsiteY1446" fmla="*/ 949094 h 2074699"/>
                  <a:gd name="connsiteX1447" fmla="*/ 16372 w 1220263"/>
                  <a:gd name="connsiteY1447" fmla="*/ 947815 h 2074699"/>
                  <a:gd name="connsiteX1448" fmla="*/ 17396 w 1220263"/>
                  <a:gd name="connsiteY1448" fmla="*/ 946025 h 2074699"/>
                  <a:gd name="connsiteX1449" fmla="*/ 17396 w 1220263"/>
                  <a:gd name="connsiteY1449" fmla="*/ 943466 h 2074699"/>
                  <a:gd name="connsiteX1450" fmla="*/ 16117 w 1220263"/>
                  <a:gd name="connsiteY1450" fmla="*/ 941420 h 2074699"/>
                  <a:gd name="connsiteX1451" fmla="*/ 15349 w 1220263"/>
                  <a:gd name="connsiteY1451" fmla="*/ 939373 h 2074699"/>
                  <a:gd name="connsiteX1452" fmla="*/ 15093 w 1220263"/>
                  <a:gd name="connsiteY1452" fmla="*/ 935280 h 2074699"/>
                  <a:gd name="connsiteX1453" fmla="*/ 14326 w 1220263"/>
                  <a:gd name="connsiteY1453" fmla="*/ 933234 h 2074699"/>
                  <a:gd name="connsiteX1454" fmla="*/ 13047 w 1220263"/>
                  <a:gd name="connsiteY1454" fmla="*/ 930675 h 2074699"/>
                  <a:gd name="connsiteX1455" fmla="*/ 12024 w 1220263"/>
                  <a:gd name="connsiteY1455" fmla="*/ 926071 h 2074699"/>
                  <a:gd name="connsiteX1456" fmla="*/ 11000 w 1220263"/>
                  <a:gd name="connsiteY1456" fmla="*/ 923768 h 2074699"/>
                  <a:gd name="connsiteX1457" fmla="*/ 8698 w 1220263"/>
                  <a:gd name="connsiteY1457" fmla="*/ 921722 h 2074699"/>
                  <a:gd name="connsiteX1458" fmla="*/ 8186 w 1220263"/>
                  <a:gd name="connsiteY1458" fmla="*/ 919931 h 2074699"/>
                  <a:gd name="connsiteX1459" fmla="*/ 6907 w 1220263"/>
                  <a:gd name="connsiteY1459" fmla="*/ 917629 h 2074699"/>
                  <a:gd name="connsiteX1460" fmla="*/ 4349 w 1220263"/>
                  <a:gd name="connsiteY1460" fmla="*/ 917373 h 2074699"/>
                  <a:gd name="connsiteX1461" fmla="*/ 3326 w 1220263"/>
                  <a:gd name="connsiteY1461" fmla="*/ 916349 h 2074699"/>
                  <a:gd name="connsiteX1462" fmla="*/ 2302 w 1220263"/>
                  <a:gd name="connsiteY1462" fmla="*/ 914303 h 2074699"/>
                  <a:gd name="connsiteX1463" fmla="*/ 0 w 1220263"/>
                  <a:gd name="connsiteY1463" fmla="*/ 912512 h 2074699"/>
                  <a:gd name="connsiteX1464" fmla="*/ 0 w 1220263"/>
                  <a:gd name="connsiteY1464" fmla="*/ 911745 h 2074699"/>
                  <a:gd name="connsiteX1465" fmla="*/ 1791 w 1220263"/>
                  <a:gd name="connsiteY1465" fmla="*/ 910721 h 2074699"/>
                  <a:gd name="connsiteX1466" fmla="*/ 8186 w 1220263"/>
                  <a:gd name="connsiteY1466" fmla="*/ 910721 h 2074699"/>
                  <a:gd name="connsiteX1467" fmla="*/ 10489 w 1220263"/>
                  <a:gd name="connsiteY1467" fmla="*/ 910210 h 2074699"/>
                  <a:gd name="connsiteX1468" fmla="*/ 12024 w 1220263"/>
                  <a:gd name="connsiteY1468" fmla="*/ 909442 h 2074699"/>
                  <a:gd name="connsiteX1469" fmla="*/ 16372 w 1220263"/>
                  <a:gd name="connsiteY1469" fmla="*/ 906372 h 2074699"/>
                  <a:gd name="connsiteX1470" fmla="*/ 18675 w 1220263"/>
                  <a:gd name="connsiteY1470" fmla="*/ 903303 h 2074699"/>
                  <a:gd name="connsiteX1471" fmla="*/ 18419 w 1220263"/>
                  <a:gd name="connsiteY1471" fmla="*/ 899721 h 2074699"/>
                  <a:gd name="connsiteX1472" fmla="*/ 19186 w 1220263"/>
                  <a:gd name="connsiteY1472" fmla="*/ 895884 h 2074699"/>
                  <a:gd name="connsiteX1473" fmla="*/ 19442 w 1220263"/>
                  <a:gd name="connsiteY1473" fmla="*/ 892302 h 2074699"/>
                  <a:gd name="connsiteX1474" fmla="*/ 18931 w 1220263"/>
                  <a:gd name="connsiteY1474" fmla="*/ 888977 h 2074699"/>
                  <a:gd name="connsiteX1475" fmla="*/ 17396 w 1220263"/>
                  <a:gd name="connsiteY1475" fmla="*/ 882328 h 2074699"/>
                  <a:gd name="connsiteX1476" fmla="*/ 18419 w 1220263"/>
                  <a:gd name="connsiteY1476" fmla="*/ 879770 h 2074699"/>
                  <a:gd name="connsiteX1477" fmla="*/ 18419 w 1220263"/>
                  <a:gd name="connsiteY1477" fmla="*/ 879002 h 2074699"/>
                  <a:gd name="connsiteX1478" fmla="*/ 16884 w 1220263"/>
                  <a:gd name="connsiteY1478" fmla="*/ 876700 h 2074699"/>
                  <a:gd name="connsiteX1479" fmla="*/ 16884 w 1220263"/>
                  <a:gd name="connsiteY1479" fmla="*/ 873630 h 2074699"/>
                  <a:gd name="connsiteX1480" fmla="*/ 20210 w 1220263"/>
                  <a:gd name="connsiteY1480" fmla="*/ 871072 h 2074699"/>
                  <a:gd name="connsiteX1481" fmla="*/ 23536 w 1220263"/>
                  <a:gd name="connsiteY1481" fmla="*/ 869025 h 2074699"/>
                  <a:gd name="connsiteX1482" fmla="*/ 26094 w 1220263"/>
                  <a:gd name="connsiteY1482" fmla="*/ 868258 h 2074699"/>
                  <a:gd name="connsiteX1483" fmla="*/ 30443 w 1220263"/>
                  <a:gd name="connsiteY1483" fmla="*/ 866470 h 2074699"/>
                  <a:gd name="connsiteX1484" fmla="*/ 33768 w 1220263"/>
                  <a:gd name="connsiteY1484" fmla="*/ 865191 h 2074699"/>
                  <a:gd name="connsiteX1485" fmla="*/ 39396 w 1220263"/>
                  <a:gd name="connsiteY1485" fmla="*/ 862121 h 2074699"/>
                  <a:gd name="connsiteX1486" fmla="*/ 42210 w 1220263"/>
                  <a:gd name="connsiteY1486" fmla="*/ 859818 h 2074699"/>
                  <a:gd name="connsiteX1487" fmla="*/ 43234 w 1220263"/>
                  <a:gd name="connsiteY1487" fmla="*/ 857772 h 2074699"/>
                  <a:gd name="connsiteX1488" fmla="*/ 43745 w 1220263"/>
                  <a:gd name="connsiteY1488" fmla="*/ 855214 h 2074699"/>
                  <a:gd name="connsiteX1489" fmla="*/ 44768 w 1220263"/>
                  <a:gd name="connsiteY1489" fmla="*/ 846260 h 2074699"/>
                  <a:gd name="connsiteX1490" fmla="*/ 46559 w 1220263"/>
                  <a:gd name="connsiteY1490" fmla="*/ 843446 h 2074699"/>
                  <a:gd name="connsiteX1491" fmla="*/ 53211 w 1220263"/>
                  <a:gd name="connsiteY1491" fmla="*/ 839609 h 2074699"/>
                  <a:gd name="connsiteX1492" fmla="*/ 59095 w 1220263"/>
                  <a:gd name="connsiteY1492" fmla="*/ 835516 h 2074699"/>
                  <a:gd name="connsiteX1493" fmla="*/ 61141 w 1220263"/>
                  <a:gd name="connsiteY1493" fmla="*/ 833213 h 2074699"/>
                  <a:gd name="connsiteX1494" fmla="*/ 62676 w 1220263"/>
                  <a:gd name="connsiteY1494" fmla="*/ 830143 h 2074699"/>
                  <a:gd name="connsiteX1495" fmla="*/ 64723 w 1220263"/>
                  <a:gd name="connsiteY1495" fmla="*/ 820166 h 2074699"/>
                  <a:gd name="connsiteX1496" fmla="*/ 65234 w 1220263"/>
                  <a:gd name="connsiteY1496" fmla="*/ 818120 h 2074699"/>
                  <a:gd name="connsiteX1497" fmla="*/ 69071 w 1220263"/>
                  <a:gd name="connsiteY1497" fmla="*/ 812748 h 2074699"/>
                  <a:gd name="connsiteX1498" fmla="*/ 73932 w 1220263"/>
                  <a:gd name="connsiteY1498" fmla="*/ 807631 h 2074699"/>
                  <a:gd name="connsiteX1499" fmla="*/ 75467 w 1220263"/>
                  <a:gd name="connsiteY1499" fmla="*/ 805329 h 2074699"/>
                  <a:gd name="connsiteX1500" fmla="*/ 76746 w 1220263"/>
                  <a:gd name="connsiteY1500" fmla="*/ 802259 h 2074699"/>
                  <a:gd name="connsiteX1501" fmla="*/ 78537 w 1220263"/>
                  <a:gd name="connsiteY1501" fmla="*/ 798166 h 2074699"/>
                  <a:gd name="connsiteX1502" fmla="*/ 79304 w 1220263"/>
                  <a:gd name="connsiteY1502" fmla="*/ 796887 h 2074699"/>
                  <a:gd name="connsiteX1503" fmla="*/ 81862 w 1220263"/>
                  <a:gd name="connsiteY1503" fmla="*/ 794840 h 2074699"/>
                  <a:gd name="connsiteX1504" fmla="*/ 83909 w 1220263"/>
                  <a:gd name="connsiteY1504" fmla="*/ 794328 h 2074699"/>
                  <a:gd name="connsiteX1505" fmla="*/ 85188 w 1220263"/>
                  <a:gd name="connsiteY1505" fmla="*/ 794840 h 2074699"/>
                  <a:gd name="connsiteX1506" fmla="*/ 86979 w 1220263"/>
                  <a:gd name="connsiteY1506" fmla="*/ 795863 h 2074699"/>
                  <a:gd name="connsiteX1507" fmla="*/ 89537 w 1220263"/>
                  <a:gd name="connsiteY1507" fmla="*/ 796887 h 2074699"/>
                  <a:gd name="connsiteX1508" fmla="*/ 91584 w 1220263"/>
                  <a:gd name="connsiteY1508" fmla="*/ 796887 h 2074699"/>
                  <a:gd name="connsiteX1509" fmla="*/ 93886 w 1220263"/>
                  <a:gd name="connsiteY1509" fmla="*/ 795863 h 2074699"/>
                  <a:gd name="connsiteX1510" fmla="*/ 94398 w 1220263"/>
                  <a:gd name="connsiteY1510" fmla="*/ 794328 h 2074699"/>
                  <a:gd name="connsiteX1511" fmla="*/ 93374 w 1220263"/>
                  <a:gd name="connsiteY1511" fmla="*/ 791003 h 2074699"/>
                  <a:gd name="connsiteX1512" fmla="*/ 93630 w 1220263"/>
                  <a:gd name="connsiteY1512" fmla="*/ 790235 h 2074699"/>
                  <a:gd name="connsiteX1513" fmla="*/ 96700 w 1220263"/>
                  <a:gd name="connsiteY1513" fmla="*/ 788956 h 2074699"/>
                  <a:gd name="connsiteX1514" fmla="*/ 97468 w 1220263"/>
                  <a:gd name="connsiteY1514" fmla="*/ 787933 h 2074699"/>
                  <a:gd name="connsiteX1515" fmla="*/ 97468 w 1220263"/>
                  <a:gd name="connsiteY1515" fmla="*/ 785886 h 2074699"/>
                  <a:gd name="connsiteX1516" fmla="*/ 96188 w 1220263"/>
                  <a:gd name="connsiteY1516" fmla="*/ 783584 h 2074699"/>
                  <a:gd name="connsiteX1517" fmla="*/ 90049 w 1220263"/>
                  <a:gd name="connsiteY1517" fmla="*/ 776165 h 2074699"/>
                  <a:gd name="connsiteX1518" fmla="*/ 88258 w 1220263"/>
                  <a:gd name="connsiteY1518" fmla="*/ 770793 h 2074699"/>
                  <a:gd name="connsiteX1519" fmla="*/ 86723 w 1220263"/>
                  <a:gd name="connsiteY1519" fmla="*/ 768491 h 2074699"/>
                  <a:gd name="connsiteX1520" fmla="*/ 85444 w 1220263"/>
                  <a:gd name="connsiteY1520" fmla="*/ 765421 h 2074699"/>
                  <a:gd name="connsiteX1521" fmla="*/ 81607 w 1220263"/>
                  <a:gd name="connsiteY1521" fmla="*/ 759281 h 2074699"/>
                  <a:gd name="connsiteX1522" fmla="*/ 81095 w 1220263"/>
                  <a:gd name="connsiteY1522" fmla="*/ 756723 h 2074699"/>
                  <a:gd name="connsiteX1523" fmla="*/ 82118 w 1220263"/>
                  <a:gd name="connsiteY1523" fmla="*/ 754421 h 2074699"/>
                  <a:gd name="connsiteX1524" fmla="*/ 83909 w 1220263"/>
                  <a:gd name="connsiteY1524" fmla="*/ 753141 h 2074699"/>
                  <a:gd name="connsiteX1525" fmla="*/ 87746 w 1220263"/>
                  <a:gd name="connsiteY1525" fmla="*/ 751353 h 2074699"/>
                  <a:gd name="connsiteX1526" fmla="*/ 93118 w 1220263"/>
                  <a:gd name="connsiteY1526" fmla="*/ 749563 h 2074699"/>
                  <a:gd name="connsiteX1527" fmla="*/ 94653 w 1220263"/>
                  <a:gd name="connsiteY1527" fmla="*/ 748539 h 2074699"/>
                  <a:gd name="connsiteX1528" fmla="*/ 97723 w 1220263"/>
                  <a:gd name="connsiteY1528" fmla="*/ 745725 h 2074699"/>
                  <a:gd name="connsiteX1529" fmla="*/ 99770 w 1220263"/>
                  <a:gd name="connsiteY1529" fmla="*/ 742911 h 2074699"/>
                  <a:gd name="connsiteX1530" fmla="*/ 101816 w 1220263"/>
                  <a:gd name="connsiteY1530" fmla="*/ 741888 h 2074699"/>
                  <a:gd name="connsiteX1531" fmla="*/ 103863 w 1220263"/>
                  <a:gd name="connsiteY1531" fmla="*/ 741888 h 2074699"/>
                  <a:gd name="connsiteX1532" fmla="*/ 106165 w 1220263"/>
                  <a:gd name="connsiteY1532" fmla="*/ 742655 h 2074699"/>
                  <a:gd name="connsiteX1533" fmla="*/ 110259 w 1220263"/>
                  <a:gd name="connsiteY1533" fmla="*/ 745469 h 2074699"/>
                  <a:gd name="connsiteX1534" fmla="*/ 111026 w 1220263"/>
                  <a:gd name="connsiteY1534" fmla="*/ 745725 h 2074699"/>
                  <a:gd name="connsiteX1535" fmla="*/ 114352 w 1220263"/>
                  <a:gd name="connsiteY1535" fmla="*/ 744958 h 2074699"/>
                  <a:gd name="connsiteX1536" fmla="*/ 116654 w 1220263"/>
                  <a:gd name="connsiteY1536" fmla="*/ 745211 h 2074699"/>
                  <a:gd name="connsiteX1537" fmla="*/ 120747 w 1220263"/>
                  <a:gd name="connsiteY1537" fmla="*/ 750072 h 2074699"/>
                  <a:gd name="connsiteX1538" fmla="*/ 123305 w 1220263"/>
                  <a:gd name="connsiteY1538" fmla="*/ 753909 h 2074699"/>
                  <a:gd name="connsiteX1539" fmla="*/ 125864 w 1220263"/>
                  <a:gd name="connsiteY1539" fmla="*/ 758002 h 2074699"/>
                  <a:gd name="connsiteX1540" fmla="*/ 127910 w 1220263"/>
                  <a:gd name="connsiteY1540" fmla="*/ 759793 h 2074699"/>
                  <a:gd name="connsiteX1541" fmla="*/ 131236 w 1220263"/>
                  <a:gd name="connsiteY1541" fmla="*/ 760816 h 2074699"/>
                  <a:gd name="connsiteX1542" fmla="*/ 134561 w 1220263"/>
                  <a:gd name="connsiteY1542" fmla="*/ 761069 h 2074699"/>
                  <a:gd name="connsiteX1543" fmla="*/ 137631 w 1220263"/>
                  <a:gd name="connsiteY1543" fmla="*/ 761581 h 2074699"/>
                  <a:gd name="connsiteX1544" fmla="*/ 142236 w 1220263"/>
                  <a:gd name="connsiteY1544" fmla="*/ 763627 h 2074699"/>
                  <a:gd name="connsiteX1545" fmla="*/ 143771 w 1220263"/>
                  <a:gd name="connsiteY1545" fmla="*/ 765162 h 2074699"/>
                  <a:gd name="connsiteX1546" fmla="*/ 145306 w 1220263"/>
                  <a:gd name="connsiteY1546" fmla="*/ 765930 h 2074699"/>
                  <a:gd name="connsiteX1547" fmla="*/ 148376 w 1220263"/>
                  <a:gd name="connsiteY1547" fmla="*/ 767209 h 2074699"/>
                  <a:gd name="connsiteX1548" fmla="*/ 150422 w 1220263"/>
                  <a:gd name="connsiteY1548" fmla="*/ 767462 h 2074699"/>
                  <a:gd name="connsiteX1549" fmla="*/ 160143 w 1220263"/>
                  <a:gd name="connsiteY1549" fmla="*/ 768486 h 2074699"/>
                  <a:gd name="connsiteX1550" fmla="*/ 164237 w 1220263"/>
                  <a:gd name="connsiteY1550" fmla="*/ 769509 h 2074699"/>
                  <a:gd name="connsiteX1551" fmla="*/ 167562 w 1220263"/>
                  <a:gd name="connsiteY1551" fmla="*/ 769765 h 2074699"/>
                  <a:gd name="connsiteX1552" fmla="*/ 177283 w 1220263"/>
                  <a:gd name="connsiteY1552" fmla="*/ 767462 h 2074699"/>
                  <a:gd name="connsiteX1553" fmla="*/ 179074 w 1220263"/>
                  <a:gd name="connsiteY1553" fmla="*/ 766951 h 2074699"/>
                  <a:gd name="connsiteX1554" fmla="*/ 182144 w 1220263"/>
                  <a:gd name="connsiteY1554" fmla="*/ 764904 h 2074699"/>
                  <a:gd name="connsiteX1555" fmla="*/ 184702 w 1220263"/>
                  <a:gd name="connsiteY1555" fmla="*/ 764137 h 2074699"/>
                  <a:gd name="connsiteX1556" fmla="*/ 186749 w 1220263"/>
                  <a:gd name="connsiteY1556" fmla="*/ 763881 h 2074699"/>
                  <a:gd name="connsiteX1557" fmla="*/ 191865 w 1220263"/>
                  <a:gd name="connsiteY1557" fmla="*/ 763881 h 2074699"/>
                  <a:gd name="connsiteX1558" fmla="*/ 199795 w 1220263"/>
                  <a:gd name="connsiteY1558" fmla="*/ 763369 h 2074699"/>
                  <a:gd name="connsiteX1559" fmla="*/ 201586 w 1220263"/>
                  <a:gd name="connsiteY1559" fmla="*/ 762857 h 2074699"/>
                  <a:gd name="connsiteX1560" fmla="*/ 204656 w 1220263"/>
                  <a:gd name="connsiteY1560" fmla="*/ 759276 h 2074699"/>
                  <a:gd name="connsiteX1561" fmla="*/ 206958 w 1220263"/>
                  <a:gd name="connsiteY1561" fmla="*/ 756974 h 2074699"/>
                  <a:gd name="connsiteX1562" fmla="*/ 209517 w 1220263"/>
                  <a:gd name="connsiteY1562" fmla="*/ 754927 h 2074699"/>
                  <a:gd name="connsiteX1563" fmla="*/ 211819 w 1220263"/>
                  <a:gd name="connsiteY1563" fmla="*/ 752625 h 2074699"/>
                  <a:gd name="connsiteX1564" fmla="*/ 213354 w 1220263"/>
                  <a:gd name="connsiteY1564" fmla="*/ 749811 h 2074699"/>
                  <a:gd name="connsiteX1565" fmla="*/ 213610 w 1220263"/>
                  <a:gd name="connsiteY1565" fmla="*/ 748273 h 2074699"/>
                  <a:gd name="connsiteX1566" fmla="*/ 215912 w 1220263"/>
                  <a:gd name="connsiteY1566" fmla="*/ 745971 h 2074699"/>
                  <a:gd name="connsiteX1567" fmla="*/ 216168 w 1220263"/>
                  <a:gd name="connsiteY1567" fmla="*/ 744692 h 2074699"/>
                  <a:gd name="connsiteX1568" fmla="*/ 215912 w 1220263"/>
                  <a:gd name="connsiteY1568" fmla="*/ 743157 h 2074699"/>
                  <a:gd name="connsiteX1569" fmla="*/ 214633 w 1220263"/>
                  <a:gd name="connsiteY1569" fmla="*/ 741110 h 2074699"/>
                  <a:gd name="connsiteX1570" fmla="*/ 214889 w 1220263"/>
                  <a:gd name="connsiteY1570" fmla="*/ 740087 h 2074699"/>
                  <a:gd name="connsiteX1571" fmla="*/ 216679 w 1220263"/>
                  <a:gd name="connsiteY1571" fmla="*/ 738552 h 2074699"/>
                  <a:gd name="connsiteX1572" fmla="*/ 221028 w 1220263"/>
                  <a:gd name="connsiteY1572" fmla="*/ 735738 h 2074699"/>
                  <a:gd name="connsiteX1573" fmla="*/ 223331 w 1220263"/>
                  <a:gd name="connsiteY1573" fmla="*/ 733180 h 2074699"/>
                  <a:gd name="connsiteX1574" fmla="*/ 225889 w 1220263"/>
                  <a:gd name="connsiteY1574" fmla="*/ 729598 h 2074699"/>
                  <a:gd name="connsiteX1575" fmla="*/ 227680 w 1220263"/>
                  <a:gd name="connsiteY1575" fmla="*/ 725249 h 2074699"/>
                  <a:gd name="connsiteX1576" fmla="*/ 228959 w 1220263"/>
                  <a:gd name="connsiteY1576" fmla="*/ 723203 h 2074699"/>
                  <a:gd name="connsiteX1577" fmla="*/ 229215 w 1220263"/>
                  <a:gd name="connsiteY1577" fmla="*/ 721924 h 2074699"/>
                  <a:gd name="connsiteX1578" fmla="*/ 229215 w 1220263"/>
                  <a:gd name="connsiteY1578" fmla="*/ 714761 h 2074699"/>
                  <a:gd name="connsiteX1579" fmla="*/ 228191 w 1220263"/>
                  <a:gd name="connsiteY1579" fmla="*/ 710668 h 2074699"/>
                  <a:gd name="connsiteX1580" fmla="*/ 226656 w 1220263"/>
                  <a:gd name="connsiteY1580" fmla="*/ 706319 h 2074699"/>
                  <a:gd name="connsiteX1581" fmla="*/ 226401 w 1220263"/>
                  <a:gd name="connsiteY1581" fmla="*/ 704272 h 2074699"/>
                  <a:gd name="connsiteX1582" fmla="*/ 227168 w 1220263"/>
                  <a:gd name="connsiteY1582" fmla="*/ 702737 h 2074699"/>
                  <a:gd name="connsiteX1583" fmla="*/ 227424 w 1220263"/>
                  <a:gd name="connsiteY1583" fmla="*/ 700947 h 2074699"/>
                  <a:gd name="connsiteX1584" fmla="*/ 229215 w 1220263"/>
                  <a:gd name="connsiteY1584" fmla="*/ 698900 h 2074699"/>
                  <a:gd name="connsiteX1585" fmla="*/ 230238 w 1220263"/>
                  <a:gd name="connsiteY1585" fmla="*/ 698388 h 2074699"/>
                  <a:gd name="connsiteX1586" fmla="*/ 232540 w 1220263"/>
                  <a:gd name="connsiteY1586" fmla="*/ 698388 h 2074699"/>
                  <a:gd name="connsiteX1587" fmla="*/ 234331 w 1220263"/>
                  <a:gd name="connsiteY1587" fmla="*/ 696853 h 2074699"/>
                  <a:gd name="connsiteX1588" fmla="*/ 234331 w 1220263"/>
                  <a:gd name="connsiteY1588" fmla="*/ 694807 h 2074699"/>
                  <a:gd name="connsiteX1589" fmla="*/ 233564 w 1220263"/>
                  <a:gd name="connsiteY1589" fmla="*/ 693016 h 2074699"/>
                  <a:gd name="connsiteX1590" fmla="*/ 231773 w 1220263"/>
                  <a:gd name="connsiteY1590" fmla="*/ 691225 h 2074699"/>
                  <a:gd name="connsiteX1591" fmla="*/ 225377 w 1220263"/>
                  <a:gd name="connsiteY1591" fmla="*/ 686365 h 2074699"/>
                  <a:gd name="connsiteX1592" fmla="*/ 223331 w 1220263"/>
                  <a:gd name="connsiteY1592" fmla="*/ 682272 h 2074699"/>
                  <a:gd name="connsiteX1593" fmla="*/ 223075 w 1220263"/>
                  <a:gd name="connsiteY1593" fmla="*/ 678179 h 2074699"/>
                  <a:gd name="connsiteX1594" fmla="*/ 223842 w 1220263"/>
                  <a:gd name="connsiteY1594" fmla="*/ 671783 h 2074699"/>
                  <a:gd name="connsiteX1595" fmla="*/ 223587 w 1220263"/>
                  <a:gd name="connsiteY1595" fmla="*/ 668969 h 2074699"/>
                  <a:gd name="connsiteX1596" fmla="*/ 222819 w 1220263"/>
                  <a:gd name="connsiteY1596" fmla="*/ 667434 h 2074699"/>
                  <a:gd name="connsiteX1597" fmla="*/ 221028 w 1220263"/>
                  <a:gd name="connsiteY1597" fmla="*/ 665643 h 2074699"/>
                  <a:gd name="connsiteX1598" fmla="*/ 220261 w 1220263"/>
                  <a:gd name="connsiteY1598" fmla="*/ 664364 h 2074699"/>
                  <a:gd name="connsiteX1599" fmla="*/ 220517 w 1220263"/>
                  <a:gd name="connsiteY1599" fmla="*/ 662574 h 2074699"/>
                  <a:gd name="connsiteX1600" fmla="*/ 222052 w 1220263"/>
                  <a:gd name="connsiteY1600" fmla="*/ 661294 h 2074699"/>
                  <a:gd name="connsiteX1601" fmla="*/ 222563 w 1220263"/>
                  <a:gd name="connsiteY1601" fmla="*/ 660527 h 2074699"/>
                  <a:gd name="connsiteX1602" fmla="*/ 222819 w 1220263"/>
                  <a:gd name="connsiteY1602" fmla="*/ 658480 h 2074699"/>
                  <a:gd name="connsiteX1603" fmla="*/ 225889 w 1220263"/>
                  <a:gd name="connsiteY1603" fmla="*/ 656690 h 2074699"/>
                  <a:gd name="connsiteX1604" fmla="*/ 228447 w 1220263"/>
                  <a:gd name="connsiteY1604" fmla="*/ 653876 h 2074699"/>
                  <a:gd name="connsiteX1605" fmla="*/ 229470 w 1220263"/>
                  <a:gd name="connsiteY1605" fmla="*/ 653364 h 2074699"/>
                  <a:gd name="connsiteX1606" fmla="*/ 234587 w 1220263"/>
                  <a:gd name="connsiteY1606" fmla="*/ 652085 h 2074699"/>
                  <a:gd name="connsiteX1607" fmla="*/ 237913 w 1220263"/>
                  <a:gd name="connsiteY1607" fmla="*/ 650806 h 2074699"/>
                  <a:gd name="connsiteX1608" fmla="*/ 238680 w 1220263"/>
                  <a:gd name="connsiteY1608" fmla="*/ 648503 h 2074699"/>
                  <a:gd name="connsiteX1609" fmla="*/ 236633 w 1220263"/>
                  <a:gd name="connsiteY1609" fmla="*/ 646713 h 2074699"/>
                  <a:gd name="connsiteX1610" fmla="*/ 236633 w 1220263"/>
                  <a:gd name="connsiteY1610" fmla="*/ 645434 h 2074699"/>
                  <a:gd name="connsiteX1611" fmla="*/ 237401 w 1220263"/>
                  <a:gd name="connsiteY1611" fmla="*/ 643643 h 2074699"/>
                  <a:gd name="connsiteX1612" fmla="*/ 237401 w 1220263"/>
                  <a:gd name="connsiteY1612" fmla="*/ 642108 h 2074699"/>
                  <a:gd name="connsiteX1613" fmla="*/ 236889 w 1220263"/>
                  <a:gd name="connsiteY1613" fmla="*/ 639038 h 2074699"/>
                  <a:gd name="connsiteX1614" fmla="*/ 237401 w 1220263"/>
                  <a:gd name="connsiteY1614" fmla="*/ 636736 h 2074699"/>
                  <a:gd name="connsiteX1615" fmla="*/ 240471 w 1220263"/>
                  <a:gd name="connsiteY1615" fmla="*/ 634178 h 2074699"/>
                  <a:gd name="connsiteX1616" fmla="*/ 241238 w 1220263"/>
                  <a:gd name="connsiteY1616" fmla="*/ 631619 h 2074699"/>
                  <a:gd name="connsiteX1617" fmla="*/ 241750 w 1220263"/>
                  <a:gd name="connsiteY1617" fmla="*/ 628805 h 2074699"/>
                  <a:gd name="connsiteX1618" fmla="*/ 241750 w 1220263"/>
                  <a:gd name="connsiteY1618" fmla="*/ 625480 h 2074699"/>
                  <a:gd name="connsiteX1619" fmla="*/ 242006 w 1220263"/>
                  <a:gd name="connsiteY1619" fmla="*/ 624712 h 2074699"/>
                  <a:gd name="connsiteX1620" fmla="*/ 245587 w 1220263"/>
                  <a:gd name="connsiteY1620" fmla="*/ 624201 h 2074699"/>
                  <a:gd name="connsiteX1621" fmla="*/ 246355 w 1220263"/>
                  <a:gd name="connsiteY1621" fmla="*/ 623177 h 2074699"/>
                  <a:gd name="connsiteX1622" fmla="*/ 246355 w 1220263"/>
                  <a:gd name="connsiteY1622" fmla="*/ 621898 h 2074699"/>
                  <a:gd name="connsiteX1623" fmla="*/ 245331 w 1220263"/>
                  <a:gd name="connsiteY1623" fmla="*/ 615756 h 2074699"/>
                  <a:gd name="connsiteX1624" fmla="*/ 245075 w 1220263"/>
                  <a:gd name="connsiteY1624" fmla="*/ 613453 h 2074699"/>
                  <a:gd name="connsiteX1625" fmla="*/ 246866 w 1220263"/>
                  <a:gd name="connsiteY1625" fmla="*/ 609616 h 2074699"/>
                  <a:gd name="connsiteX1626" fmla="*/ 246866 w 1220263"/>
                  <a:gd name="connsiteY1626" fmla="*/ 606035 h 2074699"/>
                  <a:gd name="connsiteX1627" fmla="*/ 246355 w 1220263"/>
                  <a:gd name="connsiteY1627" fmla="*/ 603988 h 2074699"/>
                  <a:gd name="connsiteX1628" fmla="*/ 244820 w 1220263"/>
                  <a:gd name="connsiteY1628" fmla="*/ 602198 h 2074699"/>
                  <a:gd name="connsiteX1629" fmla="*/ 243285 w 1220263"/>
                  <a:gd name="connsiteY1629" fmla="*/ 601430 h 2074699"/>
                  <a:gd name="connsiteX1630" fmla="*/ 240982 w 1220263"/>
                  <a:gd name="connsiteY1630" fmla="*/ 601174 h 2074699"/>
                  <a:gd name="connsiteX1631" fmla="*/ 236378 w 1220263"/>
                  <a:gd name="connsiteY1631" fmla="*/ 601174 h 2074699"/>
                  <a:gd name="connsiteX1632" fmla="*/ 235099 w 1220263"/>
                  <a:gd name="connsiteY1632" fmla="*/ 599639 h 2074699"/>
                  <a:gd name="connsiteX1633" fmla="*/ 235099 w 1220263"/>
                  <a:gd name="connsiteY1633" fmla="*/ 597337 h 2074699"/>
                  <a:gd name="connsiteX1634" fmla="*/ 235610 w 1220263"/>
                  <a:gd name="connsiteY1634" fmla="*/ 595546 h 2074699"/>
                  <a:gd name="connsiteX1635" fmla="*/ 238168 w 1220263"/>
                  <a:gd name="connsiteY1635" fmla="*/ 591965 h 2074699"/>
                  <a:gd name="connsiteX1636" fmla="*/ 241238 w 1220263"/>
                  <a:gd name="connsiteY1636" fmla="*/ 589918 h 2074699"/>
                  <a:gd name="connsiteX1637" fmla="*/ 242517 w 1220263"/>
                  <a:gd name="connsiteY1637" fmla="*/ 589407 h 2074699"/>
                  <a:gd name="connsiteX1638" fmla="*/ 245331 w 1220263"/>
                  <a:gd name="connsiteY1638" fmla="*/ 589407 h 2074699"/>
                  <a:gd name="connsiteX1639" fmla="*/ 247890 w 1220263"/>
                  <a:gd name="connsiteY1639" fmla="*/ 590430 h 2074699"/>
                  <a:gd name="connsiteX1640" fmla="*/ 250192 w 1220263"/>
                  <a:gd name="connsiteY1640" fmla="*/ 590174 h 2074699"/>
                  <a:gd name="connsiteX1641" fmla="*/ 251471 w 1220263"/>
                  <a:gd name="connsiteY1641" fmla="*/ 589151 h 2074699"/>
                  <a:gd name="connsiteX1642" fmla="*/ 251471 w 1220263"/>
                  <a:gd name="connsiteY1642" fmla="*/ 587104 h 2074699"/>
                  <a:gd name="connsiteX1643" fmla="*/ 250448 w 1220263"/>
                  <a:gd name="connsiteY1643" fmla="*/ 584290 h 2074699"/>
                  <a:gd name="connsiteX1644" fmla="*/ 250959 w 1220263"/>
                  <a:gd name="connsiteY1644" fmla="*/ 582244 h 2074699"/>
                  <a:gd name="connsiteX1645" fmla="*/ 252238 w 1220263"/>
                  <a:gd name="connsiteY1645" fmla="*/ 580709 h 2074699"/>
                  <a:gd name="connsiteX1646" fmla="*/ 253773 w 1220263"/>
                  <a:gd name="connsiteY1646" fmla="*/ 579941 h 2074699"/>
                  <a:gd name="connsiteX1647" fmla="*/ 255308 w 1220263"/>
                  <a:gd name="connsiteY1647" fmla="*/ 576871 h 2074699"/>
                  <a:gd name="connsiteX1648" fmla="*/ 258378 w 1220263"/>
                  <a:gd name="connsiteY1648" fmla="*/ 573290 h 2074699"/>
                  <a:gd name="connsiteX1649" fmla="*/ 258890 w 1220263"/>
                  <a:gd name="connsiteY1649" fmla="*/ 570987 h 2074699"/>
                  <a:gd name="connsiteX1650" fmla="*/ 257355 w 1220263"/>
                  <a:gd name="connsiteY1650" fmla="*/ 568685 h 2074699"/>
                  <a:gd name="connsiteX1651" fmla="*/ 257099 w 1220263"/>
                  <a:gd name="connsiteY1651" fmla="*/ 566127 h 2074699"/>
                  <a:gd name="connsiteX1652" fmla="*/ 258378 w 1220263"/>
                  <a:gd name="connsiteY1652" fmla="*/ 562801 h 2074699"/>
                  <a:gd name="connsiteX1653" fmla="*/ 257866 w 1220263"/>
                  <a:gd name="connsiteY1653" fmla="*/ 560499 h 2074699"/>
                  <a:gd name="connsiteX1654" fmla="*/ 251215 w 1220263"/>
                  <a:gd name="connsiteY1654" fmla="*/ 553336 h 2074699"/>
                  <a:gd name="connsiteX1655" fmla="*/ 250448 w 1220263"/>
                  <a:gd name="connsiteY1655" fmla="*/ 552313 h 2074699"/>
                  <a:gd name="connsiteX1656" fmla="*/ 250192 w 1220263"/>
                  <a:gd name="connsiteY1656" fmla="*/ 550266 h 2074699"/>
                  <a:gd name="connsiteX1657" fmla="*/ 249936 w 1220263"/>
                  <a:gd name="connsiteY1657" fmla="*/ 547452 h 2074699"/>
                  <a:gd name="connsiteX1658" fmla="*/ 250704 w 1220263"/>
                  <a:gd name="connsiteY1658" fmla="*/ 546173 h 2074699"/>
                  <a:gd name="connsiteX1659" fmla="*/ 253006 w 1220263"/>
                  <a:gd name="connsiteY1659" fmla="*/ 544638 h 2074699"/>
                  <a:gd name="connsiteX1660" fmla="*/ 253518 w 1220263"/>
                  <a:gd name="connsiteY1660" fmla="*/ 542847 h 2074699"/>
                  <a:gd name="connsiteX1661" fmla="*/ 255052 w 1220263"/>
                  <a:gd name="connsiteY1661" fmla="*/ 540801 h 2074699"/>
                  <a:gd name="connsiteX1662" fmla="*/ 262471 w 1220263"/>
                  <a:gd name="connsiteY1662" fmla="*/ 535940 h 2074699"/>
                  <a:gd name="connsiteX1663" fmla="*/ 262983 w 1220263"/>
                  <a:gd name="connsiteY1663" fmla="*/ 534661 h 2074699"/>
                  <a:gd name="connsiteX1664" fmla="*/ 262471 w 1220263"/>
                  <a:gd name="connsiteY1664" fmla="*/ 532615 h 2074699"/>
                  <a:gd name="connsiteX1665" fmla="*/ 262471 w 1220263"/>
                  <a:gd name="connsiteY1665" fmla="*/ 529800 h 2074699"/>
                  <a:gd name="connsiteX1666" fmla="*/ 261960 w 1220263"/>
                  <a:gd name="connsiteY1666" fmla="*/ 528266 h 2074699"/>
                  <a:gd name="connsiteX1667" fmla="*/ 260936 w 1220263"/>
                  <a:gd name="connsiteY1667" fmla="*/ 526731 h 2074699"/>
                  <a:gd name="connsiteX1668" fmla="*/ 260681 w 1220263"/>
                  <a:gd name="connsiteY1668" fmla="*/ 524684 h 2074699"/>
                  <a:gd name="connsiteX1669" fmla="*/ 263495 w 1220263"/>
                  <a:gd name="connsiteY1669" fmla="*/ 521870 h 2074699"/>
                  <a:gd name="connsiteX1670" fmla="*/ 264262 w 1220263"/>
                  <a:gd name="connsiteY1670" fmla="*/ 519312 h 2074699"/>
                  <a:gd name="connsiteX1671" fmla="*/ 263239 w 1220263"/>
                  <a:gd name="connsiteY1671" fmla="*/ 516242 h 2074699"/>
                  <a:gd name="connsiteX1672" fmla="*/ 261960 w 1220263"/>
                  <a:gd name="connsiteY1672" fmla="*/ 514451 h 2074699"/>
                  <a:gd name="connsiteX1673" fmla="*/ 261192 w 1220263"/>
                  <a:gd name="connsiteY1673" fmla="*/ 513940 h 2074699"/>
                  <a:gd name="connsiteX1674" fmla="*/ 259401 w 1220263"/>
                  <a:gd name="connsiteY1674" fmla="*/ 513940 h 2074699"/>
                  <a:gd name="connsiteX1675" fmla="*/ 257611 w 1220263"/>
                  <a:gd name="connsiteY1675" fmla="*/ 514707 h 2074699"/>
                  <a:gd name="connsiteX1676" fmla="*/ 254797 w 1220263"/>
                  <a:gd name="connsiteY1676" fmla="*/ 514451 h 2074699"/>
                  <a:gd name="connsiteX1677" fmla="*/ 253262 w 1220263"/>
                  <a:gd name="connsiteY1677" fmla="*/ 513172 h 2074699"/>
                  <a:gd name="connsiteX1678" fmla="*/ 251215 w 1220263"/>
                  <a:gd name="connsiteY1678" fmla="*/ 512405 h 2074699"/>
                  <a:gd name="connsiteX1679" fmla="*/ 249169 w 1220263"/>
                  <a:gd name="connsiteY1679" fmla="*/ 512405 h 2074699"/>
                  <a:gd name="connsiteX1680" fmla="*/ 247378 w 1220263"/>
                  <a:gd name="connsiteY1680" fmla="*/ 511637 h 2074699"/>
                  <a:gd name="connsiteX1681" fmla="*/ 246355 w 1220263"/>
                  <a:gd name="connsiteY1681" fmla="*/ 509335 h 2074699"/>
                  <a:gd name="connsiteX1682" fmla="*/ 246610 w 1220263"/>
                  <a:gd name="connsiteY1682" fmla="*/ 505242 h 2074699"/>
                  <a:gd name="connsiteX1683" fmla="*/ 247890 w 1220263"/>
                  <a:gd name="connsiteY1683" fmla="*/ 502939 h 2074699"/>
                  <a:gd name="connsiteX1684" fmla="*/ 248145 w 1220263"/>
                  <a:gd name="connsiteY1684" fmla="*/ 500893 h 2074699"/>
                  <a:gd name="connsiteX1685" fmla="*/ 248145 w 1220263"/>
                  <a:gd name="connsiteY1685" fmla="*/ 494497 h 2074699"/>
                  <a:gd name="connsiteX1686" fmla="*/ 248657 w 1220263"/>
                  <a:gd name="connsiteY1686" fmla="*/ 493218 h 2074699"/>
                  <a:gd name="connsiteX1687" fmla="*/ 250448 w 1220263"/>
                  <a:gd name="connsiteY1687" fmla="*/ 491939 h 2074699"/>
                  <a:gd name="connsiteX1688" fmla="*/ 253518 w 1220263"/>
                  <a:gd name="connsiteY1688" fmla="*/ 491172 h 2074699"/>
                  <a:gd name="connsiteX1689" fmla="*/ 254029 w 1220263"/>
                  <a:gd name="connsiteY1689" fmla="*/ 490660 h 2074699"/>
                  <a:gd name="connsiteX1690" fmla="*/ 255052 w 1220263"/>
                  <a:gd name="connsiteY1690" fmla="*/ 487334 h 2074699"/>
                  <a:gd name="connsiteX1691" fmla="*/ 254797 w 1220263"/>
                  <a:gd name="connsiteY1691" fmla="*/ 486055 h 2074699"/>
                  <a:gd name="connsiteX1692" fmla="*/ 250192 w 1220263"/>
                  <a:gd name="connsiteY1692" fmla="*/ 482732 h 2074699"/>
                  <a:gd name="connsiteX1693" fmla="*/ 249169 w 1220263"/>
                  <a:gd name="connsiteY1693" fmla="*/ 480941 h 2074699"/>
                  <a:gd name="connsiteX1694" fmla="*/ 249169 w 1220263"/>
                  <a:gd name="connsiteY1694" fmla="*/ 479662 h 2074699"/>
                  <a:gd name="connsiteX1695" fmla="*/ 250448 w 1220263"/>
                  <a:gd name="connsiteY1695" fmla="*/ 476592 h 2074699"/>
                  <a:gd name="connsiteX1696" fmla="*/ 250448 w 1220263"/>
                  <a:gd name="connsiteY1696" fmla="*/ 475058 h 2074699"/>
                  <a:gd name="connsiteX1697" fmla="*/ 249936 w 1220263"/>
                  <a:gd name="connsiteY1697" fmla="*/ 472499 h 2074699"/>
                  <a:gd name="connsiteX1698" fmla="*/ 249936 w 1220263"/>
                  <a:gd name="connsiteY1698" fmla="*/ 470964 h 2074699"/>
                  <a:gd name="connsiteX1699" fmla="*/ 251215 w 1220263"/>
                  <a:gd name="connsiteY1699" fmla="*/ 466360 h 2074699"/>
                  <a:gd name="connsiteX1700" fmla="*/ 251215 w 1220263"/>
                  <a:gd name="connsiteY1700" fmla="*/ 464569 h 2074699"/>
                  <a:gd name="connsiteX1701" fmla="*/ 248913 w 1220263"/>
                  <a:gd name="connsiteY1701" fmla="*/ 458685 h 2074699"/>
                  <a:gd name="connsiteX1702" fmla="*/ 248657 w 1220263"/>
                  <a:gd name="connsiteY1702" fmla="*/ 456127 h 2074699"/>
                  <a:gd name="connsiteX1703" fmla="*/ 249936 w 1220263"/>
                  <a:gd name="connsiteY1703" fmla="*/ 453313 h 2074699"/>
                  <a:gd name="connsiteX1704" fmla="*/ 252494 w 1220263"/>
                  <a:gd name="connsiteY1704" fmla="*/ 451778 h 2074699"/>
                  <a:gd name="connsiteX1705" fmla="*/ 253262 w 1220263"/>
                  <a:gd name="connsiteY1705" fmla="*/ 451266 h 2074699"/>
                  <a:gd name="connsiteX1706" fmla="*/ 254797 w 1220263"/>
                  <a:gd name="connsiteY1706" fmla="*/ 446662 h 2074699"/>
                  <a:gd name="connsiteX1707" fmla="*/ 254797 w 1220263"/>
                  <a:gd name="connsiteY1707" fmla="*/ 444103 h 2074699"/>
                  <a:gd name="connsiteX1708" fmla="*/ 254029 w 1220263"/>
                  <a:gd name="connsiteY1708" fmla="*/ 442057 h 2074699"/>
                  <a:gd name="connsiteX1709" fmla="*/ 252750 w 1220263"/>
                  <a:gd name="connsiteY1709" fmla="*/ 435917 h 2074699"/>
                  <a:gd name="connsiteX1710" fmla="*/ 250959 w 1220263"/>
                  <a:gd name="connsiteY1710" fmla="*/ 432847 h 2074699"/>
                  <a:gd name="connsiteX1711" fmla="*/ 250959 w 1220263"/>
                  <a:gd name="connsiteY1711" fmla="*/ 431824 h 2074699"/>
                  <a:gd name="connsiteX1712" fmla="*/ 252238 w 1220263"/>
                  <a:gd name="connsiteY1712" fmla="*/ 429778 h 2074699"/>
                  <a:gd name="connsiteX1713" fmla="*/ 253262 w 1220263"/>
                  <a:gd name="connsiteY1713" fmla="*/ 427219 h 2074699"/>
                  <a:gd name="connsiteX1714" fmla="*/ 253006 w 1220263"/>
                  <a:gd name="connsiteY1714" fmla="*/ 425428 h 2074699"/>
                  <a:gd name="connsiteX1715" fmla="*/ 252494 w 1220263"/>
                  <a:gd name="connsiteY1715" fmla="*/ 423640 h 2074699"/>
                  <a:gd name="connsiteX1716" fmla="*/ 252750 w 1220263"/>
                  <a:gd name="connsiteY1716" fmla="*/ 422361 h 2074699"/>
                  <a:gd name="connsiteX1717" fmla="*/ 254285 w 1220263"/>
                  <a:gd name="connsiteY1717" fmla="*/ 420826 h 2074699"/>
                  <a:gd name="connsiteX1718" fmla="*/ 258122 w 1220263"/>
                  <a:gd name="connsiteY1718" fmla="*/ 419035 h 2074699"/>
                  <a:gd name="connsiteX1719" fmla="*/ 259146 w 1220263"/>
                  <a:gd name="connsiteY1719" fmla="*/ 417756 h 2074699"/>
                  <a:gd name="connsiteX1720" fmla="*/ 257611 w 1220263"/>
                  <a:gd name="connsiteY1720" fmla="*/ 416733 h 2074699"/>
                  <a:gd name="connsiteX1721" fmla="*/ 253006 w 1220263"/>
                  <a:gd name="connsiteY1721" fmla="*/ 417756 h 2074699"/>
                  <a:gd name="connsiteX1722" fmla="*/ 250959 w 1220263"/>
                  <a:gd name="connsiteY1722" fmla="*/ 416989 h 2074699"/>
                  <a:gd name="connsiteX1723" fmla="*/ 249424 w 1220263"/>
                  <a:gd name="connsiteY1723" fmla="*/ 415966 h 2074699"/>
                  <a:gd name="connsiteX1724" fmla="*/ 248657 w 1220263"/>
                  <a:gd name="connsiteY1724" fmla="*/ 414942 h 2074699"/>
                  <a:gd name="connsiteX1725" fmla="*/ 247890 w 1220263"/>
                  <a:gd name="connsiteY1725" fmla="*/ 411105 h 2074699"/>
                  <a:gd name="connsiteX1726" fmla="*/ 248145 w 1220263"/>
                  <a:gd name="connsiteY1726" fmla="*/ 409570 h 2074699"/>
                  <a:gd name="connsiteX1727" fmla="*/ 248657 w 1220263"/>
                  <a:gd name="connsiteY1727" fmla="*/ 407524 h 2074699"/>
                  <a:gd name="connsiteX1728" fmla="*/ 248657 w 1220263"/>
                  <a:gd name="connsiteY1728" fmla="*/ 405989 h 2074699"/>
                  <a:gd name="connsiteX1729" fmla="*/ 247634 w 1220263"/>
                  <a:gd name="connsiteY1729" fmla="*/ 403686 h 2074699"/>
                  <a:gd name="connsiteX1730" fmla="*/ 247378 w 1220263"/>
                  <a:gd name="connsiteY1730" fmla="*/ 402407 h 2074699"/>
                  <a:gd name="connsiteX1731" fmla="*/ 249169 w 1220263"/>
                  <a:gd name="connsiteY1731" fmla="*/ 399849 h 2074699"/>
                  <a:gd name="connsiteX1732" fmla="*/ 251215 w 1220263"/>
                  <a:gd name="connsiteY1732" fmla="*/ 398826 h 2074699"/>
                  <a:gd name="connsiteX1733" fmla="*/ 251727 w 1220263"/>
                  <a:gd name="connsiteY1733" fmla="*/ 397803 h 2074699"/>
                  <a:gd name="connsiteX1734" fmla="*/ 251471 w 1220263"/>
                  <a:gd name="connsiteY1734" fmla="*/ 393709 h 2074699"/>
                  <a:gd name="connsiteX1735" fmla="*/ 252750 w 1220263"/>
                  <a:gd name="connsiteY1735" fmla="*/ 391407 h 2074699"/>
                  <a:gd name="connsiteX1736" fmla="*/ 252750 w 1220263"/>
                  <a:gd name="connsiteY1736" fmla="*/ 390639 h 2074699"/>
                  <a:gd name="connsiteX1737" fmla="*/ 251215 w 1220263"/>
                  <a:gd name="connsiteY1737" fmla="*/ 387314 h 2074699"/>
                  <a:gd name="connsiteX1738" fmla="*/ 251215 w 1220263"/>
                  <a:gd name="connsiteY1738" fmla="*/ 386035 h 2074699"/>
                  <a:gd name="connsiteX1739" fmla="*/ 251727 w 1220263"/>
                  <a:gd name="connsiteY1739" fmla="*/ 384244 h 2074699"/>
                  <a:gd name="connsiteX1740" fmla="*/ 252494 w 1220263"/>
                  <a:gd name="connsiteY1740" fmla="*/ 382965 h 2074699"/>
                  <a:gd name="connsiteX1741" fmla="*/ 254541 w 1220263"/>
                  <a:gd name="connsiteY1741" fmla="*/ 380918 h 2074699"/>
                  <a:gd name="connsiteX1742" fmla="*/ 256332 w 1220263"/>
                  <a:gd name="connsiteY1742" fmla="*/ 378616 h 2074699"/>
                  <a:gd name="connsiteX1743" fmla="*/ 256076 w 1220263"/>
                  <a:gd name="connsiteY1743" fmla="*/ 376314 h 2074699"/>
                  <a:gd name="connsiteX1744" fmla="*/ 254029 w 1220263"/>
                  <a:gd name="connsiteY1744" fmla="*/ 374779 h 2074699"/>
                  <a:gd name="connsiteX1745" fmla="*/ 253773 w 1220263"/>
                  <a:gd name="connsiteY1745" fmla="*/ 373500 h 2074699"/>
                  <a:gd name="connsiteX1746" fmla="*/ 254797 w 1220263"/>
                  <a:gd name="connsiteY1746" fmla="*/ 370686 h 2074699"/>
                  <a:gd name="connsiteX1747" fmla="*/ 255308 w 1220263"/>
                  <a:gd name="connsiteY1747" fmla="*/ 368383 h 2074699"/>
                  <a:gd name="connsiteX1748" fmla="*/ 254797 w 1220263"/>
                  <a:gd name="connsiteY1748" fmla="*/ 363778 h 2074699"/>
                  <a:gd name="connsiteX1749" fmla="*/ 254797 w 1220263"/>
                  <a:gd name="connsiteY1749" fmla="*/ 361988 h 2074699"/>
                  <a:gd name="connsiteX1750" fmla="*/ 255308 w 1220263"/>
                  <a:gd name="connsiteY1750" fmla="*/ 360197 h 2074699"/>
                  <a:gd name="connsiteX1751" fmla="*/ 255052 w 1220263"/>
                  <a:gd name="connsiteY1751" fmla="*/ 358918 h 2074699"/>
                  <a:gd name="connsiteX1752" fmla="*/ 253518 w 1220263"/>
                  <a:gd name="connsiteY1752" fmla="*/ 355336 h 2074699"/>
                  <a:gd name="connsiteX1753" fmla="*/ 252494 w 1220263"/>
                  <a:gd name="connsiteY1753" fmla="*/ 353802 h 2074699"/>
                  <a:gd name="connsiteX1754" fmla="*/ 250704 w 1220263"/>
                  <a:gd name="connsiteY1754" fmla="*/ 352522 h 2074699"/>
                  <a:gd name="connsiteX1755" fmla="*/ 248145 w 1220263"/>
                  <a:gd name="connsiteY1755" fmla="*/ 351243 h 2074699"/>
                  <a:gd name="connsiteX1756" fmla="*/ 237145 w 1220263"/>
                  <a:gd name="connsiteY1756" fmla="*/ 347662 h 2074699"/>
                  <a:gd name="connsiteX1757" fmla="*/ 236122 w 1220263"/>
                  <a:gd name="connsiteY1757" fmla="*/ 346639 h 2074699"/>
                  <a:gd name="connsiteX1758" fmla="*/ 235610 w 1220263"/>
                  <a:gd name="connsiteY1758" fmla="*/ 343825 h 2074699"/>
                  <a:gd name="connsiteX1759" fmla="*/ 236122 w 1220263"/>
                  <a:gd name="connsiteY1759" fmla="*/ 342036 h 2074699"/>
                  <a:gd name="connsiteX1760" fmla="*/ 238936 w 1220263"/>
                  <a:gd name="connsiteY1760" fmla="*/ 339734 h 2074699"/>
                  <a:gd name="connsiteX1761" fmla="*/ 240727 w 1220263"/>
                  <a:gd name="connsiteY1761" fmla="*/ 336664 h 2074699"/>
                  <a:gd name="connsiteX1762" fmla="*/ 240471 w 1220263"/>
                  <a:gd name="connsiteY1762" fmla="*/ 333850 h 2074699"/>
                  <a:gd name="connsiteX1763" fmla="*/ 239192 w 1220263"/>
                  <a:gd name="connsiteY1763" fmla="*/ 333338 h 2074699"/>
                  <a:gd name="connsiteX1764" fmla="*/ 237913 w 1220263"/>
                  <a:gd name="connsiteY1764" fmla="*/ 331292 h 2074699"/>
                  <a:gd name="connsiteX1765" fmla="*/ 237145 w 1220263"/>
                  <a:gd name="connsiteY1765" fmla="*/ 328734 h 2074699"/>
                  <a:gd name="connsiteX1766" fmla="*/ 236889 w 1220263"/>
                  <a:gd name="connsiteY1766" fmla="*/ 325408 h 2074699"/>
                  <a:gd name="connsiteX1767" fmla="*/ 237145 w 1220263"/>
                  <a:gd name="connsiteY1767" fmla="*/ 322338 h 2074699"/>
                  <a:gd name="connsiteX1768" fmla="*/ 235866 w 1220263"/>
                  <a:gd name="connsiteY1768" fmla="*/ 317733 h 2074699"/>
                  <a:gd name="connsiteX1769" fmla="*/ 235610 w 1220263"/>
                  <a:gd name="connsiteY1769" fmla="*/ 313896 h 2074699"/>
                  <a:gd name="connsiteX1770" fmla="*/ 235866 w 1220263"/>
                  <a:gd name="connsiteY1770" fmla="*/ 306222 h 2074699"/>
                  <a:gd name="connsiteX1771" fmla="*/ 236889 w 1220263"/>
                  <a:gd name="connsiteY1771" fmla="*/ 304431 h 2074699"/>
                  <a:gd name="connsiteX1772" fmla="*/ 240727 w 1220263"/>
                  <a:gd name="connsiteY1772" fmla="*/ 300082 h 2074699"/>
                  <a:gd name="connsiteX1773" fmla="*/ 241238 w 1220263"/>
                  <a:gd name="connsiteY1773" fmla="*/ 298547 h 2074699"/>
                  <a:gd name="connsiteX1774" fmla="*/ 241238 w 1220263"/>
                  <a:gd name="connsiteY1774" fmla="*/ 297012 h 2074699"/>
                  <a:gd name="connsiteX1775" fmla="*/ 240471 w 1220263"/>
                  <a:gd name="connsiteY1775" fmla="*/ 295989 h 2074699"/>
                  <a:gd name="connsiteX1776" fmla="*/ 236378 w 1220263"/>
                  <a:gd name="connsiteY1776" fmla="*/ 294965 h 2074699"/>
                  <a:gd name="connsiteX1777" fmla="*/ 233564 w 1220263"/>
                  <a:gd name="connsiteY1777" fmla="*/ 293942 h 2074699"/>
                  <a:gd name="connsiteX1778" fmla="*/ 232540 w 1220263"/>
                  <a:gd name="connsiteY1778" fmla="*/ 292663 h 2074699"/>
                  <a:gd name="connsiteX1779" fmla="*/ 232796 w 1220263"/>
                  <a:gd name="connsiteY1779" fmla="*/ 289849 h 2074699"/>
                  <a:gd name="connsiteX1780" fmla="*/ 234587 w 1220263"/>
                  <a:gd name="connsiteY1780" fmla="*/ 286779 h 2074699"/>
                  <a:gd name="connsiteX1781" fmla="*/ 234843 w 1220263"/>
                  <a:gd name="connsiteY1781" fmla="*/ 283709 h 2074699"/>
                  <a:gd name="connsiteX1782" fmla="*/ 235866 w 1220263"/>
                  <a:gd name="connsiteY1782" fmla="*/ 282174 h 2074699"/>
                  <a:gd name="connsiteX1783" fmla="*/ 237913 w 1220263"/>
                  <a:gd name="connsiteY1783" fmla="*/ 280895 h 2074699"/>
                  <a:gd name="connsiteX1784" fmla="*/ 237913 w 1220263"/>
                  <a:gd name="connsiteY1784" fmla="*/ 278337 h 2074699"/>
                  <a:gd name="connsiteX1785" fmla="*/ 236633 w 1220263"/>
                  <a:gd name="connsiteY1785" fmla="*/ 276549 h 2074699"/>
                  <a:gd name="connsiteX1786" fmla="*/ 233308 w 1220263"/>
                  <a:gd name="connsiteY1786" fmla="*/ 276037 h 2074699"/>
                  <a:gd name="connsiteX1787" fmla="*/ 231773 w 1220263"/>
                  <a:gd name="connsiteY1787" fmla="*/ 275014 h 2074699"/>
                  <a:gd name="connsiteX1788" fmla="*/ 231261 w 1220263"/>
                  <a:gd name="connsiteY1788" fmla="*/ 274247 h 2074699"/>
                  <a:gd name="connsiteX1789" fmla="*/ 231006 w 1220263"/>
                  <a:gd name="connsiteY1789" fmla="*/ 272200 h 2074699"/>
                  <a:gd name="connsiteX1790" fmla="*/ 231517 w 1220263"/>
                  <a:gd name="connsiteY1790" fmla="*/ 270154 h 2074699"/>
                  <a:gd name="connsiteX1791" fmla="*/ 232285 w 1220263"/>
                  <a:gd name="connsiteY1791" fmla="*/ 268616 h 2074699"/>
                  <a:gd name="connsiteX1792" fmla="*/ 234587 w 1220263"/>
                  <a:gd name="connsiteY1792" fmla="*/ 265293 h 2074699"/>
                  <a:gd name="connsiteX1793" fmla="*/ 236889 w 1220263"/>
                  <a:gd name="connsiteY1793" fmla="*/ 263758 h 2074699"/>
                  <a:gd name="connsiteX1794" fmla="*/ 237145 w 1220263"/>
                  <a:gd name="connsiteY1794" fmla="*/ 261711 h 2074699"/>
                  <a:gd name="connsiteX1795" fmla="*/ 236633 w 1220263"/>
                  <a:gd name="connsiteY1795" fmla="*/ 260944 h 2074699"/>
                  <a:gd name="connsiteX1796" fmla="*/ 232796 w 1220263"/>
                  <a:gd name="connsiteY1796" fmla="*/ 258897 h 2074699"/>
                  <a:gd name="connsiteX1797" fmla="*/ 225633 w 1220263"/>
                  <a:gd name="connsiteY1797" fmla="*/ 255825 h 2074699"/>
                  <a:gd name="connsiteX1798" fmla="*/ 224098 w 1220263"/>
                  <a:gd name="connsiteY1798" fmla="*/ 251988 h 2074699"/>
                  <a:gd name="connsiteX1799" fmla="*/ 223842 w 1220263"/>
                  <a:gd name="connsiteY1799" fmla="*/ 250453 h 2074699"/>
                  <a:gd name="connsiteX1800" fmla="*/ 224354 w 1220263"/>
                  <a:gd name="connsiteY1800" fmla="*/ 248150 h 2074699"/>
                  <a:gd name="connsiteX1801" fmla="*/ 225633 w 1220263"/>
                  <a:gd name="connsiteY1801" fmla="*/ 246615 h 2074699"/>
                  <a:gd name="connsiteX1802" fmla="*/ 227424 w 1220263"/>
                  <a:gd name="connsiteY1802" fmla="*/ 246104 h 2074699"/>
                  <a:gd name="connsiteX1803" fmla="*/ 231261 w 1220263"/>
                  <a:gd name="connsiteY1803" fmla="*/ 246615 h 2074699"/>
                  <a:gd name="connsiteX1804" fmla="*/ 232029 w 1220263"/>
                  <a:gd name="connsiteY1804" fmla="*/ 246360 h 2074699"/>
                  <a:gd name="connsiteX1805" fmla="*/ 234075 w 1220263"/>
                  <a:gd name="connsiteY1805" fmla="*/ 244825 h 2074699"/>
                  <a:gd name="connsiteX1806" fmla="*/ 235610 w 1220263"/>
                  <a:gd name="connsiteY1806" fmla="*/ 242778 h 2074699"/>
                  <a:gd name="connsiteX1807" fmla="*/ 236378 w 1220263"/>
                  <a:gd name="connsiteY1807" fmla="*/ 239453 h 2074699"/>
                  <a:gd name="connsiteX1808" fmla="*/ 237145 w 1220263"/>
                  <a:gd name="connsiteY1808" fmla="*/ 238685 h 2074699"/>
                  <a:gd name="connsiteX1809" fmla="*/ 238680 w 1220263"/>
                  <a:gd name="connsiteY1809" fmla="*/ 238685 h 2074699"/>
                  <a:gd name="connsiteX1810" fmla="*/ 242261 w 1220263"/>
                  <a:gd name="connsiteY1810" fmla="*/ 239453 h 2074699"/>
                  <a:gd name="connsiteX1811" fmla="*/ 247634 w 1220263"/>
                  <a:gd name="connsiteY1811" fmla="*/ 237662 h 2074699"/>
                  <a:gd name="connsiteX1812" fmla="*/ 249424 w 1220263"/>
                  <a:gd name="connsiteY1812" fmla="*/ 236638 h 2074699"/>
                  <a:gd name="connsiteX1813" fmla="*/ 250192 w 1220263"/>
                  <a:gd name="connsiteY1813" fmla="*/ 235360 h 2074699"/>
                  <a:gd name="connsiteX1814" fmla="*/ 250959 w 1220263"/>
                  <a:gd name="connsiteY1814" fmla="*/ 232290 h 2074699"/>
                  <a:gd name="connsiteX1815" fmla="*/ 250704 w 1220263"/>
                  <a:gd name="connsiteY1815" fmla="*/ 227429 h 2074699"/>
                  <a:gd name="connsiteX1816" fmla="*/ 250192 w 1220263"/>
                  <a:gd name="connsiteY1816" fmla="*/ 225382 h 2074699"/>
                  <a:gd name="connsiteX1817" fmla="*/ 249424 w 1220263"/>
                  <a:gd name="connsiteY1817" fmla="*/ 223845 h 2074699"/>
                  <a:gd name="connsiteX1818" fmla="*/ 247634 w 1220263"/>
                  <a:gd name="connsiteY1818" fmla="*/ 222566 h 2074699"/>
                  <a:gd name="connsiteX1819" fmla="*/ 243797 w 1220263"/>
                  <a:gd name="connsiteY1819" fmla="*/ 221543 h 2074699"/>
                  <a:gd name="connsiteX1820" fmla="*/ 243285 w 1220263"/>
                  <a:gd name="connsiteY1820" fmla="*/ 220263 h 2074699"/>
                  <a:gd name="connsiteX1821" fmla="*/ 242773 w 1220263"/>
                  <a:gd name="connsiteY1821" fmla="*/ 215659 h 2074699"/>
                  <a:gd name="connsiteX1822" fmla="*/ 242261 w 1220263"/>
                  <a:gd name="connsiteY1822" fmla="*/ 215147 h 2074699"/>
                  <a:gd name="connsiteX1823" fmla="*/ 239447 w 1220263"/>
                  <a:gd name="connsiteY1823" fmla="*/ 213101 h 2074699"/>
                  <a:gd name="connsiteX1824" fmla="*/ 238168 w 1220263"/>
                  <a:gd name="connsiteY1824" fmla="*/ 212077 h 2074699"/>
                  <a:gd name="connsiteX1825" fmla="*/ 236889 w 1220263"/>
                  <a:gd name="connsiteY1825" fmla="*/ 209263 h 2074699"/>
                  <a:gd name="connsiteX1826" fmla="*/ 236633 w 1220263"/>
                  <a:gd name="connsiteY1826" fmla="*/ 207728 h 2074699"/>
                  <a:gd name="connsiteX1827" fmla="*/ 237401 w 1220263"/>
                  <a:gd name="connsiteY1827" fmla="*/ 206193 h 2074699"/>
                  <a:gd name="connsiteX1828" fmla="*/ 238936 w 1220263"/>
                  <a:gd name="connsiteY1828" fmla="*/ 204914 h 2074699"/>
                  <a:gd name="connsiteX1829" fmla="*/ 240982 w 1220263"/>
                  <a:gd name="connsiteY1829" fmla="*/ 203635 h 2074699"/>
                  <a:gd name="connsiteX1830" fmla="*/ 242773 w 1220263"/>
                  <a:gd name="connsiteY1830" fmla="*/ 202356 h 2074699"/>
                  <a:gd name="connsiteX1831" fmla="*/ 243285 w 1220263"/>
                  <a:gd name="connsiteY1831" fmla="*/ 200821 h 2074699"/>
                  <a:gd name="connsiteX1832" fmla="*/ 243285 w 1220263"/>
                  <a:gd name="connsiteY1832" fmla="*/ 199542 h 2074699"/>
                  <a:gd name="connsiteX1833" fmla="*/ 242006 w 1220263"/>
                  <a:gd name="connsiteY1833" fmla="*/ 198263 h 2074699"/>
                  <a:gd name="connsiteX1834" fmla="*/ 242006 w 1220263"/>
                  <a:gd name="connsiteY1834" fmla="*/ 195961 h 2074699"/>
                  <a:gd name="connsiteX1835" fmla="*/ 242773 w 1220263"/>
                  <a:gd name="connsiteY1835" fmla="*/ 194681 h 2074699"/>
                  <a:gd name="connsiteX1836" fmla="*/ 246866 w 1220263"/>
                  <a:gd name="connsiteY1836" fmla="*/ 193147 h 2074699"/>
                  <a:gd name="connsiteX1837" fmla="*/ 246866 w 1220263"/>
                  <a:gd name="connsiteY1837" fmla="*/ 191356 h 2074699"/>
                  <a:gd name="connsiteX1838" fmla="*/ 246355 w 1220263"/>
                  <a:gd name="connsiteY1838" fmla="*/ 190333 h 2074699"/>
                  <a:gd name="connsiteX1839" fmla="*/ 243541 w 1220263"/>
                  <a:gd name="connsiteY1839" fmla="*/ 188030 h 2074699"/>
                  <a:gd name="connsiteX1840" fmla="*/ 243029 w 1220263"/>
                  <a:gd name="connsiteY1840" fmla="*/ 187263 h 2074699"/>
                  <a:gd name="connsiteX1841" fmla="*/ 245075 w 1220263"/>
                  <a:gd name="connsiteY1841" fmla="*/ 184193 h 2074699"/>
                  <a:gd name="connsiteX1842" fmla="*/ 245075 w 1220263"/>
                  <a:gd name="connsiteY1842" fmla="*/ 181891 h 2074699"/>
                  <a:gd name="connsiteX1843" fmla="*/ 244564 w 1220263"/>
                  <a:gd name="connsiteY1843" fmla="*/ 178821 h 2074699"/>
                  <a:gd name="connsiteX1844" fmla="*/ 243797 w 1220263"/>
                  <a:gd name="connsiteY1844" fmla="*/ 178309 h 2074699"/>
                  <a:gd name="connsiteX1845" fmla="*/ 239447 w 1220263"/>
                  <a:gd name="connsiteY1845" fmla="*/ 176518 h 2074699"/>
                  <a:gd name="connsiteX1846" fmla="*/ 238680 w 1220263"/>
                  <a:gd name="connsiteY1846" fmla="*/ 174728 h 2074699"/>
                  <a:gd name="connsiteX1847" fmla="*/ 239959 w 1220263"/>
                  <a:gd name="connsiteY1847" fmla="*/ 171658 h 2074699"/>
                  <a:gd name="connsiteX1848" fmla="*/ 239959 w 1220263"/>
                  <a:gd name="connsiteY1848" fmla="*/ 170379 h 2074699"/>
                  <a:gd name="connsiteX1849" fmla="*/ 248657 w 1220263"/>
                  <a:gd name="connsiteY1849" fmla="*/ 155285 h 2074699"/>
                  <a:gd name="connsiteX1850" fmla="*/ 254029 w 1220263"/>
                  <a:gd name="connsiteY1850" fmla="*/ 147866 h 2074699"/>
                  <a:gd name="connsiteX1851" fmla="*/ 258122 w 1220263"/>
                  <a:gd name="connsiteY1851" fmla="*/ 143262 h 2074699"/>
                  <a:gd name="connsiteX1852" fmla="*/ 261704 w 1220263"/>
                  <a:gd name="connsiteY1852" fmla="*/ 139680 h 2074699"/>
                  <a:gd name="connsiteX1853" fmla="*/ 263750 w 1220263"/>
                  <a:gd name="connsiteY1853" fmla="*/ 136866 h 2074699"/>
                  <a:gd name="connsiteX1854" fmla="*/ 265029 w 1220263"/>
                  <a:gd name="connsiteY1854" fmla="*/ 134308 h 2074699"/>
                  <a:gd name="connsiteX1855" fmla="*/ 265541 w 1220263"/>
                  <a:gd name="connsiteY1855" fmla="*/ 130215 h 2074699"/>
                  <a:gd name="connsiteX1856" fmla="*/ 265285 w 1220263"/>
                  <a:gd name="connsiteY1856" fmla="*/ 128936 h 2074699"/>
                  <a:gd name="connsiteX1857" fmla="*/ 264262 w 1220263"/>
                  <a:gd name="connsiteY1857" fmla="*/ 127657 h 2074699"/>
                  <a:gd name="connsiteX1858" fmla="*/ 257866 w 1220263"/>
                  <a:gd name="connsiteY1858" fmla="*/ 124843 h 2074699"/>
                  <a:gd name="connsiteX1859" fmla="*/ 255308 w 1220263"/>
                  <a:gd name="connsiteY1859" fmla="*/ 122029 h 2074699"/>
                  <a:gd name="connsiteX1860" fmla="*/ 255052 w 1220263"/>
                  <a:gd name="connsiteY1860" fmla="*/ 121261 h 2074699"/>
                  <a:gd name="connsiteX1861" fmla="*/ 255820 w 1220263"/>
                  <a:gd name="connsiteY1861" fmla="*/ 118959 h 2074699"/>
                  <a:gd name="connsiteX1862" fmla="*/ 258634 w 1220263"/>
                  <a:gd name="connsiteY1862" fmla="*/ 116656 h 2074699"/>
                  <a:gd name="connsiteX1863" fmla="*/ 261960 w 1220263"/>
                  <a:gd name="connsiteY1863" fmla="*/ 115377 h 2074699"/>
                  <a:gd name="connsiteX1864" fmla="*/ 269123 w 1220263"/>
                  <a:gd name="connsiteY1864" fmla="*/ 114098 h 2074699"/>
                  <a:gd name="connsiteX1865" fmla="*/ 270657 w 1220263"/>
                  <a:gd name="connsiteY1865" fmla="*/ 113331 h 2074699"/>
                  <a:gd name="connsiteX1866" fmla="*/ 273472 w 1220263"/>
                  <a:gd name="connsiteY1866" fmla="*/ 113075 h 2074699"/>
                  <a:gd name="connsiteX1867" fmla="*/ 280379 w 1220263"/>
                  <a:gd name="connsiteY1867" fmla="*/ 110261 h 2074699"/>
                  <a:gd name="connsiteX1868" fmla="*/ 283448 w 1220263"/>
                  <a:gd name="connsiteY1868" fmla="*/ 108723 h 2074699"/>
                  <a:gd name="connsiteX1869" fmla="*/ 289332 w 1220263"/>
                  <a:gd name="connsiteY1869" fmla="*/ 104630 h 2074699"/>
                  <a:gd name="connsiteX1870" fmla="*/ 294960 w 1220263"/>
                  <a:gd name="connsiteY1870" fmla="*/ 99514 h 2074699"/>
                  <a:gd name="connsiteX1871" fmla="*/ 297519 w 1220263"/>
                  <a:gd name="connsiteY1871" fmla="*/ 96700 h 2074699"/>
                  <a:gd name="connsiteX1872" fmla="*/ 299821 w 1220263"/>
                  <a:gd name="connsiteY1872" fmla="*/ 93374 h 2074699"/>
                  <a:gd name="connsiteX1873" fmla="*/ 301100 w 1220263"/>
                  <a:gd name="connsiteY1873" fmla="*/ 91072 h 2074699"/>
                  <a:gd name="connsiteX1874" fmla="*/ 302123 w 1220263"/>
                  <a:gd name="connsiteY1874" fmla="*/ 87490 h 2074699"/>
                  <a:gd name="connsiteX1875" fmla="*/ 302635 w 1220263"/>
                  <a:gd name="connsiteY1875" fmla="*/ 84165 h 2074699"/>
                  <a:gd name="connsiteX1876" fmla="*/ 302379 w 1220263"/>
                  <a:gd name="connsiteY1876" fmla="*/ 79816 h 2074699"/>
                  <a:gd name="connsiteX1877" fmla="*/ 302891 w 1220263"/>
                  <a:gd name="connsiteY1877" fmla="*/ 78281 h 2074699"/>
                  <a:gd name="connsiteX1878" fmla="*/ 306728 w 1220263"/>
                  <a:gd name="connsiteY1878" fmla="*/ 74955 h 2074699"/>
                  <a:gd name="connsiteX1879" fmla="*/ 307240 w 1220263"/>
                  <a:gd name="connsiteY1879" fmla="*/ 73676 h 2074699"/>
                  <a:gd name="connsiteX1880" fmla="*/ 306472 w 1220263"/>
                  <a:gd name="connsiteY1880" fmla="*/ 70606 h 2074699"/>
                  <a:gd name="connsiteX1881" fmla="*/ 306984 w 1220263"/>
                  <a:gd name="connsiteY1881" fmla="*/ 69071 h 2074699"/>
                  <a:gd name="connsiteX1882" fmla="*/ 308007 w 1220263"/>
                  <a:gd name="connsiteY1882" fmla="*/ 67025 h 2074699"/>
                  <a:gd name="connsiteX1883" fmla="*/ 308007 w 1220263"/>
                  <a:gd name="connsiteY1883" fmla="*/ 65490 h 2074699"/>
                  <a:gd name="connsiteX1884" fmla="*/ 308519 w 1220263"/>
                  <a:gd name="connsiteY1884" fmla="*/ 64467 h 2074699"/>
                  <a:gd name="connsiteX1885" fmla="*/ 311077 w 1220263"/>
                  <a:gd name="connsiteY1885" fmla="*/ 62164 h 2074699"/>
                  <a:gd name="connsiteX1886" fmla="*/ 310821 w 1220263"/>
                  <a:gd name="connsiteY1886" fmla="*/ 61141 h 2074699"/>
                  <a:gd name="connsiteX1887" fmla="*/ 309798 w 1220263"/>
                  <a:gd name="connsiteY1887" fmla="*/ 59350 h 2074699"/>
                  <a:gd name="connsiteX1888" fmla="*/ 309542 w 1220263"/>
                  <a:gd name="connsiteY1888" fmla="*/ 57559 h 2074699"/>
                  <a:gd name="connsiteX1889" fmla="*/ 310054 w 1220263"/>
                  <a:gd name="connsiteY1889" fmla="*/ 56025 h 2074699"/>
                  <a:gd name="connsiteX1890" fmla="*/ 313635 w 1220263"/>
                  <a:gd name="connsiteY1890" fmla="*/ 49117 h 2074699"/>
                  <a:gd name="connsiteX1891" fmla="*/ 314914 w 1220263"/>
                  <a:gd name="connsiteY1891" fmla="*/ 44257 h 2074699"/>
                  <a:gd name="connsiteX1892" fmla="*/ 316193 w 1220263"/>
                  <a:gd name="connsiteY1892" fmla="*/ 40164 h 2074699"/>
                  <a:gd name="connsiteX1893" fmla="*/ 317473 w 1220263"/>
                  <a:gd name="connsiteY1893" fmla="*/ 35559 h 2074699"/>
                  <a:gd name="connsiteX1894" fmla="*/ 320287 w 1220263"/>
                  <a:gd name="connsiteY1894" fmla="*/ 23280 h 2074699"/>
                  <a:gd name="connsiteX1895" fmla="*/ 319519 w 1220263"/>
                  <a:gd name="connsiteY1895" fmla="*/ 19698 h 2074699"/>
                  <a:gd name="connsiteX1896" fmla="*/ 318240 w 1220263"/>
                  <a:gd name="connsiteY1896" fmla="*/ 13814 h 2074699"/>
                  <a:gd name="connsiteX1897" fmla="*/ 317473 w 1220263"/>
                  <a:gd name="connsiteY1897" fmla="*/ 12279 h 2074699"/>
                  <a:gd name="connsiteX1898" fmla="*/ 317473 w 1220263"/>
                  <a:gd name="connsiteY1898" fmla="*/ 8442 h 2074699"/>
                  <a:gd name="connsiteX1899" fmla="*/ 319007 w 1220263"/>
                  <a:gd name="connsiteY1899" fmla="*/ 6395 h 2074699"/>
                  <a:gd name="connsiteX1900" fmla="*/ 318240 w 1220263"/>
                  <a:gd name="connsiteY1900" fmla="*/ 2047 h 2074699"/>
                  <a:gd name="connsiteX1901" fmla="*/ 318496 w 1220263"/>
                  <a:gd name="connsiteY1901" fmla="*/ 512 h 2074699"/>
                  <a:gd name="connsiteX1902" fmla="*/ 320798 w 1220263"/>
                  <a:gd name="connsiteY1902" fmla="*/ 0 h 2074699"/>
                  <a:gd name="connsiteX1903" fmla="*/ 323612 w 1220263"/>
                  <a:gd name="connsiteY1903" fmla="*/ 512 h 2074699"/>
                  <a:gd name="connsiteX1904" fmla="*/ 328984 w 1220263"/>
                  <a:gd name="connsiteY1904" fmla="*/ 1535 h 2074699"/>
                  <a:gd name="connsiteX1905" fmla="*/ 332822 w 1220263"/>
                  <a:gd name="connsiteY1905" fmla="*/ 1788 h 2074699"/>
                  <a:gd name="connsiteX1906" fmla="*/ 336915 w 1220263"/>
                  <a:gd name="connsiteY1906" fmla="*/ 1277 h 2074699"/>
                  <a:gd name="connsiteX1907" fmla="*/ 339473 w 1220263"/>
                  <a:gd name="connsiteY1907" fmla="*/ 1788 h 2074699"/>
                  <a:gd name="connsiteX1908" fmla="*/ 340496 w 1220263"/>
                  <a:gd name="connsiteY1908" fmla="*/ 2300 h 2074699"/>
                  <a:gd name="connsiteX1909" fmla="*/ 343822 w 1220263"/>
                  <a:gd name="connsiteY1909" fmla="*/ 4858 h 2074699"/>
                  <a:gd name="connsiteX1910" fmla="*/ 345613 w 1220263"/>
                  <a:gd name="connsiteY1910" fmla="*/ 7160 h 2074699"/>
                  <a:gd name="connsiteX1911" fmla="*/ 346124 w 1220263"/>
                  <a:gd name="connsiteY1911" fmla="*/ 8951 h 2074699"/>
                  <a:gd name="connsiteX1912" fmla="*/ 346636 w 1220263"/>
                  <a:gd name="connsiteY1912" fmla="*/ 12533 h 2074699"/>
                  <a:gd name="connsiteX1913" fmla="*/ 349706 w 1220263"/>
                  <a:gd name="connsiteY1913" fmla="*/ 18161 h 2074699"/>
                  <a:gd name="connsiteX1914" fmla="*/ 353032 w 1220263"/>
                  <a:gd name="connsiteY1914" fmla="*/ 22765 h 2074699"/>
                  <a:gd name="connsiteX1915" fmla="*/ 355846 w 1220263"/>
                  <a:gd name="connsiteY1915" fmla="*/ 25835 h 2074699"/>
                  <a:gd name="connsiteX1916" fmla="*/ 358148 w 1220263"/>
                  <a:gd name="connsiteY1916" fmla="*/ 27626 h 2074699"/>
                  <a:gd name="connsiteX1917" fmla="*/ 362241 w 1220263"/>
                  <a:gd name="connsiteY1917" fmla="*/ 30184 h 2074699"/>
                  <a:gd name="connsiteX1918" fmla="*/ 364799 w 1220263"/>
                  <a:gd name="connsiteY1918" fmla="*/ 31972 h 2074699"/>
                  <a:gd name="connsiteX1919" fmla="*/ 365823 w 1220263"/>
                  <a:gd name="connsiteY1919" fmla="*/ 33763 h 2074699"/>
                  <a:gd name="connsiteX1920" fmla="*/ 366078 w 1220263"/>
                  <a:gd name="connsiteY1920" fmla="*/ 37089 h 2074699"/>
                  <a:gd name="connsiteX1921" fmla="*/ 366846 w 1220263"/>
                  <a:gd name="connsiteY1921" fmla="*/ 39391 h 2074699"/>
                  <a:gd name="connsiteX1922" fmla="*/ 368381 w 1220263"/>
                  <a:gd name="connsiteY1922" fmla="*/ 40926 h 2074699"/>
                  <a:gd name="connsiteX1923" fmla="*/ 370427 w 1220263"/>
                  <a:gd name="connsiteY1923" fmla="*/ 41438 h 2074699"/>
                  <a:gd name="connsiteX1924" fmla="*/ 373497 w 1220263"/>
                  <a:gd name="connsiteY1924" fmla="*/ 41438 h 2074699"/>
                  <a:gd name="connsiteX1925" fmla="*/ 377079 w 1220263"/>
                  <a:gd name="connsiteY1925" fmla="*/ 40670 h 2074699"/>
                  <a:gd name="connsiteX1926" fmla="*/ 378614 w 1220263"/>
                  <a:gd name="connsiteY1926" fmla="*/ 40414 h 2074699"/>
                  <a:gd name="connsiteX1927" fmla="*/ 379637 w 1220263"/>
                  <a:gd name="connsiteY1927" fmla="*/ 40926 h 2074699"/>
                  <a:gd name="connsiteX1928" fmla="*/ 380660 w 1220263"/>
                  <a:gd name="connsiteY1928" fmla="*/ 41949 h 2074699"/>
                  <a:gd name="connsiteX1929" fmla="*/ 383218 w 1220263"/>
                  <a:gd name="connsiteY1929" fmla="*/ 48601 h 2074699"/>
                  <a:gd name="connsiteX1930" fmla="*/ 384242 w 1220263"/>
                  <a:gd name="connsiteY1930" fmla="*/ 50136 h 2074699"/>
                  <a:gd name="connsiteX1931" fmla="*/ 385776 w 1220263"/>
                  <a:gd name="connsiteY1931" fmla="*/ 51670 h 2074699"/>
                  <a:gd name="connsiteX1932" fmla="*/ 388335 w 1220263"/>
                  <a:gd name="connsiteY1932" fmla="*/ 53205 h 2074699"/>
                  <a:gd name="connsiteX1933" fmla="*/ 391660 w 1220263"/>
                  <a:gd name="connsiteY1933" fmla="*/ 54229 h 2074699"/>
                  <a:gd name="connsiteX1934" fmla="*/ 395753 w 1220263"/>
                  <a:gd name="connsiteY1934" fmla="*/ 55252 h 2074699"/>
                  <a:gd name="connsiteX1935" fmla="*/ 400870 w 1220263"/>
                  <a:gd name="connsiteY1935" fmla="*/ 55508 h 2074699"/>
                  <a:gd name="connsiteX1936" fmla="*/ 410079 w 1220263"/>
                  <a:gd name="connsiteY1936" fmla="*/ 53717 h 2074699"/>
                  <a:gd name="connsiteX1937" fmla="*/ 412638 w 1220263"/>
                  <a:gd name="connsiteY1937" fmla="*/ 53973 h 2074699"/>
                  <a:gd name="connsiteX1938" fmla="*/ 414940 w 1220263"/>
                  <a:gd name="connsiteY1938" fmla="*/ 54996 h 2074699"/>
                  <a:gd name="connsiteX1939" fmla="*/ 421335 w 1220263"/>
                  <a:gd name="connsiteY1939" fmla="*/ 59601 h 2074699"/>
                  <a:gd name="connsiteX1940" fmla="*/ 422870 w 1220263"/>
                  <a:gd name="connsiteY1940" fmla="*/ 60880 h 2074699"/>
                  <a:gd name="connsiteX1941" fmla="*/ 424405 w 1220263"/>
                  <a:gd name="connsiteY1941" fmla="*/ 62927 h 2074699"/>
                  <a:gd name="connsiteX1942" fmla="*/ 427219 w 1220263"/>
                  <a:gd name="connsiteY1942" fmla="*/ 62159 h 2074699"/>
                  <a:gd name="connsiteX1943" fmla="*/ 430801 w 1220263"/>
                  <a:gd name="connsiteY1943" fmla="*/ 61903 h 2074699"/>
                  <a:gd name="connsiteX1944" fmla="*/ 433615 w 1220263"/>
                  <a:gd name="connsiteY1944" fmla="*/ 62159 h 2074699"/>
                  <a:gd name="connsiteX1945" fmla="*/ 438731 w 1220263"/>
                  <a:gd name="connsiteY1945" fmla="*/ 63947 h 2074699"/>
                  <a:gd name="connsiteX1946" fmla="*/ 448452 w 1220263"/>
                  <a:gd name="connsiteY1946" fmla="*/ 63947 h 2074699"/>
                  <a:gd name="connsiteX1947" fmla="*/ 450243 w 1220263"/>
                  <a:gd name="connsiteY1947" fmla="*/ 64203 h 2074699"/>
                  <a:gd name="connsiteX1948" fmla="*/ 455871 w 1220263"/>
                  <a:gd name="connsiteY1948" fmla="*/ 65482 h 2074699"/>
                  <a:gd name="connsiteX1949" fmla="*/ 458429 w 1220263"/>
                  <a:gd name="connsiteY1949" fmla="*/ 65735 h 2074699"/>
                  <a:gd name="connsiteX1950" fmla="*/ 460732 w 1220263"/>
                  <a:gd name="connsiteY1950" fmla="*/ 65482 h 2074699"/>
                  <a:gd name="connsiteX1951" fmla="*/ 463290 w 1220263"/>
                  <a:gd name="connsiteY1951" fmla="*/ 64715 h 2074699"/>
                  <a:gd name="connsiteX1952" fmla="*/ 467383 w 1220263"/>
                  <a:gd name="connsiteY1952" fmla="*/ 62412 h 2074699"/>
                  <a:gd name="connsiteX1953" fmla="*/ 478639 w 1220263"/>
                  <a:gd name="connsiteY1953" fmla="*/ 58575 h 2074699"/>
                  <a:gd name="connsiteX1954" fmla="*/ 481453 w 1220263"/>
                  <a:gd name="connsiteY1954" fmla="*/ 57808 h 2074699"/>
                  <a:gd name="connsiteX1955" fmla="*/ 486570 w 1220263"/>
                  <a:gd name="connsiteY1955" fmla="*/ 58319 h 2074699"/>
                  <a:gd name="connsiteX1956" fmla="*/ 489384 w 1220263"/>
                  <a:gd name="connsiteY1956" fmla="*/ 59598 h 2074699"/>
                  <a:gd name="connsiteX1957" fmla="*/ 489639 w 1220263"/>
                  <a:gd name="connsiteY1957" fmla="*/ 60622 h 2074699"/>
                  <a:gd name="connsiteX1958" fmla="*/ 488872 w 1220263"/>
                  <a:gd name="connsiteY1958" fmla="*/ 61901 h 2074699"/>
                  <a:gd name="connsiteX1959" fmla="*/ 488872 w 1220263"/>
                  <a:gd name="connsiteY1959" fmla="*/ 63947 h 2074699"/>
                  <a:gd name="connsiteX1960" fmla="*/ 490151 w 1220263"/>
                  <a:gd name="connsiteY1960" fmla="*/ 67273 h 2074699"/>
                  <a:gd name="connsiteX1961" fmla="*/ 491430 w 1220263"/>
                  <a:gd name="connsiteY1961" fmla="*/ 68808 h 2074699"/>
                  <a:gd name="connsiteX1962" fmla="*/ 494244 w 1220263"/>
                  <a:gd name="connsiteY1962" fmla="*/ 70087 h 2074699"/>
                  <a:gd name="connsiteX1963" fmla="*/ 498337 w 1220263"/>
                  <a:gd name="connsiteY1963" fmla="*/ 71366 h 2074699"/>
                  <a:gd name="connsiteX1964" fmla="*/ 499361 w 1220263"/>
                  <a:gd name="connsiteY1964" fmla="*/ 72389 h 2074699"/>
                  <a:gd name="connsiteX1965" fmla="*/ 499361 w 1220263"/>
                  <a:gd name="connsiteY1965" fmla="*/ 75459 h 2074699"/>
                  <a:gd name="connsiteX1966" fmla="*/ 500640 w 1220263"/>
                  <a:gd name="connsiteY1966" fmla="*/ 76738 h 2074699"/>
                  <a:gd name="connsiteX1967" fmla="*/ 502430 w 1220263"/>
                  <a:gd name="connsiteY1967" fmla="*/ 75715 h 2074699"/>
                  <a:gd name="connsiteX1968" fmla="*/ 503965 w 1220263"/>
                  <a:gd name="connsiteY1968" fmla="*/ 75459 h 2074699"/>
                  <a:gd name="connsiteX1969" fmla="*/ 506268 w 1220263"/>
                  <a:gd name="connsiteY1969" fmla="*/ 76227 h 2074699"/>
                  <a:gd name="connsiteX1970" fmla="*/ 509593 w 1220263"/>
                  <a:gd name="connsiteY1970" fmla="*/ 79808 h 2074699"/>
                  <a:gd name="connsiteX1971" fmla="*/ 512407 w 1220263"/>
                  <a:gd name="connsiteY1971" fmla="*/ 80320 h 2074699"/>
                  <a:gd name="connsiteX1972" fmla="*/ 514198 w 1220263"/>
                  <a:gd name="connsiteY1972" fmla="*/ 79297 h 2074699"/>
                  <a:gd name="connsiteX1973" fmla="*/ 515221 w 1220263"/>
                  <a:gd name="connsiteY1973" fmla="*/ 77250 h 2074699"/>
                  <a:gd name="connsiteX1974" fmla="*/ 516500 w 1220263"/>
                  <a:gd name="connsiteY1974" fmla="*/ 76738 h 2074699"/>
                  <a:gd name="connsiteX1975" fmla="*/ 518291 w 1220263"/>
                  <a:gd name="connsiteY1975" fmla="*/ 76485 h 2074699"/>
                  <a:gd name="connsiteX1976" fmla="*/ 525710 w 1220263"/>
                  <a:gd name="connsiteY1976" fmla="*/ 78532 h 2074699"/>
                  <a:gd name="connsiteX1977" fmla="*/ 528524 w 1220263"/>
                  <a:gd name="connsiteY1977" fmla="*/ 79043 h 2074699"/>
                  <a:gd name="connsiteX1978" fmla="*/ 533385 w 1220263"/>
                  <a:gd name="connsiteY1978" fmla="*/ 78532 h 2074699"/>
                  <a:gd name="connsiteX1979" fmla="*/ 537478 w 1220263"/>
                  <a:gd name="connsiteY1979" fmla="*/ 76741 h 2074699"/>
                  <a:gd name="connsiteX1980" fmla="*/ 543873 w 1220263"/>
                  <a:gd name="connsiteY1980" fmla="*/ 73159 h 2074699"/>
                  <a:gd name="connsiteX1981" fmla="*/ 546176 w 1220263"/>
                  <a:gd name="connsiteY1981" fmla="*/ 71624 h 2074699"/>
                  <a:gd name="connsiteX1982" fmla="*/ 547966 w 1220263"/>
                  <a:gd name="connsiteY1982" fmla="*/ 70601 h 2074699"/>
                  <a:gd name="connsiteX1983" fmla="*/ 550013 w 1220263"/>
                  <a:gd name="connsiteY1983" fmla="*/ 70601 h 2074699"/>
                  <a:gd name="connsiteX1984" fmla="*/ 553850 w 1220263"/>
                  <a:gd name="connsiteY1984" fmla="*/ 71624 h 2074699"/>
                  <a:gd name="connsiteX1985" fmla="*/ 555129 w 1220263"/>
                  <a:gd name="connsiteY1985" fmla="*/ 71624 h 2074699"/>
                  <a:gd name="connsiteX1986" fmla="*/ 557687 w 1220263"/>
                  <a:gd name="connsiteY1986" fmla="*/ 69578 h 2074699"/>
                  <a:gd name="connsiteX1987" fmla="*/ 559478 w 1220263"/>
                  <a:gd name="connsiteY1987" fmla="*/ 69066 h 2074699"/>
                  <a:gd name="connsiteX1988" fmla="*/ 561525 w 1220263"/>
                  <a:gd name="connsiteY1988" fmla="*/ 69322 h 2074699"/>
                  <a:gd name="connsiteX1989" fmla="*/ 563571 w 1220263"/>
                  <a:gd name="connsiteY1989" fmla="*/ 69578 h 2074699"/>
                  <a:gd name="connsiteX1990" fmla="*/ 567153 w 1220263"/>
                  <a:gd name="connsiteY1990" fmla="*/ 71369 h 2074699"/>
                  <a:gd name="connsiteX1991" fmla="*/ 569199 w 1220263"/>
                  <a:gd name="connsiteY1991" fmla="*/ 70345 h 2074699"/>
                  <a:gd name="connsiteX1992" fmla="*/ 569455 w 1220263"/>
                  <a:gd name="connsiteY1992" fmla="*/ 68810 h 2074699"/>
                  <a:gd name="connsiteX1993" fmla="*/ 570990 w 1220263"/>
                  <a:gd name="connsiteY1993" fmla="*/ 66764 h 2074699"/>
                  <a:gd name="connsiteX1994" fmla="*/ 574316 w 1220263"/>
                  <a:gd name="connsiteY1994" fmla="*/ 65485 h 2074699"/>
                  <a:gd name="connsiteX1995" fmla="*/ 576618 w 1220263"/>
                  <a:gd name="connsiteY1995" fmla="*/ 64973 h 2074699"/>
                  <a:gd name="connsiteX1996" fmla="*/ 580967 w 1220263"/>
                  <a:gd name="connsiteY1996" fmla="*/ 62159 h 2074699"/>
                  <a:gd name="connsiteX1997" fmla="*/ 584037 w 1220263"/>
                  <a:gd name="connsiteY1997" fmla="*/ 61136 h 2074699"/>
                  <a:gd name="connsiteX1998" fmla="*/ 586851 w 1220263"/>
                  <a:gd name="connsiteY1998" fmla="*/ 60368 h 2074699"/>
                  <a:gd name="connsiteX1999" fmla="*/ 589409 w 1220263"/>
                  <a:gd name="connsiteY1999" fmla="*/ 61136 h 2074699"/>
                  <a:gd name="connsiteX2000" fmla="*/ 590432 w 1220263"/>
                  <a:gd name="connsiteY2000" fmla="*/ 60624 h 2074699"/>
                  <a:gd name="connsiteX2001" fmla="*/ 591967 w 1220263"/>
                  <a:gd name="connsiteY2001" fmla="*/ 59089 h 2074699"/>
                  <a:gd name="connsiteX2002" fmla="*/ 593758 w 1220263"/>
                  <a:gd name="connsiteY2002" fmla="*/ 59342 h 2074699"/>
                  <a:gd name="connsiteX2003" fmla="*/ 596572 w 1220263"/>
                  <a:gd name="connsiteY2003" fmla="*/ 65738 h 2074699"/>
                  <a:gd name="connsiteX2004" fmla="*/ 598874 w 1220263"/>
                  <a:gd name="connsiteY2004" fmla="*/ 66250 h 2074699"/>
                  <a:gd name="connsiteX2005" fmla="*/ 599898 w 1220263"/>
                  <a:gd name="connsiteY2005" fmla="*/ 65994 h 2074699"/>
                  <a:gd name="connsiteX2006" fmla="*/ 602967 w 1220263"/>
                  <a:gd name="connsiteY2006" fmla="*/ 63691 h 2074699"/>
                  <a:gd name="connsiteX2007" fmla="*/ 603223 w 1220263"/>
                  <a:gd name="connsiteY2007" fmla="*/ 62412 h 2074699"/>
                  <a:gd name="connsiteX2008" fmla="*/ 602967 w 1220263"/>
                  <a:gd name="connsiteY2008" fmla="*/ 61133 h 2074699"/>
                  <a:gd name="connsiteX2009" fmla="*/ 602712 w 1220263"/>
                  <a:gd name="connsiteY2009" fmla="*/ 56528 h 2074699"/>
                  <a:gd name="connsiteX2010" fmla="*/ 604247 w 1220263"/>
                  <a:gd name="connsiteY2010" fmla="*/ 54226 h 2074699"/>
                  <a:gd name="connsiteX2011" fmla="*/ 607317 w 1220263"/>
                  <a:gd name="connsiteY2011" fmla="*/ 51668 h 2074699"/>
                  <a:gd name="connsiteX2012" fmla="*/ 608084 w 1220263"/>
                  <a:gd name="connsiteY2012" fmla="*/ 49877 h 2074699"/>
                  <a:gd name="connsiteX2013" fmla="*/ 607828 w 1220263"/>
                  <a:gd name="connsiteY2013" fmla="*/ 48854 h 2074699"/>
                  <a:gd name="connsiteX2014" fmla="*/ 608340 w 1220263"/>
                  <a:gd name="connsiteY2014" fmla="*/ 45017 h 2074699"/>
                  <a:gd name="connsiteX2015" fmla="*/ 609107 w 1220263"/>
                  <a:gd name="connsiteY2015" fmla="*/ 42458 h 2074699"/>
                  <a:gd name="connsiteX2016" fmla="*/ 610386 w 1220263"/>
                  <a:gd name="connsiteY2016" fmla="*/ 40924 h 2074699"/>
                  <a:gd name="connsiteX2017" fmla="*/ 612689 w 1220263"/>
                  <a:gd name="connsiteY2017" fmla="*/ 40412 h 2074699"/>
                  <a:gd name="connsiteX2018" fmla="*/ 616270 w 1220263"/>
                  <a:gd name="connsiteY2018" fmla="*/ 43226 h 2074699"/>
                  <a:gd name="connsiteX2019" fmla="*/ 617805 w 1220263"/>
                  <a:gd name="connsiteY2019" fmla="*/ 43482 h 2074699"/>
                  <a:gd name="connsiteX2020" fmla="*/ 619596 w 1220263"/>
                  <a:gd name="connsiteY2020" fmla="*/ 42458 h 2074699"/>
                  <a:gd name="connsiteX2021" fmla="*/ 621642 w 1220263"/>
                  <a:gd name="connsiteY2021" fmla="*/ 42714 h 2074699"/>
                  <a:gd name="connsiteX2022" fmla="*/ 625224 w 1220263"/>
                  <a:gd name="connsiteY2022" fmla="*/ 46807 h 2074699"/>
                  <a:gd name="connsiteX2023" fmla="*/ 624968 w 1220263"/>
                  <a:gd name="connsiteY2023" fmla="*/ 48854 h 2074699"/>
                  <a:gd name="connsiteX2024" fmla="*/ 625991 w 1220263"/>
                  <a:gd name="connsiteY2024" fmla="*/ 49877 h 2074699"/>
                  <a:gd name="connsiteX2025" fmla="*/ 628294 w 1220263"/>
                  <a:gd name="connsiteY2025" fmla="*/ 50900 h 2074699"/>
                  <a:gd name="connsiteX2026" fmla="*/ 631875 w 1220263"/>
                  <a:gd name="connsiteY2026" fmla="*/ 51154 h 2074699"/>
                  <a:gd name="connsiteX2027" fmla="*/ 633410 w 1220263"/>
                  <a:gd name="connsiteY2027" fmla="*/ 51665 h 2074699"/>
                  <a:gd name="connsiteX2028" fmla="*/ 635968 w 1220263"/>
                  <a:gd name="connsiteY2028" fmla="*/ 52944 h 2074699"/>
                  <a:gd name="connsiteX2029" fmla="*/ 638526 w 1220263"/>
                  <a:gd name="connsiteY2029" fmla="*/ 53968 h 2074699"/>
                  <a:gd name="connsiteX2030" fmla="*/ 641085 w 1220263"/>
                  <a:gd name="connsiteY2030" fmla="*/ 53968 h 2074699"/>
                  <a:gd name="connsiteX2031" fmla="*/ 642364 w 1220263"/>
                  <a:gd name="connsiteY2031" fmla="*/ 53456 h 2074699"/>
                  <a:gd name="connsiteX2032" fmla="*/ 646969 w 1220263"/>
                  <a:gd name="connsiteY2032" fmla="*/ 51154 h 2074699"/>
                  <a:gd name="connsiteX2033" fmla="*/ 649527 w 1220263"/>
                  <a:gd name="connsiteY2033" fmla="*/ 50130 h 2074699"/>
                  <a:gd name="connsiteX2034" fmla="*/ 653108 w 1220263"/>
                  <a:gd name="connsiteY2034" fmla="*/ 49363 h 2074699"/>
                  <a:gd name="connsiteX2035" fmla="*/ 657713 w 1220263"/>
                  <a:gd name="connsiteY2035" fmla="*/ 48851 h 2074699"/>
                  <a:gd name="connsiteX2036" fmla="*/ 661550 w 1220263"/>
                  <a:gd name="connsiteY2036" fmla="*/ 49107 h 2074699"/>
                  <a:gd name="connsiteX2037" fmla="*/ 663853 w 1220263"/>
                  <a:gd name="connsiteY2037" fmla="*/ 49875 h 2074699"/>
                  <a:gd name="connsiteX2038" fmla="*/ 665643 w 1220263"/>
                  <a:gd name="connsiteY2038" fmla="*/ 49875 h 2074699"/>
                  <a:gd name="connsiteX2039" fmla="*/ 667178 w 1220263"/>
                  <a:gd name="connsiteY2039" fmla="*/ 49363 h 2074699"/>
                  <a:gd name="connsiteX2040" fmla="*/ 668969 w 1220263"/>
                  <a:gd name="connsiteY2040" fmla="*/ 48084 h 2074699"/>
                  <a:gd name="connsiteX2041" fmla="*/ 670248 w 1220263"/>
                  <a:gd name="connsiteY2041" fmla="*/ 47572 h 2074699"/>
                  <a:gd name="connsiteX2042" fmla="*/ 671783 w 1220263"/>
                  <a:gd name="connsiteY2042" fmla="*/ 47828 h 2074699"/>
                  <a:gd name="connsiteX2043" fmla="*/ 672295 w 1220263"/>
                  <a:gd name="connsiteY2043" fmla="*/ 48851 h 2074699"/>
                  <a:gd name="connsiteX2044" fmla="*/ 673062 w 1220263"/>
                  <a:gd name="connsiteY2044" fmla="*/ 51665 h 2074699"/>
                  <a:gd name="connsiteX2045" fmla="*/ 674086 w 1220263"/>
                  <a:gd name="connsiteY2045" fmla="*/ 53200 h 2074699"/>
                  <a:gd name="connsiteX2046" fmla="*/ 675620 w 1220263"/>
                  <a:gd name="connsiteY2046" fmla="*/ 54479 h 2074699"/>
                  <a:gd name="connsiteX2047" fmla="*/ 680225 w 1220263"/>
                  <a:gd name="connsiteY2047" fmla="*/ 57038 h 2074699"/>
                  <a:gd name="connsiteX2048" fmla="*/ 680993 w 1220263"/>
                  <a:gd name="connsiteY2048" fmla="*/ 58061 h 2074699"/>
                  <a:gd name="connsiteX2049" fmla="*/ 680225 w 1220263"/>
                  <a:gd name="connsiteY2049" fmla="*/ 59596 h 2074699"/>
                  <a:gd name="connsiteX2050" fmla="*/ 678179 w 1220263"/>
                  <a:gd name="connsiteY2050" fmla="*/ 60363 h 2074699"/>
                  <a:gd name="connsiteX2051" fmla="*/ 674341 w 1220263"/>
                  <a:gd name="connsiteY2051" fmla="*/ 63433 h 2074699"/>
                  <a:gd name="connsiteX2052" fmla="*/ 673062 w 1220263"/>
                  <a:gd name="connsiteY2052" fmla="*/ 64201 h 2074699"/>
                  <a:gd name="connsiteX2053" fmla="*/ 666411 w 1220263"/>
                  <a:gd name="connsiteY2053" fmla="*/ 64712 h 2074699"/>
                  <a:gd name="connsiteX2054" fmla="*/ 664108 w 1220263"/>
                  <a:gd name="connsiteY2054" fmla="*/ 64968 h 2074699"/>
                  <a:gd name="connsiteX2055" fmla="*/ 661295 w 1220263"/>
                  <a:gd name="connsiteY2055" fmla="*/ 66503 h 2074699"/>
                  <a:gd name="connsiteX2056" fmla="*/ 658481 w 1220263"/>
                  <a:gd name="connsiteY2056" fmla="*/ 68549 h 2074699"/>
                  <a:gd name="connsiteX2057" fmla="*/ 655411 w 1220263"/>
                  <a:gd name="connsiteY2057" fmla="*/ 71364 h 2074699"/>
                  <a:gd name="connsiteX2058" fmla="*/ 652852 w 1220263"/>
                  <a:gd name="connsiteY2058" fmla="*/ 75201 h 2074699"/>
                  <a:gd name="connsiteX2059" fmla="*/ 651829 w 1220263"/>
                  <a:gd name="connsiteY2059" fmla="*/ 78782 h 2074699"/>
                  <a:gd name="connsiteX2060" fmla="*/ 651829 w 1220263"/>
                  <a:gd name="connsiteY2060" fmla="*/ 81085 h 2074699"/>
                  <a:gd name="connsiteX2061" fmla="*/ 652341 w 1220263"/>
                  <a:gd name="connsiteY2061" fmla="*/ 83131 h 2074699"/>
                  <a:gd name="connsiteX2062" fmla="*/ 653620 w 1220263"/>
                  <a:gd name="connsiteY2062" fmla="*/ 84155 h 2074699"/>
                  <a:gd name="connsiteX2063" fmla="*/ 658992 w 1220263"/>
                  <a:gd name="connsiteY2063" fmla="*/ 85434 h 2074699"/>
                  <a:gd name="connsiteX2064" fmla="*/ 666411 w 1220263"/>
                  <a:gd name="connsiteY2064" fmla="*/ 87736 h 2074699"/>
                  <a:gd name="connsiteX2065" fmla="*/ 668713 w 1220263"/>
                  <a:gd name="connsiteY2065" fmla="*/ 88503 h 2074699"/>
                  <a:gd name="connsiteX2066" fmla="*/ 671016 w 1220263"/>
                  <a:gd name="connsiteY2066" fmla="*/ 90806 h 2074699"/>
                  <a:gd name="connsiteX2067" fmla="*/ 673318 w 1220263"/>
                  <a:gd name="connsiteY2067" fmla="*/ 98225 h 2074699"/>
                  <a:gd name="connsiteX2068" fmla="*/ 675109 w 1220263"/>
                  <a:gd name="connsiteY2068" fmla="*/ 107178 h 2074699"/>
                  <a:gd name="connsiteX2069" fmla="*/ 676132 w 1220263"/>
                  <a:gd name="connsiteY2069" fmla="*/ 108713 h 2074699"/>
                  <a:gd name="connsiteX2070" fmla="*/ 680481 w 1220263"/>
                  <a:gd name="connsiteY2070" fmla="*/ 112551 h 2074699"/>
                  <a:gd name="connsiteX2071" fmla="*/ 684063 w 1220263"/>
                  <a:gd name="connsiteY2071" fmla="*/ 114853 h 2074699"/>
                  <a:gd name="connsiteX2072" fmla="*/ 685342 w 1220263"/>
                  <a:gd name="connsiteY2072" fmla="*/ 116132 h 2074699"/>
                  <a:gd name="connsiteX2073" fmla="*/ 686621 w 1220263"/>
                  <a:gd name="connsiteY2073" fmla="*/ 116644 h 2074699"/>
                  <a:gd name="connsiteX2074" fmla="*/ 689179 w 1220263"/>
                  <a:gd name="connsiteY2074" fmla="*/ 115106 h 2074699"/>
                  <a:gd name="connsiteX2075" fmla="*/ 690458 w 1220263"/>
                  <a:gd name="connsiteY2075" fmla="*/ 115106 h 2074699"/>
                  <a:gd name="connsiteX2076" fmla="*/ 697621 w 1220263"/>
                  <a:gd name="connsiteY2076" fmla="*/ 117409 h 2074699"/>
                  <a:gd name="connsiteX2077" fmla="*/ 702737 w 1220263"/>
                  <a:gd name="connsiteY2077" fmla="*/ 118943 h 2074699"/>
                  <a:gd name="connsiteX2078" fmla="*/ 704528 w 1220263"/>
                  <a:gd name="connsiteY2078" fmla="*/ 120223 h 2074699"/>
                  <a:gd name="connsiteX2079" fmla="*/ 705807 w 1220263"/>
                  <a:gd name="connsiteY2079" fmla="*/ 122781 h 2074699"/>
                  <a:gd name="connsiteX2080" fmla="*/ 705807 w 1220263"/>
                  <a:gd name="connsiteY2080" fmla="*/ 127130 h 2074699"/>
                  <a:gd name="connsiteX2081" fmla="*/ 706319 w 1220263"/>
                  <a:gd name="connsiteY2081" fmla="*/ 129688 h 2074699"/>
                  <a:gd name="connsiteX2082" fmla="*/ 706830 w 1220263"/>
                  <a:gd name="connsiteY2082" fmla="*/ 131223 h 2074699"/>
                  <a:gd name="connsiteX2083" fmla="*/ 707854 w 1220263"/>
                  <a:gd name="connsiteY2083" fmla="*/ 132246 h 2074699"/>
                  <a:gd name="connsiteX2084" fmla="*/ 713482 w 1220263"/>
                  <a:gd name="connsiteY2084" fmla="*/ 133781 h 2074699"/>
                  <a:gd name="connsiteX2085" fmla="*/ 715272 w 1220263"/>
                  <a:gd name="connsiteY2085" fmla="*/ 135060 h 2074699"/>
                  <a:gd name="connsiteX2086" fmla="*/ 717319 w 1220263"/>
                  <a:gd name="connsiteY2086" fmla="*/ 137362 h 2074699"/>
                  <a:gd name="connsiteX2087" fmla="*/ 720900 w 1220263"/>
                  <a:gd name="connsiteY2087" fmla="*/ 138386 h 2074699"/>
                  <a:gd name="connsiteX2088" fmla="*/ 728319 w 1220263"/>
                  <a:gd name="connsiteY2088" fmla="*/ 139665 h 2074699"/>
                  <a:gd name="connsiteX2089" fmla="*/ 732157 w 1220263"/>
                  <a:gd name="connsiteY2089" fmla="*/ 140432 h 2074699"/>
                  <a:gd name="connsiteX2090" fmla="*/ 735738 w 1220263"/>
                  <a:gd name="connsiteY2090" fmla="*/ 140686 h 2074699"/>
                  <a:gd name="connsiteX2091" fmla="*/ 737017 w 1220263"/>
                  <a:gd name="connsiteY2091" fmla="*/ 140432 h 2074699"/>
                  <a:gd name="connsiteX2092" fmla="*/ 738808 w 1220263"/>
                  <a:gd name="connsiteY2092" fmla="*/ 138897 h 2074699"/>
                  <a:gd name="connsiteX2093" fmla="*/ 742645 w 1220263"/>
                  <a:gd name="connsiteY2093" fmla="*/ 134548 h 2074699"/>
                  <a:gd name="connsiteX2094" fmla="*/ 744948 w 1220263"/>
                  <a:gd name="connsiteY2094" fmla="*/ 133269 h 2074699"/>
                  <a:gd name="connsiteX2095" fmla="*/ 749808 w 1220263"/>
                  <a:gd name="connsiteY2095" fmla="*/ 135316 h 2074699"/>
                  <a:gd name="connsiteX2096" fmla="*/ 751087 w 1220263"/>
                  <a:gd name="connsiteY2096" fmla="*/ 135572 h 2074699"/>
                  <a:gd name="connsiteX2097" fmla="*/ 756715 w 1220263"/>
                  <a:gd name="connsiteY2097" fmla="*/ 133269 h 2074699"/>
                  <a:gd name="connsiteX2098" fmla="*/ 759529 w 1220263"/>
                  <a:gd name="connsiteY2098" fmla="*/ 131734 h 2074699"/>
                  <a:gd name="connsiteX2099" fmla="*/ 761576 w 1220263"/>
                  <a:gd name="connsiteY2099" fmla="*/ 130200 h 2074699"/>
                  <a:gd name="connsiteX2100" fmla="*/ 762855 w 1220263"/>
                  <a:gd name="connsiteY2100" fmla="*/ 128665 h 2074699"/>
                  <a:gd name="connsiteX2101" fmla="*/ 765157 w 1220263"/>
                  <a:gd name="connsiteY2101" fmla="*/ 124060 h 2074699"/>
                  <a:gd name="connsiteX2102" fmla="*/ 765669 w 1220263"/>
                  <a:gd name="connsiteY2102" fmla="*/ 122269 h 2074699"/>
                  <a:gd name="connsiteX2103" fmla="*/ 767460 w 1220263"/>
                  <a:gd name="connsiteY2103" fmla="*/ 118943 h 2074699"/>
                  <a:gd name="connsiteX2104" fmla="*/ 768995 w 1220263"/>
                  <a:gd name="connsiteY2104" fmla="*/ 114850 h 2074699"/>
                  <a:gd name="connsiteX2105" fmla="*/ 770785 w 1220263"/>
                  <a:gd name="connsiteY2105" fmla="*/ 111780 h 2074699"/>
                  <a:gd name="connsiteX2106" fmla="*/ 772576 w 1220263"/>
                  <a:gd name="connsiteY2106" fmla="*/ 110246 h 2074699"/>
                  <a:gd name="connsiteX2107" fmla="*/ 775902 w 1220263"/>
                  <a:gd name="connsiteY2107" fmla="*/ 108199 h 2074699"/>
                  <a:gd name="connsiteX2108" fmla="*/ 781018 w 1220263"/>
                  <a:gd name="connsiteY2108" fmla="*/ 107176 h 2074699"/>
                  <a:gd name="connsiteX2109" fmla="*/ 786646 w 1220263"/>
                  <a:gd name="connsiteY2109" fmla="*/ 107176 h 2074699"/>
                  <a:gd name="connsiteX2110" fmla="*/ 790228 w 1220263"/>
                  <a:gd name="connsiteY2110" fmla="*/ 108199 h 2074699"/>
                  <a:gd name="connsiteX2111" fmla="*/ 792274 w 1220263"/>
                  <a:gd name="connsiteY2111" fmla="*/ 109222 h 2074699"/>
                  <a:gd name="connsiteX2112" fmla="*/ 794832 w 1220263"/>
                  <a:gd name="connsiteY2112" fmla="*/ 110757 h 2074699"/>
                  <a:gd name="connsiteX2113" fmla="*/ 795088 w 1220263"/>
                  <a:gd name="connsiteY2113" fmla="*/ 112036 h 2074699"/>
                  <a:gd name="connsiteX2114" fmla="*/ 793553 w 1220263"/>
                  <a:gd name="connsiteY2114" fmla="*/ 114339 h 2074699"/>
                  <a:gd name="connsiteX2115" fmla="*/ 793553 w 1220263"/>
                  <a:gd name="connsiteY2115" fmla="*/ 116385 h 2074699"/>
                  <a:gd name="connsiteX2116" fmla="*/ 796879 w 1220263"/>
                  <a:gd name="connsiteY2116" fmla="*/ 117920 h 2074699"/>
                  <a:gd name="connsiteX2117" fmla="*/ 798926 w 1220263"/>
                  <a:gd name="connsiteY2117" fmla="*/ 120734 h 2074699"/>
                  <a:gd name="connsiteX2118" fmla="*/ 801484 w 1220263"/>
                  <a:gd name="connsiteY2118" fmla="*/ 121757 h 2074699"/>
                  <a:gd name="connsiteX2119" fmla="*/ 803786 w 1220263"/>
                  <a:gd name="connsiteY2119" fmla="*/ 124316 h 2074699"/>
                  <a:gd name="connsiteX2120" fmla="*/ 806600 w 1220263"/>
                  <a:gd name="connsiteY2120" fmla="*/ 128665 h 2074699"/>
                  <a:gd name="connsiteX2121" fmla="*/ 807623 w 1220263"/>
                  <a:gd name="connsiteY2121" fmla="*/ 129176 h 2074699"/>
                  <a:gd name="connsiteX2122" fmla="*/ 809926 w 1220263"/>
                  <a:gd name="connsiteY2122" fmla="*/ 129432 h 2074699"/>
                  <a:gd name="connsiteX2123" fmla="*/ 813507 w 1220263"/>
                  <a:gd name="connsiteY2123" fmla="*/ 130455 h 2074699"/>
                  <a:gd name="connsiteX2124" fmla="*/ 815810 w 1220263"/>
                  <a:gd name="connsiteY2124" fmla="*/ 132758 h 2074699"/>
                  <a:gd name="connsiteX2125" fmla="*/ 817089 w 1220263"/>
                  <a:gd name="connsiteY2125" fmla="*/ 135316 h 2074699"/>
                  <a:gd name="connsiteX2126" fmla="*/ 819391 w 1220263"/>
                  <a:gd name="connsiteY2126" fmla="*/ 139153 h 2074699"/>
                  <a:gd name="connsiteX2127" fmla="*/ 820926 w 1220263"/>
                  <a:gd name="connsiteY2127" fmla="*/ 140177 h 2074699"/>
                  <a:gd name="connsiteX2128" fmla="*/ 822205 w 1220263"/>
                  <a:gd name="connsiteY2128" fmla="*/ 140177 h 2074699"/>
                  <a:gd name="connsiteX2129" fmla="*/ 830136 w 1220263"/>
                  <a:gd name="connsiteY2129" fmla="*/ 139665 h 2074699"/>
                  <a:gd name="connsiteX2130" fmla="*/ 831415 w 1220263"/>
                  <a:gd name="connsiteY2130" fmla="*/ 139665 h 2074699"/>
                  <a:gd name="connsiteX2131" fmla="*/ 835508 w 1220263"/>
                  <a:gd name="connsiteY2131" fmla="*/ 140688 h 2074699"/>
                  <a:gd name="connsiteX2132" fmla="*/ 842159 w 1220263"/>
                  <a:gd name="connsiteY2132" fmla="*/ 143761 h 2074699"/>
                  <a:gd name="connsiteX2133" fmla="*/ 845229 w 1220263"/>
                  <a:gd name="connsiteY2133" fmla="*/ 145807 h 2074699"/>
                  <a:gd name="connsiteX2134" fmla="*/ 846252 w 1220263"/>
                  <a:gd name="connsiteY2134" fmla="*/ 145551 h 2074699"/>
                  <a:gd name="connsiteX2135" fmla="*/ 849069 w 1220263"/>
                  <a:gd name="connsiteY2135" fmla="*/ 143249 h 2074699"/>
                  <a:gd name="connsiteX2136" fmla="*/ 850348 w 1220263"/>
                  <a:gd name="connsiteY2136" fmla="*/ 143249 h 2074699"/>
                  <a:gd name="connsiteX2137" fmla="*/ 852395 w 1220263"/>
                  <a:gd name="connsiteY2137" fmla="*/ 144016 h 2074699"/>
                  <a:gd name="connsiteX2138" fmla="*/ 854953 w 1220263"/>
                  <a:gd name="connsiteY2138" fmla="*/ 144016 h 2074699"/>
                  <a:gd name="connsiteX2139" fmla="*/ 857767 w 1220263"/>
                  <a:gd name="connsiteY2139" fmla="*/ 146575 h 2074699"/>
                  <a:gd name="connsiteX2140" fmla="*/ 859046 w 1220263"/>
                  <a:gd name="connsiteY2140" fmla="*/ 150156 h 2074699"/>
                  <a:gd name="connsiteX2141" fmla="*/ 859813 w 1220263"/>
                  <a:gd name="connsiteY2141" fmla="*/ 150924 h 2074699"/>
                  <a:gd name="connsiteX2142" fmla="*/ 861348 w 1220263"/>
                  <a:gd name="connsiteY2142" fmla="*/ 150924 h 2074699"/>
                  <a:gd name="connsiteX2143" fmla="*/ 862883 w 1220263"/>
                  <a:gd name="connsiteY2143" fmla="*/ 150156 h 2074699"/>
                  <a:gd name="connsiteX2144" fmla="*/ 864930 w 1220263"/>
                  <a:gd name="connsiteY2144" fmla="*/ 147854 h 2074699"/>
                  <a:gd name="connsiteX2145" fmla="*/ 866465 w 1220263"/>
                  <a:gd name="connsiteY2145" fmla="*/ 147086 h 2074699"/>
                  <a:gd name="connsiteX2146" fmla="*/ 869279 w 1220263"/>
                  <a:gd name="connsiteY2146" fmla="*/ 147086 h 2074699"/>
                  <a:gd name="connsiteX2147" fmla="*/ 874651 w 1220263"/>
                  <a:gd name="connsiteY2147" fmla="*/ 148110 h 2074699"/>
                  <a:gd name="connsiteX2148" fmla="*/ 877209 w 1220263"/>
                  <a:gd name="connsiteY2148" fmla="*/ 148877 h 2074699"/>
                  <a:gd name="connsiteX2149" fmla="*/ 879767 w 1220263"/>
                  <a:gd name="connsiteY2149" fmla="*/ 149900 h 2074699"/>
                  <a:gd name="connsiteX2150" fmla="*/ 882070 w 1220263"/>
                  <a:gd name="connsiteY2150" fmla="*/ 150156 h 2074699"/>
                  <a:gd name="connsiteX2151" fmla="*/ 884884 w 1220263"/>
                  <a:gd name="connsiteY2151" fmla="*/ 148621 h 2074699"/>
                  <a:gd name="connsiteX2152" fmla="*/ 890768 w 1220263"/>
                  <a:gd name="connsiteY2152" fmla="*/ 144528 h 2074699"/>
                  <a:gd name="connsiteX2153" fmla="*/ 893326 w 1220263"/>
                  <a:gd name="connsiteY2153" fmla="*/ 144528 h 2074699"/>
                  <a:gd name="connsiteX2154" fmla="*/ 895884 w 1220263"/>
                  <a:gd name="connsiteY2154" fmla="*/ 147854 h 2074699"/>
                  <a:gd name="connsiteX2155" fmla="*/ 897675 w 1220263"/>
                  <a:gd name="connsiteY2155" fmla="*/ 152203 h 2074699"/>
                  <a:gd name="connsiteX2156" fmla="*/ 898442 w 1220263"/>
                  <a:gd name="connsiteY2156" fmla="*/ 152714 h 2074699"/>
                  <a:gd name="connsiteX2157" fmla="*/ 904070 w 1220263"/>
                  <a:gd name="connsiteY2157" fmla="*/ 156296 h 2074699"/>
                  <a:gd name="connsiteX2158" fmla="*/ 907396 w 1220263"/>
                  <a:gd name="connsiteY2158" fmla="*/ 159110 h 2074699"/>
                  <a:gd name="connsiteX2159" fmla="*/ 910466 w 1220263"/>
                  <a:gd name="connsiteY2159" fmla="*/ 161412 h 2074699"/>
                  <a:gd name="connsiteX2160" fmla="*/ 916861 w 1220263"/>
                  <a:gd name="connsiteY2160" fmla="*/ 167296 h 2074699"/>
                  <a:gd name="connsiteX2161" fmla="*/ 920187 w 1220263"/>
                  <a:gd name="connsiteY2161" fmla="*/ 169087 h 2074699"/>
                  <a:gd name="connsiteX2162" fmla="*/ 925559 w 1220263"/>
                  <a:gd name="connsiteY2162" fmla="*/ 170622 h 2074699"/>
                  <a:gd name="connsiteX2163" fmla="*/ 927861 w 1220263"/>
                  <a:gd name="connsiteY2163" fmla="*/ 171645 h 2074699"/>
                  <a:gd name="connsiteX2164" fmla="*/ 931954 w 1220263"/>
                  <a:gd name="connsiteY2164" fmla="*/ 174971 h 2074699"/>
                  <a:gd name="connsiteX2165" fmla="*/ 933745 w 1220263"/>
                  <a:gd name="connsiteY2165" fmla="*/ 176761 h 2074699"/>
                  <a:gd name="connsiteX2166" fmla="*/ 934257 w 1220263"/>
                  <a:gd name="connsiteY2166" fmla="*/ 177785 h 2074699"/>
                  <a:gd name="connsiteX2167" fmla="*/ 934513 w 1220263"/>
                  <a:gd name="connsiteY2167" fmla="*/ 182389 h 2074699"/>
                  <a:gd name="connsiteX2168" fmla="*/ 935536 w 1220263"/>
                  <a:gd name="connsiteY2168" fmla="*/ 184948 h 2074699"/>
                  <a:gd name="connsiteX2169" fmla="*/ 937838 w 1220263"/>
                  <a:gd name="connsiteY2169" fmla="*/ 186738 h 2074699"/>
                  <a:gd name="connsiteX2170" fmla="*/ 940141 w 1220263"/>
                  <a:gd name="connsiteY2170" fmla="*/ 186994 h 2074699"/>
                  <a:gd name="connsiteX2171" fmla="*/ 941420 w 1220263"/>
                  <a:gd name="connsiteY2171" fmla="*/ 187506 h 2074699"/>
                  <a:gd name="connsiteX2172" fmla="*/ 941932 w 1220263"/>
                  <a:gd name="connsiteY2172" fmla="*/ 188785 h 2074699"/>
                  <a:gd name="connsiteX2173" fmla="*/ 940141 w 1220263"/>
                  <a:gd name="connsiteY2173" fmla="*/ 193134 h 2074699"/>
                  <a:gd name="connsiteX2174" fmla="*/ 940396 w 1220263"/>
                  <a:gd name="connsiteY2174" fmla="*/ 194413 h 2074699"/>
                  <a:gd name="connsiteX2175" fmla="*/ 943722 w 1220263"/>
                  <a:gd name="connsiteY2175" fmla="*/ 195692 h 2074699"/>
                  <a:gd name="connsiteX2176" fmla="*/ 945257 w 1220263"/>
                  <a:gd name="connsiteY2176" fmla="*/ 198506 h 2074699"/>
                  <a:gd name="connsiteX2177" fmla="*/ 946792 w 1220263"/>
                  <a:gd name="connsiteY2177" fmla="*/ 203367 h 2074699"/>
                  <a:gd name="connsiteX2178" fmla="*/ 947815 w 1220263"/>
                  <a:gd name="connsiteY2178" fmla="*/ 204646 h 2074699"/>
                  <a:gd name="connsiteX2179" fmla="*/ 950118 w 1220263"/>
                  <a:gd name="connsiteY2179" fmla="*/ 205925 h 2074699"/>
                  <a:gd name="connsiteX2180" fmla="*/ 952420 w 1220263"/>
                  <a:gd name="connsiteY2180" fmla="*/ 206181 h 2074699"/>
                  <a:gd name="connsiteX2181" fmla="*/ 954211 w 1220263"/>
                  <a:gd name="connsiteY2181" fmla="*/ 205413 h 2074699"/>
                  <a:gd name="connsiteX2182" fmla="*/ 955490 w 1220263"/>
                  <a:gd name="connsiteY2182" fmla="*/ 204134 h 2074699"/>
                  <a:gd name="connsiteX2183" fmla="*/ 957025 w 1220263"/>
                  <a:gd name="connsiteY2183" fmla="*/ 200041 h 2074699"/>
                  <a:gd name="connsiteX2184" fmla="*/ 958304 w 1220263"/>
                  <a:gd name="connsiteY2184" fmla="*/ 197739 h 2074699"/>
                  <a:gd name="connsiteX2185" fmla="*/ 959839 w 1220263"/>
                  <a:gd name="connsiteY2185" fmla="*/ 196459 h 2074699"/>
                  <a:gd name="connsiteX2186" fmla="*/ 961374 w 1220263"/>
                  <a:gd name="connsiteY2186" fmla="*/ 195948 h 2074699"/>
                  <a:gd name="connsiteX2187" fmla="*/ 963676 w 1220263"/>
                  <a:gd name="connsiteY2187" fmla="*/ 195948 h 2074699"/>
                  <a:gd name="connsiteX2188" fmla="*/ 967514 w 1220263"/>
                  <a:gd name="connsiteY2188" fmla="*/ 196715 h 2074699"/>
                  <a:gd name="connsiteX2189" fmla="*/ 974165 w 1220263"/>
                  <a:gd name="connsiteY2189" fmla="*/ 199529 h 2074699"/>
                  <a:gd name="connsiteX2190" fmla="*/ 977235 w 1220263"/>
                  <a:gd name="connsiteY2190" fmla="*/ 200297 h 2074699"/>
                  <a:gd name="connsiteX2191" fmla="*/ 981328 w 1220263"/>
                  <a:gd name="connsiteY2191" fmla="*/ 200808 h 2074699"/>
                  <a:gd name="connsiteX2192" fmla="*/ 985165 w 1220263"/>
                  <a:gd name="connsiteY2192" fmla="*/ 200041 h 2074699"/>
                  <a:gd name="connsiteX2193" fmla="*/ 990281 w 1220263"/>
                  <a:gd name="connsiteY2193" fmla="*/ 197994 h 2074699"/>
                  <a:gd name="connsiteX2194" fmla="*/ 993096 w 1220263"/>
                  <a:gd name="connsiteY2194" fmla="*/ 197227 h 2074699"/>
                  <a:gd name="connsiteX2195" fmla="*/ 995909 w 1220263"/>
                  <a:gd name="connsiteY2195" fmla="*/ 197227 h 2074699"/>
                  <a:gd name="connsiteX2196" fmla="*/ 1003584 w 1220263"/>
                  <a:gd name="connsiteY2196" fmla="*/ 192622 h 2074699"/>
                  <a:gd name="connsiteX2197" fmla="*/ 1005119 w 1220263"/>
                  <a:gd name="connsiteY2197" fmla="*/ 191855 h 2074699"/>
                  <a:gd name="connsiteX2198" fmla="*/ 1006398 w 1220263"/>
                  <a:gd name="connsiteY2198" fmla="*/ 190831 h 2074699"/>
                  <a:gd name="connsiteX2199" fmla="*/ 1009468 w 1220263"/>
                  <a:gd name="connsiteY2199" fmla="*/ 185715 h 2074699"/>
                  <a:gd name="connsiteX2200" fmla="*/ 1015352 w 1220263"/>
                  <a:gd name="connsiteY2200" fmla="*/ 181110 h 207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</a:cxnLst>
                <a:rect l="l" t="t" r="r" b="b"/>
                <a:pathLst>
                  <a:path w="1220263" h="2074699">
                    <a:moveTo>
                      <a:pt x="1015352" y="181121"/>
                    </a:moveTo>
                    <a:lnTo>
                      <a:pt x="1016887" y="182655"/>
                    </a:lnTo>
                    <a:lnTo>
                      <a:pt x="1015352" y="191865"/>
                    </a:lnTo>
                    <a:lnTo>
                      <a:pt x="1016631" y="202098"/>
                    </a:lnTo>
                    <a:lnTo>
                      <a:pt x="1039655" y="221540"/>
                    </a:lnTo>
                    <a:lnTo>
                      <a:pt x="1058585" y="234587"/>
                    </a:lnTo>
                    <a:lnTo>
                      <a:pt x="1068818" y="237913"/>
                    </a:lnTo>
                    <a:lnTo>
                      <a:pt x="1072655" y="247122"/>
                    </a:lnTo>
                    <a:lnTo>
                      <a:pt x="1091330" y="266564"/>
                    </a:lnTo>
                    <a:lnTo>
                      <a:pt x="1094144" y="283704"/>
                    </a:lnTo>
                    <a:lnTo>
                      <a:pt x="1107703" y="301868"/>
                    </a:lnTo>
                    <a:lnTo>
                      <a:pt x="1119215" y="319007"/>
                    </a:lnTo>
                    <a:lnTo>
                      <a:pt x="1117424" y="365311"/>
                    </a:lnTo>
                    <a:lnTo>
                      <a:pt x="1118703" y="406242"/>
                    </a:lnTo>
                    <a:lnTo>
                      <a:pt x="1117936" y="422870"/>
                    </a:lnTo>
                    <a:lnTo>
                      <a:pt x="1112563" y="432336"/>
                    </a:lnTo>
                    <a:lnTo>
                      <a:pt x="1101051" y="436940"/>
                    </a:lnTo>
                    <a:lnTo>
                      <a:pt x="1090819" y="462011"/>
                    </a:lnTo>
                    <a:lnTo>
                      <a:pt x="1086214" y="464313"/>
                    </a:lnTo>
                    <a:lnTo>
                      <a:pt x="1071632" y="465336"/>
                    </a:lnTo>
                    <a:lnTo>
                      <a:pt x="1064469" y="477874"/>
                    </a:lnTo>
                    <a:lnTo>
                      <a:pt x="1063958" y="480432"/>
                    </a:lnTo>
                    <a:lnTo>
                      <a:pt x="1062423" y="483502"/>
                    </a:lnTo>
                    <a:lnTo>
                      <a:pt x="1059097" y="491433"/>
                    </a:lnTo>
                    <a:lnTo>
                      <a:pt x="1045283" y="496805"/>
                    </a:lnTo>
                    <a:lnTo>
                      <a:pt x="1037608" y="507038"/>
                    </a:lnTo>
                    <a:lnTo>
                      <a:pt x="1032492" y="509084"/>
                    </a:lnTo>
                    <a:lnTo>
                      <a:pt x="1026352" y="508572"/>
                    </a:lnTo>
                    <a:lnTo>
                      <a:pt x="1025585" y="517270"/>
                    </a:lnTo>
                    <a:lnTo>
                      <a:pt x="1026352" y="530317"/>
                    </a:lnTo>
                    <a:lnTo>
                      <a:pt x="1036841" y="544131"/>
                    </a:lnTo>
                    <a:lnTo>
                      <a:pt x="1038376" y="585574"/>
                    </a:lnTo>
                    <a:lnTo>
                      <a:pt x="1044771" y="588644"/>
                    </a:lnTo>
                    <a:lnTo>
                      <a:pt x="1042469" y="590179"/>
                    </a:lnTo>
                    <a:lnTo>
                      <a:pt x="1041190" y="590179"/>
                    </a:lnTo>
                    <a:lnTo>
                      <a:pt x="1039143" y="590691"/>
                    </a:lnTo>
                    <a:lnTo>
                      <a:pt x="1036585" y="593249"/>
                    </a:lnTo>
                    <a:lnTo>
                      <a:pt x="1035306" y="593761"/>
                    </a:lnTo>
                    <a:lnTo>
                      <a:pt x="1033771" y="593505"/>
                    </a:lnTo>
                    <a:lnTo>
                      <a:pt x="1031213" y="593761"/>
                    </a:lnTo>
                    <a:lnTo>
                      <a:pt x="1027887" y="593249"/>
                    </a:lnTo>
                    <a:lnTo>
                      <a:pt x="1024817" y="594272"/>
                    </a:lnTo>
                    <a:lnTo>
                      <a:pt x="1021236" y="596063"/>
                    </a:lnTo>
                    <a:lnTo>
                      <a:pt x="1019701" y="597342"/>
                    </a:lnTo>
                    <a:lnTo>
                      <a:pt x="1016375" y="600412"/>
                    </a:lnTo>
                    <a:lnTo>
                      <a:pt x="1014328" y="601179"/>
                    </a:lnTo>
                    <a:lnTo>
                      <a:pt x="1011259" y="601691"/>
                    </a:lnTo>
                    <a:lnTo>
                      <a:pt x="1007421" y="600668"/>
                    </a:lnTo>
                    <a:lnTo>
                      <a:pt x="1003840" y="597854"/>
                    </a:lnTo>
                    <a:lnTo>
                      <a:pt x="1002305" y="597342"/>
                    </a:lnTo>
                    <a:lnTo>
                      <a:pt x="1000514" y="596063"/>
                    </a:lnTo>
                    <a:lnTo>
                      <a:pt x="997444" y="592226"/>
                    </a:lnTo>
                    <a:lnTo>
                      <a:pt x="994886" y="590179"/>
                    </a:lnTo>
                    <a:lnTo>
                      <a:pt x="991560" y="588644"/>
                    </a:lnTo>
                    <a:lnTo>
                      <a:pt x="982095" y="587877"/>
                    </a:lnTo>
                    <a:lnTo>
                      <a:pt x="978514" y="586086"/>
                    </a:lnTo>
                    <a:lnTo>
                      <a:pt x="977746" y="585063"/>
                    </a:lnTo>
                    <a:lnTo>
                      <a:pt x="978002" y="582504"/>
                    </a:lnTo>
                    <a:lnTo>
                      <a:pt x="977235" y="580970"/>
                    </a:lnTo>
                    <a:lnTo>
                      <a:pt x="975188" y="579946"/>
                    </a:lnTo>
                    <a:lnTo>
                      <a:pt x="972374" y="579435"/>
                    </a:lnTo>
                    <a:lnTo>
                      <a:pt x="969048" y="579435"/>
                    </a:lnTo>
                    <a:lnTo>
                      <a:pt x="967002" y="578155"/>
                    </a:lnTo>
                    <a:lnTo>
                      <a:pt x="964188" y="577132"/>
                    </a:lnTo>
                    <a:lnTo>
                      <a:pt x="961374" y="576877"/>
                    </a:lnTo>
                    <a:lnTo>
                      <a:pt x="959839" y="577388"/>
                    </a:lnTo>
                    <a:lnTo>
                      <a:pt x="956257" y="581225"/>
                    </a:lnTo>
                    <a:lnTo>
                      <a:pt x="954211" y="581993"/>
                    </a:lnTo>
                    <a:lnTo>
                      <a:pt x="952676" y="581739"/>
                    </a:lnTo>
                    <a:lnTo>
                      <a:pt x="950118" y="580716"/>
                    </a:lnTo>
                    <a:lnTo>
                      <a:pt x="948327" y="580972"/>
                    </a:lnTo>
                    <a:lnTo>
                      <a:pt x="943466" y="582507"/>
                    </a:lnTo>
                    <a:lnTo>
                      <a:pt x="942187" y="582763"/>
                    </a:lnTo>
                    <a:lnTo>
                      <a:pt x="937582" y="585065"/>
                    </a:lnTo>
                    <a:lnTo>
                      <a:pt x="935536" y="585577"/>
                    </a:lnTo>
                    <a:lnTo>
                      <a:pt x="932210" y="585577"/>
                    </a:lnTo>
                    <a:lnTo>
                      <a:pt x="929652" y="586089"/>
                    </a:lnTo>
                    <a:lnTo>
                      <a:pt x="926582" y="587623"/>
                    </a:lnTo>
                    <a:lnTo>
                      <a:pt x="924536" y="588903"/>
                    </a:lnTo>
                    <a:lnTo>
                      <a:pt x="917373" y="594786"/>
                    </a:lnTo>
                    <a:lnTo>
                      <a:pt x="913791" y="597600"/>
                    </a:lnTo>
                    <a:lnTo>
                      <a:pt x="912256" y="599391"/>
                    </a:lnTo>
                    <a:lnTo>
                      <a:pt x="910721" y="601438"/>
                    </a:lnTo>
                    <a:lnTo>
                      <a:pt x="909186" y="604763"/>
                    </a:lnTo>
                    <a:lnTo>
                      <a:pt x="907652" y="612182"/>
                    </a:lnTo>
                    <a:lnTo>
                      <a:pt x="907907" y="613970"/>
                    </a:lnTo>
                    <a:lnTo>
                      <a:pt x="913024" y="618578"/>
                    </a:lnTo>
                    <a:lnTo>
                      <a:pt x="916350" y="620624"/>
                    </a:lnTo>
                    <a:lnTo>
                      <a:pt x="922233" y="622671"/>
                    </a:lnTo>
                    <a:lnTo>
                      <a:pt x="927094" y="625741"/>
                    </a:lnTo>
                    <a:lnTo>
                      <a:pt x="932722" y="629834"/>
                    </a:lnTo>
                    <a:lnTo>
                      <a:pt x="934257" y="631369"/>
                    </a:lnTo>
                    <a:lnTo>
                      <a:pt x="935280" y="633415"/>
                    </a:lnTo>
                    <a:lnTo>
                      <a:pt x="935792" y="635718"/>
                    </a:lnTo>
                    <a:lnTo>
                      <a:pt x="935792" y="639811"/>
                    </a:lnTo>
                    <a:lnTo>
                      <a:pt x="935024" y="642880"/>
                    </a:lnTo>
                    <a:lnTo>
                      <a:pt x="935792" y="648253"/>
                    </a:lnTo>
                    <a:lnTo>
                      <a:pt x="937838" y="652602"/>
                    </a:lnTo>
                    <a:lnTo>
                      <a:pt x="938606" y="654392"/>
                    </a:lnTo>
                    <a:lnTo>
                      <a:pt x="940141" y="656695"/>
                    </a:lnTo>
                    <a:lnTo>
                      <a:pt x="941420" y="657974"/>
                    </a:lnTo>
                    <a:lnTo>
                      <a:pt x="942955" y="658485"/>
                    </a:lnTo>
                    <a:lnTo>
                      <a:pt x="947304" y="658485"/>
                    </a:lnTo>
                    <a:lnTo>
                      <a:pt x="950629" y="659765"/>
                    </a:lnTo>
                    <a:lnTo>
                      <a:pt x="954467" y="662323"/>
                    </a:lnTo>
                    <a:lnTo>
                      <a:pt x="956257" y="664881"/>
                    </a:lnTo>
                    <a:lnTo>
                      <a:pt x="957281" y="667951"/>
                    </a:lnTo>
                    <a:lnTo>
                      <a:pt x="958304" y="673579"/>
                    </a:lnTo>
                    <a:lnTo>
                      <a:pt x="960095" y="675114"/>
                    </a:lnTo>
                    <a:lnTo>
                      <a:pt x="961630" y="677160"/>
                    </a:lnTo>
                    <a:lnTo>
                      <a:pt x="965211" y="685091"/>
                    </a:lnTo>
                    <a:lnTo>
                      <a:pt x="967514" y="688417"/>
                    </a:lnTo>
                    <a:lnTo>
                      <a:pt x="968793" y="689440"/>
                    </a:lnTo>
                    <a:lnTo>
                      <a:pt x="971862" y="690463"/>
                    </a:lnTo>
                    <a:lnTo>
                      <a:pt x="973141" y="691486"/>
                    </a:lnTo>
                    <a:lnTo>
                      <a:pt x="974421" y="693277"/>
                    </a:lnTo>
                    <a:lnTo>
                      <a:pt x="975188" y="693533"/>
                    </a:lnTo>
                    <a:lnTo>
                      <a:pt x="979281" y="693533"/>
                    </a:lnTo>
                    <a:lnTo>
                      <a:pt x="981584" y="693789"/>
                    </a:lnTo>
                    <a:lnTo>
                      <a:pt x="983886" y="694556"/>
                    </a:lnTo>
                    <a:lnTo>
                      <a:pt x="988746" y="697882"/>
                    </a:lnTo>
                    <a:lnTo>
                      <a:pt x="990026" y="699417"/>
                    </a:lnTo>
                    <a:lnTo>
                      <a:pt x="991049" y="700952"/>
                    </a:lnTo>
                    <a:lnTo>
                      <a:pt x="991305" y="703510"/>
                    </a:lnTo>
                    <a:lnTo>
                      <a:pt x="991305" y="706582"/>
                    </a:lnTo>
                    <a:lnTo>
                      <a:pt x="990281" y="707094"/>
                    </a:lnTo>
                    <a:lnTo>
                      <a:pt x="986956" y="707606"/>
                    </a:lnTo>
                    <a:lnTo>
                      <a:pt x="985165" y="708373"/>
                    </a:lnTo>
                    <a:lnTo>
                      <a:pt x="983886" y="709908"/>
                    </a:lnTo>
                    <a:lnTo>
                      <a:pt x="982095" y="713489"/>
                    </a:lnTo>
                    <a:lnTo>
                      <a:pt x="982095" y="715280"/>
                    </a:lnTo>
                    <a:lnTo>
                      <a:pt x="983118" y="717327"/>
                    </a:lnTo>
                    <a:lnTo>
                      <a:pt x="982863" y="719373"/>
                    </a:lnTo>
                    <a:lnTo>
                      <a:pt x="981584" y="720908"/>
                    </a:lnTo>
                    <a:lnTo>
                      <a:pt x="981072" y="723466"/>
                    </a:lnTo>
                    <a:lnTo>
                      <a:pt x="981839" y="726280"/>
                    </a:lnTo>
                    <a:lnTo>
                      <a:pt x="983118" y="728071"/>
                    </a:lnTo>
                    <a:lnTo>
                      <a:pt x="983630" y="729606"/>
                    </a:lnTo>
                    <a:lnTo>
                      <a:pt x="983630" y="732420"/>
                    </a:lnTo>
                    <a:lnTo>
                      <a:pt x="982863" y="735490"/>
                    </a:lnTo>
                    <a:lnTo>
                      <a:pt x="983374" y="737536"/>
                    </a:lnTo>
                    <a:lnTo>
                      <a:pt x="986700" y="739839"/>
                    </a:lnTo>
                    <a:lnTo>
                      <a:pt x="986956" y="742653"/>
                    </a:lnTo>
                    <a:lnTo>
                      <a:pt x="983886" y="749816"/>
                    </a:lnTo>
                    <a:lnTo>
                      <a:pt x="984398" y="752118"/>
                    </a:lnTo>
                    <a:lnTo>
                      <a:pt x="985421" y="753653"/>
                    </a:lnTo>
                    <a:lnTo>
                      <a:pt x="987212" y="754932"/>
                    </a:lnTo>
                    <a:lnTo>
                      <a:pt x="991049" y="756467"/>
                    </a:lnTo>
                    <a:lnTo>
                      <a:pt x="995654" y="757490"/>
                    </a:lnTo>
                    <a:lnTo>
                      <a:pt x="999235" y="758770"/>
                    </a:lnTo>
                    <a:lnTo>
                      <a:pt x="1001026" y="759793"/>
                    </a:lnTo>
                    <a:lnTo>
                      <a:pt x="1003328" y="761839"/>
                    </a:lnTo>
                    <a:lnTo>
                      <a:pt x="1003840" y="763630"/>
                    </a:lnTo>
                    <a:lnTo>
                      <a:pt x="1004351" y="765932"/>
                    </a:lnTo>
                    <a:lnTo>
                      <a:pt x="1004096" y="770025"/>
                    </a:lnTo>
                    <a:lnTo>
                      <a:pt x="1002817" y="773351"/>
                    </a:lnTo>
                    <a:lnTo>
                      <a:pt x="1001282" y="778468"/>
                    </a:lnTo>
                    <a:lnTo>
                      <a:pt x="1000770" y="780770"/>
                    </a:lnTo>
                    <a:lnTo>
                      <a:pt x="1000770" y="784096"/>
                    </a:lnTo>
                    <a:lnTo>
                      <a:pt x="1002305" y="788445"/>
                    </a:lnTo>
                    <a:lnTo>
                      <a:pt x="1004096" y="790235"/>
                    </a:lnTo>
                    <a:lnTo>
                      <a:pt x="1006398" y="790491"/>
                    </a:lnTo>
                    <a:lnTo>
                      <a:pt x="1007165" y="791770"/>
                    </a:lnTo>
                    <a:lnTo>
                      <a:pt x="1006142" y="794328"/>
                    </a:lnTo>
                    <a:lnTo>
                      <a:pt x="1006654" y="795352"/>
                    </a:lnTo>
                    <a:lnTo>
                      <a:pt x="1008956" y="795607"/>
                    </a:lnTo>
                    <a:lnTo>
                      <a:pt x="1010747" y="794840"/>
                    </a:lnTo>
                    <a:lnTo>
                      <a:pt x="1012282" y="794587"/>
                    </a:lnTo>
                    <a:lnTo>
                      <a:pt x="1014840" y="797910"/>
                    </a:lnTo>
                    <a:lnTo>
                      <a:pt x="1019956" y="798933"/>
                    </a:lnTo>
                    <a:lnTo>
                      <a:pt x="1022003" y="798166"/>
                    </a:lnTo>
                    <a:lnTo>
                      <a:pt x="1023026" y="796887"/>
                    </a:lnTo>
                    <a:lnTo>
                      <a:pt x="1024305" y="797398"/>
                    </a:lnTo>
                    <a:lnTo>
                      <a:pt x="1023794" y="798933"/>
                    </a:lnTo>
                    <a:lnTo>
                      <a:pt x="1025585" y="800212"/>
                    </a:lnTo>
                    <a:lnTo>
                      <a:pt x="1026608" y="802259"/>
                    </a:lnTo>
                    <a:lnTo>
                      <a:pt x="1028143" y="802771"/>
                    </a:lnTo>
                    <a:lnTo>
                      <a:pt x="1028654" y="806096"/>
                    </a:lnTo>
                    <a:lnTo>
                      <a:pt x="1028399" y="810957"/>
                    </a:lnTo>
                    <a:lnTo>
                      <a:pt x="1026608" y="814794"/>
                    </a:lnTo>
                    <a:lnTo>
                      <a:pt x="1023538" y="816329"/>
                    </a:lnTo>
                    <a:lnTo>
                      <a:pt x="1020724" y="818887"/>
                    </a:lnTo>
                    <a:lnTo>
                      <a:pt x="1017910" y="820422"/>
                    </a:lnTo>
                    <a:lnTo>
                      <a:pt x="1016631" y="822980"/>
                    </a:lnTo>
                    <a:lnTo>
                      <a:pt x="1017398" y="825283"/>
                    </a:lnTo>
                    <a:lnTo>
                      <a:pt x="1018933" y="828353"/>
                    </a:lnTo>
                    <a:lnTo>
                      <a:pt x="1019956" y="828864"/>
                    </a:lnTo>
                    <a:lnTo>
                      <a:pt x="1021491" y="828864"/>
                    </a:lnTo>
                    <a:lnTo>
                      <a:pt x="1022515" y="830143"/>
                    </a:lnTo>
                    <a:lnTo>
                      <a:pt x="1022259" y="832446"/>
                    </a:lnTo>
                    <a:lnTo>
                      <a:pt x="1022771" y="835004"/>
                    </a:lnTo>
                    <a:lnTo>
                      <a:pt x="1022259" y="836539"/>
                    </a:lnTo>
                    <a:lnTo>
                      <a:pt x="1023538" y="839864"/>
                    </a:lnTo>
                    <a:lnTo>
                      <a:pt x="1024817" y="841399"/>
                    </a:lnTo>
                    <a:lnTo>
                      <a:pt x="1023794" y="842934"/>
                    </a:lnTo>
                    <a:lnTo>
                      <a:pt x="1022003" y="847795"/>
                    </a:lnTo>
                    <a:lnTo>
                      <a:pt x="1020980" y="852400"/>
                    </a:lnTo>
                    <a:lnTo>
                      <a:pt x="1021491" y="853679"/>
                    </a:lnTo>
                    <a:lnTo>
                      <a:pt x="1022259" y="860842"/>
                    </a:lnTo>
                    <a:lnTo>
                      <a:pt x="1022003" y="861609"/>
                    </a:lnTo>
                    <a:lnTo>
                      <a:pt x="1022515" y="864935"/>
                    </a:lnTo>
                    <a:lnTo>
                      <a:pt x="1022003" y="866723"/>
                    </a:lnTo>
                    <a:lnTo>
                      <a:pt x="1020724" y="868002"/>
                    </a:lnTo>
                    <a:lnTo>
                      <a:pt x="1020468" y="870560"/>
                    </a:lnTo>
                    <a:lnTo>
                      <a:pt x="1020980" y="872095"/>
                    </a:lnTo>
                    <a:lnTo>
                      <a:pt x="1024561" y="876444"/>
                    </a:lnTo>
                    <a:lnTo>
                      <a:pt x="1024817" y="878491"/>
                    </a:lnTo>
                    <a:lnTo>
                      <a:pt x="1026352" y="879770"/>
                    </a:lnTo>
                    <a:lnTo>
                      <a:pt x="1031469" y="882072"/>
                    </a:lnTo>
                    <a:lnTo>
                      <a:pt x="1033259" y="883607"/>
                    </a:lnTo>
                    <a:lnTo>
                      <a:pt x="1033259" y="886421"/>
                    </a:lnTo>
                    <a:lnTo>
                      <a:pt x="1032492" y="887956"/>
                    </a:lnTo>
                    <a:lnTo>
                      <a:pt x="1029933" y="891026"/>
                    </a:lnTo>
                    <a:lnTo>
                      <a:pt x="1029422" y="892561"/>
                    </a:lnTo>
                    <a:lnTo>
                      <a:pt x="1029678" y="894863"/>
                    </a:lnTo>
                    <a:lnTo>
                      <a:pt x="1029166" y="895886"/>
                    </a:lnTo>
                    <a:lnTo>
                      <a:pt x="1025840" y="896910"/>
                    </a:lnTo>
                    <a:lnTo>
                      <a:pt x="1024305" y="898445"/>
                    </a:lnTo>
                    <a:lnTo>
                      <a:pt x="1023282" y="901768"/>
                    </a:lnTo>
                    <a:lnTo>
                      <a:pt x="1023282" y="904582"/>
                    </a:lnTo>
                    <a:lnTo>
                      <a:pt x="1023538" y="905861"/>
                    </a:lnTo>
                    <a:lnTo>
                      <a:pt x="1024561" y="908163"/>
                    </a:lnTo>
                    <a:lnTo>
                      <a:pt x="1027119" y="907396"/>
                    </a:lnTo>
                    <a:lnTo>
                      <a:pt x="1029422" y="906117"/>
                    </a:lnTo>
                    <a:lnTo>
                      <a:pt x="1032492" y="903303"/>
                    </a:lnTo>
                    <a:lnTo>
                      <a:pt x="1035306" y="902535"/>
                    </a:lnTo>
                    <a:lnTo>
                      <a:pt x="1038887" y="903558"/>
                    </a:lnTo>
                    <a:lnTo>
                      <a:pt x="1039399" y="904582"/>
                    </a:lnTo>
                    <a:lnTo>
                      <a:pt x="1042724" y="907652"/>
                    </a:lnTo>
                    <a:lnTo>
                      <a:pt x="1044259" y="908675"/>
                    </a:lnTo>
                    <a:lnTo>
                      <a:pt x="1046562" y="908931"/>
                    </a:lnTo>
                    <a:lnTo>
                      <a:pt x="1049376" y="908675"/>
                    </a:lnTo>
                    <a:lnTo>
                      <a:pt x="1051167" y="908163"/>
                    </a:lnTo>
                    <a:lnTo>
                      <a:pt x="1052446" y="908163"/>
                    </a:lnTo>
                    <a:lnTo>
                      <a:pt x="1054236" y="909442"/>
                    </a:lnTo>
                    <a:lnTo>
                      <a:pt x="1056795" y="910210"/>
                    </a:lnTo>
                    <a:lnTo>
                      <a:pt x="1058585" y="911233"/>
                    </a:lnTo>
                    <a:lnTo>
                      <a:pt x="1060376" y="913021"/>
                    </a:lnTo>
                    <a:lnTo>
                      <a:pt x="1065237" y="917370"/>
                    </a:lnTo>
                    <a:lnTo>
                      <a:pt x="1066516" y="918138"/>
                    </a:lnTo>
                    <a:lnTo>
                      <a:pt x="1072911" y="918649"/>
                    </a:lnTo>
                    <a:lnTo>
                      <a:pt x="1074446" y="919161"/>
                    </a:lnTo>
                    <a:lnTo>
                      <a:pt x="1078795" y="922231"/>
                    </a:lnTo>
                    <a:lnTo>
                      <a:pt x="1081097" y="922742"/>
                    </a:lnTo>
                    <a:lnTo>
                      <a:pt x="1083911" y="923766"/>
                    </a:lnTo>
                    <a:lnTo>
                      <a:pt x="1085702" y="924022"/>
                    </a:lnTo>
                    <a:lnTo>
                      <a:pt x="1086981" y="923766"/>
                    </a:lnTo>
                    <a:lnTo>
                      <a:pt x="1088005" y="924533"/>
                    </a:lnTo>
                    <a:lnTo>
                      <a:pt x="1089284" y="924533"/>
                    </a:lnTo>
                    <a:lnTo>
                      <a:pt x="1090563" y="925301"/>
                    </a:lnTo>
                    <a:lnTo>
                      <a:pt x="1092609" y="925045"/>
                    </a:lnTo>
                    <a:lnTo>
                      <a:pt x="1094656" y="923766"/>
                    </a:lnTo>
                    <a:lnTo>
                      <a:pt x="1095168" y="922742"/>
                    </a:lnTo>
                    <a:lnTo>
                      <a:pt x="1099517" y="922742"/>
                    </a:lnTo>
                    <a:lnTo>
                      <a:pt x="1099261" y="925045"/>
                    </a:lnTo>
                    <a:lnTo>
                      <a:pt x="1101563" y="925556"/>
                    </a:lnTo>
                    <a:lnTo>
                      <a:pt x="1102331" y="926324"/>
                    </a:lnTo>
                    <a:lnTo>
                      <a:pt x="1103610" y="925812"/>
                    </a:lnTo>
                    <a:lnTo>
                      <a:pt x="1104377" y="925045"/>
                    </a:lnTo>
                    <a:lnTo>
                      <a:pt x="1106424" y="923766"/>
                    </a:lnTo>
                    <a:lnTo>
                      <a:pt x="1108726" y="920696"/>
                    </a:lnTo>
                    <a:lnTo>
                      <a:pt x="1109493" y="918649"/>
                    </a:lnTo>
                    <a:lnTo>
                      <a:pt x="1109493" y="917114"/>
                    </a:lnTo>
                    <a:lnTo>
                      <a:pt x="1110517" y="915579"/>
                    </a:lnTo>
                    <a:lnTo>
                      <a:pt x="1112308" y="915579"/>
                    </a:lnTo>
                    <a:lnTo>
                      <a:pt x="1114354" y="917370"/>
                    </a:lnTo>
                    <a:lnTo>
                      <a:pt x="1115889" y="916858"/>
                    </a:lnTo>
                    <a:lnTo>
                      <a:pt x="1117168" y="917114"/>
                    </a:lnTo>
                    <a:lnTo>
                      <a:pt x="1119470" y="917114"/>
                    </a:lnTo>
                    <a:lnTo>
                      <a:pt x="1121005" y="916347"/>
                    </a:lnTo>
                    <a:lnTo>
                      <a:pt x="1123052" y="917882"/>
                    </a:lnTo>
                    <a:lnTo>
                      <a:pt x="1124331" y="918393"/>
                    </a:lnTo>
                    <a:lnTo>
                      <a:pt x="1125610" y="917882"/>
                    </a:lnTo>
                    <a:lnTo>
                      <a:pt x="1130982" y="920184"/>
                    </a:lnTo>
                    <a:lnTo>
                      <a:pt x="1131750" y="919161"/>
                    </a:lnTo>
                    <a:lnTo>
                      <a:pt x="1133029" y="919161"/>
                    </a:lnTo>
                    <a:lnTo>
                      <a:pt x="1136866" y="917370"/>
                    </a:lnTo>
                    <a:lnTo>
                      <a:pt x="1136866" y="915579"/>
                    </a:lnTo>
                    <a:lnTo>
                      <a:pt x="1137378" y="914812"/>
                    </a:lnTo>
                    <a:lnTo>
                      <a:pt x="1139169" y="914556"/>
                    </a:lnTo>
                    <a:lnTo>
                      <a:pt x="1140192" y="912510"/>
                    </a:lnTo>
                    <a:lnTo>
                      <a:pt x="1140192" y="910719"/>
                    </a:lnTo>
                    <a:lnTo>
                      <a:pt x="1139424" y="909440"/>
                    </a:lnTo>
                    <a:lnTo>
                      <a:pt x="1141215" y="906881"/>
                    </a:lnTo>
                    <a:lnTo>
                      <a:pt x="1143773" y="906370"/>
                    </a:lnTo>
                    <a:lnTo>
                      <a:pt x="1144797" y="905602"/>
                    </a:lnTo>
                    <a:lnTo>
                      <a:pt x="1146587" y="905858"/>
                    </a:lnTo>
                    <a:lnTo>
                      <a:pt x="1147866" y="904835"/>
                    </a:lnTo>
                    <a:lnTo>
                      <a:pt x="1148634" y="905347"/>
                    </a:lnTo>
                    <a:lnTo>
                      <a:pt x="1150936" y="905347"/>
                    </a:lnTo>
                    <a:lnTo>
                      <a:pt x="1155285" y="907393"/>
                    </a:lnTo>
                    <a:lnTo>
                      <a:pt x="1156564" y="908417"/>
                    </a:lnTo>
                    <a:lnTo>
                      <a:pt x="1158099" y="911486"/>
                    </a:lnTo>
                    <a:lnTo>
                      <a:pt x="1158099" y="914812"/>
                    </a:lnTo>
                    <a:lnTo>
                      <a:pt x="1157076" y="917370"/>
                    </a:lnTo>
                    <a:lnTo>
                      <a:pt x="1151960" y="923766"/>
                    </a:lnTo>
                    <a:lnTo>
                      <a:pt x="1151192" y="925812"/>
                    </a:lnTo>
                    <a:lnTo>
                      <a:pt x="1151448" y="928370"/>
                    </a:lnTo>
                    <a:lnTo>
                      <a:pt x="1152215" y="929905"/>
                    </a:lnTo>
                    <a:lnTo>
                      <a:pt x="1155029" y="932463"/>
                    </a:lnTo>
                    <a:lnTo>
                      <a:pt x="1153750" y="933231"/>
                    </a:lnTo>
                    <a:lnTo>
                      <a:pt x="1150936" y="936045"/>
                    </a:lnTo>
                    <a:lnTo>
                      <a:pt x="1149657" y="937836"/>
                    </a:lnTo>
                    <a:lnTo>
                      <a:pt x="1149657" y="938859"/>
                    </a:lnTo>
                    <a:lnTo>
                      <a:pt x="1150425" y="942440"/>
                    </a:lnTo>
                    <a:lnTo>
                      <a:pt x="1152727" y="946534"/>
                    </a:lnTo>
                    <a:lnTo>
                      <a:pt x="1155541" y="948071"/>
                    </a:lnTo>
                    <a:lnTo>
                      <a:pt x="1158099" y="949094"/>
                    </a:lnTo>
                    <a:lnTo>
                      <a:pt x="1159634" y="950374"/>
                    </a:lnTo>
                    <a:lnTo>
                      <a:pt x="1160913" y="951652"/>
                    </a:lnTo>
                    <a:lnTo>
                      <a:pt x="1167565" y="963932"/>
                    </a:lnTo>
                    <a:lnTo>
                      <a:pt x="1168844" y="965467"/>
                    </a:lnTo>
                    <a:lnTo>
                      <a:pt x="1171146" y="966746"/>
                    </a:lnTo>
                    <a:lnTo>
                      <a:pt x="1174728" y="967258"/>
                    </a:lnTo>
                    <a:lnTo>
                      <a:pt x="1176518" y="968025"/>
                    </a:lnTo>
                    <a:lnTo>
                      <a:pt x="1177797" y="970583"/>
                    </a:lnTo>
                    <a:lnTo>
                      <a:pt x="1180100" y="972374"/>
                    </a:lnTo>
                    <a:lnTo>
                      <a:pt x="1183170" y="973397"/>
                    </a:lnTo>
                    <a:lnTo>
                      <a:pt x="1184960" y="974932"/>
                    </a:lnTo>
                    <a:lnTo>
                      <a:pt x="1185984" y="977746"/>
                    </a:lnTo>
                    <a:lnTo>
                      <a:pt x="1186495" y="981072"/>
                    </a:lnTo>
                    <a:lnTo>
                      <a:pt x="1186751" y="986956"/>
                    </a:lnTo>
                    <a:lnTo>
                      <a:pt x="1187774" y="994119"/>
                    </a:lnTo>
                    <a:lnTo>
                      <a:pt x="1188030" y="999491"/>
                    </a:lnTo>
                    <a:lnTo>
                      <a:pt x="1187263" y="1001537"/>
                    </a:lnTo>
                    <a:lnTo>
                      <a:pt x="1183937" y="1007933"/>
                    </a:lnTo>
                    <a:lnTo>
                      <a:pt x="1181891" y="1010747"/>
                    </a:lnTo>
                    <a:lnTo>
                      <a:pt x="1178821" y="1012026"/>
                    </a:lnTo>
                    <a:lnTo>
                      <a:pt x="1178309" y="1013305"/>
                    </a:lnTo>
                    <a:lnTo>
                      <a:pt x="1178565" y="1015863"/>
                    </a:lnTo>
                    <a:lnTo>
                      <a:pt x="1179588" y="1019445"/>
                    </a:lnTo>
                    <a:lnTo>
                      <a:pt x="1179077" y="1020212"/>
                    </a:lnTo>
                    <a:lnTo>
                      <a:pt x="1177797" y="1020468"/>
                    </a:lnTo>
                    <a:lnTo>
                      <a:pt x="1174472" y="1020212"/>
                    </a:lnTo>
                    <a:lnTo>
                      <a:pt x="1173704" y="1020724"/>
                    </a:lnTo>
                    <a:lnTo>
                      <a:pt x="1170123" y="1025329"/>
                    </a:lnTo>
                    <a:lnTo>
                      <a:pt x="1167053" y="1028143"/>
                    </a:lnTo>
                    <a:lnTo>
                      <a:pt x="1164751" y="1030957"/>
                    </a:lnTo>
                    <a:lnTo>
                      <a:pt x="1163216" y="1034538"/>
                    </a:lnTo>
                    <a:lnTo>
                      <a:pt x="1161937" y="1039146"/>
                    </a:lnTo>
                    <a:lnTo>
                      <a:pt x="1159378" y="1039657"/>
                    </a:lnTo>
                    <a:lnTo>
                      <a:pt x="1153239" y="1039913"/>
                    </a:lnTo>
                    <a:lnTo>
                      <a:pt x="1150169" y="1039146"/>
                    </a:lnTo>
                    <a:lnTo>
                      <a:pt x="1148122" y="1039657"/>
                    </a:lnTo>
                    <a:lnTo>
                      <a:pt x="1146332" y="1041704"/>
                    </a:lnTo>
                    <a:lnTo>
                      <a:pt x="1143773" y="1043239"/>
                    </a:lnTo>
                    <a:lnTo>
                      <a:pt x="1140704" y="1044006"/>
                    </a:lnTo>
                    <a:lnTo>
                      <a:pt x="1139169" y="1044518"/>
                    </a:lnTo>
                    <a:lnTo>
                      <a:pt x="1135331" y="1047588"/>
                    </a:lnTo>
                    <a:lnTo>
                      <a:pt x="1132517" y="1051169"/>
                    </a:lnTo>
                    <a:lnTo>
                      <a:pt x="1130215" y="1052960"/>
                    </a:lnTo>
                    <a:lnTo>
                      <a:pt x="1125099" y="1054751"/>
                    </a:lnTo>
                    <a:lnTo>
                      <a:pt x="1122540" y="1056797"/>
                    </a:lnTo>
                    <a:lnTo>
                      <a:pt x="1120750" y="1059611"/>
                    </a:lnTo>
                    <a:lnTo>
                      <a:pt x="1116656" y="1065239"/>
                    </a:lnTo>
                    <a:lnTo>
                      <a:pt x="1116145" y="1068309"/>
                    </a:lnTo>
                    <a:lnTo>
                      <a:pt x="1115633" y="1069076"/>
                    </a:lnTo>
                    <a:lnTo>
                      <a:pt x="1109238" y="1073681"/>
                    </a:lnTo>
                    <a:lnTo>
                      <a:pt x="1104633" y="1076239"/>
                    </a:lnTo>
                    <a:lnTo>
                      <a:pt x="1103098" y="1074960"/>
                    </a:lnTo>
                    <a:lnTo>
                      <a:pt x="1101051" y="1073681"/>
                    </a:lnTo>
                    <a:lnTo>
                      <a:pt x="1097214" y="1072402"/>
                    </a:lnTo>
                    <a:lnTo>
                      <a:pt x="1093377" y="1071635"/>
                    </a:lnTo>
                    <a:lnTo>
                      <a:pt x="1088516" y="1071891"/>
                    </a:lnTo>
                    <a:lnTo>
                      <a:pt x="1086726" y="1072402"/>
                    </a:lnTo>
                    <a:lnTo>
                      <a:pt x="1083400" y="1073937"/>
                    </a:lnTo>
                    <a:lnTo>
                      <a:pt x="1081097" y="1075472"/>
                    </a:lnTo>
                    <a:lnTo>
                      <a:pt x="1078795" y="1077774"/>
                    </a:lnTo>
                    <a:lnTo>
                      <a:pt x="1078028" y="1079053"/>
                    </a:lnTo>
                    <a:lnTo>
                      <a:pt x="1075214" y="1079821"/>
                    </a:lnTo>
                    <a:lnTo>
                      <a:pt x="1071632" y="1080077"/>
                    </a:lnTo>
                    <a:lnTo>
                      <a:pt x="1070353" y="1080588"/>
                    </a:lnTo>
                    <a:lnTo>
                      <a:pt x="1067795" y="1083914"/>
                    </a:lnTo>
                    <a:lnTo>
                      <a:pt x="1063190" y="1090821"/>
                    </a:lnTo>
                    <a:lnTo>
                      <a:pt x="1061399" y="1091333"/>
                    </a:lnTo>
                    <a:lnTo>
                      <a:pt x="1058330" y="1090565"/>
                    </a:lnTo>
                    <a:lnTo>
                      <a:pt x="1055260" y="1090565"/>
                    </a:lnTo>
                    <a:lnTo>
                      <a:pt x="1051422" y="1091077"/>
                    </a:lnTo>
                    <a:lnTo>
                      <a:pt x="1047585" y="1091844"/>
                    </a:lnTo>
                    <a:lnTo>
                      <a:pt x="1042724" y="1093633"/>
                    </a:lnTo>
                    <a:lnTo>
                      <a:pt x="1040422" y="1094909"/>
                    </a:lnTo>
                    <a:lnTo>
                      <a:pt x="1038887" y="1095932"/>
                    </a:lnTo>
                    <a:lnTo>
                      <a:pt x="1038887" y="1096956"/>
                    </a:lnTo>
                    <a:lnTo>
                      <a:pt x="1039910" y="1098491"/>
                    </a:lnTo>
                    <a:lnTo>
                      <a:pt x="1039910" y="1100281"/>
                    </a:lnTo>
                    <a:lnTo>
                      <a:pt x="1037864" y="1102328"/>
                    </a:lnTo>
                    <a:lnTo>
                      <a:pt x="1035306" y="1103351"/>
                    </a:lnTo>
                    <a:lnTo>
                      <a:pt x="1023794" y="1102328"/>
                    </a:lnTo>
                    <a:lnTo>
                      <a:pt x="1020468" y="1102584"/>
                    </a:lnTo>
                    <a:lnTo>
                      <a:pt x="1016631" y="1103607"/>
                    </a:lnTo>
                    <a:lnTo>
                      <a:pt x="1015096" y="1104630"/>
                    </a:lnTo>
                    <a:lnTo>
                      <a:pt x="1013817" y="1105909"/>
                    </a:lnTo>
                    <a:lnTo>
                      <a:pt x="1012794" y="1108212"/>
                    </a:lnTo>
                    <a:lnTo>
                      <a:pt x="1011514" y="1109491"/>
                    </a:lnTo>
                    <a:lnTo>
                      <a:pt x="1009212" y="1110514"/>
                    </a:lnTo>
                    <a:lnTo>
                      <a:pt x="1005887" y="1112305"/>
                    </a:lnTo>
                    <a:lnTo>
                      <a:pt x="1009980" y="1115887"/>
                    </a:lnTo>
                    <a:lnTo>
                      <a:pt x="1012026" y="1118700"/>
                    </a:lnTo>
                    <a:lnTo>
                      <a:pt x="1013049" y="1124073"/>
                    </a:lnTo>
                    <a:lnTo>
                      <a:pt x="1013305" y="1130980"/>
                    </a:lnTo>
                    <a:lnTo>
                      <a:pt x="1013305" y="1145562"/>
                    </a:lnTo>
                    <a:lnTo>
                      <a:pt x="1012794" y="1148376"/>
                    </a:lnTo>
                    <a:lnTo>
                      <a:pt x="1011514" y="1152469"/>
                    </a:lnTo>
                    <a:lnTo>
                      <a:pt x="1008956" y="1158097"/>
                    </a:lnTo>
                    <a:lnTo>
                      <a:pt x="1006910" y="1159632"/>
                    </a:lnTo>
                    <a:lnTo>
                      <a:pt x="1002049" y="1161934"/>
                    </a:lnTo>
                    <a:lnTo>
                      <a:pt x="999235" y="1165771"/>
                    </a:lnTo>
                    <a:lnTo>
                      <a:pt x="999235" y="1167306"/>
                    </a:lnTo>
                    <a:lnTo>
                      <a:pt x="1000770" y="1172167"/>
                    </a:lnTo>
                    <a:lnTo>
                      <a:pt x="1002305" y="1175748"/>
                    </a:lnTo>
                    <a:lnTo>
                      <a:pt x="1004096" y="1180609"/>
                    </a:lnTo>
                    <a:lnTo>
                      <a:pt x="1005631" y="1187004"/>
                    </a:lnTo>
                    <a:lnTo>
                      <a:pt x="1007421" y="1193656"/>
                    </a:lnTo>
                    <a:lnTo>
                      <a:pt x="1007677" y="1203121"/>
                    </a:lnTo>
                    <a:lnTo>
                      <a:pt x="1007421" y="1205679"/>
                    </a:lnTo>
                    <a:lnTo>
                      <a:pt x="1006910" y="1209005"/>
                    </a:lnTo>
                    <a:lnTo>
                      <a:pt x="1006910" y="1214633"/>
                    </a:lnTo>
                    <a:lnTo>
                      <a:pt x="1005631" y="1220517"/>
                    </a:lnTo>
                    <a:lnTo>
                      <a:pt x="1005375" y="1225633"/>
                    </a:lnTo>
                    <a:lnTo>
                      <a:pt x="1006654" y="1228703"/>
                    </a:lnTo>
                    <a:lnTo>
                      <a:pt x="1007165" y="1230750"/>
                    </a:lnTo>
                    <a:lnTo>
                      <a:pt x="1006910" y="1233308"/>
                    </a:lnTo>
                    <a:lnTo>
                      <a:pt x="1006398" y="1234587"/>
                    </a:lnTo>
                    <a:lnTo>
                      <a:pt x="1005887" y="1238680"/>
                    </a:lnTo>
                    <a:lnTo>
                      <a:pt x="1006398" y="1243541"/>
                    </a:lnTo>
                    <a:lnTo>
                      <a:pt x="1007677" y="1245843"/>
                    </a:lnTo>
                    <a:lnTo>
                      <a:pt x="1011514" y="1247889"/>
                    </a:lnTo>
                    <a:lnTo>
                      <a:pt x="1013561" y="1248145"/>
                    </a:lnTo>
                    <a:lnTo>
                      <a:pt x="1015352" y="1249424"/>
                    </a:lnTo>
                    <a:lnTo>
                      <a:pt x="1016631" y="1250704"/>
                    </a:lnTo>
                    <a:lnTo>
                      <a:pt x="1019701" y="1259146"/>
                    </a:lnTo>
                    <a:lnTo>
                      <a:pt x="1021236" y="1262727"/>
                    </a:lnTo>
                    <a:lnTo>
                      <a:pt x="1024817" y="1268611"/>
                    </a:lnTo>
                    <a:lnTo>
                      <a:pt x="1026608" y="1274495"/>
                    </a:lnTo>
                    <a:lnTo>
                      <a:pt x="1027375" y="1276541"/>
                    </a:lnTo>
                    <a:lnTo>
                      <a:pt x="1032236" y="1281914"/>
                    </a:lnTo>
                    <a:lnTo>
                      <a:pt x="1033771" y="1283704"/>
                    </a:lnTo>
                    <a:lnTo>
                      <a:pt x="1036073" y="1287542"/>
                    </a:lnTo>
                    <a:lnTo>
                      <a:pt x="1040934" y="1298798"/>
                    </a:lnTo>
                    <a:lnTo>
                      <a:pt x="1043492" y="1301867"/>
                    </a:lnTo>
                    <a:lnTo>
                      <a:pt x="1045027" y="1304682"/>
                    </a:lnTo>
                    <a:lnTo>
                      <a:pt x="1045794" y="1307496"/>
                    </a:lnTo>
                    <a:lnTo>
                      <a:pt x="1046818" y="1308263"/>
                    </a:lnTo>
                    <a:lnTo>
                      <a:pt x="1049376" y="1308775"/>
                    </a:lnTo>
                    <a:lnTo>
                      <a:pt x="1053725" y="1309030"/>
                    </a:lnTo>
                    <a:lnTo>
                      <a:pt x="1056539" y="1309542"/>
                    </a:lnTo>
                    <a:lnTo>
                      <a:pt x="1057818" y="1310565"/>
                    </a:lnTo>
                    <a:lnTo>
                      <a:pt x="1059353" y="1312868"/>
                    </a:lnTo>
                    <a:lnTo>
                      <a:pt x="1060888" y="1313891"/>
                    </a:lnTo>
                    <a:lnTo>
                      <a:pt x="1065237" y="1314403"/>
                    </a:lnTo>
                    <a:lnTo>
                      <a:pt x="1067027" y="1315426"/>
                    </a:lnTo>
                    <a:lnTo>
                      <a:pt x="1067795" y="1316705"/>
                    </a:lnTo>
                    <a:lnTo>
                      <a:pt x="1067795" y="1318240"/>
                    </a:lnTo>
                    <a:lnTo>
                      <a:pt x="1066772" y="1326170"/>
                    </a:lnTo>
                    <a:lnTo>
                      <a:pt x="1067027" y="1327705"/>
                    </a:lnTo>
                    <a:lnTo>
                      <a:pt x="1068306" y="1331031"/>
                    </a:lnTo>
                    <a:lnTo>
                      <a:pt x="1069586" y="1332822"/>
                    </a:lnTo>
                    <a:lnTo>
                      <a:pt x="1072144" y="1335892"/>
                    </a:lnTo>
                    <a:lnTo>
                      <a:pt x="1073167" y="1338194"/>
                    </a:lnTo>
                    <a:lnTo>
                      <a:pt x="1073423" y="1341008"/>
                    </a:lnTo>
                    <a:lnTo>
                      <a:pt x="1073423" y="1347659"/>
                    </a:lnTo>
                    <a:lnTo>
                      <a:pt x="1072655" y="1350729"/>
                    </a:lnTo>
                    <a:lnTo>
                      <a:pt x="1072655" y="1353287"/>
                    </a:lnTo>
                    <a:lnTo>
                      <a:pt x="1072911" y="1356357"/>
                    </a:lnTo>
                    <a:lnTo>
                      <a:pt x="1073423" y="1357125"/>
                    </a:lnTo>
                    <a:lnTo>
                      <a:pt x="1078283" y="1361218"/>
                    </a:lnTo>
                    <a:lnTo>
                      <a:pt x="1079307" y="1362753"/>
                    </a:lnTo>
                    <a:lnTo>
                      <a:pt x="1079563" y="1364799"/>
                    </a:lnTo>
                    <a:lnTo>
                      <a:pt x="1079307" y="1367869"/>
                    </a:lnTo>
                    <a:lnTo>
                      <a:pt x="1079051" y="1373241"/>
                    </a:lnTo>
                    <a:lnTo>
                      <a:pt x="1078795" y="1374265"/>
                    </a:lnTo>
                    <a:lnTo>
                      <a:pt x="1075725" y="1381939"/>
                    </a:lnTo>
                    <a:lnTo>
                      <a:pt x="1075214" y="1387056"/>
                    </a:lnTo>
                    <a:lnTo>
                      <a:pt x="1075469" y="1388846"/>
                    </a:lnTo>
                    <a:lnTo>
                      <a:pt x="1076493" y="1390637"/>
                    </a:lnTo>
                    <a:lnTo>
                      <a:pt x="1076749" y="1392172"/>
                    </a:lnTo>
                    <a:lnTo>
                      <a:pt x="1075725" y="1394986"/>
                    </a:lnTo>
                    <a:lnTo>
                      <a:pt x="1080074" y="1403940"/>
                    </a:lnTo>
                    <a:lnTo>
                      <a:pt x="1080586" y="1408544"/>
                    </a:lnTo>
                    <a:lnTo>
                      <a:pt x="1076749" y="1422870"/>
                    </a:lnTo>
                    <a:lnTo>
                      <a:pt x="1073935" y="1427731"/>
                    </a:lnTo>
                    <a:lnTo>
                      <a:pt x="1072655" y="1429522"/>
                    </a:lnTo>
                    <a:lnTo>
                      <a:pt x="1070097" y="1433615"/>
                    </a:lnTo>
                    <a:lnTo>
                      <a:pt x="1069330" y="1435661"/>
                    </a:lnTo>
                    <a:lnTo>
                      <a:pt x="1069330" y="1441034"/>
                    </a:lnTo>
                    <a:lnTo>
                      <a:pt x="1069586" y="1445638"/>
                    </a:lnTo>
                    <a:lnTo>
                      <a:pt x="1071120" y="1452290"/>
                    </a:lnTo>
                    <a:lnTo>
                      <a:pt x="1072144" y="1455104"/>
                    </a:lnTo>
                    <a:lnTo>
                      <a:pt x="1073679" y="1458173"/>
                    </a:lnTo>
                    <a:lnTo>
                      <a:pt x="1083911" y="1476081"/>
                    </a:lnTo>
                    <a:lnTo>
                      <a:pt x="1083911" y="1478127"/>
                    </a:lnTo>
                    <a:lnTo>
                      <a:pt x="1082888" y="1480686"/>
                    </a:lnTo>
                    <a:lnTo>
                      <a:pt x="1083656" y="1484523"/>
                    </a:lnTo>
                    <a:lnTo>
                      <a:pt x="1083400" y="1487593"/>
                    </a:lnTo>
                    <a:lnTo>
                      <a:pt x="1082121" y="1490662"/>
                    </a:lnTo>
                    <a:lnTo>
                      <a:pt x="1081609" y="1493221"/>
                    </a:lnTo>
                    <a:lnTo>
                      <a:pt x="1081609" y="1496546"/>
                    </a:lnTo>
                    <a:lnTo>
                      <a:pt x="1082633" y="1503198"/>
                    </a:lnTo>
                    <a:lnTo>
                      <a:pt x="1083144" y="1504733"/>
                    </a:lnTo>
                    <a:lnTo>
                      <a:pt x="1084679" y="1506779"/>
                    </a:lnTo>
                    <a:lnTo>
                      <a:pt x="1085702" y="1507547"/>
                    </a:lnTo>
                    <a:lnTo>
                      <a:pt x="1095424" y="1510105"/>
                    </a:lnTo>
                    <a:lnTo>
                      <a:pt x="1099772" y="1512919"/>
                    </a:lnTo>
                    <a:lnTo>
                      <a:pt x="1104889" y="1517524"/>
                    </a:lnTo>
                    <a:lnTo>
                      <a:pt x="1107191" y="1519826"/>
                    </a:lnTo>
                    <a:lnTo>
                      <a:pt x="1108982" y="1524431"/>
                    </a:lnTo>
                    <a:lnTo>
                      <a:pt x="1110261" y="1529803"/>
                    </a:lnTo>
                    <a:lnTo>
                      <a:pt x="1110773" y="1535687"/>
                    </a:lnTo>
                    <a:lnTo>
                      <a:pt x="1110261" y="1538245"/>
                    </a:lnTo>
                    <a:lnTo>
                      <a:pt x="1108214" y="1539524"/>
                    </a:lnTo>
                    <a:lnTo>
                      <a:pt x="1106935" y="1539524"/>
                    </a:lnTo>
                    <a:lnTo>
                      <a:pt x="1105656" y="1540803"/>
                    </a:lnTo>
                    <a:lnTo>
                      <a:pt x="1105400" y="1544129"/>
                    </a:lnTo>
                    <a:lnTo>
                      <a:pt x="1106424" y="1546943"/>
                    </a:lnTo>
                    <a:lnTo>
                      <a:pt x="1106424" y="1549245"/>
                    </a:lnTo>
                    <a:lnTo>
                      <a:pt x="1101819" y="1557432"/>
                    </a:lnTo>
                    <a:lnTo>
                      <a:pt x="1101307" y="1558711"/>
                    </a:lnTo>
                    <a:lnTo>
                      <a:pt x="1101307" y="1560757"/>
                    </a:lnTo>
                    <a:lnTo>
                      <a:pt x="1102075" y="1565106"/>
                    </a:lnTo>
                    <a:lnTo>
                      <a:pt x="1102331" y="1574316"/>
                    </a:lnTo>
                    <a:lnTo>
                      <a:pt x="1102331" y="1584037"/>
                    </a:lnTo>
                    <a:lnTo>
                      <a:pt x="1103354" y="1586595"/>
                    </a:lnTo>
                    <a:lnTo>
                      <a:pt x="1104377" y="1589921"/>
                    </a:lnTo>
                    <a:lnTo>
                      <a:pt x="1105912" y="1594270"/>
                    </a:lnTo>
                    <a:lnTo>
                      <a:pt x="1105656" y="1598363"/>
                    </a:lnTo>
                    <a:lnTo>
                      <a:pt x="1104889" y="1605014"/>
                    </a:lnTo>
                    <a:lnTo>
                      <a:pt x="1103098" y="1613968"/>
                    </a:lnTo>
                    <a:lnTo>
                      <a:pt x="1102842" y="1616014"/>
                    </a:lnTo>
                    <a:lnTo>
                      <a:pt x="1103865" y="1618828"/>
                    </a:lnTo>
                    <a:lnTo>
                      <a:pt x="1113075" y="1625224"/>
                    </a:lnTo>
                    <a:lnTo>
                      <a:pt x="1113842" y="1626759"/>
                    </a:lnTo>
                    <a:lnTo>
                      <a:pt x="1110517" y="1633666"/>
                    </a:lnTo>
                    <a:lnTo>
                      <a:pt x="1110005" y="1635457"/>
                    </a:lnTo>
                    <a:lnTo>
                      <a:pt x="1110517" y="1638782"/>
                    </a:lnTo>
                    <a:lnTo>
                      <a:pt x="1111796" y="1641852"/>
                    </a:lnTo>
                    <a:lnTo>
                      <a:pt x="1111796" y="1643131"/>
                    </a:lnTo>
                    <a:lnTo>
                      <a:pt x="1111540" y="1647480"/>
                    </a:lnTo>
                    <a:lnTo>
                      <a:pt x="1110005" y="1654899"/>
                    </a:lnTo>
                    <a:lnTo>
                      <a:pt x="1110005" y="1656434"/>
                    </a:lnTo>
                    <a:lnTo>
                      <a:pt x="1110773" y="1658992"/>
                    </a:lnTo>
                    <a:lnTo>
                      <a:pt x="1112308" y="1662062"/>
                    </a:lnTo>
                    <a:lnTo>
                      <a:pt x="1113587" y="1663597"/>
                    </a:lnTo>
                    <a:lnTo>
                      <a:pt x="1115633" y="1665132"/>
                    </a:lnTo>
                    <a:lnTo>
                      <a:pt x="1116656" y="1666411"/>
                    </a:lnTo>
                    <a:lnTo>
                      <a:pt x="1117168" y="1669481"/>
                    </a:lnTo>
                    <a:lnTo>
                      <a:pt x="1117168" y="1672806"/>
                    </a:lnTo>
                    <a:lnTo>
                      <a:pt x="1117680" y="1675876"/>
                    </a:lnTo>
                    <a:lnTo>
                      <a:pt x="1119215" y="1677923"/>
                    </a:lnTo>
                    <a:lnTo>
                      <a:pt x="1121261" y="1680737"/>
                    </a:lnTo>
                    <a:lnTo>
                      <a:pt x="1123564" y="1683039"/>
                    </a:lnTo>
                    <a:lnTo>
                      <a:pt x="1126378" y="1684830"/>
                    </a:lnTo>
                    <a:lnTo>
                      <a:pt x="1128936" y="1685597"/>
                    </a:lnTo>
                    <a:lnTo>
                      <a:pt x="1133029" y="1684318"/>
                    </a:lnTo>
                    <a:lnTo>
                      <a:pt x="1136866" y="1682527"/>
                    </a:lnTo>
                    <a:lnTo>
                      <a:pt x="1139169" y="1681504"/>
                    </a:lnTo>
                    <a:lnTo>
                      <a:pt x="1140959" y="1681248"/>
                    </a:lnTo>
                    <a:lnTo>
                      <a:pt x="1143262" y="1681504"/>
                    </a:lnTo>
                    <a:lnTo>
                      <a:pt x="1146843" y="1684062"/>
                    </a:lnTo>
                    <a:lnTo>
                      <a:pt x="1150680" y="1686876"/>
                    </a:lnTo>
                    <a:lnTo>
                      <a:pt x="1155029" y="1691225"/>
                    </a:lnTo>
                    <a:lnTo>
                      <a:pt x="1156820" y="1694295"/>
                    </a:lnTo>
                    <a:lnTo>
                      <a:pt x="1157076" y="1696342"/>
                    </a:lnTo>
                    <a:lnTo>
                      <a:pt x="1156820" y="1700946"/>
                    </a:lnTo>
                    <a:lnTo>
                      <a:pt x="1156820" y="1707086"/>
                    </a:lnTo>
                    <a:lnTo>
                      <a:pt x="1155541" y="1712714"/>
                    </a:lnTo>
                    <a:lnTo>
                      <a:pt x="1155541" y="1714761"/>
                    </a:lnTo>
                    <a:lnTo>
                      <a:pt x="1155029" y="1718342"/>
                    </a:lnTo>
                    <a:lnTo>
                      <a:pt x="1155285" y="1722435"/>
                    </a:lnTo>
                    <a:lnTo>
                      <a:pt x="1156564" y="1724994"/>
                    </a:lnTo>
                    <a:lnTo>
                      <a:pt x="1159123" y="1727808"/>
                    </a:lnTo>
                    <a:lnTo>
                      <a:pt x="1161681" y="1729087"/>
                    </a:lnTo>
                    <a:lnTo>
                      <a:pt x="1165006" y="1729343"/>
                    </a:lnTo>
                    <a:lnTo>
                      <a:pt x="1166286" y="1731901"/>
                    </a:lnTo>
                    <a:lnTo>
                      <a:pt x="1168844" y="1734459"/>
                    </a:lnTo>
                    <a:lnTo>
                      <a:pt x="1173448" y="1737273"/>
                    </a:lnTo>
                    <a:lnTo>
                      <a:pt x="1179844" y="1740855"/>
                    </a:lnTo>
                    <a:lnTo>
                      <a:pt x="1184705" y="1744180"/>
                    </a:lnTo>
                    <a:lnTo>
                      <a:pt x="1187263" y="1746738"/>
                    </a:lnTo>
                    <a:lnTo>
                      <a:pt x="1189309" y="1749296"/>
                    </a:lnTo>
                    <a:lnTo>
                      <a:pt x="1190588" y="1752110"/>
                    </a:lnTo>
                    <a:lnTo>
                      <a:pt x="1190844" y="1754157"/>
                    </a:lnTo>
                    <a:lnTo>
                      <a:pt x="1191868" y="1756715"/>
                    </a:lnTo>
                    <a:lnTo>
                      <a:pt x="1193402" y="1758506"/>
                    </a:lnTo>
                    <a:lnTo>
                      <a:pt x="1196216" y="1762343"/>
                    </a:lnTo>
                    <a:lnTo>
                      <a:pt x="1196728" y="1764134"/>
                    </a:lnTo>
                    <a:lnTo>
                      <a:pt x="1194682" y="1769250"/>
                    </a:lnTo>
                    <a:lnTo>
                      <a:pt x="1194682" y="1771553"/>
                    </a:lnTo>
                    <a:lnTo>
                      <a:pt x="1195449" y="1772576"/>
                    </a:lnTo>
                    <a:lnTo>
                      <a:pt x="1196728" y="1773344"/>
                    </a:lnTo>
                    <a:lnTo>
                      <a:pt x="1201844" y="1773855"/>
                    </a:lnTo>
                    <a:lnTo>
                      <a:pt x="1204403" y="1774878"/>
                    </a:lnTo>
                    <a:lnTo>
                      <a:pt x="1206193" y="1776158"/>
                    </a:lnTo>
                    <a:lnTo>
                      <a:pt x="1208240" y="1779227"/>
                    </a:lnTo>
                    <a:lnTo>
                      <a:pt x="1208752" y="1783321"/>
                    </a:lnTo>
                    <a:lnTo>
                      <a:pt x="1207984" y="1786135"/>
                    </a:lnTo>
                    <a:lnTo>
                      <a:pt x="1204914" y="1791251"/>
                    </a:lnTo>
                    <a:lnTo>
                      <a:pt x="1202100" y="1795088"/>
                    </a:lnTo>
                    <a:lnTo>
                      <a:pt x="1200310" y="1797135"/>
                    </a:lnTo>
                    <a:lnTo>
                      <a:pt x="1198007" y="1798414"/>
                    </a:lnTo>
                    <a:lnTo>
                      <a:pt x="1191612" y="1800205"/>
                    </a:lnTo>
                    <a:lnTo>
                      <a:pt x="1189309" y="1800205"/>
                    </a:lnTo>
                    <a:lnTo>
                      <a:pt x="1186495" y="1799437"/>
                    </a:lnTo>
                    <a:lnTo>
                      <a:pt x="1185984" y="1800716"/>
                    </a:lnTo>
                    <a:lnTo>
                      <a:pt x="1187007" y="1803786"/>
                    </a:lnTo>
                    <a:lnTo>
                      <a:pt x="1188798" y="1810182"/>
                    </a:lnTo>
                    <a:lnTo>
                      <a:pt x="1190077" y="1811717"/>
                    </a:lnTo>
                    <a:lnTo>
                      <a:pt x="1193658" y="1811717"/>
                    </a:lnTo>
                    <a:lnTo>
                      <a:pt x="1194682" y="1811972"/>
                    </a:lnTo>
                    <a:lnTo>
                      <a:pt x="1196216" y="1813251"/>
                    </a:lnTo>
                    <a:lnTo>
                      <a:pt x="1200054" y="1819135"/>
                    </a:lnTo>
                    <a:lnTo>
                      <a:pt x="1203379" y="1823484"/>
                    </a:lnTo>
                    <a:lnTo>
                      <a:pt x="1205170" y="1826042"/>
                    </a:lnTo>
                    <a:lnTo>
                      <a:pt x="1205170" y="1827833"/>
                    </a:lnTo>
                    <a:lnTo>
                      <a:pt x="1204659" y="1830647"/>
                    </a:lnTo>
                    <a:lnTo>
                      <a:pt x="1204659" y="1832182"/>
                    </a:lnTo>
                    <a:lnTo>
                      <a:pt x="1206705" y="1836531"/>
                    </a:lnTo>
                    <a:lnTo>
                      <a:pt x="1208496" y="1839345"/>
                    </a:lnTo>
                    <a:lnTo>
                      <a:pt x="1210031" y="1844206"/>
                    </a:lnTo>
                    <a:lnTo>
                      <a:pt x="1210542" y="1848299"/>
                    </a:lnTo>
                    <a:lnTo>
                      <a:pt x="1211054" y="1849322"/>
                    </a:lnTo>
                    <a:lnTo>
                      <a:pt x="1214635" y="1851624"/>
                    </a:lnTo>
                    <a:lnTo>
                      <a:pt x="1216426" y="1854183"/>
                    </a:lnTo>
                    <a:lnTo>
                      <a:pt x="1218473" y="1858020"/>
                    </a:lnTo>
                    <a:lnTo>
                      <a:pt x="1219752" y="1860066"/>
                    </a:lnTo>
                    <a:lnTo>
                      <a:pt x="1220264" y="1861857"/>
                    </a:lnTo>
                    <a:lnTo>
                      <a:pt x="1219752" y="1863392"/>
                    </a:lnTo>
                    <a:lnTo>
                      <a:pt x="1220008" y="1865695"/>
                    </a:lnTo>
                    <a:lnTo>
                      <a:pt x="1217705" y="1869020"/>
                    </a:lnTo>
                    <a:lnTo>
                      <a:pt x="1217450" y="1870299"/>
                    </a:lnTo>
                    <a:lnTo>
                      <a:pt x="1218217" y="1871578"/>
                    </a:lnTo>
                    <a:lnTo>
                      <a:pt x="1216938" y="1872602"/>
                    </a:lnTo>
                    <a:lnTo>
                      <a:pt x="1215915" y="1872857"/>
                    </a:lnTo>
                    <a:lnTo>
                      <a:pt x="1214635" y="1873881"/>
                    </a:lnTo>
                    <a:lnTo>
                      <a:pt x="1213356" y="1874392"/>
                    </a:lnTo>
                    <a:lnTo>
                      <a:pt x="1210031" y="1876695"/>
                    </a:lnTo>
                    <a:lnTo>
                      <a:pt x="1208240" y="1878997"/>
                    </a:lnTo>
                    <a:lnTo>
                      <a:pt x="1207728" y="1881300"/>
                    </a:lnTo>
                    <a:lnTo>
                      <a:pt x="1207728" y="1886160"/>
                    </a:lnTo>
                    <a:lnTo>
                      <a:pt x="1206961" y="1887183"/>
                    </a:lnTo>
                    <a:lnTo>
                      <a:pt x="1205938" y="1887183"/>
                    </a:lnTo>
                    <a:lnTo>
                      <a:pt x="1201844" y="1885648"/>
                    </a:lnTo>
                    <a:lnTo>
                      <a:pt x="1200821" y="1885648"/>
                    </a:lnTo>
                    <a:lnTo>
                      <a:pt x="1199798" y="1886672"/>
                    </a:lnTo>
                    <a:lnTo>
                      <a:pt x="1199030" y="1888207"/>
                    </a:lnTo>
                    <a:lnTo>
                      <a:pt x="1198775" y="1889742"/>
                    </a:lnTo>
                    <a:lnTo>
                      <a:pt x="1199798" y="1894858"/>
                    </a:lnTo>
                    <a:lnTo>
                      <a:pt x="1201333" y="1896393"/>
                    </a:lnTo>
                    <a:lnTo>
                      <a:pt x="1202356" y="1898184"/>
                    </a:lnTo>
                    <a:lnTo>
                      <a:pt x="1201844" y="1899719"/>
                    </a:lnTo>
                    <a:lnTo>
                      <a:pt x="1199798" y="1900998"/>
                    </a:lnTo>
                    <a:lnTo>
                      <a:pt x="1198007" y="1903812"/>
                    </a:lnTo>
                    <a:lnTo>
                      <a:pt x="1197751" y="1907393"/>
                    </a:lnTo>
                    <a:lnTo>
                      <a:pt x="1198263" y="1909184"/>
                    </a:lnTo>
                    <a:lnTo>
                      <a:pt x="1200310" y="1913277"/>
                    </a:lnTo>
                    <a:lnTo>
                      <a:pt x="1204403" y="1919161"/>
                    </a:lnTo>
                    <a:lnTo>
                      <a:pt x="1205170" y="1920696"/>
                    </a:lnTo>
                    <a:lnTo>
                      <a:pt x="1205170" y="1922487"/>
                    </a:lnTo>
                    <a:lnTo>
                      <a:pt x="1203379" y="1922231"/>
                    </a:lnTo>
                    <a:lnTo>
                      <a:pt x="1198519" y="1921719"/>
                    </a:lnTo>
                    <a:lnTo>
                      <a:pt x="1196728" y="1921975"/>
                    </a:lnTo>
                    <a:lnTo>
                      <a:pt x="1194170" y="1922742"/>
                    </a:lnTo>
                    <a:lnTo>
                      <a:pt x="1193147" y="1923510"/>
                    </a:lnTo>
                    <a:lnTo>
                      <a:pt x="1190077" y="1923254"/>
                    </a:lnTo>
                    <a:lnTo>
                      <a:pt x="1185472" y="1923766"/>
                    </a:lnTo>
                    <a:lnTo>
                      <a:pt x="1183937" y="1923254"/>
                    </a:lnTo>
                    <a:lnTo>
                      <a:pt x="1181891" y="1921207"/>
                    </a:lnTo>
                    <a:lnTo>
                      <a:pt x="1180100" y="1921207"/>
                    </a:lnTo>
                    <a:lnTo>
                      <a:pt x="1179588" y="1923254"/>
                    </a:lnTo>
                    <a:lnTo>
                      <a:pt x="1178821" y="1924021"/>
                    </a:lnTo>
                    <a:lnTo>
                      <a:pt x="1175495" y="1925045"/>
                    </a:lnTo>
                    <a:lnTo>
                      <a:pt x="1173448" y="1924789"/>
                    </a:lnTo>
                    <a:lnTo>
                      <a:pt x="1170379" y="1922487"/>
                    </a:lnTo>
                    <a:lnTo>
                      <a:pt x="1168844" y="1920440"/>
                    </a:lnTo>
                    <a:lnTo>
                      <a:pt x="1167820" y="1917626"/>
                    </a:lnTo>
                    <a:lnTo>
                      <a:pt x="1166797" y="1909951"/>
                    </a:lnTo>
                    <a:lnTo>
                      <a:pt x="1165518" y="1907393"/>
                    </a:lnTo>
                    <a:lnTo>
                      <a:pt x="1160913" y="1902277"/>
                    </a:lnTo>
                    <a:lnTo>
                      <a:pt x="1157588" y="1897928"/>
                    </a:lnTo>
                    <a:lnTo>
                      <a:pt x="1154262" y="1890509"/>
                    </a:lnTo>
                    <a:lnTo>
                      <a:pt x="1151960" y="1886416"/>
                    </a:lnTo>
                    <a:lnTo>
                      <a:pt x="1147099" y="1878486"/>
                    </a:lnTo>
                    <a:lnTo>
                      <a:pt x="1138657" y="1869276"/>
                    </a:lnTo>
                    <a:lnTo>
                      <a:pt x="1131494" y="1862625"/>
                    </a:lnTo>
                    <a:lnTo>
                      <a:pt x="1127657" y="1859811"/>
                    </a:lnTo>
                    <a:lnTo>
                      <a:pt x="1125099" y="1859555"/>
                    </a:lnTo>
                    <a:lnTo>
                      <a:pt x="1120750" y="1860834"/>
                    </a:lnTo>
                    <a:lnTo>
                      <a:pt x="1118703" y="1860578"/>
                    </a:lnTo>
                    <a:lnTo>
                      <a:pt x="1117680" y="1859811"/>
                    </a:lnTo>
                    <a:lnTo>
                      <a:pt x="1117424" y="1857508"/>
                    </a:lnTo>
                    <a:lnTo>
                      <a:pt x="1117680" y="1854694"/>
                    </a:lnTo>
                    <a:lnTo>
                      <a:pt x="1117680" y="1842159"/>
                    </a:lnTo>
                    <a:lnTo>
                      <a:pt x="1116912" y="1838066"/>
                    </a:lnTo>
                    <a:lnTo>
                      <a:pt x="1115633" y="1835252"/>
                    </a:lnTo>
                    <a:lnTo>
                      <a:pt x="1113842" y="1833461"/>
                    </a:lnTo>
                    <a:lnTo>
                      <a:pt x="1111540" y="1831926"/>
                    </a:lnTo>
                    <a:lnTo>
                      <a:pt x="1107191" y="1830136"/>
                    </a:lnTo>
                    <a:lnTo>
                      <a:pt x="1103354" y="1829368"/>
                    </a:lnTo>
                    <a:lnTo>
                      <a:pt x="1101819" y="1829624"/>
                    </a:lnTo>
                    <a:lnTo>
                      <a:pt x="1096191" y="1831670"/>
                    </a:lnTo>
                    <a:lnTo>
                      <a:pt x="1093121" y="1831926"/>
                    </a:lnTo>
                    <a:lnTo>
                      <a:pt x="1083144" y="1830391"/>
                    </a:lnTo>
                    <a:lnTo>
                      <a:pt x="1078539" y="1829112"/>
                    </a:lnTo>
                    <a:lnTo>
                      <a:pt x="1075725" y="1827833"/>
                    </a:lnTo>
                    <a:lnTo>
                      <a:pt x="1070865" y="1825275"/>
                    </a:lnTo>
                    <a:lnTo>
                      <a:pt x="1068818" y="1823740"/>
                    </a:lnTo>
                    <a:lnTo>
                      <a:pt x="1066260" y="1821438"/>
                    </a:lnTo>
                    <a:lnTo>
                      <a:pt x="1063958" y="1818879"/>
                    </a:lnTo>
                    <a:lnTo>
                      <a:pt x="1058330" y="1811205"/>
                    </a:lnTo>
                    <a:lnTo>
                      <a:pt x="1054236" y="1807112"/>
                    </a:lnTo>
                    <a:lnTo>
                      <a:pt x="1046562" y="1801228"/>
                    </a:lnTo>
                    <a:lnTo>
                      <a:pt x="1043492" y="1799437"/>
                    </a:lnTo>
                    <a:lnTo>
                      <a:pt x="1041445" y="1798670"/>
                    </a:lnTo>
                    <a:lnTo>
                      <a:pt x="1030445" y="1795600"/>
                    </a:lnTo>
                    <a:lnTo>
                      <a:pt x="1028399" y="1795088"/>
                    </a:lnTo>
                    <a:lnTo>
                      <a:pt x="1020724" y="1791507"/>
                    </a:lnTo>
                    <a:lnTo>
                      <a:pt x="1015863" y="1789972"/>
                    </a:lnTo>
                    <a:lnTo>
                      <a:pt x="1003072" y="1787669"/>
                    </a:lnTo>
                    <a:lnTo>
                      <a:pt x="1001537" y="1787925"/>
                    </a:lnTo>
                    <a:lnTo>
                      <a:pt x="997956" y="1790483"/>
                    </a:lnTo>
                    <a:lnTo>
                      <a:pt x="994375" y="1792274"/>
                    </a:lnTo>
                    <a:lnTo>
                      <a:pt x="991816" y="1793042"/>
                    </a:lnTo>
                    <a:lnTo>
                      <a:pt x="989770" y="1795344"/>
                    </a:lnTo>
                    <a:lnTo>
                      <a:pt x="988746" y="1795600"/>
                    </a:lnTo>
                    <a:lnTo>
                      <a:pt x="988491" y="1796623"/>
                    </a:lnTo>
                    <a:lnTo>
                      <a:pt x="989770" y="1797902"/>
                    </a:lnTo>
                    <a:lnTo>
                      <a:pt x="990026" y="1799437"/>
                    </a:lnTo>
                    <a:lnTo>
                      <a:pt x="989514" y="1800716"/>
                    </a:lnTo>
                    <a:lnTo>
                      <a:pt x="987723" y="1801484"/>
                    </a:lnTo>
                    <a:lnTo>
                      <a:pt x="986188" y="1801228"/>
                    </a:lnTo>
                    <a:lnTo>
                      <a:pt x="983886" y="1799693"/>
                    </a:lnTo>
                    <a:lnTo>
                      <a:pt x="981839" y="1799437"/>
                    </a:lnTo>
                    <a:lnTo>
                      <a:pt x="979537" y="1800205"/>
                    </a:lnTo>
                    <a:lnTo>
                      <a:pt x="978002" y="1802507"/>
                    </a:lnTo>
                    <a:lnTo>
                      <a:pt x="976211" y="1803530"/>
                    </a:lnTo>
                    <a:lnTo>
                      <a:pt x="973141" y="1807112"/>
                    </a:lnTo>
                    <a:lnTo>
                      <a:pt x="971607" y="1807879"/>
                    </a:lnTo>
                    <a:lnTo>
                      <a:pt x="970072" y="1807623"/>
                    </a:lnTo>
                    <a:lnTo>
                      <a:pt x="970072" y="1806088"/>
                    </a:lnTo>
                    <a:lnTo>
                      <a:pt x="968793" y="1805833"/>
                    </a:lnTo>
                    <a:lnTo>
                      <a:pt x="966234" y="1806344"/>
                    </a:lnTo>
                    <a:lnTo>
                      <a:pt x="960350" y="1808135"/>
                    </a:lnTo>
                    <a:lnTo>
                      <a:pt x="957536" y="1808135"/>
                    </a:lnTo>
                    <a:lnTo>
                      <a:pt x="957536" y="1806344"/>
                    </a:lnTo>
                    <a:lnTo>
                      <a:pt x="956257" y="1805577"/>
                    </a:lnTo>
                    <a:lnTo>
                      <a:pt x="953955" y="1806088"/>
                    </a:lnTo>
                    <a:lnTo>
                      <a:pt x="952676" y="1805833"/>
                    </a:lnTo>
                    <a:lnTo>
                      <a:pt x="949094" y="1802763"/>
                    </a:lnTo>
                    <a:lnTo>
                      <a:pt x="946536" y="1800460"/>
                    </a:lnTo>
                    <a:lnTo>
                      <a:pt x="945257" y="1797646"/>
                    </a:lnTo>
                    <a:lnTo>
                      <a:pt x="943722" y="1795856"/>
                    </a:lnTo>
                    <a:lnTo>
                      <a:pt x="942699" y="1795344"/>
                    </a:lnTo>
                    <a:lnTo>
                      <a:pt x="941164" y="1795088"/>
                    </a:lnTo>
                    <a:lnTo>
                      <a:pt x="937327" y="1795600"/>
                    </a:lnTo>
                    <a:lnTo>
                      <a:pt x="934513" y="1795344"/>
                    </a:lnTo>
                    <a:lnTo>
                      <a:pt x="932466" y="1795344"/>
                    </a:lnTo>
                    <a:lnTo>
                      <a:pt x="928885" y="1794321"/>
                    </a:lnTo>
                    <a:lnTo>
                      <a:pt x="927606" y="1793553"/>
                    </a:lnTo>
                    <a:lnTo>
                      <a:pt x="926327" y="1791763"/>
                    </a:lnTo>
                    <a:lnTo>
                      <a:pt x="926582" y="1789716"/>
                    </a:lnTo>
                    <a:lnTo>
                      <a:pt x="925559" y="1786646"/>
                    </a:lnTo>
                    <a:lnTo>
                      <a:pt x="924536" y="1785879"/>
                    </a:lnTo>
                    <a:lnTo>
                      <a:pt x="923257" y="1786902"/>
                    </a:lnTo>
                    <a:lnTo>
                      <a:pt x="920954" y="1786390"/>
                    </a:lnTo>
                    <a:lnTo>
                      <a:pt x="919931" y="1786902"/>
                    </a:lnTo>
                    <a:lnTo>
                      <a:pt x="917884" y="1791507"/>
                    </a:lnTo>
                    <a:lnTo>
                      <a:pt x="916861" y="1792786"/>
                    </a:lnTo>
                    <a:lnTo>
                      <a:pt x="909442" y="1797391"/>
                    </a:lnTo>
                    <a:lnTo>
                      <a:pt x="905093" y="1800460"/>
                    </a:lnTo>
                    <a:lnTo>
                      <a:pt x="902535" y="1802763"/>
                    </a:lnTo>
                    <a:lnTo>
                      <a:pt x="900745" y="1804298"/>
                    </a:lnTo>
                    <a:lnTo>
                      <a:pt x="899209" y="1805577"/>
                    </a:lnTo>
                    <a:lnTo>
                      <a:pt x="898186" y="1808391"/>
                    </a:lnTo>
                    <a:lnTo>
                      <a:pt x="898186" y="1812228"/>
                    </a:lnTo>
                    <a:lnTo>
                      <a:pt x="897930" y="1813507"/>
                    </a:lnTo>
                    <a:lnTo>
                      <a:pt x="896907" y="1814531"/>
                    </a:lnTo>
                    <a:lnTo>
                      <a:pt x="892814" y="1816321"/>
                    </a:lnTo>
                    <a:lnTo>
                      <a:pt x="890768" y="1817089"/>
                    </a:lnTo>
                    <a:lnTo>
                      <a:pt x="889233" y="1817089"/>
                    </a:lnTo>
                    <a:lnTo>
                      <a:pt x="886674" y="1816321"/>
                    </a:lnTo>
                    <a:lnTo>
                      <a:pt x="884372" y="1816577"/>
                    </a:lnTo>
                    <a:lnTo>
                      <a:pt x="881046" y="1817856"/>
                    </a:lnTo>
                    <a:lnTo>
                      <a:pt x="877721" y="1819391"/>
                    </a:lnTo>
                    <a:lnTo>
                      <a:pt x="874651" y="1820414"/>
                    </a:lnTo>
                    <a:lnTo>
                      <a:pt x="870558" y="1822205"/>
                    </a:lnTo>
                    <a:lnTo>
                      <a:pt x="869534" y="1821949"/>
                    </a:lnTo>
                    <a:lnTo>
                      <a:pt x="868255" y="1822717"/>
                    </a:lnTo>
                    <a:lnTo>
                      <a:pt x="866720" y="1825019"/>
                    </a:lnTo>
                    <a:lnTo>
                      <a:pt x="863395" y="1826042"/>
                    </a:lnTo>
                    <a:lnTo>
                      <a:pt x="860581" y="1825531"/>
                    </a:lnTo>
                    <a:lnTo>
                      <a:pt x="856999" y="1824508"/>
                    </a:lnTo>
                    <a:lnTo>
                      <a:pt x="854185" y="1824252"/>
                    </a:lnTo>
                    <a:lnTo>
                      <a:pt x="853929" y="1826298"/>
                    </a:lnTo>
                    <a:lnTo>
                      <a:pt x="854441" y="1827577"/>
                    </a:lnTo>
                    <a:lnTo>
                      <a:pt x="856232" y="1829112"/>
                    </a:lnTo>
                    <a:lnTo>
                      <a:pt x="858278" y="1831926"/>
                    </a:lnTo>
                    <a:lnTo>
                      <a:pt x="858278" y="1832694"/>
                    </a:lnTo>
                    <a:lnTo>
                      <a:pt x="856743" y="1833717"/>
                    </a:lnTo>
                    <a:lnTo>
                      <a:pt x="854953" y="1834229"/>
                    </a:lnTo>
                    <a:lnTo>
                      <a:pt x="852906" y="1834484"/>
                    </a:lnTo>
                    <a:lnTo>
                      <a:pt x="848043" y="1834229"/>
                    </a:lnTo>
                    <a:lnTo>
                      <a:pt x="846764" y="1832950"/>
                    </a:lnTo>
                    <a:lnTo>
                      <a:pt x="845996" y="1831670"/>
                    </a:lnTo>
                    <a:lnTo>
                      <a:pt x="844717" y="1830391"/>
                    </a:lnTo>
                    <a:lnTo>
                      <a:pt x="842671" y="1830647"/>
                    </a:lnTo>
                    <a:lnTo>
                      <a:pt x="841647" y="1831670"/>
                    </a:lnTo>
                    <a:lnTo>
                      <a:pt x="840880" y="1833205"/>
                    </a:lnTo>
                    <a:lnTo>
                      <a:pt x="839089" y="1835252"/>
                    </a:lnTo>
                    <a:lnTo>
                      <a:pt x="836787" y="1839089"/>
                    </a:lnTo>
                    <a:lnTo>
                      <a:pt x="835252" y="1841392"/>
                    </a:lnTo>
                    <a:lnTo>
                      <a:pt x="833973" y="1843950"/>
                    </a:lnTo>
                    <a:lnTo>
                      <a:pt x="833205" y="1848810"/>
                    </a:lnTo>
                    <a:lnTo>
                      <a:pt x="831671" y="1849322"/>
                    </a:lnTo>
                    <a:lnTo>
                      <a:pt x="829880" y="1848043"/>
                    </a:lnTo>
                    <a:lnTo>
                      <a:pt x="827833" y="1847787"/>
                    </a:lnTo>
                    <a:lnTo>
                      <a:pt x="827066" y="1848555"/>
                    </a:lnTo>
                    <a:lnTo>
                      <a:pt x="826298" y="1851369"/>
                    </a:lnTo>
                    <a:lnTo>
                      <a:pt x="822461" y="1853159"/>
                    </a:lnTo>
                    <a:lnTo>
                      <a:pt x="817856" y="1856741"/>
                    </a:lnTo>
                    <a:lnTo>
                      <a:pt x="815042" y="1852904"/>
                    </a:lnTo>
                    <a:lnTo>
                      <a:pt x="806089" y="1843438"/>
                    </a:lnTo>
                    <a:lnTo>
                      <a:pt x="805065" y="1842159"/>
                    </a:lnTo>
                    <a:lnTo>
                      <a:pt x="803786" y="1843950"/>
                    </a:lnTo>
                    <a:lnTo>
                      <a:pt x="795344" y="1857508"/>
                    </a:lnTo>
                    <a:lnTo>
                      <a:pt x="793809" y="1859299"/>
                    </a:lnTo>
                    <a:lnTo>
                      <a:pt x="791507" y="1861346"/>
                    </a:lnTo>
                    <a:lnTo>
                      <a:pt x="789972" y="1862113"/>
                    </a:lnTo>
                    <a:lnTo>
                      <a:pt x="784344" y="1862881"/>
                    </a:lnTo>
                    <a:lnTo>
                      <a:pt x="778460" y="1863392"/>
                    </a:lnTo>
                    <a:lnTo>
                      <a:pt x="777181" y="1863904"/>
                    </a:lnTo>
                    <a:lnTo>
                      <a:pt x="776669" y="1866206"/>
                    </a:lnTo>
                    <a:lnTo>
                      <a:pt x="777437" y="1867485"/>
                    </a:lnTo>
                    <a:lnTo>
                      <a:pt x="783065" y="1871067"/>
                    </a:lnTo>
                    <a:lnTo>
                      <a:pt x="784600" y="1872346"/>
                    </a:lnTo>
                    <a:lnTo>
                      <a:pt x="786646" y="1875416"/>
                    </a:lnTo>
                    <a:lnTo>
                      <a:pt x="788693" y="1880788"/>
                    </a:lnTo>
                    <a:lnTo>
                      <a:pt x="789716" y="1885904"/>
                    </a:lnTo>
                    <a:lnTo>
                      <a:pt x="790995" y="1893835"/>
                    </a:lnTo>
                    <a:lnTo>
                      <a:pt x="791507" y="1896137"/>
                    </a:lnTo>
                    <a:lnTo>
                      <a:pt x="793553" y="1900998"/>
                    </a:lnTo>
                    <a:lnTo>
                      <a:pt x="793553" y="1906882"/>
                    </a:lnTo>
                    <a:lnTo>
                      <a:pt x="793809" y="1908416"/>
                    </a:lnTo>
                    <a:lnTo>
                      <a:pt x="795600" y="1913789"/>
                    </a:lnTo>
                    <a:lnTo>
                      <a:pt x="796367" y="1918649"/>
                    </a:lnTo>
                    <a:lnTo>
                      <a:pt x="796367" y="1920440"/>
                    </a:lnTo>
                    <a:lnTo>
                      <a:pt x="793809" y="1928115"/>
                    </a:lnTo>
                    <a:lnTo>
                      <a:pt x="793298" y="1931952"/>
                    </a:lnTo>
                    <a:lnTo>
                      <a:pt x="794065" y="1935278"/>
                    </a:lnTo>
                    <a:lnTo>
                      <a:pt x="795088" y="1938859"/>
                    </a:lnTo>
                    <a:lnTo>
                      <a:pt x="796367" y="1942185"/>
                    </a:lnTo>
                    <a:lnTo>
                      <a:pt x="798158" y="1945255"/>
                    </a:lnTo>
                    <a:lnTo>
                      <a:pt x="801740" y="1949859"/>
                    </a:lnTo>
                    <a:lnTo>
                      <a:pt x="803786" y="1952162"/>
                    </a:lnTo>
                    <a:lnTo>
                      <a:pt x="806344" y="1953697"/>
                    </a:lnTo>
                    <a:lnTo>
                      <a:pt x="808647" y="1954720"/>
                    </a:lnTo>
                    <a:lnTo>
                      <a:pt x="816065" y="1957022"/>
                    </a:lnTo>
                    <a:lnTo>
                      <a:pt x="818368" y="1958301"/>
                    </a:lnTo>
                    <a:lnTo>
                      <a:pt x="820159" y="1960604"/>
                    </a:lnTo>
                    <a:lnTo>
                      <a:pt x="820926" y="1962906"/>
                    </a:lnTo>
                    <a:lnTo>
                      <a:pt x="820670" y="1964697"/>
                    </a:lnTo>
                    <a:lnTo>
                      <a:pt x="819391" y="1967255"/>
                    </a:lnTo>
                    <a:lnTo>
                      <a:pt x="818368" y="1967767"/>
                    </a:lnTo>
                    <a:lnTo>
                      <a:pt x="816321" y="1967767"/>
                    </a:lnTo>
                    <a:lnTo>
                      <a:pt x="813763" y="1966232"/>
                    </a:lnTo>
                    <a:lnTo>
                      <a:pt x="811461" y="1965976"/>
                    </a:lnTo>
                    <a:lnTo>
                      <a:pt x="808647" y="1966743"/>
                    </a:lnTo>
                    <a:lnTo>
                      <a:pt x="804554" y="1966999"/>
                    </a:lnTo>
                    <a:lnTo>
                      <a:pt x="803274" y="1966232"/>
                    </a:lnTo>
                    <a:lnTo>
                      <a:pt x="802251" y="1964441"/>
                    </a:lnTo>
                    <a:lnTo>
                      <a:pt x="800205" y="1963674"/>
                    </a:lnTo>
                    <a:lnTo>
                      <a:pt x="793809" y="1962139"/>
                    </a:lnTo>
                    <a:lnTo>
                      <a:pt x="789716" y="1960860"/>
                    </a:lnTo>
                    <a:lnTo>
                      <a:pt x="787669" y="1960604"/>
                    </a:lnTo>
                    <a:lnTo>
                      <a:pt x="786390" y="1961115"/>
                    </a:lnTo>
                    <a:lnTo>
                      <a:pt x="781786" y="1963418"/>
                    </a:lnTo>
                    <a:lnTo>
                      <a:pt x="779739" y="1963929"/>
                    </a:lnTo>
                    <a:lnTo>
                      <a:pt x="777181" y="1963418"/>
                    </a:lnTo>
                    <a:lnTo>
                      <a:pt x="766948" y="1958813"/>
                    </a:lnTo>
                    <a:lnTo>
                      <a:pt x="759273" y="1955999"/>
                    </a:lnTo>
                    <a:lnTo>
                      <a:pt x="752878" y="1954720"/>
                    </a:lnTo>
                    <a:lnTo>
                      <a:pt x="749041" y="1954720"/>
                    </a:lnTo>
                    <a:lnTo>
                      <a:pt x="746482" y="1954208"/>
                    </a:lnTo>
                    <a:lnTo>
                      <a:pt x="744180" y="1953441"/>
                    </a:lnTo>
                    <a:lnTo>
                      <a:pt x="739320" y="1951138"/>
                    </a:lnTo>
                    <a:lnTo>
                      <a:pt x="732924" y="1948069"/>
                    </a:lnTo>
                    <a:lnTo>
                      <a:pt x="729343" y="1947813"/>
                    </a:lnTo>
                    <a:lnTo>
                      <a:pt x="724994" y="1949092"/>
                    </a:lnTo>
                    <a:lnTo>
                      <a:pt x="722180" y="1949603"/>
                    </a:lnTo>
                    <a:lnTo>
                      <a:pt x="719366" y="1948836"/>
                    </a:lnTo>
                    <a:lnTo>
                      <a:pt x="717319" y="1947557"/>
                    </a:lnTo>
                    <a:lnTo>
                      <a:pt x="707342" y="1939371"/>
                    </a:lnTo>
                    <a:lnTo>
                      <a:pt x="702737" y="1936812"/>
                    </a:lnTo>
                    <a:lnTo>
                      <a:pt x="696086" y="1933998"/>
                    </a:lnTo>
                    <a:lnTo>
                      <a:pt x="691225" y="1932464"/>
                    </a:lnTo>
                    <a:lnTo>
                      <a:pt x="687644" y="1931696"/>
                    </a:lnTo>
                    <a:lnTo>
                      <a:pt x="684574" y="1930673"/>
                    </a:lnTo>
                    <a:lnTo>
                      <a:pt x="681248" y="1929650"/>
                    </a:lnTo>
                    <a:lnTo>
                      <a:pt x="678946" y="1929138"/>
                    </a:lnTo>
                    <a:lnTo>
                      <a:pt x="676388" y="1929394"/>
                    </a:lnTo>
                    <a:lnTo>
                      <a:pt x="674341" y="1930161"/>
                    </a:lnTo>
                    <a:lnTo>
                      <a:pt x="669736" y="1932975"/>
                    </a:lnTo>
                    <a:lnTo>
                      <a:pt x="663597" y="1937580"/>
                    </a:lnTo>
                    <a:lnTo>
                      <a:pt x="660527" y="1938859"/>
                    </a:lnTo>
                    <a:lnTo>
                      <a:pt x="654899" y="1939626"/>
                    </a:lnTo>
                    <a:lnTo>
                      <a:pt x="647224" y="1940138"/>
                    </a:lnTo>
                    <a:lnTo>
                      <a:pt x="645178" y="1940906"/>
                    </a:lnTo>
                    <a:lnTo>
                      <a:pt x="641596" y="1943208"/>
                    </a:lnTo>
                    <a:lnTo>
                      <a:pt x="639294" y="1945255"/>
                    </a:lnTo>
                    <a:lnTo>
                      <a:pt x="634178" y="1951138"/>
                    </a:lnTo>
                    <a:lnTo>
                      <a:pt x="633410" y="1952417"/>
                    </a:lnTo>
                    <a:lnTo>
                      <a:pt x="633666" y="1954720"/>
                    </a:lnTo>
                    <a:lnTo>
                      <a:pt x="636224" y="1958046"/>
                    </a:lnTo>
                    <a:lnTo>
                      <a:pt x="639806" y="1962906"/>
                    </a:lnTo>
                    <a:lnTo>
                      <a:pt x="642108" y="1965720"/>
                    </a:lnTo>
                    <a:lnTo>
                      <a:pt x="645945" y="1973906"/>
                    </a:lnTo>
                    <a:lnTo>
                      <a:pt x="650294" y="1977744"/>
                    </a:lnTo>
                    <a:lnTo>
                      <a:pt x="654643" y="1981069"/>
                    </a:lnTo>
                    <a:lnTo>
                      <a:pt x="661039" y="1985418"/>
                    </a:lnTo>
                    <a:lnTo>
                      <a:pt x="662829" y="1987465"/>
                    </a:lnTo>
                    <a:lnTo>
                      <a:pt x="663597" y="1989256"/>
                    </a:lnTo>
                    <a:lnTo>
                      <a:pt x="663853" y="1991558"/>
                    </a:lnTo>
                    <a:lnTo>
                      <a:pt x="663853" y="1995907"/>
                    </a:lnTo>
                    <a:lnTo>
                      <a:pt x="664108" y="1997698"/>
                    </a:lnTo>
                    <a:lnTo>
                      <a:pt x="665388" y="2000512"/>
                    </a:lnTo>
                    <a:lnTo>
                      <a:pt x="665643" y="2002302"/>
                    </a:lnTo>
                    <a:lnTo>
                      <a:pt x="664620" y="2007930"/>
                    </a:lnTo>
                    <a:lnTo>
                      <a:pt x="663597" y="2011512"/>
                    </a:lnTo>
                    <a:lnTo>
                      <a:pt x="662062" y="2015605"/>
                    </a:lnTo>
                    <a:lnTo>
                      <a:pt x="661295" y="2018931"/>
                    </a:lnTo>
                    <a:lnTo>
                      <a:pt x="661295" y="2040675"/>
                    </a:lnTo>
                    <a:lnTo>
                      <a:pt x="660783" y="2042466"/>
                    </a:lnTo>
                    <a:lnTo>
                      <a:pt x="659760" y="2044001"/>
                    </a:lnTo>
                    <a:lnTo>
                      <a:pt x="655411" y="2047838"/>
                    </a:lnTo>
                    <a:lnTo>
                      <a:pt x="654643" y="2049117"/>
                    </a:lnTo>
                    <a:lnTo>
                      <a:pt x="654643" y="2052187"/>
                    </a:lnTo>
                    <a:lnTo>
                      <a:pt x="655667" y="2056280"/>
                    </a:lnTo>
                    <a:lnTo>
                      <a:pt x="655155" y="2060118"/>
                    </a:lnTo>
                    <a:lnTo>
                      <a:pt x="653620" y="2062676"/>
                    </a:lnTo>
                    <a:lnTo>
                      <a:pt x="652085" y="2064467"/>
                    </a:lnTo>
                    <a:lnTo>
                      <a:pt x="648504" y="2067281"/>
                    </a:lnTo>
                    <a:lnTo>
                      <a:pt x="647480" y="2068816"/>
                    </a:lnTo>
                    <a:lnTo>
                      <a:pt x="643899" y="2074699"/>
                    </a:lnTo>
                    <a:lnTo>
                      <a:pt x="640317" y="2074188"/>
                    </a:lnTo>
                    <a:lnTo>
                      <a:pt x="638526" y="2072909"/>
                    </a:lnTo>
                    <a:lnTo>
                      <a:pt x="637247" y="2071374"/>
                    </a:lnTo>
                    <a:lnTo>
                      <a:pt x="634945" y="2066769"/>
                    </a:lnTo>
                    <a:lnTo>
                      <a:pt x="632131" y="2062676"/>
                    </a:lnTo>
                    <a:lnTo>
                      <a:pt x="630340" y="2060629"/>
                    </a:lnTo>
                    <a:lnTo>
                      <a:pt x="628805" y="2059350"/>
                    </a:lnTo>
                    <a:lnTo>
                      <a:pt x="626759" y="2058583"/>
                    </a:lnTo>
                    <a:lnTo>
                      <a:pt x="625480" y="2058583"/>
                    </a:lnTo>
                    <a:lnTo>
                      <a:pt x="622154" y="2059094"/>
                    </a:lnTo>
                    <a:lnTo>
                      <a:pt x="620363" y="2059350"/>
                    </a:lnTo>
                    <a:lnTo>
                      <a:pt x="618061" y="2059606"/>
                    </a:lnTo>
                    <a:lnTo>
                      <a:pt x="613200" y="2058583"/>
                    </a:lnTo>
                    <a:lnTo>
                      <a:pt x="611921" y="2058071"/>
                    </a:lnTo>
                    <a:lnTo>
                      <a:pt x="609107" y="2056025"/>
                    </a:lnTo>
                    <a:lnTo>
                      <a:pt x="602712" y="2048862"/>
                    </a:lnTo>
                    <a:lnTo>
                      <a:pt x="601177" y="2046559"/>
                    </a:lnTo>
                    <a:lnTo>
                      <a:pt x="598874" y="2044513"/>
                    </a:lnTo>
                    <a:lnTo>
                      <a:pt x="593246" y="2036071"/>
                    </a:lnTo>
                    <a:lnTo>
                      <a:pt x="589665" y="2032233"/>
                    </a:lnTo>
                    <a:lnTo>
                      <a:pt x="580967" y="2027373"/>
                    </a:lnTo>
                    <a:lnTo>
                      <a:pt x="577641" y="2024303"/>
                    </a:lnTo>
                    <a:lnTo>
                      <a:pt x="575083" y="2020721"/>
                    </a:lnTo>
                    <a:lnTo>
                      <a:pt x="572525" y="2012279"/>
                    </a:lnTo>
                    <a:lnTo>
                      <a:pt x="571502" y="2010744"/>
                    </a:lnTo>
                    <a:lnTo>
                      <a:pt x="569967" y="2009465"/>
                    </a:lnTo>
                    <a:lnTo>
                      <a:pt x="564594" y="2005372"/>
                    </a:lnTo>
                    <a:lnTo>
                      <a:pt x="562292" y="2003581"/>
                    </a:lnTo>
                    <a:lnTo>
                      <a:pt x="561780" y="2000767"/>
                    </a:lnTo>
                    <a:lnTo>
                      <a:pt x="561780" y="1998976"/>
                    </a:lnTo>
                    <a:lnTo>
                      <a:pt x="563060" y="1994116"/>
                    </a:lnTo>
                    <a:lnTo>
                      <a:pt x="562804" y="1989256"/>
                    </a:lnTo>
                    <a:lnTo>
                      <a:pt x="562036" y="1985674"/>
                    </a:lnTo>
                    <a:lnTo>
                      <a:pt x="561269" y="1982860"/>
                    </a:lnTo>
                    <a:lnTo>
                      <a:pt x="560246" y="1980814"/>
                    </a:lnTo>
                    <a:lnTo>
                      <a:pt x="558711" y="1979023"/>
                    </a:lnTo>
                    <a:lnTo>
                      <a:pt x="555641" y="1976720"/>
                    </a:lnTo>
                    <a:lnTo>
                      <a:pt x="552571" y="1973906"/>
                    </a:lnTo>
                    <a:lnTo>
                      <a:pt x="550525" y="1970325"/>
                    </a:lnTo>
                    <a:lnTo>
                      <a:pt x="548734" y="1968023"/>
                    </a:lnTo>
                    <a:lnTo>
                      <a:pt x="546176" y="1964953"/>
                    </a:lnTo>
                    <a:lnTo>
                      <a:pt x="545408" y="1963162"/>
                    </a:lnTo>
                    <a:lnTo>
                      <a:pt x="545152" y="1960604"/>
                    </a:lnTo>
                    <a:lnTo>
                      <a:pt x="545152" y="1955999"/>
                    </a:lnTo>
                    <a:lnTo>
                      <a:pt x="545408" y="1954720"/>
                    </a:lnTo>
                    <a:lnTo>
                      <a:pt x="547710" y="1950627"/>
                    </a:lnTo>
                    <a:lnTo>
                      <a:pt x="548222" y="1948836"/>
                    </a:lnTo>
                    <a:lnTo>
                      <a:pt x="548222" y="1947045"/>
                    </a:lnTo>
                    <a:lnTo>
                      <a:pt x="547710" y="1945510"/>
                    </a:lnTo>
                    <a:lnTo>
                      <a:pt x="544896" y="1940906"/>
                    </a:lnTo>
                    <a:lnTo>
                      <a:pt x="541059" y="1936301"/>
                    </a:lnTo>
                    <a:lnTo>
                      <a:pt x="537478" y="1932719"/>
                    </a:lnTo>
                    <a:lnTo>
                      <a:pt x="534152" y="1929138"/>
                    </a:lnTo>
                    <a:lnTo>
                      <a:pt x="530826" y="1926835"/>
                    </a:lnTo>
                    <a:lnTo>
                      <a:pt x="521873" y="1922742"/>
                    </a:lnTo>
                    <a:lnTo>
                      <a:pt x="520338" y="1920952"/>
                    </a:lnTo>
                    <a:lnTo>
                      <a:pt x="520594" y="1919928"/>
                    </a:lnTo>
                    <a:lnTo>
                      <a:pt x="524687" y="1914556"/>
                    </a:lnTo>
                    <a:lnTo>
                      <a:pt x="525454" y="1911486"/>
                    </a:lnTo>
                    <a:lnTo>
                      <a:pt x="524687" y="1909696"/>
                    </a:lnTo>
                    <a:lnTo>
                      <a:pt x="522640" y="1907905"/>
                    </a:lnTo>
                    <a:lnTo>
                      <a:pt x="520849" y="1905858"/>
                    </a:lnTo>
                    <a:lnTo>
                      <a:pt x="519314" y="1902277"/>
                    </a:lnTo>
                    <a:lnTo>
                      <a:pt x="518547" y="1898184"/>
                    </a:lnTo>
                    <a:lnTo>
                      <a:pt x="519059" y="1894346"/>
                    </a:lnTo>
                    <a:lnTo>
                      <a:pt x="519059" y="1885648"/>
                    </a:lnTo>
                    <a:lnTo>
                      <a:pt x="518035" y="1879253"/>
                    </a:lnTo>
                    <a:lnTo>
                      <a:pt x="515989" y="1874392"/>
                    </a:lnTo>
                    <a:lnTo>
                      <a:pt x="509593" y="1860322"/>
                    </a:lnTo>
                    <a:lnTo>
                      <a:pt x="508826" y="1857252"/>
                    </a:lnTo>
                    <a:lnTo>
                      <a:pt x="509337" y="1851369"/>
                    </a:lnTo>
                    <a:lnTo>
                      <a:pt x="510361" y="1844461"/>
                    </a:lnTo>
                    <a:lnTo>
                      <a:pt x="509593" y="1841392"/>
                    </a:lnTo>
                    <a:lnTo>
                      <a:pt x="507035" y="1835252"/>
                    </a:lnTo>
                    <a:lnTo>
                      <a:pt x="501151" y="1826298"/>
                    </a:lnTo>
                    <a:lnTo>
                      <a:pt x="496291" y="1819391"/>
                    </a:lnTo>
                    <a:lnTo>
                      <a:pt x="493221" y="1816321"/>
                    </a:lnTo>
                    <a:lnTo>
                      <a:pt x="488360" y="1808647"/>
                    </a:lnTo>
                    <a:lnTo>
                      <a:pt x="485290" y="1802507"/>
                    </a:lnTo>
                    <a:lnTo>
                      <a:pt x="479151" y="1791251"/>
                    </a:lnTo>
                    <a:lnTo>
                      <a:pt x="477104" y="1788949"/>
                    </a:lnTo>
                    <a:lnTo>
                      <a:pt x="473267" y="1785623"/>
                    </a:lnTo>
                    <a:lnTo>
                      <a:pt x="470709" y="1783065"/>
                    </a:lnTo>
                    <a:lnTo>
                      <a:pt x="466104" y="1777181"/>
                    </a:lnTo>
                    <a:lnTo>
                      <a:pt x="463290" y="1772832"/>
                    </a:lnTo>
                    <a:lnTo>
                      <a:pt x="462522" y="1770530"/>
                    </a:lnTo>
                    <a:lnTo>
                      <a:pt x="462522" y="1763878"/>
                    </a:lnTo>
                    <a:lnTo>
                      <a:pt x="460988" y="1759018"/>
                    </a:lnTo>
                    <a:lnTo>
                      <a:pt x="459708" y="1756459"/>
                    </a:lnTo>
                    <a:lnTo>
                      <a:pt x="458429" y="1754669"/>
                    </a:lnTo>
                    <a:lnTo>
                      <a:pt x="456894" y="1752878"/>
                    </a:lnTo>
                    <a:lnTo>
                      <a:pt x="451266" y="1748785"/>
                    </a:lnTo>
                    <a:lnTo>
                      <a:pt x="449987" y="1747250"/>
                    </a:lnTo>
                    <a:lnTo>
                      <a:pt x="448964" y="1745203"/>
                    </a:lnTo>
                    <a:lnTo>
                      <a:pt x="446406" y="1735994"/>
                    </a:lnTo>
                    <a:lnTo>
                      <a:pt x="444871" y="1733947"/>
                    </a:lnTo>
                    <a:lnTo>
                      <a:pt x="442568" y="1732157"/>
                    </a:lnTo>
                    <a:lnTo>
                      <a:pt x="438987" y="1730110"/>
                    </a:lnTo>
                    <a:lnTo>
                      <a:pt x="434638" y="1727552"/>
                    </a:lnTo>
                    <a:lnTo>
                      <a:pt x="433103" y="1726273"/>
                    </a:lnTo>
                    <a:lnTo>
                      <a:pt x="432847" y="1724738"/>
                    </a:lnTo>
                    <a:lnTo>
                      <a:pt x="433103" y="1720900"/>
                    </a:lnTo>
                    <a:lnTo>
                      <a:pt x="432592" y="1719366"/>
                    </a:lnTo>
                    <a:lnTo>
                      <a:pt x="431568" y="1717575"/>
                    </a:lnTo>
                    <a:lnTo>
                      <a:pt x="430033" y="1717063"/>
                    </a:lnTo>
                    <a:lnTo>
                      <a:pt x="428498" y="1717063"/>
                    </a:lnTo>
                    <a:lnTo>
                      <a:pt x="425684" y="1717831"/>
                    </a:lnTo>
                    <a:lnTo>
                      <a:pt x="423126" y="1717831"/>
                    </a:lnTo>
                    <a:lnTo>
                      <a:pt x="420056" y="1717319"/>
                    </a:lnTo>
                    <a:lnTo>
                      <a:pt x="416219" y="1716296"/>
                    </a:lnTo>
                    <a:lnTo>
                      <a:pt x="414172" y="1715273"/>
                    </a:lnTo>
                    <a:lnTo>
                      <a:pt x="412126" y="1713993"/>
                    </a:lnTo>
                    <a:lnTo>
                      <a:pt x="410847" y="1712203"/>
                    </a:lnTo>
                    <a:lnTo>
                      <a:pt x="409568" y="1711691"/>
                    </a:lnTo>
                    <a:lnTo>
                      <a:pt x="408544" y="1710412"/>
                    </a:lnTo>
                    <a:lnTo>
                      <a:pt x="408544" y="1708365"/>
                    </a:lnTo>
                    <a:lnTo>
                      <a:pt x="407265" y="1706063"/>
                    </a:lnTo>
                    <a:lnTo>
                      <a:pt x="405219" y="1704272"/>
                    </a:lnTo>
                    <a:lnTo>
                      <a:pt x="403428" y="1702226"/>
                    </a:lnTo>
                    <a:lnTo>
                      <a:pt x="403172" y="1701202"/>
                    </a:lnTo>
                    <a:lnTo>
                      <a:pt x="403172" y="1698388"/>
                    </a:lnTo>
                    <a:lnTo>
                      <a:pt x="402405" y="1696853"/>
                    </a:lnTo>
                    <a:lnTo>
                      <a:pt x="400358" y="1696086"/>
                    </a:lnTo>
                    <a:lnTo>
                      <a:pt x="397288" y="1695574"/>
                    </a:lnTo>
                    <a:lnTo>
                      <a:pt x="396265" y="1695063"/>
                    </a:lnTo>
                    <a:lnTo>
                      <a:pt x="394730" y="1693528"/>
                    </a:lnTo>
                    <a:lnTo>
                      <a:pt x="394219" y="1691993"/>
                    </a:lnTo>
                    <a:lnTo>
                      <a:pt x="394730" y="1689946"/>
                    </a:lnTo>
                    <a:lnTo>
                      <a:pt x="395753" y="1688411"/>
                    </a:lnTo>
                    <a:lnTo>
                      <a:pt x="397033" y="1684574"/>
                    </a:lnTo>
                    <a:lnTo>
                      <a:pt x="397544" y="1681248"/>
                    </a:lnTo>
                    <a:lnTo>
                      <a:pt x="394730" y="1677411"/>
                    </a:lnTo>
                    <a:lnTo>
                      <a:pt x="394219" y="1675109"/>
                    </a:lnTo>
                    <a:lnTo>
                      <a:pt x="392428" y="1673574"/>
                    </a:lnTo>
                    <a:lnTo>
                      <a:pt x="389614" y="1668969"/>
                    </a:lnTo>
                    <a:lnTo>
                      <a:pt x="386800" y="1666411"/>
                    </a:lnTo>
                    <a:lnTo>
                      <a:pt x="386032" y="1665899"/>
                    </a:lnTo>
                    <a:lnTo>
                      <a:pt x="382707" y="1665388"/>
                    </a:lnTo>
                    <a:lnTo>
                      <a:pt x="381939" y="1663853"/>
                    </a:lnTo>
                    <a:lnTo>
                      <a:pt x="382195" y="1662829"/>
                    </a:lnTo>
                    <a:lnTo>
                      <a:pt x="383986" y="1661550"/>
                    </a:lnTo>
                    <a:lnTo>
                      <a:pt x="384497" y="1660783"/>
                    </a:lnTo>
                    <a:lnTo>
                      <a:pt x="384242" y="1657713"/>
                    </a:lnTo>
                    <a:lnTo>
                      <a:pt x="384753" y="1653620"/>
                    </a:lnTo>
                    <a:lnTo>
                      <a:pt x="382195" y="1643899"/>
                    </a:lnTo>
                    <a:lnTo>
                      <a:pt x="380916" y="1640829"/>
                    </a:lnTo>
                    <a:lnTo>
                      <a:pt x="379125" y="1639294"/>
                    </a:lnTo>
                    <a:lnTo>
                      <a:pt x="376311" y="1638271"/>
                    </a:lnTo>
                    <a:lnTo>
                      <a:pt x="372730" y="1638527"/>
                    </a:lnTo>
                    <a:lnTo>
                      <a:pt x="366590" y="1638271"/>
                    </a:lnTo>
                    <a:lnTo>
                      <a:pt x="363008" y="1640061"/>
                    </a:lnTo>
                    <a:lnTo>
                      <a:pt x="361218" y="1640829"/>
                    </a:lnTo>
                    <a:lnTo>
                      <a:pt x="358404" y="1640829"/>
                    </a:lnTo>
                    <a:lnTo>
                      <a:pt x="357636" y="1640573"/>
                    </a:lnTo>
                    <a:lnTo>
                      <a:pt x="355590" y="1639038"/>
                    </a:lnTo>
                    <a:lnTo>
                      <a:pt x="354566" y="1636992"/>
                    </a:lnTo>
                    <a:lnTo>
                      <a:pt x="352520" y="1631363"/>
                    </a:lnTo>
                    <a:lnTo>
                      <a:pt x="352264" y="1629061"/>
                    </a:lnTo>
                    <a:lnTo>
                      <a:pt x="351241" y="1626247"/>
                    </a:lnTo>
                    <a:lnTo>
                      <a:pt x="349706" y="1624456"/>
                    </a:lnTo>
                    <a:lnTo>
                      <a:pt x="347148" y="1622154"/>
                    </a:lnTo>
                    <a:lnTo>
                      <a:pt x="336403" y="1618828"/>
                    </a:lnTo>
                    <a:lnTo>
                      <a:pt x="334357" y="1617293"/>
                    </a:lnTo>
                    <a:lnTo>
                      <a:pt x="333845" y="1614991"/>
                    </a:lnTo>
                    <a:lnTo>
                      <a:pt x="333845" y="1612177"/>
                    </a:lnTo>
                    <a:lnTo>
                      <a:pt x="334101" y="1610642"/>
                    </a:lnTo>
                    <a:lnTo>
                      <a:pt x="335636" y="1608084"/>
                    </a:lnTo>
                    <a:lnTo>
                      <a:pt x="336915" y="1605014"/>
                    </a:lnTo>
                    <a:lnTo>
                      <a:pt x="337171" y="1603223"/>
                    </a:lnTo>
                    <a:lnTo>
                      <a:pt x="336403" y="1601177"/>
                    </a:lnTo>
                    <a:lnTo>
                      <a:pt x="334612" y="1599898"/>
                    </a:lnTo>
                    <a:lnTo>
                      <a:pt x="333078" y="1599130"/>
                    </a:lnTo>
                    <a:lnTo>
                      <a:pt x="327705" y="1597084"/>
                    </a:lnTo>
                    <a:lnTo>
                      <a:pt x="324636" y="1595037"/>
                    </a:lnTo>
                    <a:lnTo>
                      <a:pt x="323868" y="1594014"/>
                    </a:lnTo>
                    <a:lnTo>
                      <a:pt x="323101" y="1591711"/>
                    </a:lnTo>
                    <a:lnTo>
                      <a:pt x="323612" y="1589153"/>
                    </a:lnTo>
                    <a:lnTo>
                      <a:pt x="324380" y="1588130"/>
                    </a:lnTo>
                    <a:lnTo>
                      <a:pt x="328217" y="1586595"/>
                    </a:lnTo>
                    <a:lnTo>
                      <a:pt x="333078" y="1584037"/>
                    </a:lnTo>
                    <a:lnTo>
                      <a:pt x="335636" y="1581735"/>
                    </a:lnTo>
                    <a:lnTo>
                      <a:pt x="336403" y="1580711"/>
                    </a:lnTo>
                    <a:lnTo>
                      <a:pt x="337682" y="1577385"/>
                    </a:lnTo>
                    <a:lnTo>
                      <a:pt x="339729" y="1573548"/>
                    </a:lnTo>
                    <a:lnTo>
                      <a:pt x="340752" y="1569967"/>
                    </a:lnTo>
                    <a:lnTo>
                      <a:pt x="340496" y="1567664"/>
                    </a:lnTo>
                    <a:lnTo>
                      <a:pt x="339217" y="1565874"/>
                    </a:lnTo>
                    <a:lnTo>
                      <a:pt x="338194" y="1565106"/>
                    </a:lnTo>
                    <a:lnTo>
                      <a:pt x="331031" y="1563315"/>
                    </a:lnTo>
                    <a:lnTo>
                      <a:pt x="326682" y="1561781"/>
                    </a:lnTo>
                    <a:lnTo>
                      <a:pt x="320798" y="1559478"/>
                    </a:lnTo>
                    <a:lnTo>
                      <a:pt x="316449" y="1558967"/>
                    </a:lnTo>
                    <a:lnTo>
                      <a:pt x="313379" y="1559734"/>
                    </a:lnTo>
                    <a:lnTo>
                      <a:pt x="307496" y="1562292"/>
                    </a:lnTo>
                    <a:lnTo>
                      <a:pt x="305449" y="1562036"/>
                    </a:lnTo>
                    <a:lnTo>
                      <a:pt x="303914" y="1561269"/>
                    </a:lnTo>
                    <a:lnTo>
                      <a:pt x="303402" y="1559990"/>
                    </a:lnTo>
                    <a:lnTo>
                      <a:pt x="303402" y="1556664"/>
                    </a:lnTo>
                    <a:lnTo>
                      <a:pt x="302891" y="1555129"/>
                    </a:lnTo>
                    <a:lnTo>
                      <a:pt x="301356" y="1554617"/>
                    </a:lnTo>
                    <a:lnTo>
                      <a:pt x="295216" y="1554873"/>
                    </a:lnTo>
                    <a:lnTo>
                      <a:pt x="291635" y="1554873"/>
                    </a:lnTo>
                    <a:lnTo>
                      <a:pt x="290356" y="1554617"/>
                    </a:lnTo>
                    <a:lnTo>
                      <a:pt x="288309" y="1553083"/>
                    </a:lnTo>
                    <a:lnTo>
                      <a:pt x="287797" y="1551803"/>
                    </a:lnTo>
                    <a:lnTo>
                      <a:pt x="288053" y="1550269"/>
                    </a:lnTo>
                    <a:lnTo>
                      <a:pt x="290611" y="1548734"/>
                    </a:lnTo>
                    <a:lnTo>
                      <a:pt x="291123" y="1547199"/>
                    </a:lnTo>
                    <a:lnTo>
                      <a:pt x="290100" y="1546176"/>
                    </a:lnTo>
                    <a:lnTo>
                      <a:pt x="287542" y="1545152"/>
                    </a:lnTo>
                    <a:lnTo>
                      <a:pt x="285495" y="1545152"/>
                    </a:lnTo>
                    <a:lnTo>
                      <a:pt x="283193" y="1545920"/>
                    </a:lnTo>
                    <a:lnTo>
                      <a:pt x="279611" y="1546176"/>
                    </a:lnTo>
                    <a:lnTo>
                      <a:pt x="278332" y="1546687"/>
                    </a:lnTo>
                    <a:lnTo>
                      <a:pt x="277565" y="1547710"/>
                    </a:lnTo>
                    <a:lnTo>
                      <a:pt x="275262" y="1548222"/>
                    </a:lnTo>
                    <a:lnTo>
                      <a:pt x="273983" y="1547710"/>
                    </a:lnTo>
                    <a:lnTo>
                      <a:pt x="269379" y="1545408"/>
                    </a:lnTo>
                    <a:lnTo>
                      <a:pt x="266820" y="1544385"/>
                    </a:lnTo>
                    <a:lnTo>
                      <a:pt x="267076" y="1543106"/>
                    </a:lnTo>
                    <a:lnTo>
                      <a:pt x="269379" y="1542338"/>
                    </a:lnTo>
                    <a:lnTo>
                      <a:pt x="270146" y="1541315"/>
                    </a:lnTo>
                    <a:lnTo>
                      <a:pt x="268867" y="1538245"/>
                    </a:lnTo>
                    <a:lnTo>
                      <a:pt x="268355" y="1534919"/>
                    </a:lnTo>
                    <a:lnTo>
                      <a:pt x="267588" y="1533640"/>
                    </a:lnTo>
                    <a:lnTo>
                      <a:pt x="265797" y="1532617"/>
                    </a:lnTo>
                    <a:lnTo>
                      <a:pt x="262215" y="1531338"/>
                    </a:lnTo>
                    <a:lnTo>
                      <a:pt x="255308" y="1530315"/>
                    </a:lnTo>
                    <a:lnTo>
                      <a:pt x="249424" y="1527245"/>
                    </a:lnTo>
                    <a:lnTo>
                      <a:pt x="245843" y="1525966"/>
                    </a:lnTo>
                    <a:lnTo>
                      <a:pt x="240471" y="1517268"/>
                    </a:lnTo>
                    <a:lnTo>
                      <a:pt x="237657" y="1514198"/>
                    </a:lnTo>
                    <a:lnTo>
                      <a:pt x="236378" y="1513175"/>
                    </a:lnTo>
                    <a:lnTo>
                      <a:pt x="233819" y="1511640"/>
                    </a:lnTo>
                    <a:lnTo>
                      <a:pt x="231006" y="1511128"/>
                    </a:lnTo>
                    <a:lnTo>
                      <a:pt x="221796" y="1511128"/>
                    </a:lnTo>
                    <a:lnTo>
                      <a:pt x="220005" y="1509849"/>
                    </a:lnTo>
                    <a:lnTo>
                      <a:pt x="219494" y="1508826"/>
                    </a:lnTo>
                    <a:lnTo>
                      <a:pt x="220517" y="1503198"/>
                    </a:lnTo>
                    <a:lnTo>
                      <a:pt x="219749" y="1501407"/>
                    </a:lnTo>
                    <a:lnTo>
                      <a:pt x="218470" y="1499616"/>
                    </a:lnTo>
                    <a:lnTo>
                      <a:pt x="215400" y="1497314"/>
                    </a:lnTo>
                    <a:lnTo>
                      <a:pt x="211307" y="1491430"/>
                    </a:lnTo>
                    <a:lnTo>
                      <a:pt x="205679" y="1479151"/>
                    </a:lnTo>
                    <a:lnTo>
                      <a:pt x="201842" y="1469941"/>
                    </a:lnTo>
                    <a:lnTo>
                      <a:pt x="198260" y="1466104"/>
                    </a:lnTo>
                    <a:lnTo>
                      <a:pt x="195702" y="1464313"/>
                    </a:lnTo>
                    <a:lnTo>
                      <a:pt x="193144" y="1463546"/>
                    </a:lnTo>
                    <a:lnTo>
                      <a:pt x="189307" y="1463546"/>
                    </a:lnTo>
                    <a:lnTo>
                      <a:pt x="187004" y="1463802"/>
                    </a:lnTo>
                    <a:lnTo>
                      <a:pt x="184702" y="1463802"/>
                    </a:lnTo>
                    <a:lnTo>
                      <a:pt x="182144" y="1463034"/>
                    </a:lnTo>
                    <a:lnTo>
                      <a:pt x="177795" y="1459964"/>
                    </a:lnTo>
                    <a:lnTo>
                      <a:pt x="169353" y="1453825"/>
                    </a:lnTo>
                    <a:lnTo>
                      <a:pt x="164492" y="1451011"/>
                    </a:lnTo>
                    <a:lnTo>
                      <a:pt x="161678" y="1448452"/>
                    </a:lnTo>
                    <a:lnTo>
                      <a:pt x="159887" y="1445127"/>
                    </a:lnTo>
                    <a:lnTo>
                      <a:pt x="152980" y="1435405"/>
                    </a:lnTo>
                    <a:lnTo>
                      <a:pt x="150422" y="1430289"/>
                    </a:lnTo>
                    <a:lnTo>
                      <a:pt x="149143" y="1426708"/>
                    </a:lnTo>
                    <a:lnTo>
                      <a:pt x="148887" y="1423382"/>
                    </a:lnTo>
                    <a:lnTo>
                      <a:pt x="147608" y="1420056"/>
                    </a:lnTo>
                    <a:lnTo>
                      <a:pt x="146329" y="1418010"/>
                    </a:lnTo>
                    <a:lnTo>
                      <a:pt x="143515" y="1414428"/>
                    </a:lnTo>
                    <a:lnTo>
                      <a:pt x="139678" y="1411870"/>
                    </a:lnTo>
                    <a:lnTo>
                      <a:pt x="138655" y="1410335"/>
                    </a:lnTo>
                    <a:lnTo>
                      <a:pt x="137631" y="1408289"/>
                    </a:lnTo>
                    <a:lnTo>
                      <a:pt x="137631" y="1404963"/>
                    </a:lnTo>
                    <a:lnTo>
                      <a:pt x="139166" y="1403428"/>
                    </a:lnTo>
                    <a:lnTo>
                      <a:pt x="140957" y="1400614"/>
                    </a:lnTo>
                    <a:lnTo>
                      <a:pt x="141213" y="1399079"/>
                    </a:lnTo>
                    <a:lnTo>
                      <a:pt x="140189" y="1397288"/>
                    </a:lnTo>
                    <a:lnTo>
                      <a:pt x="135840" y="1394986"/>
                    </a:lnTo>
                    <a:lnTo>
                      <a:pt x="134817" y="1394218"/>
                    </a:lnTo>
                    <a:lnTo>
                      <a:pt x="133538" y="1392172"/>
                    </a:lnTo>
                    <a:lnTo>
                      <a:pt x="132003" y="1381427"/>
                    </a:lnTo>
                    <a:lnTo>
                      <a:pt x="130468" y="1378358"/>
                    </a:lnTo>
                    <a:lnTo>
                      <a:pt x="126887" y="1375544"/>
                    </a:lnTo>
                    <a:lnTo>
                      <a:pt x="126119" y="1374520"/>
                    </a:lnTo>
                    <a:lnTo>
                      <a:pt x="125608" y="1372730"/>
                    </a:lnTo>
                    <a:lnTo>
                      <a:pt x="126119" y="1370171"/>
                    </a:lnTo>
                    <a:lnTo>
                      <a:pt x="127398" y="1368125"/>
                    </a:lnTo>
                    <a:lnTo>
                      <a:pt x="127654" y="1366846"/>
                    </a:lnTo>
                    <a:lnTo>
                      <a:pt x="126887" y="1364032"/>
                    </a:lnTo>
                    <a:lnTo>
                      <a:pt x="126887" y="1361985"/>
                    </a:lnTo>
                    <a:lnTo>
                      <a:pt x="127398" y="1359939"/>
                    </a:lnTo>
                    <a:lnTo>
                      <a:pt x="126887" y="1358404"/>
                    </a:lnTo>
                    <a:lnTo>
                      <a:pt x="125864" y="1357636"/>
                    </a:lnTo>
                    <a:lnTo>
                      <a:pt x="125352" y="1355590"/>
                    </a:lnTo>
                    <a:lnTo>
                      <a:pt x="126631" y="1352776"/>
                    </a:lnTo>
                    <a:lnTo>
                      <a:pt x="126631" y="1350473"/>
                    </a:lnTo>
                    <a:lnTo>
                      <a:pt x="125096" y="1347915"/>
                    </a:lnTo>
                    <a:lnTo>
                      <a:pt x="123305" y="1345613"/>
                    </a:lnTo>
                    <a:lnTo>
                      <a:pt x="119212" y="1342543"/>
                    </a:lnTo>
                    <a:lnTo>
                      <a:pt x="120491" y="1341520"/>
                    </a:lnTo>
                    <a:lnTo>
                      <a:pt x="122026" y="1341264"/>
                    </a:lnTo>
                    <a:lnTo>
                      <a:pt x="127910" y="1336915"/>
                    </a:lnTo>
                    <a:lnTo>
                      <a:pt x="128678" y="1335380"/>
                    </a:lnTo>
                    <a:lnTo>
                      <a:pt x="129701" y="1334357"/>
                    </a:lnTo>
                    <a:lnTo>
                      <a:pt x="131491" y="1334101"/>
                    </a:lnTo>
                    <a:lnTo>
                      <a:pt x="133026" y="1334101"/>
                    </a:lnTo>
                    <a:lnTo>
                      <a:pt x="136096" y="1335124"/>
                    </a:lnTo>
                    <a:lnTo>
                      <a:pt x="136608" y="1336915"/>
                    </a:lnTo>
                    <a:lnTo>
                      <a:pt x="137887" y="1337171"/>
                    </a:lnTo>
                    <a:lnTo>
                      <a:pt x="142236" y="1336659"/>
                    </a:lnTo>
                    <a:lnTo>
                      <a:pt x="147096" y="1333845"/>
                    </a:lnTo>
                    <a:lnTo>
                      <a:pt x="148376" y="1331798"/>
                    </a:lnTo>
                    <a:lnTo>
                      <a:pt x="149655" y="1331287"/>
                    </a:lnTo>
                    <a:lnTo>
                      <a:pt x="153748" y="1331543"/>
                    </a:lnTo>
                    <a:lnTo>
                      <a:pt x="154515" y="1330775"/>
                    </a:lnTo>
                    <a:lnTo>
                      <a:pt x="157585" y="1329496"/>
                    </a:lnTo>
                    <a:lnTo>
                      <a:pt x="160399" y="1330264"/>
                    </a:lnTo>
                    <a:lnTo>
                      <a:pt x="161934" y="1329240"/>
                    </a:lnTo>
                    <a:lnTo>
                      <a:pt x="162957" y="1326682"/>
                    </a:lnTo>
                    <a:lnTo>
                      <a:pt x="165004" y="1325659"/>
                    </a:lnTo>
                    <a:lnTo>
                      <a:pt x="166027" y="1323868"/>
                    </a:lnTo>
                    <a:lnTo>
                      <a:pt x="166027" y="1321821"/>
                    </a:lnTo>
                    <a:lnTo>
                      <a:pt x="163725" y="1320542"/>
                    </a:lnTo>
                    <a:lnTo>
                      <a:pt x="162190" y="1319007"/>
                    </a:lnTo>
                    <a:lnTo>
                      <a:pt x="161167" y="1315682"/>
                    </a:lnTo>
                    <a:lnTo>
                      <a:pt x="158864" y="1313891"/>
                    </a:lnTo>
                    <a:lnTo>
                      <a:pt x="158097" y="1312868"/>
                    </a:lnTo>
                    <a:lnTo>
                      <a:pt x="158097" y="1311333"/>
                    </a:lnTo>
                    <a:lnTo>
                      <a:pt x="157585" y="1310054"/>
                    </a:lnTo>
                    <a:lnTo>
                      <a:pt x="157073" y="1305705"/>
                    </a:lnTo>
                    <a:lnTo>
                      <a:pt x="157585" y="1303402"/>
                    </a:lnTo>
                    <a:lnTo>
                      <a:pt x="157073" y="1302123"/>
                    </a:lnTo>
                    <a:lnTo>
                      <a:pt x="154771" y="1301100"/>
                    </a:lnTo>
                    <a:lnTo>
                      <a:pt x="154260" y="1298286"/>
                    </a:lnTo>
                    <a:lnTo>
                      <a:pt x="150678" y="1296495"/>
                    </a:lnTo>
                    <a:lnTo>
                      <a:pt x="148376" y="1293681"/>
                    </a:lnTo>
                    <a:lnTo>
                      <a:pt x="147608" y="1291635"/>
                    </a:lnTo>
                    <a:lnTo>
                      <a:pt x="147608" y="1289332"/>
                    </a:lnTo>
                    <a:lnTo>
                      <a:pt x="147864" y="1287286"/>
                    </a:lnTo>
                    <a:lnTo>
                      <a:pt x="148887" y="1284983"/>
                    </a:lnTo>
                    <a:lnTo>
                      <a:pt x="149143" y="1283960"/>
                    </a:lnTo>
                    <a:lnTo>
                      <a:pt x="148887" y="1281146"/>
                    </a:lnTo>
                    <a:lnTo>
                      <a:pt x="148120" y="1278844"/>
                    </a:lnTo>
                    <a:lnTo>
                      <a:pt x="146841" y="1277309"/>
                    </a:lnTo>
                    <a:lnTo>
                      <a:pt x="142748" y="1276030"/>
                    </a:lnTo>
                    <a:lnTo>
                      <a:pt x="140445" y="1273983"/>
                    </a:lnTo>
                    <a:lnTo>
                      <a:pt x="138143" y="1273216"/>
                    </a:lnTo>
                    <a:lnTo>
                      <a:pt x="134050" y="1270913"/>
                    </a:lnTo>
                    <a:lnTo>
                      <a:pt x="130212" y="1269378"/>
                    </a:lnTo>
                    <a:lnTo>
                      <a:pt x="126631" y="1266820"/>
                    </a:lnTo>
                    <a:lnTo>
                      <a:pt x="125608" y="1265797"/>
                    </a:lnTo>
                    <a:lnTo>
                      <a:pt x="125096" y="1263750"/>
                    </a:lnTo>
                    <a:lnTo>
                      <a:pt x="125608" y="1262727"/>
                    </a:lnTo>
                    <a:lnTo>
                      <a:pt x="127654" y="1261448"/>
                    </a:lnTo>
                    <a:lnTo>
                      <a:pt x="129189" y="1257866"/>
                    </a:lnTo>
                    <a:lnTo>
                      <a:pt x="131747" y="1253773"/>
                    </a:lnTo>
                    <a:lnTo>
                      <a:pt x="133282" y="1251983"/>
                    </a:lnTo>
                    <a:lnTo>
                      <a:pt x="134817" y="1248913"/>
                    </a:lnTo>
                    <a:lnTo>
                      <a:pt x="135840" y="1246099"/>
                    </a:lnTo>
                    <a:lnTo>
                      <a:pt x="137631" y="1245075"/>
                    </a:lnTo>
                    <a:lnTo>
                      <a:pt x="139678" y="1242517"/>
                    </a:lnTo>
                    <a:lnTo>
                      <a:pt x="141469" y="1241494"/>
                    </a:lnTo>
                    <a:lnTo>
                      <a:pt x="144538" y="1241494"/>
                    </a:lnTo>
                    <a:lnTo>
                      <a:pt x="146073" y="1241238"/>
                    </a:lnTo>
                    <a:lnTo>
                      <a:pt x="149655" y="1238680"/>
                    </a:lnTo>
                    <a:lnTo>
                      <a:pt x="150422" y="1237145"/>
                    </a:lnTo>
                    <a:lnTo>
                      <a:pt x="153236" y="1236889"/>
                    </a:lnTo>
                    <a:lnTo>
                      <a:pt x="154260" y="1236378"/>
                    </a:lnTo>
                    <a:lnTo>
                      <a:pt x="156818" y="1234331"/>
                    </a:lnTo>
                    <a:lnTo>
                      <a:pt x="157329" y="1232540"/>
                    </a:lnTo>
                    <a:lnTo>
                      <a:pt x="159376" y="1229470"/>
                    </a:lnTo>
                    <a:lnTo>
                      <a:pt x="158864" y="1226401"/>
                    </a:lnTo>
                    <a:lnTo>
                      <a:pt x="157841" y="1225633"/>
                    </a:lnTo>
                    <a:lnTo>
                      <a:pt x="156562" y="1223842"/>
                    </a:lnTo>
                    <a:lnTo>
                      <a:pt x="155027" y="1222819"/>
                    </a:lnTo>
                    <a:lnTo>
                      <a:pt x="155027" y="1218470"/>
                    </a:lnTo>
                    <a:lnTo>
                      <a:pt x="155539" y="1217703"/>
                    </a:lnTo>
                    <a:lnTo>
                      <a:pt x="155283" y="1216424"/>
                    </a:lnTo>
                    <a:lnTo>
                      <a:pt x="155283" y="1212331"/>
                    </a:lnTo>
                    <a:lnTo>
                      <a:pt x="156050" y="1211051"/>
                    </a:lnTo>
                    <a:lnTo>
                      <a:pt x="155794" y="1209261"/>
                    </a:lnTo>
                    <a:lnTo>
                      <a:pt x="154004" y="1208237"/>
                    </a:lnTo>
                    <a:lnTo>
                      <a:pt x="154004" y="1207470"/>
                    </a:lnTo>
                    <a:lnTo>
                      <a:pt x="155283" y="1205423"/>
                    </a:lnTo>
                    <a:lnTo>
                      <a:pt x="155794" y="1202098"/>
                    </a:lnTo>
                    <a:lnTo>
                      <a:pt x="155283" y="1200819"/>
                    </a:lnTo>
                    <a:lnTo>
                      <a:pt x="154004" y="1199795"/>
                    </a:lnTo>
                    <a:lnTo>
                      <a:pt x="147352" y="1197237"/>
                    </a:lnTo>
                    <a:lnTo>
                      <a:pt x="146329" y="1195702"/>
                    </a:lnTo>
                    <a:lnTo>
                      <a:pt x="147096" y="1192121"/>
                    </a:lnTo>
                    <a:lnTo>
                      <a:pt x="148376" y="1189307"/>
                    </a:lnTo>
                    <a:lnTo>
                      <a:pt x="149655" y="1187516"/>
                    </a:lnTo>
                    <a:lnTo>
                      <a:pt x="152980" y="1184958"/>
                    </a:lnTo>
                    <a:lnTo>
                      <a:pt x="155027" y="1183167"/>
                    </a:lnTo>
                    <a:lnTo>
                      <a:pt x="157073" y="1180865"/>
                    </a:lnTo>
                    <a:lnTo>
                      <a:pt x="159120" y="1177283"/>
                    </a:lnTo>
                    <a:lnTo>
                      <a:pt x="158864" y="1174981"/>
                    </a:lnTo>
                    <a:lnTo>
                      <a:pt x="157841" y="1173190"/>
                    </a:lnTo>
                    <a:lnTo>
                      <a:pt x="158608" y="1171655"/>
                    </a:lnTo>
                    <a:lnTo>
                      <a:pt x="159887" y="1170632"/>
                    </a:lnTo>
                    <a:lnTo>
                      <a:pt x="161422" y="1166539"/>
                    </a:lnTo>
                    <a:lnTo>
                      <a:pt x="161167" y="1165515"/>
                    </a:lnTo>
                    <a:lnTo>
                      <a:pt x="159632" y="1161678"/>
                    </a:lnTo>
                    <a:lnTo>
                      <a:pt x="157585" y="1159376"/>
                    </a:lnTo>
                    <a:lnTo>
                      <a:pt x="155539" y="1158097"/>
                    </a:lnTo>
                    <a:lnTo>
                      <a:pt x="152980" y="1157841"/>
                    </a:lnTo>
                    <a:lnTo>
                      <a:pt x="151190" y="1158097"/>
                    </a:lnTo>
                    <a:lnTo>
                      <a:pt x="146329" y="1162957"/>
                    </a:lnTo>
                    <a:lnTo>
                      <a:pt x="144027" y="1164492"/>
                    </a:lnTo>
                    <a:lnTo>
                      <a:pt x="141213" y="1164748"/>
                    </a:lnTo>
                    <a:lnTo>
                      <a:pt x="139166" y="1164492"/>
                    </a:lnTo>
                    <a:lnTo>
                      <a:pt x="138399" y="1163725"/>
                    </a:lnTo>
                    <a:lnTo>
                      <a:pt x="137375" y="1161678"/>
                    </a:lnTo>
                    <a:lnTo>
                      <a:pt x="135585" y="1158608"/>
                    </a:lnTo>
                    <a:lnTo>
                      <a:pt x="133026" y="1157329"/>
                    </a:lnTo>
                    <a:lnTo>
                      <a:pt x="126119" y="1156050"/>
                    </a:lnTo>
                    <a:lnTo>
                      <a:pt x="119468" y="1153748"/>
                    </a:lnTo>
                    <a:lnTo>
                      <a:pt x="113328" y="1151190"/>
                    </a:lnTo>
                    <a:lnTo>
                      <a:pt x="111026" y="1149655"/>
                    </a:lnTo>
                    <a:lnTo>
                      <a:pt x="107444" y="1145306"/>
                    </a:lnTo>
                    <a:lnTo>
                      <a:pt x="104119" y="1142492"/>
                    </a:lnTo>
                    <a:lnTo>
                      <a:pt x="101816" y="1139933"/>
                    </a:lnTo>
                    <a:lnTo>
                      <a:pt x="97979" y="1134050"/>
                    </a:lnTo>
                    <a:lnTo>
                      <a:pt x="96700" y="1132771"/>
                    </a:lnTo>
                    <a:lnTo>
                      <a:pt x="92863" y="1129701"/>
                    </a:lnTo>
                    <a:lnTo>
                      <a:pt x="92095" y="1128166"/>
                    </a:lnTo>
                    <a:lnTo>
                      <a:pt x="92095" y="1125352"/>
                    </a:lnTo>
                    <a:lnTo>
                      <a:pt x="90560" y="1123305"/>
                    </a:lnTo>
                    <a:lnTo>
                      <a:pt x="89537" y="1122282"/>
                    </a:lnTo>
                    <a:lnTo>
                      <a:pt x="87235" y="1121514"/>
                    </a:lnTo>
                    <a:lnTo>
                      <a:pt x="86723" y="1120747"/>
                    </a:lnTo>
                    <a:lnTo>
                      <a:pt x="86723" y="1118956"/>
                    </a:lnTo>
                    <a:lnTo>
                      <a:pt x="90049" y="1114351"/>
                    </a:lnTo>
                    <a:lnTo>
                      <a:pt x="90816" y="1112561"/>
                    </a:lnTo>
                    <a:lnTo>
                      <a:pt x="91328" y="1109491"/>
                    </a:lnTo>
                    <a:lnTo>
                      <a:pt x="89537" y="1106421"/>
                    </a:lnTo>
                    <a:lnTo>
                      <a:pt x="88514" y="1105654"/>
                    </a:lnTo>
                    <a:lnTo>
                      <a:pt x="85188" y="1105142"/>
                    </a:lnTo>
                    <a:lnTo>
                      <a:pt x="80072" y="1102328"/>
                    </a:lnTo>
                    <a:lnTo>
                      <a:pt x="77514" y="1100281"/>
                    </a:lnTo>
                    <a:lnTo>
                      <a:pt x="77002" y="1098235"/>
                    </a:lnTo>
                    <a:lnTo>
                      <a:pt x="76234" y="1097723"/>
                    </a:lnTo>
                    <a:lnTo>
                      <a:pt x="74444" y="1097723"/>
                    </a:lnTo>
                    <a:lnTo>
                      <a:pt x="70606" y="1095677"/>
                    </a:lnTo>
                    <a:lnTo>
                      <a:pt x="67281" y="1092351"/>
                    </a:lnTo>
                    <a:lnTo>
                      <a:pt x="65234" y="1090049"/>
                    </a:lnTo>
                    <a:lnTo>
                      <a:pt x="64978" y="1087746"/>
                    </a:lnTo>
                    <a:lnTo>
                      <a:pt x="61653" y="1087490"/>
                    </a:lnTo>
                    <a:lnTo>
                      <a:pt x="58583" y="1086723"/>
                    </a:lnTo>
                    <a:lnTo>
                      <a:pt x="57048" y="1084932"/>
                    </a:lnTo>
                    <a:lnTo>
                      <a:pt x="57815" y="1083141"/>
                    </a:lnTo>
                    <a:lnTo>
                      <a:pt x="57815" y="1081607"/>
                    </a:lnTo>
                    <a:lnTo>
                      <a:pt x="57048" y="1080839"/>
                    </a:lnTo>
                    <a:lnTo>
                      <a:pt x="55513" y="1081095"/>
                    </a:lnTo>
                    <a:lnTo>
                      <a:pt x="54745" y="1080327"/>
                    </a:lnTo>
                    <a:lnTo>
                      <a:pt x="55001" y="1078281"/>
                    </a:lnTo>
                    <a:lnTo>
                      <a:pt x="54234" y="1074955"/>
                    </a:lnTo>
                    <a:lnTo>
                      <a:pt x="51420" y="1070862"/>
                    </a:lnTo>
                    <a:lnTo>
                      <a:pt x="49629" y="1069327"/>
                    </a:lnTo>
                    <a:lnTo>
                      <a:pt x="47838" y="1068304"/>
                    </a:lnTo>
                    <a:lnTo>
                      <a:pt x="45280" y="1068048"/>
                    </a:lnTo>
                    <a:lnTo>
                      <a:pt x="40675" y="1067536"/>
                    </a:lnTo>
                    <a:lnTo>
                      <a:pt x="38885" y="1066257"/>
                    </a:lnTo>
                    <a:lnTo>
                      <a:pt x="38373" y="1062676"/>
                    </a:lnTo>
                    <a:lnTo>
                      <a:pt x="39908" y="1056536"/>
                    </a:lnTo>
                    <a:lnTo>
                      <a:pt x="40164" y="1055001"/>
                    </a:lnTo>
                    <a:lnTo>
                      <a:pt x="39652" y="1052955"/>
                    </a:lnTo>
                    <a:lnTo>
                      <a:pt x="37606" y="1050396"/>
                    </a:lnTo>
                    <a:lnTo>
                      <a:pt x="35559" y="1049117"/>
                    </a:lnTo>
                    <a:lnTo>
                      <a:pt x="35303" y="1048350"/>
                    </a:lnTo>
                    <a:lnTo>
                      <a:pt x="35303" y="1046303"/>
                    </a:lnTo>
                    <a:lnTo>
                      <a:pt x="38117" y="1040419"/>
                    </a:lnTo>
                    <a:lnTo>
                      <a:pt x="39652" y="1036838"/>
                    </a:lnTo>
                    <a:lnTo>
                      <a:pt x="40675" y="1033257"/>
                    </a:lnTo>
                    <a:lnTo>
                      <a:pt x="41699" y="1025582"/>
                    </a:lnTo>
                    <a:lnTo>
                      <a:pt x="41699" y="1021489"/>
                    </a:lnTo>
                    <a:lnTo>
                      <a:pt x="40164" y="1019442"/>
                    </a:lnTo>
                    <a:lnTo>
                      <a:pt x="38885" y="1018675"/>
                    </a:lnTo>
                    <a:lnTo>
                      <a:pt x="36582" y="1018422"/>
                    </a:lnTo>
                    <a:lnTo>
                      <a:pt x="32489" y="1016631"/>
                    </a:lnTo>
                    <a:lnTo>
                      <a:pt x="31466" y="1014840"/>
                    </a:lnTo>
                    <a:lnTo>
                      <a:pt x="31210" y="1012282"/>
                    </a:lnTo>
                    <a:lnTo>
                      <a:pt x="31722" y="1010747"/>
                    </a:lnTo>
                    <a:lnTo>
                      <a:pt x="33768" y="1006142"/>
                    </a:lnTo>
                    <a:lnTo>
                      <a:pt x="33768" y="1002561"/>
                    </a:lnTo>
                    <a:lnTo>
                      <a:pt x="31466" y="997956"/>
                    </a:lnTo>
                    <a:lnTo>
                      <a:pt x="29931" y="996421"/>
                    </a:lnTo>
                    <a:lnTo>
                      <a:pt x="26350" y="993351"/>
                    </a:lnTo>
                    <a:lnTo>
                      <a:pt x="26094" y="992328"/>
                    </a:lnTo>
                    <a:lnTo>
                      <a:pt x="26861" y="989770"/>
                    </a:lnTo>
                    <a:lnTo>
                      <a:pt x="27117" y="988235"/>
                    </a:lnTo>
                    <a:lnTo>
                      <a:pt x="24303" y="986188"/>
                    </a:lnTo>
                    <a:lnTo>
                      <a:pt x="23791" y="984909"/>
                    </a:lnTo>
                    <a:lnTo>
                      <a:pt x="23791" y="983630"/>
                    </a:lnTo>
                    <a:lnTo>
                      <a:pt x="23536" y="979537"/>
                    </a:lnTo>
                    <a:lnTo>
                      <a:pt x="23791" y="978258"/>
                    </a:lnTo>
                    <a:lnTo>
                      <a:pt x="25070" y="976723"/>
                    </a:lnTo>
                    <a:lnTo>
                      <a:pt x="25070" y="975188"/>
                    </a:lnTo>
                    <a:lnTo>
                      <a:pt x="23791" y="973141"/>
                    </a:lnTo>
                    <a:lnTo>
                      <a:pt x="22512" y="970327"/>
                    </a:lnTo>
                    <a:lnTo>
                      <a:pt x="22512" y="969048"/>
                    </a:lnTo>
                    <a:lnTo>
                      <a:pt x="23791" y="967002"/>
                    </a:lnTo>
                    <a:lnTo>
                      <a:pt x="26094" y="963932"/>
                    </a:lnTo>
                    <a:lnTo>
                      <a:pt x="26861" y="962397"/>
                    </a:lnTo>
                    <a:lnTo>
                      <a:pt x="26861" y="959839"/>
                    </a:lnTo>
                    <a:lnTo>
                      <a:pt x="26094" y="957281"/>
                    </a:lnTo>
                    <a:lnTo>
                      <a:pt x="25070" y="955746"/>
                    </a:lnTo>
                    <a:lnTo>
                      <a:pt x="22256" y="954211"/>
                    </a:lnTo>
                    <a:lnTo>
                      <a:pt x="19698" y="951908"/>
                    </a:lnTo>
                    <a:lnTo>
                      <a:pt x="16884" y="950629"/>
                    </a:lnTo>
                    <a:lnTo>
                      <a:pt x="16117" y="949094"/>
                    </a:lnTo>
                    <a:lnTo>
                      <a:pt x="16372" y="947815"/>
                    </a:lnTo>
                    <a:lnTo>
                      <a:pt x="17396" y="946025"/>
                    </a:lnTo>
                    <a:lnTo>
                      <a:pt x="17396" y="943466"/>
                    </a:lnTo>
                    <a:lnTo>
                      <a:pt x="16117" y="941420"/>
                    </a:lnTo>
                    <a:lnTo>
                      <a:pt x="15349" y="939373"/>
                    </a:lnTo>
                    <a:lnTo>
                      <a:pt x="15093" y="935280"/>
                    </a:lnTo>
                    <a:lnTo>
                      <a:pt x="14326" y="933234"/>
                    </a:lnTo>
                    <a:lnTo>
                      <a:pt x="13047" y="930675"/>
                    </a:lnTo>
                    <a:lnTo>
                      <a:pt x="12024" y="926071"/>
                    </a:lnTo>
                    <a:lnTo>
                      <a:pt x="11000" y="923768"/>
                    </a:lnTo>
                    <a:lnTo>
                      <a:pt x="8698" y="921722"/>
                    </a:lnTo>
                    <a:lnTo>
                      <a:pt x="8186" y="919931"/>
                    </a:lnTo>
                    <a:lnTo>
                      <a:pt x="6907" y="917629"/>
                    </a:lnTo>
                    <a:lnTo>
                      <a:pt x="4349" y="917373"/>
                    </a:lnTo>
                    <a:lnTo>
                      <a:pt x="3326" y="916349"/>
                    </a:lnTo>
                    <a:lnTo>
                      <a:pt x="2302" y="914303"/>
                    </a:lnTo>
                    <a:lnTo>
                      <a:pt x="0" y="912512"/>
                    </a:lnTo>
                    <a:lnTo>
                      <a:pt x="0" y="911745"/>
                    </a:lnTo>
                    <a:lnTo>
                      <a:pt x="1791" y="910721"/>
                    </a:lnTo>
                    <a:lnTo>
                      <a:pt x="8186" y="910721"/>
                    </a:lnTo>
                    <a:lnTo>
                      <a:pt x="10489" y="910210"/>
                    </a:lnTo>
                    <a:lnTo>
                      <a:pt x="12024" y="909442"/>
                    </a:lnTo>
                    <a:lnTo>
                      <a:pt x="16372" y="906372"/>
                    </a:lnTo>
                    <a:lnTo>
                      <a:pt x="18675" y="903303"/>
                    </a:lnTo>
                    <a:lnTo>
                      <a:pt x="18419" y="899721"/>
                    </a:lnTo>
                    <a:lnTo>
                      <a:pt x="19186" y="895884"/>
                    </a:lnTo>
                    <a:lnTo>
                      <a:pt x="19442" y="892302"/>
                    </a:lnTo>
                    <a:lnTo>
                      <a:pt x="18931" y="888977"/>
                    </a:lnTo>
                    <a:lnTo>
                      <a:pt x="17396" y="882328"/>
                    </a:lnTo>
                    <a:lnTo>
                      <a:pt x="18419" y="879770"/>
                    </a:lnTo>
                    <a:lnTo>
                      <a:pt x="18419" y="879002"/>
                    </a:lnTo>
                    <a:lnTo>
                      <a:pt x="16884" y="876700"/>
                    </a:lnTo>
                    <a:lnTo>
                      <a:pt x="16884" y="873630"/>
                    </a:lnTo>
                    <a:lnTo>
                      <a:pt x="20210" y="871072"/>
                    </a:lnTo>
                    <a:lnTo>
                      <a:pt x="23536" y="869025"/>
                    </a:lnTo>
                    <a:lnTo>
                      <a:pt x="26094" y="868258"/>
                    </a:lnTo>
                    <a:lnTo>
                      <a:pt x="30443" y="866470"/>
                    </a:lnTo>
                    <a:lnTo>
                      <a:pt x="33768" y="865191"/>
                    </a:lnTo>
                    <a:lnTo>
                      <a:pt x="39396" y="862121"/>
                    </a:lnTo>
                    <a:lnTo>
                      <a:pt x="42210" y="859818"/>
                    </a:lnTo>
                    <a:lnTo>
                      <a:pt x="43234" y="857772"/>
                    </a:lnTo>
                    <a:lnTo>
                      <a:pt x="43745" y="855214"/>
                    </a:lnTo>
                    <a:lnTo>
                      <a:pt x="44768" y="846260"/>
                    </a:lnTo>
                    <a:lnTo>
                      <a:pt x="46559" y="843446"/>
                    </a:lnTo>
                    <a:lnTo>
                      <a:pt x="53211" y="839609"/>
                    </a:lnTo>
                    <a:lnTo>
                      <a:pt x="59095" y="835516"/>
                    </a:lnTo>
                    <a:lnTo>
                      <a:pt x="61141" y="833213"/>
                    </a:lnTo>
                    <a:lnTo>
                      <a:pt x="62676" y="830143"/>
                    </a:lnTo>
                    <a:lnTo>
                      <a:pt x="64723" y="820166"/>
                    </a:lnTo>
                    <a:lnTo>
                      <a:pt x="65234" y="818120"/>
                    </a:lnTo>
                    <a:lnTo>
                      <a:pt x="69071" y="812748"/>
                    </a:lnTo>
                    <a:lnTo>
                      <a:pt x="73932" y="807631"/>
                    </a:lnTo>
                    <a:lnTo>
                      <a:pt x="75467" y="805329"/>
                    </a:lnTo>
                    <a:lnTo>
                      <a:pt x="76746" y="802259"/>
                    </a:lnTo>
                    <a:lnTo>
                      <a:pt x="78537" y="798166"/>
                    </a:lnTo>
                    <a:lnTo>
                      <a:pt x="79304" y="796887"/>
                    </a:lnTo>
                    <a:lnTo>
                      <a:pt x="81862" y="794840"/>
                    </a:lnTo>
                    <a:lnTo>
                      <a:pt x="83909" y="794328"/>
                    </a:lnTo>
                    <a:lnTo>
                      <a:pt x="85188" y="794840"/>
                    </a:lnTo>
                    <a:lnTo>
                      <a:pt x="86979" y="795863"/>
                    </a:lnTo>
                    <a:lnTo>
                      <a:pt x="89537" y="796887"/>
                    </a:lnTo>
                    <a:lnTo>
                      <a:pt x="91584" y="796887"/>
                    </a:lnTo>
                    <a:lnTo>
                      <a:pt x="93886" y="795863"/>
                    </a:lnTo>
                    <a:lnTo>
                      <a:pt x="94398" y="794328"/>
                    </a:lnTo>
                    <a:lnTo>
                      <a:pt x="93374" y="791003"/>
                    </a:lnTo>
                    <a:lnTo>
                      <a:pt x="93630" y="790235"/>
                    </a:lnTo>
                    <a:lnTo>
                      <a:pt x="96700" y="788956"/>
                    </a:lnTo>
                    <a:lnTo>
                      <a:pt x="97468" y="787933"/>
                    </a:lnTo>
                    <a:lnTo>
                      <a:pt x="97468" y="785886"/>
                    </a:lnTo>
                    <a:lnTo>
                      <a:pt x="96188" y="783584"/>
                    </a:lnTo>
                    <a:lnTo>
                      <a:pt x="90049" y="776165"/>
                    </a:lnTo>
                    <a:lnTo>
                      <a:pt x="88258" y="770793"/>
                    </a:lnTo>
                    <a:lnTo>
                      <a:pt x="86723" y="768491"/>
                    </a:lnTo>
                    <a:lnTo>
                      <a:pt x="85444" y="765421"/>
                    </a:lnTo>
                    <a:lnTo>
                      <a:pt x="81607" y="759281"/>
                    </a:lnTo>
                    <a:lnTo>
                      <a:pt x="81095" y="756723"/>
                    </a:lnTo>
                    <a:lnTo>
                      <a:pt x="82118" y="754421"/>
                    </a:lnTo>
                    <a:lnTo>
                      <a:pt x="83909" y="753141"/>
                    </a:lnTo>
                    <a:lnTo>
                      <a:pt x="87746" y="751353"/>
                    </a:lnTo>
                    <a:lnTo>
                      <a:pt x="93118" y="749563"/>
                    </a:lnTo>
                    <a:lnTo>
                      <a:pt x="94653" y="748539"/>
                    </a:lnTo>
                    <a:lnTo>
                      <a:pt x="97723" y="745725"/>
                    </a:lnTo>
                    <a:lnTo>
                      <a:pt x="99770" y="742911"/>
                    </a:lnTo>
                    <a:lnTo>
                      <a:pt x="101816" y="741888"/>
                    </a:lnTo>
                    <a:lnTo>
                      <a:pt x="103863" y="741888"/>
                    </a:lnTo>
                    <a:lnTo>
                      <a:pt x="106165" y="742655"/>
                    </a:lnTo>
                    <a:lnTo>
                      <a:pt x="110259" y="745469"/>
                    </a:lnTo>
                    <a:lnTo>
                      <a:pt x="111026" y="745725"/>
                    </a:lnTo>
                    <a:lnTo>
                      <a:pt x="114352" y="744958"/>
                    </a:lnTo>
                    <a:lnTo>
                      <a:pt x="116654" y="745211"/>
                    </a:lnTo>
                    <a:lnTo>
                      <a:pt x="120747" y="750072"/>
                    </a:lnTo>
                    <a:lnTo>
                      <a:pt x="123305" y="753909"/>
                    </a:lnTo>
                    <a:lnTo>
                      <a:pt x="125864" y="758002"/>
                    </a:lnTo>
                    <a:lnTo>
                      <a:pt x="127910" y="759793"/>
                    </a:lnTo>
                    <a:lnTo>
                      <a:pt x="131236" y="760816"/>
                    </a:lnTo>
                    <a:lnTo>
                      <a:pt x="134561" y="761069"/>
                    </a:lnTo>
                    <a:lnTo>
                      <a:pt x="137631" y="761581"/>
                    </a:lnTo>
                    <a:lnTo>
                      <a:pt x="142236" y="763627"/>
                    </a:lnTo>
                    <a:lnTo>
                      <a:pt x="143771" y="765162"/>
                    </a:lnTo>
                    <a:lnTo>
                      <a:pt x="145306" y="765930"/>
                    </a:lnTo>
                    <a:lnTo>
                      <a:pt x="148376" y="767209"/>
                    </a:lnTo>
                    <a:lnTo>
                      <a:pt x="150422" y="767462"/>
                    </a:lnTo>
                    <a:lnTo>
                      <a:pt x="160143" y="768486"/>
                    </a:lnTo>
                    <a:lnTo>
                      <a:pt x="164237" y="769509"/>
                    </a:lnTo>
                    <a:lnTo>
                      <a:pt x="167562" y="769765"/>
                    </a:lnTo>
                    <a:lnTo>
                      <a:pt x="177283" y="767462"/>
                    </a:lnTo>
                    <a:lnTo>
                      <a:pt x="179074" y="766951"/>
                    </a:lnTo>
                    <a:lnTo>
                      <a:pt x="182144" y="764904"/>
                    </a:lnTo>
                    <a:lnTo>
                      <a:pt x="184702" y="764137"/>
                    </a:lnTo>
                    <a:lnTo>
                      <a:pt x="186749" y="763881"/>
                    </a:lnTo>
                    <a:lnTo>
                      <a:pt x="191865" y="763881"/>
                    </a:lnTo>
                    <a:lnTo>
                      <a:pt x="199795" y="763369"/>
                    </a:lnTo>
                    <a:lnTo>
                      <a:pt x="201586" y="762857"/>
                    </a:lnTo>
                    <a:lnTo>
                      <a:pt x="204656" y="759276"/>
                    </a:lnTo>
                    <a:lnTo>
                      <a:pt x="206958" y="756974"/>
                    </a:lnTo>
                    <a:lnTo>
                      <a:pt x="209517" y="754927"/>
                    </a:lnTo>
                    <a:lnTo>
                      <a:pt x="211819" y="752625"/>
                    </a:lnTo>
                    <a:lnTo>
                      <a:pt x="213354" y="749811"/>
                    </a:lnTo>
                    <a:lnTo>
                      <a:pt x="213610" y="748273"/>
                    </a:lnTo>
                    <a:lnTo>
                      <a:pt x="215912" y="745971"/>
                    </a:lnTo>
                    <a:lnTo>
                      <a:pt x="216168" y="744692"/>
                    </a:lnTo>
                    <a:lnTo>
                      <a:pt x="215912" y="743157"/>
                    </a:lnTo>
                    <a:lnTo>
                      <a:pt x="214633" y="741110"/>
                    </a:lnTo>
                    <a:lnTo>
                      <a:pt x="214889" y="740087"/>
                    </a:lnTo>
                    <a:lnTo>
                      <a:pt x="216679" y="738552"/>
                    </a:lnTo>
                    <a:lnTo>
                      <a:pt x="221028" y="735738"/>
                    </a:lnTo>
                    <a:lnTo>
                      <a:pt x="223331" y="733180"/>
                    </a:lnTo>
                    <a:lnTo>
                      <a:pt x="225889" y="729598"/>
                    </a:lnTo>
                    <a:lnTo>
                      <a:pt x="227680" y="725249"/>
                    </a:lnTo>
                    <a:lnTo>
                      <a:pt x="228959" y="723203"/>
                    </a:lnTo>
                    <a:lnTo>
                      <a:pt x="229215" y="721924"/>
                    </a:lnTo>
                    <a:lnTo>
                      <a:pt x="229215" y="714761"/>
                    </a:lnTo>
                    <a:lnTo>
                      <a:pt x="228191" y="710668"/>
                    </a:lnTo>
                    <a:lnTo>
                      <a:pt x="226656" y="706319"/>
                    </a:lnTo>
                    <a:lnTo>
                      <a:pt x="226401" y="704272"/>
                    </a:lnTo>
                    <a:lnTo>
                      <a:pt x="227168" y="702737"/>
                    </a:lnTo>
                    <a:lnTo>
                      <a:pt x="227424" y="700947"/>
                    </a:lnTo>
                    <a:lnTo>
                      <a:pt x="229215" y="698900"/>
                    </a:lnTo>
                    <a:lnTo>
                      <a:pt x="230238" y="698388"/>
                    </a:lnTo>
                    <a:lnTo>
                      <a:pt x="232540" y="698388"/>
                    </a:lnTo>
                    <a:lnTo>
                      <a:pt x="234331" y="696853"/>
                    </a:lnTo>
                    <a:lnTo>
                      <a:pt x="234331" y="694807"/>
                    </a:lnTo>
                    <a:lnTo>
                      <a:pt x="233564" y="693016"/>
                    </a:lnTo>
                    <a:lnTo>
                      <a:pt x="231773" y="691225"/>
                    </a:lnTo>
                    <a:lnTo>
                      <a:pt x="225377" y="686365"/>
                    </a:lnTo>
                    <a:lnTo>
                      <a:pt x="223331" y="682272"/>
                    </a:lnTo>
                    <a:lnTo>
                      <a:pt x="223075" y="678179"/>
                    </a:lnTo>
                    <a:lnTo>
                      <a:pt x="223842" y="671783"/>
                    </a:lnTo>
                    <a:lnTo>
                      <a:pt x="223587" y="668969"/>
                    </a:lnTo>
                    <a:lnTo>
                      <a:pt x="222819" y="667434"/>
                    </a:lnTo>
                    <a:lnTo>
                      <a:pt x="221028" y="665643"/>
                    </a:lnTo>
                    <a:lnTo>
                      <a:pt x="220261" y="664364"/>
                    </a:lnTo>
                    <a:lnTo>
                      <a:pt x="220517" y="662574"/>
                    </a:lnTo>
                    <a:lnTo>
                      <a:pt x="222052" y="661294"/>
                    </a:lnTo>
                    <a:lnTo>
                      <a:pt x="222563" y="660527"/>
                    </a:lnTo>
                    <a:lnTo>
                      <a:pt x="222819" y="658480"/>
                    </a:lnTo>
                    <a:lnTo>
                      <a:pt x="225889" y="656690"/>
                    </a:lnTo>
                    <a:lnTo>
                      <a:pt x="228447" y="653876"/>
                    </a:lnTo>
                    <a:lnTo>
                      <a:pt x="229470" y="653364"/>
                    </a:lnTo>
                    <a:lnTo>
                      <a:pt x="234587" y="652085"/>
                    </a:lnTo>
                    <a:lnTo>
                      <a:pt x="237913" y="650806"/>
                    </a:lnTo>
                    <a:lnTo>
                      <a:pt x="238680" y="648503"/>
                    </a:lnTo>
                    <a:lnTo>
                      <a:pt x="236633" y="646713"/>
                    </a:lnTo>
                    <a:lnTo>
                      <a:pt x="236633" y="645434"/>
                    </a:lnTo>
                    <a:lnTo>
                      <a:pt x="237401" y="643643"/>
                    </a:lnTo>
                    <a:lnTo>
                      <a:pt x="237401" y="642108"/>
                    </a:lnTo>
                    <a:lnTo>
                      <a:pt x="236889" y="639038"/>
                    </a:lnTo>
                    <a:lnTo>
                      <a:pt x="237401" y="636736"/>
                    </a:lnTo>
                    <a:lnTo>
                      <a:pt x="240471" y="634178"/>
                    </a:lnTo>
                    <a:lnTo>
                      <a:pt x="241238" y="631619"/>
                    </a:lnTo>
                    <a:lnTo>
                      <a:pt x="241750" y="628805"/>
                    </a:lnTo>
                    <a:lnTo>
                      <a:pt x="241750" y="625480"/>
                    </a:lnTo>
                    <a:lnTo>
                      <a:pt x="242006" y="624712"/>
                    </a:lnTo>
                    <a:lnTo>
                      <a:pt x="245587" y="624201"/>
                    </a:lnTo>
                    <a:lnTo>
                      <a:pt x="246355" y="623177"/>
                    </a:lnTo>
                    <a:lnTo>
                      <a:pt x="246355" y="621898"/>
                    </a:lnTo>
                    <a:lnTo>
                      <a:pt x="245331" y="615756"/>
                    </a:lnTo>
                    <a:lnTo>
                      <a:pt x="245075" y="613453"/>
                    </a:lnTo>
                    <a:lnTo>
                      <a:pt x="246866" y="609616"/>
                    </a:lnTo>
                    <a:lnTo>
                      <a:pt x="246866" y="606035"/>
                    </a:lnTo>
                    <a:lnTo>
                      <a:pt x="246355" y="603988"/>
                    </a:lnTo>
                    <a:lnTo>
                      <a:pt x="244820" y="602198"/>
                    </a:lnTo>
                    <a:lnTo>
                      <a:pt x="243285" y="601430"/>
                    </a:lnTo>
                    <a:lnTo>
                      <a:pt x="240982" y="601174"/>
                    </a:lnTo>
                    <a:lnTo>
                      <a:pt x="236378" y="601174"/>
                    </a:lnTo>
                    <a:lnTo>
                      <a:pt x="235099" y="599639"/>
                    </a:lnTo>
                    <a:lnTo>
                      <a:pt x="235099" y="597337"/>
                    </a:lnTo>
                    <a:lnTo>
                      <a:pt x="235610" y="595546"/>
                    </a:lnTo>
                    <a:lnTo>
                      <a:pt x="238168" y="591965"/>
                    </a:lnTo>
                    <a:lnTo>
                      <a:pt x="241238" y="589918"/>
                    </a:lnTo>
                    <a:lnTo>
                      <a:pt x="242517" y="589407"/>
                    </a:lnTo>
                    <a:lnTo>
                      <a:pt x="245331" y="589407"/>
                    </a:lnTo>
                    <a:lnTo>
                      <a:pt x="247890" y="590430"/>
                    </a:lnTo>
                    <a:lnTo>
                      <a:pt x="250192" y="590174"/>
                    </a:lnTo>
                    <a:lnTo>
                      <a:pt x="251471" y="589151"/>
                    </a:lnTo>
                    <a:lnTo>
                      <a:pt x="251471" y="587104"/>
                    </a:lnTo>
                    <a:lnTo>
                      <a:pt x="250448" y="584290"/>
                    </a:lnTo>
                    <a:lnTo>
                      <a:pt x="250959" y="582244"/>
                    </a:lnTo>
                    <a:lnTo>
                      <a:pt x="252238" y="580709"/>
                    </a:lnTo>
                    <a:lnTo>
                      <a:pt x="253773" y="579941"/>
                    </a:lnTo>
                    <a:lnTo>
                      <a:pt x="255308" y="576871"/>
                    </a:lnTo>
                    <a:lnTo>
                      <a:pt x="258378" y="573290"/>
                    </a:lnTo>
                    <a:lnTo>
                      <a:pt x="258890" y="570987"/>
                    </a:lnTo>
                    <a:lnTo>
                      <a:pt x="257355" y="568685"/>
                    </a:lnTo>
                    <a:lnTo>
                      <a:pt x="257099" y="566127"/>
                    </a:lnTo>
                    <a:lnTo>
                      <a:pt x="258378" y="562801"/>
                    </a:lnTo>
                    <a:lnTo>
                      <a:pt x="257866" y="560499"/>
                    </a:lnTo>
                    <a:lnTo>
                      <a:pt x="251215" y="553336"/>
                    </a:lnTo>
                    <a:lnTo>
                      <a:pt x="250448" y="552313"/>
                    </a:lnTo>
                    <a:lnTo>
                      <a:pt x="250192" y="550266"/>
                    </a:lnTo>
                    <a:lnTo>
                      <a:pt x="249936" y="547452"/>
                    </a:lnTo>
                    <a:lnTo>
                      <a:pt x="250704" y="546173"/>
                    </a:lnTo>
                    <a:lnTo>
                      <a:pt x="253006" y="544638"/>
                    </a:lnTo>
                    <a:lnTo>
                      <a:pt x="253518" y="542847"/>
                    </a:lnTo>
                    <a:lnTo>
                      <a:pt x="255052" y="540801"/>
                    </a:lnTo>
                    <a:lnTo>
                      <a:pt x="262471" y="535940"/>
                    </a:lnTo>
                    <a:lnTo>
                      <a:pt x="262983" y="534661"/>
                    </a:lnTo>
                    <a:lnTo>
                      <a:pt x="262471" y="532615"/>
                    </a:lnTo>
                    <a:lnTo>
                      <a:pt x="262471" y="529800"/>
                    </a:lnTo>
                    <a:lnTo>
                      <a:pt x="261960" y="528266"/>
                    </a:lnTo>
                    <a:lnTo>
                      <a:pt x="260936" y="526731"/>
                    </a:lnTo>
                    <a:lnTo>
                      <a:pt x="260681" y="524684"/>
                    </a:lnTo>
                    <a:lnTo>
                      <a:pt x="263495" y="521870"/>
                    </a:lnTo>
                    <a:lnTo>
                      <a:pt x="264262" y="519312"/>
                    </a:lnTo>
                    <a:lnTo>
                      <a:pt x="263239" y="516242"/>
                    </a:lnTo>
                    <a:lnTo>
                      <a:pt x="261960" y="514451"/>
                    </a:lnTo>
                    <a:lnTo>
                      <a:pt x="261192" y="513940"/>
                    </a:lnTo>
                    <a:lnTo>
                      <a:pt x="259401" y="513940"/>
                    </a:lnTo>
                    <a:lnTo>
                      <a:pt x="257611" y="514707"/>
                    </a:lnTo>
                    <a:lnTo>
                      <a:pt x="254797" y="514451"/>
                    </a:lnTo>
                    <a:lnTo>
                      <a:pt x="253262" y="513172"/>
                    </a:lnTo>
                    <a:lnTo>
                      <a:pt x="251215" y="512405"/>
                    </a:lnTo>
                    <a:lnTo>
                      <a:pt x="249169" y="512405"/>
                    </a:lnTo>
                    <a:lnTo>
                      <a:pt x="247378" y="511637"/>
                    </a:lnTo>
                    <a:lnTo>
                      <a:pt x="246355" y="509335"/>
                    </a:lnTo>
                    <a:lnTo>
                      <a:pt x="246610" y="505242"/>
                    </a:lnTo>
                    <a:lnTo>
                      <a:pt x="247890" y="502939"/>
                    </a:lnTo>
                    <a:lnTo>
                      <a:pt x="248145" y="500893"/>
                    </a:lnTo>
                    <a:lnTo>
                      <a:pt x="248145" y="494497"/>
                    </a:lnTo>
                    <a:lnTo>
                      <a:pt x="248657" y="493218"/>
                    </a:lnTo>
                    <a:lnTo>
                      <a:pt x="250448" y="491939"/>
                    </a:lnTo>
                    <a:lnTo>
                      <a:pt x="253518" y="491172"/>
                    </a:lnTo>
                    <a:lnTo>
                      <a:pt x="254029" y="490660"/>
                    </a:lnTo>
                    <a:lnTo>
                      <a:pt x="255052" y="487334"/>
                    </a:lnTo>
                    <a:lnTo>
                      <a:pt x="254797" y="486055"/>
                    </a:lnTo>
                    <a:lnTo>
                      <a:pt x="250192" y="482732"/>
                    </a:lnTo>
                    <a:lnTo>
                      <a:pt x="249169" y="480941"/>
                    </a:lnTo>
                    <a:lnTo>
                      <a:pt x="249169" y="479662"/>
                    </a:lnTo>
                    <a:lnTo>
                      <a:pt x="250448" y="476592"/>
                    </a:lnTo>
                    <a:lnTo>
                      <a:pt x="250448" y="475058"/>
                    </a:lnTo>
                    <a:lnTo>
                      <a:pt x="249936" y="472499"/>
                    </a:lnTo>
                    <a:lnTo>
                      <a:pt x="249936" y="470964"/>
                    </a:lnTo>
                    <a:lnTo>
                      <a:pt x="251215" y="466360"/>
                    </a:lnTo>
                    <a:lnTo>
                      <a:pt x="251215" y="464569"/>
                    </a:lnTo>
                    <a:lnTo>
                      <a:pt x="248913" y="458685"/>
                    </a:lnTo>
                    <a:lnTo>
                      <a:pt x="248657" y="456127"/>
                    </a:lnTo>
                    <a:lnTo>
                      <a:pt x="249936" y="453313"/>
                    </a:lnTo>
                    <a:lnTo>
                      <a:pt x="252494" y="451778"/>
                    </a:lnTo>
                    <a:lnTo>
                      <a:pt x="253262" y="451266"/>
                    </a:lnTo>
                    <a:lnTo>
                      <a:pt x="254797" y="446662"/>
                    </a:lnTo>
                    <a:lnTo>
                      <a:pt x="254797" y="444103"/>
                    </a:lnTo>
                    <a:lnTo>
                      <a:pt x="254029" y="442057"/>
                    </a:lnTo>
                    <a:lnTo>
                      <a:pt x="252750" y="435917"/>
                    </a:lnTo>
                    <a:lnTo>
                      <a:pt x="250959" y="432847"/>
                    </a:lnTo>
                    <a:lnTo>
                      <a:pt x="250959" y="431824"/>
                    </a:lnTo>
                    <a:lnTo>
                      <a:pt x="252238" y="429778"/>
                    </a:lnTo>
                    <a:lnTo>
                      <a:pt x="253262" y="427219"/>
                    </a:lnTo>
                    <a:lnTo>
                      <a:pt x="253006" y="425428"/>
                    </a:lnTo>
                    <a:lnTo>
                      <a:pt x="252494" y="423640"/>
                    </a:lnTo>
                    <a:lnTo>
                      <a:pt x="252750" y="422361"/>
                    </a:lnTo>
                    <a:lnTo>
                      <a:pt x="254285" y="420826"/>
                    </a:lnTo>
                    <a:lnTo>
                      <a:pt x="258122" y="419035"/>
                    </a:lnTo>
                    <a:lnTo>
                      <a:pt x="259146" y="417756"/>
                    </a:lnTo>
                    <a:lnTo>
                      <a:pt x="257611" y="416733"/>
                    </a:lnTo>
                    <a:lnTo>
                      <a:pt x="253006" y="417756"/>
                    </a:lnTo>
                    <a:lnTo>
                      <a:pt x="250959" y="416989"/>
                    </a:lnTo>
                    <a:lnTo>
                      <a:pt x="249424" y="415966"/>
                    </a:lnTo>
                    <a:lnTo>
                      <a:pt x="248657" y="414942"/>
                    </a:lnTo>
                    <a:lnTo>
                      <a:pt x="247890" y="411105"/>
                    </a:lnTo>
                    <a:lnTo>
                      <a:pt x="248145" y="409570"/>
                    </a:lnTo>
                    <a:lnTo>
                      <a:pt x="248657" y="407524"/>
                    </a:lnTo>
                    <a:lnTo>
                      <a:pt x="248657" y="405989"/>
                    </a:lnTo>
                    <a:lnTo>
                      <a:pt x="247634" y="403686"/>
                    </a:lnTo>
                    <a:lnTo>
                      <a:pt x="247378" y="402407"/>
                    </a:lnTo>
                    <a:lnTo>
                      <a:pt x="249169" y="399849"/>
                    </a:lnTo>
                    <a:lnTo>
                      <a:pt x="251215" y="398826"/>
                    </a:lnTo>
                    <a:lnTo>
                      <a:pt x="251727" y="397803"/>
                    </a:lnTo>
                    <a:lnTo>
                      <a:pt x="251471" y="393709"/>
                    </a:lnTo>
                    <a:lnTo>
                      <a:pt x="252750" y="391407"/>
                    </a:lnTo>
                    <a:lnTo>
                      <a:pt x="252750" y="390639"/>
                    </a:lnTo>
                    <a:lnTo>
                      <a:pt x="251215" y="387314"/>
                    </a:lnTo>
                    <a:lnTo>
                      <a:pt x="251215" y="386035"/>
                    </a:lnTo>
                    <a:lnTo>
                      <a:pt x="251727" y="384244"/>
                    </a:lnTo>
                    <a:lnTo>
                      <a:pt x="252494" y="382965"/>
                    </a:lnTo>
                    <a:lnTo>
                      <a:pt x="254541" y="380918"/>
                    </a:lnTo>
                    <a:lnTo>
                      <a:pt x="256332" y="378616"/>
                    </a:lnTo>
                    <a:lnTo>
                      <a:pt x="256076" y="376314"/>
                    </a:lnTo>
                    <a:lnTo>
                      <a:pt x="254029" y="374779"/>
                    </a:lnTo>
                    <a:lnTo>
                      <a:pt x="253773" y="373500"/>
                    </a:lnTo>
                    <a:lnTo>
                      <a:pt x="254797" y="370686"/>
                    </a:lnTo>
                    <a:lnTo>
                      <a:pt x="255308" y="368383"/>
                    </a:lnTo>
                    <a:lnTo>
                      <a:pt x="254797" y="363778"/>
                    </a:lnTo>
                    <a:lnTo>
                      <a:pt x="254797" y="361988"/>
                    </a:lnTo>
                    <a:lnTo>
                      <a:pt x="255308" y="360197"/>
                    </a:lnTo>
                    <a:lnTo>
                      <a:pt x="255052" y="358918"/>
                    </a:lnTo>
                    <a:lnTo>
                      <a:pt x="253518" y="355336"/>
                    </a:lnTo>
                    <a:lnTo>
                      <a:pt x="252494" y="353802"/>
                    </a:lnTo>
                    <a:lnTo>
                      <a:pt x="250704" y="352522"/>
                    </a:lnTo>
                    <a:lnTo>
                      <a:pt x="248145" y="351243"/>
                    </a:lnTo>
                    <a:lnTo>
                      <a:pt x="237145" y="347662"/>
                    </a:lnTo>
                    <a:lnTo>
                      <a:pt x="236122" y="346639"/>
                    </a:lnTo>
                    <a:lnTo>
                      <a:pt x="235610" y="343825"/>
                    </a:lnTo>
                    <a:lnTo>
                      <a:pt x="236122" y="342036"/>
                    </a:lnTo>
                    <a:lnTo>
                      <a:pt x="238936" y="339734"/>
                    </a:lnTo>
                    <a:lnTo>
                      <a:pt x="240727" y="336664"/>
                    </a:lnTo>
                    <a:lnTo>
                      <a:pt x="240471" y="333850"/>
                    </a:lnTo>
                    <a:lnTo>
                      <a:pt x="239192" y="333338"/>
                    </a:lnTo>
                    <a:lnTo>
                      <a:pt x="237913" y="331292"/>
                    </a:lnTo>
                    <a:lnTo>
                      <a:pt x="237145" y="328734"/>
                    </a:lnTo>
                    <a:lnTo>
                      <a:pt x="236889" y="325408"/>
                    </a:lnTo>
                    <a:lnTo>
                      <a:pt x="237145" y="322338"/>
                    </a:lnTo>
                    <a:lnTo>
                      <a:pt x="235866" y="317733"/>
                    </a:lnTo>
                    <a:lnTo>
                      <a:pt x="235610" y="313896"/>
                    </a:lnTo>
                    <a:lnTo>
                      <a:pt x="235866" y="306222"/>
                    </a:lnTo>
                    <a:lnTo>
                      <a:pt x="236889" y="304431"/>
                    </a:lnTo>
                    <a:lnTo>
                      <a:pt x="240727" y="300082"/>
                    </a:lnTo>
                    <a:lnTo>
                      <a:pt x="241238" y="298547"/>
                    </a:lnTo>
                    <a:lnTo>
                      <a:pt x="241238" y="297012"/>
                    </a:lnTo>
                    <a:lnTo>
                      <a:pt x="240471" y="295989"/>
                    </a:lnTo>
                    <a:lnTo>
                      <a:pt x="236378" y="294965"/>
                    </a:lnTo>
                    <a:lnTo>
                      <a:pt x="233564" y="293942"/>
                    </a:lnTo>
                    <a:lnTo>
                      <a:pt x="232540" y="292663"/>
                    </a:lnTo>
                    <a:lnTo>
                      <a:pt x="232796" y="289849"/>
                    </a:lnTo>
                    <a:lnTo>
                      <a:pt x="234587" y="286779"/>
                    </a:lnTo>
                    <a:lnTo>
                      <a:pt x="234843" y="283709"/>
                    </a:lnTo>
                    <a:lnTo>
                      <a:pt x="235866" y="282174"/>
                    </a:lnTo>
                    <a:lnTo>
                      <a:pt x="237913" y="280895"/>
                    </a:lnTo>
                    <a:lnTo>
                      <a:pt x="237913" y="278337"/>
                    </a:lnTo>
                    <a:lnTo>
                      <a:pt x="236633" y="276549"/>
                    </a:lnTo>
                    <a:lnTo>
                      <a:pt x="233308" y="276037"/>
                    </a:lnTo>
                    <a:lnTo>
                      <a:pt x="231773" y="275014"/>
                    </a:lnTo>
                    <a:lnTo>
                      <a:pt x="231261" y="274247"/>
                    </a:lnTo>
                    <a:lnTo>
                      <a:pt x="231006" y="272200"/>
                    </a:lnTo>
                    <a:lnTo>
                      <a:pt x="231517" y="270154"/>
                    </a:lnTo>
                    <a:lnTo>
                      <a:pt x="232285" y="268616"/>
                    </a:lnTo>
                    <a:lnTo>
                      <a:pt x="234587" y="265293"/>
                    </a:lnTo>
                    <a:lnTo>
                      <a:pt x="236889" y="263758"/>
                    </a:lnTo>
                    <a:lnTo>
                      <a:pt x="237145" y="261711"/>
                    </a:lnTo>
                    <a:lnTo>
                      <a:pt x="236633" y="260944"/>
                    </a:lnTo>
                    <a:lnTo>
                      <a:pt x="232796" y="258897"/>
                    </a:lnTo>
                    <a:lnTo>
                      <a:pt x="225633" y="255825"/>
                    </a:lnTo>
                    <a:lnTo>
                      <a:pt x="224098" y="251988"/>
                    </a:lnTo>
                    <a:lnTo>
                      <a:pt x="223842" y="250453"/>
                    </a:lnTo>
                    <a:lnTo>
                      <a:pt x="224354" y="248150"/>
                    </a:lnTo>
                    <a:lnTo>
                      <a:pt x="225633" y="246615"/>
                    </a:lnTo>
                    <a:lnTo>
                      <a:pt x="227424" y="246104"/>
                    </a:lnTo>
                    <a:lnTo>
                      <a:pt x="231261" y="246615"/>
                    </a:lnTo>
                    <a:lnTo>
                      <a:pt x="232029" y="246360"/>
                    </a:lnTo>
                    <a:lnTo>
                      <a:pt x="234075" y="244825"/>
                    </a:lnTo>
                    <a:lnTo>
                      <a:pt x="235610" y="242778"/>
                    </a:lnTo>
                    <a:lnTo>
                      <a:pt x="236378" y="239453"/>
                    </a:lnTo>
                    <a:lnTo>
                      <a:pt x="237145" y="238685"/>
                    </a:lnTo>
                    <a:lnTo>
                      <a:pt x="238680" y="238685"/>
                    </a:lnTo>
                    <a:lnTo>
                      <a:pt x="242261" y="239453"/>
                    </a:lnTo>
                    <a:lnTo>
                      <a:pt x="247634" y="237662"/>
                    </a:lnTo>
                    <a:lnTo>
                      <a:pt x="249424" y="236638"/>
                    </a:lnTo>
                    <a:lnTo>
                      <a:pt x="250192" y="235360"/>
                    </a:lnTo>
                    <a:lnTo>
                      <a:pt x="250959" y="232290"/>
                    </a:lnTo>
                    <a:lnTo>
                      <a:pt x="250704" y="227429"/>
                    </a:lnTo>
                    <a:lnTo>
                      <a:pt x="250192" y="225382"/>
                    </a:lnTo>
                    <a:lnTo>
                      <a:pt x="249424" y="223845"/>
                    </a:lnTo>
                    <a:lnTo>
                      <a:pt x="247634" y="222566"/>
                    </a:lnTo>
                    <a:lnTo>
                      <a:pt x="243797" y="221543"/>
                    </a:lnTo>
                    <a:lnTo>
                      <a:pt x="243285" y="220263"/>
                    </a:lnTo>
                    <a:lnTo>
                      <a:pt x="242773" y="215659"/>
                    </a:lnTo>
                    <a:lnTo>
                      <a:pt x="242261" y="215147"/>
                    </a:lnTo>
                    <a:lnTo>
                      <a:pt x="239447" y="213101"/>
                    </a:lnTo>
                    <a:lnTo>
                      <a:pt x="238168" y="212077"/>
                    </a:lnTo>
                    <a:lnTo>
                      <a:pt x="236889" y="209263"/>
                    </a:lnTo>
                    <a:lnTo>
                      <a:pt x="236633" y="207728"/>
                    </a:lnTo>
                    <a:lnTo>
                      <a:pt x="237401" y="206193"/>
                    </a:lnTo>
                    <a:lnTo>
                      <a:pt x="238936" y="204914"/>
                    </a:lnTo>
                    <a:lnTo>
                      <a:pt x="240982" y="203635"/>
                    </a:lnTo>
                    <a:lnTo>
                      <a:pt x="242773" y="202356"/>
                    </a:lnTo>
                    <a:lnTo>
                      <a:pt x="243285" y="200821"/>
                    </a:lnTo>
                    <a:lnTo>
                      <a:pt x="243285" y="199542"/>
                    </a:lnTo>
                    <a:lnTo>
                      <a:pt x="242006" y="198263"/>
                    </a:lnTo>
                    <a:lnTo>
                      <a:pt x="242006" y="195961"/>
                    </a:lnTo>
                    <a:lnTo>
                      <a:pt x="242773" y="194681"/>
                    </a:lnTo>
                    <a:lnTo>
                      <a:pt x="246866" y="193147"/>
                    </a:lnTo>
                    <a:lnTo>
                      <a:pt x="246866" y="191356"/>
                    </a:lnTo>
                    <a:lnTo>
                      <a:pt x="246355" y="190333"/>
                    </a:lnTo>
                    <a:lnTo>
                      <a:pt x="243541" y="188030"/>
                    </a:lnTo>
                    <a:lnTo>
                      <a:pt x="243029" y="187263"/>
                    </a:lnTo>
                    <a:lnTo>
                      <a:pt x="245075" y="184193"/>
                    </a:lnTo>
                    <a:lnTo>
                      <a:pt x="245075" y="181891"/>
                    </a:lnTo>
                    <a:lnTo>
                      <a:pt x="244564" y="178821"/>
                    </a:lnTo>
                    <a:lnTo>
                      <a:pt x="243797" y="178309"/>
                    </a:lnTo>
                    <a:lnTo>
                      <a:pt x="239447" y="176518"/>
                    </a:lnTo>
                    <a:lnTo>
                      <a:pt x="238680" y="174728"/>
                    </a:lnTo>
                    <a:lnTo>
                      <a:pt x="239959" y="171658"/>
                    </a:lnTo>
                    <a:lnTo>
                      <a:pt x="239959" y="170379"/>
                    </a:lnTo>
                    <a:lnTo>
                      <a:pt x="248657" y="155285"/>
                    </a:lnTo>
                    <a:lnTo>
                      <a:pt x="254029" y="147866"/>
                    </a:lnTo>
                    <a:lnTo>
                      <a:pt x="258122" y="143262"/>
                    </a:lnTo>
                    <a:lnTo>
                      <a:pt x="261704" y="139680"/>
                    </a:lnTo>
                    <a:lnTo>
                      <a:pt x="263750" y="136866"/>
                    </a:lnTo>
                    <a:lnTo>
                      <a:pt x="265029" y="134308"/>
                    </a:lnTo>
                    <a:lnTo>
                      <a:pt x="265541" y="130215"/>
                    </a:lnTo>
                    <a:lnTo>
                      <a:pt x="265285" y="128936"/>
                    </a:lnTo>
                    <a:lnTo>
                      <a:pt x="264262" y="127657"/>
                    </a:lnTo>
                    <a:lnTo>
                      <a:pt x="257866" y="124843"/>
                    </a:lnTo>
                    <a:lnTo>
                      <a:pt x="255308" y="122029"/>
                    </a:lnTo>
                    <a:lnTo>
                      <a:pt x="255052" y="121261"/>
                    </a:lnTo>
                    <a:lnTo>
                      <a:pt x="255820" y="118959"/>
                    </a:lnTo>
                    <a:lnTo>
                      <a:pt x="258634" y="116656"/>
                    </a:lnTo>
                    <a:lnTo>
                      <a:pt x="261960" y="115377"/>
                    </a:lnTo>
                    <a:lnTo>
                      <a:pt x="269123" y="114098"/>
                    </a:lnTo>
                    <a:lnTo>
                      <a:pt x="270657" y="113331"/>
                    </a:lnTo>
                    <a:lnTo>
                      <a:pt x="273472" y="113075"/>
                    </a:lnTo>
                    <a:lnTo>
                      <a:pt x="280379" y="110261"/>
                    </a:lnTo>
                    <a:lnTo>
                      <a:pt x="283448" y="108723"/>
                    </a:lnTo>
                    <a:lnTo>
                      <a:pt x="289332" y="104630"/>
                    </a:lnTo>
                    <a:lnTo>
                      <a:pt x="294960" y="99514"/>
                    </a:lnTo>
                    <a:lnTo>
                      <a:pt x="297519" y="96700"/>
                    </a:lnTo>
                    <a:lnTo>
                      <a:pt x="299821" y="93374"/>
                    </a:lnTo>
                    <a:lnTo>
                      <a:pt x="301100" y="91072"/>
                    </a:lnTo>
                    <a:lnTo>
                      <a:pt x="302123" y="87490"/>
                    </a:lnTo>
                    <a:lnTo>
                      <a:pt x="302635" y="84165"/>
                    </a:lnTo>
                    <a:lnTo>
                      <a:pt x="302379" y="79816"/>
                    </a:lnTo>
                    <a:lnTo>
                      <a:pt x="302891" y="78281"/>
                    </a:lnTo>
                    <a:lnTo>
                      <a:pt x="306728" y="74955"/>
                    </a:lnTo>
                    <a:lnTo>
                      <a:pt x="307240" y="73676"/>
                    </a:lnTo>
                    <a:lnTo>
                      <a:pt x="306472" y="70606"/>
                    </a:lnTo>
                    <a:lnTo>
                      <a:pt x="306984" y="69071"/>
                    </a:lnTo>
                    <a:lnTo>
                      <a:pt x="308007" y="67025"/>
                    </a:lnTo>
                    <a:lnTo>
                      <a:pt x="308007" y="65490"/>
                    </a:lnTo>
                    <a:lnTo>
                      <a:pt x="308519" y="64467"/>
                    </a:lnTo>
                    <a:lnTo>
                      <a:pt x="311077" y="62164"/>
                    </a:lnTo>
                    <a:lnTo>
                      <a:pt x="310821" y="61141"/>
                    </a:lnTo>
                    <a:lnTo>
                      <a:pt x="309798" y="59350"/>
                    </a:lnTo>
                    <a:lnTo>
                      <a:pt x="309542" y="57559"/>
                    </a:lnTo>
                    <a:lnTo>
                      <a:pt x="310054" y="56025"/>
                    </a:lnTo>
                    <a:lnTo>
                      <a:pt x="313635" y="49117"/>
                    </a:lnTo>
                    <a:lnTo>
                      <a:pt x="314914" y="44257"/>
                    </a:lnTo>
                    <a:lnTo>
                      <a:pt x="316193" y="40164"/>
                    </a:lnTo>
                    <a:lnTo>
                      <a:pt x="317473" y="35559"/>
                    </a:lnTo>
                    <a:lnTo>
                      <a:pt x="320287" y="23280"/>
                    </a:lnTo>
                    <a:lnTo>
                      <a:pt x="319519" y="19698"/>
                    </a:lnTo>
                    <a:lnTo>
                      <a:pt x="318240" y="13814"/>
                    </a:lnTo>
                    <a:lnTo>
                      <a:pt x="317473" y="12279"/>
                    </a:lnTo>
                    <a:lnTo>
                      <a:pt x="317473" y="8442"/>
                    </a:lnTo>
                    <a:lnTo>
                      <a:pt x="319007" y="6395"/>
                    </a:lnTo>
                    <a:lnTo>
                      <a:pt x="318240" y="2047"/>
                    </a:lnTo>
                    <a:lnTo>
                      <a:pt x="318496" y="512"/>
                    </a:lnTo>
                    <a:lnTo>
                      <a:pt x="320798" y="0"/>
                    </a:lnTo>
                    <a:lnTo>
                      <a:pt x="323612" y="512"/>
                    </a:lnTo>
                    <a:lnTo>
                      <a:pt x="328984" y="1535"/>
                    </a:lnTo>
                    <a:lnTo>
                      <a:pt x="332822" y="1788"/>
                    </a:lnTo>
                    <a:lnTo>
                      <a:pt x="336915" y="1277"/>
                    </a:lnTo>
                    <a:lnTo>
                      <a:pt x="339473" y="1788"/>
                    </a:lnTo>
                    <a:lnTo>
                      <a:pt x="340496" y="2300"/>
                    </a:lnTo>
                    <a:lnTo>
                      <a:pt x="343822" y="4858"/>
                    </a:lnTo>
                    <a:lnTo>
                      <a:pt x="345613" y="7160"/>
                    </a:lnTo>
                    <a:lnTo>
                      <a:pt x="346124" y="8951"/>
                    </a:lnTo>
                    <a:lnTo>
                      <a:pt x="346636" y="12533"/>
                    </a:lnTo>
                    <a:lnTo>
                      <a:pt x="349706" y="18161"/>
                    </a:lnTo>
                    <a:lnTo>
                      <a:pt x="353032" y="22765"/>
                    </a:lnTo>
                    <a:lnTo>
                      <a:pt x="355846" y="25835"/>
                    </a:lnTo>
                    <a:lnTo>
                      <a:pt x="358148" y="27626"/>
                    </a:lnTo>
                    <a:lnTo>
                      <a:pt x="362241" y="30184"/>
                    </a:lnTo>
                    <a:lnTo>
                      <a:pt x="364799" y="31972"/>
                    </a:lnTo>
                    <a:lnTo>
                      <a:pt x="365823" y="33763"/>
                    </a:lnTo>
                    <a:lnTo>
                      <a:pt x="366078" y="37089"/>
                    </a:lnTo>
                    <a:lnTo>
                      <a:pt x="366846" y="39391"/>
                    </a:lnTo>
                    <a:lnTo>
                      <a:pt x="368381" y="40926"/>
                    </a:lnTo>
                    <a:lnTo>
                      <a:pt x="370427" y="41438"/>
                    </a:lnTo>
                    <a:lnTo>
                      <a:pt x="373497" y="41438"/>
                    </a:lnTo>
                    <a:lnTo>
                      <a:pt x="377079" y="40670"/>
                    </a:lnTo>
                    <a:lnTo>
                      <a:pt x="378614" y="40414"/>
                    </a:lnTo>
                    <a:lnTo>
                      <a:pt x="379637" y="40926"/>
                    </a:lnTo>
                    <a:lnTo>
                      <a:pt x="380660" y="41949"/>
                    </a:lnTo>
                    <a:lnTo>
                      <a:pt x="383218" y="48601"/>
                    </a:lnTo>
                    <a:lnTo>
                      <a:pt x="384242" y="50136"/>
                    </a:lnTo>
                    <a:lnTo>
                      <a:pt x="385776" y="51670"/>
                    </a:lnTo>
                    <a:lnTo>
                      <a:pt x="388335" y="53205"/>
                    </a:lnTo>
                    <a:lnTo>
                      <a:pt x="391660" y="54229"/>
                    </a:lnTo>
                    <a:lnTo>
                      <a:pt x="395753" y="55252"/>
                    </a:lnTo>
                    <a:lnTo>
                      <a:pt x="400870" y="55508"/>
                    </a:lnTo>
                    <a:lnTo>
                      <a:pt x="410079" y="53717"/>
                    </a:lnTo>
                    <a:lnTo>
                      <a:pt x="412638" y="53973"/>
                    </a:lnTo>
                    <a:lnTo>
                      <a:pt x="414940" y="54996"/>
                    </a:lnTo>
                    <a:lnTo>
                      <a:pt x="421335" y="59601"/>
                    </a:lnTo>
                    <a:lnTo>
                      <a:pt x="422870" y="60880"/>
                    </a:lnTo>
                    <a:lnTo>
                      <a:pt x="424405" y="62927"/>
                    </a:lnTo>
                    <a:lnTo>
                      <a:pt x="427219" y="62159"/>
                    </a:lnTo>
                    <a:lnTo>
                      <a:pt x="430801" y="61903"/>
                    </a:lnTo>
                    <a:lnTo>
                      <a:pt x="433615" y="62159"/>
                    </a:lnTo>
                    <a:lnTo>
                      <a:pt x="438731" y="63947"/>
                    </a:lnTo>
                    <a:lnTo>
                      <a:pt x="448452" y="63947"/>
                    </a:lnTo>
                    <a:lnTo>
                      <a:pt x="450243" y="64203"/>
                    </a:lnTo>
                    <a:lnTo>
                      <a:pt x="455871" y="65482"/>
                    </a:lnTo>
                    <a:lnTo>
                      <a:pt x="458429" y="65735"/>
                    </a:lnTo>
                    <a:lnTo>
                      <a:pt x="460732" y="65482"/>
                    </a:lnTo>
                    <a:lnTo>
                      <a:pt x="463290" y="64715"/>
                    </a:lnTo>
                    <a:lnTo>
                      <a:pt x="467383" y="62412"/>
                    </a:lnTo>
                    <a:lnTo>
                      <a:pt x="478639" y="58575"/>
                    </a:lnTo>
                    <a:lnTo>
                      <a:pt x="481453" y="57808"/>
                    </a:lnTo>
                    <a:lnTo>
                      <a:pt x="486570" y="58319"/>
                    </a:lnTo>
                    <a:lnTo>
                      <a:pt x="489384" y="59598"/>
                    </a:lnTo>
                    <a:lnTo>
                      <a:pt x="489639" y="60622"/>
                    </a:lnTo>
                    <a:lnTo>
                      <a:pt x="488872" y="61901"/>
                    </a:lnTo>
                    <a:lnTo>
                      <a:pt x="488872" y="63947"/>
                    </a:lnTo>
                    <a:lnTo>
                      <a:pt x="490151" y="67273"/>
                    </a:lnTo>
                    <a:lnTo>
                      <a:pt x="491430" y="68808"/>
                    </a:lnTo>
                    <a:lnTo>
                      <a:pt x="494244" y="70087"/>
                    </a:lnTo>
                    <a:lnTo>
                      <a:pt x="498337" y="71366"/>
                    </a:lnTo>
                    <a:lnTo>
                      <a:pt x="499361" y="72389"/>
                    </a:lnTo>
                    <a:lnTo>
                      <a:pt x="499361" y="75459"/>
                    </a:lnTo>
                    <a:lnTo>
                      <a:pt x="500640" y="76738"/>
                    </a:lnTo>
                    <a:lnTo>
                      <a:pt x="502430" y="75715"/>
                    </a:lnTo>
                    <a:lnTo>
                      <a:pt x="503965" y="75459"/>
                    </a:lnTo>
                    <a:lnTo>
                      <a:pt x="506268" y="76227"/>
                    </a:lnTo>
                    <a:lnTo>
                      <a:pt x="509593" y="79808"/>
                    </a:lnTo>
                    <a:lnTo>
                      <a:pt x="512407" y="80320"/>
                    </a:lnTo>
                    <a:lnTo>
                      <a:pt x="514198" y="79297"/>
                    </a:lnTo>
                    <a:lnTo>
                      <a:pt x="515221" y="77250"/>
                    </a:lnTo>
                    <a:lnTo>
                      <a:pt x="516500" y="76738"/>
                    </a:lnTo>
                    <a:lnTo>
                      <a:pt x="518291" y="76485"/>
                    </a:lnTo>
                    <a:lnTo>
                      <a:pt x="525710" y="78532"/>
                    </a:lnTo>
                    <a:lnTo>
                      <a:pt x="528524" y="79043"/>
                    </a:lnTo>
                    <a:lnTo>
                      <a:pt x="533385" y="78532"/>
                    </a:lnTo>
                    <a:lnTo>
                      <a:pt x="537478" y="76741"/>
                    </a:lnTo>
                    <a:lnTo>
                      <a:pt x="543873" y="73159"/>
                    </a:lnTo>
                    <a:lnTo>
                      <a:pt x="546176" y="71624"/>
                    </a:lnTo>
                    <a:lnTo>
                      <a:pt x="547966" y="70601"/>
                    </a:lnTo>
                    <a:lnTo>
                      <a:pt x="550013" y="70601"/>
                    </a:lnTo>
                    <a:lnTo>
                      <a:pt x="553850" y="71624"/>
                    </a:lnTo>
                    <a:lnTo>
                      <a:pt x="555129" y="71624"/>
                    </a:lnTo>
                    <a:lnTo>
                      <a:pt x="557687" y="69578"/>
                    </a:lnTo>
                    <a:lnTo>
                      <a:pt x="559478" y="69066"/>
                    </a:lnTo>
                    <a:lnTo>
                      <a:pt x="561525" y="69322"/>
                    </a:lnTo>
                    <a:lnTo>
                      <a:pt x="563571" y="69578"/>
                    </a:lnTo>
                    <a:lnTo>
                      <a:pt x="567153" y="71369"/>
                    </a:lnTo>
                    <a:lnTo>
                      <a:pt x="569199" y="70345"/>
                    </a:lnTo>
                    <a:lnTo>
                      <a:pt x="569455" y="68810"/>
                    </a:lnTo>
                    <a:lnTo>
                      <a:pt x="570990" y="66764"/>
                    </a:lnTo>
                    <a:lnTo>
                      <a:pt x="574316" y="65485"/>
                    </a:lnTo>
                    <a:lnTo>
                      <a:pt x="576618" y="64973"/>
                    </a:lnTo>
                    <a:lnTo>
                      <a:pt x="580967" y="62159"/>
                    </a:lnTo>
                    <a:lnTo>
                      <a:pt x="584037" y="61136"/>
                    </a:lnTo>
                    <a:lnTo>
                      <a:pt x="586851" y="60368"/>
                    </a:lnTo>
                    <a:lnTo>
                      <a:pt x="589409" y="61136"/>
                    </a:lnTo>
                    <a:lnTo>
                      <a:pt x="590432" y="60624"/>
                    </a:lnTo>
                    <a:lnTo>
                      <a:pt x="591967" y="59089"/>
                    </a:lnTo>
                    <a:lnTo>
                      <a:pt x="593758" y="59342"/>
                    </a:lnTo>
                    <a:lnTo>
                      <a:pt x="596572" y="65738"/>
                    </a:lnTo>
                    <a:lnTo>
                      <a:pt x="598874" y="66250"/>
                    </a:lnTo>
                    <a:lnTo>
                      <a:pt x="599898" y="65994"/>
                    </a:lnTo>
                    <a:lnTo>
                      <a:pt x="602967" y="63691"/>
                    </a:lnTo>
                    <a:lnTo>
                      <a:pt x="603223" y="62412"/>
                    </a:lnTo>
                    <a:lnTo>
                      <a:pt x="602967" y="61133"/>
                    </a:lnTo>
                    <a:lnTo>
                      <a:pt x="602712" y="56528"/>
                    </a:lnTo>
                    <a:lnTo>
                      <a:pt x="604247" y="54226"/>
                    </a:lnTo>
                    <a:lnTo>
                      <a:pt x="607317" y="51668"/>
                    </a:lnTo>
                    <a:lnTo>
                      <a:pt x="608084" y="49877"/>
                    </a:lnTo>
                    <a:lnTo>
                      <a:pt x="607828" y="48854"/>
                    </a:lnTo>
                    <a:lnTo>
                      <a:pt x="608340" y="45017"/>
                    </a:lnTo>
                    <a:lnTo>
                      <a:pt x="609107" y="42458"/>
                    </a:lnTo>
                    <a:lnTo>
                      <a:pt x="610386" y="40924"/>
                    </a:lnTo>
                    <a:lnTo>
                      <a:pt x="612689" y="40412"/>
                    </a:lnTo>
                    <a:lnTo>
                      <a:pt x="616270" y="43226"/>
                    </a:lnTo>
                    <a:lnTo>
                      <a:pt x="617805" y="43482"/>
                    </a:lnTo>
                    <a:lnTo>
                      <a:pt x="619596" y="42458"/>
                    </a:lnTo>
                    <a:lnTo>
                      <a:pt x="621642" y="42714"/>
                    </a:lnTo>
                    <a:lnTo>
                      <a:pt x="625224" y="46807"/>
                    </a:lnTo>
                    <a:lnTo>
                      <a:pt x="624968" y="48854"/>
                    </a:lnTo>
                    <a:lnTo>
                      <a:pt x="625991" y="49877"/>
                    </a:lnTo>
                    <a:lnTo>
                      <a:pt x="628294" y="50900"/>
                    </a:lnTo>
                    <a:lnTo>
                      <a:pt x="631875" y="51154"/>
                    </a:lnTo>
                    <a:lnTo>
                      <a:pt x="633410" y="51665"/>
                    </a:lnTo>
                    <a:lnTo>
                      <a:pt x="635968" y="52944"/>
                    </a:lnTo>
                    <a:lnTo>
                      <a:pt x="638526" y="53968"/>
                    </a:lnTo>
                    <a:lnTo>
                      <a:pt x="641085" y="53968"/>
                    </a:lnTo>
                    <a:lnTo>
                      <a:pt x="642364" y="53456"/>
                    </a:lnTo>
                    <a:lnTo>
                      <a:pt x="646969" y="51154"/>
                    </a:lnTo>
                    <a:lnTo>
                      <a:pt x="649527" y="50130"/>
                    </a:lnTo>
                    <a:lnTo>
                      <a:pt x="653108" y="49363"/>
                    </a:lnTo>
                    <a:lnTo>
                      <a:pt x="657713" y="48851"/>
                    </a:lnTo>
                    <a:lnTo>
                      <a:pt x="661550" y="49107"/>
                    </a:lnTo>
                    <a:lnTo>
                      <a:pt x="663853" y="49875"/>
                    </a:lnTo>
                    <a:lnTo>
                      <a:pt x="665643" y="49875"/>
                    </a:lnTo>
                    <a:lnTo>
                      <a:pt x="667178" y="49363"/>
                    </a:lnTo>
                    <a:lnTo>
                      <a:pt x="668969" y="48084"/>
                    </a:lnTo>
                    <a:lnTo>
                      <a:pt x="670248" y="47572"/>
                    </a:lnTo>
                    <a:lnTo>
                      <a:pt x="671783" y="47828"/>
                    </a:lnTo>
                    <a:lnTo>
                      <a:pt x="672295" y="48851"/>
                    </a:lnTo>
                    <a:lnTo>
                      <a:pt x="673062" y="51665"/>
                    </a:lnTo>
                    <a:lnTo>
                      <a:pt x="674086" y="53200"/>
                    </a:lnTo>
                    <a:lnTo>
                      <a:pt x="675620" y="54479"/>
                    </a:lnTo>
                    <a:lnTo>
                      <a:pt x="680225" y="57038"/>
                    </a:lnTo>
                    <a:lnTo>
                      <a:pt x="680993" y="58061"/>
                    </a:lnTo>
                    <a:lnTo>
                      <a:pt x="680225" y="59596"/>
                    </a:lnTo>
                    <a:lnTo>
                      <a:pt x="678179" y="60363"/>
                    </a:lnTo>
                    <a:lnTo>
                      <a:pt x="674341" y="63433"/>
                    </a:lnTo>
                    <a:lnTo>
                      <a:pt x="673062" y="64201"/>
                    </a:lnTo>
                    <a:lnTo>
                      <a:pt x="666411" y="64712"/>
                    </a:lnTo>
                    <a:lnTo>
                      <a:pt x="664108" y="64968"/>
                    </a:lnTo>
                    <a:lnTo>
                      <a:pt x="661295" y="66503"/>
                    </a:lnTo>
                    <a:lnTo>
                      <a:pt x="658481" y="68549"/>
                    </a:lnTo>
                    <a:lnTo>
                      <a:pt x="655411" y="71364"/>
                    </a:lnTo>
                    <a:lnTo>
                      <a:pt x="652852" y="75201"/>
                    </a:lnTo>
                    <a:lnTo>
                      <a:pt x="651829" y="78782"/>
                    </a:lnTo>
                    <a:lnTo>
                      <a:pt x="651829" y="81085"/>
                    </a:lnTo>
                    <a:lnTo>
                      <a:pt x="652341" y="83131"/>
                    </a:lnTo>
                    <a:lnTo>
                      <a:pt x="653620" y="84155"/>
                    </a:lnTo>
                    <a:lnTo>
                      <a:pt x="658992" y="85434"/>
                    </a:lnTo>
                    <a:lnTo>
                      <a:pt x="666411" y="87736"/>
                    </a:lnTo>
                    <a:lnTo>
                      <a:pt x="668713" y="88503"/>
                    </a:lnTo>
                    <a:lnTo>
                      <a:pt x="671016" y="90806"/>
                    </a:lnTo>
                    <a:lnTo>
                      <a:pt x="673318" y="98225"/>
                    </a:lnTo>
                    <a:lnTo>
                      <a:pt x="675109" y="107178"/>
                    </a:lnTo>
                    <a:lnTo>
                      <a:pt x="676132" y="108713"/>
                    </a:lnTo>
                    <a:lnTo>
                      <a:pt x="680481" y="112551"/>
                    </a:lnTo>
                    <a:lnTo>
                      <a:pt x="684063" y="114853"/>
                    </a:lnTo>
                    <a:lnTo>
                      <a:pt x="685342" y="116132"/>
                    </a:lnTo>
                    <a:lnTo>
                      <a:pt x="686621" y="116644"/>
                    </a:lnTo>
                    <a:lnTo>
                      <a:pt x="689179" y="115106"/>
                    </a:lnTo>
                    <a:lnTo>
                      <a:pt x="690458" y="115106"/>
                    </a:lnTo>
                    <a:lnTo>
                      <a:pt x="697621" y="117409"/>
                    </a:lnTo>
                    <a:lnTo>
                      <a:pt x="702737" y="118943"/>
                    </a:lnTo>
                    <a:lnTo>
                      <a:pt x="704528" y="120223"/>
                    </a:lnTo>
                    <a:lnTo>
                      <a:pt x="705807" y="122781"/>
                    </a:lnTo>
                    <a:lnTo>
                      <a:pt x="705807" y="127130"/>
                    </a:lnTo>
                    <a:lnTo>
                      <a:pt x="706319" y="129688"/>
                    </a:lnTo>
                    <a:lnTo>
                      <a:pt x="706830" y="131223"/>
                    </a:lnTo>
                    <a:lnTo>
                      <a:pt x="707854" y="132246"/>
                    </a:lnTo>
                    <a:lnTo>
                      <a:pt x="713482" y="133781"/>
                    </a:lnTo>
                    <a:lnTo>
                      <a:pt x="715272" y="135060"/>
                    </a:lnTo>
                    <a:lnTo>
                      <a:pt x="717319" y="137362"/>
                    </a:lnTo>
                    <a:lnTo>
                      <a:pt x="720900" y="138386"/>
                    </a:lnTo>
                    <a:lnTo>
                      <a:pt x="728319" y="139665"/>
                    </a:lnTo>
                    <a:lnTo>
                      <a:pt x="732157" y="140432"/>
                    </a:lnTo>
                    <a:lnTo>
                      <a:pt x="735738" y="140686"/>
                    </a:lnTo>
                    <a:lnTo>
                      <a:pt x="737017" y="140432"/>
                    </a:lnTo>
                    <a:lnTo>
                      <a:pt x="738808" y="138897"/>
                    </a:lnTo>
                    <a:lnTo>
                      <a:pt x="742645" y="134548"/>
                    </a:lnTo>
                    <a:lnTo>
                      <a:pt x="744948" y="133269"/>
                    </a:lnTo>
                    <a:lnTo>
                      <a:pt x="749808" y="135316"/>
                    </a:lnTo>
                    <a:lnTo>
                      <a:pt x="751087" y="135572"/>
                    </a:lnTo>
                    <a:lnTo>
                      <a:pt x="756715" y="133269"/>
                    </a:lnTo>
                    <a:lnTo>
                      <a:pt x="759529" y="131734"/>
                    </a:lnTo>
                    <a:lnTo>
                      <a:pt x="761576" y="130200"/>
                    </a:lnTo>
                    <a:lnTo>
                      <a:pt x="762855" y="128665"/>
                    </a:lnTo>
                    <a:lnTo>
                      <a:pt x="765157" y="124060"/>
                    </a:lnTo>
                    <a:lnTo>
                      <a:pt x="765669" y="122269"/>
                    </a:lnTo>
                    <a:lnTo>
                      <a:pt x="767460" y="118943"/>
                    </a:lnTo>
                    <a:lnTo>
                      <a:pt x="768995" y="114850"/>
                    </a:lnTo>
                    <a:lnTo>
                      <a:pt x="770785" y="111780"/>
                    </a:lnTo>
                    <a:lnTo>
                      <a:pt x="772576" y="110246"/>
                    </a:lnTo>
                    <a:lnTo>
                      <a:pt x="775902" y="108199"/>
                    </a:lnTo>
                    <a:lnTo>
                      <a:pt x="781018" y="107176"/>
                    </a:lnTo>
                    <a:lnTo>
                      <a:pt x="786646" y="107176"/>
                    </a:lnTo>
                    <a:lnTo>
                      <a:pt x="790228" y="108199"/>
                    </a:lnTo>
                    <a:lnTo>
                      <a:pt x="792274" y="109222"/>
                    </a:lnTo>
                    <a:lnTo>
                      <a:pt x="794832" y="110757"/>
                    </a:lnTo>
                    <a:lnTo>
                      <a:pt x="795088" y="112036"/>
                    </a:lnTo>
                    <a:lnTo>
                      <a:pt x="793553" y="114339"/>
                    </a:lnTo>
                    <a:lnTo>
                      <a:pt x="793553" y="116385"/>
                    </a:lnTo>
                    <a:lnTo>
                      <a:pt x="796879" y="117920"/>
                    </a:lnTo>
                    <a:lnTo>
                      <a:pt x="798926" y="120734"/>
                    </a:lnTo>
                    <a:lnTo>
                      <a:pt x="801484" y="121757"/>
                    </a:lnTo>
                    <a:lnTo>
                      <a:pt x="803786" y="124316"/>
                    </a:lnTo>
                    <a:lnTo>
                      <a:pt x="806600" y="128665"/>
                    </a:lnTo>
                    <a:lnTo>
                      <a:pt x="807623" y="129176"/>
                    </a:lnTo>
                    <a:lnTo>
                      <a:pt x="809926" y="129432"/>
                    </a:lnTo>
                    <a:lnTo>
                      <a:pt x="813507" y="130455"/>
                    </a:lnTo>
                    <a:lnTo>
                      <a:pt x="815810" y="132758"/>
                    </a:lnTo>
                    <a:lnTo>
                      <a:pt x="817089" y="135316"/>
                    </a:lnTo>
                    <a:lnTo>
                      <a:pt x="819391" y="139153"/>
                    </a:lnTo>
                    <a:lnTo>
                      <a:pt x="820926" y="140177"/>
                    </a:lnTo>
                    <a:lnTo>
                      <a:pt x="822205" y="140177"/>
                    </a:lnTo>
                    <a:lnTo>
                      <a:pt x="830136" y="139665"/>
                    </a:lnTo>
                    <a:lnTo>
                      <a:pt x="831415" y="139665"/>
                    </a:lnTo>
                    <a:lnTo>
                      <a:pt x="835508" y="140688"/>
                    </a:lnTo>
                    <a:lnTo>
                      <a:pt x="842159" y="143761"/>
                    </a:lnTo>
                    <a:lnTo>
                      <a:pt x="845229" y="145807"/>
                    </a:lnTo>
                    <a:lnTo>
                      <a:pt x="846252" y="145551"/>
                    </a:lnTo>
                    <a:lnTo>
                      <a:pt x="849069" y="143249"/>
                    </a:lnTo>
                    <a:lnTo>
                      <a:pt x="850348" y="143249"/>
                    </a:lnTo>
                    <a:lnTo>
                      <a:pt x="852395" y="144016"/>
                    </a:lnTo>
                    <a:lnTo>
                      <a:pt x="854953" y="144016"/>
                    </a:lnTo>
                    <a:lnTo>
                      <a:pt x="857767" y="146575"/>
                    </a:lnTo>
                    <a:lnTo>
                      <a:pt x="859046" y="150156"/>
                    </a:lnTo>
                    <a:lnTo>
                      <a:pt x="859813" y="150924"/>
                    </a:lnTo>
                    <a:lnTo>
                      <a:pt x="861348" y="150924"/>
                    </a:lnTo>
                    <a:lnTo>
                      <a:pt x="862883" y="150156"/>
                    </a:lnTo>
                    <a:lnTo>
                      <a:pt x="864930" y="147854"/>
                    </a:lnTo>
                    <a:lnTo>
                      <a:pt x="866465" y="147086"/>
                    </a:lnTo>
                    <a:lnTo>
                      <a:pt x="869279" y="147086"/>
                    </a:lnTo>
                    <a:lnTo>
                      <a:pt x="874651" y="148110"/>
                    </a:lnTo>
                    <a:lnTo>
                      <a:pt x="877209" y="148877"/>
                    </a:lnTo>
                    <a:lnTo>
                      <a:pt x="879767" y="149900"/>
                    </a:lnTo>
                    <a:lnTo>
                      <a:pt x="882070" y="150156"/>
                    </a:lnTo>
                    <a:lnTo>
                      <a:pt x="884884" y="148621"/>
                    </a:lnTo>
                    <a:lnTo>
                      <a:pt x="890768" y="144528"/>
                    </a:lnTo>
                    <a:lnTo>
                      <a:pt x="893326" y="144528"/>
                    </a:lnTo>
                    <a:lnTo>
                      <a:pt x="895884" y="147854"/>
                    </a:lnTo>
                    <a:lnTo>
                      <a:pt x="897675" y="152203"/>
                    </a:lnTo>
                    <a:lnTo>
                      <a:pt x="898442" y="152714"/>
                    </a:lnTo>
                    <a:lnTo>
                      <a:pt x="904070" y="156296"/>
                    </a:lnTo>
                    <a:lnTo>
                      <a:pt x="907396" y="159110"/>
                    </a:lnTo>
                    <a:lnTo>
                      <a:pt x="910466" y="161412"/>
                    </a:lnTo>
                    <a:lnTo>
                      <a:pt x="916861" y="167296"/>
                    </a:lnTo>
                    <a:lnTo>
                      <a:pt x="920187" y="169087"/>
                    </a:lnTo>
                    <a:lnTo>
                      <a:pt x="925559" y="170622"/>
                    </a:lnTo>
                    <a:lnTo>
                      <a:pt x="927861" y="171645"/>
                    </a:lnTo>
                    <a:lnTo>
                      <a:pt x="931954" y="174971"/>
                    </a:lnTo>
                    <a:lnTo>
                      <a:pt x="933745" y="176761"/>
                    </a:lnTo>
                    <a:lnTo>
                      <a:pt x="934257" y="177785"/>
                    </a:lnTo>
                    <a:lnTo>
                      <a:pt x="934513" y="182389"/>
                    </a:lnTo>
                    <a:lnTo>
                      <a:pt x="935536" y="184948"/>
                    </a:lnTo>
                    <a:lnTo>
                      <a:pt x="937838" y="186738"/>
                    </a:lnTo>
                    <a:lnTo>
                      <a:pt x="940141" y="186994"/>
                    </a:lnTo>
                    <a:lnTo>
                      <a:pt x="941420" y="187506"/>
                    </a:lnTo>
                    <a:lnTo>
                      <a:pt x="941932" y="188785"/>
                    </a:lnTo>
                    <a:lnTo>
                      <a:pt x="940141" y="193134"/>
                    </a:lnTo>
                    <a:lnTo>
                      <a:pt x="940396" y="194413"/>
                    </a:lnTo>
                    <a:lnTo>
                      <a:pt x="943722" y="195692"/>
                    </a:lnTo>
                    <a:lnTo>
                      <a:pt x="945257" y="198506"/>
                    </a:lnTo>
                    <a:lnTo>
                      <a:pt x="946792" y="203367"/>
                    </a:lnTo>
                    <a:lnTo>
                      <a:pt x="947815" y="204646"/>
                    </a:lnTo>
                    <a:lnTo>
                      <a:pt x="950118" y="205925"/>
                    </a:lnTo>
                    <a:lnTo>
                      <a:pt x="952420" y="206181"/>
                    </a:lnTo>
                    <a:lnTo>
                      <a:pt x="954211" y="205413"/>
                    </a:lnTo>
                    <a:lnTo>
                      <a:pt x="955490" y="204134"/>
                    </a:lnTo>
                    <a:lnTo>
                      <a:pt x="957025" y="200041"/>
                    </a:lnTo>
                    <a:lnTo>
                      <a:pt x="958304" y="197739"/>
                    </a:lnTo>
                    <a:lnTo>
                      <a:pt x="959839" y="196459"/>
                    </a:lnTo>
                    <a:lnTo>
                      <a:pt x="961374" y="195948"/>
                    </a:lnTo>
                    <a:lnTo>
                      <a:pt x="963676" y="195948"/>
                    </a:lnTo>
                    <a:lnTo>
                      <a:pt x="967514" y="196715"/>
                    </a:lnTo>
                    <a:lnTo>
                      <a:pt x="974165" y="199529"/>
                    </a:lnTo>
                    <a:lnTo>
                      <a:pt x="977235" y="200297"/>
                    </a:lnTo>
                    <a:lnTo>
                      <a:pt x="981328" y="200808"/>
                    </a:lnTo>
                    <a:lnTo>
                      <a:pt x="985165" y="200041"/>
                    </a:lnTo>
                    <a:lnTo>
                      <a:pt x="990281" y="197994"/>
                    </a:lnTo>
                    <a:lnTo>
                      <a:pt x="993096" y="197227"/>
                    </a:lnTo>
                    <a:lnTo>
                      <a:pt x="995909" y="197227"/>
                    </a:lnTo>
                    <a:lnTo>
                      <a:pt x="1003584" y="192622"/>
                    </a:lnTo>
                    <a:lnTo>
                      <a:pt x="1005119" y="191855"/>
                    </a:lnTo>
                    <a:lnTo>
                      <a:pt x="1006398" y="190831"/>
                    </a:lnTo>
                    <a:lnTo>
                      <a:pt x="1009468" y="185715"/>
                    </a:lnTo>
                    <a:lnTo>
                      <a:pt x="1015352" y="181110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6620179-D4F5-B6CA-B380-58C68C7F6C4D}"/>
                  </a:ext>
                </a:extLst>
              </p:cNvPr>
              <p:cNvSpPr/>
              <p:nvPr/>
            </p:nvSpPr>
            <p:spPr>
              <a:xfrm>
                <a:off x="7912858" y="4641608"/>
                <a:ext cx="524686" cy="723228"/>
              </a:xfrm>
              <a:custGeom>
                <a:avLst/>
                <a:gdLst>
                  <a:gd name="connsiteX0" fmla="*/ 364032 w 524686"/>
                  <a:gd name="connsiteY0" fmla="*/ 90586 h 723228"/>
                  <a:gd name="connsiteX1" fmla="*/ 367869 w 524686"/>
                  <a:gd name="connsiteY1" fmla="*/ 90586 h 723228"/>
                  <a:gd name="connsiteX2" fmla="*/ 371195 w 524686"/>
                  <a:gd name="connsiteY2" fmla="*/ 91609 h 723228"/>
                  <a:gd name="connsiteX3" fmla="*/ 378869 w 524686"/>
                  <a:gd name="connsiteY3" fmla="*/ 96981 h 723228"/>
                  <a:gd name="connsiteX4" fmla="*/ 381428 w 524686"/>
                  <a:gd name="connsiteY4" fmla="*/ 98005 h 723228"/>
                  <a:gd name="connsiteX5" fmla="*/ 384497 w 524686"/>
                  <a:gd name="connsiteY5" fmla="*/ 97749 h 723228"/>
                  <a:gd name="connsiteX6" fmla="*/ 388079 w 524686"/>
                  <a:gd name="connsiteY6" fmla="*/ 96470 h 723228"/>
                  <a:gd name="connsiteX7" fmla="*/ 392428 w 524686"/>
                  <a:gd name="connsiteY7" fmla="*/ 96470 h 723228"/>
                  <a:gd name="connsiteX8" fmla="*/ 394474 w 524686"/>
                  <a:gd name="connsiteY8" fmla="*/ 97493 h 723228"/>
                  <a:gd name="connsiteX9" fmla="*/ 396521 w 524686"/>
                  <a:gd name="connsiteY9" fmla="*/ 99284 h 723228"/>
                  <a:gd name="connsiteX10" fmla="*/ 401125 w 524686"/>
                  <a:gd name="connsiteY10" fmla="*/ 99540 h 723228"/>
                  <a:gd name="connsiteX11" fmla="*/ 403684 w 524686"/>
                  <a:gd name="connsiteY11" fmla="*/ 98517 h 723228"/>
                  <a:gd name="connsiteX12" fmla="*/ 406242 w 524686"/>
                  <a:gd name="connsiteY12" fmla="*/ 98261 h 723228"/>
                  <a:gd name="connsiteX13" fmla="*/ 408544 w 524686"/>
                  <a:gd name="connsiteY13" fmla="*/ 98261 h 723228"/>
                  <a:gd name="connsiteX14" fmla="*/ 412126 w 524686"/>
                  <a:gd name="connsiteY14" fmla="*/ 99540 h 723228"/>
                  <a:gd name="connsiteX15" fmla="*/ 417498 w 524686"/>
                  <a:gd name="connsiteY15" fmla="*/ 103889 h 723228"/>
                  <a:gd name="connsiteX16" fmla="*/ 418777 w 524686"/>
                  <a:gd name="connsiteY16" fmla="*/ 105168 h 723228"/>
                  <a:gd name="connsiteX17" fmla="*/ 421591 w 524686"/>
                  <a:gd name="connsiteY17" fmla="*/ 107214 h 723228"/>
                  <a:gd name="connsiteX18" fmla="*/ 424149 w 524686"/>
                  <a:gd name="connsiteY18" fmla="*/ 108494 h 723228"/>
                  <a:gd name="connsiteX19" fmla="*/ 426196 w 524686"/>
                  <a:gd name="connsiteY19" fmla="*/ 109772 h 723228"/>
                  <a:gd name="connsiteX20" fmla="*/ 427987 w 524686"/>
                  <a:gd name="connsiteY20" fmla="*/ 111819 h 723228"/>
                  <a:gd name="connsiteX21" fmla="*/ 428754 w 524686"/>
                  <a:gd name="connsiteY21" fmla="*/ 112331 h 723228"/>
                  <a:gd name="connsiteX22" fmla="*/ 433359 w 524686"/>
                  <a:gd name="connsiteY22" fmla="*/ 113354 h 723228"/>
                  <a:gd name="connsiteX23" fmla="*/ 434382 w 524686"/>
                  <a:gd name="connsiteY23" fmla="*/ 113866 h 723228"/>
                  <a:gd name="connsiteX24" fmla="*/ 437196 w 524686"/>
                  <a:gd name="connsiteY24" fmla="*/ 116168 h 723228"/>
                  <a:gd name="connsiteX25" fmla="*/ 446406 w 524686"/>
                  <a:gd name="connsiteY25" fmla="*/ 118982 h 723228"/>
                  <a:gd name="connsiteX26" fmla="*/ 447940 w 524686"/>
                  <a:gd name="connsiteY26" fmla="*/ 119749 h 723228"/>
                  <a:gd name="connsiteX27" fmla="*/ 449987 w 524686"/>
                  <a:gd name="connsiteY27" fmla="*/ 122563 h 723228"/>
                  <a:gd name="connsiteX28" fmla="*/ 449987 w 524686"/>
                  <a:gd name="connsiteY28" fmla="*/ 127168 h 723228"/>
                  <a:gd name="connsiteX29" fmla="*/ 449731 w 524686"/>
                  <a:gd name="connsiteY29" fmla="*/ 128191 h 723228"/>
                  <a:gd name="connsiteX30" fmla="*/ 448197 w 524686"/>
                  <a:gd name="connsiteY30" fmla="*/ 128959 h 723228"/>
                  <a:gd name="connsiteX31" fmla="*/ 448452 w 524686"/>
                  <a:gd name="connsiteY31" fmla="*/ 132796 h 723228"/>
                  <a:gd name="connsiteX32" fmla="*/ 448964 w 524686"/>
                  <a:gd name="connsiteY32" fmla="*/ 135610 h 723228"/>
                  <a:gd name="connsiteX33" fmla="*/ 449731 w 524686"/>
                  <a:gd name="connsiteY33" fmla="*/ 136122 h 723228"/>
                  <a:gd name="connsiteX34" fmla="*/ 450499 w 524686"/>
                  <a:gd name="connsiteY34" fmla="*/ 140215 h 723228"/>
                  <a:gd name="connsiteX35" fmla="*/ 449476 w 524686"/>
                  <a:gd name="connsiteY35" fmla="*/ 140471 h 723228"/>
                  <a:gd name="connsiteX36" fmla="*/ 449987 w 524686"/>
                  <a:gd name="connsiteY36" fmla="*/ 143285 h 723228"/>
                  <a:gd name="connsiteX37" fmla="*/ 448197 w 524686"/>
                  <a:gd name="connsiteY37" fmla="*/ 143541 h 723228"/>
                  <a:gd name="connsiteX38" fmla="*/ 446917 w 524686"/>
                  <a:gd name="connsiteY38" fmla="*/ 142773 h 723228"/>
                  <a:gd name="connsiteX39" fmla="*/ 444103 w 524686"/>
                  <a:gd name="connsiteY39" fmla="*/ 143541 h 723228"/>
                  <a:gd name="connsiteX40" fmla="*/ 445383 w 524686"/>
                  <a:gd name="connsiteY40" fmla="*/ 150959 h 723228"/>
                  <a:gd name="connsiteX41" fmla="*/ 441801 w 524686"/>
                  <a:gd name="connsiteY41" fmla="*/ 151983 h 723228"/>
                  <a:gd name="connsiteX42" fmla="*/ 442312 w 524686"/>
                  <a:gd name="connsiteY42" fmla="*/ 155308 h 723228"/>
                  <a:gd name="connsiteX43" fmla="*/ 440010 w 524686"/>
                  <a:gd name="connsiteY43" fmla="*/ 155564 h 723228"/>
                  <a:gd name="connsiteX44" fmla="*/ 438987 w 524686"/>
                  <a:gd name="connsiteY44" fmla="*/ 156587 h 723228"/>
                  <a:gd name="connsiteX45" fmla="*/ 435149 w 524686"/>
                  <a:gd name="connsiteY45" fmla="*/ 156843 h 723228"/>
                  <a:gd name="connsiteX46" fmla="*/ 430545 w 524686"/>
                  <a:gd name="connsiteY46" fmla="*/ 158378 h 723228"/>
                  <a:gd name="connsiteX47" fmla="*/ 432847 w 524686"/>
                  <a:gd name="connsiteY47" fmla="*/ 166564 h 723228"/>
                  <a:gd name="connsiteX48" fmla="*/ 429521 w 524686"/>
                  <a:gd name="connsiteY48" fmla="*/ 167844 h 723228"/>
                  <a:gd name="connsiteX49" fmla="*/ 429521 w 524686"/>
                  <a:gd name="connsiteY49" fmla="*/ 169378 h 723228"/>
                  <a:gd name="connsiteX50" fmla="*/ 425940 w 524686"/>
                  <a:gd name="connsiteY50" fmla="*/ 170146 h 723228"/>
                  <a:gd name="connsiteX51" fmla="*/ 426196 w 524686"/>
                  <a:gd name="connsiteY51" fmla="*/ 173472 h 723228"/>
                  <a:gd name="connsiteX52" fmla="*/ 420056 w 524686"/>
                  <a:gd name="connsiteY52" fmla="*/ 172704 h 723228"/>
                  <a:gd name="connsiteX53" fmla="*/ 420568 w 524686"/>
                  <a:gd name="connsiteY53" fmla="*/ 176541 h 723228"/>
                  <a:gd name="connsiteX54" fmla="*/ 423894 w 524686"/>
                  <a:gd name="connsiteY54" fmla="*/ 184216 h 723228"/>
                  <a:gd name="connsiteX55" fmla="*/ 418010 w 524686"/>
                  <a:gd name="connsiteY55" fmla="*/ 187030 h 723228"/>
                  <a:gd name="connsiteX56" fmla="*/ 420568 w 524686"/>
                  <a:gd name="connsiteY56" fmla="*/ 190100 h 723228"/>
                  <a:gd name="connsiteX57" fmla="*/ 420568 w 524686"/>
                  <a:gd name="connsiteY57" fmla="*/ 193681 h 723228"/>
                  <a:gd name="connsiteX58" fmla="*/ 419289 w 524686"/>
                  <a:gd name="connsiteY58" fmla="*/ 195728 h 723228"/>
                  <a:gd name="connsiteX59" fmla="*/ 416475 w 524686"/>
                  <a:gd name="connsiteY59" fmla="*/ 199821 h 723228"/>
                  <a:gd name="connsiteX60" fmla="*/ 415196 w 524686"/>
                  <a:gd name="connsiteY60" fmla="*/ 203403 h 723228"/>
                  <a:gd name="connsiteX61" fmla="*/ 415452 w 524686"/>
                  <a:gd name="connsiteY61" fmla="*/ 206472 h 723228"/>
                  <a:gd name="connsiteX62" fmla="*/ 414428 w 524686"/>
                  <a:gd name="connsiteY62" fmla="*/ 209798 h 723228"/>
                  <a:gd name="connsiteX63" fmla="*/ 414428 w 524686"/>
                  <a:gd name="connsiteY63" fmla="*/ 213124 h 723228"/>
                  <a:gd name="connsiteX64" fmla="*/ 417754 w 524686"/>
                  <a:gd name="connsiteY64" fmla="*/ 215682 h 723228"/>
                  <a:gd name="connsiteX65" fmla="*/ 419544 w 524686"/>
                  <a:gd name="connsiteY65" fmla="*/ 217984 h 723228"/>
                  <a:gd name="connsiteX66" fmla="*/ 417498 w 524686"/>
                  <a:gd name="connsiteY66" fmla="*/ 219775 h 723228"/>
                  <a:gd name="connsiteX67" fmla="*/ 414684 w 524686"/>
                  <a:gd name="connsiteY67" fmla="*/ 220542 h 723228"/>
                  <a:gd name="connsiteX68" fmla="*/ 413661 w 524686"/>
                  <a:gd name="connsiteY68" fmla="*/ 221822 h 723228"/>
                  <a:gd name="connsiteX69" fmla="*/ 413661 w 524686"/>
                  <a:gd name="connsiteY69" fmla="*/ 224124 h 723228"/>
                  <a:gd name="connsiteX70" fmla="*/ 413149 w 524686"/>
                  <a:gd name="connsiteY70" fmla="*/ 227194 h 723228"/>
                  <a:gd name="connsiteX71" fmla="*/ 413405 w 524686"/>
                  <a:gd name="connsiteY71" fmla="*/ 230775 h 723228"/>
                  <a:gd name="connsiteX72" fmla="*/ 412126 w 524686"/>
                  <a:gd name="connsiteY72" fmla="*/ 234101 h 723228"/>
                  <a:gd name="connsiteX73" fmla="*/ 412126 w 524686"/>
                  <a:gd name="connsiteY73" fmla="*/ 235892 h 723228"/>
                  <a:gd name="connsiteX74" fmla="*/ 410591 w 524686"/>
                  <a:gd name="connsiteY74" fmla="*/ 238961 h 723228"/>
                  <a:gd name="connsiteX75" fmla="*/ 410335 w 524686"/>
                  <a:gd name="connsiteY75" fmla="*/ 241008 h 723228"/>
                  <a:gd name="connsiteX76" fmla="*/ 408800 w 524686"/>
                  <a:gd name="connsiteY76" fmla="*/ 242032 h 723228"/>
                  <a:gd name="connsiteX77" fmla="*/ 404963 w 524686"/>
                  <a:gd name="connsiteY77" fmla="*/ 247148 h 723228"/>
                  <a:gd name="connsiteX78" fmla="*/ 401125 w 524686"/>
                  <a:gd name="connsiteY78" fmla="*/ 252776 h 723228"/>
                  <a:gd name="connsiteX79" fmla="*/ 403172 w 524686"/>
                  <a:gd name="connsiteY79" fmla="*/ 253799 h 723228"/>
                  <a:gd name="connsiteX80" fmla="*/ 406753 w 524686"/>
                  <a:gd name="connsiteY80" fmla="*/ 255334 h 723228"/>
                  <a:gd name="connsiteX81" fmla="*/ 407010 w 524686"/>
                  <a:gd name="connsiteY81" fmla="*/ 258660 h 723228"/>
                  <a:gd name="connsiteX82" fmla="*/ 406753 w 524686"/>
                  <a:gd name="connsiteY82" fmla="*/ 260962 h 723228"/>
                  <a:gd name="connsiteX83" fmla="*/ 408800 w 524686"/>
                  <a:gd name="connsiteY83" fmla="*/ 265567 h 723228"/>
                  <a:gd name="connsiteX84" fmla="*/ 411870 w 524686"/>
                  <a:gd name="connsiteY84" fmla="*/ 270939 h 723228"/>
                  <a:gd name="connsiteX85" fmla="*/ 417242 w 524686"/>
                  <a:gd name="connsiteY85" fmla="*/ 277591 h 723228"/>
                  <a:gd name="connsiteX86" fmla="*/ 421847 w 524686"/>
                  <a:gd name="connsiteY86" fmla="*/ 282707 h 723228"/>
                  <a:gd name="connsiteX87" fmla="*/ 425940 w 524686"/>
                  <a:gd name="connsiteY87" fmla="*/ 288335 h 723228"/>
                  <a:gd name="connsiteX88" fmla="*/ 426707 w 524686"/>
                  <a:gd name="connsiteY88" fmla="*/ 289870 h 723228"/>
                  <a:gd name="connsiteX89" fmla="*/ 430801 w 524686"/>
                  <a:gd name="connsiteY89" fmla="*/ 288335 h 723228"/>
                  <a:gd name="connsiteX90" fmla="*/ 433615 w 524686"/>
                  <a:gd name="connsiteY90" fmla="*/ 288591 h 723228"/>
                  <a:gd name="connsiteX91" fmla="*/ 435917 w 524686"/>
                  <a:gd name="connsiteY91" fmla="*/ 289358 h 723228"/>
                  <a:gd name="connsiteX92" fmla="*/ 437196 w 524686"/>
                  <a:gd name="connsiteY92" fmla="*/ 290637 h 723228"/>
                  <a:gd name="connsiteX93" fmla="*/ 438987 w 524686"/>
                  <a:gd name="connsiteY93" fmla="*/ 295754 h 723228"/>
                  <a:gd name="connsiteX94" fmla="*/ 439243 w 524686"/>
                  <a:gd name="connsiteY94" fmla="*/ 297544 h 723228"/>
                  <a:gd name="connsiteX95" fmla="*/ 438987 w 524686"/>
                  <a:gd name="connsiteY95" fmla="*/ 298568 h 723228"/>
                  <a:gd name="connsiteX96" fmla="*/ 439754 w 524686"/>
                  <a:gd name="connsiteY96" fmla="*/ 299335 h 723228"/>
                  <a:gd name="connsiteX97" fmla="*/ 441801 w 524686"/>
                  <a:gd name="connsiteY97" fmla="*/ 307010 h 723228"/>
                  <a:gd name="connsiteX98" fmla="*/ 442312 w 524686"/>
                  <a:gd name="connsiteY98" fmla="*/ 308033 h 723228"/>
                  <a:gd name="connsiteX99" fmla="*/ 446406 w 524686"/>
                  <a:gd name="connsiteY99" fmla="*/ 312893 h 723228"/>
                  <a:gd name="connsiteX100" fmla="*/ 452801 w 524686"/>
                  <a:gd name="connsiteY100" fmla="*/ 322103 h 723228"/>
                  <a:gd name="connsiteX101" fmla="*/ 454080 w 524686"/>
                  <a:gd name="connsiteY101" fmla="*/ 324150 h 723228"/>
                  <a:gd name="connsiteX102" fmla="*/ 457662 w 524686"/>
                  <a:gd name="connsiteY102" fmla="*/ 331312 h 723228"/>
                  <a:gd name="connsiteX103" fmla="*/ 458941 w 524686"/>
                  <a:gd name="connsiteY103" fmla="*/ 332847 h 723228"/>
                  <a:gd name="connsiteX104" fmla="*/ 462011 w 524686"/>
                  <a:gd name="connsiteY104" fmla="*/ 335917 h 723228"/>
                  <a:gd name="connsiteX105" fmla="*/ 465336 w 524686"/>
                  <a:gd name="connsiteY105" fmla="*/ 335406 h 723228"/>
                  <a:gd name="connsiteX106" fmla="*/ 470197 w 524686"/>
                  <a:gd name="connsiteY106" fmla="*/ 335406 h 723228"/>
                  <a:gd name="connsiteX107" fmla="*/ 471732 w 524686"/>
                  <a:gd name="connsiteY107" fmla="*/ 334894 h 723228"/>
                  <a:gd name="connsiteX108" fmla="*/ 473779 w 524686"/>
                  <a:gd name="connsiteY108" fmla="*/ 333103 h 723228"/>
                  <a:gd name="connsiteX109" fmla="*/ 477104 w 524686"/>
                  <a:gd name="connsiteY109" fmla="*/ 332080 h 723228"/>
                  <a:gd name="connsiteX110" fmla="*/ 479662 w 524686"/>
                  <a:gd name="connsiteY110" fmla="*/ 331824 h 723228"/>
                  <a:gd name="connsiteX111" fmla="*/ 481453 w 524686"/>
                  <a:gd name="connsiteY111" fmla="*/ 331312 h 723228"/>
                  <a:gd name="connsiteX112" fmla="*/ 484011 w 524686"/>
                  <a:gd name="connsiteY112" fmla="*/ 331312 h 723228"/>
                  <a:gd name="connsiteX113" fmla="*/ 488104 w 524686"/>
                  <a:gd name="connsiteY113" fmla="*/ 331824 h 723228"/>
                  <a:gd name="connsiteX114" fmla="*/ 489639 w 524686"/>
                  <a:gd name="connsiteY114" fmla="*/ 332847 h 723228"/>
                  <a:gd name="connsiteX115" fmla="*/ 495523 w 524686"/>
                  <a:gd name="connsiteY115" fmla="*/ 337196 h 723228"/>
                  <a:gd name="connsiteX116" fmla="*/ 498081 w 524686"/>
                  <a:gd name="connsiteY116" fmla="*/ 338987 h 723228"/>
                  <a:gd name="connsiteX117" fmla="*/ 502175 w 524686"/>
                  <a:gd name="connsiteY117" fmla="*/ 340010 h 723228"/>
                  <a:gd name="connsiteX118" fmla="*/ 506012 w 524686"/>
                  <a:gd name="connsiteY118" fmla="*/ 341034 h 723228"/>
                  <a:gd name="connsiteX119" fmla="*/ 510361 w 524686"/>
                  <a:gd name="connsiteY119" fmla="*/ 342569 h 723228"/>
                  <a:gd name="connsiteX120" fmla="*/ 514966 w 524686"/>
                  <a:gd name="connsiteY120" fmla="*/ 343080 h 723228"/>
                  <a:gd name="connsiteX121" fmla="*/ 515989 w 524686"/>
                  <a:gd name="connsiteY121" fmla="*/ 344103 h 723228"/>
                  <a:gd name="connsiteX122" fmla="*/ 515733 w 524686"/>
                  <a:gd name="connsiteY122" fmla="*/ 345127 h 723228"/>
                  <a:gd name="connsiteX123" fmla="*/ 517012 w 524686"/>
                  <a:gd name="connsiteY123" fmla="*/ 348197 h 723228"/>
                  <a:gd name="connsiteX124" fmla="*/ 515733 w 524686"/>
                  <a:gd name="connsiteY124" fmla="*/ 349732 h 723228"/>
                  <a:gd name="connsiteX125" fmla="*/ 513686 w 524686"/>
                  <a:gd name="connsiteY125" fmla="*/ 350499 h 723228"/>
                  <a:gd name="connsiteX126" fmla="*/ 512152 w 524686"/>
                  <a:gd name="connsiteY126" fmla="*/ 351778 h 723228"/>
                  <a:gd name="connsiteX127" fmla="*/ 512407 w 524686"/>
                  <a:gd name="connsiteY127" fmla="*/ 353057 h 723228"/>
                  <a:gd name="connsiteX128" fmla="*/ 514454 w 524686"/>
                  <a:gd name="connsiteY128" fmla="*/ 355871 h 723228"/>
                  <a:gd name="connsiteX129" fmla="*/ 516244 w 524686"/>
                  <a:gd name="connsiteY129" fmla="*/ 358941 h 723228"/>
                  <a:gd name="connsiteX130" fmla="*/ 520594 w 524686"/>
                  <a:gd name="connsiteY130" fmla="*/ 363290 h 723228"/>
                  <a:gd name="connsiteX131" fmla="*/ 523663 w 524686"/>
                  <a:gd name="connsiteY131" fmla="*/ 366360 h 723228"/>
                  <a:gd name="connsiteX132" fmla="*/ 524686 w 524686"/>
                  <a:gd name="connsiteY132" fmla="*/ 368662 h 723228"/>
                  <a:gd name="connsiteX133" fmla="*/ 524175 w 524686"/>
                  <a:gd name="connsiteY133" fmla="*/ 370965 h 723228"/>
                  <a:gd name="connsiteX134" fmla="*/ 522384 w 524686"/>
                  <a:gd name="connsiteY134" fmla="*/ 372244 h 723228"/>
                  <a:gd name="connsiteX135" fmla="*/ 519314 w 524686"/>
                  <a:gd name="connsiteY135" fmla="*/ 373267 h 723228"/>
                  <a:gd name="connsiteX136" fmla="*/ 521361 w 524686"/>
                  <a:gd name="connsiteY136" fmla="*/ 377360 h 723228"/>
                  <a:gd name="connsiteX137" fmla="*/ 521105 w 524686"/>
                  <a:gd name="connsiteY137" fmla="*/ 377872 h 723228"/>
                  <a:gd name="connsiteX138" fmla="*/ 514454 w 524686"/>
                  <a:gd name="connsiteY138" fmla="*/ 382221 h 723228"/>
                  <a:gd name="connsiteX139" fmla="*/ 512663 w 524686"/>
                  <a:gd name="connsiteY139" fmla="*/ 384267 h 723228"/>
                  <a:gd name="connsiteX140" fmla="*/ 510617 w 524686"/>
                  <a:gd name="connsiteY140" fmla="*/ 387337 h 723228"/>
                  <a:gd name="connsiteX141" fmla="*/ 504733 w 524686"/>
                  <a:gd name="connsiteY141" fmla="*/ 395524 h 723228"/>
                  <a:gd name="connsiteX142" fmla="*/ 495267 w 524686"/>
                  <a:gd name="connsiteY142" fmla="*/ 408826 h 723228"/>
                  <a:gd name="connsiteX143" fmla="*/ 491942 w 524686"/>
                  <a:gd name="connsiteY143" fmla="*/ 415221 h 723228"/>
                  <a:gd name="connsiteX144" fmla="*/ 488616 w 524686"/>
                  <a:gd name="connsiteY144" fmla="*/ 422896 h 723228"/>
                  <a:gd name="connsiteX145" fmla="*/ 487081 w 524686"/>
                  <a:gd name="connsiteY145" fmla="*/ 425710 h 723228"/>
                  <a:gd name="connsiteX146" fmla="*/ 477616 w 524686"/>
                  <a:gd name="connsiteY146" fmla="*/ 441059 h 723228"/>
                  <a:gd name="connsiteX147" fmla="*/ 476848 w 524686"/>
                  <a:gd name="connsiteY147" fmla="*/ 443362 h 723228"/>
                  <a:gd name="connsiteX148" fmla="*/ 477360 w 524686"/>
                  <a:gd name="connsiteY148" fmla="*/ 447711 h 723228"/>
                  <a:gd name="connsiteX149" fmla="*/ 473522 w 524686"/>
                  <a:gd name="connsiteY149" fmla="*/ 446431 h 723228"/>
                  <a:gd name="connsiteX150" fmla="*/ 472499 w 524686"/>
                  <a:gd name="connsiteY150" fmla="*/ 448734 h 723228"/>
                  <a:gd name="connsiteX151" fmla="*/ 469685 w 524686"/>
                  <a:gd name="connsiteY151" fmla="*/ 452315 h 723228"/>
                  <a:gd name="connsiteX152" fmla="*/ 469174 w 524686"/>
                  <a:gd name="connsiteY152" fmla="*/ 453850 h 723228"/>
                  <a:gd name="connsiteX153" fmla="*/ 467894 w 524686"/>
                  <a:gd name="connsiteY153" fmla="*/ 453594 h 723228"/>
                  <a:gd name="connsiteX154" fmla="*/ 467127 w 524686"/>
                  <a:gd name="connsiteY154" fmla="*/ 455129 h 723228"/>
                  <a:gd name="connsiteX155" fmla="*/ 465848 w 524686"/>
                  <a:gd name="connsiteY155" fmla="*/ 455641 h 723228"/>
                  <a:gd name="connsiteX156" fmla="*/ 463034 w 524686"/>
                  <a:gd name="connsiteY156" fmla="*/ 455641 h 723228"/>
                  <a:gd name="connsiteX157" fmla="*/ 463034 w 524686"/>
                  <a:gd name="connsiteY157" fmla="*/ 459222 h 723228"/>
                  <a:gd name="connsiteX158" fmla="*/ 462267 w 524686"/>
                  <a:gd name="connsiteY158" fmla="*/ 462036 h 723228"/>
                  <a:gd name="connsiteX159" fmla="*/ 462522 w 524686"/>
                  <a:gd name="connsiteY159" fmla="*/ 466641 h 723228"/>
                  <a:gd name="connsiteX160" fmla="*/ 462267 w 524686"/>
                  <a:gd name="connsiteY160" fmla="*/ 469199 h 723228"/>
                  <a:gd name="connsiteX161" fmla="*/ 462522 w 524686"/>
                  <a:gd name="connsiteY161" fmla="*/ 469455 h 723228"/>
                  <a:gd name="connsiteX162" fmla="*/ 462011 w 524686"/>
                  <a:gd name="connsiteY162" fmla="*/ 473037 h 723228"/>
                  <a:gd name="connsiteX163" fmla="*/ 459708 w 524686"/>
                  <a:gd name="connsiteY163" fmla="*/ 473548 h 723228"/>
                  <a:gd name="connsiteX164" fmla="*/ 458429 w 524686"/>
                  <a:gd name="connsiteY164" fmla="*/ 474827 h 723228"/>
                  <a:gd name="connsiteX165" fmla="*/ 457406 w 524686"/>
                  <a:gd name="connsiteY165" fmla="*/ 474827 h 723228"/>
                  <a:gd name="connsiteX166" fmla="*/ 455103 w 524686"/>
                  <a:gd name="connsiteY166" fmla="*/ 477130 h 723228"/>
                  <a:gd name="connsiteX167" fmla="*/ 452545 w 524686"/>
                  <a:gd name="connsiteY167" fmla="*/ 477386 h 723228"/>
                  <a:gd name="connsiteX168" fmla="*/ 452289 w 524686"/>
                  <a:gd name="connsiteY168" fmla="*/ 479432 h 723228"/>
                  <a:gd name="connsiteX169" fmla="*/ 452289 w 524686"/>
                  <a:gd name="connsiteY169" fmla="*/ 481223 h 723228"/>
                  <a:gd name="connsiteX170" fmla="*/ 451522 w 524686"/>
                  <a:gd name="connsiteY170" fmla="*/ 483781 h 723228"/>
                  <a:gd name="connsiteX171" fmla="*/ 449987 w 524686"/>
                  <a:gd name="connsiteY171" fmla="*/ 484037 h 723228"/>
                  <a:gd name="connsiteX172" fmla="*/ 449476 w 524686"/>
                  <a:gd name="connsiteY172" fmla="*/ 484804 h 723228"/>
                  <a:gd name="connsiteX173" fmla="*/ 450499 w 524686"/>
                  <a:gd name="connsiteY173" fmla="*/ 487874 h 723228"/>
                  <a:gd name="connsiteX174" fmla="*/ 451011 w 524686"/>
                  <a:gd name="connsiteY174" fmla="*/ 491712 h 723228"/>
                  <a:gd name="connsiteX175" fmla="*/ 448197 w 524686"/>
                  <a:gd name="connsiteY175" fmla="*/ 493247 h 723228"/>
                  <a:gd name="connsiteX176" fmla="*/ 448964 w 524686"/>
                  <a:gd name="connsiteY176" fmla="*/ 500154 h 723228"/>
                  <a:gd name="connsiteX177" fmla="*/ 448452 w 524686"/>
                  <a:gd name="connsiteY177" fmla="*/ 502712 h 723228"/>
                  <a:gd name="connsiteX178" fmla="*/ 448452 w 524686"/>
                  <a:gd name="connsiteY178" fmla="*/ 504247 h 723228"/>
                  <a:gd name="connsiteX179" fmla="*/ 447173 w 524686"/>
                  <a:gd name="connsiteY179" fmla="*/ 504503 h 723228"/>
                  <a:gd name="connsiteX180" fmla="*/ 445383 w 524686"/>
                  <a:gd name="connsiteY180" fmla="*/ 505782 h 723228"/>
                  <a:gd name="connsiteX181" fmla="*/ 443336 w 524686"/>
                  <a:gd name="connsiteY181" fmla="*/ 509363 h 723228"/>
                  <a:gd name="connsiteX182" fmla="*/ 440778 w 524686"/>
                  <a:gd name="connsiteY182" fmla="*/ 510386 h 723228"/>
                  <a:gd name="connsiteX183" fmla="*/ 438731 w 524686"/>
                  <a:gd name="connsiteY183" fmla="*/ 510131 h 723228"/>
                  <a:gd name="connsiteX184" fmla="*/ 438987 w 524686"/>
                  <a:gd name="connsiteY184" fmla="*/ 511666 h 723228"/>
                  <a:gd name="connsiteX185" fmla="*/ 438475 w 524686"/>
                  <a:gd name="connsiteY185" fmla="*/ 514224 h 723228"/>
                  <a:gd name="connsiteX186" fmla="*/ 437708 w 524686"/>
                  <a:gd name="connsiteY186" fmla="*/ 516782 h 723228"/>
                  <a:gd name="connsiteX187" fmla="*/ 437964 w 524686"/>
                  <a:gd name="connsiteY187" fmla="*/ 518061 h 723228"/>
                  <a:gd name="connsiteX188" fmla="*/ 441289 w 524686"/>
                  <a:gd name="connsiteY188" fmla="*/ 521898 h 723228"/>
                  <a:gd name="connsiteX189" fmla="*/ 440778 w 524686"/>
                  <a:gd name="connsiteY189" fmla="*/ 522922 h 723228"/>
                  <a:gd name="connsiteX190" fmla="*/ 441289 w 524686"/>
                  <a:gd name="connsiteY190" fmla="*/ 524457 h 723228"/>
                  <a:gd name="connsiteX191" fmla="*/ 441545 w 524686"/>
                  <a:gd name="connsiteY191" fmla="*/ 528294 h 723228"/>
                  <a:gd name="connsiteX192" fmla="*/ 441289 w 524686"/>
                  <a:gd name="connsiteY192" fmla="*/ 531875 h 723228"/>
                  <a:gd name="connsiteX193" fmla="*/ 438220 w 524686"/>
                  <a:gd name="connsiteY193" fmla="*/ 533922 h 723228"/>
                  <a:gd name="connsiteX194" fmla="*/ 437196 w 524686"/>
                  <a:gd name="connsiteY194" fmla="*/ 535201 h 723228"/>
                  <a:gd name="connsiteX195" fmla="*/ 436173 w 524686"/>
                  <a:gd name="connsiteY195" fmla="*/ 537759 h 723228"/>
                  <a:gd name="connsiteX196" fmla="*/ 434894 w 524686"/>
                  <a:gd name="connsiteY196" fmla="*/ 539038 h 723228"/>
                  <a:gd name="connsiteX197" fmla="*/ 432335 w 524686"/>
                  <a:gd name="connsiteY197" fmla="*/ 544155 h 723228"/>
                  <a:gd name="connsiteX198" fmla="*/ 431312 w 524686"/>
                  <a:gd name="connsiteY198" fmla="*/ 549015 h 723228"/>
                  <a:gd name="connsiteX199" fmla="*/ 429521 w 524686"/>
                  <a:gd name="connsiteY199" fmla="*/ 548759 h 723228"/>
                  <a:gd name="connsiteX200" fmla="*/ 427219 w 524686"/>
                  <a:gd name="connsiteY200" fmla="*/ 554387 h 723228"/>
                  <a:gd name="connsiteX201" fmla="*/ 425940 w 524686"/>
                  <a:gd name="connsiteY201" fmla="*/ 556690 h 723228"/>
                  <a:gd name="connsiteX202" fmla="*/ 424405 w 524686"/>
                  <a:gd name="connsiteY202" fmla="*/ 557201 h 723228"/>
                  <a:gd name="connsiteX203" fmla="*/ 423638 w 524686"/>
                  <a:gd name="connsiteY203" fmla="*/ 557969 h 723228"/>
                  <a:gd name="connsiteX204" fmla="*/ 421591 w 524686"/>
                  <a:gd name="connsiteY204" fmla="*/ 562830 h 723228"/>
                  <a:gd name="connsiteX205" fmla="*/ 420568 w 524686"/>
                  <a:gd name="connsiteY205" fmla="*/ 574853 h 723228"/>
                  <a:gd name="connsiteX206" fmla="*/ 420568 w 524686"/>
                  <a:gd name="connsiteY206" fmla="*/ 577667 h 723228"/>
                  <a:gd name="connsiteX207" fmla="*/ 419289 w 524686"/>
                  <a:gd name="connsiteY207" fmla="*/ 579458 h 723228"/>
                  <a:gd name="connsiteX208" fmla="*/ 417242 w 524686"/>
                  <a:gd name="connsiteY208" fmla="*/ 577923 h 723228"/>
                  <a:gd name="connsiteX209" fmla="*/ 415707 w 524686"/>
                  <a:gd name="connsiteY209" fmla="*/ 575621 h 723228"/>
                  <a:gd name="connsiteX210" fmla="*/ 413916 w 524686"/>
                  <a:gd name="connsiteY210" fmla="*/ 577155 h 723228"/>
                  <a:gd name="connsiteX211" fmla="*/ 409312 w 524686"/>
                  <a:gd name="connsiteY211" fmla="*/ 575365 h 723228"/>
                  <a:gd name="connsiteX212" fmla="*/ 406242 w 524686"/>
                  <a:gd name="connsiteY212" fmla="*/ 574597 h 723228"/>
                  <a:gd name="connsiteX213" fmla="*/ 403172 w 524686"/>
                  <a:gd name="connsiteY213" fmla="*/ 571783 h 723228"/>
                  <a:gd name="connsiteX214" fmla="*/ 401893 w 524686"/>
                  <a:gd name="connsiteY214" fmla="*/ 569992 h 723228"/>
                  <a:gd name="connsiteX215" fmla="*/ 399591 w 524686"/>
                  <a:gd name="connsiteY215" fmla="*/ 571272 h 723228"/>
                  <a:gd name="connsiteX216" fmla="*/ 397800 w 524686"/>
                  <a:gd name="connsiteY216" fmla="*/ 570248 h 723228"/>
                  <a:gd name="connsiteX217" fmla="*/ 395498 w 524686"/>
                  <a:gd name="connsiteY217" fmla="*/ 572039 h 723228"/>
                  <a:gd name="connsiteX218" fmla="*/ 392172 w 524686"/>
                  <a:gd name="connsiteY218" fmla="*/ 573318 h 723228"/>
                  <a:gd name="connsiteX219" fmla="*/ 392684 w 524686"/>
                  <a:gd name="connsiteY219" fmla="*/ 574341 h 723228"/>
                  <a:gd name="connsiteX220" fmla="*/ 388846 w 524686"/>
                  <a:gd name="connsiteY220" fmla="*/ 576900 h 723228"/>
                  <a:gd name="connsiteX221" fmla="*/ 383474 w 524686"/>
                  <a:gd name="connsiteY221" fmla="*/ 580481 h 723228"/>
                  <a:gd name="connsiteX222" fmla="*/ 378869 w 524686"/>
                  <a:gd name="connsiteY222" fmla="*/ 582016 h 723228"/>
                  <a:gd name="connsiteX223" fmla="*/ 379637 w 524686"/>
                  <a:gd name="connsiteY223" fmla="*/ 593272 h 723228"/>
                  <a:gd name="connsiteX224" fmla="*/ 380916 w 524686"/>
                  <a:gd name="connsiteY224" fmla="*/ 597109 h 723228"/>
                  <a:gd name="connsiteX225" fmla="*/ 381683 w 524686"/>
                  <a:gd name="connsiteY225" fmla="*/ 598644 h 723228"/>
                  <a:gd name="connsiteX226" fmla="*/ 376055 w 524686"/>
                  <a:gd name="connsiteY226" fmla="*/ 599156 h 723228"/>
                  <a:gd name="connsiteX227" fmla="*/ 374009 w 524686"/>
                  <a:gd name="connsiteY227" fmla="*/ 600179 h 723228"/>
                  <a:gd name="connsiteX228" fmla="*/ 373497 w 524686"/>
                  <a:gd name="connsiteY228" fmla="*/ 601203 h 723228"/>
                  <a:gd name="connsiteX229" fmla="*/ 372474 w 524686"/>
                  <a:gd name="connsiteY229" fmla="*/ 605807 h 723228"/>
                  <a:gd name="connsiteX230" fmla="*/ 373753 w 524686"/>
                  <a:gd name="connsiteY230" fmla="*/ 606575 h 723228"/>
                  <a:gd name="connsiteX231" fmla="*/ 372985 w 524686"/>
                  <a:gd name="connsiteY231" fmla="*/ 608110 h 723228"/>
                  <a:gd name="connsiteX232" fmla="*/ 370939 w 524686"/>
                  <a:gd name="connsiteY232" fmla="*/ 610668 h 723228"/>
                  <a:gd name="connsiteX233" fmla="*/ 372218 w 524686"/>
                  <a:gd name="connsiteY233" fmla="*/ 613738 h 723228"/>
                  <a:gd name="connsiteX234" fmla="*/ 373753 w 524686"/>
                  <a:gd name="connsiteY234" fmla="*/ 615017 h 723228"/>
                  <a:gd name="connsiteX235" fmla="*/ 376055 w 524686"/>
                  <a:gd name="connsiteY235" fmla="*/ 616040 h 723228"/>
                  <a:gd name="connsiteX236" fmla="*/ 380660 w 524686"/>
                  <a:gd name="connsiteY236" fmla="*/ 617831 h 723228"/>
                  <a:gd name="connsiteX237" fmla="*/ 379637 w 524686"/>
                  <a:gd name="connsiteY237" fmla="*/ 620645 h 723228"/>
                  <a:gd name="connsiteX238" fmla="*/ 378614 w 524686"/>
                  <a:gd name="connsiteY238" fmla="*/ 621156 h 723228"/>
                  <a:gd name="connsiteX239" fmla="*/ 377079 w 524686"/>
                  <a:gd name="connsiteY239" fmla="*/ 620901 h 723228"/>
                  <a:gd name="connsiteX240" fmla="*/ 375543 w 524686"/>
                  <a:gd name="connsiteY240" fmla="*/ 621412 h 723228"/>
                  <a:gd name="connsiteX241" fmla="*/ 375288 w 524686"/>
                  <a:gd name="connsiteY241" fmla="*/ 623203 h 723228"/>
                  <a:gd name="connsiteX242" fmla="*/ 371962 w 524686"/>
                  <a:gd name="connsiteY242" fmla="*/ 625505 h 723228"/>
                  <a:gd name="connsiteX243" fmla="*/ 370427 w 524686"/>
                  <a:gd name="connsiteY243" fmla="*/ 628319 h 723228"/>
                  <a:gd name="connsiteX244" fmla="*/ 368125 w 524686"/>
                  <a:gd name="connsiteY244" fmla="*/ 634715 h 723228"/>
                  <a:gd name="connsiteX245" fmla="*/ 368125 w 524686"/>
                  <a:gd name="connsiteY245" fmla="*/ 638296 h 723228"/>
                  <a:gd name="connsiteX246" fmla="*/ 367869 w 524686"/>
                  <a:gd name="connsiteY246" fmla="*/ 641110 h 723228"/>
                  <a:gd name="connsiteX247" fmla="*/ 368637 w 524686"/>
                  <a:gd name="connsiteY247" fmla="*/ 643413 h 723228"/>
                  <a:gd name="connsiteX248" fmla="*/ 368380 w 524686"/>
                  <a:gd name="connsiteY248" fmla="*/ 645459 h 723228"/>
                  <a:gd name="connsiteX249" fmla="*/ 368892 w 524686"/>
                  <a:gd name="connsiteY249" fmla="*/ 648273 h 723228"/>
                  <a:gd name="connsiteX250" fmla="*/ 368637 w 524686"/>
                  <a:gd name="connsiteY250" fmla="*/ 649808 h 723228"/>
                  <a:gd name="connsiteX251" fmla="*/ 368892 w 524686"/>
                  <a:gd name="connsiteY251" fmla="*/ 651343 h 723228"/>
                  <a:gd name="connsiteX252" fmla="*/ 367613 w 524686"/>
                  <a:gd name="connsiteY252" fmla="*/ 654157 h 723228"/>
                  <a:gd name="connsiteX253" fmla="*/ 366846 w 524686"/>
                  <a:gd name="connsiteY253" fmla="*/ 656971 h 723228"/>
                  <a:gd name="connsiteX254" fmla="*/ 364799 w 524686"/>
                  <a:gd name="connsiteY254" fmla="*/ 660809 h 723228"/>
                  <a:gd name="connsiteX255" fmla="*/ 366590 w 524686"/>
                  <a:gd name="connsiteY255" fmla="*/ 662855 h 723228"/>
                  <a:gd name="connsiteX256" fmla="*/ 366334 w 524686"/>
                  <a:gd name="connsiteY256" fmla="*/ 663878 h 723228"/>
                  <a:gd name="connsiteX257" fmla="*/ 367869 w 524686"/>
                  <a:gd name="connsiteY257" fmla="*/ 666948 h 723228"/>
                  <a:gd name="connsiteX258" fmla="*/ 370683 w 524686"/>
                  <a:gd name="connsiteY258" fmla="*/ 670786 h 723228"/>
                  <a:gd name="connsiteX259" fmla="*/ 373497 w 524686"/>
                  <a:gd name="connsiteY259" fmla="*/ 673088 h 723228"/>
                  <a:gd name="connsiteX260" fmla="*/ 376567 w 524686"/>
                  <a:gd name="connsiteY260" fmla="*/ 674623 h 723228"/>
                  <a:gd name="connsiteX261" fmla="*/ 376567 w 524686"/>
                  <a:gd name="connsiteY261" fmla="*/ 675902 h 723228"/>
                  <a:gd name="connsiteX262" fmla="*/ 375032 w 524686"/>
                  <a:gd name="connsiteY262" fmla="*/ 677437 h 723228"/>
                  <a:gd name="connsiteX263" fmla="*/ 372474 w 524686"/>
                  <a:gd name="connsiteY263" fmla="*/ 678972 h 723228"/>
                  <a:gd name="connsiteX264" fmla="*/ 370683 w 524686"/>
                  <a:gd name="connsiteY264" fmla="*/ 681018 h 723228"/>
                  <a:gd name="connsiteX265" fmla="*/ 368892 w 524686"/>
                  <a:gd name="connsiteY265" fmla="*/ 682042 h 723228"/>
                  <a:gd name="connsiteX266" fmla="*/ 367613 w 524686"/>
                  <a:gd name="connsiteY266" fmla="*/ 684088 h 723228"/>
                  <a:gd name="connsiteX267" fmla="*/ 365311 w 524686"/>
                  <a:gd name="connsiteY267" fmla="*/ 682553 h 723228"/>
                  <a:gd name="connsiteX268" fmla="*/ 363520 w 524686"/>
                  <a:gd name="connsiteY268" fmla="*/ 682809 h 723228"/>
                  <a:gd name="connsiteX269" fmla="*/ 360706 w 524686"/>
                  <a:gd name="connsiteY269" fmla="*/ 682553 h 723228"/>
                  <a:gd name="connsiteX270" fmla="*/ 356101 w 524686"/>
                  <a:gd name="connsiteY270" fmla="*/ 681786 h 723228"/>
                  <a:gd name="connsiteX271" fmla="*/ 354311 w 524686"/>
                  <a:gd name="connsiteY271" fmla="*/ 681018 h 723228"/>
                  <a:gd name="connsiteX272" fmla="*/ 353032 w 524686"/>
                  <a:gd name="connsiteY272" fmla="*/ 679739 h 723228"/>
                  <a:gd name="connsiteX273" fmla="*/ 350985 w 524686"/>
                  <a:gd name="connsiteY273" fmla="*/ 678460 h 723228"/>
                  <a:gd name="connsiteX274" fmla="*/ 347148 w 524686"/>
                  <a:gd name="connsiteY274" fmla="*/ 680507 h 723228"/>
                  <a:gd name="connsiteX275" fmla="*/ 345613 w 524686"/>
                  <a:gd name="connsiteY275" fmla="*/ 680507 h 723228"/>
                  <a:gd name="connsiteX276" fmla="*/ 344589 w 524686"/>
                  <a:gd name="connsiteY276" fmla="*/ 681530 h 723228"/>
                  <a:gd name="connsiteX277" fmla="*/ 342798 w 524686"/>
                  <a:gd name="connsiteY277" fmla="*/ 682042 h 723228"/>
                  <a:gd name="connsiteX278" fmla="*/ 339729 w 524686"/>
                  <a:gd name="connsiteY278" fmla="*/ 682042 h 723228"/>
                  <a:gd name="connsiteX279" fmla="*/ 338706 w 524686"/>
                  <a:gd name="connsiteY279" fmla="*/ 679228 h 723228"/>
                  <a:gd name="connsiteX280" fmla="*/ 335892 w 524686"/>
                  <a:gd name="connsiteY280" fmla="*/ 680251 h 723228"/>
                  <a:gd name="connsiteX281" fmla="*/ 334357 w 524686"/>
                  <a:gd name="connsiteY281" fmla="*/ 677437 h 723228"/>
                  <a:gd name="connsiteX282" fmla="*/ 331543 w 524686"/>
                  <a:gd name="connsiteY282" fmla="*/ 679228 h 723228"/>
                  <a:gd name="connsiteX283" fmla="*/ 332310 w 524686"/>
                  <a:gd name="connsiteY283" fmla="*/ 682042 h 723228"/>
                  <a:gd name="connsiteX284" fmla="*/ 333589 w 524686"/>
                  <a:gd name="connsiteY284" fmla="*/ 681530 h 723228"/>
                  <a:gd name="connsiteX285" fmla="*/ 334612 w 524686"/>
                  <a:gd name="connsiteY285" fmla="*/ 684344 h 723228"/>
                  <a:gd name="connsiteX286" fmla="*/ 334101 w 524686"/>
                  <a:gd name="connsiteY286" fmla="*/ 685111 h 723228"/>
                  <a:gd name="connsiteX287" fmla="*/ 334612 w 524686"/>
                  <a:gd name="connsiteY287" fmla="*/ 686902 h 723228"/>
                  <a:gd name="connsiteX288" fmla="*/ 335892 w 524686"/>
                  <a:gd name="connsiteY288" fmla="*/ 688693 h 723228"/>
                  <a:gd name="connsiteX289" fmla="*/ 337426 w 524686"/>
                  <a:gd name="connsiteY289" fmla="*/ 689716 h 723228"/>
                  <a:gd name="connsiteX290" fmla="*/ 338961 w 524686"/>
                  <a:gd name="connsiteY290" fmla="*/ 688693 h 723228"/>
                  <a:gd name="connsiteX291" fmla="*/ 342287 w 524686"/>
                  <a:gd name="connsiteY291" fmla="*/ 688181 h 723228"/>
                  <a:gd name="connsiteX292" fmla="*/ 343310 w 524686"/>
                  <a:gd name="connsiteY292" fmla="*/ 690228 h 723228"/>
                  <a:gd name="connsiteX293" fmla="*/ 345101 w 524686"/>
                  <a:gd name="connsiteY293" fmla="*/ 690484 h 723228"/>
                  <a:gd name="connsiteX294" fmla="*/ 345101 w 524686"/>
                  <a:gd name="connsiteY294" fmla="*/ 692530 h 723228"/>
                  <a:gd name="connsiteX295" fmla="*/ 346892 w 524686"/>
                  <a:gd name="connsiteY295" fmla="*/ 693809 h 723228"/>
                  <a:gd name="connsiteX296" fmla="*/ 348171 w 524686"/>
                  <a:gd name="connsiteY296" fmla="*/ 693809 h 723228"/>
                  <a:gd name="connsiteX297" fmla="*/ 349450 w 524686"/>
                  <a:gd name="connsiteY297" fmla="*/ 695088 h 723228"/>
                  <a:gd name="connsiteX298" fmla="*/ 352008 w 524686"/>
                  <a:gd name="connsiteY298" fmla="*/ 695088 h 723228"/>
                  <a:gd name="connsiteX299" fmla="*/ 354822 w 524686"/>
                  <a:gd name="connsiteY299" fmla="*/ 695344 h 723228"/>
                  <a:gd name="connsiteX300" fmla="*/ 357636 w 524686"/>
                  <a:gd name="connsiteY300" fmla="*/ 697391 h 723228"/>
                  <a:gd name="connsiteX301" fmla="*/ 358148 w 524686"/>
                  <a:gd name="connsiteY301" fmla="*/ 698926 h 723228"/>
                  <a:gd name="connsiteX302" fmla="*/ 358915 w 524686"/>
                  <a:gd name="connsiteY302" fmla="*/ 698926 h 723228"/>
                  <a:gd name="connsiteX303" fmla="*/ 357892 w 524686"/>
                  <a:gd name="connsiteY303" fmla="*/ 705833 h 723228"/>
                  <a:gd name="connsiteX304" fmla="*/ 357636 w 524686"/>
                  <a:gd name="connsiteY304" fmla="*/ 709159 h 723228"/>
                  <a:gd name="connsiteX305" fmla="*/ 357380 w 524686"/>
                  <a:gd name="connsiteY305" fmla="*/ 710182 h 723228"/>
                  <a:gd name="connsiteX306" fmla="*/ 356869 w 524686"/>
                  <a:gd name="connsiteY306" fmla="*/ 713252 h 723228"/>
                  <a:gd name="connsiteX307" fmla="*/ 357125 w 524686"/>
                  <a:gd name="connsiteY307" fmla="*/ 714787 h 723228"/>
                  <a:gd name="connsiteX308" fmla="*/ 354566 w 524686"/>
                  <a:gd name="connsiteY308" fmla="*/ 714531 h 723228"/>
                  <a:gd name="connsiteX309" fmla="*/ 352520 w 524686"/>
                  <a:gd name="connsiteY309" fmla="*/ 715298 h 723228"/>
                  <a:gd name="connsiteX310" fmla="*/ 351497 w 524686"/>
                  <a:gd name="connsiteY310" fmla="*/ 717856 h 723228"/>
                  <a:gd name="connsiteX311" fmla="*/ 344845 w 524686"/>
                  <a:gd name="connsiteY311" fmla="*/ 716066 h 723228"/>
                  <a:gd name="connsiteX312" fmla="*/ 346124 w 524686"/>
                  <a:gd name="connsiteY312" fmla="*/ 717601 h 723228"/>
                  <a:gd name="connsiteX313" fmla="*/ 344845 w 524686"/>
                  <a:gd name="connsiteY313" fmla="*/ 718368 h 723228"/>
                  <a:gd name="connsiteX314" fmla="*/ 343055 w 524686"/>
                  <a:gd name="connsiteY314" fmla="*/ 720926 h 723228"/>
                  <a:gd name="connsiteX315" fmla="*/ 341775 w 524686"/>
                  <a:gd name="connsiteY315" fmla="*/ 721694 h 723228"/>
                  <a:gd name="connsiteX316" fmla="*/ 338706 w 524686"/>
                  <a:gd name="connsiteY316" fmla="*/ 722717 h 723228"/>
                  <a:gd name="connsiteX317" fmla="*/ 337170 w 524686"/>
                  <a:gd name="connsiteY317" fmla="*/ 723229 h 723228"/>
                  <a:gd name="connsiteX318" fmla="*/ 334868 w 524686"/>
                  <a:gd name="connsiteY318" fmla="*/ 722717 h 723228"/>
                  <a:gd name="connsiteX319" fmla="*/ 334612 w 524686"/>
                  <a:gd name="connsiteY319" fmla="*/ 719903 h 723228"/>
                  <a:gd name="connsiteX320" fmla="*/ 332822 w 524686"/>
                  <a:gd name="connsiteY320" fmla="*/ 719136 h 723228"/>
                  <a:gd name="connsiteX321" fmla="*/ 334357 w 524686"/>
                  <a:gd name="connsiteY321" fmla="*/ 713507 h 723228"/>
                  <a:gd name="connsiteX322" fmla="*/ 332310 w 524686"/>
                  <a:gd name="connsiteY322" fmla="*/ 712484 h 723228"/>
                  <a:gd name="connsiteX323" fmla="*/ 330775 w 524686"/>
                  <a:gd name="connsiteY323" fmla="*/ 710949 h 723228"/>
                  <a:gd name="connsiteX324" fmla="*/ 325659 w 524686"/>
                  <a:gd name="connsiteY324" fmla="*/ 704298 h 723228"/>
                  <a:gd name="connsiteX325" fmla="*/ 319263 w 524686"/>
                  <a:gd name="connsiteY325" fmla="*/ 695344 h 723228"/>
                  <a:gd name="connsiteX326" fmla="*/ 317473 w 524686"/>
                  <a:gd name="connsiteY326" fmla="*/ 695856 h 723228"/>
                  <a:gd name="connsiteX327" fmla="*/ 314914 w 524686"/>
                  <a:gd name="connsiteY327" fmla="*/ 695600 h 723228"/>
                  <a:gd name="connsiteX328" fmla="*/ 309030 w 524686"/>
                  <a:gd name="connsiteY328" fmla="*/ 693554 h 723228"/>
                  <a:gd name="connsiteX329" fmla="*/ 308263 w 524686"/>
                  <a:gd name="connsiteY329" fmla="*/ 693554 h 723228"/>
                  <a:gd name="connsiteX330" fmla="*/ 302635 w 524686"/>
                  <a:gd name="connsiteY330" fmla="*/ 695600 h 723228"/>
                  <a:gd name="connsiteX331" fmla="*/ 301868 w 524686"/>
                  <a:gd name="connsiteY331" fmla="*/ 693298 h 723228"/>
                  <a:gd name="connsiteX332" fmla="*/ 301100 w 524686"/>
                  <a:gd name="connsiteY332" fmla="*/ 691763 h 723228"/>
                  <a:gd name="connsiteX333" fmla="*/ 293937 w 524686"/>
                  <a:gd name="connsiteY333" fmla="*/ 687925 h 723228"/>
                  <a:gd name="connsiteX334" fmla="*/ 289844 w 524686"/>
                  <a:gd name="connsiteY334" fmla="*/ 685879 h 723228"/>
                  <a:gd name="connsiteX335" fmla="*/ 280890 w 524686"/>
                  <a:gd name="connsiteY335" fmla="*/ 685879 h 723228"/>
                  <a:gd name="connsiteX336" fmla="*/ 279867 w 524686"/>
                  <a:gd name="connsiteY336" fmla="*/ 684344 h 723228"/>
                  <a:gd name="connsiteX337" fmla="*/ 278332 w 524686"/>
                  <a:gd name="connsiteY337" fmla="*/ 683577 h 723228"/>
                  <a:gd name="connsiteX338" fmla="*/ 275262 w 524686"/>
                  <a:gd name="connsiteY338" fmla="*/ 683832 h 723228"/>
                  <a:gd name="connsiteX339" fmla="*/ 270657 w 524686"/>
                  <a:gd name="connsiteY339" fmla="*/ 683321 h 723228"/>
                  <a:gd name="connsiteX340" fmla="*/ 268355 w 524686"/>
                  <a:gd name="connsiteY340" fmla="*/ 684088 h 723228"/>
                  <a:gd name="connsiteX341" fmla="*/ 261960 w 524686"/>
                  <a:gd name="connsiteY341" fmla="*/ 687158 h 723228"/>
                  <a:gd name="connsiteX342" fmla="*/ 261192 w 524686"/>
                  <a:gd name="connsiteY342" fmla="*/ 687670 h 723228"/>
                  <a:gd name="connsiteX343" fmla="*/ 257611 w 524686"/>
                  <a:gd name="connsiteY343" fmla="*/ 688949 h 723228"/>
                  <a:gd name="connsiteX344" fmla="*/ 256332 w 524686"/>
                  <a:gd name="connsiteY344" fmla="*/ 686646 h 723228"/>
                  <a:gd name="connsiteX345" fmla="*/ 254797 w 524686"/>
                  <a:gd name="connsiteY345" fmla="*/ 687158 h 723228"/>
                  <a:gd name="connsiteX346" fmla="*/ 252238 w 524686"/>
                  <a:gd name="connsiteY346" fmla="*/ 684600 h 723228"/>
                  <a:gd name="connsiteX347" fmla="*/ 250192 w 524686"/>
                  <a:gd name="connsiteY347" fmla="*/ 682809 h 723228"/>
                  <a:gd name="connsiteX348" fmla="*/ 248145 w 524686"/>
                  <a:gd name="connsiteY348" fmla="*/ 684344 h 723228"/>
                  <a:gd name="connsiteX349" fmla="*/ 244820 w 524686"/>
                  <a:gd name="connsiteY349" fmla="*/ 681274 h 723228"/>
                  <a:gd name="connsiteX350" fmla="*/ 242006 w 524686"/>
                  <a:gd name="connsiteY350" fmla="*/ 681018 h 723228"/>
                  <a:gd name="connsiteX351" fmla="*/ 240982 w 524686"/>
                  <a:gd name="connsiteY351" fmla="*/ 682297 h 723228"/>
                  <a:gd name="connsiteX352" fmla="*/ 240215 w 524686"/>
                  <a:gd name="connsiteY352" fmla="*/ 683577 h 723228"/>
                  <a:gd name="connsiteX353" fmla="*/ 234331 w 524686"/>
                  <a:gd name="connsiteY353" fmla="*/ 683065 h 723228"/>
                  <a:gd name="connsiteX354" fmla="*/ 234331 w 524686"/>
                  <a:gd name="connsiteY354" fmla="*/ 682553 h 723228"/>
                  <a:gd name="connsiteX355" fmla="*/ 231517 w 524686"/>
                  <a:gd name="connsiteY355" fmla="*/ 681786 h 723228"/>
                  <a:gd name="connsiteX356" fmla="*/ 228191 w 524686"/>
                  <a:gd name="connsiteY356" fmla="*/ 681274 h 723228"/>
                  <a:gd name="connsiteX357" fmla="*/ 227168 w 524686"/>
                  <a:gd name="connsiteY357" fmla="*/ 681786 h 723228"/>
                  <a:gd name="connsiteX358" fmla="*/ 219494 w 524686"/>
                  <a:gd name="connsiteY358" fmla="*/ 683321 h 723228"/>
                  <a:gd name="connsiteX359" fmla="*/ 215145 w 524686"/>
                  <a:gd name="connsiteY359" fmla="*/ 684088 h 723228"/>
                  <a:gd name="connsiteX360" fmla="*/ 214633 w 524686"/>
                  <a:gd name="connsiteY360" fmla="*/ 686135 h 723228"/>
                  <a:gd name="connsiteX361" fmla="*/ 213354 w 524686"/>
                  <a:gd name="connsiteY361" fmla="*/ 687158 h 723228"/>
                  <a:gd name="connsiteX362" fmla="*/ 212331 w 524686"/>
                  <a:gd name="connsiteY362" fmla="*/ 689205 h 723228"/>
                  <a:gd name="connsiteX363" fmla="*/ 211051 w 524686"/>
                  <a:gd name="connsiteY363" fmla="*/ 689716 h 723228"/>
                  <a:gd name="connsiteX364" fmla="*/ 205935 w 524686"/>
                  <a:gd name="connsiteY364" fmla="*/ 689460 h 723228"/>
                  <a:gd name="connsiteX365" fmla="*/ 203888 w 524686"/>
                  <a:gd name="connsiteY365" fmla="*/ 689972 h 723228"/>
                  <a:gd name="connsiteX366" fmla="*/ 204144 w 524686"/>
                  <a:gd name="connsiteY366" fmla="*/ 691507 h 723228"/>
                  <a:gd name="connsiteX367" fmla="*/ 199284 w 524686"/>
                  <a:gd name="connsiteY367" fmla="*/ 692274 h 723228"/>
                  <a:gd name="connsiteX368" fmla="*/ 196981 w 524686"/>
                  <a:gd name="connsiteY368" fmla="*/ 687158 h 723228"/>
                  <a:gd name="connsiteX369" fmla="*/ 195958 w 524686"/>
                  <a:gd name="connsiteY369" fmla="*/ 684856 h 723228"/>
                  <a:gd name="connsiteX370" fmla="*/ 188283 w 524686"/>
                  <a:gd name="connsiteY370" fmla="*/ 684088 h 723228"/>
                  <a:gd name="connsiteX371" fmla="*/ 187772 w 524686"/>
                  <a:gd name="connsiteY371" fmla="*/ 683577 h 723228"/>
                  <a:gd name="connsiteX372" fmla="*/ 185981 w 524686"/>
                  <a:gd name="connsiteY372" fmla="*/ 677949 h 723228"/>
                  <a:gd name="connsiteX373" fmla="*/ 181376 w 524686"/>
                  <a:gd name="connsiteY373" fmla="*/ 678460 h 723228"/>
                  <a:gd name="connsiteX374" fmla="*/ 175748 w 524686"/>
                  <a:gd name="connsiteY374" fmla="*/ 675902 h 723228"/>
                  <a:gd name="connsiteX375" fmla="*/ 170887 w 524686"/>
                  <a:gd name="connsiteY375" fmla="*/ 676925 h 723228"/>
                  <a:gd name="connsiteX376" fmla="*/ 170632 w 524686"/>
                  <a:gd name="connsiteY376" fmla="*/ 677437 h 723228"/>
                  <a:gd name="connsiteX377" fmla="*/ 167050 w 524686"/>
                  <a:gd name="connsiteY377" fmla="*/ 674623 h 723228"/>
                  <a:gd name="connsiteX378" fmla="*/ 165004 w 524686"/>
                  <a:gd name="connsiteY378" fmla="*/ 673344 h 723228"/>
                  <a:gd name="connsiteX379" fmla="*/ 162957 w 524686"/>
                  <a:gd name="connsiteY379" fmla="*/ 672576 h 723228"/>
                  <a:gd name="connsiteX380" fmla="*/ 157841 w 524686"/>
                  <a:gd name="connsiteY380" fmla="*/ 671809 h 723228"/>
                  <a:gd name="connsiteX381" fmla="*/ 156818 w 524686"/>
                  <a:gd name="connsiteY381" fmla="*/ 674367 h 723228"/>
                  <a:gd name="connsiteX382" fmla="*/ 154771 w 524686"/>
                  <a:gd name="connsiteY382" fmla="*/ 674111 h 723228"/>
                  <a:gd name="connsiteX383" fmla="*/ 151701 w 524686"/>
                  <a:gd name="connsiteY383" fmla="*/ 672320 h 723228"/>
                  <a:gd name="connsiteX384" fmla="*/ 151190 w 524686"/>
                  <a:gd name="connsiteY384" fmla="*/ 672320 h 723228"/>
                  <a:gd name="connsiteX385" fmla="*/ 149143 w 524686"/>
                  <a:gd name="connsiteY385" fmla="*/ 674367 h 723228"/>
                  <a:gd name="connsiteX386" fmla="*/ 143003 w 524686"/>
                  <a:gd name="connsiteY386" fmla="*/ 678204 h 723228"/>
                  <a:gd name="connsiteX387" fmla="*/ 141213 w 524686"/>
                  <a:gd name="connsiteY387" fmla="*/ 678716 h 723228"/>
                  <a:gd name="connsiteX388" fmla="*/ 138654 w 524686"/>
                  <a:gd name="connsiteY388" fmla="*/ 678460 h 723228"/>
                  <a:gd name="connsiteX389" fmla="*/ 135329 w 524686"/>
                  <a:gd name="connsiteY389" fmla="*/ 678460 h 723228"/>
                  <a:gd name="connsiteX390" fmla="*/ 132003 w 524686"/>
                  <a:gd name="connsiteY390" fmla="*/ 679483 h 723228"/>
                  <a:gd name="connsiteX391" fmla="*/ 129701 w 524686"/>
                  <a:gd name="connsiteY391" fmla="*/ 679995 h 723228"/>
                  <a:gd name="connsiteX392" fmla="*/ 128422 w 524686"/>
                  <a:gd name="connsiteY392" fmla="*/ 681786 h 723228"/>
                  <a:gd name="connsiteX393" fmla="*/ 126887 w 524686"/>
                  <a:gd name="connsiteY393" fmla="*/ 681786 h 723228"/>
                  <a:gd name="connsiteX394" fmla="*/ 121770 w 524686"/>
                  <a:gd name="connsiteY394" fmla="*/ 680763 h 723228"/>
                  <a:gd name="connsiteX395" fmla="*/ 119724 w 524686"/>
                  <a:gd name="connsiteY395" fmla="*/ 679739 h 723228"/>
                  <a:gd name="connsiteX396" fmla="*/ 115631 w 524686"/>
                  <a:gd name="connsiteY396" fmla="*/ 679483 h 723228"/>
                  <a:gd name="connsiteX397" fmla="*/ 114607 w 524686"/>
                  <a:gd name="connsiteY397" fmla="*/ 679739 h 723228"/>
                  <a:gd name="connsiteX398" fmla="*/ 110514 w 524686"/>
                  <a:gd name="connsiteY398" fmla="*/ 678460 h 723228"/>
                  <a:gd name="connsiteX399" fmla="*/ 106165 w 524686"/>
                  <a:gd name="connsiteY399" fmla="*/ 678204 h 723228"/>
                  <a:gd name="connsiteX400" fmla="*/ 104375 w 524686"/>
                  <a:gd name="connsiteY400" fmla="*/ 676669 h 723228"/>
                  <a:gd name="connsiteX401" fmla="*/ 102584 w 524686"/>
                  <a:gd name="connsiteY401" fmla="*/ 672576 h 723228"/>
                  <a:gd name="connsiteX402" fmla="*/ 101816 w 524686"/>
                  <a:gd name="connsiteY402" fmla="*/ 672065 h 723228"/>
                  <a:gd name="connsiteX403" fmla="*/ 100281 w 524686"/>
                  <a:gd name="connsiteY403" fmla="*/ 672832 h 723228"/>
                  <a:gd name="connsiteX404" fmla="*/ 99002 w 524686"/>
                  <a:gd name="connsiteY404" fmla="*/ 672832 h 723228"/>
                  <a:gd name="connsiteX405" fmla="*/ 95165 w 524686"/>
                  <a:gd name="connsiteY405" fmla="*/ 671553 h 723228"/>
                  <a:gd name="connsiteX406" fmla="*/ 93118 w 524686"/>
                  <a:gd name="connsiteY406" fmla="*/ 670018 h 723228"/>
                  <a:gd name="connsiteX407" fmla="*/ 91584 w 524686"/>
                  <a:gd name="connsiteY407" fmla="*/ 667204 h 723228"/>
                  <a:gd name="connsiteX408" fmla="*/ 90816 w 524686"/>
                  <a:gd name="connsiteY408" fmla="*/ 666437 h 723228"/>
                  <a:gd name="connsiteX409" fmla="*/ 87235 w 524686"/>
                  <a:gd name="connsiteY409" fmla="*/ 664646 h 723228"/>
                  <a:gd name="connsiteX410" fmla="*/ 86467 w 524686"/>
                  <a:gd name="connsiteY410" fmla="*/ 663878 h 723228"/>
                  <a:gd name="connsiteX411" fmla="*/ 83909 w 524686"/>
                  <a:gd name="connsiteY411" fmla="*/ 657995 h 723228"/>
                  <a:gd name="connsiteX412" fmla="*/ 75723 w 524686"/>
                  <a:gd name="connsiteY412" fmla="*/ 653646 h 723228"/>
                  <a:gd name="connsiteX413" fmla="*/ 74444 w 524686"/>
                  <a:gd name="connsiteY413" fmla="*/ 652367 h 723228"/>
                  <a:gd name="connsiteX414" fmla="*/ 72653 w 524686"/>
                  <a:gd name="connsiteY414" fmla="*/ 651343 h 723228"/>
                  <a:gd name="connsiteX415" fmla="*/ 67536 w 524686"/>
                  <a:gd name="connsiteY415" fmla="*/ 649808 h 723228"/>
                  <a:gd name="connsiteX416" fmla="*/ 58071 w 524686"/>
                  <a:gd name="connsiteY416" fmla="*/ 645204 h 723228"/>
                  <a:gd name="connsiteX417" fmla="*/ 55001 w 524686"/>
                  <a:gd name="connsiteY417" fmla="*/ 645204 h 723228"/>
                  <a:gd name="connsiteX418" fmla="*/ 54234 w 524686"/>
                  <a:gd name="connsiteY418" fmla="*/ 644436 h 723228"/>
                  <a:gd name="connsiteX419" fmla="*/ 51164 w 524686"/>
                  <a:gd name="connsiteY419" fmla="*/ 643669 h 723228"/>
                  <a:gd name="connsiteX420" fmla="*/ 49885 w 524686"/>
                  <a:gd name="connsiteY420" fmla="*/ 643924 h 723228"/>
                  <a:gd name="connsiteX421" fmla="*/ 45024 w 524686"/>
                  <a:gd name="connsiteY421" fmla="*/ 644948 h 723228"/>
                  <a:gd name="connsiteX422" fmla="*/ 43489 w 524686"/>
                  <a:gd name="connsiteY422" fmla="*/ 644948 h 723228"/>
                  <a:gd name="connsiteX423" fmla="*/ 43234 w 524686"/>
                  <a:gd name="connsiteY423" fmla="*/ 643413 h 723228"/>
                  <a:gd name="connsiteX424" fmla="*/ 38885 w 524686"/>
                  <a:gd name="connsiteY424" fmla="*/ 644436 h 723228"/>
                  <a:gd name="connsiteX425" fmla="*/ 37606 w 524686"/>
                  <a:gd name="connsiteY425" fmla="*/ 643413 h 723228"/>
                  <a:gd name="connsiteX426" fmla="*/ 35559 w 524686"/>
                  <a:gd name="connsiteY426" fmla="*/ 643413 h 723228"/>
                  <a:gd name="connsiteX427" fmla="*/ 33512 w 524686"/>
                  <a:gd name="connsiteY427" fmla="*/ 642645 h 723228"/>
                  <a:gd name="connsiteX428" fmla="*/ 33001 w 524686"/>
                  <a:gd name="connsiteY428" fmla="*/ 641622 h 723228"/>
                  <a:gd name="connsiteX429" fmla="*/ 31210 w 524686"/>
                  <a:gd name="connsiteY429" fmla="*/ 640855 h 723228"/>
                  <a:gd name="connsiteX430" fmla="*/ 30698 w 524686"/>
                  <a:gd name="connsiteY430" fmla="*/ 642134 h 723228"/>
                  <a:gd name="connsiteX431" fmla="*/ 24815 w 524686"/>
                  <a:gd name="connsiteY431" fmla="*/ 642645 h 723228"/>
                  <a:gd name="connsiteX432" fmla="*/ 22001 w 524686"/>
                  <a:gd name="connsiteY432" fmla="*/ 643157 h 723228"/>
                  <a:gd name="connsiteX433" fmla="*/ 20977 w 524686"/>
                  <a:gd name="connsiteY433" fmla="*/ 641878 h 723228"/>
                  <a:gd name="connsiteX434" fmla="*/ 17907 w 524686"/>
                  <a:gd name="connsiteY434" fmla="*/ 640087 h 723228"/>
                  <a:gd name="connsiteX435" fmla="*/ 17140 w 524686"/>
                  <a:gd name="connsiteY435" fmla="*/ 638808 h 723228"/>
                  <a:gd name="connsiteX436" fmla="*/ 13047 w 524686"/>
                  <a:gd name="connsiteY436" fmla="*/ 640087 h 723228"/>
                  <a:gd name="connsiteX437" fmla="*/ 12024 w 524686"/>
                  <a:gd name="connsiteY437" fmla="*/ 640087 h 723228"/>
                  <a:gd name="connsiteX438" fmla="*/ 10233 w 524686"/>
                  <a:gd name="connsiteY438" fmla="*/ 638808 h 723228"/>
                  <a:gd name="connsiteX439" fmla="*/ 7419 w 524686"/>
                  <a:gd name="connsiteY439" fmla="*/ 634971 h 723228"/>
                  <a:gd name="connsiteX440" fmla="*/ 3070 w 524686"/>
                  <a:gd name="connsiteY440" fmla="*/ 628575 h 723228"/>
                  <a:gd name="connsiteX441" fmla="*/ 1535 w 524686"/>
                  <a:gd name="connsiteY441" fmla="*/ 627296 h 723228"/>
                  <a:gd name="connsiteX442" fmla="*/ 256 w 524686"/>
                  <a:gd name="connsiteY442" fmla="*/ 627040 h 723228"/>
                  <a:gd name="connsiteX443" fmla="*/ 0 w 524686"/>
                  <a:gd name="connsiteY443" fmla="*/ 625761 h 723228"/>
                  <a:gd name="connsiteX444" fmla="*/ 7675 w 524686"/>
                  <a:gd name="connsiteY444" fmla="*/ 624482 h 723228"/>
                  <a:gd name="connsiteX445" fmla="*/ 9210 w 524686"/>
                  <a:gd name="connsiteY445" fmla="*/ 623970 h 723228"/>
                  <a:gd name="connsiteX446" fmla="*/ 10489 w 524686"/>
                  <a:gd name="connsiteY446" fmla="*/ 622436 h 723228"/>
                  <a:gd name="connsiteX447" fmla="*/ 11512 w 524686"/>
                  <a:gd name="connsiteY447" fmla="*/ 620133 h 723228"/>
                  <a:gd name="connsiteX448" fmla="*/ 12791 w 524686"/>
                  <a:gd name="connsiteY448" fmla="*/ 618342 h 723228"/>
                  <a:gd name="connsiteX449" fmla="*/ 15093 w 524686"/>
                  <a:gd name="connsiteY449" fmla="*/ 617575 h 723228"/>
                  <a:gd name="connsiteX450" fmla="*/ 16372 w 524686"/>
                  <a:gd name="connsiteY450" fmla="*/ 616552 h 723228"/>
                  <a:gd name="connsiteX451" fmla="*/ 18163 w 524686"/>
                  <a:gd name="connsiteY451" fmla="*/ 614505 h 723228"/>
                  <a:gd name="connsiteX452" fmla="*/ 17652 w 524686"/>
                  <a:gd name="connsiteY452" fmla="*/ 612459 h 723228"/>
                  <a:gd name="connsiteX453" fmla="*/ 16372 w 524686"/>
                  <a:gd name="connsiteY453" fmla="*/ 609900 h 723228"/>
                  <a:gd name="connsiteX454" fmla="*/ 16117 w 524686"/>
                  <a:gd name="connsiteY454" fmla="*/ 607342 h 723228"/>
                  <a:gd name="connsiteX455" fmla="*/ 18931 w 524686"/>
                  <a:gd name="connsiteY455" fmla="*/ 604784 h 723228"/>
                  <a:gd name="connsiteX456" fmla="*/ 20721 w 524686"/>
                  <a:gd name="connsiteY456" fmla="*/ 605040 h 723228"/>
                  <a:gd name="connsiteX457" fmla="*/ 22512 w 524686"/>
                  <a:gd name="connsiteY457" fmla="*/ 604784 h 723228"/>
                  <a:gd name="connsiteX458" fmla="*/ 25070 w 524686"/>
                  <a:gd name="connsiteY458" fmla="*/ 602737 h 723228"/>
                  <a:gd name="connsiteX459" fmla="*/ 27117 w 524686"/>
                  <a:gd name="connsiteY459" fmla="*/ 601970 h 723228"/>
                  <a:gd name="connsiteX460" fmla="*/ 29931 w 524686"/>
                  <a:gd name="connsiteY460" fmla="*/ 601970 h 723228"/>
                  <a:gd name="connsiteX461" fmla="*/ 31210 w 524686"/>
                  <a:gd name="connsiteY461" fmla="*/ 601714 h 723228"/>
                  <a:gd name="connsiteX462" fmla="*/ 31977 w 524686"/>
                  <a:gd name="connsiteY462" fmla="*/ 600691 h 723228"/>
                  <a:gd name="connsiteX463" fmla="*/ 34024 w 524686"/>
                  <a:gd name="connsiteY463" fmla="*/ 599668 h 723228"/>
                  <a:gd name="connsiteX464" fmla="*/ 35047 w 524686"/>
                  <a:gd name="connsiteY464" fmla="*/ 598389 h 723228"/>
                  <a:gd name="connsiteX465" fmla="*/ 37094 w 524686"/>
                  <a:gd name="connsiteY465" fmla="*/ 597621 h 723228"/>
                  <a:gd name="connsiteX466" fmla="*/ 37861 w 524686"/>
                  <a:gd name="connsiteY466" fmla="*/ 596598 h 723228"/>
                  <a:gd name="connsiteX467" fmla="*/ 40164 w 524686"/>
                  <a:gd name="connsiteY467" fmla="*/ 595319 h 723228"/>
                  <a:gd name="connsiteX468" fmla="*/ 41187 w 524686"/>
                  <a:gd name="connsiteY468" fmla="*/ 595574 h 723228"/>
                  <a:gd name="connsiteX469" fmla="*/ 42210 w 524686"/>
                  <a:gd name="connsiteY469" fmla="*/ 595063 h 723228"/>
                  <a:gd name="connsiteX470" fmla="*/ 44768 w 524686"/>
                  <a:gd name="connsiteY470" fmla="*/ 591993 h 723228"/>
                  <a:gd name="connsiteX471" fmla="*/ 44768 w 524686"/>
                  <a:gd name="connsiteY471" fmla="*/ 590202 h 723228"/>
                  <a:gd name="connsiteX472" fmla="*/ 45280 w 524686"/>
                  <a:gd name="connsiteY472" fmla="*/ 587132 h 723228"/>
                  <a:gd name="connsiteX473" fmla="*/ 45792 w 524686"/>
                  <a:gd name="connsiteY473" fmla="*/ 585853 h 723228"/>
                  <a:gd name="connsiteX474" fmla="*/ 47583 w 524686"/>
                  <a:gd name="connsiteY474" fmla="*/ 584318 h 723228"/>
                  <a:gd name="connsiteX475" fmla="*/ 49885 w 524686"/>
                  <a:gd name="connsiteY475" fmla="*/ 582783 h 723228"/>
                  <a:gd name="connsiteX476" fmla="*/ 50397 w 524686"/>
                  <a:gd name="connsiteY476" fmla="*/ 582272 h 723228"/>
                  <a:gd name="connsiteX477" fmla="*/ 51676 w 524686"/>
                  <a:gd name="connsiteY477" fmla="*/ 582783 h 723228"/>
                  <a:gd name="connsiteX478" fmla="*/ 52699 w 524686"/>
                  <a:gd name="connsiteY478" fmla="*/ 582272 h 723228"/>
                  <a:gd name="connsiteX479" fmla="*/ 53466 w 524686"/>
                  <a:gd name="connsiteY479" fmla="*/ 580225 h 723228"/>
                  <a:gd name="connsiteX480" fmla="*/ 54234 w 524686"/>
                  <a:gd name="connsiteY480" fmla="*/ 579969 h 723228"/>
                  <a:gd name="connsiteX481" fmla="*/ 60374 w 524686"/>
                  <a:gd name="connsiteY481" fmla="*/ 583807 h 723228"/>
                  <a:gd name="connsiteX482" fmla="*/ 62420 w 524686"/>
                  <a:gd name="connsiteY482" fmla="*/ 584574 h 723228"/>
                  <a:gd name="connsiteX483" fmla="*/ 64467 w 524686"/>
                  <a:gd name="connsiteY483" fmla="*/ 584830 h 723228"/>
                  <a:gd name="connsiteX484" fmla="*/ 66513 w 524686"/>
                  <a:gd name="connsiteY484" fmla="*/ 580993 h 723228"/>
                  <a:gd name="connsiteX485" fmla="*/ 69327 w 524686"/>
                  <a:gd name="connsiteY485" fmla="*/ 577923 h 723228"/>
                  <a:gd name="connsiteX486" fmla="*/ 70095 w 524686"/>
                  <a:gd name="connsiteY486" fmla="*/ 577923 h 723228"/>
                  <a:gd name="connsiteX487" fmla="*/ 71885 w 524686"/>
                  <a:gd name="connsiteY487" fmla="*/ 579458 h 723228"/>
                  <a:gd name="connsiteX488" fmla="*/ 73932 w 524686"/>
                  <a:gd name="connsiteY488" fmla="*/ 579458 h 723228"/>
                  <a:gd name="connsiteX489" fmla="*/ 74955 w 524686"/>
                  <a:gd name="connsiteY489" fmla="*/ 577923 h 723228"/>
                  <a:gd name="connsiteX490" fmla="*/ 75723 w 524686"/>
                  <a:gd name="connsiteY490" fmla="*/ 575109 h 723228"/>
                  <a:gd name="connsiteX491" fmla="*/ 77258 w 524686"/>
                  <a:gd name="connsiteY491" fmla="*/ 573318 h 723228"/>
                  <a:gd name="connsiteX492" fmla="*/ 77769 w 524686"/>
                  <a:gd name="connsiteY492" fmla="*/ 571783 h 723228"/>
                  <a:gd name="connsiteX493" fmla="*/ 79560 w 524686"/>
                  <a:gd name="connsiteY493" fmla="*/ 570248 h 723228"/>
                  <a:gd name="connsiteX494" fmla="*/ 81862 w 524686"/>
                  <a:gd name="connsiteY494" fmla="*/ 565644 h 723228"/>
                  <a:gd name="connsiteX495" fmla="*/ 86467 w 524686"/>
                  <a:gd name="connsiteY495" fmla="*/ 564109 h 723228"/>
                  <a:gd name="connsiteX496" fmla="*/ 88002 w 524686"/>
                  <a:gd name="connsiteY496" fmla="*/ 563341 h 723228"/>
                  <a:gd name="connsiteX497" fmla="*/ 89793 w 524686"/>
                  <a:gd name="connsiteY497" fmla="*/ 563597 h 723228"/>
                  <a:gd name="connsiteX498" fmla="*/ 91584 w 524686"/>
                  <a:gd name="connsiteY498" fmla="*/ 561295 h 723228"/>
                  <a:gd name="connsiteX499" fmla="*/ 93886 w 524686"/>
                  <a:gd name="connsiteY499" fmla="*/ 560271 h 723228"/>
                  <a:gd name="connsiteX500" fmla="*/ 94398 w 524686"/>
                  <a:gd name="connsiteY500" fmla="*/ 559504 h 723228"/>
                  <a:gd name="connsiteX501" fmla="*/ 95677 w 524686"/>
                  <a:gd name="connsiteY501" fmla="*/ 555922 h 723228"/>
                  <a:gd name="connsiteX502" fmla="*/ 96700 w 524686"/>
                  <a:gd name="connsiteY502" fmla="*/ 554387 h 723228"/>
                  <a:gd name="connsiteX503" fmla="*/ 101561 w 524686"/>
                  <a:gd name="connsiteY503" fmla="*/ 553108 h 723228"/>
                  <a:gd name="connsiteX504" fmla="*/ 103095 w 524686"/>
                  <a:gd name="connsiteY504" fmla="*/ 551829 h 723228"/>
                  <a:gd name="connsiteX505" fmla="*/ 103351 w 524686"/>
                  <a:gd name="connsiteY505" fmla="*/ 548759 h 723228"/>
                  <a:gd name="connsiteX506" fmla="*/ 104119 w 524686"/>
                  <a:gd name="connsiteY506" fmla="*/ 542876 h 723228"/>
                  <a:gd name="connsiteX507" fmla="*/ 104630 w 524686"/>
                  <a:gd name="connsiteY507" fmla="*/ 540829 h 723228"/>
                  <a:gd name="connsiteX508" fmla="*/ 101561 w 524686"/>
                  <a:gd name="connsiteY508" fmla="*/ 539806 h 723228"/>
                  <a:gd name="connsiteX509" fmla="*/ 101049 w 524686"/>
                  <a:gd name="connsiteY509" fmla="*/ 534945 h 723228"/>
                  <a:gd name="connsiteX510" fmla="*/ 101816 w 524686"/>
                  <a:gd name="connsiteY510" fmla="*/ 533666 h 723228"/>
                  <a:gd name="connsiteX511" fmla="*/ 102072 w 524686"/>
                  <a:gd name="connsiteY511" fmla="*/ 531364 h 723228"/>
                  <a:gd name="connsiteX512" fmla="*/ 102840 w 524686"/>
                  <a:gd name="connsiteY512" fmla="*/ 530085 h 723228"/>
                  <a:gd name="connsiteX513" fmla="*/ 105398 w 524686"/>
                  <a:gd name="connsiteY513" fmla="*/ 528805 h 723228"/>
                  <a:gd name="connsiteX514" fmla="*/ 107444 w 524686"/>
                  <a:gd name="connsiteY514" fmla="*/ 527526 h 723228"/>
                  <a:gd name="connsiteX515" fmla="*/ 110258 w 524686"/>
                  <a:gd name="connsiteY515" fmla="*/ 524712 h 723228"/>
                  <a:gd name="connsiteX516" fmla="*/ 110770 w 524686"/>
                  <a:gd name="connsiteY516" fmla="*/ 523689 h 723228"/>
                  <a:gd name="connsiteX517" fmla="*/ 111026 w 524686"/>
                  <a:gd name="connsiteY517" fmla="*/ 520363 h 723228"/>
                  <a:gd name="connsiteX518" fmla="*/ 115119 w 524686"/>
                  <a:gd name="connsiteY518" fmla="*/ 519084 h 723228"/>
                  <a:gd name="connsiteX519" fmla="*/ 119980 w 524686"/>
                  <a:gd name="connsiteY519" fmla="*/ 516014 h 723228"/>
                  <a:gd name="connsiteX520" fmla="*/ 120747 w 524686"/>
                  <a:gd name="connsiteY520" fmla="*/ 515503 h 723228"/>
                  <a:gd name="connsiteX521" fmla="*/ 120491 w 524686"/>
                  <a:gd name="connsiteY521" fmla="*/ 512433 h 723228"/>
                  <a:gd name="connsiteX522" fmla="*/ 120747 w 524686"/>
                  <a:gd name="connsiteY522" fmla="*/ 509875 h 723228"/>
                  <a:gd name="connsiteX523" fmla="*/ 121003 w 524686"/>
                  <a:gd name="connsiteY523" fmla="*/ 509619 h 723228"/>
                  <a:gd name="connsiteX524" fmla="*/ 121259 w 524686"/>
                  <a:gd name="connsiteY524" fmla="*/ 506293 h 723228"/>
                  <a:gd name="connsiteX525" fmla="*/ 120491 w 524686"/>
                  <a:gd name="connsiteY525" fmla="*/ 503223 h 723228"/>
                  <a:gd name="connsiteX526" fmla="*/ 119724 w 524686"/>
                  <a:gd name="connsiteY526" fmla="*/ 502968 h 723228"/>
                  <a:gd name="connsiteX527" fmla="*/ 121259 w 524686"/>
                  <a:gd name="connsiteY527" fmla="*/ 499898 h 723228"/>
                  <a:gd name="connsiteX528" fmla="*/ 123305 w 524686"/>
                  <a:gd name="connsiteY528" fmla="*/ 498619 h 723228"/>
                  <a:gd name="connsiteX529" fmla="*/ 124584 w 524686"/>
                  <a:gd name="connsiteY529" fmla="*/ 498619 h 723228"/>
                  <a:gd name="connsiteX530" fmla="*/ 127398 w 524686"/>
                  <a:gd name="connsiteY530" fmla="*/ 499386 h 723228"/>
                  <a:gd name="connsiteX531" fmla="*/ 128677 w 524686"/>
                  <a:gd name="connsiteY531" fmla="*/ 498875 h 723228"/>
                  <a:gd name="connsiteX532" fmla="*/ 130724 w 524686"/>
                  <a:gd name="connsiteY532" fmla="*/ 495549 h 723228"/>
                  <a:gd name="connsiteX533" fmla="*/ 132003 w 524686"/>
                  <a:gd name="connsiteY533" fmla="*/ 494781 h 723228"/>
                  <a:gd name="connsiteX534" fmla="*/ 132003 w 524686"/>
                  <a:gd name="connsiteY534" fmla="*/ 493247 h 723228"/>
                  <a:gd name="connsiteX535" fmla="*/ 131491 w 524686"/>
                  <a:gd name="connsiteY535" fmla="*/ 489921 h 723228"/>
                  <a:gd name="connsiteX536" fmla="*/ 132259 w 524686"/>
                  <a:gd name="connsiteY536" fmla="*/ 484549 h 723228"/>
                  <a:gd name="connsiteX537" fmla="*/ 132259 w 524686"/>
                  <a:gd name="connsiteY537" fmla="*/ 478153 h 723228"/>
                  <a:gd name="connsiteX538" fmla="*/ 134561 w 524686"/>
                  <a:gd name="connsiteY538" fmla="*/ 462292 h 723228"/>
                  <a:gd name="connsiteX539" fmla="*/ 134305 w 524686"/>
                  <a:gd name="connsiteY539" fmla="*/ 455385 h 723228"/>
                  <a:gd name="connsiteX540" fmla="*/ 132515 w 524686"/>
                  <a:gd name="connsiteY540" fmla="*/ 450269 h 723228"/>
                  <a:gd name="connsiteX541" fmla="*/ 132003 w 524686"/>
                  <a:gd name="connsiteY541" fmla="*/ 446943 h 723228"/>
                  <a:gd name="connsiteX542" fmla="*/ 129445 w 524686"/>
                  <a:gd name="connsiteY542" fmla="*/ 441571 h 723228"/>
                  <a:gd name="connsiteX543" fmla="*/ 126631 w 524686"/>
                  <a:gd name="connsiteY543" fmla="*/ 437478 h 723228"/>
                  <a:gd name="connsiteX544" fmla="*/ 124584 w 524686"/>
                  <a:gd name="connsiteY544" fmla="*/ 435175 h 723228"/>
                  <a:gd name="connsiteX545" fmla="*/ 123561 w 524686"/>
                  <a:gd name="connsiteY545" fmla="*/ 433129 h 723228"/>
                  <a:gd name="connsiteX546" fmla="*/ 123305 w 524686"/>
                  <a:gd name="connsiteY546" fmla="*/ 430571 h 723228"/>
                  <a:gd name="connsiteX547" fmla="*/ 123817 w 524686"/>
                  <a:gd name="connsiteY547" fmla="*/ 425454 h 723228"/>
                  <a:gd name="connsiteX548" fmla="*/ 123817 w 524686"/>
                  <a:gd name="connsiteY548" fmla="*/ 420338 h 723228"/>
                  <a:gd name="connsiteX549" fmla="*/ 123049 w 524686"/>
                  <a:gd name="connsiteY549" fmla="*/ 417780 h 723228"/>
                  <a:gd name="connsiteX550" fmla="*/ 124073 w 524686"/>
                  <a:gd name="connsiteY550" fmla="*/ 416501 h 723228"/>
                  <a:gd name="connsiteX551" fmla="*/ 124073 w 524686"/>
                  <a:gd name="connsiteY551" fmla="*/ 413175 h 723228"/>
                  <a:gd name="connsiteX552" fmla="*/ 123561 w 524686"/>
                  <a:gd name="connsiteY552" fmla="*/ 412919 h 723228"/>
                  <a:gd name="connsiteX553" fmla="*/ 120747 w 524686"/>
                  <a:gd name="connsiteY553" fmla="*/ 413431 h 723228"/>
                  <a:gd name="connsiteX554" fmla="*/ 119724 w 524686"/>
                  <a:gd name="connsiteY554" fmla="*/ 411384 h 723228"/>
                  <a:gd name="connsiteX555" fmla="*/ 118956 w 524686"/>
                  <a:gd name="connsiteY555" fmla="*/ 411128 h 723228"/>
                  <a:gd name="connsiteX556" fmla="*/ 117166 w 524686"/>
                  <a:gd name="connsiteY556" fmla="*/ 404477 h 723228"/>
                  <a:gd name="connsiteX557" fmla="*/ 118700 w 524686"/>
                  <a:gd name="connsiteY557" fmla="*/ 403710 h 723228"/>
                  <a:gd name="connsiteX558" fmla="*/ 117933 w 524686"/>
                  <a:gd name="connsiteY558" fmla="*/ 401919 h 723228"/>
                  <a:gd name="connsiteX559" fmla="*/ 118189 w 524686"/>
                  <a:gd name="connsiteY559" fmla="*/ 398849 h 723228"/>
                  <a:gd name="connsiteX560" fmla="*/ 125863 w 524686"/>
                  <a:gd name="connsiteY560" fmla="*/ 392453 h 723228"/>
                  <a:gd name="connsiteX561" fmla="*/ 129445 w 524686"/>
                  <a:gd name="connsiteY561" fmla="*/ 389384 h 723228"/>
                  <a:gd name="connsiteX562" fmla="*/ 130980 w 524686"/>
                  <a:gd name="connsiteY562" fmla="*/ 387337 h 723228"/>
                  <a:gd name="connsiteX563" fmla="*/ 134305 w 524686"/>
                  <a:gd name="connsiteY563" fmla="*/ 382221 h 723228"/>
                  <a:gd name="connsiteX564" fmla="*/ 135585 w 524686"/>
                  <a:gd name="connsiteY564" fmla="*/ 380942 h 723228"/>
                  <a:gd name="connsiteX565" fmla="*/ 138910 w 524686"/>
                  <a:gd name="connsiteY565" fmla="*/ 378128 h 723228"/>
                  <a:gd name="connsiteX566" fmla="*/ 149143 w 524686"/>
                  <a:gd name="connsiteY566" fmla="*/ 371988 h 723228"/>
                  <a:gd name="connsiteX567" fmla="*/ 151445 w 524686"/>
                  <a:gd name="connsiteY567" fmla="*/ 370453 h 723228"/>
                  <a:gd name="connsiteX568" fmla="*/ 156818 w 524686"/>
                  <a:gd name="connsiteY568" fmla="*/ 366104 h 723228"/>
                  <a:gd name="connsiteX569" fmla="*/ 162446 w 524686"/>
                  <a:gd name="connsiteY569" fmla="*/ 358685 h 723228"/>
                  <a:gd name="connsiteX570" fmla="*/ 160655 w 524686"/>
                  <a:gd name="connsiteY570" fmla="*/ 356383 h 723228"/>
                  <a:gd name="connsiteX571" fmla="*/ 158864 w 524686"/>
                  <a:gd name="connsiteY571" fmla="*/ 354592 h 723228"/>
                  <a:gd name="connsiteX572" fmla="*/ 154004 w 524686"/>
                  <a:gd name="connsiteY572" fmla="*/ 350755 h 723228"/>
                  <a:gd name="connsiteX573" fmla="*/ 149399 w 524686"/>
                  <a:gd name="connsiteY573" fmla="*/ 346150 h 723228"/>
                  <a:gd name="connsiteX574" fmla="*/ 147608 w 524686"/>
                  <a:gd name="connsiteY574" fmla="*/ 344871 h 723228"/>
                  <a:gd name="connsiteX575" fmla="*/ 144282 w 524686"/>
                  <a:gd name="connsiteY575" fmla="*/ 344360 h 723228"/>
                  <a:gd name="connsiteX576" fmla="*/ 143003 w 524686"/>
                  <a:gd name="connsiteY576" fmla="*/ 343592 h 723228"/>
                  <a:gd name="connsiteX577" fmla="*/ 140701 w 524686"/>
                  <a:gd name="connsiteY577" fmla="*/ 341289 h 723228"/>
                  <a:gd name="connsiteX578" fmla="*/ 140445 w 524686"/>
                  <a:gd name="connsiteY578" fmla="*/ 339755 h 723228"/>
                  <a:gd name="connsiteX579" fmla="*/ 139422 w 524686"/>
                  <a:gd name="connsiteY579" fmla="*/ 338220 h 723228"/>
                  <a:gd name="connsiteX580" fmla="*/ 138399 w 524686"/>
                  <a:gd name="connsiteY580" fmla="*/ 331312 h 723228"/>
                  <a:gd name="connsiteX581" fmla="*/ 138143 w 524686"/>
                  <a:gd name="connsiteY581" fmla="*/ 329266 h 723228"/>
                  <a:gd name="connsiteX582" fmla="*/ 133282 w 524686"/>
                  <a:gd name="connsiteY582" fmla="*/ 328498 h 723228"/>
                  <a:gd name="connsiteX583" fmla="*/ 131236 w 524686"/>
                  <a:gd name="connsiteY583" fmla="*/ 328243 h 723228"/>
                  <a:gd name="connsiteX584" fmla="*/ 128166 w 524686"/>
                  <a:gd name="connsiteY584" fmla="*/ 326708 h 723228"/>
                  <a:gd name="connsiteX585" fmla="*/ 127654 w 524686"/>
                  <a:gd name="connsiteY585" fmla="*/ 325940 h 723228"/>
                  <a:gd name="connsiteX586" fmla="*/ 127654 w 524686"/>
                  <a:gd name="connsiteY586" fmla="*/ 322615 h 723228"/>
                  <a:gd name="connsiteX587" fmla="*/ 127143 w 524686"/>
                  <a:gd name="connsiteY587" fmla="*/ 321847 h 723228"/>
                  <a:gd name="connsiteX588" fmla="*/ 124584 w 524686"/>
                  <a:gd name="connsiteY588" fmla="*/ 320824 h 723228"/>
                  <a:gd name="connsiteX589" fmla="*/ 124073 w 524686"/>
                  <a:gd name="connsiteY589" fmla="*/ 320312 h 723228"/>
                  <a:gd name="connsiteX590" fmla="*/ 123561 w 524686"/>
                  <a:gd name="connsiteY590" fmla="*/ 312382 h 723228"/>
                  <a:gd name="connsiteX591" fmla="*/ 120235 w 524686"/>
                  <a:gd name="connsiteY591" fmla="*/ 309312 h 723228"/>
                  <a:gd name="connsiteX592" fmla="*/ 114863 w 524686"/>
                  <a:gd name="connsiteY592" fmla="*/ 304963 h 723228"/>
                  <a:gd name="connsiteX593" fmla="*/ 113840 w 524686"/>
                  <a:gd name="connsiteY593" fmla="*/ 303173 h 723228"/>
                  <a:gd name="connsiteX594" fmla="*/ 111793 w 524686"/>
                  <a:gd name="connsiteY594" fmla="*/ 296777 h 723228"/>
                  <a:gd name="connsiteX595" fmla="*/ 109491 w 524686"/>
                  <a:gd name="connsiteY595" fmla="*/ 293963 h 723228"/>
                  <a:gd name="connsiteX596" fmla="*/ 108212 w 524686"/>
                  <a:gd name="connsiteY596" fmla="*/ 289870 h 723228"/>
                  <a:gd name="connsiteX597" fmla="*/ 106677 w 524686"/>
                  <a:gd name="connsiteY597" fmla="*/ 286032 h 723228"/>
                  <a:gd name="connsiteX598" fmla="*/ 108212 w 524686"/>
                  <a:gd name="connsiteY598" fmla="*/ 281683 h 723228"/>
                  <a:gd name="connsiteX599" fmla="*/ 109491 w 524686"/>
                  <a:gd name="connsiteY599" fmla="*/ 276567 h 723228"/>
                  <a:gd name="connsiteX600" fmla="*/ 110003 w 524686"/>
                  <a:gd name="connsiteY600" fmla="*/ 276567 h 723228"/>
                  <a:gd name="connsiteX601" fmla="*/ 110514 w 524686"/>
                  <a:gd name="connsiteY601" fmla="*/ 271195 h 723228"/>
                  <a:gd name="connsiteX602" fmla="*/ 110258 w 524686"/>
                  <a:gd name="connsiteY602" fmla="*/ 266590 h 723228"/>
                  <a:gd name="connsiteX603" fmla="*/ 110003 w 524686"/>
                  <a:gd name="connsiteY603" fmla="*/ 266078 h 723228"/>
                  <a:gd name="connsiteX604" fmla="*/ 110258 w 524686"/>
                  <a:gd name="connsiteY604" fmla="*/ 264032 h 723228"/>
                  <a:gd name="connsiteX605" fmla="*/ 112305 w 524686"/>
                  <a:gd name="connsiteY605" fmla="*/ 262241 h 723228"/>
                  <a:gd name="connsiteX606" fmla="*/ 114352 w 524686"/>
                  <a:gd name="connsiteY606" fmla="*/ 258915 h 723228"/>
                  <a:gd name="connsiteX607" fmla="*/ 114607 w 524686"/>
                  <a:gd name="connsiteY607" fmla="*/ 254311 h 723228"/>
                  <a:gd name="connsiteX608" fmla="*/ 119468 w 524686"/>
                  <a:gd name="connsiteY608" fmla="*/ 249962 h 723228"/>
                  <a:gd name="connsiteX609" fmla="*/ 122538 w 524686"/>
                  <a:gd name="connsiteY609" fmla="*/ 248427 h 723228"/>
                  <a:gd name="connsiteX610" fmla="*/ 124584 w 524686"/>
                  <a:gd name="connsiteY610" fmla="*/ 248171 h 723228"/>
                  <a:gd name="connsiteX611" fmla="*/ 125863 w 524686"/>
                  <a:gd name="connsiteY611" fmla="*/ 244334 h 723228"/>
                  <a:gd name="connsiteX612" fmla="*/ 122026 w 524686"/>
                  <a:gd name="connsiteY612" fmla="*/ 242799 h 723228"/>
                  <a:gd name="connsiteX613" fmla="*/ 112817 w 524686"/>
                  <a:gd name="connsiteY613" fmla="*/ 237682 h 723228"/>
                  <a:gd name="connsiteX614" fmla="*/ 108212 w 524686"/>
                  <a:gd name="connsiteY614" fmla="*/ 235124 h 723228"/>
                  <a:gd name="connsiteX615" fmla="*/ 102328 w 524686"/>
                  <a:gd name="connsiteY615" fmla="*/ 233333 h 723228"/>
                  <a:gd name="connsiteX616" fmla="*/ 96444 w 524686"/>
                  <a:gd name="connsiteY616" fmla="*/ 232054 h 723228"/>
                  <a:gd name="connsiteX617" fmla="*/ 91584 w 524686"/>
                  <a:gd name="connsiteY617" fmla="*/ 231031 h 723228"/>
                  <a:gd name="connsiteX618" fmla="*/ 89537 w 524686"/>
                  <a:gd name="connsiteY618" fmla="*/ 230264 h 723228"/>
                  <a:gd name="connsiteX619" fmla="*/ 85444 w 524686"/>
                  <a:gd name="connsiteY619" fmla="*/ 227961 h 723228"/>
                  <a:gd name="connsiteX620" fmla="*/ 81351 w 524686"/>
                  <a:gd name="connsiteY620" fmla="*/ 225915 h 723228"/>
                  <a:gd name="connsiteX621" fmla="*/ 77769 w 524686"/>
                  <a:gd name="connsiteY621" fmla="*/ 224891 h 723228"/>
                  <a:gd name="connsiteX622" fmla="*/ 77769 w 524686"/>
                  <a:gd name="connsiteY622" fmla="*/ 220798 h 723228"/>
                  <a:gd name="connsiteX623" fmla="*/ 76234 w 524686"/>
                  <a:gd name="connsiteY623" fmla="*/ 217984 h 723228"/>
                  <a:gd name="connsiteX624" fmla="*/ 73932 w 524686"/>
                  <a:gd name="connsiteY624" fmla="*/ 216194 h 723228"/>
                  <a:gd name="connsiteX625" fmla="*/ 73676 w 524686"/>
                  <a:gd name="connsiteY625" fmla="*/ 211845 h 723228"/>
                  <a:gd name="connsiteX626" fmla="*/ 73676 w 524686"/>
                  <a:gd name="connsiteY626" fmla="*/ 205705 h 723228"/>
                  <a:gd name="connsiteX627" fmla="*/ 76234 w 524686"/>
                  <a:gd name="connsiteY627" fmla="*/ 197263 h 723228"/>
                  <a:gd name="connsiteX628" fmla="*/ 77258 w 524686"/>
                  <a:gd name="connsiteY628" fmla="*/ 194705 h 723228"/>
                  <a:gd name="connsiteX629" fmla="*/ 79304 w 524686"/>
                  <a:gd name="connsiteY629" fmla="*/ 191891 h 723228"/>
                  <a:gd name="connsiteX630" fmla="*/ 82630 w 524686"/>
                  <a:gd name="connsiteY630" fmla="*/ 188821 h 723228"/>
                  <a:gd name="connsiteX631" fmla="*/ 87235 w 524686"/>
                  <a:gd name="connsiteY631" fmla="*/ 185751 h 723228"/>
                  <a:gd name="connsiteX632" fmla="*/ 92351 w 524686"/>
                  <a:gd name="connsiteY632" fmla="*/ 182937 h 723228"/>
                  <a:gd name="connsiteX633" fmla="*/ 93118 w 524686"/>
                  <a:gd name="connsiteY633" fmla="*/ 182425 h 723228"/>
                  <a:gd name="connsiteX634" fmla="*/ 94653 w 524686"/>
                  <a:gd name="connsiteY634" fmla="*/ 179355 h 723228"/>
                  <a:gd name="connsiteX635" fmla="*/ 96956 w 524686"/>
                  <a:gd name="connsiteY635" fmla="*/ 177309 h 723228"/>
                  <a:gd name="connsiteX636" fmla="*/ 100537 w 524686"/>
                  <a:gd name="connsiteY636" fmla="*/ 176541 h 723228"/>
                  <a:gd name="connsiteX637" fmla="*/ 104375 w 524686"/>
                  <a:gd name="connsiteY637" fmla="*/ 174495 h 723228"/>
                  <a:gd name="connsiteX638" fmla="*/ 106677 w 524686"/>
                  <a:gd name="connsiteY638" fmla="*/ 171937 h 723228"/>
                  <a:gd name="connsiteX639" fmla="*/ 109235 w 524686"/>
                  <a:gd name="connsiteY639" fmla="*/ 168611 h 723228"/>
                  <a:gd name="connsiteX640" fmla="*/ 111793 w 524686"/>
                  <a:gd name="connsiteY640" fmla="*/ 162727 h 723228"/>
                  <a:gd name="connsiteX641" fmla="*/ 114096 w 524686"/>
                  <a:gd name="connsiteY641" fmla="*/ 155053 h 723228"/>
                  <a:gd name="connsiteX642" fmla="*/ 115631 w 524686"/>
                  <a:gd name="connsiteY642" fmla="*/ 150192 h 723228"/>
                  <a:gd name="connsiteX643" fmla="*/ 123561 w 524686"/>
                  <a:gd name="connsiteY643" fmla="*/ 157099 h 723228"/>
                  <a:gd name="connsiteX644" fmla="*/ 124328 w 524686"/>
                  <a:gd name="connsiteY644" fmla="*/ 157355 h 723228"/>
                  <a:gd name="connsiteX645" fmla="*/ 127398 w 524686"/>
                  <a:gd name="connsiteY645" fmla="*/ 158122 h 723228"/>
                  <a:gd name="connsiteX646" fmla="*/ 132259 w 524686"/>
                  <a:gd name="connsiteY646" fmla="*/ 160425 h 723228"/>
                  <a:gd name="connsiteX647" fmla="*/ 136864 w 524686"/>
                  <a:gd name="connsiteY647" fmla="*/ 163469 h 723228"/>
                  <a:gd name="connsiteX648" fmla="*/ 138910 w 524686"/>
                  <a:gd name="connsiteY648" fmla="*/ 166053 h 723228"/>
                  <a:gd name="connsiteX649" fmla="*/ 140189 w 524686"/>
                  <a:gd name="connsiteY649" fmla="*/ 167818 h 723228"/>
                  <a:gd name="connsiteX650" fmla="*/ 150166 w 524686"/>
                  <a:gd name="connsiteY650" fmla="*/ 169864 h 723228"/>
                  <a:gd name="connsiteX651" fmla="*/ 152469 w 524686"/>
                  <a:gd name="connsiteY651" fmla="*/ 170120 h 723228"/>
                  <a:gd name="connsiteX652" fmla="*/ 157073 w 524686"/>
                  <a:gd name="connsiteY652" fmla="*/ 168841 h 723228"/>
                  <a:gd name="connsiteX653" fmla="*/ 159632 w 524686"/>
                  <a:gd name="connsiteY653" fmla="*/ 168586 h 723228"/>
                  <a:gd name="connsiteX654" fmla="*/ 162701 w 524686"/>
                  <a:gd name="connsiteY654" fmla="*/ 169097 h 723228"/>
                  <a:gd name="connsiteX655" fmla="*/ 165004 w 524686"/>
                  <a:gd name="connsiteY655" fmla="*/ 169864 h 723228"/>
                  <a:gd name="connsiteX656" fmla="*/ 167306 w 524686"/>
                  <a:gd name="connsiteY656" fmla="*/ 170888 h 723228"/>
                  <a:gd name="connsiteX657" fmla="*/ 169097 w 524686"/>
                  <a:gd name="connsiteY657" fmla="*/ 170120 h 723228"/>
                  <a:gd name="connsiteX658" fmla="*/ 168330 w 524686"/>
                  <a:gd name="connsiteY658" fmla="*/ 162958 h 723228"/>
                  <a:gd name="connsiteX659" fmla="*/ 170887 w 524686"/>
                  <a:gd name="connsiteY659" fmla="*/ 161678 h 723228"/>
                  <a:gd name="connsiteX660" fmla="*/ 171399 w 524686"/>
                  <a:gd name="connsiteY660" fmla="*/ 160655 h 723228"/>
                  <a:gd name="connsiteX661" fmla="*/ 169353 w 524686"/>
                  <a:gd name="connsiteY661" fmla="*/ 154515 h 723228"/>
                  <a:gd name="connsiteX662" fmla="*/ 167050 w 524686"/>
                  <a:gd name="connsiteY662" fmla="*/ 150678 h 723228"/>
                  <a:gd name="connsiteX663" fmla="*/ 166027 w 524686"/>
                  <a:gd name="connsiteY663" fmla="*/ 145562 h 723228"/>
                  <a:gd name="connsiteX664" fmla="*/ 165516 w 524686"/>
                  <a:gd name="connsiteY664" fmla="*/ 141724 h 723228"/>
                  <a:gd name="connsiteX665" fmla="*/ 165516 w 524686"/>
                  <a:gd name="connsiteY665" fmla="*/ 137119 h 723228"/>
                  <a:gd name="connsiteX666" fmla="*/ 165771 w 524686"/>
                  <a:gd name="connsiteY666" fmla="*/ 134562 h 723228"/>
                  <a:gd name="connsiteX667" fmla="*/ 166539 w 524686"/>
                  <a:gd name="connsiteY667" fmla="*/ 132003 h 723228"/>
                  <a:gd name="connsiteX668" fmla="*/ 168585 w 524686"/>
                  <a:gd name="connsiteY668" fmla="*/ 127654 h 723228"/>
                  <a:gd name="connsiteX669" fmla="*/ 169097 w 524686"/>
                  <a:gd name="connsiteY669" fmla="*/ 124328 h 723228"/>
                  <a:gd name="connsiteX670" fmla="*/ 168585 w 524686"/>
                  <a:gd name="connsiteY670" fmla="*/ 119724 h 723228"/>
                  <a:gd name="connsiteX671" fmla="*/ 168585 w 524686"/>
                  <a:gd name="connsiteY671" fmla="*/ 117166 h 723228"/>
                  <a:gd name="connsiteX672" fmla="*/ 169353 w 524686"/>
                  <a:gd name="connsiteY672" fmla="*/ 115887 h 723228"/>
                  <a:gd name="connsiteX673" fmla="*/ 170887 w 524686"/>
                  <a:gd name="connsiteY673" fmla="*/ 114352 h 723228"/>
                  <a:gd name="connsiteX674" fmla="*/ 172423 w 524686"/>
                  <a:gd name="connsiteY674" fmla="*/ 113584 h 723228"/>
                  <a:gd name="connsiteX675" fmla="*/ 178051 w 524686"/>
                  <a:gd name="connsiteY675" fmla="*/ 111537 h 723228"/>
                  <a:gd name="connsiteX676" fmla="*/ 181888 w 524686"/>
                  <a:gd name="connsiteY676" fmla="*/ 111537 h 723228"/>
                  <a:gd name="connsiteX677" fmla="*/ 184446 w 524686"/>
                  <a:gd name="connsiteY677" fmla="*/ 111794 h 723228"/>
                  <a:gd name="connsiteX678" fmla="*/ 185981 w 524686"/>
                  <a:gd name="connsiteY678" fmla="*/ 112049 h 723228"/>
                  <a:gd name="connsiteX679" fmla="*/ 189307 w 524686"/>
                  <a:gd name="connsiteY679" fmla="*/ 114096 h 723228"/>
                  <a:gd name="connsiteX680" fmla="*/ 194167 w 524686"/>
                  <a:gd name="connsiteY680" fmla="*/ 118189 h 723228"/>
                  <a:gd name="connsiteX681" fmla="*/ 199540 w 524686"/>
                  <a:gd name="connsiteY681" fmla="*/ 126119 h 723228"/>
                  <a:gd name="connsiteX682" fmla="*/ 201586 w 524686"/>
                  <a:gd name="connsiteY682" fmla="*/ 127143 h 723228"/>
                  <a:gd name="connsiteX683" fmla="*/ 203888 w 524686"/>
                  <a:gd name="connsiteY683" fmla="*/ 127143 h 723228"/>
                  <a:gd name="connsiteX684" fmla="*/ 206958 w 524686"/>
                  <a:gd name="connsiteY684" fmla="*/ 124073 h 723228"/>
                  <a:gd name="connsiteX685" fmla="*/ 209005 w 524686"/>
                  <a:gd name="connsiteY685" fmla="*/ 121003 h 723228"/>
                  <a:gd name="connsiteX686" fmla="*/ 210028 w 524686"/>
                  <a:gd name="connsiteY686" fmla="*/ 117422 h 723228"/>
                  <a:gd name="connsiteX687" fmla="*/ 210284 w 524686"/>
                  <a:gd name="connsiteY687" fmla="*/ 113840 h 723228"/>
                  <a:gd name="connsiteX688" fmla="*/ 210028 w 524686"/>
                  <a:gd name="connsiteY688" fmla="*/ 111794 h 723228"/>
                  <a:gd name="connsiteX689" fmla="*/ 209517 w 524686"/>
                  <a:gd name="connsiteY689" fmla="*/ 110259 h 723228"/>
                  <a:gd name="connsiteX690" fmla="*/ 208493 w 524686"/>
                  <a:gd name="connsiteY690" fmla="*/ 106165 h 723228"/>
                  <a:gd name="connsiteX691" fmla="*/ 207470 w 524686"/>
                  <a:gd name="connsiteY691" fmla="*/ 103863 h 723228"/>
                  <a:gd name="connsiteX692" fmla="*/ 206191 w 524686"/>
                  <a:gd name="connsiteY692" fmla="*/ 101817 h 723228"/>
                  <a:gd name="connsiteX693" fmla="*/ 203633 w 524686"/>
                  <a:gd name="connsiteY693" fmla="*/ 97212 h 723228"/>
                  <a:gd name="connsiteX694" fmla="*/ 203377 w 524686"/>
                  <a:gd name="connsiteY694" fmla="*/ 96189 h 723228"/>
                  <a:gd name="connsiteX695" fmla="*/ 203377 w 524686"/>
                  <a:gd name="connsiteY695" fmla="*/ 93118 h 723228"/>
                  <a:gd name="connsiteX696" fmla="*/ 204400 w 524686"/>
                  <a:gd name="connsiteY696" fmla="*/ 89026 h 723228"/>
                  <a:gd name="connsiteX697" fmla="*/ 205679 w 524686"/>
                  <a:gd name="connsiteY697" fmla="*/ 85700 h 723228"/>
                  <a:gd name="connsiteX698" fmla="*/ 207726 w 524686"/>
                  <a:gd name="connsiteY698" fmla="*/ 82886 h 723228"/>
                  <a:gd name="connsiteX699" fmla="*/ 212075 w 524686"/>
                  <a:gd name="connsiteY699" fmla="*/ 78281 h 723228"/>
                  <a:gd name="connsiteX700" fmla="*/ 215400 w 524686"/>
                  <a:gd name="connsiteY700" fmla="*/ 76235 h 723228"/>
                  <a:gd name="connsiteX701" fmla="*/ 217447 w 524686"/>
                  <a:gd name="connsiteY701" fmla="*/ 73932 h 723228"/>
                  <a:gd name="connsiteX702" fmla="*/ 218726 w 524686"/>
                  <a:gd name="connsiteY702" fmla="*/ 71118 h 723228"/>
                  <a:gd name="connsiteX703" fmla="*/ 218982 w 524686"/>
                  <a:gd name="connsiteY703" fmla="*/ 69583 h 723228"/>
                  <a:gd name="connsiteX704" fmla="*/ 218470 w 524686"/>
                  <a:gd name="connsiteY704" fmla="*/ 65234 h 723228"/>
                  <a:gd name="connsiteX705" fmla="*/ 217959 w 524686"/>
                  <a:gd name="connsiteY705" fmla="*/ 59862 h 723228"/>
                  <a:gd name="connsiteX706" fmla="*/ 217191 w 524686"/>
                  <a:gd name="connsiteY706" fmla="*/ 56281 h 723228"/>
                  <a:gd name="connsiteX707" fmla="*/ 215656 w 524686"/>
                  <a:gd name="connsiteY707" fmla="*/ 51420 h 723228"/>
                  <a:gd name="connsiteX708" fmla="*/ 215145 w 524686"/>
                  <a:gd name="connsiteY708" fmla="*/ 48606 h 723228"/>
                  <a:gd name="connsiteX709" fmla="*/ 215400 w 524686"/>
                  <a:gd name="connsiteY709" fmla="*/ 46048 h 723228"/>
                  <a:gd name="connsiteX710" fmla="*/ 216679 w 524686"/>
                  <a:gd name="connsiteY710" fmla="*/ 42466 h 723228"/>
                  <a:gd name="connsiteX711" fmla="*/ 217703 w 524686"/>
                  <a:gd name="connsiteY711" fmla="*/ 40676 h 723228"/>
                  <a:gd name="connsiteX712" fmla="*/ 220773 w 524686"/>
                  <a:gd name="connsiteY712" fmla="*/ 37094 h 723228"/>
                  <a:gd name="connsiteX713" fmla="*/ 224610 w 524686"/>
                  <a:gd name="connsiteY713" fmla="*/ 34792 h 723228"/>
                  <a:gd name="connsiteX714" fmla="*/ 231517 w 524686"/>
                  <a:gd name="connsiteY714" fmla="*/ 32489 h 723228"/>
                  <a:gd name="connsiteX715" fmla="*/ 233819 w 524686"/>
                  <a:gd name="connsiteY715" fmla="*/ 32489 h 723228"/>
                  <a:gd name="connsiteX716" fmla="*/ 235866 w 524686"/>
                  <a:gd name="connsiteY716" fmla="*/ 33257 h 723228"/>
                  <a:gd name="connsiteX717" fmla="*/ 241494 w 524686"/>
                  <a:gd name="connsiteY717" fmla="*/ 35815 h 723228"/>
                  <a:gd name="connsiteX718" fmla="*/ 246610 w 524686"/>
                  <a:gd name="connsiteY718" fmla="*/ 38117 h 723228"/>
                  <a:gd name="connsiteX719" fmla="*/ 250959 w 524686"/>
                  <a:gd name="connsiteY719" fmla="*/ 39141 h 723228"/>
                  <a:gd name="connsiteX720" fmla="*/ 253262 w 524686"/>
                  <a:gd name="connsiteY720" fmla="*/ 40164 h 723228"/>
                  <a:gd name="connsiteX721" fmla="*/ 254541 w 524686"/>
                  <a:gd name="connsiteY721" fmla="*/ 40164 h 723228"/>
                  <a:gd name="connsiteX722" fmla="*/ 257866 w 524686"/>
                  <a:gd name="connsiteY722" fmla="*/ 38117 h 723228"/>
                  <a:gd name="connsiteX723" fmla="*/ 258634 w 524686"/>
                  <a:gd name="connsiteY723" fmla="*/ 34792 h 723228"/>
                  <a:gd name="connsiteX724" fmla="*/ 258634 w 524686"/>
                  <a:gd name="connsiteY724" fmla="*/ 32234 h 723228"/>
                  <a:gd name="connsiteX725" fmla="*/ 256843 w 524686"/>
                  <a:gd name="connsiteY725" fmla="*/ 29420 h 723228"/>
                  <a:gd name="connsiteX726" fmla="*/ 254285 w 524686"/>
                  <a:gd name="connsiteY726" fmla="*/ 26120 h 723228"/>
                  <a:gd name="connsiteX727" fmla="*/ 254029 w 524686"/>
                  <a:gd name="connsiteY727" fmla="*/ 24815 h 723228"/>
                  <a:gd name="connsiteX728" fmla="*/ 251983 w 524686"/>
                  <a:gd name="connsiteY728" fmla="*/ 21771 h 723228"/>
                  <a:gd name="connsiteX729" fmla="*/ 251215 w 524686"/>
                  <a:gd name="connsiteY729" fmla="*/ 20235 h 723228"/>
                  <a:gd name="connsiteX730" fmla="*/ 252238 w 524686"/>
                  <a:gd name="connsiteY730" fmla="*/ 18189 h 723228"/>
                  <a:gd name="connsiteX731" fmla="*/ 253773 w 524686"/>
                  <a:gd name="connsiteY731" fmla="*/ 16629 h 723228"/>
                  <a:gd name="connsiteX732" fmla="*/ 256076 w 524686"/>
                  <a:gd name="connsiteY732" fmla="*/ 16629 h 723228"/>
                  <a:gd name="connsiteX733" fmla="*/ 260936 w 524686"/>
                  <a:gd name="connsiteY733" fmla="*/ 17140 h 723228"/>
                  <a:gd name="connsiteX734" fmla="*/ 264518 w 524686"/>
                  <a:gd name="connsiteY734" fmla="*/ 18675 h 723228"/>
                  <a:gd name="connsiteX735" fmla="*/ 268867 w 524686"/>
                  <a:gd name="connsiteY735" fmla="*/ 19954 h 723228"/>
                  <a:gd name="connsiteX736" fmla="*/ 269634 w 524686"/>
                  <a:gd name="connsiteY736" fmla="*/ 19186 h 723228"/>
                  <a:gd name="connsiteX737" fmla="*/ 272448 w 524686"/>
                  <a:gd name="connsiteY737" fmla="*/ 19186 h 723228"/>
                  <a:gd name="connsiteX738" fmla="*/ 273983 w 524686"/>
                  <a:gd name="connsiteY738" fmla="*/ 18675 h 723228"/>
                  <a:gd name="connsiteX739" fmla="*/ 274495 w 524686"/>
                  <a:gd name="connsiteY739" fmla="*/ 20466 h 723228"/>
                  <a:gd name="connsiteX740" fmla="*/ 286518 w 524686"/>
                  <a:gd name="connsiteY740" fmla="*/ 16372 h 723228"/>
                  <a:gd name="connsiteX741" fmla="*/ 289588 w 524686"/>
                  <a:gd name="connsiteY741" fmla="*/ 15094 h 723228"/>
                  <a:gd name="connsiteX742" fmla="*/ 291891 w 524686"/>
                  <a:gd name="connsiteY742" fmla="*/ 13047 h 723228"/>
                  <a:gd name="connsiteX743" fmla="*/ 297519 w 524686"/>
                  <a:gd name="connsiteY743" fmla="*/ 7675 h 723228"/>
                  <a:gd name="connsiteX744" fmla="*/ 299054 w 524686"/>
                  <a:gd name="connsiteY744" fmla="*/ 4349 h 723228"/>
                  <a:gd name="connsiteX745" fmla="*/ 299309 w 524686"/>
                  <a:gd name="connsiteY745" fmla="*/ 2047 h 723228"/>
                  <a:gd name="connsiteX746" fmla="*/ 304170 w 524686"/>
                  <a:gd name="connsiteY746" fmla="*/ 256 h 723228"/>
                  <a:gd name="connsiteX747" fmla="*/ 305449 w 524686"/>
                  <a:gd name="connsiteY747" fmla="*/ 0 h 723228"/>
                  <a:gd name="connsiteX748" fmla="*/ 307496 w 524686"/>
                  <a:gd name="connsiteY748" fmla="*/ 768 h 723228"/>
                  <a:gd name="connsiteX749" fmla="*/ 309798 w 524686"/>
                  <a:gd name="connsiteY749" fmla="*/ 4093 h 723228"/>
                  <a:gd name="connsiteX750" fmla="*/ 310565 w 524686"/>
                  <a:gd name="connsiteY750" fmla="*/ 7675 h 723228"/>
                  <a:gd name="connsiteX751" fmla="*/ 312612 w 524686"/>
                  <a:gd name="connsiteY751" fmla="*/ 12535 h 723228"/>
                  <a:gd name="connsiteX752" fmla="*/ 313379 w 524686"/>
                  <a:gd name="connsiteY752" fmla="*/ 15094 h 723228"/>
                  <a:gd name="connsiteX753" fmla="*/ 312868 w 524686"/>
                  <a:gd name="connsiteY753" fmla="*/ 17652 h 723228"/>
                  <a:gd name="connsiteX754" fmla="*/ 313379 w 524686"/>
                  <a:gd name="connsiteY754" fmla="*/ 20722 h 723228"/>
                  <a:gd name="connsiteX755" fmla="*/ 314914 w 524686"/>
                  <a:gd name="connsiteY755" fmla="*/ 23280 h 723228"/>
                  <a:gd name="connsiteX756" fmla="*/ 315938 w 524686"/>
                  <a:gd name="connsiteY756" fmla="*/ 26094 h 723228"/>
                  <a:gd name="connsiteX757" fmla="*/ 317984 w 524686"/>
                  <a:gd name="connsiteY757" fmla="*/ 28908 h 723228"/>
                  <a:gd name="connsiteX758" fmla="*/ 318496 w 524686"/>
                  <a:gd name="connsiteY758" fmla="*/ 30187 h 723228"/>
                  <a:gd name="connsiteX759" fmla="*/ 319519 w 524686"/>
                  <a:gd name="connsiteY759" fmla="*/ 33768 h 723228"/>
                  <a:gd name="connsiteX760" fmla="*/ 321310 w 524686"/>
                  <a:gd name="connsiteY760" fmla="*/ 36582 h 723228"/>
                  <a:gd name="connsiteX761" fmla="*/ 324891 w 524686"/>
                  <a:gd name="connsiteY761" fmla="*/ 39908 h 723228"/>
                  <a:gd name="connsiteX762" fmla="*/ 326682 w 524686"/>
                  <a:gd name="connsiteY762" fmla="*/ 40676 h 723228"/>
                  <a:gd name="connsiteX763" fmla="*/ 333589 w 524686"/>
                  <a:gd name="connsiteY763" fmla="*/ 42722 h 723228"/>
                  <a:gd name="connsiteX764" fmla="*/ 337170 w 524686"/>
                  <a:gd name="connsiteY764" fmla="*/ 43234 h 723228"/>
                  <a:gd name="connsiteX765" fmla="*/ 338961 w 524686"/>
                  <a:gd name="connsiteY765" fmla="*/ 43234 h 723228"/>
                  <a:gd name="connsiteX766" fmla="*/ 341775 w 524686"/>
                  <a:gd name="connsiteY766" fmla="*/ 42722 h 723228"/>
                  <a:gd name="connsiteX767" fmla="*/ 345101 w 524686"/>
                  <a:gd name="connsiteY767" fmla="*/ 42722 h 723228"/>
                  <a:gd name="connsiteX768" fmla="*/ 347148 w 524686"/>
                  <a:gd name="connsiteY768" fmla="*/ 42978 h 723228"/>
                  <a:gd name="connsiteX769" fmla="*/ 349450 w 524686"/>
                  <a:gd name="connsiteY769" fmla="*/ 44001 h 723228"/>
                  <a:gd name="connsiteX770" fmla="*/ 350473 w 524686"/>
                  <a:gd name="connsiteY770" fmla="*/ 45280 h 723228"/>
                  <a:gd name="connsiteX771" fmla="*/ 353032 w 524686"/>
                  <a:gd name="connsiteY771" fmla="*/ 49629 h 723228"/>
                  <a:gd name="connsiteX772" fmla="*/ 354311 w 524686"/>
                  <a:gd name="connsiteY772" fmla="*/ 50908 h 723228"/>
                  <a:gd name="connsiteX773" fmla="*/ 354566 w 524686"/>
                  <a:gd name="connsiteY773" fmla="*/ 52187 h 723228"/>
                  <a:gd name="connsiteX774" fmla="*/ 356357 w 524686"/>
                  <a:gd name="connsiteY774" fmla="*/ 54234 h 723228"/>
                  <a:gd name="connsiteX775" fmla="*/ 358404 w 524686"/>
                  <a:gd name="connsiteY775" fmla="*/ 57816 h 723228"/>
                  <a:gd name="connsiteX776" fmla="*/ 357892 w 524686"/>
                  <a:gd name="connsiteY776" fmla="*/ 60885 h 723228"/>
                  <a:gd name="connsiteX777" fmla="*/ 356101 w 524686"/>
                  <a:gd name="connsiteY777" fmla="*/ 65490 h 723228"/>
                  <a:gd name="connsiteX778" fmla="*/ 354055 w 524686"/>
                  <a:gd name="connsiteY778" fmla="*/ 67793 h 723228"/>
                  <a:gd name="connsiteX779" fmla="*/ 352008 w 524686"/>
                  <a:gd name="connsiteY779" fmla="*/ 69072 h 723228"/>
                  <a:gd name="connsiteX780" fmla="*/ 350729 w 524686"/>
                  <a:gd name="connsiteY780" fmla="*/ 70607 h 723228"/>
                  <a:gd name="connsiteX781" fmla="*/ 349450 w 524686"/>
                  <a:gd name="connsiteY781" fmla="*/ 75211 h 723228"/>
                  <a:gd name="connsiteX782" fmla="*/ 349706 w 524686"/>
                  <a:gd name="connsiteY782" fmla="*/ 78793 h 723228"/>
                  <a:gd name="connsiteX783" fmla="*/ 350729 w 524686"/>
                  <a:gd name="connsiteY783" fmla="*/ 81607 h 723228"/>
                  <a:gd name="connsiteX784" fmla="*/ 351497 w 524686"/>
                  <a:gd name="connsiteY784" fmla="*/ 82886 h 723228"/>
                  <a:gd name="connsiteX785" fmla="*/ 352775 w 524686"/>
                  <a:gd name="connsiteY785" fmla="*/ 84165 h 723228"/>
                  <a:gd name="connsiteX786" fmla="*/ 357892 w 524686"/>
                  <a:gd name="connsiteY786" fmla="*/ 88770 h 723228"/>
                  <a:gd name="connsiteX787" fmla="*/ 360706 w 524686"/>
                  <a:gd name="connsiteY787" fmla="*/ 90049 h 723228"/>
                  <a:gd name="connsiteX788" fmla="*/ 364032 w 524686"/>
                  <a:gd name="connsiteY788" fmla="*/ 90560 h 72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</a:cxnLst>
                <a:rect l="l" t="t" r="r" b="b"/>
                <a:pathLst>
                  <a:path w="524686" h="723228">
                    <a:moveTo>
                      <a:pt x="364032" y="90586"/>
                    </a:moveTo>
                    <a:lnTo>
                      <a:pt x="367869" y="90586"/>
                    </a:lnTo>
                    <a:lnTo>
                      <a:pt x="371195" y="91609"/>
                    </a:lnTo>
                    <a:lnTo>
                      <a:pt x="378869" y="96981"/>
                    </a:lnTo>
                    <a:lnTo>
                      <a:pt x="381428" y="98005"/>
                    </a:lnTo>
                    <a:lnTo>
                      <a:pt x="384497" y="97749"/>
                    </a:lnTo>
                    <a:lnTo>
                      <a:pt x="388079" y="96470"/>
                    </a:lnTo>
                    <a:lnTo>
                      <a:pt x="392428" y="96470"/>
                    </a:lnTo>
                    <a:lnTo>
                      <a:pt x="394474" y="97493"/>
                    </a:lnTo>
                    <a:lnTo>
                      <a:pt x="396521" y="99284"/>
                    </a:lnTo>
                    <a:lnTo>
                      <a:pt x="401125" y="99540"/>
                    </a:lnTo>
                    <a:lnTo>
                      <a:pt x="403684" y="98517"/>
                    </a:lnTo>
                    <a:lnTo>
                      <a:pt x="406242" y="98261"/>
                    </a:lnTo>
                    <a:lnTo>
                      <a:pt x="408544" y="98261"/>
                    </a:lnTo>
                    <a:lnTo>
                      <a:pt x="412126" y="99540"/>
                    </a:lnTo>
                    <a:lnTo>
                      <a:pt x="417498" y="103889"/>
                    </a:lnTo>
                    <a:lnTo>
                      <a:pt x="418777" y="105168"/>
                    </a:lnTo>
                    <a:lnTo>
                      <a:pt x="421591" y="107214"/>
                    </a:lnTo>
                    <a:lnTo>
                      <a:pt x="424149" y="108494"/>
                    </a:lnTo>
                    <a:lnTo>
                      <a:pt x="426196" y="109772"/>
                    </a:lnTo>
                    <a:lnTo>
                      <a:pt x="427987" y="111819"/>
                    </a:lnTo>
                    <a:lnTo>
                      <a:pt x="428754" y="112331"/>
                    </a:lnTo>
                    <a:lnTo>
                      <a:pt x="433359" y="113354"/>
                    </a:lnTo>
                    <a:lnTo>
                      <a:pt x="434382" y="113866"/>
                    </a:lnTo>
                    <a:lnTo>
                      <a:pt x="437196" y="116168"/>
                    </a:lnTo>
                    <a:lnTo>
                      <a:pt x="446406" y="118982"/>
                    </a:lnTo>
                    <a:lnTo>
                      <a:pt x="447940" y="119749"/>
                    </a:lnTo>
                    <a:lnTo>
                      <a:pt x="449987" y="122563"/>
                    </a:lnTo>
                    <a:lnTo>
                      <a:pt x="449987" y="127168"/>
                    </a:lnTo>
                    <a:lnTo>
                      <a:pt x="449731" y="128191"/>
                    </a:lnTo>
                    <a:lnTo>
                      <a:pt x="448197" y="128959"/>
                    </a:lnTo>
                    <a:lnTo>
                      <a:pt x="448452" y="132796"/>
                    </a:lnTo>
                    <a:lnTo>
                      <a:pt x="448964" y="135610"/>
                    </a:lnTo>
                    <a:lnTo>
                      <a:pt x="449731" y="136122"/>
                    </a:lnTo>
                    <a:lnTo>
                      <a:pt x="450499" y="140215"/>
                    </a:lnTo>
                    <a:lnTo>
                      <a:pt x="449476" y="140471"/>
                    </a:lnTo>
                    <a:lnTo>
                      <a:pt x="449987" y="143285"/>
                    </a:lnTo>
                    <a:lnTo>
                      <a:pt x="448197" y="143541"/>
                    </a:lnTo>
                    <a:lnTo>
                      <a:pt x="446917" y="142773"/>
                    </a:lnTo>
                    <a:lnTo>
                      <a:pt x="444103" y="143541"/>
                    </a:lnTo>
                    <a:lnTo>
                      <a:pt x="445383" y="150959"/>
                    </a:lnTo>
                    <a:lnTo>
                      <a:pt x="441801" y="151983"/>
                    </a:lnTo>
                    <a:lnTo>
                      <a:pt x="442312" y="155308"/>
                    </a:lnTo>
                    <a:lnTo>
                      <a:pt x="440010" y="155564"/>
                    </a:lnTo>
                    <a:lnTo>
                      <a:pt x="438987" y="156587"/>
                    </a:lnTo>
                    <a:lnTo>
                      <a:pt x="435149" y="156843"/>
                    </a:lnTo>
                    <a:lnTo>
                      <a:pt x="430545" y="158378"/>
                    </a:lnTo>
                    <a:lnTo>
                      <a:pt x="432847" y="166564"/>
                    </a:lnTo>
                    <a:lnTo>
                      <a:pt x="429521" y="167844"/>
                    </a:lnTo>
                    <a:lnTo>
                      <a:pt x="429521" y="169378"/>
                    </a:lnTo>
                    <a:lnTo>
                      <a:pt x="425940" y="170146"/>
                    </a:lnTo>
                    <a:lnTo>
                      <a:pt x="426196" y="173472"/>
                    </a:lnTo>
                    <a:lnTo>
                      <a:pt x="420056" y="172704"/>
                    </a:lnTo>
                    <a:lnTo>
                      <a:pt x="420568" y="176541"/>
                    </a:lnTo>
                    <a:lnTo>
                      <a:pt x="423894" y="184216"/>
                    </a:lnTo>
                    <a:lnTo>
                      <a:pt x="418010" y="187030"/>
                    </a:lnTo>
                    <a:lnTo>
                      <a:pt x="420568" y="190100"/>
                    </a:lnTo>
                    <a:lnTo>
                      <a:pt x="420568" y="193681"/>
                    </a:lnTo>
                    <a:lnTo>
                      <a:pt x="419289" y="195728"/>
                    </a:lnTo>
                    <a:lnTo>
                      <a:pt x="416475" y="199821"/>
                    </a:lnTo>
                    <a:lnTo>
                      <a:pt x="415196" y="203403"/>
                    </a:lnTo>
                    <a:lnTo>
                      <a:pt x="415452" y="206472"/>
                    </a:lnTo>
                    <a:lnTo>
                      <a:pt x="414428" y="209798"/>
                    </a:lnTo>
                    <a:lnTo>
                      <a:pt x="414428" y="213124"/>
                    </a:lnTo>
                    <a:lnTo>
                      <a:pt x="417754" y="215682"/>
                    </a:lnTo>
                    <a:lnTo>
                      <a:pt x="419544" y="217984"/>
                    </a:lnTo>
                    <a:lnTo>
                      <a:pt x="417498" y="219775"/>
                    </a:lnTo>
                    <a:lnTo>
                      <a:pt x="414684" y="220542"/>
                    </a:lnTo>
                    <a:lnTo>
                      <a:pt x="413661" y="221822"/>
                    </a:lnTo>
                    <a:lnTo>
                      <a:pt x="413661" y="224124"/>
                    </a:lnTo>
                    <a:lnTo>
                      <a:pt x="413149" y="227194"/>
                    </a:lnTo>
                    <a:lnTo>
                      <a:pt x="413405" y="230775"/>
                    </a:lnTo>
                    <a:lnTo>
                      <a:pt x="412126" y="234101"/>
                    </a:lnTo>
                    <a:lnTo>
                      <a:pt x="412126" y="235892"/>
                    </a:lnTo>
                    <a:lnTo>
                      <a:pt x="410591" y="238961"/>
                    </a:lnTo>
                    <a:lnTo>
                      <a:pt x="410335" y="241008"/>
                    </a:lnTo>
                    <a:lnTo>
                      <a:pt x="408800" y="242032"/>
                    </a:lnTo>
                    <a:lnTo>
                      <a:pt x="404963" y="247148"/>
                    </a:lnTo>
                    <a:lnTo>
                      <a:pt x="401125" y="252776"/>
                    </a:lnTo>
                    <a:lnTo>
                      <a:pt x="403172" y="253799"/>
                    </a:lnTo>
                    <a:lnTo>
                      <a:pt x="406753" y="255334"/>
                    </a:lnTo>
                    <a:lnTo>
                      <a:pt x="407010" y="258660"/>
                    </a:lnTo>
                    <a:lnTo>
                      <a:pt x="406753" y="260962"/>
                    </a:lnTo>
                    <a:lnTo>
                      <a:pt x="408800" y="265567"/>
                    </a:lnTo>
                    <a:lnTo>
                      <a:pt x="411870" y="270939"/>
                    </a:lnTo>
                    <a:lnTo>
                      <a:pt x="417242" y="277591"/>
                    </a:lnTo>
                    <a:lnTo>
                      <a:pt x="421847" y="282707"/>
                    </a:lnTo>
                    <a:lnTo>
                      <a:pt x="425940" y="288335"/>
                    </a:lnTo>
                    <a:lnTo>
                      <a:pt x="426707" y="289870"/>
                    </a:lnTo>
                    <a:lnTo>
                      <a:pt x="430801" y="288335"/>
                    </a:lnTo>
                    <a:lnTo>
                      <a:pt x="433615" y="288591"/>
                    </a:lnTo>
                    <a:lnTo>
                      <a:pt x="435917" y="289358"/>
                    </a:lnTo>
                    <a:lnTo>
                      <a:pt x="437196" y="290637"/>
                    </a:lnTo>
                    <a:lnTo>
                      <a:pt x="438987" y="295754"/>
                    </a:lnTo>
                    <a:lnTo>
                      <a:pt x="439243" y="297544"/>
                    </a:lnTo>
                    <a:lnTo>
                      <a:pt x="438987" y="298568"/>
                    </a:lnTo>
                    <a:lnTo>
                      <a:pt x="439754" y="299335"/>
                    </a:lnTo>
                    <a:lnTo>
                      <a:pt x="441801" y="307010"/>
                    </a:lnTo>
                    <a:lnTo>
                      <a:pt x="442312" y="308033"/>
                    </a:lnTo>
                    <a:lnTo>
                      <a:pt x="446406" y="312893"/>
                    </a:lnTo>
                    <a:lnTo>
                      <a:pt x="452801" y="322103"/>
                    </a:lnTo>
                    <a:lnTo>
                      <a:pt x="454080" y="324150"/>
                    </a:lnTo>
                    <a:lnTo>
                      <a:pt x="457662" y="331312"/>
                    </a:lnTo>
                    <a:lnTo>
                      <a:pt x="458941" y="332847"/>
                    </a:lnTo>
                    <a:lnTo>
                      <a:pt x="462011" y="335917"/>
                    </a:lnTo>
                    <a:lnTo>
                      <a:pt x="465336" y="335406"/>
                    </a:lnTo>
                    <a:lnTo>
                      <a:pt x="470197" y="335406"/>
                    </a:lnTo>
                    <a:lnTo>
                      <a:pt x="471732" y="334894"/>
                    </a:lnTo>
                    <a:lnTo>
                      <a:pt x="473779" y="333103"/>
                    </a:lnTo>
                    <a:lnTo>
                      <a:pt x="477104" y="332080"/>
                    </a:lnTo>
                    <a:lnTo>
                      <a:pt x="479662" y="331824"/>
                    </a:lnTo>
                    <a:lnTo>
                      <a:pt x="481453" y="331312"/>
                    </a:lnTo>
                    <a:lnTo>
                      <a:pt x="484011" y="331312"/>
                    </a:lnTo>
                    <a:lnTo>
                      <a:pt x="488104" y="331824"/>
                    </a:lnTo>
                    <a:lnTo>
                      <a:pt x="489639" y="332847"/>
                    </a:lnTo>
                    <a:lnTo>
                      <a:pt x="495523" y="337196"/>
                    </a:lnTo>
                    <a:lnTo>
                      <a:pt x="498081" y="338987"/>
                    </a:lnTo>
                    <a:lnTo>
                      <a:pt x="502175" y="340010"/>
                    </a:lnTo>
                    <a:lnTo>
                      <a:pt x="506012" y="341034"/>
                    </a:lnTo>
                    <a:lnTo>
                      <a:pt x="510361" y="342569"/>
                    </a:lnTo>
                    <a:lnTo>
                      <a:pt x="514966" y="343080"/>
                    </a:lnTo>
                    <a:lnTo>
                      <a:pt x="515989" y="344103"/>
                    </a:lnTo>
                    <a:lnTo>
                      <a:pt x="515733" y="345127"/>
                    </a:lnTo>
                    <a:lnTo>
                      <a:pt x="517012" y="348197"/>
                    </a:lnTo>
                    <a:lnTo>
                      <a:pt x="515733" y="349732"/>
                    </a:lnTo>
                    <a:lnTo>
                      <a:pt x="513686" y="350499"/>
                    </a:lnTo>
                    <a:lnTo>
                      <a:pt x="512152" y="351778"/>
                    </a:lnTo>
                    <a:lnTo>
                      <a:pt x="512407" y="353057"/>
                    </a:lnTo>
                    <a:lnTo>
                      <a:pt x="514454" y="355871"/>
                    </a:lnTo>
                    <a:lnTo>
                      <a:pt x="516244" y="358941"/>
                    </a:lnTo>
                    <a:lnTo>
                      <a:pt x="520594" y="363290"/>
                    </a:lnTo>
                    <a:lnTo>
                      <a:pt x="523663" y="366360"/>
                    </a:lnTo>
                    <a:lnTo>
                      <a:pt x="524686" y="368662"/>
                    </a:lnTo>
                    <a:lnTo>
                      <a:pt x="524175" y="370965"/>
                    </a:lnTo>
                    <a:lnTo>
                      <a:pt x="522384" y="372244"/>
                    </a:lnTo>
                    <a:lnTo>
                      <a:pt x="519314" y="373267"/>
                    </a:lnTo>
                    <a:lnTo>
                      <a:pt x="521361" y="377360"/>
                    </a:lnTo>
                    <a:lnTo>
                      <a:pt x="521105" y="377872"/>
                    </a:lnTo>
                    <a:lnTo>
                      <a:pt x="514454" y="382221"/>
                    </a:lnTo>
                    <a:lnTo>
                      <a:pt x="512663" y="384267"/>
                    </a:lnTo>
                    <a:lnTo>
                      <a:pt x="510617" y="387337"/>
                    </a:lnTo>
                    <a:lnTo>
                      <a:pt x="504733" y="395524"/>
                    </a:lnTo>
                    <a:lnTo>
                      <a:pt x="495267" y="408826"/>
                    </a:lnTo>
                    <a:lnTo>
                      <a:pt x="491942" y="415221"/>
                    </a:lnTo>
                    <a:lnTo>
                      <a:pt x="488616" y="422896"/>
                    </a:lnTo>
                    <a:lnTo>
                      <a:pt x="487081" y="425710"/>
                    </a:lnTo>
                    <a:lnTo>
                      <a:pt x="477616" y="441059"/>
                    </a:lnTo>
                    <a:lnTo>
                      <a:pt x="476848" y="443362"/>
                    </a:lnTo>
                    <a:lnTo>
                      <a:pt x="477360" y="447711"/>
                    </a:lnTo>
                    <a:lnTo>
                      <a:pt x="473522" y="446431"/>
                    </a:lnTo>
                    <a:lnTo>
                      <a:pt x="472499" y="448734"/>
                    </a:lnTo>
                    <a:lnTo>
                      <a:pt x="469685" y="452315"/>
                    </a:lnTo>
                    <a:lnTo>
                      <a:pt x="469174" y="453850"/>
                    </a:lnTo>
                    <a:lnTo>
                      <a:pt x="467894" y="453594"/>
                    </a:lnTo>
                    <a:lnTo>
                      <a:pt x="467127" y="455129"/>
                    </a:lnTo>
                    <a:lnTo>
                      <a:pt x="465848" y="455641"/>
                    </a:lnTo>
                    <a:lnTo>
                      <a:pt x="463034" y="455641"/>
                    </a:lnTo>
                    <a:lnTo>
                      <a:pt x="463034" y="459222"/>
                    </a:lnTo>
                    <a:lnTo>
                      <a:pt x="462267" y="462036"/>
                    </a:lnTo>
                    <a:lnTo>
                      <a:pt x="462522" y="466641"/>
                    </a:lnTo>
                    <a:lnTo>
                      <a:pt x="462267" y="469199"/>
                    </a:lnTo>
                    <a:lnTo>
                      <a:pt x="462522" y="469455"/>
                    </a:lnTo>
                    <a:lnTo>
                      <a:pt x="462011" y="473037"/>
                    </a:lnTo>
                    <a:lnTo>
                      <a:pt x="459708" y="473548"/>
                    </a:lnTo>
                    <a:lnTo>
                      <a:pt x="458429" y="474827"/>
                    </a:lnTo>
                    <a:lnTo>
                      <a:pt x="457406" y="474827"/>
                    </a:lnTo>
                    <a:lnTo>
                      <a:pt x="455103" y="477130"/>
                    </a:lnTo>
                    <a:lnTo>
                      <a:pt x="452545" y="477386"/>
                    </a:lnTo>
                    <a:lnTo>
                      <a:pt x="452289" y="479432"/>
                    </a:lnTo>
                    <a:lnTo>
                      <a:pt x="452289" y="481223"/>
                    </a:lnTo>
                    <a:lnTo>
                      <a:pt x="451522" y="483781"/>
                    </a:lnTo>
                    <a:lnTo>
                      <a:pt x="449987" y="484037"/>
                    </a:lnTo>
                    <a:lnTo>
                      <a:pt x="449476" y="484804"/>
                    </a:lnTo>
                    <a:lnTo>
                      <a:pt x="450499" y="487874"/>
                    </a:lnTo>
                    <a:lnTo>
                      <a:pt x="451011" y="491712"/>
                    </a:lnTo>
                    <a:lnTo>
                      <a:pt x="448197" y="493247"/>
                    </a:lnTo>
                    <a:lnTo>
                      <a:pt x="448964" y="500154"/>
                    </a:lnTo>
                    <a:lnTo>
                      <a:pt x="448452" y="502712"/>
                    </a:lnTo>
                    <a:lnTo>
                      <a:pt x="448452" y="504247"/>
                    </a:lnTo>
                    <a:lnTo>
                      <a:pt x="447173" y="504503"/>
                    </a:lnTo>
                    <a:lnTo>
                      <a:pt x="445383" y="505782"/>
                    </a:lnTo>
                    <a:lnTo>
                      <a:pt x="443336" y="509363"/>
                    </a:lnTo>
                    <a:lnTo>
                      <a:pt x="440778" y="510386"/>
                    </a:lnTo>
                    <a:lnTo>
                      <a:pt x="438731" y="510131"/>
                    </a:lnTo>
                    <a:lnTo>
                      <a:pt x="438987" y="511666"/>
                    </a:lnTo>
                    <a:lnTo>
                      <a:pt x="438475" y="514224"/>
                    </a:lnTo>
                    <a:lnTo>
                      <a:pt x="437708" y="516782"/>
                    </a:lnTo>
                    <a:lnTo>
                      <a:pt x="437964" y="518061"/>
                    </a:lnTo>
                    <a:lnTo>
                      <a:pt x="441289" y="521898"/>
                    </a:lnTo>
                    <a:lnTo>
                      <a:pt x="440778" y="522922"/>
                    </a:lnTo>
                    <a:lnTo>
                      <a:pt x="441289" y="524457"/>
                    </a:lnTo>
                    <a:lnTo>
                      <a:pt x="441545" y="528294"/>
                    </a:lnTo>
                    <a:lnTo>
                      <a:pt x="441289" y="531875"/>
                    </a:lnTo>
                    <a:lnTo>
                      <a:pt x="438220" y="533922"/>
                    </a:lnTo>
                    <a:lnTo>
                      <a:pt x="437196" y="535201"/>
                    </a:lnTo>
                    <a:lnTo>
                      <a:pt x="436173" y="537759"/>
                    </a:lnTo>
                    <a:lnTo>
                      <a:pt x="434894" y="539038"/>
                    </a:lnTo>
                    <a:lnTo>
                      <a:pt x="432335" y="544155"/>
                    </a:lnTo>
                    <a:lnTo>
                      <a:pt x="431312" y="549015"/>
                    </a:lnTo>
                    <a:lnTo>
                      <a:pt x="429521" y="548759"/>
                    </a:lnTo>
                    <a:lnTo>
                      <a:pt x="427219" y="554387"/>
                    </a:lnTo>
                    <a:lnTo>
                      <a:pt x="425940" y="556690"/>
                    </a:lnTo>
                    <a:lnTo>
                      <a:pt x="424405" y="557201"/>
                    </a:lnTo>
                    <a:lnTo>
                      <a:pt x="423638" y="557969"/>
                    </a:lnTo>
                    <a:lnTo>
                      <a:pt x="421591" y="562830"/>
                    </a:lnTo>
                    <a:lnTo>
                      <a:pt x="420568" y="574853"/>
                    </a:lnTo>
                    <a:lnTo>
                      <a:pt x="420568" y="577667"/>
                    </a:lnTo>
                    <a:lnTo>
                      <a:pt x="419289" y="579458"/>
                    </a:lnTo>
                    <a:lnTo>
                      <a:pt x="417242" y="577923"/>
                    </a:lnTo>
                    <a:lnTo>
                      <a:pt x="415707" y="575621"/>
                    </a:lnTo>
                    <a:lnTo>
                      <a:pt x="413916" y="577155"/>
                    </a:lnTo>
                    <a:lnTo>
                      <a:pt x="409312" y="575365"/>
                    </a:lnTo>
                    <a:lnTo>
                      <a:pt x="406242" y="574597"/>
                    </a:lnTo>
                    <a:lnTo>
                      <a:pt x="403172" y="571783"/>
                    </a:lnTo>
                    <a:lnTo>
                      <a:pt x="401893" y="569992"/>
                    </a:lnTo>
                    <a:lnTo>
                      <a:pt x="399591" y="571272"/>
                    </a:lnTo>
                    <a:lnTo>
                      <a:pt x="397800" y="570248"/>
                    </a:lnTo>
                    <a:lnTo>
                      <a:pt x="395498" y="572039"/>
                    </a:lnTo>
                    <a:lnTo>
                      <a:pt x="392172" y="573318"/>
                    </a:lnTo>
                    <a:lnTo>
                      <a:pt x="392684" y="574341"/>
                    </a:lnTo>
                    <a:lnTo>
                      <a:pt x="388846" y="576900"/>
                    </a:lnTo>
                    <a:lnTo>
                      <a:pt x="383474" y="580481"/>
                    </a:lnTo>
                    <a:lnTo>
                      <a:pt x="378869" y="582016"/>
                    </a:lnTo>
                    <a:lnTo>
                      <a:pt x="379637" y="593272"/>
                    </a:lnTo>
                    <a:lnTo>
                      <a:pt x="380916" y="597109"/>
                    </a:lnTo>
                    <a:lnTo>
                      <a:pt x="381683" y="598644"/>
                    </a:lnTo>
                    <a:lnTo>
                      <a:pt x="376055" y="599156"/>
                    </a:lnTo>
                    <a:lnTo>
                      <a:pt x="374009" y="600179"/>
                    </a:lnTo>
                    <a:lnTo>
                      <a:pt x="373497" y="601203"/>
                    </a:lnTo>
                    <a:lnTo>
                      <a:pt x="372474" y="605807"/>
                    </a:lnTo>
                    <a:lnTo>
                      <a:pt x="373753" y="606575"/>
                    </a:lnTo>
                    <a:lnTo>
                      <a:pt x="372985" y="608110"/>
                    </a:lnTo>
                    <a:lnTo>
                      <a:pt x="370939" y="610668"/>
                    </a:lnTo>
                    <a:lnTo>
                      <a:pt x="372218" y="613738"/>
                    </a:lnTo>
                    <a:lnTo>
                      <a:pt x="373753" y="615017"/>
                    </a:lnTo>
                    <a:lnTo>
                      <a:pt x="376055" y="616040"/>
                    </a:lnTo>
                    <a:lnTo>
                      <a:pt x="380660" y="617831"/>
                    </a:lnTo>
                    <a:lnTo>
                      <a:pt x="379637" y="620645"/>
                    </a:lnTo>
                    <a:lnTo>
                      <a:pt x="378614" y="621156"/>
                    </a:lnTo>
                    <a:lnTo>
                      <a:pt x="377079" y="620901"/>
                    </a:lnTo>
                    <a:lnTo>
                      <a:pt x="375543" y="621412"/>
                    </a:lnTo>
                    <a:lnTo>
                      <a:pt x="375288" y="623203"/>
                    </a:lnTo>
                    <a:lnTo>
                      <a:pt x="371962" y="625505"/>
                    </a:lnTo>
                    <a:lnTo>
                      <a:pt x="370427" y="628319"/>
                    </a:lnTo>
                    <a:lnTo>
                      <a:pt x="368125" y="634715"/>
                    </a:lnTo>
                    <a:lnTo>
                      <a:pt x="368125" y="638296"/>
                    </a:lnTo>
                    <a:lnTo>
                      <a:pt x="367869" y="641110"/>
                    </a:lnTo>
                    <a:lnTo>
                      <a:pt x="368637" y="643413"/>
                    </a:lnTo>
                    <a:lnTo>
                      <a:pt x="368380" y="645459"/>
                    </a:lnTo>
                    <a:lnTo>
                      <a:pt x="368892" y="648273"/>
                    </a:lnTo>
                    <a:lnTo>
                      <a:pt x="368637" y="649808"/>
                    </a:lnTo>
                    <a:lnTo>
                      <a:pt x="368892" y="651343"/>
                    </a:lnTo>
                    <a:lnTo>
                      <a:pt x="367613" y="654157"/>
                    </a:lnTo>
                    <a:lnTo>
                      <a:pt x="366846" y="656971"/>
                    </a:lnTo>
                    <a:lnTo>
                      <a:pt x="364799" y="660809"/>
                    </a:lnTo>
                    <a:lnTo>
                      <a:pt x="366590" y="662855"/>
                    </a:lnTo>
                    <a:lnTo>
                      <a:pt x="366334" y="663878"/>
                    </a:lnTo>
                    <a:lnTo>
                      <a:pt x="367869" y="666948"/>
                    </a:lnTo>
                    <a:lnTo>
                      <a:pt x="370683" y="670786"/>
                    </a:lnTo>
                    <a:lnTo>
                      <a:pt x="373497" y="673088"/>
                    </a:lnTo>
                    <a:lnTo>
                      <a:pt x="376567" y="674623"/>
                    </a:lnTo>
                    <a:lnTo>
                      <a:pt x="376567" y="675902"/>
                    </a:lnTo>
                    <a:lnTo>
                      <a:pt x="375032" y="677437"/>
                    </a:lnTo>
                    <a:lnTo>
                      <a:pt x="372474" y="678972"/>
                    </a:lnTo>
                    <a:lnTo>
                      <a:pt x="370683" y="681018"/>
                    </a:lnTo>
                    <a:lnTo>
                      <a:pt x="368892" y="682042"/>
                    </a:lnTo>
                    <a:lnTo>
                      <a:pt x="367613" y="684088"/>
                    </a:lnTo>
                    <a:lnTo>
                      <a:pt x="365311" y="682553"/>
                    </a:lnTo>
                    <a:lnTo>
                      <a:pt x="363520" y="682809"/>
                    </a:lnTo>
                    <a:lnTo>
                      <a:pt x="360706" y="682553"/>
                    </a:lnTo>
                    <a:lnTo>
                      <a:pt x="356101" y="681786"/>
                    </a:lnTo>
                    <a:lnTo>
                      <a:pt x="354311" y="681018"/>
                    </a:lnTo>
                    <a:lnTo>
                      <a:pt x="353032" y="679739"/>
                    </a:lnTo>
                    <a:lnTo>
                      <a:pt x="350985" y="678460"/>
                    </a:lnTo>
                    <a:lnTo>
                      <a:pt x="347148" y="680507"/>
                    </a:lnTo>
                    <a:lnTo>
                      <a:pt x="345613" y="680507"/>
                    </a:lnTo>
                    <a:lnTo>
                      <a:pt x="344589" y="681530"/>
                    </a:lnTo>
                    <a:lnTo>
                      <a:pt x="342798" y="682042"/>
                    </a:lnTo>
                    <a:lnTo>
                      <a:pt x="339729" y="682042"/>
                    </a:lnTo>
                    <a:lnTo>
                      <a:pt x="338706" y="679228"/>
                    </a:lnTo>
                    <a:lnTo>
                      <a:pt x="335892" y="680251"/>
                    </a:lnTo>
                    <a:lnTo>
                      <a:pt x="334357" y="677437"/>
                    </a:lnTo>
                    <a:lnTo>
                      <a:pt x="331543" y="679228"/>
                    </a:lnTo>
                    <a:lnTo>
                      <a:pt x="332310" y="682042"/>
                    </a:lnTo>
                    <a:lnTo>
                      <a:pt x="333589" y="681530"/>
                    </a:lnTo>
                    <a:lnTo>
                      <a:pt x="334612" y="684344"/>
                    </a:lnTo>
                    <a:lnTo>
                      <a:pt x="334101" y="685111"/>
                    </a:lnTo>
                    <a:lnTo>
                      <a:pt x="334612" y="686902"/>
                    </a:lnTo>
                    <a:lnTo>
                      <a:pt x="335892" y="688693"/>
                    </a:lnTo>
                    <a:lnTo>
                      <a:pt x="337426" y="689716"/>
                    </a:lnTo>
                    <a:lnTo>
                      <a:pt x="338961" y="688693"/>
                    </a:lnTo>
                    <a:lnTo>
                      <a:pt x="342287" y="688181"/>
                    </a:lnTo>
                    <a:lnTo>
                      <a:pt x="343310" y="690228"/>
                    </a:lnTo>
                    <a:lnTo>
                      <a:pt x="345101" y="690484"/>
                    </a:lnTo>
                    <a:lnTo>
                      <a:pt x="345101" y="692530"/>
                    </a:lnTo>
                    <a:lnTo>
                      <a:pt x="346892" y="693809"/>
                    </a:lnTo>
                    <a:lnTo>
                      <a:pt x="348171" y="693809"/>
                    </a:lnTo>
                    <a:lnTo>
                      <a:pt x="349450" y="695088"/>
                    </a:lnTo>
                    <a:lnTo>
                      <a:pt x="352008" y="695088"/>
                    </a:lnTo>
                    <a:lnTo>
                      <a:pt x="354822" y="695344"/>
                    </a:lnTo>
                    <a:lnTo>
                      <a:pt x="357636" y="697391"/>
                    </a:lnTo>
                    <a:lnTo>
                      <a:pt x="358148" y="698926"/>
                    </a:lnTo>
                    <a:lnTo>
                      <a:pt x="358915" y="698926"/>
                    </a:lnTo>
                    <a:lnTo>
                      <a:pt x="357892" y="705833"/>
                    </a:lnTo>
                    <a:lnTo>
                      <a:pt x="357636" y="709159"/>
                    </a:lnTo>
                    <a:lnTo>
                      <a:pt x="357380" y="710182"/>
                    </a:lnTo>
                    <a:lnTo>
                      <a:pt x="356869" y="713252"/>
                    </a:lnTo>
                    <a:lnTo>
                      <a:pt x="357125" y="714787"/>
                    </a:lnTo>
                    <a:lnTo>
                      <a:pt x="354566" y="714531"/>
                    </a:lnTo>
                    <a:lnTo>
                      <a:pt x="352520" y="715298"/>
                    </a:lnTo>
                    <a:lnTo>
                      <a:pt x="351497" y="717856"/>
                    </a:lnTo>
                    <a:lnTo>
                      <a:pt x="344845" y="716066"/>
                    </a:lnTo>
                    <a:lnTo>
                      <a:pt x="346124" y="717601"/>
                    </a:lnTo>
                    <a:lnTo>
                      <a:pt x="344845" y="718368"/>
                    </a:lnTo>
                    <a:lnTo>
                      <a:pt x="343055" y="720926"/>
                    </a:lnTo>
                    <a:lnTo>
                      <a:pt x="341775" y="721694"/>
                    </a:lnTo>
                    <a:lnTo>
                      <a:pt x="338706" y="722717"/>
                    </a:lnTo>
                    <a:lnTo>
                      <a:pt x="337170" y="723229"/>
                    </a:lnTo>
                    <a:lnTo>
                      <a:pt x="334868" y="722717"/>
                    </a:lnTo>
                    <a:lnTo>
                      <a:pt x="334612" y="719903"/>
                    </a:lnTo>
                    <a:lnTo>
                      <a:pt x="332822" y="719136"/>
                    </a:lnTo>
                    <a:lnTo>
                      <a:pt x="334357" y="713507"/>
                    </a:lnTo>
                    <a:lnTo>
                      <a:pt x="332310" y="712484"/>
                    </a:lnTo>
                    <a:lnTo>
                      <a:pt x="330775" y="710949"/>
                    </a:lnTo>
                    <a:lnTo>
                      <a:pt x="325659" y="704298"/>
                    </a:lnTo>
                    <a:lnTo>
                      <a:pt x="319263" y="695344"/>
                    </a:lnTo>
                    <a:lnTo>
                      <a:pt x="317473" y="695856"/>
                    </a:lnTo>
                    <a:lnTo>
                      <a:pt x="314914" y="695600"/>
                    </a:lnTo>
                    <a:lnTo>
                      <a:pt x="309030" y="693554"/>
                    </a:lnTo>
                    <a:lnTo>
                      <a:pt x="308263" y="693554"/>
                    </a:lnTo>
                    <a:lnTo>
                      <a:pt x="302635" y="695600"/>
                    </a:lnTo>
                    <a:lnTo>
                      <a:pt x="301868" y="693298"/>
                    </a:lnTo>
                    <a:lnTo>
                      <a:pt x="301100" y="691763"/>
                    </a:lnTo>
                    <a:lnTo>
                      <a:pt x="293937" y="687925"/>
                    </a:lnTo>
                    <a:lnTo>
                      <a:pt x="289844" y="685879"/>
                    </a:lnTo>
                    <a:lnTo>
                      <a:pt x="280890" y="685879"/>
                    </a:lnTo>
                    <a:lnTo>
                      <a:pt x="279867" y="684344"/>
                    </a:lnTo>
                    <a:lnTo>
                      <a:pt x="278332" y="683577"/>
                    </a:lnTo>
                    <a:lnTo>
                      <a:pt x="275262" y="683832"/>
                    </a:lnTo>
                    <a:lnTo>
                      <a:pt x="270657" y="683321"/>
                    </a:lnTo>
                    <a:lnTo>
                      <a:pt x="268355" y="684088"/>
                    </a:lnTo>
                    <a:lnTo>
                      <a:pt x="261960" y="687158"/>
                    </a:lnTo>
                    <a:lnTo>
                      <a:pt x="261192" y="687670"/>
                    </a:lnTo>
                    <a:lnTo>
                      <a:pt x="257611" y="688949"/>
                    </a:lnTo>
                    <a:lnTo>
                      <a:pt x="256332" y="686646"/>
                    </a:lnTo>
                    <a:lnTo>
                      <a:pt x="254797" y="687158"/>
                    </a:lnTo>
                    <a:lnTo>
                      <a:pt x="252238" y="684600"/>
                    </a:lnTo>
                    <a:lnTo>
                      <a:pt x="250192" y="682809"/>
                    </a:lnTo>
                    <a:lnTo>
                      <a:pt x="248145" y="684344"/>
                    </a:lnTo>
                    <a:lnTo>
                      <a:pt x="244820" y="681274"/>
                    </a:lnTo>
                    <a:lnTo>
                      <a:pt x="242006" y="681018"/>
                    </a:lnTo>
                    <a:lnTo>
                      <a:pt x="240982" y="682297"/>
                    </a:lnTo>
                    <a:lnTo>
                      <a:pt x="240215" y="683577"/>
                    </a:lnTo>
                    <a:lnTo>
                      <a:pt x="234331" y="683065"/>
                    </a:lnTo>
                    <a:lnTo>
                      <a:pt x="234331" y="682553"/>
                    </a:lnTo>
                    <a:lnTo>
                      <a:pt x="231517" y="681786"/>
                    </a:lnTo>
                    <a:lnTo>
                      <a:pt x="228191" y="681274"/>
                    </a:lnTo>
                    <a:lnTo>
                      <a:pt x="227168" y="681786"/>
                    </a:lnTo>
                    <a:lnTo>
                      <a:pt x="219494" y="683321"/>
                    </a:lnTo>
                    <a:lnTo>
                      <a:pt x="215145" y="684088"/>
                    </a:lnTo>
                    <a:lnTo>
                      <a:pt x="214633" y="686135"/>
                    </a:lnTo>
                    <a:lnTo>
                      <a:pt x="213354" y="687158"/>
                    </a:lnTo>
                    <a:lnTo>
                      <a:pt x="212331" y="689205"/>
                    </a:lnTo>
                    <a:lnTo>
                      <a:pt x="211051" y="689716"/>
                    </a:lnTo>
                    <a:lnTo>
                      <a:pt x="205935" y="689460"/>
                    </a:lnTo>
                    <a:lnTo>
                      <a:pt x="203888" y="689972"/>
                    </a:lnTo>
                    <a:lnTo>
                      <a:pt x="204144" y="691507"/>
                    </a:lnTo>
                    <a:lnTo>
                      <a:pt x="199284" y="692274"/>
                    </a:lnTo>
                    <a:lnTo>
                      <a:pt x="196981" y="687158"/>
                    </a:lnTo>
                    <a:lnTo>
                      <a:pt x="195958" y="684856"/>
                    </a:lnTo>
                    <a:lnTo>
                      <a:pt x="188283" y="684088"/>
                    </a:lnTo>
                    <a:lnTo>
                      <a:pt x="187772" y="683577"/>
                    </a:lnTo>
                    <a:lnTo>
                      <a:pt x="185981" y="677949"/>
                    </a:lnTo>
                    <a:lnTo>
                      <a:pt x="181376" y="678460"/>
                    </a:lnTo>
                    <a:lnTo>
                      <a:pt x="175748" y="675902"/>
                    </a:lnTo>
                    <a:lnTo>
                      <a:pt x="170887" y="676925"/>
                    </a:lnTo>
                    <a:lnTo>
                      <a:pt x="170632" y="677437"/>
                    </a:lnTo>
                    <a:lnTo>
                      <a:pt x="167050" y="674623"/>
                    </a:lnTo>
                    <a:lnTo>
                      <a:pt x="165004" y="673344"/>
                    </a:lnTo>
                    <a:lnTo>
                      <a:pt x="162957" y="672576"/>
                    </a:lnTo>
                    <a:lnTo>
                      <a:pt x="157841" y="671809"/>
                    </a:lnTo>
                    <a:lnTo>
                      <a:pt x="156818" y="674367"/>
                    </a:lnTo>
                    <a:lnTo>
                      <a:pt x="154771" y="674111"/>
                    </a:lnTo>
                    <a:lnTo>
                      <a:pt x="151701" y="672320"/>
                    </a:lnTo>
                    <a:lnTo>
                      <a:pt x="151190" y="672320"/>
                    </a:lnTo>
                    <a:lnTo>
                      <a:pt x="149143" y="674367"/>
                    </a:lnTo>
                    <a:lnTo>
                      <a:pt x="143003" y="678204"/>
                    </a:lnTo>
                    <a:lnTo>
                      <a:pt x="141213" y="678716"/>
                    </a:lnTo>
                    <a:lnTo>
                      <a:pt x="138654" y="678460"/>
                    </a:lnTo>
                    <a:lnTo>
                      <a:pt x="135329" y="678460"/>
                    </a:lnTo>
                    <a:lnTo>
                      <a:pt x="132003" y="679483"/>
                    </a:lnTo>
                    <a:lnTo>
                      <a:pt x="129701" y="679995"/>
                    </a:lnTo>
                    <a:lnTo>
                      <a:pt x="128422" y="681786"/>
                    </a:lnTo>
                    <a:lnTo>
                      <a:pt x="126887" y="681786"/>
                    </a:lnTo>
                    <a:lnTo>
                      <a:pt x="121770" y="680763"/>
                    </a:lnTo>
                    <a:lnTo>
                      <a:pt x="119724" y="679739"/>
                    </a:lnTo>
                    <a:lnTo>
                      <a:pt x="115631" y="679483"/>
                    </a:lnTo>
                    <a:lnTo>
                      <a:pt x="114607" y="679739"/>
                    </a:lnTo>
                    <a:lnTo>
                      <a:pt x="110514" y="678460"/>
                    </a:lnTo>
                    <a:lnTo>
                      <a:pt x="106165" y="678204"/>
                    </a:lnTo>
                    <a:lnTo>
                      <a:pt x="104375" y="676669"/>
                    </a:lnTo>
                    <a:lnTo>
                      <a:pt x="102584" y="672576"/>
                    </a:lnTo>
                    <a:lnTo>
                      <a:pt x="101816" y="672065"/>
                    </a:lnTo>
                    <a:lnTo>
                      <a:pt x="100281" y="672832"/>
                    </a:lnTo>
                    <a:lnTo>
                      <a:pt x="99002" y="672832"/>
                    </a:lnTo>
                    <a:lnTo>
                      <a:pt x="95165" y="671553"/>
                    </a:lnTo>
                    <a:lnTo>
                      <a:pt x="93118" y="670018"/>
                    </a:lnTo>
                    <a:lnTo>
                      <a:pt x="91584" y="667204"/>
                    </a:lnTo>
                    <a:lnTo>
                      <a:pt x="90816" y="666437"/>
                    </a:lnTo>
                    <a:lnTo>
                      <a:pt x="87235" y="664646"/>
                    </a:lnTo>
                    <a:lnTo>
                      <a:pt x="86467" y="663878"/>
                    </a:lnTo>
                    <a:lnTo>
                      <a:pt x="83909" y="657995"/>
                    </a:lnTo>
                    <a:lnTo>
                      <a:pt x="75723" y="653646"/>
                    </a:lnTo>
                    <a:lnTo>
                      <a:pt x="74444" y="652367"/>
                    </a:lnTo>
                    <a:lnTo>
                      <a:pt x="72653" y="651343"/>
                    </a:lnTo>
                    <a:lnTo>
                      <a:pt x="67536" y="649808"/>
                    </a:lnTo>
                    <a:lnTo>
                      <a:pt x="58071" y="645204"/>
                    </a:lnTo>
                    <a:lnTo>
                      <a:pt x="55001" y="645204"/>
                    </a:lnTo>
                    <a:lnTo>
                      <a:pt x="54234" y="644436"/>
                    </a:lnTo>
                    <a:lnTo>
                      <a:pt x="51164" y="643669"/>
                    </a:lnTo>
                    <a:lnTo>
                      <a:pt x="49885" y="643924"/>
                    </a:lnTo>
                    <a:lnTo>
                      <a:pt x="45024" y="644948"/>
                    </a:lnTo>
                    <a:lnTo>
                      <a:pt x="43489" y="644948"/>
                    </a:lnTo>
                    <a:lnTo>
                      <a:pt x="43234" y="643413"/>
                    </a:lnTo>
                    <a:lnTo>
                      <a:pt x="38885" y="644436"/>
                    </a:lnTo>
                    <a:lnTo>
                      <a:pt x="37606" y="643413"/>
                    </a:lnTo>
                    <a:lnTo>
                      <a:pt x="35559" y="643413"/>
                    </a:lnTo>
                    <a:lnTo>
                      <a:pt x="33512" y="642645"/>
                    </a:lnTo>
                    <a:lnTo>
                      <a:pt x="33001" y="641622"/>
                    </a:lnTo>
                    <a:lnTo>
                      <a:pt x="31210" y="640855"/>
                    </a:lnTo>
                    <a:lnTo>
                      <a:pt x="30698" y="642134"/>
                    </a:lnTo>
                    <a:lnTo>
                      <a:pt x="24815" y="642645"/>
                    </a:lnTo>
                    <a:lnTo>
                      <a:pt x="22001" y="643157"/>
                    </a:lnTo>
                    <a:lnTo>
                      <a:pt x="20977" y="641878"/>
                    </a:lnTo>
                    <a:lnTo>
                      <a:pt x="17907" y="640087"/>
                    </a:lnTo>
                    <a:lnTo>
                      <a:pt x="17140" y="638808"/>
                    </a:lnTo>
                    <a:lnTo>
                      <a:pt x="13047" y="640087"/>
                    </a:lnTo>
                    <a:lnTo>
                      <a:pt x="12024" y="640087"/>
                    </a:lnTo>
                    <a:lnTo>
                      <a:pt x="10233" y="638808"/>
                    </a:lnTo>
                    <a:lnTo>
                      <a:pt x="7419" y="634971"/>
                    </a:lnTo>
                    <a:lnTo>
                      <a:pt x="3070" y="628575"/>
                    </a:lnTo>
                    <a:lnTo>
                      <a:pt x="1535" y="627296"/>
                    </a:lnTo>
                    <a:lnTo>
                      <a:pt x="256" y="627040"/>
                    </a:lnTo>
                    <a:lnTo>
                      <a:pt x="0" y="625761"/>
                    </a:lnTo>
                    <a:lnTo>
                      <a:pt x="7675" y="624482"/>
                    </a:lnTo>
                    <a:lnTo>
                      <a:pt x="9210" y="623970"/>
                    </a:lnTo>
                    <a:lnTo>
                      <a:pt x="10489" y="622436"/>
                    </a:lnTo>
                    <a:lnTo>
                      <a:pt x="11512" y="620133"/>
                    </a:lnTo>
                    <a:lnTo>
                      <a:pt x="12791" y="618342"/>
                    </a:lnTo>
                    <a:lnTo>
                      <a:pt x="15093" y="617575"/>
                    </a:lnTo>
                    <a:lnTo>
                      <a:pt x="16372" y="616552"/>
                    </a:lnTo>
                    <a:lnTo>
                      <a:pt x="18163" y="614505"/>
                    </a:lnTo>
                    <a:lnTo>
                      <a:pt x="17652" y="612459"/>
                    </a:lnTo>
                    <a:lnTo>
                      <a:pt x="16372" y="609900"/>
                    </a:lnTo>
                    <a:lnTo>
                      <a:pt x="16117" y="607342"/>
                    </a:lnTo>
                    <a:lnTo>
                      <a:pt x="18931" y="604784"/>
                    </a:lnTo>
                    <a:lnTo>
                      <a:pt x="20721" y="605040"/>
                    </a:lnTo>
                    <a:lnTo>
                      <a:pt x="22512" y="604784"/>
                    </a:lnTo>
                    <a:lnTo>
                      <a:pt x="25070" y="602737"/>
                    </a:lnTo>
                    <a:lnTo>
                      <a:pt x="27117" y="601970"/>
                    </a:lnTo>
                    <a:lnTo>
                      <a:pt x="29931" y="601970"/>
                    </a:lnTo>
                    <a:lnTo>
                      <a:pt x="31210" y="601714"/>
                    </a:lnTo>
                    <a:lnTo>
                      <a:pt x="31977" y="600691"/>
                    </a:lnTo>
                    <a:lnTo>
                      <a:pt x="34024" y="599668"/>
                    </a:lnTo>
                    <a:lnTo>
                      <a:pt x="35047" y="598389"/>
                    </a:lnTo>
                    <a:lnTo>
                      <a:pt x="37094" y="597621"/>
                    </a:lnTo>
                    <a:lnTo>
                      <a:pt x="37861" y="596598"/>
                    </a:lnTo>
                    <a:lnTo>
                      <a:pt x="40164" y="595319"/>
                    </a:lnTo>
                    <a:lnTo>
                      <a:pt x="41187" y="595574"/>
                    </a:lnTo>
                    <a:lnTo>
                      <a:pt x="42210" y="595063"/>
                    </a:lnTo>
                    <a:lnTo>
                      <a:pt x="44768" y="591993"/>
                    </a:lnTo>
                    <a:lnTo>
                      <a:pt x="44768" y="590202"/>
                    </a:lnTo>
                    <a:lnTo>
                      <a:pt x="45280" y="587132"/>
                    </a:lnTo>
                    <a:lnTo>
                      <a:pt x="45792" y="585853"/>
                    </a:lnTo>
                    <a:lnTo>
                      <a:pt x="47583" y="584318"/>
                    </a:lnTo>
                    <a:lnTo>
                      <a:pt x="49885" y="582783"/>
                    </a:lnTo>
                    <a:lnTo>
                      <a:pt x="50397" y="582272"/>
                    </a:lnTo>
                    <a:lnTo>
                      <a:pt x="51676" y="582783"/>
                    </a:lnTo>
                    <a:lnTo>
                      <a:pt x="52699" y="582272"/>
                    </a:lnTo>
                    <a:lnTo>
                      <a:pt x="53466" y="580225"/>
                    </a:lnTo>
                    <a:lnTo>
                      <a:pt x="54234" y="579969"/>
                    </a:lnTo>
                    <a:lnTo>
                      <a:pt x="60374" y="583807"/>
                    </a:lnTo>
                    <a:lnTo>
                      <a:pt x="62420" y="584574"/>
                    </a:lnTo>
                    <a:lnTo>
                      <a:pt x="64467" y="584830"/>
                    </a:lnTo>
                    <a:lnTo>
                      <a:pt x="66513" y="580993"/>
                    </a:lnTo>
                    <a:lnTo>
                      <a:pt x="69327" y="577923"/>
                    </a:lnTo>
                    <a:lnTo>
                      <a:pt x="70095" y="577923"/>
                    </a:lnTo>
                    <a:lnTo>
                      <a:pt x="71885" y="579458"/>
                    </a:lnTo>
                    <a:lnTo>
                      <a:pt x="73932" y="579458"/>
                    </a:lnTo>
                    <a:lnTo>
                      <a:pt x="74955" y="577923"/>
                    </a:lnTo>
                    <a:lnTo>
                      <a:pt x="75723" y="575109"/>
                    </a:lnTo>
                    <a:lnTo>
                      <a:pt x="77258" y="573318"/>
                    </a:lnTo>
                    <a:lnTo>
                      <a:pt x="77769" y="571783"/>
                    </a:lnTo>
                    <a:lnTo>
                      <a:pt x="79560" y="570248"/>
                    </a:lnTo>
                    <a:lnTo>
                      <a:pt x="81862" y="565644"/>
                    </a:lnTo>
                    <a:lnTo>
                      <a:pt x="86467" y="564109"/>
                    </a:lnTo>
                    <a:lnTo>
                      <a:pt x="88002" y="563341"/>
                    </a:lnTo>
                    <a:lnTo>
                      <a:pt x="89793" y="563597"/>
                    </a:lnTo>
                    <a:lnTo>
                      <a:pt x="91584" y="561295"/>
                    </a:lnTo>
                    <a:lnTo>
                      <a:pt x="93886" y="560271"/>
                    </a:lnTo>
                    <a:lnTo>
                      <a:pt x="94398" y="559504"/>
                    </a:lnTo>
                    <a:lnTo>
                      <a:pt x="95677" y="555922"/>
                    </a:lnTo>
                    <a:lnTo>
                      <a:pt x="96700" y="554387"/>
                    </a:lnTo>
                    <a:lnTo>
                      <a:pt x="101561" y="553108"/>
                    </a:lnTo>
                    <a:lnTo>
                      <a:pt x="103095" y="551829"/>
                    </a:lnTo>
                    <a:lnTo>
                      <a:pt x="103351" y="548759"/>
                    </a:lnTo>
                    <a:lnTo>
                      <a:pt x="104119" y="542876"/>
                    </a:lnTo>
                    <a:lnTo>
                      <a:pt x="104630" y="540829"/>
                    </a:lnTo>
                    <a:lnTo>
                      <a:pt x="101561" y="539806"/>
                    </a:lnTo>
                    <a:lnTo>
                      <a:pt x="101049" y="534945"/>
                    </a:lnTo>
                    <a:lnTo>
                      <a:pt x="101816" y="533666"/>
                    </a:lnTo>
                    <a:lnTo>
                      <a:pt x="102072" y="531364"/>
                    </a:lnTo>
                    <a:lnTo>
                      <a:pt x="102840" y="530085"/>
                    </a:lnTo>
                    <a:lnTo>
                      <a:pt x="105398" y="528805"/>
                    </a:lnTo>
                    <a:lnTo>
                      <a:pt x="107444" y="527526"/>
                    </a:lnTo>
                    <a:lnTo>
                      <a:pt x="110258" y="524712"/>
                    </a:lnTo>
                    <a:lnTo>
                      <a:pt x="110770" y="523689"/>
                    </a:lnTo>
                    <a:lnTo>
                      <a:pt x="111026" y="520363"/>
                    </a:lnTo>
                    <a:lnTo>
                      <a:pt x="115119" y="519084"/>
                    </a:lnTo>
                    <a:lnTo>
                      <a:pt x="119980" y="516014"/>
                    </a:lnTo>
                    <a:lnTo>
                      <a:pt x="120747" y="515503"/>
                    </a:lnTo>
                    <a:lnTo>
                      <a:pt x="120491" y="512433"/>
                    </a:lnTo>
                    <a:lnTo>
                      <a:pt x="120747" y="509875"/>
                    </a:lnTo>
                    <a:lnTo>
                      <a:pt x="121003" y="509619"/>
                    </a:lnTo>
                    <a:lnTo>
                      <a:pt x="121259" y="506293"/>
                    </a:lnTo>
                    <a:lnTo>
                      <a:pt x="120491" y="503223"/>
                    </a:lnTo>
                    <a:lnTo>
                      <a:pt x="119724" y="502968"/>
                    </a:lnTo>
                    <a:lnTo>
                      <a:pt x="121259" y="499898"/>
                    </a:lnTo>
                    <a:lnTo>
                      <a:pt x="123305" y="498619"/>
                    </a:lnTo>
                    <a:lnTo>
                      <a:pt x="124584" y="498619"/>
                    </a:lnTo>
                    <a:lnTo>
                      <a:pt x="127398" y="499386"/>
                    </a:lnTo>
                    <a:lnTo>
                      <a:pt x="128677" y="498875"/>
                    </a:lnTo>
                    <a:lnTo>
                      <a:pt x="130724" y="495549"/>
                    </a:lnTo>
                    <a:lnTo>
                      <a:pt x="132003" y="494781"/>
                    </a:lnTo>
                    <a:lnTo>
                      <a:pt x="132003" y="493247"/>
                    </a:lnTo>
                    <a:lnTo>
                      <a:pt x="131491" y="489921"/>
                    </a:lnTo>
                    <a:lnTo>
                      <a:pt x="132259" y="484549"/>
                    </a:lnTo>
                    <a:lnTo>
                      <a:pt x="132259" y="478153"/>
                    </a:lnTo>
                    <a:lnTo>
                      <a:pt x="134561" y="462292"/>
                    </a:lnTo>
                    <a:lnTo>
                      <a:pt x="134305" y="455385"/>
                    </a:lnTo>
                    <a:lnTo>
                      <a:pt x="132515" y="450269"/>
                    </a:lnTo>
                    <a:lnTo>
                      <a:pt x="132003" y="446943"/>
                    </a:lnTo>
                    <a:lnTo>
                      <a:pt x="129445" y="441571"/>
                    </a:lnTo>
                    <a:lnTo>
                      <a:pt x="126631" y="437478"/>
                    </a:lnTo>
                    <a:lnTo>
                      <a:pt x="124584" y="435175"/>
                    </a:lnTo>
                    <a:lnTo>
                      <a:pt x="123561" y="433129"/>
                    </a:lnTo>
                    <a:lnTo>
                      <a:pt x="123305" y="430571"/>
                    </a:lnTo>
                    <a:lnTo>
                      <a:pt x="123817" y="425454"/>
                    </a:lnTo>
                    <a:lnTo>
                      <a:pt x="123817" y="420338"/>
                    </a:lnTo>
                    <a:lnTo>
                      <a:pt x="123049" y="417780"/>
                    </a:lnTo>
                    <a:lnTo>
                      <a:pt x="124073" y="416501"/>
                    </a:lnTo>
                    <a:lnTo>
                      <a:pt x="124073" y="413175"/>
                    </a:lnTo>
                    <a:lnTo>
                      <a:pt x="123561" y="412919"/>
                    </a:lnTo>
                    <a:lnTo>
                      <a:pt x="120747" y="413431"/>
                    </a:lnTo>
                    <a:lnTo>
                      <a:pt x="119724" y="411384"/>
                    </a:lnTo>
                    <a:lnTo>
                      <a:pt x="118956" y="411128"/>
                    </a:lnTo>
                    <a:lnTo>
                      <a:pt x="117166" y="404477"/>
                    </a:lnTo>
                    <a:lnTo>
                      <a:pt x="118700" y="403710"/>
                    </a:lnTo>
                    <a:lnTo>
                      <a:pt x="117933" y="401919"/>
                    </a:lnTo>
                    <a:lnTo>
                      <a:pt x="118189" y="398849"/>
                    </a:lnTo>
                    <a:lnTo>
                      <a:pt x="125863" y="392453"/>
                    </a:lnTo>
                    <a:lnTo>
                      <a:pt x="129445" y="389384"/>
                    </a:lnTo>
                    <a:lnTo>
                      <a:pt x="130980" y="387337"/>
                    </a:lnTo>
                    <a:lnTo>
                      <a:pt x="134305" y="382221"/>
                    </a:lnTo>
                    <a:lnTo>
                      <a:pt x="135585" y="380942"/>
                    </a:lnTo>
                    <a:lnTo>
                      <a:pt x="138910" y="378128"/>
                    </a:lnTo>
                    <a:lnTo>
                      <a:pt x="149143" y="371988"/>
                    </a:lnTo>
                    <a:lnTo>
                      <a:pt x="151445" y="370453"/>
                    </a:lnTo>
                    <a:lnTo>
                      <a:pt x="156818" y="366104"/>
                    </a:lnTo>
                    <a:lnTo>
                      <a:pt x="162446" y="358685"/>
                    </a:lnTo>
                    <a:lnTo>
                      <a:pt x="160655" y="356383"/>
                    </a:lnTo>
                    <a:lnTo>
                      <a:pt x="158864" y="354592"/>
                    </a:lnTo>
                    <a:lnTo>
                      <a:pt x="154004" y="350755"/>
                    </a:lnTo>
                    <a:lnTo>
                      <a:pt x="149399" y="346150"/>
                    </a:lnTo>
                    <a:lnTo>
                      <a:pt x="147608" y="344871"/>
                    </a:lnTo>
                    <a:lnTo>
                      <a:pt x="144282" y="344360"/>
                    </a:lnTo>
                    <a:lnTo>
                      <a:pt x="143003" y="343592"/>
                    </a:lnTo>
                    <a:lnTo>
                      <a:pt x="140701" y="341289"/>
                    </a:lnTo>
                    <a:lnTo>
                      <a:pt x="140445" y="339755"/>
                    </a:lnTo>
                    <a:lnTo>
                      <a:pt x="139422" y="338220"/>
                    </a:lnTo>
                    <a:lnTo>
                      <a:pt x="138399" y="331312"/>
                    </a:lnTo>
                    <a:lnTo>
                      <a:pt x="138143" y="329266"/>
                    </a:lnTo>
                    <a:lnTo>
                      <a:pt x="133282" y="328498"/>
                    </a:lnTo>
                    <a:lnTo>
                      <a:pt x="131236" y="328243"/>
                    </a:lnTo>
                    <a:lnTo>
                      <a:pt x="128166" y="326708"/>
                    </a:lnTo>
                    <a:lnTo>
                      <a:pt x="127654" y="325940"/>
                    </a:lnTo>
                    <a:lnTo>
                      <a:pt x="127654" y="322615"/>
                    </a:lnTo>
                    <a:lnTo>
                      <a:pt x="127143" y="321847"/>
                    </a:lnTo>
                    <a:lnTo>
                      <a:pt x="124584" y="320824"/>
                    </a:lnTo>
                    <a:lnTo>
                      <a:pt x="124073" y="320312"/>
                    </a:lnTo>
                    <a:lnTo>
                      <a:pt x="123561" y="312382"/>
                    </a:lnTo>
                    <a:lnTo>
                      <a:pt x="120235" y="309312"/>
                    </a:lnTo>
                    <a:lnTo>
                      <a:pt x="114863" y="304963"/>
                    </a:lnTo>
                    <a:lnTo>
                      <a:pt x="113840" y="303173"/>
                    </a:lnTo>
                    <a:lnTo>
                      <a:pt x="111793" y="296777"/>
                    </a:lnTo>
                    <a:lnTo>
                      <a:pt x="109491" y="293963"/>
                    </a:lnTo>
                    <a:lnTo>
                      <a:pt x="108212" y="289870"/>
                    </a:lnTo>
                    <a:lnTo>
                      <a:pt x="106677" y="286032"/>
                    </a:lnTo>
                    <a:lnTo>
                      <a:pt x="108212" y="281683"/>
                    </a:lnTo>
                    <a:lnTo>
                      <a:pt x="109491" y="276567"/>
                    </a:lnTo>
                    <a:lnTo>
                      <a:pt x="110003" y="276567"/>
                    </a:lnTo>
                    <a:lnTo>
                      <a:pt x="110514" y="271195"/>
                    </a:lnTo>
                    <a:lnTo>
                      <a:pt x="110258" y="266590"/>
                    </a:lnTo>
                    <a:lnTo>
                      <a:pt x="110003" y="266078"/>
                    </a:lnTo>
                    <a:lnTo>
                      <a:pt x="110258" y="264032"/>
                    </a:lnTo>
                    <a:lnTo>
                      <a:pt x="112305" y="262241"/>
                    </a:lnTo>
                    <a:lnTo>
                      <a:pt x="114352" y="258915"/>
                    </a:lnTo>
                    <a:lnTo>
                      <a:pt x="114607" y="254311"/>
                    </a:lnTo>
                    <a:lnTo>
                      <a:pt x="119468" y="249962"/>
                    </a:lnTo>
                    <a:lnTo>
                      <a:pt x="122538" y="248427"/>
                    </a:lnTo>
                    <a:lnTo>
                      <a:pt x="124584" y="248171"/>
                    </a:lnTo>
                    <a:lnTo>
                      <a:pt x="125863" y="244334"/>
                    </a:lnTo>
                    <a:lnTo>
                      <a:pt x="122026" y="242799"/>
                    </a:lnTo>
                    <a:lnTo>
                      <a:pt x="112817" y="237682"/>
                    </a:lnTo>
                    <a:lnTo>
                      <a:pt x="108212" y="235124"/>
                    </a:lnTo>
                    <a:lnTo>
                      <a:pt x="102328" y="233333"/>
                    </a:lnTo>
                    <a:lnTo>
                      <a:pt x="96444" y="232054"/>
                    </a:lnTo>
                    <a:lnTo>
                      <a:pt x="91584" y="231031"/>
                    </a:lnTo>
                    <a:lnTo>
                      <a:pt x="89537" y="230264"/>
                    </a:lnTo>
                    <a:lnTo>
                      <a:pt x="85444" y="227961"/>
                    </a:lnTo>
                    <a:lnTo>
                      <a:pt x="81351" y="225915"/>
                    </a:lnTo>
                    <a:lnTo>
                      <a:pt x="77769" y="224891"/>
                    </a:lnTo>
                    <a:lnTo>
                      <a:pt x="77769" y="220798"/>
                    </a:lnTo>
                    <a:lnTo>
                      <a:pt x="76234" y="217984"/>
                    </a:lnTo>
                    <a:lnTo>
                      <a:pt x="73932" y="216194"/>
                    </a:lnTo>
                    <a:lnTo>
                      <a:pt x="73676" y="211845"/>
                    </a:lnTo>
                    <a:lnTo>
                      <a:pt x="73676" y="205705"/>
                    </a:lnTo>
                    <a:lnTo>
                      <a:pt x="76234" y="197263"/>
                    </a:lnTo>
                    <a:lnTo>
                      <a:pt x="77258" y="194705"/>
                    </a:lnTo>
                    <a:lnTo>
                      <a:pt x="79304" y="191891"/>
                    </a:lnTo>
                    <a:lnTo>
                      <a:pt x="82630" y="188821"/>
                    </a:lnTo>
                    <a:lnTo>
                      <a:pt x="87235" y="185751"/>
                    </a:lnTo>
                    <a:lnTo>
                      <a:pt x="92351" y="182937"/>
                    </a:lnTo>
                    <a:lnTo>
                      <a:pt x="93118" y="182425"/>
                    </a:lnTo>
                    <a:lnTo>
                      <a:pt x="94653" y="179355"/>
                    </a:lnTo>
                    <a:lnTo>
                      <a:pt x="96956" y="177309"/>
                    </a:lnTo>
                    <a:lnTo>
                      <a:pt x="100537" y="176541"/>
                    </a:lnTo>
                    <a:lnTo>
                      <a:pt x="104375" y="174495"/>
                    </a:lnTo>
                    <a:lnTo>
                      <a:pt x="106677" y="171937"/>
                    </a:lnTo>
                    <a:lnTo>
                      <a:pt x="109235" y="168611"/>
                    </a:lnTo>
                    <a:lnTo>
                      <a:pt x="111793" y="162727"/>
                    </a:lnTo>
                    <a:lnTo>
                      <a:pt x="114096" y="155053"/>
                    </a:lnTo>
                    <a:lnTo>
                      <a:pt x="115631" y="150192"/>
                    </a:lnTo>
                    <a:lnTo>
                      <a:pt x="123561" y="157099"/>
                    </a:lnTo>
                    <a:lnTo>
                      <a:pt x="124328" y="157355"/>
                    </a:lnTo>
                    <a:lnTo>
                      <a:pt x="127398" y="158122"/>
                    </a:lnTo>
                    <a:lnTo>
                      <a:pt x="132259" y="160425"/>
                    </a:lnTo>
                    <a:lnTo>
                      <a:pt x="136864" y="163469"/>
                    </a:lnTo>
                    <a:lnTo>
                      <a:pt x="138910" y="166053"/>
                    </a:lnTo>
                    <a:lnTo>
                      <a:pt x="140189" y="167818"/>
                    </a:lnTo>
                    <a:lnTo>
                      <a:pt x="150166" y="169864"/>
                    </a:lnTo>
                    <a:lnTo>
                      <a:pt x="152469" y="170120"/>
                    </a:lnTo>
                    <a:lnTo>
                      <a:pt x="157073" y="168841"/>
                    </a:lnTo>
                    <a:lnTo>
                      <a:pt x="159632" y="168586"/>
                    </a:lnTo>
                    <a:lnTo>
                      <a:pt x="162701" y="169097"/>
                    </a:lnTo>
                    <a:lnTo>
                      <a:pt x="165004" y="169864"/>
                    </a:lnTo>
                    <a:lnTo>
                      <a:pt x="167306" y="170888"/>
                    </a:lnTo>
                    <a:lnTo>
                      <a:pt x="169097" y="170120"/>
                    </a:lnTo>
                    <a:lnTo>
                      <a:pt x="168330" y="162958"/>
                    </a:lnTo>
                    <a:lnTo>
                      <a:pt x="170887" y="161678"/>
                    </a:lnTo>
                    <a:lnTo>
                      <a:pt x="171399" y="160655"/>
                    </a:lnTo>
                    <a:lnTo>
                      <a:pt x="169353" y="154515"/>
                    </a:lnTo>
                    <a:lnTo>
                      <a:pt x="167050" y="150678"/>
                    </a:lnTo>
                    <a:lnTo>
                      <a:pt x="166027" y="145562"/>
                    </a:lnTo>
                    <a:lnTo>
                      <a:pt x="165516" y="141724"/>
                    </a:lnTo>
                    <a:lnTo>
                      <a:pt x="165516" y="137119"/>
                    </a:lnTo>
                    <a:lnTo>
                      <a:pt x="165771" y="134562"/>
                    </a:lnTo>
                    <a:lnTo>
                      <a:pt x="166539" y="132003"/>
                    </a:lnTo>
                    <a:lnTo>
                      <a:pt x="168585" y="127654"/>
                    </a:lnTo>
                    <a:lnTo>
                      <a:pt x="169097" y="124328"/>
                    </a:lnTo>
                    <a:lnTo>
                      <a:pt x="168585" y="119724"/>
                    </a:lnTo>
                    <a:lnTo>
                      <a:pt x="168585" y="117166"/>
                    </a:lnTo>
                    <a:lnTo>
                      <a:pt x="169353" y="115887"/>
                    </a:lnTo>
                    <a:lnTo>
                      <a:pt x="170887" y="114352"/>
                    </a:lnTo>
                    <a:lnTo>
                      <a:pt x="172423" y="113584"/>
                    </a:lnTo>
                    <a:lnTo>
                      <a:pt x="178051" y="111537"/>
                    </a:lnTo>
                    <a:lnTo>
                      <a:pt x="181888" y="111537"/>
                    </a:lnTo>
                    <a:lnTo>
                      <a:pt x="184446" y="111794"/>
                    </a:lnTo>
                    <a:lnTo>
                      <a:pt x="185981" y="112049"/>
                    </a:lnTo>
                    <a:lnTo>
                      <a:pt x="189307" y="114096"/>
                    </a:lnTo>
                    <a:lnTo>
                      <a:pt x="194167" y="118189"/>
                    </a:lnTo>
                    <a:lnTo>
                      <a:pt x="199540" y="126119"/>
                    </a:lnTo>
                    <a:lnTo>
                      <a:pt x="201586" y="127143"/>
                    </a:lnTo>
                    <a:lnTo>
                      <a:pt x="203888" y="127143"/>
                    </a:lnTo>
                    <a:lnTo>
                      <a:pt x="206958" y="124073"/>
                    </a:lnTo>
                    <a:lnTo>
                      <a:pt x="209005" y="121003"/>
                    </a:lnTo>
                    <a:lnTo>
                      <a:pt x="210028" y="117422"/>
                    </a:lnTo>
                    <a:lnTo>
                      <a:pt x="210284" y="113840"/>
                    </a:lnTo>
                    <a:lnTo>
                      <a:pt x="210028" y="111794"/>
                    </a:lnTo>
                    <a:lnTo>
                      <a:pt x="209517" y="110259"/>
                    </a:lnTo>
                    <a:lnTo>
                      <a:pt x="208493" y="106165"/>
                    </a:lnTo>
                    <a:lnTo>
                      <a:pt x="207470" y="103863"/>
                    </a:lnTo>
                    <a:lnTo>
                      <a:pt x="206191" y="101817"/>
                    </a:lnTo>
                    <a:lnTo>
                      <a:pt x="203633" y="97212"/>
                    </a:lnTo>
                    <a:lnTo>
                      <a:pt x="203377" y="96189"/>
                    </a:lnTo>
                    <a:lnTo>
                      <a:pt x="203377" y="93118"/>
                    </a:lnTo>
                    <a:lnTo>
                      <a:pt x="204400" y="89026"/>
                    </a:lnTo>
                    <a:lnTo>
                      <a:pt x="205679" y="85700"/>
                    </a:lnTo>
                    <a:lnTo>
                      <a:pt x="207726" y="82886"/>
                    </a:lnTo>
                    <a:lnTo>
                      <a:pt x="212075" y="78281"/>
                    </a:lnTo>
                    <a:lnTo>
                      <a:pt x="215400" y="76235"/>
                    </a:lnTo>
                    <a:lnTo>
                      <a:pt x="217447" y="73932"/>
                    </a:lnTo>
                    <a:lnTo>
                      <a:pt x="218726" y="71118"/>
                    </a:lnTo>
                    <a:lnTo>
                      <a:pt x="218982" y="69583"/>
                    </a:lnTo>
                    <a:lnTo>
                      <a:pt x="218470" y="65234"/>
                    </a:lnTo>
                    <a:lnTo>
                      <a:pt x="217959" y="59862"/>
                    </a:lnTo>
                    <a:lnTo>
                      <a:pt x="217191" y="56281"/>
                    </a:lnTo>
                    <a:lnTo>
                      <a:pt x="215656" y="51420"/>
                    </a:lnTo>
                    <a:lnTo>
                      <a:pt x="215145" y="48606"/>
                    </a:lnTo>
                    <a:lnTo>
                      <a:pt x="215400" y="46048"/>
                    </a:lnTo>
                    <a:lnTo>
                      <a:pt x="216679" y="42466"/>
                    </a:lnTo>
                    <a:lnTo>
                      <a:pt x="217703" y="40676"/>
                    </a:lnTo>
                    <a:lnTo>
                      <a:pt x="220773" y="37094"/>
                    </a:lnTo>
                    <a:lnTo>
                      <a:pt x="224610" y="34792"/>
                    </a:lnTo>
                    <a:lnTo>
                      <a:pt x="231517" y="32489"/>
                    </a:lnTo>
                    <a:lnTo>
                      <a:pt x="233819" y="32489"/>
                    </a:lnTo>
                    <a:lnTo>
                      <a:pt x="235866" y="33257"/>
                    </a:lnTo>
                    <a:lnTo>
                      <a:pt x="241494" y="35815"/>
                    </a:lnTo>
                    <a:lnTo>
                      <a:pt x="246610" y="38117"/>
                    </a:lnTo>
                    <a:lnTo>
                      <a:pt x="250959" y="39141"/>
                    </a:lnTo>
                    <a:lnTo>
                      <a:pt x="253262" y="40164"/>
                    </a:lnTo>
                    <a:lnTo>
                      <a:pt x="254541" y="40164"/>
                    </a:lnTo>
                    <a:lnTo>
                      <a:pt x="257866" y="38117"/>
                    </a:lnTo>
                    <a:lnTo>
                      <a:pt x="258634" y="34792"/>
                    </a:lnTo>
                    <a:lnTo>
                      <a:pt x="258634" y="32234"/>
                    </a:lnTo>
                    <a:lnTo>
                      <a:pt x="256843" y="29420"/>
                    </a:lnTo>
                    <a:lnTo>
                      <a:pt x="254285" y="26120"/>
                    </a:lnTo>
                    <a:lnTo>
                      <a:pt x="254029" y="24815"/>
                    </a:lnTo>
                    <a:lnTo>
                      <a:pt x="251983" y="21771"/>
                    </a:lnTo>
                    <a:lnTo>
                      <a:pt x="251215" y="20235"/>
                    </a:lnTo>
                    <a:lnTo>
                      <a:pt x="252238" y="18189"/>
                    </a:lnTo>
                    <a:lnTo>
                      <a:pt x="253773" y="16629"/>
                    </a:lnTo>
                    <a:lnTo>
                      <a:pt x="256076" y="16629"/>
                    </a:lnTo>
                    <a:lnTo>
                      <a:pt x="260936" y="17140"/>
                    </a:lnTo>
                    <a:lnTo>
                      <a:pt x="264518" y="18675"/>
                    </a:lnTo>
                    <a:lnTo>
                      <a:pt x="268867" y="19954"/>
                    </a:lnTo>
                    <a:lnTo>
                      <a:pt x="269634" y="19186"/>
                    </a:lnTo>
                    <a:lnTo>
                      <a:pt x="272448" y="19186"/>
                    </a:lnTo>
                    <a:lnTo>
                      <a:pt x="273983" y="18675"/>
                    </a:lnTo>
                    <a:lnTo>
                      <a:pt x="274495" y="20466"/>
                    </a:lnTo>
                    <a:lnTo>
                      <a:pt x="286518" y="16372"/>
                    </a:lnTo>
                    <a:lnTo>
                      <a:pt x="289588" y="15094"/>
                    </a:lnTo>
                    <a:lnTo>
                      <a:pt x="291891" y="13047"/>
                    </a:lnTo>
                    <a:lnTo>
                      <a:pt x="297519" y="7675"/>
                    </a:lnTo>
                    <a:lnTo>
                      <a:pt x="299054" y="4349"/>
                    </a:lnTo>
                    <a:lnTo>
                      <a:pt x="299309" y="2047"/>
                    </a:lnTo>
                    <a:lnTo>
                      <a:pt x="304170" y="256"/>
                    </a:lnTo>
                    <a:lnTo>
                      <a:pt x="305449" y="0"/>
                    </a:lnTo>
                    <a:lnTo>
                      <a:pt x="307496" y="768"/>
                    </a:lnTo>
                    <a:lnTo>
                      <a:pt x="309798" y="4093"/>
                    </a:lnTo>
                    <a:lnTo>
                      <a:pt x="310565" y="7675"/>
                    </a:lnTo>
                    <a:lnTo>
                      <a:pt x="312612" y="12535"/>
                    </a:lnTo>
                    <a:lnTo>
                      <a:pt x="313379" y="15094"/>
                    </a:lnTo>
                    <a:lnTo>
                      <a:pt x="312868" y="17652"/>
                    </a:lnTo>
                    <a:lnTo>
                      <a:pt x="313379" y="20722"/>
                    </a:lnTo>
                    <a:lnTo>
                      <a:pt x="314914" y="23280"/>
                    </a:lnTo>
                    <a:lnTo>
                      <a:pt x="315938" y="26094"/>
                    </a:lnTo>
                    <a:lnTo>
                      <a:pt x="317984" y="28908"/>
                    </a:lnTo>
                    <a:lnTo>
                      <a:pt x="318496" y="30187"/>
                    </a:lnTo>
                    <a:lnTo>
                      <a:pt x="319519" y="33768"/>
                    </a:lnTo>
                    <a:lnTo>
                      <a:pt x="321310" y="36582"/>
                    </a:lnTo>
                    <a:lnTo>
                      <a:pt x="324891" y="39908"/>
                    </a:lnTo>
                    <a:lnTo>
                      <a:pt x="326682" y="40676"/>
                    </a:lnTo>
                    <a:lnTo>
                      <a:pt x="333589" y="42722"/>
                    </a:lnTo>
                    <a:lnTo>
                      <a:pt x="337170" y="43234"/>
                    </a:lnTo>
                    <a:lnTo>
                      <a:pt x="338961" y="43234"/>
                    </a:lnTo>
                    <a:lnTo>
                      <a:pt x="341775" y="42722"/>
                    </a:lnTo>
                    <a:lnTo>
                      <a:pt x="345101" y="42722"/>
                    </a:lnTo>
                    <a:lnTo>
                      <a:pt x="347148" y="42978"/>
                    </a:lnTo>
                    <a:lnTo>
                      <a:pt x="349450" y="44001"/>
                    </a:lnTo>
                    <a:lnTo>
                      <a:pt x="350473" y="45280"/>
                    </a:lnTo>
                    <a:lnTo>
                      <a:pt x="353032" y="49629"/>
                    </a:lnTo>
                    <a:lnTo>
                      <a:pt x="354311" y="50908"/>
                    </a:lnTo>
                    <a:lnTo>
                      <a:pt x="354566" y="52187"/>
                    </a:lnTo>
                    <a:lnTo>
                      <a:pt x="356357" y="54234"/>
                    </a:lnTo>
                    <a:lnTo>
                      <a:pt x="358404" y="57816"/>
                    </a:lnTo>
                    <a:lnTo>
                      <a:pt x="357892" y="60885"/>
                    </a:lnTo>
                    <a:lnTo>
                      <a:pt x="356101" y="65490"/>
                    </a:lnTo>
                    <a:lnTo>
                      <a:pt x="354055" y="67793"/>
                    </a:lnTo>
                    <a:lnTo>
                      <a:pt x="352008" y="69072"/>
                    </a:lnTo>
                    <a:lnTo>
                      <a:pt x="350729" y="70607"/>
                    </a:lnTo>
                    <a:lnTo>
                      <a:pt x="349450" y="75211"/>
                    </a:lnTo>
                    <a:lnTo>
                      <a:pt x="349706" y="78793"/>
                    </a:lnTo>
                    <a:lnTo>
                      <a:pt x="350729" y="81607"/>
                    </a:lnTo>
                    <a:lnTo>
                      <a:pt x="351497" y="82886"/>
                    </a:lnTo>
                    <a:lnTo>
                      <a:pt x="352775" y="84165"/>
                    </a:lnTo>
                    <a:lnTo>
                      <a:pt x="357892" y="88770"/>
                    </a:lnTo>
                    <a:lnTo>
                      <a:pt x="360706" y="90049"/>
                    </a:lnTo>
                    <a:lnTo>
                      <a:pt x="364032" y="90560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856360E-00BB-1EAE-E65F-59884E640765}"/>
                  </a:ext>
                </a:extLst>
              </p:cNvPr>
              <p:cNvSpPr/>
              <p:nvPr/>
            </p:nvSpPr>
            <p:spPr>
              <a:xfrm>
                <a:off x="7408381" y="4607098"/>
                <a:ext cx="677666" cy="864671"/>
              </a:xfrm>
              <a:custGeom>
                <a:avLst/>
                <a:gdLst>
                  <a:gd name="connsiteX0" fmla="*/ 594526 w 677666"/>
                  <a:gd name="connsiteY0" fmla="*/ 214377 h 864671"/>
                  <a:gd name="connsiteX1" fmla="*/ 592479 w 677666"/>
                  <a:gd name="connsiteY1" fmla="*/ 217191 h 864671"/>
                  <a:gd name="connsiteX2" fmla="*/ 591455 w 677666"/>
                  <a:gd name="connsiteY2" fmla="*/ 219750 h 864671"/>
                  <a:gd name="connsiteX3" fmla="*/ 588897 w 677666"/>
                  <a:gd name="connsiteY3" fmla="*/ 228191 h 864671"/>
                  <a:gd name="connsiteX4" fmla="*/ 588897 w 677666"/>
                  <a:gd name="connsiteY4" fmla="*/ 234331 h 864671"/>
                  <a:gd name="connsiteX5" fmla="*/ 589153 w 677666"/>
                  <a:gd name="connsiteY5" fmla="*/ 238680 h 864671"/>
                  <a:gd name="connsiteX6" fmla="*/ 591455 w 677666"/>
                  <a:gd name="connsiteY6" fmla="*/ 240471 h 864671"/>
                  <a:gd name="connsiteX7" fmla="*/ 592991 w 677666"/>
                  <a:gd name="connsiteY7" fmla="*/ 243285 h 864671"/>
                  <a:gd name="connsiteX8" fmla="*/ 592991 w 677666"/>
                  <a:gd name="connsiteY8" fmla="*/ 247378 h 864671"/>
                  <a:gd name="connsiteX9" fmla="*/ 596572 w 677666"/>
                  <a:gd name="connsiteY9" fmla="*/ 248401 h 864671"/>
                  <a:gd name="connsiteX10" fmla="*/ 600665 w 677666"/>
                  <a:gd name="connsiteY10" fmla="*/ 250448 h 864671"/>
                  <a:gd name="connsiteX11" fmla="*/ 604758 w 677666"/>
                  <a:gd name="connsiteY11" fmla="*/ 252750 h 864671"/>
                  <a:gd name="connsiteX12" fmla="*/ 606805 w 677666"/>
                  <a:gd name="connsiteY12" fmla="*/ 253518 h 864671"/>
                  <a:gd name="connsiteX13" fmla="*/ 611665 w 677666"/>
                  <a:gd name="connsiteY13" fmla="*/ 254541 h 864671"/>
                  <a:gd name="connsiteX14" fmla="*/ 617549 w 677666"/>
                  <a:gd name="connsiteY14" fmla="*/ 255820 h 864671"/>
                  <a:gd name="connsiteX15" fmla="*/ 623433 w 677666"/>
                  <a:gd name="connsiteY15" fmla="*/ 257611 h 864671"/>
                  <a:gd name="connsiteX16" fmla="*/ 628038 w 677666"/>
                  <a:gd name="connsiteY16" fmla="*/ 260169 h 864671"/>
                  <a:gd name="connsiteX17" fmla="*/ 637247 w 677666"/>
                  <a:gd name="connsiteY17" fmla="*/ 265286 h 864671"/>
                  <a:gd name="connsiteX18" fmla="*/ 641085 w 677666"/>
                  <a:gd name="connsiteY18" fmla="*/ 266820 h 864671"/>
                  <a:gd name="connsiteX19" fmla="*/ 639805 w 677666"/>
                  <a:gd name="connsiteY19" fmla="*/ 270658 h 864671"/>
                  <a:gd name="connsiteX20" fmla="*/ 637759 w 677666"/>
                  <a:gd name="connsiteY20" fmla="*/ 270914 h 864671"/>
                  <a:gd name="connsiteX21" fmla="*/ 634689 w 677666"/>
                  <a:gd name="connsiteY21" fmla="*/ 272448 h 864671"/>
                  <a:gd name="connsiteX22" fmla="*/ 629828 w 677666"/>
                  <a:gd name="connsiteY22" fmla="*/ 276797 h 864671"/>
                  <a:gd name="connsiteX23" fmla="*/ 629573 w 677666"/>
                  <a:gd name="connsiteY23" fmla="*/ 281402 h 864671"/>
                  <a:gd name="connsiteX24" fmla="*/ 627526 w 677666"/>
                  <a:gd name="connsiteY24" fmla="*/ 284728 h 864671"/>
                  <a:gd name="connsiteX25" fmla="*/ 625480 w 677666"/>
                  <a:gd name="connsiteY25" fmla="*/ 286519 h 864671"/>
                  <a:gd name="connsiteX26" fmla="*/ 625224 w 677666"/>
                  <a:gd name="connsiteY26" fmla="*/ 288565 h 864671"/>
                  <a:gd name="connsiteX27" fmla="*/ 625480 w 677666"/>
                  <a:gd name="connsiteY27" fmla="*/ 289077 h 864671"/>
                  <a:gd name="connsiteX28" fmla="*/ 625736 w 677666"/>
                  <a:gd name="connsiteY28" fmla="*/ 293682 h 864671"/>
                  <a:gd name="connsiteX29" fmla="*/ 625224 w 677666"/>
                  <a:gd name="connsiteY29" fmla="*/ 299054 h 864671"/>
                  <a:gd name="connsiteX30" fmla="*/ 624712 w 677666"/>
                  <a:gd name="connsiteY30" fmla="*/ 299054 h 864671"/>
                  <a:gd name="connsiteX31" fmla="*/ 623433 w 677666"/>
                  <a:gd name="connsiteY31" fmla="*/ 304170 h 864671"/>
                  <a:gd name="connsiteX32" fmla="*/ 621898 w 677666"/>
                  <a:gd name="connsiteY32" fmla="*/ 308519 h 864671"/>
                  <a:gd name="connsiteX33" fmla="*/ 623433 w 677666"/>
                  <a:gd name="connsiteY33" fmla="*/ 312356 h 864671"/>
                  <a:gd name="connsiteX34" fmla="*/ 624712 w 677666"/>
                  <a:gd name="connsiteY34" fmla="*/ 316449 h 864671"/>
                  <a:gd name="connsiteX35" fmla="*/ 627014 w 677666"/>
                  <a:gd name="connsiteY35" fmla="*/ 319264 h 864671"/>
                  <a:gd name="connsiteX36" fmla="*/ 629061 w 677666"/>
                  <a:gd name="connsiteY36" fmla="*/ 325659 h 864671"/>
                  <a:gd name="connsiteX37" fmla="*/ 630085 w 677666"/>
                  <a:gd name="connsiteY37" fmla="*/ 327450 h 864671"/>
                  <a:gd name="connsiteX38" fmla="*/ 635457 w 677666"/>
                  <a:gd name="connsiteY38" fmla="*/ 331798 h 864671"/>
                  <a:gd name="connsiteX39" fmla="*/ 638782 w 677666"/>
                  <a:gd name="connsiteY39" fmla="*/ 334869 h 864671"/>
                  <a:gd name="connsiteX40" fmla="*/ 639294 w 677666"/>
                  <a:gd name="connsiteY40" fmla="*/ 342799 h 864671"/>
                  <a:gd name="connsiteX41" fmla="*/ 639805 w 677666"/>
                  <a:gd name="connsiteY41" fmla="*/ 343310 h 864671"/>
                  <a:gd name="connsiteX42" fmla="*/ 642364 w 677666"/>
                  <a:gd name="connsiteY42" fmla="*/ 344334 h 864671"/>
                  <a:gd name="connsiteX43" fmla="*/ 642876 w 677666"/>
                  <a:gd name="connsiteY43" fmla="*/ 345101 h 864671"/>
                  <a:gd name="connsiteX44" fmla="*/ 642876 w 677666"/>
                  <a:gd name="connsiteY44" fmla="*/ 348427 h 864671"/>
                  <a:gd name="connsiteX45" fmla="*/ 643387 w 677666"/>
                  <a:gd name="connsiteY45" fmla="*/ 349194 h 864671"/>
                  <a:gd name="connsiteX46" fmla="*/ 646457 w 677666"/>
                  <a:gd name="connsiteY46" fmla="*/ 350729 h 864671"/>
                  <a:gd name="connsiteX47" fmla="*/ 648504 w 677666"/>
                  <a:gd name="connsiteY47" fmla="*/ 350985 h 864671"/>
                  <a:gd name="connsiteX48" fmla="*/ 653364 w 677666"/>
                  <a:gd name="connsiteY48" fmla="*/ 351752 h 864671"/>
                  <a:gd name="connsiteX49" fmla="*/ 653620 w 677666"/>
                  <a:gd name="connsiteY49" fmla="*/ 353799 h 864671"/>
                  <a:gd name="connsiteX50" fmla="*/ 654643 w 677666"/>
                  <a:gd name="connsiteY50" fmla="*/ 360706 h 864671"/>
                  <a:gd name="connsiteX51" fmla="*/ 655667 w 677666"/>
                  <a:gd name="connsiteY51" fmla="*/ 362241 h 864671"/>
                  <a:gd name="connsiteX52" fmla="*/ 655922 w 677666"/>
                  <a:gd name="connsiteY52" fmla="*/ 363776 h 864671"/>
                  <a:gd name="connsiteX53" fmla="*/ 658224 w 677666"/>
                  <a:gd name="connsiteY53" fmla="*/ 366079 h 864671"/>
                  <a:gd name="connsiteX54" fmla="*/ 659504 w 677666"/>
                  <a:gd name="connsiteY54" fmla="*/ 366846 h 864671"/>
                  <a:gd name="connsiteX55" fmla="*/ 662829 w 677666"/>
                  <a:gd name="connsiteY55" fmla="*/ 367357 h 864671"/>
                  <a:gd name="connsiteX56" fmla="*/ 664620 w 677666"/>
                  <a:gd name="connsiteY56" fmla="*/ 368637 h 864671"/>
                  <a:gd name="connsiteX57" fmla="*/ 669225 w 677666"/>
                  <a:gd name="connsiteY57" fmla="*/ 373242 h 864671"/>
                  <a:gd name="connsiteX58" fmla="*/ 674086 w 677666"/>
                  <a:gd name="connsiteY58" fmla="*/ 377079 h 864671"/>
                  <a:gd name="connsiteX59" fmla="*/ 675876 w 677666"/>
                  <a:gd name="connsiteY59" fmla="*/ 378870 h 864671"/>
                  <a:gd name="connsiteX60" fmla="*/ 677667 w 677666"/>
                  <a:gd name="connsiteY60" fmla="*/ 381172 h 864671"/>
                  <a:gd name="connsiteX61" fmla="*/ 672039 w 677666"/>
                  <a:gd name="connsiteY61" fmla="*/ 388590 h 864671"/>
                  <a:gd name="connsiteX62" fmla="*/ 666667 w 677666"/>
                  <a:gd name="connsiteY62" fmla="*/ 392939 h 864671"/>
                  <a:gd name="connsiteX63" fmla="*/ 664364 w 677666"/>
                  <a:gd name="connsiteY63" fmla="*/ 394474 h 864671"/>
                  <a:gd name="connsiteX64" fmla="*/ 654132 w 677666"/>
                  <a:gd name="connsiteY64" fmla="*/ 400614 h 864671"/>
                  <a:gd name="connsiteX65" fmla="*/ 650806 w 677666"/>
                  <a:gd name="connsiteY65" fmla="*/ 403428 h 864671"/>
                  <a:gd name="connsiteX66" fmla="*/ 649527 w 677666"/>
                  <a:gd name="connsiteY66" fmla="*/ 404707 h 864671"/>
                  <a:gd name="connsiteX67" fmla="*/ 646201 w 677666"/>
                  <a:gd name="connsiteY67" fmla="*/ 409824 h 864671"/>
                  <a:gd name="connsiteX68" fmla="*/ 644666 w 677666"/>
                  <a:gd name="connsiteY68" fmla="*/ 411870 h 864671"/>
                  <a:gd name="connsiteX69" fmla="*/ 641085 w 677666"/>
                  <a:gd name="connsiteY69" fmla="*/ 414940 h 864671"/>
                  <a:gd name="connsiteX70" fmla="*/ 633410 w 677666"/>
                  <a:gd name="connsiteY70" fmla="*/ 421335 h 864671"/>
                  <a:gd name="connsiteX71" fmla="*/ 633154 w 677666"/>
                  <a:gd name="connsiteY71" fmla="*/ 424406 h 864671"/>
                  <a:gd name="connsiteX72" fmla="*/ 633922 w 677666"/>
                  <a:gd name="connsiteY72" fmla="*/ 426196 h 864671"/>
                  <a:gd name="connsiteX73" fmla="*/ 632387 w 677666"/>
                  <a:gd name="connsiteY73" fmla="*/ 426963 h 864671"/>
                  <a:gd name="connsiteX74" fmla="*/ 634178 w 677666"/>
                  <a:gd name="connsiteY74" fmla="*/ 433615 h 864671"/>
                  <a:gd name="connsiteX75" fmla="*/ 634945 w 677666"/>
                  <a:gd name="connsiteY75" fmla="*/ 433871 h 864671"/>
                  <a:gd name="connsiteX76" fmla="*/ 635968 w 677666"/>
                  <a:gd name="connsiteY76" fmla="*/ 435917 h 864671"/>
                  <a:gd name="connsiteX77" fmla="*/ 638782 w 677666"/>
                  <a:gd name="connsiteY77" fmla="*/ 435406 h 864671"/>
                  <a:gd name="connsiteX78" fmla="*/ 639294 w 677666"/>
                  <a:gd name="connsiteY78" fmla="*/ 435661 h 864671"/>
                  <a:gd name="connsiteX79" fmla="*/ 639294 w 677666"/>
                  <a:gd name="connsiteY79" fmla="*/ 438987 h 864671"/>
                  <a:gd name="connsiteX80" fmla="*/ 638271 w 677666"/>
                  <a:gd name="connsiteY80" fmla="*/ 440266 h 864671"/>
                  <a:gd name="connsiteX81" fmla="*/ 639038 w 677666"/>
                  <a:gd name="connsiteY81" fmla="*/ 442825 h 864671"/>
                  <a:gd name="connsiteX82" fmla="*/ 639038 w 677666"/>
                  <a:gd name="connsiteY82" fmla="*/ 447941 h 864671"/>
                  <a:gd name="connsiteX83" fmla="*/ 638527 w 677666"/>
                  <a:gd name="connsiteY83" fmla="*/ 453057 h 864671"/>
                  <a:gd name="connsiteX84" fmla="*/ 638782 w 677666"/>
                  <a:gd name="connsiteY84" fmla="*/ 455616 h 864671"/>
                  <a:gd name="connsiteX85" fmla="*/ 639805 w 677666"/>
                  <a:gd name="connsiteY85" fmla="*/ 457662 h 864671"/>
                  <a:gd name="connsiteX86" fmla="*/ 641852 w 677666"/>
                  <a:gd name="connsiteY86" fmla="*/ 459964 h 864671"/>
                  <a:gd name="connsiteX87" fmla="*/ 644666 w 677666"/>
                  <a:gd name="connsiteY87" fmla="*/ 464057 h 864671"/>
                  <a:gd name="connsiteX88" fmla="*/ 647224 w 677666"/>
                  <a:gd name="connsiteY88" fmla="*/ 469430 h 864671"/>
                  <a:gd name="connsiteX89" fmla="*/ 647736 w 677666"/>
                  <a:gd name="connsiteY89" fmla="*/ 472755 h 864671"/>
                  <a:gd name="connsiteX90" fmla="*/ 649527 w 677666"/>
                  <a:gd name="connsiteY90" fmla="*/ 477872 h 864671"/>
                  <a:gd name="connsiteX91" fmla="*/ 649782 w 677666"/>
                  <a:gd name="connsiteY91" fmla="*/ 484779 h 864671"/>
                  <a:gd name="connsiteX92" fmla="*/ 647480 w 677666"/>
                  <a:gd name="connsiteY92" fmla="*/ 500640 h 864671"/>
                  <a:gd name="connsiteX93" fmla="*/ 647480 w 677666"/>
                  <a:gd name="connsiteY93" fmla="*/ 507035 h 864671"/>
                  <a:gd name="connsiteX94" fmla="*/ 646713 w 677666"/>
                  <a:gd name="connsiteY94" fmla="*/ 512407 h 864671"/>
                  <a:gd name="connsiteX95" fmla="*/ 647224 w 677666"/>
                  <a:gd name="connsiteY95" fmla="*/ 515733 h 864671"/>
                  <a:gd name="connsiteX96" fmla="*/ 647224 w 677666"/>
                  <a:gd name="connsiteY96" fmla="*/ 517268 h 864671"/>
                  <a:gd name="connsiteX97" fmla="*/ 645945 w 677666"/>
                  <a:gd name="connsiteY97" fmla="*/ 518035 h 864671"/>
                  <a:gd name="connsiteX98" fmla="*/ 643899 w 677666"/>
                  <a:gd name="connsiteY98" fmla="*/ 521361 h 864671"/>
                  <a:gd name="connsiteX99" fmla="*/ 642619 w 677666"/>
                  <a:gd name="connsiteY99" fmla="*/ 521873 h 864671"/>
                  <a:gd name="connsiteX100" fmla="*/ 639805 w 677666"/>
                  <a:gd name="connsiteY100" fmla="*/ 521105 h 864671"/>
                  <a:gd name="connsiteX101" fmla="*/ 638527 w 677666"/>
                  <a:gd name="connsiteY101" fmla="*/ 521105 h 864671"/>
                  <a:gd name="connsiteX102" fmla="*/ 636480 w 677666"/>
                  <a:gd name="connsiteY102" fmla="*/ 522384 h 864671"/>
                  <a:gd name="connsiteX103" fmla="*/ 634945 w 677666"/>
                  <a:gd name="connsiteY103" fmla="*/ 525454 h 864671"/>
                  <a:gd name="connsiteX104" fmla="*/ 635713 w 677666"/>
                  <a:gd name="connsiteY104" fmla="*/ 525710 h 864671"/>
                  <a:gd name="connsiteX105" fmla="*/ 636480 w 677666"/>
                  <a:gd name="connsiteY105" fmla="*/ 528780 h 864671"/>
                  <a:gd name="connsiteX106" fmla="*/ 636224 w 677666"/>
                  <a:gd name="connsiteY106" fmla="*/ 532105 h 864671"/>
                  <a:gd name="connsiteX107" fmla="*/ 635968 w 677666"/>
                  <a:gd name="connsiteY107" fmla="*/ 532362 h 864671"/>
                  <a:gd name="connsiteX108" fmla="*/ 635713 w 677666"/>
                  <a:gd name="connsiteY108" fmla="*/ 534920 h 864671"/>
                  <a:gd name="connsiteX109" fmla="*/ 635968 w 677666"/>
                  <a:gd name="connsiteY109" fmla="*/ 537989 h 864671"/>
                  <a:gd name="connsiteX110" fmla="*/ 635201 w 677666"/>
                  <a:gd name="connsiteY110" fmla="*/ 538501 h 864671"/>
                  <a:gd name="connsiteX111" fmla="*/ 630340 w 677666"/>
                  <a:gd name="connsiteY111" fmla="*/ 541571 h 864671"/>
                  <a:gd name="connsiteX112" fmla="*/ 626247 w 677666"/>
                  <a:gd name="connsiteY112" fmla="*/ 542850 h 864671"/>
                  <a:gd name="connsiteX113" fmla="*/ 625991 w 677666"/>
                  <a:gd name="connsiteY113" fmla="*/ 546176 h 864671"/>
                  <a:gd name="connsiteX114" fmla="*/ 625480 w 677666"/>
                  <a:gd name="connsiteY114" fmla="*/ 547199 h 864671"/>
                  <a:gd name="connsiteX115" fmla="*/ 622666 w 677666"/>
                  <a:gd name="connsiteY115" fmla="*/ 550013 h 864671"/>
                  <a:gd name="connsiteX116" fmla="*/ 620619 w 677666"/>
                  <a:gd name="connsiteY116" fmla="*/ 551292 h 864671"/>
                  <a:gd name="connsiteX117" fmla="*/ 618061 w 677666"/>
                  <a:gd name="connsiteY117" fmla="*/ 552571 h 864671"/>
                  <a:gd name="connsiteX118" fmla="*/ 617294 w 677666"/>
                  <a:gd name="connsiteY118" fmla="*/ 553850 h 864671"/>
                  <a:gd name="connsiteX119" fmla="*/ 617037 w 677666"/>
                  <a:gd name="connsiteY119" fmla="*/ 556153 h 864671"/>
                  <a:gd name="connsiteX120" fmla="*/ 616270 w 677666"/>
                  <a:gd name="connsiteY120" fmla="*/ 557432 h 864671"/>
                  <a:gd name="connsiteX121" fmla="*/ 616782 w 677666"/>
                  <a:gd name="connsiteY121" fmla="*/ 562292 h 864671"/>
                  <a:gd name="connsiteX122" fmla="*/ 619851 w 677666"/>
                  <a:gd name="connsiteY122" fmla="*/ 563316 h 864671"/>
                  <a:gd name="connsiteX123" fmla="*/ 619340 w 677666"/>
                  <a:gd name="connsiteY123" fmla="*/ 565362 h 864671"/>
                  <a:gd name="connsiteX124" fmla="*/ 618573 w 677666"/>
                  <a:gd name="connsiteY124" fmla="*/ 571246 h 864671"/>
                  <a:gd name="connsiteX125" fmla="*/ 618317 w 677666"/>
                  <a:gd name="connsiteY125" fmla="*/ 574316 h 864671"/>
                  <a:gd name="connsiteX126" fmla="*/ 616782 w 677666"/>
                  <a:gd name="connsiteY126" fmla="*/ 575595 h 864671"/>
                  <a:gd name="connsiteX127" fmla="*/ 611921 w 677666"/>
                  <a:gd name="connsiteY127" fmla="*/ 576874 h 864671"/>
                  <a:gd name="connsiteX128" fmla="*/ 610898 w 677666"/>
                  <a:gd name="connsiteY128" fmla="*/ 578409 h 864671"/>
                  <a:gd name="connsiteX129" fmla="*/ 609619 w 677666"/>
                  <a:gd name="connsiteY129" fmla="*/ 581990 h 864671"/>
                  <a:gd name="connsiteX130" fmla="*/ 609107 w 677666"/>
                  <a:gd name="connsiteY130" fmla="*/ 582758 h 864671"/>
                  <a:gd name="connsiteX131" fmla="*/ 606805 w 677666"/>
                  <a:gd name="connsiteY131" fmla="*/ 583781 h 864671"/>
                  <a:gd name="connsiteX132" fmla="*/ 605014 w 677666"/>
                  <a:gd name="connsiteY132" fmla="*/ 586083 h 864671"/>
                  <a:gd name="connsiteX133" fmla="*/ 603223 w 677666"/>
                  <a:gd name="connsiteY133" fmla="*/ 585828 h 864671"/>
                  <a:gd name="connsiteX134" fmla="*/ 601688 w 677666"/>
                  <a:gd name="connsiteY134" fmla="*/ 586595 h 864671"/>
                  <a:gd name="connsiteX135" fmla="*/ 597084 w 677666"/>
                  <a:gd name="connsiteY135" fmla="*/ 588130 h 864671"/>
                  <a:gd name="connsiteX136" fmla="*/ 594781 w 677666"/>
                  <a:gd name="connsiteY136" fmla="*/ 592735 h 864671"/>
                  <a:gd name="connsiteX137" fmla="*/ 592991 w 677666"/>
                  <a:gd name="connsiteY137" fmla="*/ 594270 h 864671"/>
                  <a:gd name="connsiteX138" fmla="*/ 592479 w 677666"/>
                  <a:gd name="connsiteY138" fmla="*/ 595805 h 864671"/>
                  <a:gd name="connsiteX139" fmla="*/ 590944 w 677666"/>
                  <a:gd name="connsiteY139" fmla="*/ 597595 h 864671"/>
                  <a:gd name="connsiteX140" fmla="*/ 590177 w 677666"/>
                  <a:gd name="connsiteY140" fmla="*/ 600409 h 864671"/>
                  <a:gd name="connsiteX141" fmla="*/ 589153 w 677666"/>
                  <a:gd name="connsiteY141" fmla="*/ 601944 h 864671"/>
                  <a:gd name="connsiteX142" fmla="*/ 587107 w 677666"/>
                  <a:gd name="connsiteY142" fmla="*/ 601944 h 864671"/>
                  <a:gd name="connsiteX143" fmla="*/ 585316 w 677666"/>
                  <a:gd name="connsiteY143" fmla="*/ 600409 h 864671"/>
                  <a:gd name="connsiteX144" fmla="*/ 584549 w 677666"/>
                  <a:gd name="connsiteY144" fmla="*/ 600409 h 864671"/>
                  <a:gd name="connsiteX145" fmla="*/ 581735 w 677666"/>
                  <a:gd name="connsiteY145" fmla="*/ 603479 h 864671"/>
                  <a:gd name="connsiteX146" fmla="*/ 579688 w 677666"/>
                  <a:gd name="connsiteY146" fmla="*/ 607317 h 864671"/>
                  <a:gd name="connsiteX147" fmla="*/ 577641 w 677666"/>
                  <a:gd name="connsiteY147" fmla="*/ 607061 h 864671"/>
                  <a:gd name="connsiteX148" fmla="*/ 575595 w 677666"/>
                  <a:gd name="connsiteY148" fmla="*/ 606293 h 864671"/>
                  <a:gd name="connsiteX149" fmla="*/ 569455 w 677666"/>
                  <a:gd name="connsiteY149" fmla="*/ 602456 h 864671"/>
                  <a:gd name="connsiteX150" fmla="*/ 568688 w 677666"/>
                  <a:gd name="connsiteY150" fmla="*/ 602712 h 864671"/>
                  <a:gd name="connsiteX151" fmla="*/ 567920 w 677666"/>
                  <a:gd name="connsiteY151" fmla="*/ 604758 h 864671"/>
                  <a:gd name="connsiteX152" fmla="*/ 566897 w 677666"/>
                  <a:gd name="connsiteY152" fmla="*/ 605270 h 864671"/>
                  <a:gd name="connsiteX153" fmla="*/ 565618 w 677666"/>
                  <a:gd name="connsiteY153" fmla="*/ 604758 h 864671"/>
                  <a:gd name="connsiteX154" fmla="*/ 565106 w 677666"/>
                  <a:gd name="connsiteY154" fmla="*/ 605270 h 864671"/>
                  <a:gd name="connsiteX155" fmla="*/ 562804 w 677666"/>
                  <a:gd name="connsiteY155" fmla="*/ 606805 h 864671"/>
                  <a:gd name="connsiteX156" fmla="*/ 561013 w 677666"/>
                  <a:gd name="connsiteY156" fmla="*/ 608340 h 864671"/>
                  <a:gd name="connsiteX157" fmla="*/ 560501 w 677666"/>
                  <a:gd name="connsiteY157" fmla="*/ 609619 h 864671"/>
                  <a:gd name="connsiteX158" fmla="*/ 559990 w 677666"/>
                  <a:gd name="connsiteY158" fmla="*/ 612689 h 864671"/>
                  <a:gd name="connsiteX159" fmla="*/ 559990 w 677666"/>
                  <a:gd name="connsiteY159" fmla="*/ 614480 h 864671"/>
                  <a:gd name="connsiteX160" fmla="*/ 557432 w 677666"/>
                  <a:gd name="connsiteY160" fmla="*/ 617549 h 864671"/>
                  <a:gd name="connsiteX161" fmla="*/ 556408 w 677666"/>
                  <a:gd name="connsiteY161" fmla="*/ 618061 h 864671"/>
                  <a:gd name="connsiteX162" fmla="*/ 555385 w 677666"/>
                  <a:gd name="connsiteY162" fmla="*/ 617805 h 864671"/>
                  <a:gd name="connsiteX163" fmla="*/ 553082 w 677666"/>
                  <a:gd name="connsiteY163" fmla="*/ 619084 h 864671"/>
                  <a:gd name="connsiteX164" fmla="*/ 552315 w 677666"/>
                  <a:gd name="connsiteY164" fmla="*/ 620108 h 864671"/>
                  <a:gd name="connsiteX165" fmla="*/ 550268 w 677666"/>
                  <a:gd name="connsiteY165" fmla="*/ 620875 h 864671"/>
                  <a:gd name="connsiteX166" fmla="*/ 549245 w 677666"/>
                  <a:gd name="connsiteY166" fmla="*/ 622154 h 864671"/>
                  <a:gd name="connsiteX167" fmla="*/ 547199 w 677666"/>
                  <a:gd name="connsiteY167" fmla="*/ 623177 h 864671"/>
                  <a:gd name="connsiteX168" fmla="*/ 546431 w 677666"/>
                  <a:gd name="connsiteY168" fmla="*/ 624201 h 864671"/>
                  <a:gd name="connsiteX169" fmla="*/ 545152 w 677666"/>
                  <a:gd name="connsiteY169" fmla="*/ 624456 h 864671"/>
                  <a:gd name="connsiteX170" fmla="*/ 542338 w 677666"/>
                  <a:gd name="connsiteY170" fmla="*/ 624456 h 864671"/>
                  <a:gd name="connsiteX171" fmla="*/ 540291 w 677666"/>
                  <a:gd name="connsiteY171" fmla="*/ 625224 h 864671"/>
                  <a:gd name="connsiteX172" fmla="*/ 537734 w 677666"/>
                  <a:gd name="connsiteY172" fmla="*/ 627271 h 864671"/>
                  <a:gd name="connsiteX173" fmla="*/ 535943 w 677666"/>
                  <a:gd name="connsiteY173" fmla="*/ 627526 h 864671"/>
                  <a:gd name="connsiteX174" fmla="*/ 534152 w 677666"/>
                  <a:gd name="connsiteY174" fmla="*/ 627271 h 864671"/>
                  <a:gd name="connsiteX175" fmla="*/ 531338 w 677666"/>
                  <a:gd name="connsiteY175" fmla="*/ 629829 h 864671"/>
                  <a:gd name="connsiteX176" fmla="*/ 531594 w 677666"/>
                  <a:gd name="connsiteY176" fmla="*/ 632387 h 864671"/>
                  <a:gd name="connsiteX177" fmla="*/ 532873 w 677666"/>
                  <a:gd name="connsiteY177" fmla="*/ 634945 h 864671"/>
                  <a:gd name="connsiteX178" fmla="*/ 533385 w 677666"/>
                  <a:gd name="connsiteY178" fmla="*/ 636992 h 864671"/>
                  <a:gd name="connsiteX179" fmla="*/ 531594 w 677666"/>
                  <a:gd name="connsiteY179" fmla="*/ 639038 h 864671"/>
                  <a:gd name="connsiteX180" fmla="*/ 530315 w 677666"/>
                  <a:gd name="connsiteY180" fmla="*/ 640062 h 864671"/>
                  <a:gd name="connsiteX181" fmla="*/ 528012 w 677666"/>
                  <a:gd name="connsiteY181" fmla="*/ 640829 h 864671"/>
                  <a:gd name="connsiteX182" fmla="*/ 526733 w 677666"/>
                  <a:gd name="connsiteY182" fmla="*/ 642620 h 864671"/>
                  <a:gd name="connsiteX183" fmla="*/ 525710 w 677666"/>
                  <a:gd name="connsiteY183" fmla="*/ 644922 h 864671"/>
                  <a:gd name="connsiteX184" fmla="*/ 524431 w 677666"/>
                  <a:gd name="connsiteY184" fmla="*/ 646457 h 864671"/>
                  <a:gd name="connsiteX185" fmla="*/ 522896 w 677666"/>
                  <a:gd name="connsiteY185" fmla="*/ 646969 h 864671"/>
                  <a:gd name="connsiteX186" fmla="*/ 515221 w 677666"/>
                  <a:gd name="connsiteY186" fmla="*/ 648248 h 864671"/>
                  <a:gd name="connsiteX187" fmla="*/ 515477 w 677666"/>
                  <a:gd name="connsiteY187" fmla="*/ 649527 h 864671"/>
                  <a:gd name="connsiteX188" fmla="*/ 512919 w 677666"/>
                  <a:gd name="connsiteY188" fmla="*/ 650806 h 864671"/>
                  <a:gd name="connsiteX189" fmla="*/ 510105 w 677666"/>
                  <a:gd name="connsiteY189" fmla="*/ 653108 h 864671"/>
                  <a:gd name="connsiteX190" fmla="*/ 503454 w 677666"/>
                  <a:gd name="connsiteY190" fmla="*/ 659504 h 864671"/>
                  <a:gd name="connsiteX191" fmla="*/ 500895 w 677666"/>
                  <a:gd name="connsiteY191" fmla="*/ 663597 h 864671"/>
                  <a:gd name="connsiteX192" fmla="*/ 499872 w 677666"/>
                  <a:gd name="connsiteY192" fmla="*/ 664620 h 864671"/>
                  <a:gd name="connsiteX193" fmla="*/ 495779 w 677666"/>
                  <a:gd name="connsiteY193" fmla="*/ 667946 h 864671"/>
                  <a:gd name="connsiteX194" fmla="*/ 495012 w 677666"/>
                  <a:gd name="connsiteY194" fmla="*/ 669481 h 864671"/>
                  <a:gd name="connsiteX195" fmla="*/ 492709 w 677666"/>
                  <a:gd name="connsiteY195" fmla="*/ 670248 h 864671"/>
                  <a:gd name="connsiteX196" fmla="*/ 490407 w 677666"/>
                  <a:gd name="connsiteY196" fmla="*/ 671272 h 864671"/>
                  <a:gd name="connsiteX197" fmla="*/ 488360 w 677666"/>
                  <a:gd name="connsiteY197" fmla="*/ 672806 h 864671"/>
                  <a:gd name="connsiteX198" fmla="*/ 487593 w 677666"/>
                  <a:gd name="connsiteY198" fmla="*/ 672039 h 864671"/>
                  <a:gd name="connsiteX199" fmla="*/ 484267 w 677666"/>
                  <a:gd name="connsiteY199" fmla="*/ 672295 h 864671"/>
                  <a:gd name="connsiteX200" fmla="*/ 483499 w 677666"/>
                  <a:gd name="connsiteY200" fmla="*/ 672806 h 864671"/>
                  <a:gd name="connsiteX201" fmla="*/ 484011 w 677666"/>
                  <a:gd name="connsiteY201" fmla="*/ 675109 h 864671"/>
                  <a:gd name="connsiteX202" fmla="*/ 484011 w 677666"/>
                  <a:gd name="connsiteY202" fmla="*/ 678179 h 864671"/>
                  <a:gd name="connsiteX203" fmla="*/ 485802 w 677666"/>
                  <a:gd name="connsiteY203" fmla="*/ 681249 h 864671"/>
                  <a:gd name="connsiteX204" fmla="*/ 485546 w 677666"/>
                  <a:gd name="connsiteY204" fmla="*/ 682528 h 864671"/>
                  <a:gd name="connsiteX205" fmla="*/ 486570 w 677666"/>
                  <a:gd name="connsiteY205" fmla="*/ 684063 h 864671"/>
                  <a:gd name="connsiteX206" fmla="*/ 486058 w 677666"/>
                  <a:gd name="connsiteY206" fmla="*/ 686365 h 864671"/>
                  <a:gd name="connsiteX207" fmla="*/ 482221 w 677666"/>
                  <a:gd name="connsiteY207" fmla="*/ 685597 h 864671"/>
                  <a:gd name="connsiteX208" fmla="*/ 478127 w 677666"/>
                  <a:gd name="connsiteY208" fmla="*/ 690458 h 864671"/>
                  <a:gd name="connsiteX209" fmla="*/ 476593 w 677666"/>
                  <a:gd name="connsiteY209" fmla="*/ 693016 h 864671"/>
                  <a:gd name="connsiteX210" fmla="*/ 475825 w 677666"/>
                  <a:gd name="connsiteY210" fmla="*/ 695830 h 864671"/>
                  <a:gd name="connsiteX211" fmla="*/ 474290 w 677666"/>
                  <a:gd name="connsiteY211" fmla="*/ 696342 h 864671"/>
                  <a:gd name="connsiteX212" fmla="*/ 471988 w 677666"/>
                  <a:gd name="connsiteY212" fmla="*/ 698133 h 864671"/>
                  <a:gd name="connsiteX213" fmla="*/ 469174 w 677666"/>
                  <a:gd name="connsiteY213" fmla="*/ 699412 h 864671"/>
                  <a:gd name="connsiteX214" fmla="*/ 466871 w 677666"/>
                  <a:gd name="connsiteY214" fmla="*/ 699923 h 864671"/>
                  <a:gd name="connsiteX215" fmla="*/ 461755 w 677666"/>
                  <a:gd name="connsiteY215" fmla="*/ 702993 h 864671"/>
                  <a:gd name="connsiteX216" fmla="*/ 459708 w 677666"/>
                  <a:gd name="connsiteY216" fmla="*/ 705040 h 864671"/>
                  <a:gd name="connsiteX217" fmla="*/ 453569 w 677666"/>
                  <a:gd name="connsiteY217" fmla="*/ 707854 h 864671"/>
                  <a:gd name="connsiteX218" fmla="*/ 450499 w 677666"/>
                  <a:gd name="connsiteY218" fmla="*/ 712714 h 864671"/>
                  <a:gd name="connsiteX219" fmla="*/ 448964 w 677666"/>
                  <a:gd name="connsiteY219" fmla="*/ 715784 h 864671"/>
                  <a:gd name="connsiteX220" fmla="*/ 446406 w 677666"/>
                  <a:gd name="connsiteY220" fmla="*/ 719622 h 864671"/>
                  <a:gd name="connsiteX221" fmla="*/ 441289 w 677666"/>
                  <a:gd name="connsiteY221" fmla="*/ 725505 h 864671"/>
                  <a:gd name="connsiteX222" fmla="*/ 442057 w 677666"/>
                  <a:gd name="connsiteY222" fmla="*/ 726529 h 864671"/>
                  <a:gd name="connsiteX223" fmla="*/ 444359 w 677666"/>
                  <a:gd name="connsiteY223" fmla="*/ 730878 h 864671"/>
                  <a:gd name="connsiteX224" fmla="*/ 436685 w 677666"/>
                  <a:gd name="connsiteY224" fmla="*/ 737273 h 864671"/>
                  <a:gd name="connsiteX225" fmla="*/ 434638 w 677666"/>
                  <a:gd name="connsiteY225" fmla="*/ 738296 h 864671"/>
                  <a:gd name="connsiteX226" fmla="*/ 433103 w 677666"/>
                  <a:gd name="connsiteY226" fmla="*/ 741110 h 864671"/>
                  <a:gd name="connsiteX227" fmla="*/ 433871 w 677666"/>
                  <a:gd name="connsiteY227" fmla="*/ 742134 h 864671"/>
                  <a:gd name="connsiteX228" fmla="*/ 429010 w 677666"/>
                  <a:gd name="connsiteY228" fmla="*/ 748018 h 864671"/>
                  <a:gd name="connsiteX229" fmla="*/ 428243 w 677666"/>
                  <a:gd name="connsiteY229" fmla="*/ 749552 h 864671"/>
                  <a:gd name="connsiteX230" fmla="*/ 426708 w 677666"/>
                  <a:gd name="connsiteY230" fmla="*/ 750576 h 864671"/>
                  <a:gd name="connsiteX231" fmla="*/ 424661 w 677666"/>
                  <a:gd name="connsiteY231" fmla="*/ 750576 h 864671"/>
                  <a:gd name="connsiteX232" fmla="*/ 420312 w 677666"/>
                  <a:gd name="connsiteY232" fmla="*/ 748785 h 864671"/>
                  <a:gd name="connsiteX233" fmla="*/ 414940 w 677666"/>
                  <a:gd name="connsiteY233" fmla="*/ 747762 h 864671"/>
                  <a:gd name="connsiteX234" fmla="*/ 413661 w 677666"/>
                  <a:gd name="connsiteY234" fmla="*/ 748785 h 864671"/>
                  <a:gd name="connsiteX235" fmla="*/ 410335 w 677666"/>
                  <a:gd name="connsiteY235" fmla="*/ 752366 h 864671"/>
                  <a:gd name="connsiteX236" fmla="*/ 407521 w 677666"/>
                  <a:gd name="connsiteY236" fmla="*/ 754925 h 864671"/>
                  <a:gd name="connsiteX237" fmla="*/ 405219 w 677666"/>
                  <a:gd name="connsiteY237" fmla="*/ 756460 h 864671"/>
                  <a:gd name="connsiteX238" fmla="*/ 401126 w 677666"/>
                  <a:gd name="connsiteY238" fmla="*/ 760297 h 864671"/>
                  <a:gd name="connsiteX239" fmla="*/ 399591 w 677666"/>
                  <a:gd name="connsiteY239" fmla="*/ 761064 h 864671"/>
                  <a:gd name="connsiteX240" fmla="*/ 394730 w 677666"/>
                  <a:gd name="connsiteY240" fmla="*/ 763111 h 864671"/>
                  <a:gd name="connsiteX241" fmla="*/ 392939 w 677666"/>
                  <a:gd name="connsiteY241" fmla="*/ 762855 h 864671"/>
                  <a:gd name="connsiteX242" fmla="*/ 392172 w 677666"/>
                  <a:gd name="connsiteY242" fmla="*/ 762088 h 864671"/>
                  <a:gd name="connsiteX243" fmla="*/ 392172 w 677666"/>
                  <a:gd name="connsiteY243" fmla="*/ 759018 h 864671"/>
                  <a:gd name="connsiteX244" fmla="*/ 390893 w 677666"/>
                  <a:gd name="connsiteY244" fmla="*/ 757739 h 864671"/>
                  <a:gd name="connsiteX245" fmla="*/ 390381 w 677666"/>
                  <a:gd name="connsiteY245" fmla="*/ 757739 h 864671"/>
                  <a:gd name="connsiteX246" fmla="*/ 385776 w 677666"/>
                  <a:gd name="connsiteY246" fmla="*/ 759785 h 864671"/>
                  <a:gd name="connsiteX247" fmla="*/ 382195 w 677666"/>
                  <a:gd name="connsiteY247" fmla="*/ 760553 h 864671"/>
                  <a:gd name="connsiteX248" fmla="*/ 368125 w 677666"/>
                  <a:gd name="connsiteY248" fmla="*/ 774367 h 864671"/>
                  <a:gd name="connsiteX249" fmla="*/ 362753 w 677666"/>
                  <a:gd name="connsiteY249" fmla="*/ 781018 h 864671"/>
                  <a:gd name="connsiteX250" fmla="*/ 361218 w 677666"/>
                  <a:gd name="connsiteY250" fmla="*/ 783832 h 864671"/>
                  <a:gd name="connsiteX251" fmla="*/ 356357 w 677666"/>
                  <a:gd name="connsiteY251" fmla="*/ 787414 h 864671"/>
                  <a:gd name="connsiteX252" fmla="*/ 354566 w 677666"/>
                  <a:gd name="connsiteY252" fmla="*/ 790484 h 864671"/>
                  <a:gd name="connsiteX253" fmla="*/ 352008 w 677666"/>
                  <a:gd name="connsiteY253" fmla="*/ 794065 h 864671"/>
                  <a:gd name="connsiteX254" fmla="*/ 348938 w 677666"/>
                  <a:gd name="connsiteY254" fmla="*/ 797135 h 864671"/>
                  <a:gd name="connsiteX255" fmla="*/ 345101 w 677666"/>
                  <a:gd name="connsiteY255" fmla="*/ 799949 h 864671"/>
                  <a:gd name="connsiteX256" fmla="*/ 343566 w 677666"/>
                  <a:gd name="connsiteY256" fmla="*/ 801484 h 864671"/>
                  <a:gd name="connsiteX257" fmla="*/ 342287 w 677666"/>
                  <a:gd name="connsiteY257" fmla="*/ 802251 h 864671"/>
                  <a:gd name="connsiteX258" fmla="*/ 336147 w 677666"/>
                  <a:gd name="connsiteY258" fmla="*/ 803530 h 864671"/>
                  <a:gd name="connsiteX259" fmla="*/ 332310 w 677666"/>
                  <a:gd name="connsiteY259" fmla="*/ 803530 h 864671"/>
                  <a:gd name="connsiteX260" fmla="*/ 326426 w 677666"/>
                  <a:gd name="connsiteY260" fmla="*/ 806856 h 864671"/>
                  <a:gd name="connsiteX261" fmla="*/ 323868 w 677666"/>
                  <a:gd name="connsiteY261" fmla="*/ 808135 h 864671"/>
                  <a:gd name="connsiteX262" fmla="*/ 320542 w 677666"/>
                  <a:gd name="connsiteY262" fmla="*/ 810693 h 864671"/>
                  <a:gd name="connsiteX263" fmla="*/ 319007 w 677666"/>
                  <a:gd name="connsiteY263" fmla="*/ 808647 h 864671"/>
                  <a:gd name="connsiteX264" fmla="*/ 312612 w 677666"/>
                  <a:gd name="connsiteY264" fmla="*/ 810438 h 864671"/>
                  <a:gd name="connsiteX265" fmla="*/ 311333 w 677666"/>
                  <a:gd name="connsiteY265" fmla="*/ 811205 h 864671"/>
                  <a:gd name="connsiteX266" fmla="*/ 307240 w 677666"/>
                  <a:gd name="connsiteY266" fmla="*/ 813252 h 864671"/>
                  <a:gd name="connsiteX267" fmla="*/ 304937 w 677666"/>
                  <a:gd name="connsiteY267" fmla="*/ 815298 h 864671"/>
                  <a:gd name="connsiteX268" fmla="*/ 302379 w 677666"/>
                  <a:gd name="connsiteY268" fmla="*/ 816833 h 864671"/>
                  <a:gd name="connsiteX269" fmla="*/ 300844 w 677666"/>
                  <a:gd name="connsiteY269" fmla="*/ 818368 h 864671"/>
                  <a:gd name="connsiteX270" fmla="*/ 299309 w 677666"/>
                  <a:gd name="connsiteY270" fmla="*/ 819135 h 864671"/>
                  <a:gd name="connsiteX271" fmla="*/ 298798 w 677666"/>
                  <a:gd name="connsiteY271" fmla="*/ 820670 h 864671"/>
                  <a:gd name="connsiteX272" fmla="*/ 296495 w 677666"/>
                  <a:gd name="connsiteY272" fmla="*/ 821438 h 864671"/>
                  <a:gd name="connsiteX273" fmla="*/ 295728 w 677666"/>
                  <a:gd name="connsiteY273" fmla="*/ 822973 h 864671"/>
                  <a:gd name="connsiteX274" fmla="*/ 295472 w 677666"/>
                  <a:gd name="connsiteY274" fmla="*/ 826298 h 864671"/>
                  <a:gd name="connsiteX275" fmla="*/ 294960 w 677666"/>
                  <a:gd name="connsiteY275" fmla="*/ 826810 h 864671"/>
                  <a:gd name="connsiteX276" fmla="*/ 291635 w 677666"/>
                  <a:gd name="connsiteY276" fmla="*/ 829880 h 864671"/>
                  <a:gd name="connsiteX277" fmla="*/ 288821 w 677666"/>
                  <a:gd name="connsiteY277" fmla="*/ 830392 h 864671"/>
                  <a:gd name="connsiteX278" fmla="*/ 286007 w 677666"/>
                  <a:gd name="connsiteY278" fmla="*/ 831671 h 864671"/>
                  <a:gd name="connsiteX279" fmla="*/ 285751 w 677666"/>
                  <a:gd name="connsiteY279" fmla="*/ 832694 h 864671"/>
                  <a:gd name="connsiteX280" fmla="*/ 280123 w 677666"/>
                  <a:gd name="connsiteY280" fmla="*/ 834740 h 864671"/>
                  <a:gd name="connsiteX281" fmla="*/ 277053 w 677666"/>
                  <a:gd name="connsiteY281" fmla="*/ 836020 h 864671"/>
                  <a:gd name="connsiteX282" fmla="*/ 273727 w 677666"/>
                  <a:gd name="connsiteY282" fmla="*/ 838322 h 864671"/>
                  <a:gd name="connsiteX283" fmla="*/ 269378 w 677666"/>
                  <a:gd name="connsiteY283" fmla="*/ 842671 h 864671"/>
                  <a:gd name="connsiteX284" fmla="*/ 265285 w 677666"/>
                  <a:gd name="connsiteY284" fmla="*/ 846508 h 864671"/>
                  <a:gd name="connsiteX285" fmla="*/ 262727 w 677666"/>
                  <a:gd name="connsiteY285" fmla="*/ 849578 h 864671"/>
                  <a:gd name="connsiteX286" fmla="*/ 261448 w 677666"/>
                  <a:gd name="connsiteY286" fmla="*/ 850345 h 864671"/>
                  <a:gd name="connsiteX287" fmla="*/ 256332 w 677666"/>
                  <a:gd name="connsiteY287" fmla="*/ 852392 h 864671"/>
                  <a:gd name="connsiteX288" fmla="*/ 251471 w 677666"/>
                  <a:gd name="connsiteY288" fmla="*/ 853927 h 864671"/>
                  <a:gd name="connsiteX289" fmla="*/ 247634 w 677666"/>
                  <a:gd name="connsiteY289" fmla="*/ 854950 h 864671"/>
                  <a:gd name="connsiteX290" fmla="*/ 244308 w 677666"/>
                  <a:gd name="connsiteY290" fmla="*/ 855462 h 864671"/>
                  <a:gd name="connsiteX291" fmla="*/ 239447 w 677666"/>
                  <a:gd name="connsiteY291" fmla="*/ 856229 h 864671"/>
                  <a:gd name="connsiteX292" fmla="*/ 235610 w 677666"/>
                  <a:gd name="connsiteY292" fmla="*/ 858788 h 864671"/>
                  <a:gd name="connsiteX293" fmla="*/ 232285 w 677666"/>
                  <a:gd name="connsiteY293" fmla="*/ 859299 h 864671"/>
                  <a:gd name="connsiteX294" fmla="*/ 231517 w 677666"/>
                  <a:gd name="connsiteY294" fmla="*/ 859811 h 864671"/>
                  <a:gd name="connsiteX295" fmla="*/ 220517 w 677666"/>
                  <a:gd name="connsiteY295" fmla="*/ 864160 h 864671"/>
                  <a:gd name="connsiteX296" fmla="*/ 217447 w 677666"/>
                  <a:gd name="connsiteY296" fmla="*/ 864671 h 864671"/>
                  <a:gd name="connsiteX297" fmla="*/ 214121 w 677666"/>
                  <a:gd name="connsiteY297" fmla="*/ 864416 h 864671"/>
                  <a:gd name="connsiteX298" fmla="*/ 211563 w 677666"/>
                  <a:gd name="connsiteY298" fmla="*/ 863392 h 864671"/>
                  <a:gd name="connsiteX299" fmla="*/ 202865 w 677666"/>
                  <a:gd name="connsiteY299" fmla="*/ 858020 h 864671"/>
                  <a:gd name="connsiteX300" fmla="*/ 199540 w 677666"/>
                  <a:gd name="connsiteY300" fmla="*/ 856741 h 864671"/>
                  <a:gd name="connsiteX301" fmla="*/ 196726 w 677666"/>
                  <a:gd name="connsiteY301" fmla="*/ 855974 h 864671"/>
                  <a:gd name="connsiteX302" fmla="*/ 194679 w 677666"/>
                  <a:gd name="connsiteY302" fmla="*/ 856229 h 864671"/>
                  <a:gd name="connsiteX303" fmla="*/ 192377 w 677666"/>
                  <a:gd name="connsiteY303" fmla="*/ 856997 h 864671"/>
                  <a:gd name="connsiteX304" fmla="*/ 190842 w 677666"/>
                  <a:gd name="connsiteY304" fmla="*/ 858276 h 864671"/>
                  <a:gd name="connsiteX305" fmla="*/ 187516 w 677666"/>
                  <a:gd name="connsiteY305" fmla="*/ 862369 h 864671"/>
                  <a:gd name="connsiteX306" fmla="*/ 184702 w 677666"/>
                  <a:gd name="connsiteY306" fmla="*/ 860834 h 864671"/>
                  <a:gd name="connsiteX307" fmla="*/ 181121 w 677666"/>
                  <a:gd name="connsiteY307" fmla="*/ 858788 h 864671"/>
                  <a:gd name="connsiteX308" fmla="*/ 179586 w 677666"/>
                  <a:gd name="connsiteY308" fmla="*/ 858788 h 864671"/>
                  <a:gd name="connsiteX309" fmla="*/ 177283 w 677666"/>
                  <a:gd name="connsiteY309" fmla="*/ 860578 h 864671"/>
                  <a:gd name="connsiteX310" fmla="*/ 176516 w 677666"/>
                  <a:gd name="connsiteY310" fmla="*/ 860067 h 864671"/>
                  <a:gd name="connsiteX311" fmla="*/ 176516 w 677666"/>
                  <a:gd name="connsiteY311" fmla="*/ 858532 h 864671"/>
                  <a:gd name="connsiteX312" fmla="*/ 177027 w 677666"/>
                  <a:gd name="connsiteY312" fmla="*/ 851369 h 864671"/>
                  <a:gd name="connsiteX313" fmla="*/ 177027 w 677666"/>
                  <a:gd name="connsiteY313" fmla="*/ 848811 h 864671"/>
                  <a:gd name="connsiteX314" fmla="*/ 176516 w 677666"/>
                  <a:gd name="connsiteY314" fmla="*/ 845741 h 864671"/>
                  <a:gd name="connsiteX315" fmla="*/ 175492 w 677666"/>
                  <a:gd name="connsiteY315" fmla="*/ 845485 h 864671"/>
                  <a:gd name="connsiteX316" fmla="*/ 172423 w 677666"/>
                  <a:gd name="connsiteY316" fmla="*/ 847020 h 864671"/>
                  <a:gd name="connsiteX317" fmla="*/ 170376 w 677666"/>
                  <a:gd name="connsiteY317" fmla="*/ 848811 h 864671"/>
                  <a:gd name="connsiteX318" fmla="*/ 169353 w 677666"/>
                  <a:gd name="connsiteY318" fmla="*/ 849322 h 864671"/>
                  <a:gd name="connsiteX319" fmla="*/ 167306 w 677666"/>
                  <a:gd name="connsiteY319" fmla="*/ 849066 h 864671"/>
                  <a:gd name="connsiteX320" fmla="*/ 166027 w 677666"/>
                  <a:gd name="connsiteY320" fmla="*/ 848555 h 864671"/>
                  <a:gd name="connsiteX321" fmla="*/ 164748 w 677666"/>
                  <a:gd name="connsiteY321" fmla="*/ 846764 h 864671"/>
                  <a:gd name="connsiteX322" fmla="*/ 162701 w 677666"/>
                  <a:gd name="connsiteY322" fmla="*/ 846508 h 864671"/>
                  <a:gd name="connsiteX323" fmla="*/ 161167 w 677666"/>
                  <a:gd name="connsiteY323" fmla="*/ 847276 h 864671"/>
                  <a:gd name="connsiteX324" fmla="*/ 159887 w 677666"/>
                  <a:gd name="connsiteY324" fmla="*/ 847276 h 864671"/>
                  <a:gd name="connsiteX325" fmla="*/ 155794 w 677666"/>
                  <a:gd name="connsiteY325" fmla="*/ 845229 h 864671"/>
                  <a:gd name="connsiteX326" fmla="*/ 154259 w 677666"/>
                  <a:gd name="connsiteY326" fmla="*/ 843694 h 864671"/>
                  <a:gd name="connsiteX327" fmla="*/ 151701 w 677666"/>
                  <a:gd name="connsiteY327" fmla="*/ 843183 h 864671"/>
                  <a:gd name="connsiteX328" fmla="*/ 150934 w 677666"/>
                  <a:gd name="connsiteY328" fmla="*/ 843950 h 864671"/>
                  <a:gd name="connsiteX329" fmla="*/ 150678 w 677666"/>
                  <a:gd name="connsiteY329" fmla="*/ 845741 h 864671"/>
                  <a:gd name="connsiteX330" fmla="*/ 148631 w 677666"/>
                  <a:gd name="connsiteY330" fmla="*/ 848043 h 864671"/>
                  <a:gd name="connsiteX331" fmla="*/ 146585 w 677666"/>
                  <a:gd name="connsiteY331" fmla="*/ 852648 h 864671"/>
                  <a:gd name="connsiteX332" fmla="*/ 145306 w 677666"/>
                  <a:gd name="connsiteY332" fmla="*/ 853415 h 864671"/>
                  <a:gd name="connsiteX333" fmla="*/ 144027 w 677666"/>
                  <a:gd name="connsiteY333" fmla="*/ 853671 h 864671"/>
                  <a:gd name="connsiteX334" fmla="*/ 142492 w 677666"/>
                  <a:gd name="connsiteY334" fmla="*/ 853160 h 864671"/>
                  <a:gd name="connsiteX335" fmla="*/ 140957 w 677666"/>
                  <a:gd name="connsiteY335" fmla="*/ 851369 h 864671"/>
                  <a:gd name="connsiteX336" fmla="*/ 139934 w 677666"/>
                  <a:gd name="connsiteY336" fmla="*/ 849066 h 864671"/>
                  <a:gd name="connsiteX337" fmla="*/ 138654 w 677666"/>
                  <a:gd name="connsiteY337" fmla="*/ 845485 h 864671"/>
                  <a:gd name="connsiteX338" fmla="*/ 137887 w 677666"/>
                  <a:gd name="connsiteY338" fmla="*/ 844462 h 864671"/>
                  <a:gd name="connsiteX339" fmla="*/ 134305 w 677666"/>
                  <a:gd name="connsiteY339" fmla="*/ 842927 h 864671"/>
                  <a:gd name="connsiteX340" fmla="*/ 133026 w 677666"/>
                  <a:gd name="connsiteY340" fmla="*/ 842671 h 864671"/>
                  <a:gd name="connsiteX341" fmla="*/ 130980 w 677666"/>
                  <a:gd name="connsiteY341" fmla="*/ 843438 h 864671"/>
                  <a:gd name="connsiteX342" fmla="*/ 126887 w 677666"/>
                  <a:gd name="connsiteY342" fmla="*/ 845997 h 864671"/>
                  <a:gd name="connsiteX343" fmla="*/ 124073 w 677666"/>
                  <a:gd name="connsiteY343" fmla="*/ 847531 h 864671"/>
                  <a:gd name="connsiteX344" fmla="*/ 121003 w 677666"/>
                  <a:gd name="connsiteY344" fmla="*/ 848043 h 864671"/>
                  <a:gd name="connsiteX345" fmla="*/ 119724 w 677666"/>
                  <a:gd name="connsiteY345" fmla="*/ 847787 h 864671"/>
                  <a:gd name="connsiteX346" fmla="*/ 118189 w 677666"/>
                  <a:gd name="connsiteY346" fmla="*/ 846508 h 864671"/>
                  <a:gd name="connsiteX347" fmla="*/ 117166 w 677666"/>
                  <a:gd name="connsiteY347" fmla="*/ 844717 h 864671"/>
                  <a:gd name="connsiteX348" fmla="*/ 112561 w 677666"/>
                  <a:gd name="connsiteY348" fmla="*/ 833717 h 864671"/>
                  <a:gd name="connsiteX349" fmla="*/ 111026 w 677666"/>
                  <a:gd name="connsiteY349" fmla="*/ 832182 h 864671"/>
                  <a:gd name="connsiteX350" fmla="*/ 108468 w 677666"/>
                  <a:gd name="connsiteY350" fmla="*/ 831415 h 864671"/>
                  <a:gd name="connsiteX351" fmla="*/ 102840 w 677666"/>
                  <a:gd name="connsiteY351" fmla="*/ 831415 h 864671"/>
                  <a:gd name="connsiteX352" fmla="*/ 99770 w 677666"/>
                  <a:gd name="connsiteY352" fmla="*/ 828089 h 864671"/>
                  <a:gd name="connsiteX353" fmla="*/ 98235 w 677666"/>
                  <a:gd name="connsiteY353" fmla="*/ 824252 h 864671"/>
                  <a:gd name="connsiteX354" fmla="*/ 96956 w 677666"/>
                  <a:gd name="connsiteY354" fmla="*/ 819647 h 864671"/>
                  <a:gd name="connsiteX355" fmla="*/ 95421 w 677666"/>
                  <a:gd name="connsiteY355" fmla="*/ 818880 h 864671"/>
                  <a:gd name="connsiteX356" fmla="*/ 94398 w 677666"/>
                  <a:gd name="connsiteY356" fmla="*/ 819391 h 864671"/>
                  <a:gd name="connsiteX357" fmla="*/ 91839 w 677666"/>
                  <a:gd name="connsiteY357" fmla="*/ 819391 h 864671"/>
                  <a:gd name="connsiteX358" fmla="*/ 90049 w 677666"/>
                  <a:gd name="connsiteY358" fmla="*/ 818624 h 864671"/>
                  <a:gd name="connsiteX359" fmla="*/ 88258 w 677666"/>
                  <a:gd name="connsiteY359" fmla="*/ 816321 h 864671"/>
                  <a:gd name="connsiteX360" fmla="*/ 87490 w 677666"/>
                  <a:gd name="connsiteY360" fmla="*/ 812996 h 864671"/>
                  <a:gd name="connsiteX361" fmla="*/ 86723 w 677666"/>
                  <a:gd name="connsiteY361" fmla="*/ 811461 h 864671"/>
                  <a:gd name="connsiteX362" fmla="*/ 84932 w 677666"/>
                  <a:gd name="connsiteY362" fmla="*/ 810182 h 864671"/>
                  <a:gd name="connsiteX363" fmla="*/ 81095 w 677666"/>
                  <a:gd name="connsiteY363" fmla="*/ 808647 h 864671"/>
                  <a:gd name="connsiteX364" fmla="*/ 76746 w 677666"/>
                  <a:gd name="connsiteY364" fmla="*/ 806856 h 864671"/>
                  <a:gd name="connsiteX365" fmla="*/ 74699 w 677666"/>
                  <a:gd name="connsiteY365" fmla="*/ 805577 h 864671"/>
                  <a:gd name="connsiteX366" fmla="*/ 73165 w 677666"/>
                  <a:gd name="connsiteY366" fmla="*/ 803786 h 864671"/>
                  <a:gd name="connsiteX367" fmla="*/ 73165 w 677666"/>
                  <a:gd name="connsiteY367" fmla="*/ 799949 h 864671"/>
                  <a:gd name="connsiteX368" fmla="*/ 72653 w 677666"/>
                  <a:gd name="connsiteY368" fmla="*/ 798414 h 864671"/>
                  <a:gd name="connsiteX369" fmla="*/ 70350 w 677666"/>
                  <a:gd name="connsiteY369" fmla="*/ 793809 h 864671"/>
                  <a:gd name="connsiteX370" fmla="*/ 70606 w 677666"/>
                  <a:gd name="connsiteY370" fmla="*/ 791507 h 864671"/>
                  <a:gd name="connsiteX371" fmla="*/ 70606 w 677666"/>
                  <a:gd name="connsiteY371" fmla="*/ 790228 h 864671"/>
                  <a:gd name="connsiteX372" fmla="*/ 68560 w 677666"/>
                  <a:gd name="connsiteY372" fmla="*/ 787414 h 864671"/>
                  <a:gd name="connsiteX373" fmla="*/ 68304 w 677666"/>
                  <a:gd name="connsiteY373" fmla="*/ 786646 h 864671"/>
                  <a:gd name="connsiteX374" fmla="*/ 68048 w 677666"/>
                  <a:gd name="connsiteY374" fmla="*/ 781786 h 864671"/>
                  <a:gd name="connsiteX375" fmla="*/ 67281 w 677666"/>
                  <a:gd name="connsiteY375" fmla="*/ 779483 h 864671"/>
                  <a:gd name="connsiteX376" fmla="*/ 66513 w 677666"/>
                  <a:gd name="connsiteY376" fmla="*/ 777948 h 864671"/>
                  <a:gd name="connsiteX377" fmla="*/ 65746 w 677666"/>
                  <a:gd name="connsiteY377" fmla="*/ 775390 h 864671"/>
                  <a:gd name="connsiteX378" fmla="*/ 64978 w 677666"/>
                  <a:gd name="connsiteY378" fmla="*/ 771041 h 864671"/>
                  <a:gd name="connsiteX379" fmla="*/ 63699 w 677666"/>
                  <a:gd name="connsiteY379" fmla="*/ 770018 h 864671"/>
                  <a:gd name="connsiteX380" fmla="*/ 62164 w 677666"/>
                  <a:gd name="connsiteY380" fmla="*/ 769251 h 864671"/>
                  <a:gd name="connsiteX381" fmla="*/ 57559 w 677666"/>
                  <a:gd name="connsiteY381" fmla="*/ 768227 h 864671"/>
                  <a:gd name="connsiteX382" fmla="*/ 56792 w 677666"/>
                  <a:gd name="connsiteY382" fmla="*/ 767460 h 864671"/>
                  <a:gd name="connsiteX383" fmla="*/ 56280 w 677666"/>
                  <a:gd name="connsiteY383" fmla="*/ 762088 h 864671"/>
                  <a:gd name="connsiteX384" fmla="*/ 56025 w 677666"/>
                  <a:gd name="connsiteY384" fmla="*/ 758250 h 864671"/>
                  <a:gd name="connsiteX385" fmla="*/ 55513 w 677666"/>
                  <a:gd name="connsiteY385" fmla="*/ 756971 h 864671"/>
                  <a:gd name="connsiteX386" fmla="*/ 52187 w 677666"/>
                  <a:gd name="connsiteY386" fmla="*/ 754413 h 864671"/>
                  <a:gd name="connsiteX387" fmla="*/ 50908 w 677666"/>
                  <a:gd name="connsiteY387" fmla="*/ 753646 h 864671"/>
                  <a:gd name="connsiteX388" fmla="*/ 45792 w 677666"/>
                  <a:gd name="connsiteY388" fmla="*/ 749808 h 864671"/>
                  <a:gd name="connsiteX389" fmla="*/ 44257 w 677666"/>
                  <a:gd name="connsiteY389" fmla="*/ 749552 h 864671"/>
                  <a:gd name="connsiteX390" fmla="*/ 43234 w 677666"/>
                  <a:gd name="connsiteY390" fmla="*/ 750064 h 864671"/>
                  <a:gd name="connsiteX391" fmla="*/ 41954 w 677666"/>
                  <a:gd name="connsiteY391" fmla="*/ 753134 h 864671"/>
                  <a:gd name="connsiteX392" fmla="*/ 40420 w 677666"/>
                  <a:gd name="connsiteY392" fmla="*/ 753390 h 864671"/>
                  <a:gd name="connsiteX393" fmla="*/ 37861 w 677666"/>
                  <a:gd name="connsiteY393" fmla="*/ 752366 h 864671"/>
                  <a:gd name="connsiteX394" fmla="*/ 35303 w 677666"/>
                  <a:gd name="connsiteY394" fmla="*/ 750064 h 864671"/>
                  <a:gd name="connsiteX395" fmla="*/ 34024 w 677666"/>
                  <a:gd name="connsiteY395" fmla="*/ 747250 h 864671"/>
                  <a:gd name="connsiteX396" fmla="*/ 32745 w 677666"/>
                  <a:gd name="connsiteY396" fmla="*/ 747250 h 864671"/>
                  <a:gd name="connsiteX397" fmla="*/ 32233 w 677666"/>
                  <a:gd name="connsiteY397" fmla="*/ 746994 h 864671"/>
                  <a:gd name="connsiteX398" fmla="*/ 30699 w 677666"/>
                  <a:gd name="connsiteY398" fmla="*/ 744692 h 864671"/>
                  <a:gd name="connsiteX399" fmla="*/ 29163 w 677666"/>
                  <a:gd name="connsiteY399" fmla="*/ 741110 h 864671"/>
                  <a:gd name="connsiteX400" fmla="*/ 27884 w 677666"/>
                  <a:gd name="connsiteY400" fmla="*/ 739064 h 864671"/>
                  <a:gd name="connsiteX401" fmla="*/ 23280 w 677666"/>
                  <a:gd name="connsiteY401" fmla="*/ 732413 h 864671"/>
                  <a:gd name="connsiteX402" fmla="*/ 22768 w 677666"/>
                  <a:gd name="connsiteY402" fmla="*/ 728831 h 864671"/>
                  <a:gd name="connsiteX403" fmla="*/ 21745 w 677666"/>
                  <a:gd name="connsiteY403" fmla="*/ 725761 h 864671"/>
                  <a:gd name="connsiteX404" fmla="*/ 21233 w 677666"/>
                  <a:gd name="connsiteY404" fmla="*/ 722436 h 864671"/>
                  <a:gd name="connsiteX405" fmla="*/ 20721 w 677666"/>
                  <a:gd name="connsiteY405" fmla="*/ 721412 h 864671"/>
                  <a:gd name="connsiteX406" fmla="*/ 16884 w 677666"/>
                  <a:gd name="connsiteY406" fmla="*/ 719877 h 864671"/>
                  <a:gd name="connsiteX407" fmla="*/ 16117 w 677666"/>
                  <a:gd name="connsiteY407" fmla="*/ 718854 h 864671"/>
                  <a:gd name="connsiteX408" fmla="*/ 16372 w 677666"/>
                  <a:gd name="connsiteY408" fmla="*/ 713482 h 864671"/>
                  <a:gd name="connsiteX409" fmla="*/ 15861 w 677666"/>
                  <a:gd name="connsiteY409" fmla="*/ 711435 h 864671"/>
                  <a:gd name="connsiteX410" fmla="*/ 14070 w 677666"/>
                  <a:gd name="connsiteY410" fmla="*/ 709389 h 864671"/>
                  <a:gd name="connsiteX411" fmla="*/ 11256 w 677666"/>
                  <a:gd name="connsiteY411" fmla="*/ 707854 h 864671"/>
                  <a:gd name="connsiteX412" fmla="*/ 9210 w 677666"/>
                  <a:gd name="connsiteY412" fmla="*/ 707086 h 864671"/>
                  <a:gd name="connsiteX413" fmla="*/ 7419 w 677666"/>
                  <a:gd name="connsiteY413" fmla="*/ 704272 h 864671"/>
                  <a:gd name="connsiteX414" fmla="*/ 4093 w 677666"/>
                  <a:gd name="connsiteY414" fmla="*/ 702482 h 864671"/>
                  <a:gd name="connsiteX415" fmla="*/ 3326 w 677666"/>
                  <a:gd name="connsiteY415" fmla="*/ 701458 h 864671"/>
                  <a:gd name="connsiteX416" fmla="*/ 3581 w 677666"/>
                  <a:gd name="connsiteY416" fmla="*/ 696342 h 864671"/>
                  <a:gd name="connsiteX417" fmla="*/ 2558 w 677666"/>
                  <a:gd name="connsiteY417" fmla="*/ 693784 h 864671"/>
                  <a:gd name="connsiteX418" fmla="*/ 2047 w 677666"/>
                  <a:gd name="connsiteY418" fmla="*/ 689946 h 864671"/>
                  <a:gd name="connsiteX419" fmla="*/ 0 w 677666"/>
                  <a:gd name="connsiteY419" fmla="*/ 688923 h 864671"/>
                  <a:gd name="connsiteX420" fmla="*/ 4349 w 677666"/>
                  <a:gd name="connsiteY420" fmla="*/ 679458 h 864671"/>
                  <a:gd name="connsiteX421" fmla="*/ 9721 w 677666"/>
                  <a:gd name="connsiteY421" fmla="*/ 677155 h 864671"/>
                  <a:gd name="connsiteX422" fmla="*/ 15349 w 677666"/>
                  <a:gd name="connsiteY422" fmla="*/ 676132 h 864671"/>
                  <a:gd name="connsiteX423" fmla="*/ 19954 w 677666"/>
                  <a:gd name="connsiteY423" fmla="*/ 675620 h 864671"/>
                  <a:gd name="connsiteX424" fmla="*/ 30443 w 677666"/>
                  <a:gd name="connsiteY424" fmla="*/ 674853 h 864671"/>
                  <a:gd name="connsiteX425" fmla="*/ 33512 w 677666"/>
                  <a:gd name="connsiteY425" fmla="*/ 674341 h 864671"/>
                  <a:gd name="connsiteX426" fmla="*/ 38629 w 677666"/>
                  <a:gd name="connsiteY426" fmla="*/ 673574 h 864671"/>
                  <a:gd name="connsiteX427" fmla="*/ 44001 w 677666"/>
                  <a:gd name="connsiteY427" fmla="*/ 675109 h 864671"/>
                  <a:gd name="connsiteX428" fmla="*/ 58071 w 677666"/>
                  <a:gd name="connsiteY428" fmla="*/ 680481 h 864671"/>
                  <a:gd name="connsiteX429" fmla="*/ 61141 w 677666"/>
                  <a:gd name="connsiteY429" fmla="*/ 681249 h 864671"/>
                  <a:gd name="connsiteX430" fmla="*/ 62420 w 677666"/>
                  <a:gd name="connsiteY430" fmla="*/ 681504 h 864671"/>
                  <a:gd name="connsiteX431" fmla="*/ 63443 w 677666"/>
                  <a:gd name="connsiteY431" fmla="*/ 676388 h 864671"/>
                  <a:gd name="connsiteX432" fmla="*/ 64211 w 677666"/>
                  <a:gd name="connsiteY432" fmla="*/ 671527 h 864671"/>
                  <a:gd name="connsiteX433" fmla="*/ 64722 w 677666"/>
                  <a:gd name="connsiteY433" fmla="*/ 665388 h 864671"/>
                  <a:gd name="connsiteX434" fmla="*/ 69071 w 677666"/>
                  <a:gd name="connsiteY434" fmla="*/ 656690 h 864671"/>
                  <a:gd name="connsiteX435" fmla="*/ 73676 w 677666"/>
                  <a:gd name="connsiteY435" fmla="*/ 647481 h 864671"/>
                  <a:gd name="connsiteX436" fmla="*/ 76490 w 677666"/>
                  <a:gd name="connsiteY436" fmla="*/ 648248 h 864671"/>
                  <a:gd name="connsiteX437" fmla="*/ 77002 w 677666"/>
                  <a:gd name="connsiteY437" fmla="*/ 647736 h 864671"/>
                  <a:gd name="connsiteX438" fmla="*/ 78281 w 677666"/>
                  <a:gd name="connsiteY438" fmla="*/ 643899 h 864671"/>
                  <a:gd name="connsiteX439" fmla="*/ 80583 w 677666"/>
                  <a:gd name="connsiteY439" fmla="*/ 638782 h 864671"/>
                  <a:gd name="connsiteX440" fmla="*/ 82630 w 677666"/>
                  <a:gd name="connsiteY440" fmla="*/ 635713 h 864671"/>
                  <a:gd name="connsiteX441" fmla="*/ 90304 w 677666"/>
                  <a:gd name="connsiteY441" fmla="*/ 624712 h 864671"/>
                  <a:gd name="connsiteX442" fmla="*/ 91839 w 677666"/>
                  <a:gd name="connsiteY442" fmla="*/ 622922 h 864671"/>
                  <a:gd name="connsiteX443" fmla="*/ 96700 w 677666"/>
                  <a:gd name="connsiteY443" fmla="*/ 617294 h 864671"/>
                  <a:gd name="connsiteX444" fmla="*/ 98491 w 677666"/>
                  <a:gd name="connsiteY444" fmla="*/ 613200 h 864671"/>
                  <a:gd name="connsiteX445" fmla="*/ 97979 w 677666"/>
                  <a:gd name="connsiteY445" fmla="*/ 612945 h 864671"/>
                  <a:gd name="connsiteX446" fmla="*/ 93630 w 677666"/>
                  <a:gd name="connsiteY446" fmla="*/ 606549 h 864671"/>
                  <a:gd name="connsiteX447" fmla="*/ 89537 w 677666"/>
                  <a:gd name="connsiteY447" fmla="*/ 601433 h 864671"/>
                  <a:gd name="connsiteX448" fmla="*/ 87235 w 677666"/>
                  <a:gd name="connsiteY448" fmla="*/ 601433 h 864671"/>
                  <a:gd name="connsiteX449" fmla="*/ 86979 w 677666"/>
                  <a:gd name="connsiteY449" fmla="*/ 592223 h 864671"/>
                  <a:gd name="connsiteX450" fmla="*/ 86723 w 677666"/>
                  <a:gd name="connsiteY450" fmla="*/ 590688 h 864671"/>
                  <a:gd name="connsiteX451" fmla="*/ 86979 w 677666"/>
                  <a:gd name="connsiteY451" fmla="*/ 586595 h 864671"/>
                  <a:gd name="connsiteX452" fmla="*/ 90304 w 677666"/>
                  <a:gd name="connsiteY452" fmla="*/ 586595 h 864671"/>
                  <a:gd name="connsiteX453" fmla="*/ 90560 w 677666"/>
                  <a:gd name="connsiteY453" fmla="*/ 579944 h 864671"/>
                  <a:gd name="connsiteX454" fmla="*/ 92863 w 677666"/>
                  <a:gd name="connsiteY454" fmla="*/ 579688 h 864671"/>
                  <a:gd name="connsiteX455" fmla="*/ 94142 w 677666"/>
                  <a:gd name="connsiteY455" fmla="*/ 573037 h 864671"/>
                  <a:gd name="connsiteX456" fmla="*/ 95421 w 677666"/>
                  <a:gd name="connsiteY456" fmla="*/ 572781 h 864671"/>
                  <a:gd name="connsiteX457" fmla="*/ 96444 w 677666"/>
                  <a:gd name="connsiteY457" fmla="*/ 565874 h 864671"/>
                  <a:gd name="connsiteX458" fmla="*/ 94653 w 677666"/>
                  <a:gd name="connsiteY458" fmla="*/ 564595 h 864671"/>
                  <a:gd name="connsiteX459" fmla="*/ 97212 w 677666"/>
                  <a:gd name="connsiteY459" fmla="*/ 547711 h 864671"/>
                  <a:gd name="connsiteX460" fmla="*/ 95932 w 677666"/>
                  <a:gd name="connsiteY460" fmla="*/ 546431 h 864671"/>
                  <a:gd name="connsiteX461" fmla="*/ 102328 w 677666"/>
                  <a:gd name="connsiteY461" fmla="*/ 539013 h 864671"/>
                  <a:gd name="connsiteX462" fmla="*/ 102584 w 677666"/>
                  <a:gd name="connsiteY462" fmla="*/ 537478 h 864671"/>
                  <a:gd name="connsiteX463" fmla="*/ 104886 w 677666"/>
                  <a:gd name="connsiteY463" fmla="*/ 532617 h 864671"/>
                  <a:gd name="connsiteX464" fmla="*/ 104119 w 677666"/>
                  <a:gd name="connsiteY464" fmla="*/ 531082 h 864671"/>
                  <a:gd name="connsiteX465" fmla="*/ 114607 w 677666"/>
                  <a:gd name="connsiteY465" fmla="*/ 529803 h 864671"/>
                  <a:gd name="connsiteX466" fmla="*/ 117421 w 677666"/>
                  <a:gd name="connsiteY466" fmla="*/ 530059 h 864671"/>
                  <a:gd name="connsiteX467" fmla="*/ 120235 w 677666"/>
                  <a:gd name="connsiteY467" fmla="*/ 531594 h 864671"/>
                  <a:gd name="connsiteX468" fmla="*/ 120747 w 677666"/>
                  <a:gd name="connsiteY468" fmla="*/ 528012 h 864671"/>
                  <a:gd name="connsiteX469" fmla="*/ 121003 w 677666"/>
                  <a:gd name="connsiteY469" fmla="*/ 523663 h 864671"/>
                  <a:gd name="connsiteX470" fmla="*/ 122026 w 677666"/>
                  <a:gd name="connsiteY470" fmla="*/ 519826 h 864671"/>
                  <a:gd name="connsiteX471" fmla="*/ 124328 w 677666"/>
                  <a:gd name="connsiteY471" fmla="*/ 515989 h 864671"/>
                  <a:gd name="connsiteX472" fmla="*/ 125608 w 677666"/>
                  <a:gd name="connsiteY472" fmla="*/ 512663 h 864671"/>
                  <a:gd name="connsiteX473" fmla="*/ 126631 w 677666"/>
                  <a:gd name="connsiteY473" fmla="*/ 511128 h 864671"/>
                  <a:gd name="connsiteX474" fmla="*/ 127143 w 677666"/>
                  <a:gd name="connsiteY474" fmla="*/ 509082 h 864671"/>
                  <a:gd name="connsiteX475" fmla="*/ 125096 w 677666"/>
                  <a:gd name="connsiteY475" fmla="*/ 507547 h 864671"/>
                  <a:gd name="connsiteX476" fmla="*/ 126887 w 677666"/>
                  <a:gd name="connsiteY476" fmla="*/ 506268 h 864671"/>
                  <a:gd name="connsiteX477" fmla="*/ 126631 w 677666"/>
                  <a:gd name="connsiteY477" fmla="*/ 503966 h 864671"/>
                  <a:gd name="connsiteX478" fmla="*/ 129445 w 677666"/>
                  <a:gd name="connsiteY478" fmla="*/ 500128 h 864671"/>
                  <a:gd name="connsiteX479" fmla="*/ 130212 w 677666"/>
                  <a:gd name="connsiteY479" fmla="*/ 498593 h 864671"/>
                  <a:gd name="connsiteX480" fmla="*/ 130980 w 677666"/>
                  <a:gd name="connsiteY480" fmla="*/ 495779 h 864671"/>
                  <a:gd name="connsiteX481" fmla="*/ 130980 w 677666"/>
                  <a:gd name="connsiteY481" fmla="*/ 494500 h 864671"/>
                  <a:gd name="connsiteX482" fmla="*/ 130212 w 677666"/>
                  <a:gd name="connsiteY482" fmla="*/ 492709 h 864671"/>
                  <a:gd name="connsiteX483" fmla="*/ 134817 w 677666"/>
                  <a:gd name="connsiteY483" fmla="*/ 492198 h 864671"/>
                  <a:gd name="connsiteX484" fmla="*/ 151701 w 677666"/>
                  <a:gd name="connsiteY484" fmla="*/ 491430 h 864671"/>
                  <a:gd name="connsiteX485" fmla="*/ 159632 w 677666"/>
                  <a:gd name="connsiteY485" fmla="*/ 491942 h 864671"/>
                  <a:gd name="connsiteX486" fmla="*/ 166539 w 677666"/>
                  <a:gd name="connsiteY486" fmla="*/ 491686 h 864671"/>
                  <a:gd name="connsiteX487" fmla="*/ 172167 w 677666"/>
                  <a:gd name="connsiteY487" fmla="*/ 491175 h 864671"/>
                  <a:gd name="connsiteX488" fmla="*/ 184446 w 677666"/>
                  <a:gd name="connsiteY488" fmla="*/ 488104 h 864671"/>
                  <a:gd name="connsiteX489" fmla="*/ 193400 w 677666"/>
                  <a:gd name="connsiteY489" fmla="*/ 488616 h 864671"/>
                  <a:gd name="connsiteX490" fmla="*/ 197493 w 677666"/>
                  <a:gd name="connsiteY490" fmla="*/ 487593 h 864671"/>
                  <a:gd name="connsiteX491" fmla="*/ 204144 w 677666"/>
                  <a:gd name="connsiteY491" fmla="*/ 485035 h 864671"/>
                  <a:gd name="connsiteX492" fmla="*/ 217447 w 677666"/>
                  <a:gd name="connsiteY492" fmla="*/ 481453 h 864671"/>
                  <a:gd name="connsiteX493" fmla="*/ 226401 w 677666"/>
                  <a:gd name="connsiteY493" fmla="*/ 478639 h 864671"/>
                  <a:gd name="connsiteX494" fmla="*/ 236378 w 677666"/>
                  <a:gd name="connsiteY494" fmla="*/ 477104 h 864671"/>
                  <a:gd name="connsiteX495" fmla="*/ 243541 w 677666"/>
                  <a:gd name="connsiteY495" fmla="*/ 475313 h 864671"/>
                  <a:gd name="connsiteX496" fmla="*/ 249424 w 677666"/>
                  <a:gd name="connsiteY496" fmla="*/ 473011 h 864671"/>
                  <a:gd name="connsiteX497" fmla="*/ 256843 w 677666"/>
                  <a:gd name="connsiteY497" fmla="*/ 470197 h 864671"/>
                  <a:gd name="connsiteX498" fmla="*/ 266820 w 677666"/>
                  <a:gd name="connsiteY498" fmla="*/ 464313 h 864671"/>
                  <a:gd name="connsiteX499" fmla="*/ 270402 w 677666"/>
                  <a:gd name="connsiteY499" fmla="*/ 461499 h 864671"/>
                  <a:gd name="connsiteX500" fmla="*/ 274751 w 677666"/>
                  <a:gd name="connsiteY500" fmla="*/ 457662 h 864671"/>
                  <a:gd name="connsiteX501" fmla="*/ 277309 w 677666"/>
                  <a:gd name="connsiteY501" fmla="*/ 456639 h 864671"/>
                  <a:gd name="connsiteX502" fmla="*/ 279100 w 677666"/>
                  <a:gd name="connsiteY502" fmla="*/ 455360 h 864671"/>
                  <a:gd name="connsiteX503" fmla="*/ 281146 w 677666"/>
                  <a:gd name="connsiteY503" fmla="*/ 452034 h 864671"/>
                  <a:gd name="connsiteX504" fmla="*/ 285751 w 677666"/>
                  <a:gd name="connsiteY504" fmla="*/ 447429 h 864671"/>
                  <a:gd name="connsiteX505" fmla="*/ 286263 w 677666"/>
                  <a:gd name="connsiteY505" fmla="*/ 445638 h 864671"/>
                  <a:gd name="connsiteX506" fmla="*/ 285495 w 677666"/>
                  <a:gd name="connsiteY506" fmla="*/ 444871 h 864671"/>
                  <a:gd name="connsiteX507" fmla="*/ 282681 w 677666"/>
                  <a:gd name="connsiteY507" fmla="*/ 444359 h 864671"/>
                  <a:gd name="connsiteX508" fmla="*/ 279100 w 677666"/>
                  <a:gd name="connsiteY508" fmla="*/ 442569 h 864671"/>
                  <a:gd name="connsiteX509" fmla="*/ 274751 w 677666"/>
                  <a:gd name="connsiteY509" fmla="*/ 441289 h 864671"/>
                  <a:gd name="connsiteX510" fmla="*/ 271169 w 677666"/>
                  <a:gd name="connsiteY510" fmla="*/ 434638 h 864671"/>
                  <a:gd name="connsiteX511" fmla="*/ 268611 w 677666"/>
                  <a:gd name="connsiteY511" fmla="*/ 431312 h 864671"/>
                  <a:gd name="connsiteX512" fmla="*/ 265285 w 677666"/>
                  <a:gd name="connsiteY512" fmla="*/ 426452 h 864671"/>
                  <a:gd name="connsiteX513" fmla="*/ 260936 w 677666"/>
                  <a:gd name="connsiteY513" fmla="*/ 419801 h 864671"/>
                  <a:gd name="connsiteX514" fmla="*/ 258890 w 677666"/>
                  <a:gd name="connsiteY514" fmla="*/ 416219 h 864671"/>
                  <a:gd name="connsiteX515" fmla="*/ 256076 w 677666"/>
                  <a:gd name="connsiteY515" fmla="*/ 409824 h 864671"/>
                  <a:gd name="connsiteX516" fmla="*/ 252238 w 677666"/>
                  <a:gd name="connsiteY516" fmla="*/ 405986 h 864671"/>
                  <a:gd name="connsiteX517" fmla="*/ 236889 w 677666"/>
                  <a:gd name="connsiteY517" fmla="*/ 367613 h 864671"/>
                  <a:gd name="connsiteX518" fmla="*/ 231773 w 677666"/>
                  <a:gd name="connsiteY518" fmla="*/ 354822 h 864671"/>
                  <a:gd name="connsiteX519" fmla="*/ 230238 w 677666"/>
                  <a:gd name="connsiteY519" fmla="*/ 353288 h 864671"/>
                  <a:gd name="connsiteX520" fmla="*/ 228959 w 677666"/>
                  <a:gd name="connsiteY520" fmla="*/ 352776 h 864671"/>
                  <a:gd name="connsiteX521" fmla="*/ 225633 w 677666"/>
                  <a:gd name="connsiteY521" fmla="*/ 352776 h 864671"/>
                  <a:gd name="connsiteX522" fmla="*/ 224610 w 677666"/>
                  <a:gd name="connsiteY522" fmla="*/ 349962 h 864671"/>
                  <a:gd name="connsiteX523" fmla="*/ 223075 w 677666"/>
                  <a:gd name="connsiteY523" fmla="*/ 348171 h 864671"/>
                  <a:gd name="connsiteX524" fmla="*/ 222308 w 677666"/>
                  <a:gd name="connsiteY524" fmla="*/ 345357 h 864671"/>
                  <a:gd name="connsiteX525" fmla="*/ 221540 w 677666"/>
                  <a:gd name="connsiteY525" fmla="*/ 344078 h 864671"/>
                  <a:gd name="connsiteX526" fmla="*/ 215400 w 677666"/>
                  <a:gd name="connsiteY526" fmla="*/ 339473 h 864671"/>
                  <a:gd name="connsiteX527" fmla="*/ 214633 w 677666"/>
                  <a:gd name="connsiteY527" fmla="*/ 337171 h 864671"/>
                  <a:gd name="connsiteX528" fmla="*/ 214889 w 677666"/>
                  <a:gd name="connsiteY528" fmla="*/ 335124 h 864671"/>
                  <a:gd name="connsiteX529" fmla="*/ 215656 w 677666"/>
                  <a:gd name="connsiteY529" fmla="*/ 332310 h 864671"/>
                  <a:gd name="connsiteX530" fmla="*/ 215145 w 677666"/>
                  <a:gd name="connsiteY530" fmla="*/ 331287 h 864671"/>
                  <a:gd name="connsiteX531" fmla="*/ 214377 w 677666"/>
                  <a:gd name="connsiteY531" fmla="*/ 327706 h 864671"/>
                  <a:gd name="connsiteX532" fmla="*/ 214121 w 677666"/>
                  <a:gd name="connsiteY532" fmla="*/ 323356 h 864671"/>
                  <a:gd name="connsiteX533" fmla="*/ 214889 w 677666"/>
                  <a:gd name="connsiteY533" fmla="*/ 318752 h 864671"/>
                  <a:gd name="connsiteX534" fmla="*/ 216168 w 677666"/>
                  <a:gd name="connsiteY534" fmla="*/ 315170 h 864671"/>
                  <a:gd name="connsiteX535" fmla="*/ 216679 w 677666"/>
                  <a:gd name="connsiteY535" fmla="*/ 314403 h 864671"/>
                  <a:gd name="connsiteX536" fmla="*/ 218726 w 677666"/>
                  <a:gd name="connsiteY536" fmla="*/ 313124 h 864671"/>
                  <a:gd name="connsiteX537" fmla="*/ 222052 w 677666"/>
                  <a:gd name="connsiteY537" fmla="*/ 309287 h 864671"/>
                  <a:gd name="connsiteX538" fmla="*/ 222819 w 677666"/>
                  <a:gd name="connsiteY538" fmla="*/ 307751 h 864671"/>
                  <a:gd name="connsiteX539" fmla="*/ 221796 w 677666"/>
                  <a:gd name="connsiteY539" fmla="*/ 306473 h 864671"/>
                  <a:gd name="connsiteX540" fmla="*/ 222308 w 677666"/>
                  <a:gd name="connsiteY540" fmla="*/ 304937 h 864671"/>
                  <a:gd name="connsiteX541" fmla="*/ 224354 w 677666"/>
                  <a:gd name="connsiteY541" fmla="*/ 303402 h 864671"/>
                  <a:gd name="connsiteX542" fmla="*/ 224354 w 677666"/>
                  <a:gd name="connsiteY542" fmla="*/ 301612 h 864671"/>
                  <a:gd name="connsiteX543" fmla="*/ 228959 w 677666"/>
                  <a:gd name="connsiteY543" fmla="*/ 298030 h 864671"/>
                  <a:gd name="connsiteX544" fmla="*/ 231773 w 677666"/>
                  <a:gd name="connsiteY544" fmla="*/ 295984 h 864671"/>
                  <a:gd name="connsiteX545" fmla="*/ 232540 w 677666"/>
                  <a:gd name="connsiteY545" fmla="*/ 289588 h 864671"/>
                  <a:gd name="connsiteX546" fmla="*/ 232796 w 677666"/>
                  <a:gd name="connsiteY546" fmla="*/ 284728 h 864671"/>
                  <a:gd name="connsiteX547" fmla="*/ 233564 w 677666"/>
                  <a:gd name="connsiteY547" fmla="*/ 282937 h 864671"/>
                  <a:gd name="connsiteX548" fmla="*/ 236378 w 677666"/>
                  <a:gd name="connsiteY548" fmla="*/ 280634 h 864671"/>
                  <a:gd name="connsiteX549" fmla="*/ 237657 w 677666"/>
                  <a:gd name="connsiteY549" fmla="*/ 279100 h 864671"/>
                  <a:gd name="connsiteX550" fmla="*/ 243029 w 677666"/>
                  <a:gd name="connsiteY550" fmla="*/ 273216 h 864671"/>
                  <a:gd name="connsiteX551" fmla="*/ 246610 w 677666"/>
                  <a:gd name="connsiteY551" fmla="*/ 268355 h 864671"/>
                  <a:gd name="connsiteX552" fmla="*/ 249680 w 677666"/>
                  <a:gd name="connsiteY552" fmla="*/ 265029 h 864671"/>
                  <a:gd name="connsiteX553" fmla="*/ 249936 w 677666"/>
                  <a:gd name="connsiteY553" fmla="*/ 264262 h 864671"/>
                  <a:gd name="connsiteX554" fmla="*/ 246866 w 677666"/>
                  <a:gd name="connsiteY554" fmla="*/ 261192 h 864671"/>
                  <a:gd name="connsiteX555" fmla="*/ 251471 w 677666"/>
                  <a:gd name="connsiteY555" fmla="*/ 257611 h 864671"/>
                  <a:gd name="connsiteX556" fmla="*/ 251983 w 677666"/>
                  <a:gd name="connsiteY556" fmla="*/ 258378 h 864671"/>
                  <a:gd name="connsiteX557" fmla="*/ 253518 w 677666"/>
                  <a:gd name="connsiteY557" fmla="*/ 257355 h 864671"/>
                  <a:gd name="connsiteX558" fmla="*/ 258122 w 677666"/>
                  <a:gd name="connsiteY558" fmla="*/ 257611 h 864671"/>
                  <a:gd name="connsiteX559" fmla="*/ 263750 w 677666"/>
                  <a:gd name="connsiteY559" fmla="*/ 258634 h 864671"/>
                  <a:gd name="connsiteX560" fmla="*/ 270402 w 677666"/>
                  <a:gd name="connsiteY560" fmla="*/ 260425 h 864671"/>
                  <a:gd name="connsiteX561" fmla="*/ 271681 w 677666"/>
                  <a:gd name="connsiteY561" fmla="*/ 260937 h 864671"/>
                  <a:gd name="connsiteX562" fmla="*/ 274751 w 677666"/>
                  <a:gd name="connsiteY562" fmla="*/ 263751 h 864671"/>
                  <a:gd name="connsiteX563" fmla="*/ 276030 w 677666"/>
                  <a:gd name="connsiteY563" fmla="*/ 264006 h 864671"/>
                  <a:gd name="connsiteX564" fmla="*/ 278332 w 677666"/>
                  <a:gd name="connsiteY564" fmla="*/ 262215 h 864671"/>
                  <a:gd name="connsiteX565" fmla="*/ 279100 w 677666"/>
                  <a:gd name="connsiteY565" fmla="*/ 261960 h 864671"/>
                  <a:gd name="connsiteX566" fmla="*/ 281658 w 677666"/>
                  <a:gd name="connsiteY566" fmla="*/ 258634 h 864671"/>
                  <a:gd name="connsiteX567" fmla="*/ 283704 w 677666"/>
                  <a:gd name="connsiteY567" fmla="*/ 254541 h 864671"/>
                  <a:gd name="connsiteX568" fmla="*/ 285239 w 677666"/>
                  <a:gd name="connsiteY568" fmla="*/ 254285 h 864671"/>
                  <a:gd name="connsiteX569" fmla="*/ 287797 w 677666"/>
                  <a:gd name="connsiteY569" fmla="*/ 255820 h 864671"/>
                  <a:gd name="connsiteX570" fmla="*/ 291123 w 677666"/>
                  <a:gd name="connsiteY570" fmla="*/ 256332 h 864671"/>
                  <a:gd name="connsiteX571" fmla="*/ 293170 w 677666"/>
                  <a:gd name="connsiteY571" fmla="*/ 255820 h 864671"/>
                  <a:gd name="connsiteX572" fmla="*/ 294449 w 677666"/>
                  <a:gd name="connsiteY572" fmla="*/ 254285 h 864671"/>
                  <a:gd name="connsiteX573" fmla="*/ 296239 w 677666"/>
                  <a:gd name="connsiteY573" fmla="*/ 251983 h 864671"/>
                  <a:gd name="connsiteX574" fmla="*/ 298542 w 677666"/>
                  <a:gd name="connsiteY574" fmla="*/ 247634 h 864671"/>
                  <a:gd name="connsiteX575" fmla="*/ 299054 w 677666"/>
                  <a:gd name="connsiteY575" fmla="*/ 244820 h 864671"/>
                  <a:gd name="connsiteX576" fmla="*/ 298286 w 677666"/>
                  <a:gd name="connsiteY576" fmla="*/ 242261 h 864671"/>
                  <a:gd name="connsiteX577" fmla="*/ 298286 w 677666"/>
                  <a:gd name="connsiteY577" fmla="*/ 240982 h 864671"/>
                  <a:gd name="connsiteX578" fmla="*/ 300077 w 677666"/>
                  <a:gd name="connsiteY578" fmla="*/ 239192 h 864671"/>
                  <a:gd name="connsiteX579" fmla="*/ 301868 w 677666"/>
                  <a:gd name="connsiteY579" fmla="*/ 235355 h 864671"/>
                  <a:gd name="connsiteX580" fmla="*/ 301868 w 677666"/>
                  <a:gd name="connsiteY580" fmla="*/ 232285 h 864671"/>
                  <a:gd name="connsiteX581" fmla="*/ 301100 w 677666"/>
                  <a:gd name="connsiteY581" fmla="*/ 229982 h 864671"/>
                  <a:gd name="connsiteX582" fmla="*/ 301100 w 677666"/>
                  <a:gd name="connsiteY582" fmla="*/ 227168 h 864671"/>
                  <a:gd name="connsiteX583" fmla="*/ 301612 w 677666"/>
                  <a:gd name="connsiteY583" fmla="*/ 226656 h 864671"/>
                  <a:gd name="connsiteX584" fmla="*/ 304682 w 677666"/>
                  <a:gd name="connsiteY584" fmla="*/ 225889 h 864671"/>
                  <a:gd name="connsiteX585" fmla="*/ 305961 w 677666"/>
                  <a:gd name="connsiteY585" fmla="*/ 224098 h 864671"/>
                  <a:gd name="connsiteX586" fmla="*/ 306984 w 677666"/>
                  <a:gd name="connsiteY586" fmla="*/ 221540 h 864671"/>
                  <a:gd name="connsiteX587" fmla="*/ 314147 w 677666"/>
                  <a:gd name="connsiteY587" fmla="*/ 215656 h 864671"/>
                  <a:gd name="connsiteX588" fmla="*/ 316193 w 677666"/>
                  <a:gd name="connsiteY588" fmla="*/ 213610 h 864671"/>
                  <a:gd name="connsiteX589" fmla="*/ 316705 w 677666"/>
                  <a:gd name="connsiteY589" fmla="*/ 212587 h 864671"/>
                  <a:gd name="connsiteX590" fmla="*/ 316449 w 677666"/>
                  <a:gd name="connsiteY590" fmla="*/ 209773 h 864671"/>
                  <a:gd name="connsiteX591" fmla="*/ 316705 w 677666"/>
                  <a:gd name="connsiteY591" fmla="*/ 208493 h 864671"/>
                  <a:gd name="connsiteX592" fmla="*/ 316961 w 677666"/>
                  <a:gd name="connsiteY592" fmla="*/ 205423 h 864671"/>
                  <a:gd name="connsiteX593" fmla="*/ 317473 w 677666"/>
                  <a:gd name="connsiteY593" fmla="*/ 200563 h 864671"/>
                  <a:gd name="connsiteX594" fmla="*/ 318240 w 677666"/>
                  <a:gd name="connsiteY594" fmla="*/ 196470 h 864671"/>
                  <a:gd name="connsiteX595" fmla="*/ 319263 w 677666"/>
                  <a:gd name="connsiteY595" fmla="*/ 195191 h 864671"/>
                  <a:gd name="connsiteX596" fmla="*/ 321566 w 677666"/>
                  <a:gd name="connsiteY596" fmla="*/ 194168 h 864671"/>
                  <a:gd name="connsiteX597" fmla="*/ 323612 w 677666"/>
                  <a:gd name="connsiteY597" fmla="*/ 192377 h 864671"/>
                  <a:gd name="connsiteX598" fmla="*/ 328984 w 677666"/>
                  <a:gd name="connsiteY598" fmla="*/ 189563 h 864671"/>
                  <a:gd name="connsiteX599" fmla="*/ 330775 w 677666"/>
                  <a:gd name="connsiteY599" fmla="*/ 189051 h 864671"/>
                  <a:gd name="connsiteX600" fmla="*/ 332054 w 677666"/>
                  <a:gd name="connsiteY600" fmla="*/ 187516 h 864671"/>
                  <a:gd name="connsiteX601" fmla="*/ 333589 w 677666"/>
                  <a:gd name="connsiteY601" fmla="*/ 184702 h 864671"/>
                  <a:gd name="connsiteX602" fmla="*/ 334612 w 677666"/>
                  <a:gd name="connsiteY602" fmla="*/ 182911 h 864671"/>
                  <a:gd name="connsiteX603" fmla="*/ 327450 w 677666"/>
                  <a:gd name="connsiteY603" fmla="*/ 174725 h 864671"/>
                  <a:gd name="connsiteX604" fmla="*/ 324636 w 677666"/>
                  <a:gd name="connsiteY604" fmla="*/ 173958 h 864671"/>
                  <a:gd name="connsiteX605" fmla="*/ 323101 w 677666"/>
                  <a:gd name="connsiteY605" fmla="*/ 172678 h 864671"/>
                  <a:gd name="connsiteX606" fmla="*/ 319007 w 677666"/>
                  <a:gd name="connsiteY606" fmla="*/ 168841 h 864671"/>
                  <a:gd name="connsiteX607" fmla="*/ 318752 w 677666"/>
                  <a:gd name="connsiteY607" fmla="*/ 166539 h 864671"/>
                  <a:gd name="connsiteX608" fmla="*/ 319775 w 677666"/>
                  <a:gd name="connsiteY608" fmla="*/ 166027 h 864671"/>
                  <a:gd name="connsiteX609" fmla="*/ 319263 w 677666"/>
                  <a:gd name="connsiteY609" fmla="*/ 163725 h 864671"/>
                  <a:gd name="connsiteX610" fmla="*/ 318752 w 677666"/>
                  <a:gd name="connsiteY610" fmla="*/ 159887 h 864671"/>
                  <a:gd name="connsiteX611" fmla="*/ 316705 w 677666"/>
                  <a:gd name="connsiteY611" fmla="*/ 157585 h 864671"/>
                  <a:gd name="connsiteX612" fmla="*/ 313891 w 677666"/>
                  <a:gd name="connsiteY612" fmla="*/ 156562 h 864671"/>
                  <a:gd name="connsiteX613" fmla="*/ 306984 w 677666"/>
                  <a:gd name="connsiteY613" fmla="*/ 154515 h 864671"/>
                  <a:gd name="connsiteX614" fmla="*/ 305193 w 677666"/>
                  <a:gd name="connsiteY614" fmla="*/ 153748 h 864671"/>
                  <a:gd name="connsiteX615" fmla="*/ 302379 w 677666"/>
                  <a:gd name="connsiteY615" fmla="*/ 152469 h 864671"/>
                  <a:gd name="connsiteX616" fmla="*/ 300588 w 677666"/>
                  <a:gd name="connsiteY616" fmla="*/ 151445 h 864671"/>
                  <a:gd name="connsiteX617" fmla="*/ 299821 w 677666"/>
                  <a:gd name="connsiteY617" fmla="*/ 142236 h 864671"/>
                  <a:gd name="connsiteX618" fmla="*/ 298798 w 677666"/>
                  <a:gd name="connsiteY618" fmla="*/ 141468 h 864671"/>
                  <a:gd name="connsiteX619" fmla="*/ 295472 w 677666"/>
                  <a:gd name="connsiteY619" fmla="*/ 141213 h 864671"/>
                  <a:gd name="connsiteX620" fmla="*/ 293681 w 677666"/>
                  <a:gd name="connsiteY620" fmla="*/ 135073 h 864671"/>
                  <a:gd name="connsiteX621" fmla="*/ 292658 w 677666"/>
                  <a:gd name="connsiteY621" fmla="*/ 134817 h 864671"/>
                  <a:gd name="connsiteX622" fmla="*/ 288565 w 677666"/>
                  <a:gd name="connsiteY622" fmla="*/ 134305 h 864671"/>
                  <a:gd name="connsiteX623" fmla="*/ 287542 w 677666"/>
                  <a:gd name="connsiteY623" fmla="*/ 134050 h 864671"/>
                  <a:gd name="connsiteX624" fmla="*/ 285751 w 677666"/>
                  <a:gd name="connsiteY624" fmla="*/ 129957 h 864671"/>
                  <a:gd name="connsiteX625" fmla="*/ 282937 w 677666"/>
                  <a:gd name="connsiteY625" fmla="*/ 128166 h 864671"/>
                  <a:gd name="connsiteX626" fmla="*/ 281914 w 677666"/>
                  <a:gd name="connsiteY626" fmla="*/ 125608 h 864671"/>
                  <a:gd name="connsiteX627" fmla="*/ 280634 w 677666"/>
                  <a:gd name="connsiteY627" fmla="*/ 124073 h 864671"/>
                  <a:gd name="connsiteX628" fmla="*/ 279100 w 677666"/>
                  <a:gd name="connsiteY628" fmla="*/ 122794 h 864671"/>
                  <a:gd name="connsiteX629" fmla="*/ 278588 w 677666"/>
                  <a:gd name="connsiteY629" fmla="*/ 119212 h 864671"/>
                  <a:gd name="connsiteX630" fmla="*/ 278844 w 677666"/>
                  <a:gd name="connsiteY630" fmla="*/ 118189 h 864671"/>
                  <a:gd name="connsiteX631" fmla="*/ 281914 w 677666"/>
                  <a:gd name="connsiteY631" fmla="*/ 112817 h 864671"/>
                  <a:gd name="connsiteX632" fmla="*/ 283704 w 677666"/>
                  <a:gd name="connsiteY632" fmla="*/ 109747 h 864671"/>
                  <a:gd name="connsiteX633" fmla="*/ 283704 w 677666"/>
                  <a:gd name="connsiteY633" fmla="*/ 107700 h 864671"/>
                  <a:gd name="connsiteX634" fmla="*/ 282937 w 677666"/>
                  <a:gd name="connsiteY634" fmla="*/ 105909 h 864671"/>
                  <a:gd name="connsiteX635" fmla="*/ 281146 w 677666"/>
                  <a:gd name="connsiteY635" fmla="*/ 103607 h 864671"/>
                  <a:gd name="connsiteX636" fmla="*/ 274751 w 677666"/>
                  <a:gd name="connsiteY636" fmla="*/ 97723 h 864671"/>
                  <a:gd name="connsiteX637" fmla="*/ 271169 w 677666"/>
                  <a:gd name="connsiteY637" fmla="*/ 94142 h 864671"/>
                  <a:gd name="connsiteX638" fmla="*/ 269890 w 677666"/>
                  <a:gd name="connsiteY638" fmla="*/ 92607 h 864671"/>
                  <a:gd name="connsiteX639" fmla="*/ 269378 w 677666"/>
                  <a:gd name="connsiteY639" fmla="*/ 90816 h 864671"/>
                  <a:gd name="connsiteX640" fmla="*/ 270402 w 677666"/>
                  <a:gd name="connsiteY640" fmla="*/ 87746 h 864671"/>
                  <a:gd name="connsiteX641" fmla="*/ 271937 w 677666"/>
                  <a:gd name="connsiteY641" fmla="*/ 84677 h 864671"/>
                  <a:gd name="connsiteX642" fmla="*/ 270402 w 677666"/>
                  <a:gd name="connsiteY642" fmla="*/ 81351 h 864671"/>
                  <a:gd name="connsiteX643" fmla="*/ 267588 w 677666"/>
                  <a:gd name="connsiteY643" fmla="*/ 80072 h 864671"/>
                  <a:gd name="connsiteX644" fmla="*/ 265285 w 677666"/>
                  <a:gd name="connsiteY644" fmla="*/ 79816 h 864671"/>
                  <a:gd name="connsiteX645" fmla="*/ 257099 w 677666"/>
                  <a:gd name="connsiteY645" fmla="*/ 76235 h 864671"/>
                  <a:gd name="connsiteX646" fmla="*/ 253518 w 677666"/>
                  <a:gd name="connsiteY646" fmla="*/ 74444 h 864671"/>
                  <a:gd name="connsiteX647" fmla="*/ 250704 w 677666"/>
                  <a:gd name="connsiteY647" fmla="*/ 74188 h 864671"/>
                  <a:gd name="connsiteX648" fmla="*/ 249936 w 677666"/>
                  <a:gd name="connsiteY648" fmla="*/ 73676 h 864671"/>
                  <a:gd name="connsiteX649" fmla="*/ 248145 w 677666"/>
                  <a:gd name="connsiteY649" fmla="*/ 71118 h 864671"/>
                  <a:gd name="connsiteX650" fmla="*/ 250959 w 677666"/>
                  <a:gd name="connsiteY650" fmla="*/ 69327 h 864671"/>
                  <a:gd name="connsiteX651" fmla="*/ 252750 w 677666"/>
                  <a:gd name="connsiteY651" fmla="*/ 67793 h 864671"/>
                  <a:gd name="connsiteX652" fmla="*/ 257866 w 677666"/>
                  <a:gd name="connsiteY652" fmla="*/ 60885 h 864671"/>
                  <a:gd name="connsiteX653" fmla="*/ 259913 w 677666"/>
                  <a:gd name="connsiteY653" fmla="*/ 57304 h 864671"/>
                  <a:gd name="connsiteX654" fmla="*/ 262983 w 677666"/>
                  <a:gd name="connsiteY654" fmla="*/ 52955 h 864671"/>
                  <a:gd name="connsiteX655" fmla="*/ 268355 w 677666"/>
                  <a:gd name="connsiteY655" fmla="*/ 48094 h 864671"/>
                  <a:gd name="connsiteX656" fmla="*/ 270913 w 677666"/>
                  <a:gd name="connsiteY656" fmla="*/ 44257 h 864671"/>
                  <a:gd name="connsiteX657" fmla="*/ 271425 w 677666"/>
                  <a:gd name="connsiteY657" fmla="*/ 39396 h 864671"/>
                  <a:gd name="connsiteX658" fmla="*/ 271681 w 677666"/>
                  <a:gd name="connsiteY658" fmla="*/ 38373 h 864671"/>
                  <a:gd name="connsiteX659" fmla="*/ 272960 w 677666"/>
                  <a:gd name="connsiteY659" fmla="*/ 37094 h 864671"/>
                  <a:gd name="connsiteX660" fmla="*/ 274239 w 677666"/>
                  <a:gd name="connsiteY660" fmla="*/ 36838 h 864671"/>
                  <a:gd name="connsiteX661" fmla="*/ 277565 w 677666"/>
                  <a:gd name="connsiteY661" fmla="*/ 37094 h 864671"/>
                  <a:gd name="connsiteX662" fmla="*/ 279100 w 677666"/>
                  <a:gd name="connsiteY662" fmla="*/ 36582 h 864671"/>
                  <a:gd name="connsiteX663" fmla="*/ 280379 w 677666"/>
                  <a:gd name="connsiteY663" fmla="*/ 35048 h 864671"/>
                  <a:gd name="connsiteX664" fmla="*/ 281402 w 677666"/>
                  <a:gd name="connsiteY664" fmla="*/ 32234 h 864671"/>
                  <a:gd name="connsiteX665" fmla="*/ 281402 w 677666"/>
                  <a:gd name="connsiteY665" fmla="*/ 28652 h 864671"/>
                  <a:gd name="connsiteX666" fmla="*/ 281914 w 677666"/>
                  <a:gd name="connsiteY666" fmla="*/ 26605 h 864671"/>
                  <a:gd name="connsiteX667" fmla="*/ 283193 w 677666"/>
                  <a:gd name="connsiteY667" fmla="*/ 23791 h 864671"/>
                  <a:gd name="connsiteX668" fmla="*/ 283193 w 677666"/>
                  <a:gd name="connsiteY668" fmla="*/ 23024 h 864671"/>
                  <a:gd name="connsiteX669" fmla="*/ 283960 w 677666"/>
                  <a:gd name="connsiteY669" fmla="*/ 22001 h 864671"/>
                  <a:gd name="connsiteX670" fmla="*/ 283960 w 677666"/>
                  <a:gd name="connsiteY670" fmla="*/ 18419 h 864671"/>
                  <a:gd name="connsiteX671" fmla="*/ 286518 w 677666"/>
                  <a:gd name="connsiteY671" fmla="*/ 16654 h 864671"/>
                  <a:gd name="connsiteX672" fmla="*/ 288053 w 677666"/>
                  <a:gd name="connsiteY672" fmla="*/ 14096 h 864671"/>
                  <a:gd name="connsiteX673" fmla="*/ 290867 w 677666"/>
                  <a:gd name="connsiteY673" fmla="*/ 14096 h 864671"/>
                  <a:gd name="connsiteX674" fmla="*/ 292146 w 677666"/>
                  <a:gd name="connsiteY674" fmla="*/ 13558 h 864671"/>
                  <a:gd name="connsiteX675" fmla="*/ 293681 w 677666"/>
                  <a:gd name="connsiteY675" fmla="*/ 12280 h 864671"/>
                  <a:gd name="connsiteX676" fmla="*/ 295984 w 677666"/>
                  <a:gd name="connsiteY676" fmla="*/ 12280 h 864671"/>
                  <a:gd name="connsiteX677" fmla="*/ 297007 w 677666"/>
                  <a:gd name="connsiteY677" fmla="*/ 10744 h 864671"/>
                  <a:gd name="connsiteX678" fmla="*/ 296751 w 677666"/>
                  <a:gd name="connsiteY678" fmla="*/ 8980 h 864671"/>
                  <a:gd name="connsiteX679" fmla="*/ 298286 w 677666"/>
                  <a:gd name="connsiteY679" fmla="*/ 7163 h 864671"/>
                  <a:gd name="connsiteX680" fmla="*/ 299309 w 677666"/>
                  <a:gd name="connsiteY680" fmla="*/ 5628 h 864671"/>
                  <a:gd name="connsiteX681" fmla="*/ 300077 w 677666"/>
                  <a:gd name="connsiteY681" fmla="*/ 3070 h 864671"/>
                  <a:gd name="connsiteX682" fmla="*/ 302635 w 677666"/>
                  <a:gd name="connsiteY682" fmla="*/ 1305 h 864671"/>
                  <a:gd name="connsiteX683" fmla="*/ 306472 w 677666"/>
                  <a:gd name="connsiteY683" fmla="*/ 281 h 864671"/>
                  <a:gd name="connsiteX684" fmla="*/ 312868 w 677666"/>
                  <a:gd name="connsiteY684" fmla="*/ 0 h 864671"/>
                  <a:gd name="connsiteX685" fmla="*/ 315170 w 677666"/>
                  <a:gd name="connsiteY685" fmla="*/ 538 h 864671"/>
                  <a:gd name="connsiteX686" fmla="*/ 316705 w 677666"/>
                  <a:gd name="connsiteY686" fmla="*/ 1049 h 864671"/>
                  <a:gd name="connsiteX687" fmla="*/ 318496 w 677666"/>
                  <a:gd name="connsiteY687" fmla="*/ 1305 h 864671"/>
                  <a:gd name="connsiteX688" fmla="*/ 322077 w 677666"/>
                  <a:gd name="connsiteY688" fmla="*/ 2584 h 864671"/>
                  <a:gd name="connsiteX689" fmla="*/ 322845 w 677666"/>
                  <a:gd name="connsiteY689" fmla="*/ 4119 h 864671"/>
                  <a:gd name="connsiteX690" fmla="*/ 324891 w 677666"/>
                  <a:gd name="connsiteY690" fmla="*/ 5117 h 864671"/>
                  <a:gd name="connsiteX691" fmla="*/ 325403 w 677666"/>
                  <a:gd name="connsiteY691" fmla="*/ 6677 h 864671"/>
                  <a:gd name="connsiteX692" fmla="*/ 328217 w 677666"/>
                  <a:gd name="connsiteY692" fmla="*/ 10744 h 864671"/>
                  <a:gd name="connsiteX693" fmla="*/ 329752 w 677666"/>
                  <a:gd name="connsiteY693" fmla="*/ 12280 h 864671"/>
                  <a:gd name="connsiteX694" fmla="*/ 331031 w 677666"/>
                  <a:gd name="connsiteY694" fmla="*/ 14838 h 864671"/>
                  <a:gd name="connsiteX695" fmla="*/ 333589 w 677666"/>
                  <a:gd name="connsiteY695" fmla="*/ 15605 h 864671"/>
                  <a:gd name="connsiteX696" fmla="*/ 334357 w 677666"/>
                  <a:gd name="connsiteY696" fmla="*/ 15094 h 864671"/>
                  <a:gd name="connsiteX697" fmla="*/ 335892 w 677666"/>
                  <a:gd name="connsiteY697" fmla="*/ 14838 h 864671"/>
                  <a:gd name="connsiteX698" fmla="*/ 336659 w 677666"/>
                  <a:gd name="connsiteY698" fmla="*/ 13329 h 864671"/>
                  <a:gd name="connsiteX699" fmla="*/ 338706 w 677666"/>
                  <a:gd name="connsiteY699" fmla="*/ 13072 h 864671"/>
                  <a:gd name="connsiteX700" fmla="*/ 340752 w 677666"/>
                  <a:gd name="connsiteY700" fmla="*/ 13840 h 864671"/>
                  <a:gd name="connsiteX701" fmla="*/ 342543 w 677666"/>
                  <a:gd name="connsiteY701" fmla="*/ 13558 h 864671"/>
                  <a:gd name="connsiteX702" fmla="*/ 344078 w 677666"/>
                  <a:gd name="connsiteY702" fmla="*/ 14096 h 864671"/>
                  <a:gd name="connsiteX703" fmla="*/ 345357 w 677666"/>
                  <a:gd name="connsiteY703" fmla="*/ 14096 h 864671"/>
                  <a:gd name="connsiteX704" fmla="*/ 346636 w 677666"/>
                  <a:gd name="connsiteY704" fmla="*/ 12791 h 864671"/>
                  <a:gd name="connsiteX705" fmla="*/ 347403 w 677666"/>
                  <a:gd name="connsiteY705" fmla="*/ 12791 h 864671"/>
                  <a:gd name="connsiteX706" fmla="*/ 348938 w 677666"/>
                  <a:gd name="connsiteY706" fmla="*/ 14607 h 864671"/>
                  <a:gd name="connsiteX707" fmla="*/ 351752 w 677666"/>
                  <a:gd name="connsiteY707" fmla="*/ 15375 h 864671"/>
                  <a:gd name="connsiteX708" fmla="*/ 354566 w 677666"/>
                  <a:gd name="connsiteY708" fmla="*/ 14607 h 864671"/>
                  <a:gd name="connsiteX709" fmla="*/ 355846 w 677666"/>
                  <a:gd name="connsiteY709" fmla="*/ 14607 h 864671"/>
                  <a:gd name="connsiteX710" fmla="*/ 357125 w 677666"/>
                  <a:gd name="connsiteY710" fmla="*/ 15605 h 864671"/>
                  <a:gd name="connsiteX711" fmla="*/ 359427 w 677666"/>
                  <a:gd name="connsiteY711" fmla="*/ 15605 h 864671"/>
                  <a:gd name="connsiteX712" fmla="*/ 360706 w 677666"/>
                  <a:gd name="connsiteY712" fmla="*/ 14326 h 864671"/>
                  <a:gd name="connsiteX713" fmla="*/ 361985 w 677666"/>
                  <a:gd name="connsiteY713" fmla="*/ 14607 h 864671"/>
                  <a:gd name="connsiteX714" fmla="*/ 363520 w 677666"/>
                  <a:gd name="connsiteY714" fmla="*/ 16372 h 864671"/>
                  <a:gd name="connsiteX715" fmla="*/ 365055 w 677666"/>
                  <a:gd name="connsiteY715" fmla="*/ 16910 h 864671"/>
                  <a:gd name="connsiteX716" fmla="*/ 365823 w 677666"/>
                  <a:gd name="connsiteY716" fmla="*/ 16372 h 864671"/>
                  <a:gd name="connsiteX717" fmla="*/ 367102 w 677666"/>
                  <a:gd name="connsiteY717" fmla="*/ 14326 h 864671"/>
                  <a:gd name="connsiteX718" fmla="*/ 368637 w 677666"/>
                  <a:gd name="connsiteY718" fmla="*/ 13329 h 864671"/>
                  <a:gd name="connsiteX719" fmla="*/ 368892 w 677666"/>
                  <a:gd name="connsiteY719" fmla="*/ 12280 h 864671"/>
                  <a:gd name="connsiteX720" fmla="*/ 372218 w 677666"/>
                  <a:gd name="connsiteY720" fmla="*/ 9466 h 864671"/>
                  <a:gd name="connsiteX721" fmla="*/ 379637 w 677666"/>
                  <a:gd name="connsiteY721" fmla="*/ 9210 h 864671"/>
                  <a:gd name="connsiteX722" fmla="*/ 381171 w 677666"/>
                  <a:gd name="connsiteY722" fmla="*/ 8698 h 864671"/>
                  <a:gd name="connsiteX723" fmla="*/ 383474 w 677666"/>
                  <a:gd name="connsiteY723" fmla="*/ 9210 h 864671"/>
                  <a:gd name="connsiteX724" fmla="*/ 389614 w 677666"/>
                  <a:gd name="connsiteY724" fmla="*/ 9747 h 864671"/>
                  <a:gd name="connsiteX725" fmla="*/ 391916 w 677666"/>
                  <a:gd name="connsiteY725" fmla="*/ 11026 h 864671"/>
                  <a:gd name="connsiteX726" fmla="*/ 393195 w 677666"/>
                  <a:gd name="connsiteY726" fmla="*/ 15094 h 864671"/>
                  <a:gd name="connsiteX727" fmla="*/ 393962 w 677666"/>
                  <a:gd name="connsiteY727" fmla="*/ 16143 h 864671"/>
                  <a:gd name="connsiteX728" fmla="*/ 396009 w 677666"/>
                  <a:gd name="connsiteY728" fmla="*/ 15605 h 864671"/>
                  <a:gd name="connsiteX729" fmla="*/ 401381 w 677666"/>
                  <a:gd name="connsiteY729" fmla="*/ 16910 h 864671"/>
                  <a:gd name="connsiteX730" fmla="*/ 402916 w 677666"/>
                  <a:gd name="connsiteY730" fmla="*/ 17908 h 864671"/>
                  <a:gd name="connsiteX731" fmla="*/ 404451 w 677666"/>
                  <a:gd name="connsiteY731" fmla="*/ 19954 h 864671"/>
                  <a:gd name="connsiteX732" fmla="*/ 408544 w 677666"/>
                  <a:gd name="connsiteY732" fmla="*/ 22001 h 864671"/>
                  <a:gd name="connsiteX733" fmla="*/ 410591 w 677666"/>
                  <a:gd name="connsiteY733" fmla="*/ 23535 h 864671"/>
                  <a:gd name="connsiteX734" fmla="*/ 412638 w 677666"/>
                  <a:gd name="connsiteY734" fmla="*/ 27885 h 864671"/>
                  <a:gd name="connsiteX735" fmla="*/ 412638 w 677666"/>
                  <a:gd name="connsiteY735" fmla="*/ 29675 h 864671"/>
                  <a:gd name="connsiteX736" fmla="*/ 417242 w 677666"/>
                  <a:gd name="connsiteY736" fmla="*/ 32234 h 864671"/>
                  <a:gd name="connsiteX737" fmla="*/ 418777 w 677666"/>
                  <a:gd name="connsiteY737" fmla="*/ 33257 h 864671"/>
                  <a:gd name="connsiteX738" fmla="*/ 422103 w 677666"/>
                  <a:gd name="connsiteY738" fmla="*/ 34792 h 864671"/>
                  <a:gd name="connsiteX739" fmla="*/ 426452 w 677666"/>
                  <a:gd name="connsiteY739" fmla="*/ 38629 h 864671"/>
                  <a:gd name="connsiteX740" fmla="*/ 427731 w 677666"/>
                  <a:gd name="connsiteY740" fmla="*/ 39652 h 864671"/>
                  <a:gd name="connsiteX741" fmla="*/ 431824 w 677666"/>
                  <a:gd name="connsiteY741" fmla="*/ 41187 h 864671"/>
                  <a:gd name="connsiteX742" fmla="*/ 431824 w 677666"/>
                  <a:gd name="connsiteY742" fmla="*/ 42978 h 864671"/>
                  <a:gd name="connsiteX743" fmla="*/ 434894 w 677666"/>
                  <a:gd name="connsiteY743" fmla="*/ 45025 h 864671"/>
                  <a:gd name="connsiteX744" fmla="*/ 436685 w 677666"/>
                  <a:gd name="connsiteY744" fmla="*/ 45280 h 864671"/>
                  <a:gd name="connsiteX745" fmla="*/ 437708 w 677666"/>
                  <a:gd name="connsiteY745" fmla="*/ 47839 h 864671"/>
                  <a:gd name="connsiteX746" fmla="*/ 440266 w 677666"/>
                  <a:gd name="connsiteY746" fmla="*/ 49885 h 864671"/>
                  <a:gd name="connsiteX747" fmla="*/ 441289 w 677666"/>
                  <a:gd name="connsiteY747" fmla="*/ 51420 h 864671"/>
                  <a:gd name="connsiteX748" fmla="*/ 442824 w 677666"/>
                  <a:gd name="connsiteY748" fmla="*/ 52187 h 864671"/>
                  <a:gd name="connsiteX749" fmla="*/ 446150 w 677666"/>
                  <a:gd name="connsiteY749" fmla="*/ 52955 h 864671"/>
                  <a:gd name="connsiteX750" fmla="*/ 447940 w 677666"/>
                  <a:gd name="connsiteY750" fmla="*/ 52443 h 864671"/>
                  <a:gd name="connsiteX751" fmla="*/ 448708 w 677666"/>
                  <a:gd name="connsiteY751" fmla="*/ 53978 h 864671"/>
                  <a:gd name="connsiteX752" fmla="*/ 447940 w 677666"/>
                  <a:gd name="connsiteY752" fmla="*/ 58327 h 864671"/>
                  <a:gd name="connsiteX753" fmla="*/ 448708 w 677666"/>
                  <a:gd name="connsiteY753" fmla="*/ 59606 h 864671"/>
                  <a:gd name="connsiteX754" fmla="*/ 447940 w 677666"/>
                  <a:gd name="connsiteY754" fmla="*/ 60374 h 864671"/>
                  <a:gd name="connsiteX755" fmla="*/ 447685 w 677666"/>
                  <a:gd name="connsiteY755" fmla="*/ 64211 h 864671"/>
                  <a:gd name="connsiteX756" fmla="*/ 447940 w 677666"/>
                  <a:gd name="connsiteY756" fmla="*/ 65490 h 864671"/>
                  <a:gd name="connsiteX757" fmla="*/ 447685 w 677666"/>
                  <a:gd name="connsiteY757" fmla="*/ 68304 h 864671"/>
                  <a:gd name="connsiteX758" fmla="*/ 452545 w 677666"/>
                  <a:gd name="connsiteY758" fmla="*/ 71118 h 864671"/>
                  <a:gd name="connsiteX759" fmla="*/ 454080 w 677666"/>
                  <a:gd name="connsiteY759" fmla="*/ 74213 h 864671"/>
                  <a:gd name="connsiteX760" fmla="*/ 455615 w 677666"/>
                  <a:gd name="connsiteY760" fmla="*/ 75748 h 864671"/>
                  <a:gd name="connsiteX761" fmla="*/ 456639 w 677666"/>
                  <a:gd name="connsiteY761" fmla="*/ 75237 h 864671"/>
                  <a:gd name="connsiteX762" fmla="*/ 458685 w 677666"/>
                  <a:gd name="connsiteY762" fmla="*/ 75979 h 864671"/>
                  <a:gd name="connsiteX763" fmla="*/ 460220 w 677666"/>
                  <a:gd name="connsiteY763" fmla="*/ 77513 h 864671"/>
                  <a:gd name="connsiteX764" fmla="*/ 462011 w 677666"/>
                  <a:gd name="connsiteY764" fmla="*/ 78562 h 864671"/>
                  <a:gd name="connsiteX765" fmla="*/ 462011 w 677666"/>
                  <a:gd name="connsiteY765" fmla="*/ 80609 h 864671"/>
                  <a:gd name="connsiteX766" fmla="*/ 463034 w 677666"/>
                  <a:gd name="connsiteY766" fmla="*/ 80839 h 864671"/>
                  <a:gd name="connsiteX767" fmla="*/ 464057 w 677666"/>
                  <a:gd name="connsiteY767" fmla="*/ 82630 h 864671"/>
                  <a:gd name="connsiteX768" fmla="*/ 465592 w 677666"/>
                  <a:gd name="connsiteY768" fmla="*/ 83141 h 864671"/>
                  <a:gd name="connsiteX769" fmla="*/ 465848 w 677666"/>
                  <a:gd name="connsiteY769" fmla="*/ 84677 h 864671"/>
                  <a:gd name="connsiteX770" fmla="*/ 466871 w 677666"/>
                  <a:gd name="connsiteY770" fmla="*/ 86979 h 864671"/>
                  <a:gd name="connsiteX771" fmla="*/ 467639 w 677666"/>
                  <a:gd name="connsiteY771" fmla="*/ 87746 h 864671"/>
                  <a:gd name="connsiteX772" fmla="*/ 466871 w 677666"/>
                  <a:gd name="connsiteY772" fmla="*/ 89537 h 864671"/>
                  <a:gd name="connsiteX773" fmla="*/ 467127 w 677666"/>
                  <a:gd name="connsiteY773" fmla="*/ 91072 h 864671"/>
                  <a:gd name="connsiteX774" fmla="*/ 468662 w 677666"/>
                  <a:gd name="connsiteY774" fmla="*/ 91840 h 864671"/>
                  <a:gd name="connsiteX775" fmla="*/ 470197 w 677666"/>
                  <a:gd name="connsiteY775" fmla="*/ 92095 h 864671"/>
                  <a:gd name="connsiteX776" fmla="*/ 472244 w 677666"/>
                  <a:gd name="connsiteY776" fmla="*/ 95677 h 864671"/>
                  <a:gd name="connsiteX777" fmla="*/ 472755 w 677666"/>
                  <a:gd name="connsiteY777" fmla="*/ 98746 h 864671"/>
                  <a:gd name="connsiteX778" fmla="*/ 471476 w 677666"/>
                  <a:gd name="connsiteY778" fmla="*/ 101049 h 864671"/>
                  <a:gd name="connsiteX779" fmla="*/ 472755 w 677666"/>
                  <a:gd name="connsiteY779" fmla="*/ 102072 h 864671"/>
                  <a:gd name="connsiteX780" fmla="*/ 477360 w 677666"/>
                  <a:gd name="connsiteY780" fmla="*/ 104375 h 864671"/>
                  <a:gd name="connsiteX781" fmla="*/ 477872 w 677666"/>
                  <a:gd name="connsiteY781" fmla="*/ 105398 h 864671"/>
                  <a:gd name="connsiteX782" fmla="*/ 479151 w 677666"/>
                  <a:gd name="connsiteY782" fmla="*/ 105398 h 864671"/>
                  <a:gd name="connsiteX783" fmla="*/ 482221 w 677666"/>
                  <a:gd name="connsiteY783" fmla="*/ 106421 h 864671"/>
                  <a:gd name="connsiteX784" fmla="*/ 484267 w 677666"/>
                  <a:gd name="connsiteY784" fmla="*/ 107445 h 864671"/>
                  <a:gd name="connsiteX785" fmla="*/ 487593 w 677666"/>
                  <a:gd name="connsiteY785" fmla="*/ 110770 h 864671"/>
                  <a:gd name="connsiteX786" fmla="*/ 491174 w 677666"/>
                  <a:gd name="connsiteY786" fmla="*/ 114096 h 864671"/>
                  <a:gd name="connsiteX787" fmla="*/ 498081 w 677666"/>
                  <a:gd name="connsiteY787" fmla="*/ 119468 h 864671"/>
                  <a:gd name="connsiteX788" fmla="*/ 500128 w 677666"/>
                  <a:gd name="connsiteY788" fmla="*/ 121771 h 864671"/>
                  <a:gd name="connsiteX789" fmla="*/ 502175 w 677666"/>
                  <a:gd name="connsiteY789" fmla="*/ 124073 h 864671"/>
                  <a:gd name="connsiteX790" fmla="*/ 504989 w 677666"/>
                  <a:gd name="connsiteY790" fmla="*/ 127143 h 864671"/>
                  <a:gd name="connsiteX791" fmla="*/ 504733 w 677666"/>
                  <a:gd name="connsiteY791" fmla="*/ 127910 h 864671"/>
                  <a:gd name="connsiteX792" fmla="*/ 499872 w 677666"/>
                  <a:gd name="connsiteY792" fmla="*/ 147864 h 864671"/>
                  <a:gd name="connsiteX793" fmla="*/ 497314 w 677666"/>
                  <a:gd name="connsiteY793" fmla="*/ 158353 h 864671"/>
                  <a:gd name="connsiteX794" fmla="*/ 496802 w 677666"/>
                  <a:gd name="connsiteY794" fmla="*/ 161934 h 864671"/>
                  <a:gd name="connsiteX795" fmla="*/ 496546 w 677666"/>
                  <a:gd name="connsiteY795" fmla="*/ 165516 h 864671"/>
                  <a:gd name="connsiteX796" fmla="*/ 497058 w 677666"/>
                  <a:gd name="connsiteY796" fmla="*/ 171400 h 864671"/>
                  <a:gd name="connsiteX797" fmla="*/ 497570 w 677666"/>
                  <a:gd name="connsiteY797" fmla="*/ 176004 h 864671"/>
                  <a:gd name="connsiteX798" fmla="*/ 499104 w 677666"/>
                  <a:gd name="connsiteY798" fmla="*/ 181632 h 864671"/>
                  <a:gd name="connsiteX799" fmla="*/ 500384 w 677666"/>
                  <a:gd name="connsiteY799" fmla="*/ 186237 h 864671"/>
                  <a:gd name="connsiteX800" fmla="*/ 502430 w 677666"/>
                  <a:gd name="connsiteY800" fmla="*/ 194168 h 864671"/>
                  <a:gd name="connsiteX801" fmla="*/ 503965 w 677666"/>
                  <a:gd name="connsiteY801" fmla="*/ 201074 h 864671"/>
                  <a:gd name="connsiteX802" fmla="*/ 505756 w 677666"/>
                  <a:gd name="connsiteY802" fmla="*/ 205679 h 864671"/>
                  <a:gd name="connsiteX803" fmla="*/ 513942 w 677666"/>
                  <a:gd name="connsiteY803" fmla="*/ 208493 h 864671"/>
                  <a:gd name="connsiteX804" fmla="*/ 515989 w 677666"/>
                  <a:gd name="connsiteY804" fmla="*/ 209773 h 864671"/>
                  <a:gd name="connsiteX805" fmla="*/ 515989 w 677666"/>
                  <a:gd name="connsiteY805" fmla="*/ 210540 h 864671"/>
                  <a:gd name="connsiteX806" fmla="*/ 521617 w 677666"/>
                  <a:gd name="connsiteY806" fmla="*/ 213865 h 864671"/>
                  <a:gd name="connsiteX807" fmla="*/ 525710 w 677666"/>
                  <a:gd name="connsiteY807" fmla="*/ 216168 h 864671"/>
                  <a:gd name="connsiteX808" fmla="*/ 524175 w 677666"/>
                  <a:gd name="connsiteY808" fmla="*/ 220005 h 864671"/>
                  <a:gd name="connsiteX809" fmla="*/ 527500 w 677666"/>
                  <a:gd name="connsiteY809" fmla="*/ 222819 h 864671"/>
                  <a:gd name="connsiteX810" fmla="*/ 530826 w 677666"/>
                  <a:gd name="connsiteY810" fmla="*/ 226401 h 864671"/>
                  <a:gd name="connsiteX811" fmla="*/ 536199 w 677666"/>
                  <a:gd name="connsiteY811" fmla="*/ 227680 h 864671"/>
                  <a:gd name="connsiteX812" fmla="*/ 539524 w 677666"/>
                  <a:gd name="connsiteY812" fmla="*/ 228191 h 864671"/>
                  <a:gd name="connsiteX813" fmla="*/ 542594 w 677666"/>
                  <a:gd name="connsiteY813" fmla="*/ 228447 h 864671"/>
                  <a:gd name="connsiteX814" fmla="*/ 545920 w 677666"/>
                  <a:gd name="connsiteY814" fmla="*/ 227936 h 864671"/>
                  <a:gd name="connsiteX815" fmla="*/ 552827 w 677666"/>
                  <a:gd name="connsiteY815" fmla="*/ 225633 h 864671"/>
                  <a:gd name="connsiteX816" fmla="*/ 558455 w 677666"/>
                  <a:gd name="connsiteY816" fmla="*/ 223842 h 864671"/>
                  <a:gd name="connsiteX817" fmla="*/ 560245 w 677666"/>
                  <a:gd name="connsiteY817" fmla="*/ 223587 h 864671"/>
                  <a:gd name="connsiteX818" fmla="*/ 563316 w 677666"/>
                  <a:gd name="connsiteY818" fmla="*/ 223587 h 864671"/>
                  <a:gd name="connsiteX819" fmla="*/ 568688 w 677666"/>
                  <a:gd name="connsiteY819" fmla="*/ 223075 h 864671"/>
                  <a:gd name="connsiteX820" fmla="*/ 571758 w 677666"/>
                  <a:gd name="connsiteY820" fmla="*/ 222308 h 864671"/>
                  <a:gd name="connsiteX821" fmla="*/ 573804 w 677666"/>
                  <a:gd name="connsiteY821" fmla="*/ 222052 h 864671"/>
                  <a:gd name="connsiteX822" fmla="*/ 578153 w 677666"/>
                  <a:gd name="connsiteY822" fmla="*/ 222052 h 864671"/>
                  <a:gd name="connsiteX823" fmla="*/ 580200 w 677666"/>
                  <a:gd name="connsiteY823" fmla="*/ 221284 h 864671"/>
                  <a:gd name="connsiteX824" fmla="*/ 584037 w 677666"/>
                  <a:gd name="connsiteY824" fmla="*/ 220773 h 864671"/>
                  <a:gd name="connsiteX825" fmla="*/ 586851 w 677666"/>
                  <a:gd name="connsiteY825" fmla="*/ 220005 h 864671"/>
                  <a:gd name="connsiteX826" fmla="*/ 589409 w 677666"/>
                  <a:gd name="connsiteY826" fmla="*/ 217191 h 864671"/>
                  <a:gd name="connsiteX827" fmla="*/ 591200 w 677666"/>
                  <a:gd name="connsiteY827" fmla="*/ 216424 h 864671"/>
                  <a:gd name="connsiteX828" fmla="*/ 592479 w 677666"/>
                  <a:gd name="connsiteY828" fmla="*/ 215400 h 864671"/>
                  <a:gd name="connsiteX829" fmla="*/ 594526 w 677666"/>
                  <a:gd name="connsiteY829" fmla="*/ 214377 h 86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</a:cxnLst>
                <a:rect l="l" t="t" r="r" b="b"/>
                <a:pathLst>
                  <a:path w="677666" h="864671">
                    <a:moveTo>
                      <a:pt x="594526" y="214377"/>
                    </a:moveTo>
                    <a:lnTo>
                      <a:pt x="592479" y="217191"/>
                    </a:lnTo>
                    <a:lnTo>
                      <a:pt x="591455" y="219750"/>
                    </a:lnTo>
                    <a:lnTo>
                      <a:pt x="588897" y="228191"/>
                    </a:lnTo>
                    <a:lnTo>
                      <a:pt x="588897" y="234331"/>
                    </a:lnTo>
                    <a:lnTo>
                      <a:pt x="589153" y="238680"/>
                    </a:lnTo>
                    <a:lnTo>
                      <a:pt x="591455" y="240471"/>
                    </a:lnTo>
                    <a:lnTo>
                      <a:pt x="592991" y="243285"/>
                    </a:lnTo>
                    <a:lnTo>
                      <a:pt x="592991" y="247378"/>
                    </a:lnTo>
                    <a:lnTo>
                      <a:pt x="596572" y="248401"/>
                    </a:lnTo>
                    <a:lnTo>
                      <a:pt x="600665" y="250448"/>
                    </a:lnTo>
                    <a:lnTo>
                      <a:pt x="604758" y="252750"/>
                    </a:lnTo>
                    <a:lnTo>
                      <a:pt x="606805" y="253518"/>
                    </a:lnTo>
                    <a:lnTo>
                      <a:pt x="611665" y="254541"/>
                    </a:lnTo>
                    <a:lnTo>
                      <a:pt x="617549" y="255820"/>
                    </a:lnTo>
                    <a:lnTo>
                      <a:pt x="623433" y="257611"/>
                    </a:lnTo>
                    <a:lnTo>
                      <a:pt x="628038" y="260169"/>
                    </a:lnTo>
                    <a:lnTo>
                      <a:pt x="637247" y="265286"/>
                    </a:lnTo>
                    <a:lnTo>
                      <a:pt x="641085" y="266820"/>
                    </a:lnTo>
                    <a:lnTo>
                      <a:pt x="639805" y="270658"/>
                    </a:lnTo>
                    <a:lnTo>
                      <a:pt x="637759" y="270914"/>
                    </a:lnTo>
                    <a:lnTo>
                      <a:pt x="634689" y="272448"/>
                    </a:lnTo>
                    <a:lnTo>
                      <a:pt x="629828" y="276797"/>
                    </a:lnTo>
                    <a:lnTo>
                      <a:pt x="629573" y="281402"/>
                    </a:lnTo>
                    <a:lnTo>
                      <a:pt x="627526" y="284728"/>
                    </a:lnTo>
                    <a:lnTo>
                      <a:pt x="625480" y="286519"/>
                    </a:lnTo>
                    <a:lnTo>
                      <a:pt x="625224" y="288565"/>
                    </a:lnTo>
                    <a:lnTo>
                      <a:pt x="625480" y="289077"/>
                    </a:lnTo>
                    <a:lnTo>
                      <a:pt x="625736" y="293682"/>
                    </a:lnTo>
                    <a:lnTo>
                      <a:pt x="625224" y="299054"/>
                    </a:lnTo>
                    <a:lnTo>
                      <a:pt x="624712" y="299054"/>
                    </a:lnTo>
                    <a:lnTo>
                      <a:pt x="623433" y="304170"/>
                    </a:lnTo>
                    <a:lnTo>
                      <a:pt x="621898" y="308519"/>
                    </a:lnTo>
                    <a:lnTo>
                      <a:pt x="623433" y="312356"/>
                    </a:lnTo>
                    <a:lnTo>
                      <a:pt x="624712" y="316449"/>
                    </a:lnTo>
                    <a:lnTo>
                      <a:pt x="627014" y="319264"/>
                    </a:lnTo>
                    <a:lnTo>
                      <a:pt x="629061" y="325659"/>
                    </a:lnTo>
                    <a:lnTo>
                      <a:pt x="630085" y="327450"/>
                    </a:lnTo>
                    <a:lnTo>
                      <a:pt x="635457" y="331798"/>
                    </a:lnTo>
                    <a:lnTo>
                      <a:pt x="638782" y="334869"/>
                    </a:lnTo>
                    <a:lnTo>
                      <a:pt x="639294" y="342799"/>
                    </a:lnTo>
                    <a:lnTo>
                      <a:pt x="639805" y="343310"/>
                    </a:lnTo>
                    <a:lnTo>
                      <a:pt x="642364" y="344334"/>
                    </a:lnTo>
                    <a:lnTo>
                      <a:pt x="642876" y="345101"/>
                    </a:lnTo>
                    <a:lnTo>
                      <a:pt x="642876" y="348427"/>
                    </a:lnTo>
                    <a:lnTo>
                      <a:pt x="643387" y="349194"/>
                    </a:lnTo>
                    <a:lnTo>
                      <a:pt x="646457" y="350729"/>
                    </a:lnTo>
                    <a:lnTo>
                      <a:pt x="648504" y="350985"/>
                    </a:lnTo>
                    <a:lnTo>
                      <a:pt x="653364" y="351752"/>
                    </a:lnTo>
                    <a:lnTo>
                      <a:pt x="653620" y="353799"/>
                    </a:lnTo>
                    <a:lnTo>
                      <a:pt x="654643" y="360706"/>
                    </a:lnTo>
                    <a:lnTo>
                      <a:pt x="655667" y="362241"/>
                    </a:lnTo>
                    <a:lnTo>
                      <a:pt x="655922" y="363776"/>
                    </a:lnTo>
                    <a:lnTo>
                      <a:pt x="658224" y="366079"/>
                    </a:lnTo>
                    <a:lnTo>
                      <a:pt x="659504" y="366846"/>
                    </a:lnTo>
                    <a:lnTo>
                      <a:pt x="662829" y="367357"/>
                    </a:lnTo>
                    <a:lnTo>
                      <a:pt x="664620" y="368637"/>
                    </a:lnTo>
                    <a:lnTo>
                      <a:pt x="669225" y="373242"/>
                    </a:lnTo>
                    <a:lnTo>
                      <a:pt x="674086" y="377079"/>
                    </a:lnTo>
                    <a:lnTo>
                      <a:pt x="675876" y="378870"/>
                    </a:lnTo>
                    <a:lnTo>
                      <a:pt x="677667" y="381172"/>
                    </a:lnTo>
                    <a:lnTo>
                      <a:pt x="672039" y="388590"/>
                    </a:lnTo>
                    <a:lnTo>
                      <a:pt x="666667" y="392939"/>
                    </a:lnTo>
                    <a:lnTo>
                      <a:pt x="664364" y="394474"/>
                    </a:lnTo>
                    <a:lnTo>
                      <a:pt x="654132" y="400614"/>
                    </a:lnTo>
                    <a:lnTo>
                      <a:pt x="650806" y="403428"/>
                    </a:lnTo>
                    <a:lnTo>
                      <a:pt x="649527" y="404707"/>
                    </a:lnTo>
                    <a:lnTo>
                      <a:pt x="646201" y="409824"/>
                    </a:lnTo>
                    <a:lnTo>
                      <a:pt x="644666" y="411870"/>
                    </a:lnTo>
                    <a:lnTo>
                      <a:pt x="641085" y="414940"/>
                    </a:lnTo>
                    <a:lnTo>
                      <a:pt x="633410" y="421335"/>
                    </a:lnTo>
                    <a:lnTo>
                      <a:pt x="633154" y="424406"/>
                    </a:lnTo>
                    <a:lnTo>
                      <a:pt x="633922" y="426196"/>
                    </a:lnTo>
                    <a:lnTo>
                      <a:pt x="632387" y="426963"/>
                    </a:lnTo>
                    <a:lnTo>
                      <a:pt x="634178" y="433615"/>
                    </a:lnTo>
                    <a:lnTo>
                      <a:pt x="634945" y="433871"/>
                    </a:lnTo>
                    <a:lnTo>
                      <a:pt x="635968" y="435917"/>
                    </a:lnTo>
                    <a:lnTo>
                      <a:pt x="638782" y="435406"/>
                    </a:lnTo>
                    <a:lnTo>
                      <a:pt x="639294" y="435661"/>
                    </a:lnTo>
                    <a:lnTo>
                      <a:pt x="639294" y="438987"/>
                    </a:lnTo>
                    <a:lnTo>
                      <a:pt x="638271" y="440266"/>
                    </a:lnTo>
                    <a:lnTo>
                      <a:pt x="639038" y="442825"/>
                    </a:lnTo>
                    <a:lnTo>
                      <a:pt x="639038" y="447941"/>
                    </a:lnTo>
                    <a:lnTo>
                      <a:pt x="638527" y="453057"/>
                    </a:lnTo>
                    <a:lnTo>
                      <a:pt x="638782" y="455616"/>
                    </a:lnTo>
                    <a:lnTo>
                      <a:pt x="639805" y="457662"/>
                    </a:lnTo>
                    <a:lnTo>
                      <a:pt x="641852" y="459964"/>
                    </a:lnTo>
                    <a:lnTo>
                      <a:pt x="644666" y="464057"/>
                    </a:lnTo>
                    <a:lnTo>
                      <a:pt x="647224" y="469430"/>
                    </a:lnTo>
                    <a:lnTo>
                      <a:pt x="647736" y="472755"/>
                    </a:lnTo>
                    <a:lnTo>
                      <a:pt x="649527" y="477872"/>
                    </a:lnTo>
                    <a:lnTo>
                      <a:pt x="649782" y="484779"/>
                    </a:lnTo>
                    <a:lnTo>
                      <a:pt x="647480" y="500640"/>
                    </a:lnTo>
                    <a:lnTo>
                      <a:pt x="647480" y="507035"/>
                    </a:lnTo>
                    <a:lnTo>
                      <a:pt x="646713" y="512407"/>
                    </a:lnTo>
                    <a:lnTo>
                      <a:pt x="647224" y="515733"/>
                    </a:lnTo>
                    <a:lnTo>
                      <a:pt x="647224" y="517268"/>
                    </a:lnTo>
                    <a:lnTo>
                      <a:pt x="645945" y="518035"/>
                    </a:lnTo>
                    <a:lnTo>
                      <a:pt x="643899" y="521361"/>
                    </a:lnTo>
                    <a:lnTo>
                      <a:pt x="642619" y="521873"/>
                    </a:lnTo>
                    <a:lnTo>
                      <a:pt x="639805" y="521105"/>
                    </a:lnTo>
                    <a:lnTo>
                      <a:pt x="638527" y="521105"/>
                    </a:lnTo>
                    <a:lnTo>
                      <a:pt x="636480" y="522384"/>
                    </a:lnTo>
                    <a:lnTo>
                      <a:pt x="634945" y="525454"/>
                    </a:lnTo>
                    <a:lnTo>
                      <a:pt x="635713" y="525710"/>
                    </a:lnTo>
                    <a:lnTo>
                      <a:pt x="636480" y="528780"/>
                    </a:lnTo>
                    <a:lnTo>
                      <a:pt x="636224" y="532105"/>
                    </a:lnTo>
                    <a:lnTo>
                      <a:pt x="635968" y="532362"/>
                    </a:lnTo>
                    <a:lnTo>
                      <a:pt x="635713" y="534920"/>
                    </a:lnTo>
                    <a:lnTo>
                      <a:pt x="635968" y="537989"/>
                    </a:lnTo>
                    <a:lnTo>
                      <a:pt x="635201" y="538501"/>
                    </a:lnTo>
                    <a:lnTo>
                      <a:pt x="630340" y="541571"/>
                    </a:lnTo>
                    <a:lnTo>
                      <a:pt x="626247" y="542850"/>
                    </a:lnTo>
                    <a:lnTo>
                      <a:pt x="625991" y="546176"/>
                    </a:lnTo>
                    <a:lnTo>
                      <a:pt x="625480" y="547199"/>
                    </a:lnTo>
                    <a:lnTo>
                      <a:pt x="622666" y="550013"/>
                    </a:lnTo>
                    <a:lnTo>
                      <a:pt x="620619" y="551292"/>
                    </a:lnTo>
                    <a:lnTo>
                      <a:pt x="618061" y="552571"/>
                    </a:lnTo>
                    <a:lnTo>
                      <a:pt x="617294" y="553850"/>
                    </a:lnTo>
                    <a:lnTo>
                      <a:pt x="617037" y="556153"/>
                    </a:lnTo>
                    <a:lnTo>
                      <a:pt x="616270" y="557432"/>
                    </a:lnTo>
                    <a:lnTo>
                      <a:pt x="616782" y="562292"/>
                    </a:lnTo>
                    <a:lnTo>
                      <a:pt x="619851" y="563316"/>
                    </a:lnTo>
                    <a:lnTo>
                      <a:pt x="619340" y="565362"/>
                    </a:lnTo>
                    <a:lnTo>
                      <a:pt x="618573" y="571246"/>
                    </a:lnTo>
                    <a:lnTo>
                      <a:pt x="618317" y="574316"/>
                    </a:lnTo>
                    <a:lnTo>
                      <a:pt x="616782" y="575595"/>
                    </a:lnTo>
                    <a:lnTo>
                      <a:pt x="611921" y="576874"/>
                    </a:lnTo>
                    <a:lnTo>
                      <a:pt x="610898" y="578409"/>
                    </a:lnTo>
                    <a:lnTo>
                      <a:pt x="609619" y="581990"/>
                    </a:lnTo>
                    <a:lnTo>
                      <a:pt x="609107" y="582758"/>
                    </a:lnTo>
                    <a:lnTo>
                      <a:pt x="606805" y="583781"/>
                    </a:lnTo>
                    <a:lnTo>
                      <a:pt x="605014" y="586083"/>
                    </a:lnTo>
                    <a:lnTo>
                      <a:pt x="603223" y="585828"/>
                    </a:lnTo>
                    <a:lnTo>
                      <a:pt x="601688" y="586595"/>
                    </a:lnTo>
                    <a:lnTo>
                      <a:pt x="597084" y="588130"/>
                    </a:lnTo>
                    <a:lnTo>
                      <a:pt x="594781" y="592735"/>
                    </a:lnTo>
                    <a:lnTo>
                      <a:pt x="592991" y="594270"/>
                    </a:lnTo>
                    <a:lnTo>
                      <a:pt x="592479" y="595805"/>
                    </a:lnTo>
                    <a:lnTo>
                      <a:pt x="590944" y="597595"/>
                    </a:lnTo>
                    <a:lnTo>
                      <a:pt x="590177" y="600409"/>
                    </a:lnTo>
                    <a:lnTo>
                      <a:pt x="589153" y="601944"/>
                    </a:lnTo>
                    <a:lnTo>
                      <a:pt x="587107" y="601944"/>
                    </a:lnTo>
                    <a:lnTo>
                      <a:pt x="585316" y="600409"/>
                    </a:lnTo>
                    <a:lnTo>
                      <a:pt x="584549" y="600409"/>
                    </a:lnTo>
                    <a:lnTo>
                      <a:pt x="581735" y="603479"/>
                    </a:lnTo>
                    <a:lnTo>
                      <a:pt x="579688" y="607317"/>
                    </a:lnTo>
                    <a:lnTo>
                      <a:pt x="577641" y="607061"/>
                    </a:lnTo>
                    <a:lnTo>
                      <a:pt x="575595" y="606293"/>
                    </a:lnTo>
                    <a:lnTo>
                      <a:pt x="569455" y="602456"/>
                    </a:lnTo>
                    <a:lnTo>
                      <a:pt x="568688" y="602712"/>
                    </a:lnTo>
                    <a:lnTo>
                      <a:pt x="567920" y="604758"/>
                    </a:lnTo>
                    <a:lnTo>
                      <a:pt x="566897" y="605270"/>
                    </a:lnTo>
                    <a:lnTo>
                      <a:pt x="565618" y="604758"/>
                    </a:lnTo>
                    <a:lnTo>
                      <a:pt x="565106" y="605270"/>
                    </a:lnTo>
                    <a:lnTo>
                      <a:pt x="562804" y="606805"/>
                    </a:lnTo>
                    <a:lnTo>
                      <a:pt x="561013" y="608340"/>
                    </a:lnTo>
                    <a:lnTo>
                      <a:pt x="560501" y="609619"/>
                    </a:lnTo>
                    <a:lnTo>
                      <a:pt x="559990" y="612689"/>
                    </a:lnTo>
                    <a:lnTo>
                      <a:pt x="559990" y="614480"/>
                    </a:lnTo>
                    <a:lnTo>
                      <a:pt x="557432" y="617549"/>
                    </a:lnTo>
                    <a:lnTo>
                      <a:pt x="556408" y="618061"/>
                    </a:lnTo>
                    <a:lnTo>
                      <a:pt x="555385" y="617805"/>
                    </a:lnTo>
                    <a:lnTo>
                      <a:pt x="553082" y="619084"/>
                    </a:lnTo>
                    <a:lnTo>
                      <a:pt x="552315" y="620108"/>
                    </a:lnTo>
                    <a:lnTo>
                      <a:pt x="550268" y="620875"/>
                    </a:lnTo>
                    <a:lnTo>
                      <a:pt x="549245" y="622154"/>
                    </a:lnTo>
                    <a:lnTo>
                      <a:pt x="547199" y="623177"/>
                    </a:lnTo>
                    <a:lnTo>
                      <a:pt x="546431" y="624201"/>
                    </a:lnTo>
                    <a:lnTo>
                      <a:pt x="545152" y="624456"/>
                    </a:lnTo>
                    <a:lnTo>
                      <a:pt x="542338" y="624456"/>
                    </a:lnTo>
                    <a:lnTo>
                      <a:pt x="540291" y="625224"/>
                    </a:lnTo>
                    <a:lnTo>
                      <a:pt x="537734" y="627271"/>
                    </a:lnTo>
                    <a:lnTo>
                      <a:pt x="535943" y="627526"/>
                    </a:lnTo>
                    <a:lnTo>
                      <a:pt x="534152" y="627271"/>
                    </a:lnTo>
                    <a:lnTo>
                      <a:pt x="531338" y="629829"/>
                    </a:lnTo>
                    <a:lnTo>
                      <a:pt x="531594" y="632387"/>
                    </a:lnTo>
                    <a:lnTo>
                      <a:pt x="532873" y="634945"/>
                    </a:lnTo>
                    <a:lnTo>
                      <a:pt x="533385" y="636992"/>
                    </a:lnTo>
                    <a:lnTo>
                      <a:pt x="531594" y="639038"/>
                    </a:lnTo>
                    <a:lnTo>
                      <a:pt x="530315" y="640062"/>
                    </a:lnTo>
                    <a:lnTo>
                      <a:pt x="528012" y="640829"/>
                    </a:lnTo>
                    <a:lnTo>
                      <a:pt x="526733" y="642620"/>
                    </a:lnTo>
                    <a:lnTo>
                      <a:pt x="525710" y="644922"/>
                    </a:lnTo>
                    <a:lnTo>
                      <a:pt x="524431" y="646457"/>
                    </a:lnTo>
                    <a:lnTo>
                      <a:pt x="522896" y="646969"/>
                    </a:lnTo>
                    <a:lnTo>
                      <a:pt x="515221" y="648248"/>
                    </a:lnTo>
                    <a:lnTo>
                      <a:pt x="515477" y="649527"/>
                    </a:lnTo>
                    <a:lnTo>
                      <a:pt x="512919" y="650806"/>
                    </a:lnTo>
                    <a:lnTo>
                      <a:pt x="510105" y="653108"/>
                    </a:lnTo>
                    <a:lnTo>
                      <a:pt x="503454" y="659504"/>
                    </a:lnTo>
                    <a:lnTo>
                      <a:pt x="500895" y="663597"/>
                    </a:lnTo>
                    <a:lnTo>
                      <a:pt x="499872" y="664620"/>
                    </a:lnTo>
                    <a:lnTo>
                      <a:pt x="495779" y="667946"/>
                    </a:lnTo>
                    <a:lnTo>
                      <a:pt x="495012" y="669481"/>
                    </a:lnTo>
                    <a:lnTo>
                      <a:pt x="492709" y="670248"/>
                    </a:lnTo>
                    <a:lnTo>
                      <a:pt x="490407" y="671272"/>
                    </a:lnTo>
                    <a:lnTo>
                      <a:pt x="488360" y="672806"/>
                    </a:lnTo>
                    <a:lnTo>
                      <a:pt x="487593" y="672039"/>
                    </a:lnTo>
                    <a:lnTo>
                      <a:pt x="484267" y="672295"/>
                    </a:lnTo>
                    <a:lnTo>
                      <a:pt x="483499" y="672806"/>
                    </a:lnTo>
                    <a:lnTo>
                      <a:pt x="484011" y="675109"/>
                    </a:lnTo>
                    <a:lnTo>
                      <a:pt x="484011" y="678179"/>
                    </a:lnTo>
                    <a:lnTo>
                      <a:pt x="485802" y="681249"/>
                    </a:lnTo>
                    <a:lnTo>
                      <a:pt x="485546" y="682528"/>
                    </a:lnTo>
                    <a:lnTo>
                      <a:pt x="486570" y="684063"/>
                    </a:lnTo>
                    <a:lnTo>
                      <a:pt x="486058" y="686365"/>
                    </a:lnTo>
                    <a:lnTo>
                      <a:pt x="482221" y="685597"/>
                    </a:lnTo>
                    <a:lnTo>
                      <a:pt x="478127" y="690458"/>
                    </a:lnTo>
                    <a:lnTo>
                      <a:pt x="476593" y="693016"/>
                    </a:lnTo>
                    <a:lnTo>
                      <a:pt x="475825" y="695830"/>
                    </a:lnTo>
                    <a:lnTo>
                      <a:pt x="474290" y="696342"/>
                    </a:lnTo>
                    <a:lnTo>
                      <a:pt x="471988" y="698133"/>
                    </a:lnTo>
                    <a:lnTo>
                      <a:pt x="469174" y="699412"/>
                    </a:lnTo>
                    <a:lnTo>
                      <a:pt x="466871" y="699923"/>
                    </a:lnTo>
                    <a:lnTo>
                      <a:pt x="461755" y="702993"/>
                    </a:lnTo>
                    <a:lnTo>
                      <a:pt x="459708" y="705040"/>
                    </a:lnTo>
                    <a:lnTo>
                      <a:pt x="453569" y="707854"/>
                    </a:lnTo>
                    <a:lnTo>
                      <a:pt x="450499" y="712714"/>
                    </a:lnTo>
                    <a:lnTo>
                      <a:pt x="448964" y="715784"/>
                    </a:lnTo>
                    <a:lnTo>
                      <a:pt x="446406" y="719622"/>
                    </a:lnTo>
                    <a:lnTo>
                      <a:pt x="441289" y="725505"/>
                    </a:lnTo>
                    <a:lnTo>
                      <a:pt x="442057" y="726529"/>
                    </a:lnTo>
                    <a:lnTo>
                      <a:pt x="444359" y="730878"/>
                    </a:lnTo>
                    <a:lnTo>
                      <a:pt x="436685" y="737273"/>
                    </a:lnTo>
                    <a:lnTo>
                      <a:pt x="434638" y="738296"/>
                    </a:lnTo>
                    <a:lnTo>
                      <a:pt x="433103" y="741110"/>
                    </a:lnTo>
                    <a:lnTo>
                      <a:pt x="433871" y="742134"/>
                    </a:lnTo>
                    <a:lnTo>
                      <a:pt x="429010" y="748018"/>
                    </a:lnTo>
                    <a:lnTo>
                      <a:pt x="428243" y="749552"/>
                    </a:lnTo>
                    <a:lnTo>
                      <a:pt x="426708" y="750576"/>
                    </a:lnTo>
                    <a:lnTo>
                      <a:pt x="424661" y="750576"/>
                    </a:lnTo>
                    <a:lnTo>
                      <a:pt x="420312" y="748785"/>
                    </a:lnTo>
                    <a:lnTo>
                      <a:pt x="414940" y="747762"/>
                    </a:lnTo>
                    <a:lnTo>
                      <a:pt x="413661" y="748785"/>
                    </a:lnTo>
                    <a:lnTo>
                      <a:pt x="410335" y="752366"/>
                    </a:lnTo>
                    <a:lnTo>
                      <a:pt x="407521" y="754925"/>
                    </a:lnTo>
                    <a:lnTo>
                      <a:pt x="405219" y="756460"/>
                    </a:lnTo>
                    <a:lnTo>
                      <a:pt x="401126" y="760297"/>
                    </a:lnTo>
                    <a:lnTo>
                      <a:pt x="399591" y="761064"/>
                    </a:lnTo>
                    <a:lnTo>
                      <a:pt x="394730" y="763111"/>
                    </a:lnTo>
                    <a:lnTo>
                      <a:pt x="392939" y="762855"/>
                    </a:lnTo>
                    <a:lnTo>
                      <a:pt x="392172" y="762088"/>
                    </a:lnTo>
                    <a:lnTo>
                      <a:pt x="392172" y="759018"/>
                    </a:lnTo>
                    <a:lnTo>
                      <a:pt x="390893" y="757739"/>
                    </a:lnTo>
                    <a:lnTo>
                      <a:pt x="390381" y="757739"/>
                    </a:lnTo>
                    <a:lnTo>
                      <a:pt x="385776" y="759785"/>
                    </a:lnTo>
                    <a:lnTo>
                      <a:pt x="382195" y="760553"/>
                    </a:lnTo>
                    <a:lnTo>
                      <a:pt x="368125" y="774367"/>
                    </a:lnTo>
                    <a:lnTo>
                      <a:pt x="362753" y="781018"/>
                    </a:lnTo>
                    <a:lnTo>
                      <a:pt x="361218" y="783832"/>
                    </a:lnTo>
                    <a:lnTo>
                      <a:pt x="356357" y="787414"/>
                    </a:lnTo>
                    <a:lnTo>
                      <a:pt x="354566" y="790484"/>
                    </a:lnTo>
                    <a:lnTo>
                      <a:pt x="352008" y="794065"/>
                    </a:lnTo>
                    <a:lnTo>
                      <a:pt x="348938" y="797135"/>
                    </a:lnTo>
                    <a:lnTo>
                      <a:pt x="345101" y="799949"/>
                    </a:lnTo>
                    <a:lnTo>
                      <a:pt x="343566" y="801484"/>
                    </a:lnTo>
                    <a:lnTo>
                      <a:pt x="342287" y="802251"/>
                    </a:lnTo>
                    <a:lnTo>
                      <a:pt x="336147" y="803530"/>
                    </a:lnTo>
                    <a:lnTo>
                      <a:pt x="332310" y="803530"/>
                    </a:lnTo>
                    <a:lnTo>
                      <a:pt x="326426" y="806856"/>
                    </a:lnTo>
                    <a:lnTo>
                      <a:pt x="323868" y="808135"/>
                    </a:lnTo>
                    <a:lnTo>
                      <a:pt x="320542" y="810693"/>
                    </a:lnTo>
                    <a:lnTo>
                      <a:pt x="319007" y="808647"/>
                    </a:lnTo>
                    <a:lnTo>
                      <a:pt x="312612" y="810438"/>
                    </a:lnTo>
                    <a:lnTo>
                      <a:pt x="311333" y="811205"/>
                    </a:lnTo>
                    <a:lnTo>
                      <a:pt x="307240" y="813252"/>
                    </a:lnTo>
                    <a:lnTo>
                      <a:pt x="304937" y="815298"/>
                    </a:lnTo>
                    <a:lnTo>
                      <a:pt x="302379" y="816833"/>
                    </a:lnTo>
                    <a:lnTo>
                      <a:pt x="300844" y="818368"/>
                    </a:lnTo>
                    <a:lnTo>
                      <a:pt x="299309" y="819135"/>
                    </a:lnTo>
                    <a:lnTo>
                      <a:pt x="298798" y="820670"/>
                    </a:lnTo>
                    <a:lnTo>
                      <a:pt x="296495" y="821438"/>
                    </a:lnTo>
                    <a:lnTo>
                      <a:pt x="295728" y="822973"/>
                    </a:lnTo>
                    <a:lnTo>
                      <a:pt x="295472" y="826298"/>
                    </a:lnTo>
                    <a:lnTo>
                      <a:pt x="294960" y="826810"/>
                    </a:lnTo>
                    <a:lnTo>
                      <a:pt x="291635" y="829880"/>
                    </a:lnTo>
                    <a:lnTo>
                      <a:pt x="288821" y="830392"/>
                    </a:lnTo>
                    <a:lnTo>
                      <a:pt x="286007" y="831671"/>
                    </a:lnTo>
                    <a:lnTo>
                      <a:pt x="285751" y="832694"/>
                    </a:lnTo>
                    <a:lnTo>
                      <a:pt x="280123" y="834740"/>
                    </a:lnTo>
                    <a:lnTo>
                      <a:pt x="277053" y="836020"/>
                    </a:lnTo>
                    <a:lnTo>
                      <a:pt x="273727" y="838322"/>
                    </a:lnTo>
                    <a:lnTo>
                      <a:pt x="269378" y="842671"/>
                    </a:lnTo>
                    <a:lnTo>
                      <a:pt x="265285" y="846508"/>
                    </a:lnTo>
                    <a:lnTo>
                      <a:pt x="262727" y="849578"/>
                    </a:lnTo>
                    <a:lnTo>
                      <a:pt x="261448" y="850345"/>
                    </a:lnTo>
                    <a:lnTo>
                      <a:pt x="256332" y="852392"/>
                    </a:lnTo>
                    <a:lnTo>
                      <a:pt x="251471" y="853927"/>
                    </a:lnTo>
                    <a:lnTo>
                      <a:pt x="247634" y="854950"/>
                    </a:lnTo>
                    <a:lnTo>
                      <a:pt x="244308" y="855462"/>
                    </a:lnTo>
                    <a:lnTo>
                      <a:pt x="239447" y="856229"/>
                    </a:lnTo>
                    <a:lnTo>
                      <a:pt x="235610" y="858788"/>
                    </a:lnTo>
                    <a:lnTo>
                      <a:pt x="232285" y="859299"/>
                    </a:lnTo>
                    <a:lnTo>
                      <a:pt x="231517" y="859811"/>
                    </a:lnTo>
                    <a:lnTo>
                      <a:pt x="220517" y="864160"/>
                    </a:lnTo>
                    <a:lnTo>
                      <a:pt x="217447" y="864671"/>
                    </a:lnTo>
                    <a:lnTo>
                      <a:pt x="214121" y="864416"/>
                    </a:lnTo>
                    <a:lnTo>
                      <a:pt x="211563" y="863392"/>
                    </a:lnTo>
                    <a:lnTo>
                      <a:pt x="202865" y="858020"/>
                    </a:lnTo>
                    <a:lnTo>
                      <a:pt x="199540" y="856741"/>
                    </a:lnTo>
                    <a:lnTo>
                      <a:pt x="196726" y="855974"/>
                    </a:lnTo>
                    <a:lnTo>
                      <a:pt x="194679" y="856229"/>
                    </a:lnTo>
                    <a:lnTo>
                      <a:pt x="192377" y="856997"/>
                    </a:lnTo>
                    <a:lnTo>
                      <a:pt x="190842" y="858276"/>
                    </a:lnTo>
                    <a:lnTo>
                      <a:pt x="187516" y="862369"/>
                    </a:lnTo>
                    <a:lnTo>
                      <a:pt x="184702" y="860834"/>
                    </a:lnTo>
                    <a:lnTo>
                      <a:pt x="181121" y="858788"/>
                    </a:lnTo>
                    <a:lnTo>
                      <a:pt x="179586" y="858788"/>
                    </a:lnTo>
                    <a:lnTo>
                      <a:pt x="177283" y="860578"/>
                    </a:lnTo>
                    <a:lnTo>
                      <a:pt x="176516" y="860067"/>
                    </a:lnTo>
                    <a:lnTo>
                      <a:pt x="176516" y="858532"/>
                    </a:lnTo>
                    <a:lnTo>
                      <a:pt x="177027" y="851369"/>
                    </a:lnTo>
                    <a:lnTo>
                      <a:pt x="177027" y="848811"/>
                    </a:lnTo>
                    <a:lnTo>
                      <a:pt x="176516" y="845741"/>
                    </a:lnTo>
                    <a:lnTo>
                      <a:pt x="175492" y="845485"/>
                    </a:lnTo>
                    <a:lnTo>
                      <a:pt x="172423" y="847020"/>
                    </a:lnTo>
                    <a:lnTo>
                      <a:pt x="170376" y="848811"/>
                    </a:lnTo>
                    <a:lnTo>
                      <a:pt x="169353" y="849322"/>
                    </a:lnTo>
                    <a:lnTo>
                      <a:pt x="167306" y="849066"/>
                    </a:lnTo>
                    <a:lnTo>
                      <a:pt x="166027" y="848555"/>
                    </a:lnTo>
                    <a:lnTo>
                      <a:pt x="164748" y="846764"/>
                    </a:lnTo>
                    <a:lnTo>
                      <a:pt x="162701" y="846508"/>
                    </a:lnTo>
                    <a:lnTo>
                      <a:pt x="161167" y="847276"/>
                    </a:lnTo>
                    <a:lnTo>
                      <a:pt x="159887" y="847276"/>
                    </a:lnTo>
                    <a:lnTo>
                      <a:pt x="155794" y="845229"/>
                    </a:lnTo>
                    <a:lnTo>
                      <a:pt x="154259" y="843694"/>
                    </a:lnTo>
                    <a:lnTo>
                      <a:pt x="151701" y="843183"/>
                    </a:lnTo>
                    <a:lnTo>
                      <a:pt x="150934" y="843950"/>
                    </a:lnTo>
                    <a:lnTo>
                      <a:pt x="150678" y="845741"/>
                    </a:lnTo>
                    <a:lnTo>
                      <a:pt x="148631" y="848043"/>
                    </a:lnTo>
                    <a:lnTo>
                      <a:pt x="146585" y="852648"/>
                    </a:lnTo>
                    <a:lnTo>
                      <a:pt x="145306" y="853415"/>
                    </a:lnTo>
                    <a:lnTo>
                      <a:pt x="144027" y="853671"/>
                    </a:lnTo>
                    <a:lnTo>
                      <a:pt x="142492" y="853160"/>
                    </a:lnTo>
                    <a:lnTo>
                      <a:pt x="140957" y="851369"/>
                    </a:lnTo>
                    <a:lnTo>
                      <a:pt x="139934" y="849066"/>
                    </a:lnTo>
                    <a:lnTo>
                      <a:pt x="138654" y="845485"/>
                    </a:lnTo>
                    <a:lnTo>
                      <a:pt x="137887" y="844462"/>
                    </a:lnTo>
                    <a:lnTo>
                      <a:pt x="134305" y="842927"/>
                    </a:lnTo>
                    <a:lnTo>
                      <a:pt x="133026" y="842671"/>
                    </a:lnTo>
                    <a:lnTo>
                      <a:pt x="130980" y="843438"/>
                    </a:lnTo>
                    <a:lnTo>
                      <a:pt x="126887" y="845997"/>
                    </a:lnTo>
                    <a:lnTo>
                      <a:pt x="124073" y="847531"/>
                    </a:lnTo>
                    <a:lnTo>
                      <a:pt x="121003" y="848043"/>
                    </a:lnTo>
                    <a:lnTo>
                      <a:pt x="119724" y="847787"/>
                    </a:lnTo>
                    <a:lnTo>
                      <a:pt x="118189" y="846508"/>
                    </a:lnTo>
                    <a:lnTo>
                      <a:pt x="117166" y="844717"/>
                    </a:lnTo>
                    <a:lnTo>
                      <a:pt x="112561" y="833717"/>
                    </a:lnTo>
                    <a:lnTo>
                      <a:pt x="111026" y="832182"/>
                    </a:lnTo>
                    <a:lnTo>
                      <a:pt x="108468" y="831415"/>
                    </a:lnTo>
                    <a:lnTo>
                      <a:pt x="102840" y="831415"/>
                    </a:lnTo>
                    <a:lnTo>
                      <a:pt x="99770" y="828089"/>
                    </a:lnTo>
                    <a:lnTo>
                      <a:pt x="98235" y="824252"/>
                    </a:lnTo>
                    <a:lnTo>
                      <a:pt x="96956" y="819647"/>
                    </a:lnTo>
                    <a:lnTo>
                      <a:pt x="95421" y="818880"/>
                    </a:lnTo>
                    <a:lnTo>
                      <a:pt x="94398" y="819391"/>
                    </a:lnTo>
                    <a:lnTo>
                      <a:pt x="91839" y="819391"/>
                    </a:lnTo>
                    <a:lnTo>
                      <a:pt x="90049" y="818624"/>
                    </a:lnTo>
                    <a:lnTo>
                      <a:pt x="88258" y="816321"/>
                    </a:lnTo>
                    <a:lnTo>
                      <a:pt x="87490" y="812996"/>
                    </a:lnTo>
                    <a:lnTo>
                      <a:pt x="86723" y="811461"/>
                    </a:lnTo>
                    <a:lnTo>
                      <a:pt x="84932" y="810182"/>
                    </a:lnTo>
                    <a:lnTo>
                      <a:pt x="81095" y="808647"/>
                    </a:lnTo>
                    <a:lnTo>
                      <a:pt x="76746" y="806856"/>
                    </a:lnTo>
                    <a:lnTo>
                      <a:pt x="74699" y="805577"/>
                    </a:lnTo>
                    <a:lnTo>
                      <a:pt x="73165" y="803786"/>
                    </a:lnTo>
                    <a:lnTo>
                      <a:pt x="73165" y="799949"/>
                    </a:lnTo>
                    <a:lnTo>
                      <a:pt x="72653" y="798414"/>
                    </a:lnTo>
                    <a:lnTo>
                      <a:pt x="70350" y="793809"/>
                    </a:lnTo>
                    <a:lnTo>
                      <a:pt x="70606" y="791507"/>
                    </a:lnTo>
                    <a:lnTo>
                      <a:pt x="70606" y="790228"/>
                    </a:lnTo>
                    <a:lnTo>
                      <a:pt x="68560" y="787414"/>
                    </a:lnTo>
                    <a:lnTo>
                      <a:pt x="68304" y="786646"/>
                    </a:lnTo>
                    <a:lnTo>
                      <a:pt x="68048" y="781786"/>
                    </a:lnTo>
                    <a:lnTo>
                      <a:pt x="67281" y="779483"/>
                    </a:lnTo>
                    <a:lnTo>
                      <a:pt x="66513" y="777948"/>
                    </a:lnTo>
                    <a:lnTo>
                      <a:pt x="65746" y="775390"/>
                    </a:lnTo>
                    <a:lnTo>
                      <a:pt x="64978" y="771041"/>
                    </a:lnTo>
                    <a:lnTo>
                      <a:pt x="63699" y="770018"/>
                    </a:lnTo>
                    <a:lnTo>
                      <a:pt x="62164" y="769251"/>
                    </a:lnTo>
                    <a:lnTo>
                      <a:pt x="57559" y="768227"/>
                    </a:lnTo>
                    <a:lnTo>
                      <a:pt x="56792" y="767460"/>
                    </a:lnTo>
                    <a:lnTo>
                      <a:pt x="56280" y="762088"/>
                    </a:lnTo>
                    <a:lnTo>
                      <a:pt x="56025" y="758250"/>
                    </a:lnTo>
                    <a:lnTo>
                      <a:pt x="55513" y="756971"/>
                    </a:lnTo>
                    <a:lnTo>
                      <a:pt x="52187" y="754413"/>
                    </a:lnTo>
                    <a:lnTo>
                      <a:pt x="50908" y="753646"/>
                    </a:lnTo>
                    <a:lnTo>
                      <a:pt x="45792" y="749808"/>
                    </a:lnTo>
                    <a:lnTo>
                      <a:pt x="44257" y="749552"/>
                    </a:lnTo>
                    <a:lnTo>
                      <a:pt x="43234" y="750064"/>
                    </a:lnTo>
                    <a:lnTo>
                      <a:pt x="41954" y="753134"/>
                    </a:lnTo>
                    <a:lnTo>
                      <a:pt x="40420" y="753390"/>
                    </a:lnTo>
                    <a:lnTo>
                      <a:pt x="37861" y="752366"/>
                    </a:lnTo>
                    <a:lnTo>
                      <a:pt x="35303" y="750064"/>
                    </a:lnTo>
                    <a:lnTo>
                      <a:pt x="34024" y="747250"/>
                    </a:lnTo>
                    <a:lnTo>
                      <a:pt x="32745" y="747250"/>
                    </a:lnTo>
                    <a:lnTo>
                      <a:pt x="32233" y="746994"/>
                    </a:lnTo>
                    <a:lnTo>
                      <a:pt x="30699" y="744692"/>
                    </a:lnTo>
                    <a:lnTo>
                      <a:pt x="29163" y="741110"/>
                    </a:lnTo>
                    <a:lnTo>
                      <a:pt x="27884" y="739064"/>
                    </a:lnTo>
                    <a:lnTo>
                      <a:pt x="23280" y="732413"/>
                    </a:lnTo>
                    <a:lnTo>
                      <a:pt x="22768" y="728831"/>
                    </a:lnTo>
                    <a:lnTo>
                      <a:pt x="21745" y="725761"/>
                    </a:lnTo>
                    <a:lnTo>
                      <a:pt x="21233" y="722436"/>
                    </a:lnTo>
                    <a:lnTo>
                      <a:pt x="20721" y="721412"/>
                    </a:lnTo>
                    <a:lnTo>
                      <a:pt x="16884" y="719877"/>
                    </a:lnTo>
                    <a:lnTo>
                      <a:pt x="16117" y="718854"/>
                    </a:lnTo>
                    <a:lnTo>
                      <a:pt x="16372" y="713482"/>
                    </a:lnTo>
                    <a:lnTo>
                      <a:pt x="15861" y="711435"/>
                    </a:lnTo>
                    <a:lnTo>
                      <a:pt x="14070" y="709389"/>
                    </a:lnTo>
                    <a:lnTo>
                      <a:pt x="11256" y="707854"/>
                    </a:lnTo>
                    <a:lnTo>
                      <a:pt x="9210" y="707086"/>
                    </a:lnTo>
                    <a:lnTo>
                      <a:pt x="7419" y="704272"/>
                    </a:lnTo>
                    <a:lnTo>
                      <a:pt x="4093" y="702482"/>
                    </a:lnTo>
                    <a:lnTo>
                      <a:pt x="3326" y="701458"/>
                    </a:lnTo>
                    <a:lnTo>
                      <a:pt x="3581" y="696342"/>
                    </a:lnTo>
                    <a:lnTo>
                      <a:pt x="2558" y="693784"/>
                    </a:lnTo>
                    <a:lnTo>
                      <a:pt x="2047" y="689946"/>
                    </a:lnTo>
                    <a:lnTo>
                      <a:pt x="0" y="688923"/>
                    </a:lnTo>
                    <a:lnTo>
                      <a:pt x="4349" y="679458"/>
                    </a:lnTo>
                    <a:lnTo>
                      <a:pt x="9721" y="677155"/>
                    </a:lnTo>
                    <a:lnTo>
                      <a:pt x="15349" y="676132"/>
                    </a:lnTo>
                    <a:lnTo>
                      <a:pt x="19954" y="675620"/>
                    </a:lnTo>
                    <a:lnTo>
                      <a:pt x="30443" y="674853"/>
                    </a:lnTo>
                    <a:lnTo>
                      <a:pt x="33512" y="674341"/>
                    </a:lnTo>
                    <a:lnTo>
                      <a:pt x="38629" y="673574"/>
                    </a:lnTo>
                    <a:lnTo>
                      <a:pt x="44001" y="675109"/>
                    </a:lnTo>
                    <a:lnTo>
                      <a:pt x="58071" y="680481"/>
                    </a:lnTo>
                    <a:lnTo>
                      <a:pt x="61141" y="681249"/>
                    </a:lnTo>
                    <a:lnTo>
                      <a:pt x="62420" y="681504"/>
                    </a:lnTo>
                    <a:lnTo>
                      <a:pt x="63443" y="676388"/>
                    </a:lnTo>
                    <a:lnTo>
                      <a:pt x="64211" y="671527"/>
                    </a:lnTo>
                    <a:lnTo>
                      <a:pt x="64722" y="665388"/>
                    </a:lnTo>
                    <a:lnTo>
                      <a:pt x="69071" y="656690"/>
                    </a:lnTo>
                    <a:lnTo>
                      <a:pt x="73676" y="647481"/>
                    </a:lnTo>
                    <a:lnTo>
                      <a:pt x="76490" y="648248"/>
                    </a:lnTo>
                    <a:lnTo>
                      <a:pt x="77002" y="647736"/>
                    </a:lnTo>
                    <a:lnTo>
                      <a:pt x="78281" y="643899"/>
                    </a:lnTo>
                    <a:lnTo>
                      <a:pt x="80583" y="638782"/>
                    </a:lnTo>
                    <a:lnTo>
                      <a:pt x="82630" y="635713"/>
                    </a:lnTo>
                    <a:lnTo>
                      <a:pt x="90304" y="624712"/>
                    </a:lnTo>
                    <a:lnTo>
                      <a:pt x="91839" y="622922"/>
                    </a:lnTo>
                    <a:lnTo>
                      <a:pt x="96700" y="617294"/>
                    </a:lnTo>
                    <a:lnTo>
                      <a:pt x="98491" y="613200"/>
                    </a:lnTo>
                    <a:lnTo>
                      <a:pt x="97979" y="612945"/>
                    </a:lnTo>
                    <a:lnTo>
                      <a:pt x="93630" y="606549"/>
                    </a:lnTo>
                    <a:lnTo>
                      <a:pt x="89537" y="601433"/>
                    </a:lnTo>
                    <a:lnTo>
                      <a:pt x="87235" y="601433"/>
                    </a:lnTo>
                    <a:lnTo>
                      <a:pt x="86979" y="592223"/>
                    </a:lnTo>
                    <a:lnTo>
                      <a:pt x="86723" y="590688"/>
                    </a:lnTo>
                    <a:lnTo>
                      <a:pt x="86979" y="586595"/>
                    </a:lnTo>
                    <a:lnTo>
                      <a:pt x="90304" y="586595"/>
                    </a:lnTo>
                    <a:lnTo>
                      <a:pt x="90560" y="579944"/>
                    </a:lnTo>
                    <a:lnTo>
                      <a:pt x="92863" y="579688"/>
                    </a:lnTo>
                    <a:lnTo>
                      <a:pt x="94142" y="573037"/>
                    </a:lnTo>
                    <a:lnTo>
                      <a:pt x="95421" y="572781"/>
                    </a:lnTo>
                    <a:lnTo>
                      <a:pt x="96444" y="565874"/>
                    </a:lnTo>
                    <a:lnTo>
                      <a:pt x="94653" y="564595"/>
                    </a:lnTo>
                    <a:lnTo>
                      <a:pt x="97212" y="547711"/>
                    </a:lnTo>
                    <a:lnTo>
                      <a:pt x="95932" y="546431"/>
                    </a:lnTo>
                    <a:lnTo>
                      <a:pt x="102328" y="539013"/>
                    </a:lnTo>
                    <a:lnTo>
                      <a:pt x="102584" y="537478"/>
                    </a:lnTo>
                    <a:lnTo>
                      <a:pt x="104886" y="532617"/>
                    </a:lnTo>
                    <a:lnTo>
                      <a:pt x="104119" y="531082"/>
                    </a:lnTo>
                    <a:lnTo>
                      <a:pt x="114607" y="529803"/>
                    </a:lnTo>
                    <a:lnTo>
                      <a:pt x="117421" y="530059"/>
                    </a:lnTo>
                    <a:lnTo>
                      <a:pt x="120235" y="531594"/>
                    </a:lnTo>
                    <a:lnTo>
                      <a:pt x="120747" y="528012"/>
                    </a:lnTo>
                    <a:lnTo>
                      <a:pt x="121003" y="523663"/>
                    </a:lnTo>
                    <a:lnTo>
                      <a:pt x="122026" y="519826"/>
                    </a:lnTo>
                    <a:lnTo>
                      <a:pt x="124328" y="515989"/>
                    </a:lnTo>
                    <a:lnTo>
                      <a:pt x="125608" y="512663"/>
                    </a:lnTo>
                    <a:lnTo>
                      <a:pt x="126631" y="511128"/>
                    </a:lnTo>
                    <a:lnTo>
                      <a:pt x="127143" y="509082"/>
                    </a:lnTo>
                    <a:lnTo>
                      <a:pt x="125096" y="507547"/>
                    </a:lnTo>
                    <a:lnTo>
                      <a:pt x="126887" y="506268"/>
                    </a:lnTo>
                    <a:lnTo>
                      <a:pt x="126631" y="503966"/>
                    </a:lnTo>
                    <a:lnTo>
                      <a:pt x="129445" y="500128"/>
                    </a:lnTo>
                    <a:lnTo>
                      <a:pt x="130212" y="498593"/>
                    </a:lnTo>
                    <a:lnTo>
                      <a:pt x="130980" y="495779"/>
                    </a:lnTo>
                    <a:lnTo>
                      <a:pt x="130980" y="494500"/>
                    </a:lnTo>
                    <a:lnTo>
                      <a:pt x="130212" y="492709"/>
                    </a:lnTo>
                    <a:lnTo>
                      <a:pt x="134817" y="492198"/>
                    </a:lnTo>
                    <a:lnTo>
                      <a:pt x="151701" y="491430"/>
                    </a:lnTo>
                    <a:lnTo>
                      <a:pt x="159632" y="491942"/>
                    </a:lnTo>
                    <a:lnTo>
                      <a:pt x="166539" y="491686"/>
                    </a:lnTo>
                    <a:lnTo>
                      <a:pt x="172167" y="491175"/>
                    </a:lnTo>
                    <a:lnTo>
                      <a:pt x="184446" y="488104"/>
                    </a:lnTo>
                    <a:lnTo>
                      <a:pt x="193400" y="488616"/>
                    </a:lnTo>
                    <a:lnTo>
                      <a:pt x="197493" y="487593"/>
                    </a:lnTo>
                    <a:lnTo>
                      <a:pt x="204144" y="485035"/>
                    </a:lnTo>
                    <a:lnTo>
                      <a:pt x="217447" y="481453"/>
                    </a:lnTo>
                    <a:lnTo>
                      <a:pt x="226401" y="478639"/>
                    </a:lnTo>
                    <a:lnTo>
                      <a:pt x="236378" y="477104"/>
                    </a:lnTo>
                    <a:lnTo>
                      <a:pt x="243541" y="475313"/>
                    </a:lnTo>
                    <a:lnTo>
                      <a:pt x="249424" y="473011"/>
                    </a:lnTo>
                    <a:lnTo>
                      <a:pt x="256843" y="470197"/>
                    </a:lnTo>
                    <a:lnTo>
                      <a:pt x="266820" y="464313"/>
                    </a:lnTo>
                    <a:lnTo>
                      <a:pt x="270402" y="461499"/>
                    </a:lnTo>
                    <a:lnTo>
                      <a:pt x="274751" y="457662"/>
                    </a:lnTo>
                    <a:lnTo>
                      <a:pt x="277309" y="456639"/>
                    </a:lnTo>
                    <a:lnTo>
                      <a:pt x="279100" y="455360"/>
                    </a:lnTo>
                    <a:lnTo>
                      <a:pt x="281146" y="452034"/>
                    </a:lnTo>
                    <a:lnTo>
                      <a:pt x="285751" y="447429"/>
                    </a:lnTo>
                    <a:lnTo>
                      <a:pt x="286263" y="445638"/>
                    </a:lnTo>
                    <a:lnTo>
                      <a:pt x="285495" y="444871"/>
                    </a:lnTo>
                    <a:lnTo>
                      <a:pt x="282681" y="444359"/>
                    </a:lnTo>
                    <a:lnTo>
                      <a:pt x="279100" y="442569"/>
                    </a:lnTo>
                    <a:lnTo>
                      <a:pt x="274751" y="441289"/>
                    </a:lnTo>
                    <a:lnTo>
                      <a:pt x="271169" y="434638"/>
                    </a:lnTo>
                    <a:lnTo>
                      <a:pt x="268611" y="431312"/>
                    </a:lnTo>
                    <a:lnTo>
                      <a:pt x="265285" y="426452"/>
                    </a:lnTo>
                    <a:lnTo>
                      <a:pt x="260936" y="419801"/>
                    </a:lnTo>
                    <a:lnTo>
                      <a:pt x="258890" y="416219"/>
                    </a:lnTo>
                    <a:lnTo>
                      <a:pt x="256076" y="409824"/>
                    </a:lnTo>
                    <a:lnTo>
                      <a:pt x="252238" y="405986"/>
                    </a:lnTo>
                    <a:lnTo>
                      <a:pt x="236889" y="367613"/>
                    </a:lnTo>
                    <a:lnTo>
                      <a:pt x="231773" y="354822"/>
                    </a:lnTo>
                    <a:lnTo>
                      <a:pt x="230238" y="353288"/>
                    </a:lnTo>
                    <a:lnTo>
                      <a:pt x="228959" y="352776"/>
                    </a:lnTo>
                    <a:lnTo>
                      <a:pt x="225633" y="352776"/>
                    </a:lnTo>
                    <a:lnTo>
                      <a:pt x="224610" y="349962"/>
                    </a:lnTo>
                    <a:lnTo>
                      <a:pt x="223075" y="348171"/>
                    </a:lnTo>
                    <a:lnTo>
                      <a:pt x="222308" y="345357"/>
                    </a:lnTo>
                    <a:lnTo>
                      <a:pt x="221540" y="344078"/>
                    </a:lnTo>
                    <a:lnTo>
                      <a:pt x="215400" y="339473"/>
                    </a:lnTo>
                    <a:lnTo>
                      <a:pt x="214633" y="337171"/>
                    </a:lnTo>
                    <a:lnTo>
                      <a:pt x="214889" y="335124"/>
                    </a:lnTo>
                    <a:lnTo>
                      <a:pt x="215656" y="332310"/>
                    </a:lnTo>
                    <a:lnTo>
                      <a:pt x="215145" y="331287"/>
                    </a:lnTo>
                    <a:lnTo>
                      <a:pt x="214377" y="327706"/>
                    </a:lnTo>
                    <a:lnTo>
                      <a:pt x="214121" y="323356"/>
                    </a:lnTo>
                    <a:lnTo>
                      <a:pt x="214889" y="318752"/>
                    </a:lnTo>
                    <a:lnTo>
                      <a:pt x="216168" y="315170"/>
                    </a:lnTo>
                    <a:lnTo>
                      <a:pt x="216679" y="314403"/>
                    </a:lnTo>
                    <a:lnTo>
                      <a:pt x="218726" y="313124"/>
                    </a:lnTo>
                    <a:lnTo>
                      <a:pt x="222052" y="309287"/>
                    </a:lnTo>
                    <a:lnTo>
                      <a:pt x="222819" y="307751"/>
                    </a:lnTo>
                    <a:lnTo>
                      <a:pt x="221796" y="306473"/>
                    </a:lnTo>
                    <a:lnTo>
                      <a:pt x="222308" y="304937"/>
                    </a:lnTo>
                    <a:lnTo>
                      <a:pt x="224354" y="303402"/>
                    </a:lnTo>
                    <a:lnTo>
                      <a:pt x="224354" y="301612"/>
                    </a:lnTo>
                    <a:lnTo>
                      <a:pt x="228959" y="298030"/>
                    </a:lnTo>
                    <a:lnTo>
                      <a:pt x="231773" y="295984"/>
                    </a:lnTo>
                    <a:lnTo>
                      <a:pt x="232540" y="289588"/>
                    </a:lnTo>
                    <a:lnTo>
                      <a:pt x="232796" y="284728"/>
                    </a:lnTo>
                    <a:lnTo>
                      <a:pt x="233564" y="282937"/>
                    </a:lnTo>
                    <a:lnTo>
                      <a:pt x="236378" y="280634"/>
                    </a:lnTo>
                    <a:lnTo>
                      <a:pt x="237657" y="279100"/>
                    </a:lnTo>
                    <a:lnTo>
                      <a:pt x="243029" y="273216"/>
                    </a:lnTo>
                    <a:lnTo>
                      <a:pt x="246610" y="268355"/>
                    </a:lnTo>
                    <a:lnTo>
                      <a:pt x="249680" y="265029"/>
                    </a:lnTo>
                    <a:lnTo>
                      <a:pt x="249936" y="264262"/>
                    </a:lnTo>
                    <a:lnTo>
                      <a:pt x="246866" y="261192"/>
                    </a:lnTo>
                    <a:lnTo>
                      <a:pt x="251471" y="257611"/>
                    </a:lnTo>
                    <a:lnTo>
                      <a:pt x="251983" y="258378"/>
                    </a:lnTo>
                    <a:lnTo>
                      <a:pt x="253518" y="257355"/>
                    </a:lnTo>
                    <a:lnTo>
                      <a:pt x="258122" y="257611"/>
                    </a:lnTo>
                    <a:lnTo>
                      <a:pt x="263750" y="258634"/>
                    </a:lnTo>
                    <a:lnTo>
                      <a:pt x="270402" y="260425"/>
                    </a:lnTo>
                    <a:lnTo>
                      <a:pt x="271681" y="260937"/>
                    </a:lnTo>
                    <a:lnTo>
                      <a:pt x="274751" y="263751"/>
                    </a:lnTo>
                    <a:lnTo>
                      <a:pt x="276030" y="264006"/>
                    </a:lnTo>
                    <a:lnTo>
                      <a:pt x="278332" y="262215"/>
                    </a:lnTo>
                    <a:lnTo>
                      <a:pt x="279100" y="261960"/>
                    </a:lnTo>
                    <a:lnTo>
                      <a:pt x="281658" y="258634"/>
                    </a:lnTo>
                    <a:lnTo>
                      <a:pt x="283704" y="254541"/>
                    </a:lnTo>
                    <a:lnTo>
                      <a:pt x="285239" y="254285"/>
                    </a:lnTo>
                    <a:lnTo>
                      <a:pt x="287797" y="255820"/>
                    </a:lnTo>
                    <a:lnTo>
                      <a:pt x="291123" y="256332"/>
                    </a:lnTo>
                    <a:lnTo>
                      <a:pt x="293170" y="255820"/>
                    </a:lnTo>
                    <a:lnTo>
                      <a:pt x="294449" y="254285"/>
                    </a:lnTo>
                    <a:lnTo>
                      <a:pt x="296239" y="251983"/>
                    </a:lnTo>
                    <a:lnTo>
                      <a:pt x="298542" y="247634"/>
                    </a:lnTo>
                    <a:lnTo>
                      <a:pt x="299054" y="244820"/>
                    </a:lnTo>
                    <a:lnTo>
                      <a:pt x="298286" y="242261"/>
                    </a:lnTo>
                    <a:lnTo>
                      <a:pt x="298286" y="240982"/>
                    </a:lnTo>
                    <a:lnTo>
                      <a:pt x="300077" y="239192"/>
                    </a:lnTo>
                    <a:lnTo>
                      <a:pt x="301868" y="235355"/>
                    </a:lnTo>
                    <a:lnTo>
                      <a:pt x="301868" y="232285"/>
                    </a:lnTo>
                    <a:lnTo>
                      <a:pt x="301100" y="229982"/>
                    </a:lnTo>
                    <a:lnTo>
                      <a:pt x="301100" y="227168"/>
                    </a:lnTo>
                    <a:lnTo>
                      <a:pt x="301612" y="226656"/>
                    </a:lnTo>
                    <a:lnTo>
                      <a:pt x="304682" y="225889"/>
                    </a:lnTo>
                    <a:lnTo>
                      <a:pt x="305961" y="224098"/>
                    </a:lnTo>
                    <a:lnTo>
                      <a:pt x="306984" y="221540"/>
                    </a:lnTo>
                    <a:lnTo>
                      <a:pt x="314147" y="215656"/>
                    </a:lnTo>
                    <a:lnTo>
                      <a:pt x="316193" y="213610"/>
                    </a:lnTo>
                    <a:lnTo>
                      <a:pt x="316705" y="212587"/>
                    </a:lnTo>
                    <a:lnTo>
                      <a:pt x="316449" y="209773"/>
                    </a:lnTo>
                    <a:lnTo>
                      <a:pt x="316705" y="208493"/>
                    </a:lnTo>
                    <a:lnTo>
                      <a:pt x="316961" y="205423"/>
                    </a:lnTo>
                    <a:lnTo>
                      <a:pt x="317473" y="200563"/>
                    </a:lnTo>
                    <a:lnTo>
                      <a:pt x="318240" y="196470"/>
                    </a:lnTo>
                    <a:lnTo>
                      <a:pt x="319263" y="195191"/>
                    </a:lnTo>
                    <a:lnTo>
                      <a:pt x="321566" y="194168"/>
                    </a:lnTo>
                    <a:lnTo>
                      <a:pt x="323612" y="192377"/>
                    </a:lnTo>
                    <a:lnTo>
                      <a:pt x="328984" y="189563"/>
                    </a:lnTo>
                    <a:lnTo>
                      <a:pt x="330775" y="189051"/>
                    </a:lnTo>
                    <a:lnTo>
                      <a:pt x="332054" y="187516"/>
                    </a:lnTo>
                    <a:lnTo>
                      <a:pt x="333589" y="184702"/>
                    </a:lnTo>
                    <a:lnTo>
                      <a:pt x="334612" y="182911"/>
                    </a:lnTo>
                    <a:lnTo>
                      <a:pt x="327450" y="174725"/>
                    </a:lnTo>
                    <a:lnTo>
                      <a:pt x="324636" y="173958"/>
                    </a:lnTo>
                    <a:lnTo>
                      <a:pt x="323101" y="172678"/>
                    </a:lnTo>
                    <a:lnTo>
                      <a:pt x="319007" y="168841"/>
                    </a:lnTo>
                    <a:lnTo>
                      <a:pt x="318752" y="166539"/>
                    </a:lnTo>
                    <a:lnTo>
                      <a:pt x="319775" y="166027"/>
                    </a:lnTo>
                    <a:lnTo>
                      <a:pt x="319263" y="163725"/>
                    </a:lnTo>
                    <a:lnTo>
                      <a:pt x="318752" y="159887"/>
                    </a:lnTo>
                    <a:lnTo>
                      <a:pt x="316705" y="157585"/>
                    </a:lnTo>
                    <a:lnTo>
                      <a:pt x="313891" y="156562"/>
                    </a:lnTo>
                    <a:lnTo>
                      <a:pt x="306984" y="154515"/>
                    </a:lnTo>
                    <a:lnTo>
                      <a:pt x="305193" y="153748"/>
                    </a:lnTo>
                    <a:lnTo>
                      <a:pt x="302379" y="152469"/>
                    </a:lnTo>
                    <a:lnTo>
                      <a:pt x="300588" y="151445"/>
                    </a:lnTo>
                    <a:lnTo>
                      <a:pt x="299821" y="142236"/>
                    </a:lnTo>
                    <a:lnTo>
                      <a:pt x="298798" y="141468"/>
                    </a:lnTo>
                    <a:lnTo>
                      <a:pt x="295472" y="141213"/>
                    </a:lnTo>
                    <a:lnTo>
                      <a:pt x="293681" y="135073"/>
                    </a:lnTo>
                    <a:lnTo>
                      <a:pt x="292658" y="134817"/>
                    </a:lnTo>
                    <a:lnTo>
                      <a:pt x="288565" y="134305"/>
                    </a:lnTo>
                    <a:lnTo>
                      <a:pt x="287542" y="134050"/>
                    </a:lnTo>
                    <a:lnTo>
                      <a:pt x="285751" y="129957"/>
                    </a:lnTo>
                    <a:lnTo>
                      <a:pt x="282937" y="128166"/>
                    </a:lnTo>
                    <a:lnTo>
                      <a:pt x="281914" y="125608"/>
                    </a:lnTo>
                    <a:lnTo>
                      <a:pt x="280634" y="124073"/>
                    </a:lnTo>
                    <a:lnTo>
                      <a:pt x="279100" y="122794"/>
                    </a:lnTo>
                    <a:lnTo>
                      <a:pt x="278588" y="119212"/>
                    </a:lnTo>
                    <a:lnTo>
                      <a:pt x="278844" y="118189"/>
                    </a:lnTo>
                    <a:lnTo>
                      <a:pt x="281914" y="112817"/>
                    </a:lnTo>
                    <a:lnTo>
                      <a:pt x="283704" y="109747"/>
                    </a:lnTo>
                    <a:lnTo>
                      <a:pt x="283704" y="107700"/>
                    </a:lnTo>
                    <a:lnTo>
                      <a:pt x="282937" y="105909"/>
                    </a:lnTo>
                    <a:lnTo>
                      <a:pt x="281146" y="103607"/>
                    </a:lnTo>
                    <a:lnTo>
                      <a:pt x="274751" y="97723"/>
                    </a:lnTo>
                    <a:lnTo>
                      <a:pt x="271169" y="94142"/>
                    </a:lnTo>
                    <a:lnTo>
                      <a:pt x="269890" y="92607"/>
                    </a:lnTo>
                    <a:lnTo>
                      <a:pt x="269378" y="90816"/>
                    </a:lnTo>
                    <a:lnTo>
                      <a:pt x="270402" y="87746"/>
                    </a:lnTo>
                    <a:lnTo>
                      <a:pt x="271937" y="84677"/>
                    </a:lnTo>
                    <a:lnTo>
                      <a:pt x="270402" y="81351"/>
                    </a:lnTo>
                    <a:lnTo>
                      <a:pt x="267588" y="80072"/>
                    </a:lnTo>
                    <a:lnTo>
                      <a:pt x="265285" y="79816"/>
                    </a:lnTo>
                    <a:lnTo>
                      <a:pt x="257099" y="76235"/>
                    </a:lnTo>
                    <a:lnTo>
                      <a:pt x="253518" y="74444"/>
                    </a:lnTo>
                    <a:lnTo>
                      <a:pt x="250704" y="74188"/>
                    </a:lnTo>
                    <a:lnTo>
                      <a:pt x="249936" y="73676"/>
                    </a:lnTo>
                    <a:lnTo>
                      <a:pt x="248145" y="71118"/>
                    </a:lnTo>
                    <a:lnTo>
                      <a:pt x="250959" y="69327"/>
                    </a:lnTo>
                    <a:lnTo>
                      <a:pt x="252750" y="67793"/>
                    </a:lnTo>
                    <a:lnTo>
                      <a:pt x="257866" y="60885"/>
                    </a:lnTo>
                    <a:lnTo>
                      <a:pt x="259913" y="57304"/>
                    </a:lnTo>
                    <a:lnTo>
                      <a:pt x="262983" y="52955"/>
                    </a:lnTo>
                    <a:lnTo>
                      <a:pt x="268355" y="48094"/>
                    </a:lnTo>
                    <a:lnTo>
                      <a:pt x="270913" y="44257"/>
                    </a:lnTo>
                    <a:lnTo>
                      <a:pt x="271425" y="39396"/>
                    </a:lnTo>
                    <a:lnTo>
                      <a:pt x="271681" y="38373"/>
                    </a:lnTo>
                    <a:lnTo>
                      <a:pt x="272960" y="37094"/>
                    </a:lnTo>
                    <a:lnTo>
                      <a:pt x="274239" y="36838"/>
                    </a:lnTo>
                    <a:lnTo>
                      <a:pt x="277565" y="37094"/>
                    </a:lnTo>
                    <a:lnTo>
                      <a:pt x="279100" y="36582"/>
                    </a:lnTo>
                    <a:lnTo>
                      <a:pt x="280379" y="35048"/>
                    </a:lnTo>
                    <a:lnTo>
                      <a:pt x="281402" y="32234"/>
                    </a:lnTo>
                    <a:lnTo>
                      <a:pt x="281402" y="28652"/>
                    </a:lnTo>
                    <a:lnTo>
                      <a:pt x="281914" y="26605"/>
                    </a:lnTo>
                    <a:lnTo>
                      <a:pt x="283193" y="23791"/>
                    </a:lnTo>
                    <a:lnTo>
                      <a:pt x="283193" y="23024"/>
                    </a:lnTo>
                    <a:lnTo>
                      <a:pt x="283960" y="22001"/>
                    </a:lnTo>
                    <a:lnTo>
                      <a:pt x="283960" y="18419"/>
                    </a:lnTo>
                    <a:lnTo>
                      <a:pt x="286518" y="16654"/>
                    </a:lnTo>
                    <a:lnTo>
                      <a:pt x="288053" y="14096"/>
                    </a:lnTo>
                    <a:lnTo>
                      <a:pt x="290867" y="14096"/>
                    </a:lnTo>
                    <a:lnTo>
                      <a:pt x="292146" y="13558"/>
                    </a:lnTo>
                    <a:lnTo>
                      <a:pt x="293681" y="12280"/>
                    </a:lnTo>
                    <a:lnTo>
                      <a:pt x="295984" y="12280"/>
                    </a:lnTo>
                    <a:lnTo>
                      <a:pt x="297007" y="10744"/>
                    </a:lnTo>
                    <a:lnTo>
                      <a:pt x="296751" y="8980"/>
                    </a:lnTo>
                    <a:lnTo>
                      <a:pt x="298286" y="7163"/>
                    </a:lnTo>
                    <a:lnTo>
                      <a:pt x="299309" y="5628"/>
                    </a:lnTo>
                    <a:lnTo>
                      <a:pt x="300077" y="3070"/>
                    </a:lnTo>
                    <a:lnTo>
                      <a:pt x="302635" y="1305"/>
                    </a:lnTo>
                    <a:lnTo>
                      <a:pt x="306472" y="281"/>
                    </a:lnTo>
                    <a:lnTo>
                      <a:pt x="312868" y="0"/>
                    </a:lnTo>
                    <a:lnTo>
                      <a:pt x="315170" y="538"/>
                    </a:lnTo>
                    <a:lnTo>
                      <a:pt x="316705" y="1049"/>
                    </a:lnTo>
                    <a:lnTo>
                      <a:pt x="318496" y="1305"/>
                    </a:lnTo>
                    <a:lnTo>
                      <a:pt x="322077" y="2584"/>
                    </a:lnTo>
                    <a:lnTo>
                      <a:pt x="322845" y="4119"/>
                    </a:lnTo>
                    <a:lnTo>
                      <a:pt x="324891" y="5117"/>
                    </a:lnTo>
                    <a:lnTo>
                      <a:pt x="325403" y="6677"/>
                    </a:lnTo>
                    <a:lnTo>
                      <a:pt x="328217" y="10744"/>
                    </a:lnTo>
                    <a:lnTo>
                      <a:pt x="329752" y="12280"/>
                    </a:lnTo>
                    <a:lnTo>
                      <a:pt x="331031" y="14838"/>
                    </a:lnTo>
                    <a:lnTo>
                      <a:pt x="333589" y="15605"/>
                    </a:lnTo>
                    <a:lnTo>
                      <a:pt x="334357" y="15094"/>
                    </a:lnTo>
                    <a:lnTo>
                      <a:pt x="335892" y="14838"/>
                    </a:lnTo>
                    <a:lnTo>
                      <a:pt x="336659" y="13329"/>
                    </a:lnTo>
                    <a:lnTo>
                      <a:pt x="338706" y="13072"/>
                    </a:lnTo>
                    <a:lnTo>
                      <a:pt x="340752" y="13840"/>
                    </a:lnTo>
                    <a:lnTo>
                      <a:pt x="342543" y="13558"/>
                    </a:lnTo>
                    <a:lnTo>
                      <a:pt x="344078" y="14096"/>
                    </a:lnTo>
                    <a:lnTo>
                      <a:pt x="345357" y="14096"/>
                    </a:lnTo>
                    <a:lnTo>
                      <a:pt x="346636" y="12791"/>
                    </a:lnTo>
                    <a:lnTo>
                      <a:pt x="347403" y="12791"/>
                    </a:lnTo>
                    <a:lnTo>
                      <a:pt x="348938" y="14607"/>
                    </a:lnTo>
                    <a:lnTo>
                      <a:pt x="351752" y="15375"/>
                    </a:lnTo>
                    <a:lnTo>
                      <a:pt x="354566" y="14607"/>
                    </a:lnTo>
                    <a:lnTo>
                      <a:pt x="355846" y="14607"/>
                    </a:lnTo>
                    <a:lnTo>
                      <a:pt x="357125" y="15605"/>
                    </a:lnTo>
                    <a:lnTo>
                      <a:pt x="359427" y="15605"/>
                    </a:lnTo>
                    <a:lnTo>
                      <a:pt x="360706" y="14326"/>
                    </a:lnTo>
                    <a:lnTo>
                      <a:pt x="361985" y="14607"/>
                    </a:lnTo>
                    <a:lnTo>
                      <a:pt x="363520" y="16372"/>
                    </a:lnTo>
                    <a:lnTo>
                      <a:pt x="365055" y="16910"/>
                    </a:lnTo>
                    <a:lnTo>
                      <a:pt x="365823" y="16372"/>
                    </a:lnTo>
                    <a:lnTo>
                      <a:pt x="367102" y="14326"/>
                    </a:lnTo>
                    <a:lnTo>
                      <a:pt x="368637" y="13329"/>
                    </a:lnTo>
                    <a:lnTo>
                      <a:pt x="368892" y="12280"/>
                    </a:lnTo>
                    <a:lnTo>
                      <a:pt x="372218" y="9466"/>
                    </a:lnTo>
                    <a:lnTo>
                      <a:pt x="379637" y="9210"/>
                    </a:lnTo>
                    <a:lnTo>
                      <a:pt x="381171" y="8698"/>
                    </a:lnTo>
                    <a:lnTo>
                      <a:pt x="383474" y="9210"/>
                    </a:lnTo>
                    <a:lnTo>
                      <a:pt x="389614" y="9747"/>
                    </a:lnTo>
                    <a:lnTo>
                      <a:pt x="391916" y="11026"/>
                    </a:lnTo>
                    <a:lnTo>
                      <a:pt x="393195" y="15094"/>
                    </a:lnTo>
                    <a:lnTo>
                      <a:pt x="393962" y="16143"/>
                    </a:lnTo>
                    <a:lnTo>
                      <a:pt x="396009" y="15605"/>
                    </a:lnTo>
                    <a:lnTo>
                      <a:pt x="401381" y="16910"/>
                    </a:lnTo>
                    <a:lnTo>
                      <a:pt x="402916" y="17908"/>
                    </a:lnTo>
                    <a:lnTo>
                      <a:pt x="404451" y="19954"/>
                    </a:lnTo>
                    <a:lnTo>
                      <a:pt x="408544" y="22001"/>
                    </a:lnTo>
                    <a:lnTo>
                      <a:pt x="410591" y="23535"/>
                    </a:lnTo>
                    <a:lnTo>
                      <a:pt x="412638" y="27885"/>
                    </a:lnTo>
                    <a:lnTo>
                      <a:pt x="412638" y="29675"/>
                    </a:lnTo>
                    <a:lnTo>
                      <a:pt x="417242" y="32234"/>
                    </a:lnTo>
                    <a:lnTo>
                      <a:pt x="418777" y="33257"/>
                    </a:lnTo>
                    <a:lnTo>
                      <a:pt x="422103" y="34792"/>
                    </a:lnTo>
                    <a:lnTo>
                      <a:pt x="426452" y="38629"/>
                    </a:lnTo>
                    <a:lnTo>
                      <a:pt x="427731" y="39652"/>
                    </a:lnTo>
                    <a:lnTo>
                      <a:pt x="431824" y="41187"/>
                    </a:lnTo>
                    <a:lnTo>
                      <a:pt x="431824" y="42978"/>
                    </a:lnTo>
                    <a:lnTo>
                      <a:pt x="434894" y="45025"/>
                    </a:lnTo>
                    <a:lnTo>
                      <a:pt x="436685" y="45280"/>
                    </a:lnTo>
                    <a:lnTo>
                      <a:pt x="437708" y="47839"/>
                    </a:lnTo>
                    <a:lnTo>
                      <a:pt x="440266" y="49885"/>
                    </a:lnTo>
                    <a:lnTo>
                      <a:pt x="441289" y="51420"/>
                    </a:lnTo>
                    <a:lnTo>
                      <a:pt x="442824" y="52187"/>
                    </a:lnTo>
                    <a:lnTo>
                      <a:pt x="446150" y="52955"/>
                    </a:lnTo>
                    <a:lnTo>
                      <a:pt x="447940" y="52443"/>
                    </a:lnTo>
                    <a:lnTo>
                      <a:pt x="448708" y="53978"/>
                    </a:lnTo>
                    <a:lnTo>
                      <a:pt x="447940" y="58327"/>
                    </a:lnTo>
                    <a:lnTo>
                      <a:pt x="448708" y="59606"/>
                    </a:lnTo>
                    <a:lnTo>
                      <a:pt x="447940" y="60374"/>
                    </a:lnTo>
                    <a:lnTo>
                      <a:pt x="447685" y="64211"/>
                    </a:lnTo>
                    <a:lnTo>
                      <a:pt x="447940" y="65490"/>
                    </a:lnTo>
                    <a:lnTo>
                      <a:pt x="447685" y="68304"/>
                    </a:lnTo>
                    <a:lnTo>
                      <a:pt x="452545" y="71118"/>
                    </a:lnTo>
                    <a:lnTo>
                      <a:pt x="454080" y="74213"/>
                    </a:lnTo>
                    <a:lnTo>
                      <a:pt x="455615" y="75748"/>
                    </a:lnTo>
                    <a:lnTo>
                      <a:pt x="456639" y="75237"/>
                    </a:lnTo>
                    <a:lnTo>
                      <a:pt x="458685" y="75979"/>
                    </a:lnTo>
                    <a:lnTo>
                      <a:pt x="460220" y="77513"/>
                    </a:lnTo>
                    <a:lnTo>
                      <a:pt x="462011" y="78562"/>
                    </a:lnTo>
                    <a:lnTo>
                      <a:pt x="462011" y="80609"/>
                    </a:lnTo>
                    <a:lnTo>
                      <a:pt x="463034" y="80839"/>
                    </a:lnTo>
                    <a:lnTo>
                      <a:pt x="464057" y="82630"/>
                    </a:lnTo>
                    <a:lnTo>
                      <a:pt x="465592" y="83141"/>
                    </a:lnTo>
                    <a:lnTo>
                      <a:pt x="465848" y="84677"/>
                    </a:lnTo>
                    <a:lnTo>
                      <a:pt x="466871" y="86979"/>
                    </a:lnTo>
                    <a:lnTo>
                      <a:pt x="467639" y="87746"/>
                    </a:lnTo>
                    <a:lnTo>
                      <a:pt x="466871" y="89537"/>
                    </a:lnTo>
                    <a:lnTo>
                      <a:pt x="467127" y="91072"/>
                    </a:lnTo>
                    <a:lnTo>
                      <a:pt x="468662" y="91840"/>
                    </a:lnTo>
                    <a:lnTo>
                      <a:pt x="470197" y="92095"/>
                    </a:lnTo>
                    <a:lnTo>
                      <a:pt x="472244" y="95677"/>
                    </a:lnTo>
                    <a:lnTo>
                      <a:pt x="472755" y="98746"/>
                    </a:lnTo>
                    <a:lnTo>
                      <a:pt x="471476" y="101049"/>
                    </a:lnTo>
                    <a:lnTo>
                      <a:pt x="472755" y="102072"/>
                    </a:lnTo>
                    <a:lnTo>
                      <a:pt x="477360" y="104375"/>
                    </a:lnTo>
                    <a:lnTo>
                      <a:pt x="477872" y="105398"/>
                    </a:lnTo>
                    <a:lnTo>
                      <a:pt x="479151" y="105398"/>
                    </a:lnTo>
                    <a:lnTo>
                      <a:pt x="482221" y="106421"/>
                    </a:lnTo>
                    <a:lnTo>
                      <a:pt x="484267" y="107445"/>
                    </a:lnTo>
                    <a:lnTo>
                      <a:pt x="487593" y="110770"/>
                    </a:lnTo>
                    <a:lnTo>
                      <a:pt x="491174" y="114096"/>
                    </a:lnTo>
                    <a:lnTo>
                      <a:pt x="498081" y="119468"/>
                    </a:lnTo>
                    <a:lnTo>
                      <a:pt x="500128" y="121771"/>
                    </a:lnTo>
                    <a:lnTo>
                      <a:pt x="502175" y="124073"/>
                    </a:lnTo>
                    <a:lnTo>
                      <a:pt x="504989" y="127143"/>
                    </a:lnTo>
                    <a:lnTo>
                      <a:pt x="504733" y="127910"/>
                    </a:lnTo>
                    <a:lnTo>
                      <a:pt x="499872" y="147864"/>
                    </a:lnTo>
                    <a:lnTo>
                      <a:pt x="497314" y="158353"/>
                    </a:lnTo>
                    <a:lnTo>
                      <a:pt x="496802" y="161934"/>
                    </a:lnTo>
                    <a:lnTo>
                      <a:pt x="496546" y="165516"/>
                    </a:lnTo>
                    <a:lnTo>
                      <a:pt x="497058" y="171400"/>
                    </a:lnTo>
                    <a:lnTo>
                      <a:pt x="497570" y="176004"/>
                    </a:lnTo>
                    <a:lnTo>
                      <a:pt x="499104" y="181632"/>
                    </a:lnTo>
                    <a:lnTo>
                      <a:pt x="500384" y="186237"/>
                    </a:lnTo>
                    <a:lnTo>
                      <a:pt x="502430" y="194168"/>
                    </a:lnTo>
                    <a:lnTo>
                      <a:pt x="503965" y="201074"/>
                    </a:lnTo>
                    <a:lnTo>
                      <a:pt x="505756" y="205679"/>
                    </a:lnTo>
                    <a:lnTo>
                      <a:pt x="513942" y="208493"/>
                    </a:lnTo>
                    <a:lnTo>
                      <a:pt x="515989" y="209773"/>
                    </a:lnTo>
                    <a:lnTo>
                      <a:pt x="515989" y="210540"/>
                    </a:lnTo>
                    <a:lnTo>
                      <a:pt x="521617" y="213865"/>
                    </a:lnTo>
                    <a:lnTo>
                      <a:pt x="525710" y="216168"/>
                    </a:lnTo>
                    <a:lnTo>
                      <a:pt x="524175" y="220005"/>
                    </a:lnTo>
                    <a:lnTo>
                      <a:pt x="527500" y="222819"/>
                    </a:lnTo>
                    <a:lnTo>
                      <a:pt x="530826" y="226401"/>
                    </a:lnTo>
                    <a:lnTo>
                      <a:pt x="536199" y="227680"/>
                    </a:lnTo>
                    <a:lnTo>
                      <a:pt x="539524" y="228191"/>
                    </a:lnTo>
                    <a:lnTo>
                      <a:pt x="542594" y="228447"/>
                    </a:lnTo>
                    <a:lnTo>
                      <a:pt x="545920" y="227936"/>
                    </a:lnTo>
                    <a:lnTo>
                      <a:pt x="552827" y="225633"/>
                    </a:lnTo>
                    <a:lnTo>
                      <a:pt x="558455" y="223842"/>
                    </a:lnTo>
                    <a:lnTo>
                      <a:pt x="560245" y="223587"/>
                    </a:lnTo>
                    <a:lnTo>
                      <a:pt x="563316" y="223587"/>
                    </a:lnTo>
                    <a:lnTo>
                      <a:pt x="568688" y="223075"/>
                    </a:lnTo>
                    <a:lnTo>
                      <a:pt x="571758" y="222308"/>
                    </a:lnTo>
                    <a:lnTo>
                      <a:pt x="573804" y="222052"/>
                    </a:lnTo>
                    <a:lnTo>
                      <a:pt x="578153" y="222052"/>
                    </a:lnTo>
                    <a:lnTo>
                      <a:pt x="580200" y="221284"/>
                    </a:lnTo>
                    <a:lnTo>
                      <a:pt x="584037" y="220773"/>
                    </a:lnTo>
                    <a:lnTo>
                      <a:pt x="586851" y="220005"/>
                    </a:lnTo>
                    <a:lnTo>
                      <a:pt x="589409" y="217191"/>
                    </a:lnTo>
                    <a:lnTo>
                      <a:pt x="591200" y="216424"/>
                    </a:lnTo>
                    <a:lnTo>
                      <a:pt x="592479" y="215400"/>
                    </a:lnTo>
                    <a:lnTo>
                      <a:pt x="594526" y="214377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2FA8E46-9C6A-FCBD-0DFA-CCF60F986FEC}"/>
                  </a:ext>
                </a:extLst>
              </p:cNvPr>
              <p:cNvSpPr/>
              <p:nvPr/>
            </p:nvSpPr>
            <p:spPr>
              <a:xfrm>
                <a:off x="4387913" y="1739618"/>
                <a:ext cx="1925044" cy="2048575"/>
              </a:xfrm>
              <a:custGeom>
                <a:avLst/>
                <a:gdLst>
                  <a:gd name="connsiteX0" fmla="*/ 1856485 w 1925044"/>
                  <a:gd name="connsiteY0" fmla="*/ 234326 h 2048575"/>
                  <a:gd name="connsiteX1" fmla="*/ 1859299 w 1925044"/>
                  <a:gd name="connsiteY1" fmla="*/ 236117 h 2048575"/>
                  <a:gd name="connsiteX2" fmla="*/ 1862625 w 1925044"/>
                  <a:gd name="connsiteY2" fmla="*/ 239442 h 2048575"/>
                  <a:gd name="connsiteX3" fmla="*/ 1864671 w 1925044"/>
                  <a:gd name="connsiteY3" fmla="*/ 240721 h 2048575"/>
                  <a:gd name="connsiteX4" fmla="*/ 1866974 w 1925044"/>
                  <a:gd name="connsiteY4" fmla="*/ 240721 h 2048575"/>
                  <a:gd name="connsiteX5" fmla="*/ 1869276 w 1925044"/>
                  <a:gd name="connsiteY5" fmla="*/ 242512 h 2048575"/>
                  <a:gd name="connsiteX6" fmla="*/ 1870299 w 1925044"/>
                  <a:gd name="connsiteY6" fmla="*/ 245838 h 2048575"/>
                  <a:gd name="connsiteX7" fmla="*/ 1871067 w 1925044"/>
                  <a:gd name="connsiteY7" fmla="*/ 247117 h 2048575"/>
                  <a:gd name="connsiteX8" fmla="*/ 1872601 w 1925044"/>
                  <a:gd name="connsiteY8" fmla="*/ 248396 h 2048575"/>
                  <a:gd name="connsiteX9" fmla="*/ 1873625 w 1925044"/>
                  <a:gd name="connsiteY9" fmla="*/ 250698 h 2048575"/>
                  <a:gd name="connsiteX10" fmla="*/ 1876695 w 1925044"/>
                  <a:gd name="connsiteY10" fmla="*/ 254792 h 2048575"/>
                  <a:gd name="connsiteX11" fmla="*/ 1877974 w 1925044"/>
                  <a:gd name="connsiteY11" fmla="*/ 258117 h 2048575"/>
                  <a:gd name="connsiteX12" fmla="*/ 1878741 w 1925044"/>
                  <a:gd name="connsiteY12" fmla="*/ 262722 h 2048575"/>
                  <a:gd name="connsiteX13" fmla="*/ 1879765 w 1925044"/>
                  <a:gd name="connsiteY13" fmla="*/ 266303 h 2048575"/>
                  <a:gd name="connsiteX14" fmla="*/ 1881044 w 1925044"/>
                  <a:gd name="connsiteY14" fmla="*/ 269373 h 2048575"/>
                  <a:gd name="connsiteX15" fmla="*/ 1882067 w 1925044"/>
                  <a:gd name="connsiteY15" fmla="*/ 270652 h 2048575"/>
                  <a:gd name="connsiteX16" fmla="*/ 1883090 w 1925044"/>
                  <a:gd name="connsiteY16" fmla="*/ 271164 h 2048575"/>
                  <a:gd name="connsiteX17" fmla="*/ 1885904 w 1925044"/>
                  <a:gd name="connsiteY17" fmla="*/ 271676 h 2048575"/>
                  <a:gd name="connsiteX18" fmla="*/ 1892300 w 1925044"/>
                  <a:gd name="connsiteY18" fmla="*/ 271676 h 2048575"/>
                  <a:gd name="connsiteX19" fmla="*/ 1893835 w 1925044"/>
                  <a:gd name="connsiteY19" fmla="*/ 271931 h 2048575"/>
                  <a:gd name="connsiteX20" fmla="*/ 1895369 w 1925044"/>
                  <a:gd name="connsiteY20" fmla="*/ 272699 h 2048575"/>
                  <a:gd name="connsiteX21" fmla="*/ 1896904 w 1925044"/>
                  <a:gd name="connsiteY21" fmla="*/ 274234 h 2048575"/>
                  <a:gd name="connsiteX22" fmla="*/ 1899719 w 1925044"/>
                  <a:gd name="connsiteY22" fmla="*/ 278327 h 2048575"/>
                  <a:gd name="connsiteX23" fmla="*/ 1900742 w 1925044"/>
                  <a:gd name="connsiteY23" fmla="*/ 280885 h 2048575"/>
                  <a:gd name="connsiteX24" fmla="*/ 1900742 w 1925044"/>
                  <a:gd name="connsiteY24" fmla="*/ 282420 h 2048575"/>
                  <a:gd name="connsiteX25" fmla="*/ 1899719 w 1925044"/>
                  <a:gd name="connsiteY25" fmla="*/ 283955 h 2048575"/>
                  <a:gd name="connsiteX26" fmla="*/ 1898183 w 1925044"/>
                  <a:gd name="connsiteY26" fmla="*/ 285746 h 2048575"/>
                  <a:gd name="connsiteX27" fmla="*/ 1897416 w 1925044"/>
                  <a:gd name="connsiteY27" fmla="*/ 287281 h 2048575"/>
                  <a:gd name="connsiteX28" fmla="*/ 1897672 w 1925044"/>
                  <a:gd name="connsiteY28" fmla="*/ 288816 h 2048575"/>
                  <a:gd name="connsiteX29" fmla="*/ 1899463 w 1925044"/>
                  <a:gd name="connsiteY29" fmla="*/ 290606 h 2048575"/>
                  <a:gd name="connsiteX30" fmla="*/ 1900742 w 1925044"/>
                  <a:gd name="connsiteY30" fmla="*/ 292653 h 2048575"/>
                  <a:gd name="connsiteX31" fmla="*/ 1901509 w 1925044"/>
                  <a:gd name="connsiteY31" fmla="*/ 296234 h 2048575"/>
                  <a:gd name="connsiteX32" fmla="*/ 1903812 w 1925044"/>
                  <a:gd name="connsiteY32" fmla="*/ 300072 h 2048575"/>
                  <a:gd name="connsiteX33" fmla="*/ 1903300 w 1925044"/>
                  <a:gd name="connsiteY33" fmla="*/ 302374 h 2048575"/>
                  <a:gd name="connsiteX34" fmla="*/ 1904579 w 1925044"/>
                  <a:gd name="connsiteY34" fmla="*/ 304165 h 2048575"/>
                  <a:gd name="connsiteX35" fmla="*/ 1904835 w 1925044"/>
                  <a:gd name="connsiteY35" fmla="*/ 304932 h 2048575"/>
                  <a:gd name="connsiteX36" fmla="*/ 1903812 w 1925044"/>
                  <a:gd name="connsiteY36" fmla="*/ 306211 h 2048575"/>
                  <a:gd name="connsiteX37" fmla="*/ 1903812 w 1925044"/>
                  <a:gd name="connsiteY37" fmla="*/ 308514 h 2048575"/>
                  <a:gd name="connsiteX38" fmla="*/ 1904579 w 1925044"/>
                  <a:gd name="connsiteY38" fmla="*/ 309793 h 2048575"/>
                  <a:gd name="connsiteX39" fmla="*/ 1906370 w 1925044"/>
                  <a:gd name="connsiteY39" fmla="*/ 311072 h 2048575"/>
                  <a:gd name="connsiteX40" fmla="*/ 1909440 w 1925044"/>
                  <a:gd name="connsiteY40" fmla="*/ 312607 h 2048575"/>
                  <a:gd name="connsiteX41" fmla="*/ 1910207 w 1925044"/>
                  <a:gd name="connsiteY41" fmla="*/ 313630 h 2048575"/>
                  <a:gd name="connsiteX42" fmla="*/ 1909951 w 1925044"/>
                  <a:gd name="connsiteY42" fmla="*/ 316444 h 2048575"/>
                  <a:gd name="connsiteX43" fmla="*/ 1914300 w 1925044"/>
                  <a:gd name="connsiteY43" fmla="*/ 321561 h 2048575"/>
                  <a:gd name="connsiteX44" fmla="*/ 1914556 w 1925044"/>
                  <a:gd name="connsiteY44" fmla="*/ 322328 h 2048575"/>
                  <a:gd name="connsiteX45" fmla="*/ 1913021 w 1925044"/>
                  <a:gd name="connsiteY45" fmla="*/ 322840 h 2048575"/>
                  <a:gd name="connsiteX46" fmla="*/ 1911742 w 1925044"/>
                  <a:gd name="connsiteY46" fmla="*/ 324886 h 2048575"/>
                  <a:gd name="connsiteX47" fmla="*/ 1906370 w 1925044"/>
                  <a:gd name="connsiteY47" fmla="*/ 327700 h 2048575"/>
                  <a:gd name="connsiteX48" fmla="*/ 1905091 w 1925044"/>
                  <a:gd name="connsiteY48" fmla="*/ 328723 h 2048575"/>
                  <a:gd name="connsiteX49" fmla="*/ 1904323 w 1925044"/>
                  <a:gd name="connsiteY49" fmla="*/ 330258 h 2048575"/>
                  <a:gd name="connsiteX50" fmla="*/ 1903812 w 1925044"/>
                  <a:gd name="connsiteY50" fmla="*/ 332049 h 2048575"/>
                  <a:gd name="connsiteX51" fmla="*/ 1903044 w 1925044"/>
                  <a:gd name="connsiteY51" fmla="*/ 333584 h 2048575"/>
                  <a:gd name="connsiteX52" fmla="*/ 1900486 w 1925044"/>
                  <a:gd name="connsiteY52" fmla="*/ 334863 h 2048575"/>
                  <a:gd name="connsiteX53" fmla="*/ 1898951 w 1925044"/>
                  <a:gd name="connsiteY53" fmla="*/ 336398 h 2048575"/>
                  <a:gd name="connsiteX54" fmla="*/ 1895881 w 1925044"/>
                  <a:gd name="connsiteY54" fmla="*/ 338189 h 2048575"/>
                  <a:gd name="connsiteX55" fmla="*/ 1895881 w 1925044"/>
                  <a:gd name="connsiteY55" fmla="*/ 340235 h 2048575"/>
                  <a:gd name="connsiteX56" fmla="*/ 1894346 w 1925044"/>
                  <a:gd name="connsiteY56" fmla="*/ 343305 h 2048575"/>
                  <a:gd name="connsiteX57" fmla="*/ 1894346 w 1925044"/>
                  <a:gd name="connsiteY57" fmla="*/ 344073 h 2048575"/>
                  <a:gd name="connsiteX58" fmla="*/ 1895881 w 1925044"/>
                  <a:gd name="connsiteY58" fmla="*/ 345608 h 2048575"/>
                  <a:gd name="connsiteX59" fmla="*/ 1898695 w 1925044"/>
                  <a:gd name="connsiteY59" fmla="*/ 347143 h 2048575"/>
                  <a:gd name="connsiteX60" fmla="*/ 1900230 w 1925044"/>
                  <a:gd name="connsiteY60" fmla="*/ 348422 h 2048575"/>
                  <a:gd name="connsiteX61" fmla="*/ 1900486 w 1925044"/>
                  <a:gd name="connsiteY61" fmla="*/ 350724 h 2048575"/>
                  <a:gd name="connsiteX62" fmla="*/ 1899463 w 1925044"/>
                  <a:gd name="connsiteY62" fmla="*/ 352770 h 2048575"/>
                  <a:gd name="connsiteX63" fmla="*/ 1897672 w 1925044"/>
                  <a:gd name="connsiteY63" fmla="*/ 353282 h 2048575"/>
                  <a:gd name="connsiteX64" fmla="*/ 1896393 w 1925044"/>
                  <a:gd name="connsiteY64" fmla="*/ 354561 h 2048575"/>
                  <a:gd name="connsiteX65" fmla="*/ 1897416 w 1925044"/>
                  <a:gd name="connsiteY65" fmla="*/ 356864 h 2048575"/>
                  <a:gd name="connsiteX66" fmla="*/ 1897416 w 1925044"/>
                  <a:gd name="connsiteY66" fmla="*/ 358143 h 2048575"/>
                  <a:gd name="connsiteX67" fmla="*/ 1895881 w 1925044"/>
                  <a:gd name="connsiteY67" fmla="*/ 360189 h 2048575"/>
                  <a:gd name="connsiteX68" fmla="*/ 1895625 w 1925044"/>
                  <a:gd name="connsiteY68" fmla="*/ 361980 h 2048575"/>
                  <a:gd name="connsiteX69" fmla="*/ 1896904 w 1925044"/>
                  <a:gd name="connsiteY69" fmla="*/ 363259 h 2048575"/>
                  <a:gd name="connsiteX70" fmla="*/ 1897160 w 1925044"/>
                  <a:gd name="connsiteY70" fmla="*/ 364538 h 2048575"/>
                  <a:gd name="connsiteX71" fmla="*/ 1896393 w 1925044"/>
                  <a:gd name="connsiteY71" fmla="*/ 366073 h 2048575"/>
                  <a:gd name="connsiteX72" fmla="*/ 1896649 w 1925044"/>
                  <a:gd name="connsiteY72" fmla="*/ 368120 h 2048575"/>
                  <a:gd name="connsiteX73" fmla="*/ 1894858 w 1925044"/>
                  <a:gd name="connsiteY73" fmla="*/ 369655 h 2048575"/>
                  <a:gd name="connsiteX74" fmla="*/ 1893835 w 1925044"/>
                  <a:gd name="connsiteY74" fmla="*/ 370934 h 2048575"/>
                  <a:gd name="connsiteX75" fmla="*/ 1894602 w 1925044"/>
                  <a:gd name="connsiteY75" fmla="*/ 373492 h 2048575"/>
                  <a:gd name="connsiteX76" fmla="*/ 1895625 w 1925044"/>
                  <a:gd name="connsiteY76" fmla="*/ 375283 h 2048575"/>
                  <a:gd name="connsiteX77" fmla="*/ 1897928 w 1925044"/>
                  <a:gd name="connsiteY77" fmla="*/ 380143 h 2048575"/>
                  <a:gd name="connsiteX78" fmla="*/ 1897928 w 1925044"/>
                  <a:gd name="connsiteY78" fmla="*/ 381167 h 2048575"/>
                  <a:gd name="connsiteX79" fmla="*/ 1896904 w 1925044"/>
                  <a:gd name="connsiteY79" fmla="*/ 383469 h 2048575"/>
                  <a:gd name="connsiteX80" fmla="*/ 1897416 w 1925044"/>
                  <a:gd name="connsiteY80" fmla="*/ 386027 h 2048575"/>
                  <a:gd name="connsiteX81" fmla="*/ 1896393 w 1925044"/>
                  <a:gd name="connsiteY81" fmla="*/ 388585 h 2048575"/>
                  <a:gd name="connsiteX82" fmla="*/ 1895881 w 1925044"/>
                  <a:gd name="connsiteY82" fmla="*/ 395748 h 2048575"/>
                  <a:gd name="connsiteX83" fmla="*/ 1895369 w 1925044"/>
                  <a:gd name="connsiteY83" fmla="*/ 397027 h 2048575"/>
                  <a:gd name="connsiteX84" fmla="*/ 1893835 w 1925044"/>
                  <a:gd name="connsiteY84" fmla="*/ 399330 h 2048575"/>
                  <a:gd name="connsiteX85" fmla="*/ 1892811 w 1925044"/>
                  <a:gd name="connsiteY85" fmla="*/ 400865 h 2048575"/>
                  <a:gd name="connsiteX86" fmla="*/ 1892811 w 1925044"/>
                  <a:gd name="connsiteY86" fmla="*/ 402144 h 2048575"/>
                  <a:gd name="connsiteX87" fmla="*/ 1894346 w 1925044"/>
                  <a:gd name="connsiteY87" fmla="*/ 404446 h 2048575"/>
                  <a:gd name="connsiteX88" fmla="*/ 1894346 w 1925044"/>
                  <a:gd name="connsiteY88" fmla="*/ 405469 h 2048575"/>
                  <a:gd name="connsiteX89" fmla="*/ 1892044 w 1925044"/>
                  <a:gd name="connsiteY89" fmla="*/ 408795 h 2048575"/>
                  <a:gd name="connsiteX90" fmla="*/ 1890765 w 1925044"/>
                  <a:gd name="connsiteY90" fmla="*/ 411353 h 2048575"/>
                  <a:gd name="connsiteX91" fmla="*/ 1889230 w 1925044"/>
                  <a:gd name="connsiteY91" fmla="*/ 415958 h 2048575"/>
                  <a:gd name="connsiteX92" fmla="*/ 1889230 w 1925044"/>
                  <a:gd name="connsiteY92" fmla="*/ 419795 h 2048575"/>
                  <a:gd name="connsiteX93" fmla="*/ 1889742 w 1925044"/>
                  <a:gd name="connsiteY93" fmla="*/ 420819 h 2048575"/>
                  <a:gd name="connsiteX94" fmla="*/ 1891788 w 1925044"/>
                  <a:gd name="connsiteY94" fmla="*/ 422354 h 2048575"/>
                  <a:gd name="connsiteX95" fmla="*/ 1892811 w 1925044"/>
                  <a:gd name="connsiteY95" fmla="*/ 423633 h 2048575"/>
                  <a:gd name="connsiteX96" fmla="*/ 1896137 w 1925044"/>
                  <a:gd name="connsiteY96" fmla="*/ 425168 h 2048575"/>
                  <a:gd name="connsiteX97" fmla="*/ 1898695 w 1925044"/>
                  <a:gd name="connsiteY97" fmla="*/ 424656 h 2048575"/>
                  <a:gd name="connsiteX98" fmla="*/ 1901509 w 1925044"/>
                  <a:gd name="connsiteY98" fmla="*/ 424400 h 2048575"/>
                  <a:gd name="connsiteX99" fmla="*/ 1903300 w 1925044"/>
                  <a:gd name="connsiteY99" fmla="*/ 424912 h 2048575"/>
                  <a:gd name="connsiteX100" fmla="*/ 1906626 w 1925044"/>
                  <a:gd name="connsiteY100" fmla="*/ 428237 h 2048575"/>
                  <a:gd name="connsiteX101" fmla="*/ 1907649 w 1925044"/>
                  <a:gd name="connsiteY101" fmla="*/ 431051 h 2048575"/>
                  <a:gd name="connsiteX102" fmla="*/ 1908160 w 1925044"/>
                  <a:gd name="connsiteY102" fmla="*/ 431819 h 2048575"/>
                  <a:gd name="connsiteX103" fmla="*/ 1910719 w 1925044"/>
                  <a:gd name="connsiteY103" fmla="*/ 432842 h 2048575"/>
                  <a:gd name="connsiteX104" fmla="*/ 1913533 w 1925044"/>
                  <a:gd name="connsiteY104" fmla="*/ 435912 h 2048575"/>
                  <a:gd name="connsiteX105" fmla="*/ 1915068 w 1925044"/>
                  <a:gd name="connsiteY105" fmla="*/ 439238 h 2048575"/>
                  <a:gd name="connsiteX106" fmla="*/ 1915324 w 1925044"/>
                  <a:gd name="connsiteY106" fmla="*/ 441540 h 2048575"/>
                  <a:gd name="connsiteX107" fmla="*/ 1916347 w 1925044"/>
                  <a:gd name="connsiteY107" fmla="*/ 442563 h 2048575"/>
                  <a:gd name="connsiteX108" fmla="*/ 1919161 w 1925044"/>
                  <a:gd name="connsiteY108" fmla="*/ 443587 h 2048575"/>
                  <a:gd name="connsiteX109" fmla="*/ 1920440 w 1925044"/>
                  <a:gd name="connsiteY109" fmla="*/ 444610 h 2048575"/>
                  <a:gd name="connsiteX110" fmla="*/ 1921463 w 1925044"/>
                  <a:gd name="connsiteY110" fmla="*/ 446401 h 2048575"/>
                  <a:gd name="connsiteX111" fmla="*/ 1923510 w 1925044"/>
                  <a:gd name="connsiteY111" fmla="*/ 452029 h 2048575"/>
                  <a:gd name="connsiteX112" fmla="*/ 1924789 w 1925044"/>
                  <a:gd name="connsiteY112" fmla="*/ 457145 h 2048575"/>
                  <a:gd name="connsiteX113" fmla="*/ 1925045 w 1925044"/>
                  <a:gd name="connsiteY113" fmla="*/ 461238 h 2048575"/>
                  <a:gd name="connsiteX114" fmla="*/ 1924789 w 1925044"/>
                  <a:gd name="connsiteY114" fmla="*/ 464820 h 2048575"/>
                  <a:gd name="connsiteX115" fmla="*/ 1922231 w 1925044"/>
                  <a:gd name="connsiteY115" fmla="*/ 466610 h 2048575"/>
                  <a:gd name="connsiteX116" fmla="*/ 1919161 w 1925044"/>
                  <a:gd name="connsiteY116" fmla="*/ 468145 h 2048575"/>
                  <a:gd name="connsiteX117" fmla="*/ 1917626 w 1925044"/>
                  <a:gd name="connsiteY117" fmla="*/ 469169 h 2048575"/>
                  <a:gd name="connsiteX118" fmla="*/ 1916858 w 1925044"/>
                  <a:gd name="connsiteY118" fmla="*/ 471727 h 2048575"/>
                  <a:gd name="connsiteX119" fmla="*/ 1917114 w 1925044"/>
                  <a:gd name="connsiteY119" fmla="*/ 474541 h 2048575"/>
                  <a:gd name="connsiteX120" fmla="*/ 1916858 w 1925044"/>
                  <a:gd name="connsiteY120" fmla="*/ 476329 h 2048575"/>
                  <a:gd name="connsiteX121" fmla="*/ 1915835 w 1925044"/>
                  <a:gd name="connsiteY121" fmla="*/ 477096 h 2048575"/>
                  <a:gd name="connsiteX122" fmla="*/ 1914044 w 1925044"/>
                  <a:gd name="connsiteY122" fmla="*/ 477096 h 2048575"/>
                  <a:gd name="connsiteX123" fmla="*/ 1912765 w 1925044"/>
                  <a:gd name="connsiteY123" fmla="*/ 477864 h 2048575"/>
                  <a:gd name="connsiteX124" fmla="*/ 1910719 w 1925044"/>
                  <a:gd name="connsiteY124" fmla="*/ 480934 h 2048575"/>
                  <a:gd name="connsiteX125" fmla="*/ 1910974 w 1925044"/>
                  <a:gd name="connsiteY125" fmla="*/ 482469 h 2048575"/>
                  <a:gd name="connsiteX126" fmla="*/ 1912510 w 1925044"/>
                  <a:gd name="connsiteY126" fmla="*/ 483236 h 2048575"/>
                  <a:gd name="connsiteX127" fmla="*/ 1912510 w 1925044"/>
                  <a:gd name="connsiteY127" fmla="*/ 484259 h 2048575"/>
                  <a:gd name="connsiteX128" fmla="*/ 1910974 w 1925044"/>
                  <a:gd name="connsiteY128" fmla="*/ 485027 h 2048575"/>
                  <a:gd name="connsiteX129" fmla="*/ 1909440 w 1925044"/>
                  <a:gd name="connsiteY129" fmla="*/ 487841 h 2048575"/>
                  <a:gd name="connsiteX130" fmla="*/ 1908416 w 1925044"/>
                  <a:gd name="connsiteY130" fmla="*/ 489120 h 2048575"/>
                  <a:gd name="connsiteX131" fmla="*/ 1906626 w 1925044"/>
                  <a:gd name="connsiteY131" fmla="*/ 490143 h 2048575"/>
                  <a:gd name="connsiteX132" fmla="*/ 1903556 w 1925044"/>
                  <a:gd name="connsiteY132" fmla="*/ 490655 h 2048575"/>
                  <a:gd name="connsiteX133" fmla="*/ 1900742 w 1925044"/>
                  <a:gd name="connsiteY133" fmla="*/ 493213 h 2048575"/>
                  <a:gd name="connsiteX134" fmla="*/ 1897928 w 1925044"/>
                  <a:gd name="connsiteY134" fmla="*/ 496539 h 2048575"/>
                  <a:gd name="connsiteX135" fmla="*/ 1895625 w 1925044"/>
                  <a:gd name="connsiteY135" fmla="*/ 500632 h 2048575"/>
                  <a:gd name="connsiteX136" fmla="*/ 1895114 w 1925044"/>
                  <a:gd name="connsiteY136" fmla="*/ 502423 h 2048575"/>
                  <a:gd name="connsiteX137" fmla="*/ 1894858 w 1925044"/>
                  <a:gd name="connsiteY137" fmla="*/ 503958 h 2048575"/>
                  <a:gd name="connsiteX138" fmla="*/ 1895625 w 1925044"/>
                  <a:gd name="connsiteY138" fmla="*/ 508307 h 2048575"/>
                  <a:gd name="connsiteX139" fmla="*/ 1894090 w 1925044"/>
                  <a:gd name="connsiteY139" fmla="*/ 510353 h 2048575"/>
                  <a:gd name="connsiteX140" fmla="*/ 1894090 w 1925044"/>
                  <a:gd name="connsiteY140" fmla="*/ 514190 h 2048575"/>
                  <a:gd name="connsiteX141" fmla="*/ 1894858 w 1925044"/>
                  <a:gd name="connsiteY141" fmla="*/ 515725 h 2048575"/>
                  <a:gd name="connsiteX142" fmla="*/ 1896137 w 1925044"/>
                  <a:gd name="connsiteY142" fmla="*/ 521609 h 2048575"/>
                  <a:gd name="connsiteX143" fmla="*/ 1896904 w 1925044"/>
                  <a:gd name="connsiteY143" fmla="*/ 525191 h 2048575"/>
                  <a:gd name="connsiteX144" fmla="*/ 1894090 w 1925044"/>
                  <a:gd name="connsiteY144" fmla="*/ 537470 h 2048575"/>
                  <a:gd name="connsiteX145" fmla="*/ 1892811 w 1925044"/>
                  <a:gd name="connsiteY145" fmla="*/ 542075 h 2048575"/>
                  <a:gd name="connsiteX146" fmla="*/ 1891532 w 1925044"/>
                  <a:gd name="connsiteY146" fmla="*/ 546168 h 2048575"/>
                  <a:gd name="connsiteX147" fmla="*/ 1890253 w 1925044"/>
                  <a:gd name="connsiteY147" fmla="*/ 551028 h 2048575"/>
                  <a:gd name="connsiteX148" fmla="*/ 1886672 w 1925044"/>
                  <a:gd name="connsiteY148" fmla="*/ 557936 h 2048575"/>
                  <a:gd name="connsiteX149" fmla="*/ 1886160 w 1925044"/>
                  <a:gd name="connsiteY149" fmla="*/ 559470 h 2048575"/>
                  <a:gd name="connsiteX150" fmla="*/ 1886416 w 1925044"/>
                  <a:gd name="connsiteY150" fmla="*/ 561261 h 2048575"/>
                  <a:gd name="connsiteX151" fmla="*/ 1887439 w 1925044"/>
                  <a:gd name="connsiteY151" fmla="*/ 563052 h 2048575"/>
                  <a:gd name="connsiteX152" fmla="*/ 1887695 w 1925044"/>
                  <a:gd name="connsiteY152" fmla="*/ 564075 h 2048575"/>
                  <a:gd name="connsiteX153" fmla="*/ 1885137 w 1925044"/>
                  <a:gd name="connsiteY153" fmla="*/ 566378 h 2048575"/>
                  <a:gd name="connsiteX154" fmla="*/ 1884625 w 1925044"/>
                  <a:gd name="connsiteY154" fmla="*/ 567401 h 2048575"/>
                  <a:gd name="connsiteX155" fmla="*/ 1884625 w 1925044"/>
                  <a:gd name="connsiteY155" fmla="*/ 568936 h 2048575"/>
                  <a:gd name="connsiteX156" fmla="*/ 1883602 w 1925044"/>
                  <a:gd name="connsiteY156" fmla="*/ 570982 h 2048575"/>
                  <a:gd name="connsiteX157" fmla="*/ 1883090 w 1925044"/>
                  <a:gd name="connsiteY157" fmla="*/ 572517 h 2048575"/>
                  <a:gd name="connsiteX158" fmla="*/ 1883858 w 1925044"/>
                  <a:gd name="connsiteY158" fmla="*/ 575587 h 2048575"/>
                  <a:gd name="connsiteX159" fmla="*/ 1883346 w 1925044"/>
                  <a:gd name="connsiteY159" fmla="*/ 576866 h 2048575"/>
                  <a:gd name="connsiteX160" fmla="*/ 1879509 w 1925044"/>
                  <a:gd name="connsiteY160" fmla="*/ 580192 h 2048575"/>
                  <a:gd name="connsiteX161" fmla="*/ 1878997 w 1925044"/>
                  <a:gd name="connsiteY161" fmla="*/ 581727 h 2048575"/>
                  <a:gd name="connsiteX162" fmla="*/ 1879253 w 1925044"/>
                  <a:gd name="connsiteY162" fmla="*/ 586076 h 2048575"/>
                  <a:gd name="connsiteX163" fmla="*/ 1878741 w 1925044"/>
                  <a:gd name="connsiteY163" fmla="*/ 589401 h 2048575"/>
                  <a:gd name="connsiteX164" fmla="*/ 1877718 w 1925044"/>
                  <a:gd name="connsiteY164" fmla="*/ 592983 h 2048575"/>
                  <a:gd name="connsiteX165" fmla="*/ 1876439 w 1925044"/>
                  <a:gd name="connsiteY165" fmla="*/ 595285 h 2048575"/>
                  <a:gd name="connsiteX166" fmla="*/ 1874137 w 1925044"/>
                  <a:gd name="connsiteY166" fmla="*/ 598611 h 2048575"/>
                  <a:gd name="connsiteX167" fmla="*/ 1871578 w 1925044"/>
                  <a:gd name="connsiteY167" fmla="*/ 601425 h 2048575"/>
                  <a:gd name="connsiteX168" fmla="*/ 1865950 w 1925044"/>
                  <a:gd name="connsiteY168" fmla="*/ 606541 h 2048575"/>
                  <a:gd name="connsiteX169" fmla="*/ 1860066 w 1925044"/>
                  <a:gd name="connsiteY169" fmla="*/ 610634 h 2048575"/>
                  <a:gd name="connsiteX170" fmla="*/ 1856996 w 1925044"/>
                  <a:gd name="connsiteY170" fmla="*/ 612172 h 2048575"/>
                  <a:gd name="connsiteX171" fmla="*/ 1850089 w 1925044"/>
                  <a:gd name="connsiteY171" fmla="*/ 614986 h 2048575"/>
                  <a:gd name="connsiteX172" fmla="*/ 1847275 w 1925044"/>
                  <a:gd name="connsiteY172" fmla="*/ 615242 h 2048575"/>
                  <a:gd name="connsiteX173" fmla="*/ 1845741 w 1925044"/>
                  <a:gd name="connsiteY173" fmla="*/ 616009 h 2048575"/>
                  <a:gd name="connsiteX174" fmla="*/ 1838578 w 1925044"/>
                  <a:gd name="connsiteY174" fmla="*/ 617288 h 2048575"/>
                  <a:gd name="connsiteX175" fmla="*/ 1835252 w 1925044"/>
                  <a:gd name="connsiteY175" fmla="*/ 618567 h 2048575"/>
                  <a:gd name="connsiteX176" fmla="*/ 1832438 w 1925044"/>
                  <a:gd name="connsiteY176" fmla="*/ 620870 h 2048575"/>
                  <a:gd name="connsiteX177" fmla="*/ 1831670 w 1925044"/>
                  <a:gd name="connsiteY177" fmla="*/ 623172 h 2048575"/>
                  <a:gd name="connsiteX178" fmla="*/ 1831926 w 1925044"/>
                  <a:gd name="connsiteY178" fmla="*/ 623940 h 2048575"/>
                  <a:gd name="connsiteX179" fmla="*/ 1834484 w 1925044"/>
                  <a:gd name="connsiteY179" fmla="*/ 626754 h 2048575"/>
                  <a:gd name="connsiteX180" fmla="*/ 1840880 w 1925044"/>
                  <a:gd name="connsiteY180" fmla="*/ 629568 h 2048575"/>
                  <a:gd name="connsiteX181" fmla="*/ 1841903 w 1925044"/>
                  <a:gd name="connsiteY181" fmla="*/ 630847 h 2048575"/>
                  <a:gd name="connsiteX182" fmla="*/ 1842159 w 1925044"/>
                  <a:gd name="connsiteY182" fmla="*/ 632126 h 2048575"/>
                  <a:gd name="connsiteX183" fmla="*/ 1841647 w 1925044"/>
                  <a:gd name="connsiteY183" fmla="*/ 636219 h 2048575"/>
                  <a:gd name="connsiteX184" fmla="*/ 1840368 w 1925044"/>
                  <a:gd name="connsiteY184" fmla="*/ 638777 h 2048575"/>
                  <a:gd name="connsiteX185" fmla="*/ 1838322 w 1925044"/>
                  <a:gd name="connsiteY185" fmla="*/ 641591 h 2048575"/>
                  <a:gd name="connsiteX186" fmla="*/ 1834740 w 1925044"/>
                  <a:gd name="connsiteY186" fmla="*/ 645173 h 2048575"/>
                  <a:gd name="connsiteX187" fmla="*/ 1830647 w 1925044"/>
                  <a:gd name="connsiteY187" fmla="*/ 649777 h 2048575"/>
                  <a:gd name="connsiteX188" fmla="*/ 1825275 w 1925044"/>
                  <a:gd name="connsiteY188" fmla="*/ 657196 h 2048575"/>
                  <a:gd name="connsiteX189" fmla="*/ 1816577 w 1925044"/>
                  <a:gd name="connsiteY189" fmla="*/ 672290 h 2048575"/>
                  <a:gd name="connsiteX190" fmla="*/ 1816577 w 1925044"/>
                  <a:gd name="connsiteY190" fmla="*/ 673569 h 2048575"/>
                  <a:gd name="connsiteX191" fmla="*/ 1815298 w 1925044"/>
                  <a:gd name="connsiteY191" fmla="*/ 676639 h 2048575"/>
                  <a:gd name="connsiteX192" fmla="*/ 1816065 w 1925044"/>
                  <a:gd name="connsiteY192" fmla="*/ 678429 h 2048575"/>
                  <a:gd name="connsiteX193" fmla="*/ 1820414 w 1925044"/>
                  <a:gd name="connsiteY193" fmla="*/ 680220 h 2048575"/>
                  <a:gd name="connsiteX194" fmla="*/ 1821182 w 1925044"/>
                  <a:gd name="connsiteY194" fmla="*/ 680732 h 2048575"/>
                  <a:gd name="connsiteX195" fmla="*/ 1821693 w 1925044"/>
                  <a:gd name="connsiteY195" fmla="*/ 683802 h 2048575"/>
                  <a:gd name="connsiteX196" fmla="*/ 1821693 w 1925044"/>
                  <a:gd name="connsiteY196" fmla="*/ 686104 h 2048575"/>
                  <a:gd name="connsiteX197" fmla="*/ 1819647 w 1925044"/>
                  <a:gd name="connsiteY197" fmla="*/ 689174 h 2048575"/>
                  <a:gd name="connsiteX198" fmla="*/ 1820159 w 1925044"/>
                  <a:gd name="connsiteY198" fmla="*/ 689941 h 2048575"/>
                  <a:gd name="connsiteX199" fmla="*/ 1822973 w 1925044"/>
                  <a:gd name="connsiteY199" fmla="*/ 692244 h 2048575"/>
                  <a:gd name="connsiteX200" fmla="*/ 1823484 w 1925044"/>
                  <a:gd name="connsiteY200" fmla="*/ 693267 h 2048575"/>
                  <a:gd name="connsiteX201" fmla="*/ 1823484 w 1925044"/>
                  <a:gd name="connsiteY201" fmla="*/ 695058 h 2048575"/>
                  <a:gd name="connsiteX202" fmla="*/ 1819391 w 1925044"/>
                  <a:gd name="connsiteY202" fmla="*/ 696593 h 2048575"/>
                  <a:gd name="connsiteX203" fmla="*/ 1818623 w 1925044"/>
                  <a:gd name="connsiteY203" fmla="*/ 697871 h 2048575"/>
                  <a:gd name="connsiteX204" fmla="*/ 1818623 w 1925044"/>
                  <a:gd name="connsiteY204" fmla="*/ 700174 h 2048575"/>
                  <a:gd name="connsiteX205" fmla="*/ 1819903 w 1925044"/>
                  <a:gd name="connsiteY205" fmla="*/ 701453 h 2048575"/>
                  <a:gd name="connsiteX206" fmla="*/ 1819903 w 1925044"/>
                  <a:gd name="connsiteY206" fmla="*/ 702732 h 2048575"/>
                  <a:gd name="connsiteX207" fmla="*/ 1819391 w 1925044"/>
                  <a:gd name="connsiteY207" fmla="*/ 704267 h 2048575"/>
                  <a:gd name="connsiteX208" fmla="*/ 1817600 w 1925044"/>
                  <a:gd name="connsiteY208" fmla="*/ 705546 h 2048575"/>
                  <a:gd name="connsiteX209" fmla="*/ 1815554 w 1925044"/>
                  <a:gd name="connsiteY209" fmla="*/ 706825 h 2048575"/>
                  <a:gd name="connsiteX210" fmla="*/ 1814019 w 1925044"/>
                  <a:gd name="connsiteY210" fmla="*/ 708104 h 2048575"/>
                  <a:gd name="connsiteX211" fmla="*/ 1813251 w 1925044"/>
                  <a:gd name="connsiteY211" fmla="*/ 709639 h 2048575"/>
                  <a:gd name="connsiteX212" fmla="*/ 1813507 w 1925044"/>
                  <a:gd name="connsiteY212" fmla="*/ 711174 h 2048575"/>
                  <a:gd name="connsiteX213" fmla="*/ 1814786 w 1925044"/>
                  <a:gd name="connsiteY213" fmla="*/ 713988 h 2048575"/>
                  <a:gd name="connsiteX214" fmla="*/ 1816065 w 1925044"/>
                  <a:gd name="connsiteY214" fmla="*/ 715012 h 2048575"/>
                  <a:gd name="connsiteX215" fmla="*/ 1818879 w 1925044"/>
                  <a:gd name="connsiteY215" fmla="*/ 717058 h 2048575"/>
                  <a:gd name="connsiteX216" fmla="*/ 1819391 w 1925044"/>
                  <a:gd name="connsiteY216" fmla="*/ 717570 h 2048575"/>
                  <a:gd name="connsiteX217" fmla="*/ 1819903 w 1925044"/>
                  <a:gd name="connsiteY217" fmla="*/ 722175 h 2048575"/>
                  <a:gd name="connsiteX218" fmla="*/ 1820414 w 1925044"/>
                  <a:gd name="connsiteY218" fmla="*/ 723453 h 2048575"/>
                  <a:gd name="connsiteX219" fmla="*/ 1824252 w 1925044"/>
                  <a:gd name="connsiteY219" fmla="*/ 724477 h 2048575"/>
                  <a:gd name="connsiteX220" fmla="*/ 1826042 w 1925044"/>
                  <a:gd name="connsiteY220" fmla="*/ 725756 h 2048575"/>
                  <a:gd name="connsiteX221" fmla="*/ 1826810 w 1925044"/>
                  <a:gd name="connsiteY221" fmla="*/ 727293 h 2048575"/>
                  <a:gd name="connsiteX222" fmla="*/ 1827321 w 1925044"/>
                  <a:gd name="connsiteY222" fmla="*/ 729340 h 2048575"/>
                  <a:gd name="connsiteX223" fmla="*/ 1827577 w 1925044"/>
                  <a:gd name="connsiteY223" fmla="*/ 734201 h 2048575"/>
                  <a:gd name="connsiteX224" fmla="*/ 1826810 w 1925044"/>
                  <a:gd name="connsiteY224" fmla="*/ 737270 h 2048575"/>
                  <a:gd name="connsiteX225" fmla="*/ 1826042 w 1925044"/>
                  <a:gd name="connsiteY225" fmla="*/ 738549 h 2048575"/>
                  <a:gd name="connsiteX226" fmla="*/ 1824252 w 1925044"/>
                  <a:gd name="connsiteY226" fmla="*/ 739573 h 2048575"/>
                  <a:gd name="connsiteX227" fmla="*/ 1818879 w 1925044"/>
                  <a:gd name="connsiteY227" fmla="*/ 741364 h 2048575"/>
                  <a:gd name="connsiteX228" fmla="*/ 1815298 w 1925044"/>
                  <a:gd name="connsiteY228" fmla="*/ 740596 h 2048575"/>
                  <a:gd name="connsiteX229" fmla="*/ 1813763 w 1925044"/>
                  <a:gd name="connsiteY229" fmla="*/ 740596 h 2048575"/>
                  <a:gd name="connsiteX230" fmla="*/ 1812996 w 1925044"/>
                  <a:gd name="connsiteY230" fmla="*/ 741364 h 2048575"/>
                  <a:gd name="connsiteX231" fmla="*/ 1812228 w 1925044"/>
                  <a:gd name="connsiteY231" fmla="*/ 744689 h 2048575"/>
                  <a:gd name="connsiteX232" fmla="*/ 1810693 w 1925044"/>
                  <a:gd name="connsiteY232" fmla="*/ 746736 h 2048575"/>
                  <a:gd name="connsiteX233" fmla="*/ 1808647 w 1925044"/>
                  <a:gd name="connsiteY233" fmla="*/ 748271 h 2048575"/>
                  <a:gd name="connsiteX234" fmla="*/ 1807879 w 1925044"/>
                  <a:gd name="connsiteY234" fmla="*/ 748526 h 2048575"/>
                  <a:gd name="connsiteX235" fmla="*/ 1804042 w 1925044"/>
                  <a:gd name="connsiteY235" fmla="*/ 748015 h 2048575"/>
                  <a:gd name="connsiteX236" fmla="*/ 1802251 w 1925044"/>
                  <a:gd name="connsiteY236" fmla="*/ 748526 h 2048575"/>
                  <a:gd name="connsiteX237" fmla="*/ 1800972 w 1925044"/>
                  <a:gd name="connsiteY237" fmla="*/ 750061 h 2048575"/>
                  <a:gd name="connsiteX238" fmla="*/ 1800460 w 1925044"/>
                  <a:gd name="connsiteY238" fmla="*/ 752364 h 2048575"/>
                  <a:gd name="connsiteX239" fmla="*/ 1800716 w 1925044"/>
                  <a:gd name="connsiteY239" fmla="*/ 753899 h 2048575"/>
                  <a:gd name="connsiteX240" fmla="*/ 1802251 w 1925044"/>
                  <a:gd name="connsiteY240" fmla="*/ 757736 h 2048575"/>
                  <a:gd name="connsiteX241" fmla="*/ 1809414 w 1925044"/>
                  <a:gd name="connsiteY241" fmla="*/ 760808 h 2048575"/>
                  <a:gd name="connsiteX242" fmla="*/ 1813251 w 1925044"/>
                  <a:gd name="connsiteY242" fmla="*/ 762855 h 2048575"/>
                  <a:gd name="connsiteX243" fmla="*/ 1813763 w 1925044"/>
                  <a:gd name="connsiteY243" fmla="*/ 763622 h 2048575"/>
                  <a:gd name="connsiteX244" fmla="*/ 1813507 w 1925044"/>
                  <a:gd name="connsiteY244" fmla="*/ 765669 h 2048575"/>
                  <a:gd name="connsiteX245" fmla="*/ 1811205 w 1925044"/>
                  <a:gd name="connsiteY245" fmla="*/ 767204 h 2048575"/>
                  <a:gd name="connsiteX246" fmla="*/ 1808902 w 1925044"/>
                  <a:gd name="connsiteY246" fmla="*/ 770527 h 2048575"/>
                  <a:gd name="connsiteX247" fmla="*/ 1808135 w 1925044"/>
                  <a:gd name="connsiteY247" fmla="*/ 772064 h 2048575"/>
                  <a:gd name="connsiteX248" fmla="*/ 1807623 w 1925044"/>
                  <a:gd name="connsiteY248" fmla="*/ 774111 h 2048575"/>
                  <a:gd name="connsiteX249" fmla="*/ 1807879 w 1925044"/>
                  <a:gd name="connsiteY249" fmla="*/ 776158 h 2048575"/>
                  <a:gd name="connsiteX250" fmla="*/ 1808391 w 1925044"/>
                  <a:gd name="connsiteY250" fmla="*/ 776925 h 2048575"/>
                  <a:gd name="connsiteX251" fmla="*/ 1809926 w 1925044"/>
                  <a:gd name="connsiteY251" fmla="*/ 777948 h 2048575"/>
                  <a:gd name="connsiteX252" fmla="*/ 1813251 w 1925044"/>
                  <a:gd name="connsiteY252" fmla="*/ 778460 h 2048575"/>
                  <a:gd name="connsiteX253" fmla="*/ 1814530 w 1925044"/>
                  <a:gd name="connsiteY253" fmla="*/ 780248 h 2048575"/>
                  <a:gd name="connsiteX254" fmla="*/ 1814530 w 1925044"/>
                  <a:gd name="connsiteY254" fmla="*/ 782806 h 2048575"/>
                  <a:gd name="connsiteX255" fmla="*/ 1812484 w 1925044"/>
                  <a:gd name="connsiteY255" fmla="*/ 784085 h 2048575"/>
                  <a:gd name="connsiteX256" fmla="*/ 1811461 w 1925044"/>
                  <a:gd name="connsiteY256" fmla="*/ 785620 h 2048575"/>
                  <a:gd name="connsiteX257" fmla="*/ 1811205 w 1925044"/>
                  <a:gd name="connsiteY257" fmla="*/ 788690 h 2048575"/>
                  <a:gd name="connsiteX258" fmla="*/ 1809414 w 1925044"/>
                  <a:gd name="connsiteY258" fmla="*/ 791760 h 2048575"/>
                  <a:gd name="connsiteX259" fmla="*/ 1809158 w 1925044"/>
                  <a:gd name="connsiteY259" fmla="*/ 794574 h 2048575"/>
                  <a:gd name="connsiteX260" fmla="*/ 1810182 w 1925044"/>
                  <a:gd name="connsiteY260" fmla="*/ 795853 h 2048575"/>
                  <a:gd name="connsiteX261" fmla="*/ 1812996 w 1925044"/>
                  <a:gd name="connsiteY261" fmla="*/ 796876 h 2048575"/>
                  <a:gd name="connsiteX262" fmla="*/ 1817089 w 1925044"/>
                  <a:gd name="connsiteY262" fmla="*/ 797900 h 2048575"/>
                  <a:gd name="connsiteX263" fmla="*/ 1817856 w 1925044"/>
                  <a:gd name="connsiteY263" fmla="*/ 798923 h 2048575"/>
                  <a:gd name="connsiteX264" fmla="*/ 1817856 w 1925044"/>
                  <a:gd name="connsiteY264" fmla="*/ 800458 h 2048575"/>
                  <a:gd name="connsiteX265" fmla="*/ 1817344 w 1925044"/>
                  <a:gd name="connsiteY265" fmla="*/ 801993 h 2048575"/>
                  <a:gd name="connsiteX266" fmla="*/ 1813507 w 1925044"/>
                  <a:gd name="connsiteY266" fmla="*/ 806342 h 2048575"/>
                  <a:gd name="connsiteX267" fmla="*/ 1812484 w 1925044"/>
                  <a:gd name="connsiteY267" fmla="*/ 808133 h 2048575"/>
                  <a:gd name="connsiteX268" fmla="*/ 1812228 w 1925044"/>
                  <a:gd name="connsiteY268" fmla="*/ 815807 h 2048575"/>
                  <a:gd name="connsiteX269" fmla="*/ 1812484 w 1925044"/>
                  <a:gd name="connsiteY269" fmla="*/ 819644 h 2048575"/>
                  <a:gd name="connsiteX270" fmla="*/ 1813763 w 1925044"/>
                  <a:gd name="connsiteY270" fmla="*/ 824249 h 2048575"/>
                  <a:gd name="connsiteX271" fmla="*/ 1813507 w 1925044"/>
                  <a:gd name="connsiteY271" fmla="*/ 827319 h 2048575"/>
                  <a:gd name="connsiteX272" fmla="*/ 1813763 w 1925044"/>
                  <a:gd name="connsiteY272" fmla="*/ 830645 h 2048575"/>
                  <a:gd name="connsiteX273" fmla="*/ 1814530 w 1925044"/>
                  <a:gd name="connsiteY273" fmla="*/ 833203 h 2048575"/>
                  <a:gd name="connsiteX274" fmla="*/ 1815810 w 1925044"/>
                  <a:gd name="connsiteY274" fmla="*/ 835249 h 2048575"/>
                  <a:gd name="connsiteX275" fmla="*/ 1817089 w 1925044"/>
                  <a:gd name="connsiteY275" fmla="*/ 835761 h 2048575"/>
                  <a:gd name="connsiteX276" fmla="*/ 1817344 w 1925044"/>
                  <a:gd name="connsiteY276" fmla="*/ 838575 h 2048575"/>
                  <a:gd name="connsiteX277" fmla="*/ 1815554 w 1925044"/>
                  <a:gd name="connsiteY277" fmla="*/ 841645 h 2048575"/>
                  <a:gd name="connsiteX278" fmla="*/ 1812740 w 1925044"/>
                  <a:gd name="connsiteY278" fmla="*/ 843947 h 2048575"/>
                  <a:gd name="connsiteX279" fmla="*/ 1812228 w 1925044"/>
                  <a:gd name="connsiteY279" fmla="*/ 845736 h 2048575"/>
                  <a:gd name="connsiteX280" fmla="*/ 1812740 w 1925044"/>
                  <a:gd name="connsiteY280" fmla="*/ 848550 h 2048575"/>
                  <a:gd name="connsiteX281" fmla="*/ 1813763 w 1925044"/>
                  <a:gd name="connsiteY281" fmla="*/ 849573 h 2048575"/>
                  <a:gd name="connsiteX282" fmla="*/ 1824763 w 1925044"/>
                  <a:gd name="connsiteY282" fmla="*/ 853154 h 2048575"/>
                  <a:gd name="connsiteX283" fmla="*/ 1827321 w 1925044"/>
                  <a:gd name="connsiteY283" fmla="*/ 854433 h 2048575"/>
                  <a:gd name="connsiteX284" fmla="*/ 1829112 w 1925044"/>
                  <a:gd name="connsiteY284" fmla="*/ 855713 h 2048575"/>
                  <a:gd name="connsiteX285" fmla="*/ 1830135 w 1925044"/>
                  <a:gd name="connsiteY285" fmla="*/ 857247 h 2048575"/>
                  <a:gd name="connsiteX286" fmla="*/ 1831670 w 1925044"/>
                  <a:gd name="connsiteY286" fmla="*/ 860829 h 2048575"/>
                  <a:gd name="connsiteX287" fmla="*/ 1831926 w 1925044"/>
                  <a:gd name="connsiteY287" fmla="*/ 862108 h 2048575"/>
                  <a:gd name="connsiteX288" fmla="*/ 1831414 w 1925044"/>
                  <a:gd name="connsiteY288" fmla="*/ 863899 h 2048575"/>
                  <a:gd name="connsiteX289" fmla="*/ 1831414 w 1925044"/>
                  <a:gd name="connsiteY289" fmla="*/ 865689 h 2048575"/>
                  <a:gd name="connsiteX290" fmla="*/ 1831926 w 1925044"/>
                  <a:gd name="connsiteY290" fmla="*/ 870294 h 2048575"/>
                  <a:gd name="connsiteX291" fmla="*/ 1831414 w 1925044"/>
                  <a:gd name="connsiteY291" fmla="*/ 872597 h 2048575"/>
                  <a:gd name="connsiteX292" fmla="*/ 1830391 w 1925044"/>
                  <a:gd name="connsiteY292" fmla="*/ 875411 h 2048575"/>
                  <a:gd name="connsiteX293" fmla="*/ 1830647 w 1925044"/>
                  <a:gd name="connsiteY293" fmla="*/ 876690 h 2048575"/>
                  <a:gd name="connsiteX294" fmla="*/ 1832694 w 1925044"/>
                  <a:gd name="connsiteY294" fmla="*/ 878225 h 2048575"/>
                  <a:gd name="connsiteX295" fmla="*/ 1832950 w 1925044"/>
                  <a:gd name="connsiteY295" fmla="*/ 880527 h 2048575"/>
                  <a:gd name="connsiteX296" fmla="*/ 1831159 w 1925044"/>
                  <a:gd name="connsiteY296" fmla="*/ 882829 h 2048575"/>
                  <a:gd name="connsiteX297" fmla="*/ 1829112 w 1925044"/>
                  <a:gd name="connsiteY297" fmla="*/ 884876 h 2048575"/>
                  <a:gd name="connsiteX298" fmla="*/ 1828345 w 1925044"/>
                  <a:gd name="connsiteY298" fmla="*/ 886155 h 2048575"/>
                  <a:gd name="connsiteX299" fmla="*/ 1827833 w 1925044"/>
                  <a:gd name="connsiteY299" fmla="*/ 887946 h 2048575"/>
                  <a:gd name="connsiteX300" fmla="*/ 1827833 w 1925044"/>
                  <a:gd name="connsiteY300" fmla="*/ 889225 h 2048575"/>
                  <a:gd name="connsiteX301" fmla="*/ 1829368 w 1925044"/>
                  <a:gd name="connsiteY301" fmla="*/ 892550 h 2048575"/>
                  <a:gd name="connsiteX302" fmla="*/ 1829368 w 1925044"/>
                  <a:gd name="connsiteY302" fmla="*/ 893318 h 2048575"/>
                  <a:gd name="connsiteX303" fmla="*/ 1828089 w 1925044"/>
                  <a:gd name="connsiteY303" fmla="*/ 895620 h 2048575"/>
                  <a:gd name="connsiteX304" fmla="*/ 1828345 w 1925044"/>
                  <a:gd name="connsiteY304" fmla="*/ 899714 h 2048575"/>
                  <a:gd name="connsiteX305" fmla="*/ 1827833 w 1925044"/>
                  <a:gd name="connsiteY305" fmla="*/ 900737 h 2048575"/>
                  <a:gd name="connsiteX306" fmla="*/ 1825787 w 1925044"/>
                  <a:gd name="connsiteY306" fmla="*/ 901760 h 2048575"/>
                  <a:gd name="connsiteX307" fmla="*/ 1823996 w 1925044"/>
                  <a:gd name="connsiteY307" fmla="*/ 904318 h 2048575"/>
                  <a:gd name="connsiteX308" fmla="*/ 1824252 w 1925044"/>
                  <a:gd name="connsiteY308" fmla="*/ 905597 h 2048575"/>
                  <a:gd name="connsiteX309" fmla="*/ 1825275 w 1925044"/>
                  <a:gd name="connsiteY309" fmla="*/ 907900 h 2048575"/>
                  <a:gd name="connsiteX310" fmla="*/ 1825275 w 1925044"/>
                  <a:gd name="connsiteY310" fmla="*/ 909435 h 2048575"/>
                  <a:gd name="connsiteX311" fmla="*/ 1824763 w 1925044"/>
                  <a:gd name="connsiteY311" fmla="*/ 911481 h 2048575"/>
                  <a:gd name="connsiteX312" fmla="*/ 1824507 w 1925044"/>
                  <a:gd name="connsiteY312" fmla="*/ 913016 h 2048575"/>
                  <a:gd name="connsiteX313" fmla="*/ 1825275 w 1925044"/>
                  <a:gd name="connsiteY313" fmla="*/ 916853 h 2048575"/>
                  <a:gd name="connsiteX314" fmla="*/ 1826042 w 1925044"/>
                  <a:gd name="connsiteY314" fmla="*/ 917877 h 2048575"/>
                  <a:gd name="connsiteX315" fmla="*/ 1827577 w 1925044"/>
                  <a:gd name="connsiteY315" fmla="*/ 918900 h 2048575"/>
                  <a:gd name="connsiteX316" fmla="*/ 1829624 w 1925044"/>
                  <a:gd name="connsiteY316" fmla="*/ 919667 h 2048575"/>
                  <a:gd name="connsiteX317" fmla="*/ 1834229 w 1925044"/>
                  <a:gd name="connsiteY317" fmla="*/ 918644 h 2048575"/>
                  <a:gd name="connsiteX318" fmla="*/ 1835764 w 1925044"/>
                  <a:gd name="connsiteY318" fmla="*/ 919667 h 2048575"/>
                  <a:gd name="connsiteX319" fmla="*/ 1834740 w 1925044"/>
                  <a:gd name="connsiteY319" fmla="*/ 920946 h 2048575"/>
                  <a:gd name="connsiteX320" fmla="*/ 1830903 w 1925044"/>
                  <a:gd name="connsiteY320" fmla="*/ 922737 h 2048575"/>
                  <a:gd name="connsiteX321" fmla="*/ 1829368 w 1925044"/>
                  <a:gd name="connsiteY321" fmla="*/ 924272 h 2048575"/>
                  <a:gd name="connsiteX322" fmla="*/ 1829112 w 1925044"/>
                  <a:gd name="connsiteY322" fmla="*/ 925551 h 2048575"/>
                  <a:gd name="connsiteX323" fmla="*/ 1829624 w 1925044"/>
                  <a:gd name="connsiteY323" fmla="*/ 927339 h 2048575"/>
                  <a:gd name="connsiteX324" fmla="*/ 1829880 w 1925044"/>
                  <a:gd name="connsiteY324" fmla="*/ 929130 h 2048575"/>
                  <a:gd name="connsiteX325" fmla="*/ 1828856 w 1925044"/>
                  <a:gd name="connsiteY325" fmla="*/ 931688 h 2048575"/>
                  <a:gd name="connsiteX326" fmla="*/ 1827577 w 1925044"/>
                  <a:gd name="connsiteY326" fmla="*/ 933735 h 2048575"/>
                  <a:gd name="connsiteX327" fmla="*/ 1827577 w 1925044"/>
                  <a:gd name="connsiteY327" fmla="*/ 934758 h 2048575"/>
                  <a:gd name="connsiteX328" fmla="*/ 1829368 w 1925044"/>
                  <a:gd name="connsiteY328" fmla="*/ 937828 h 2048575"/>
                  <a:gd name="connsiteX329" fmla="*/ 1830647 w 1925044"/>
                  <a:gd name="connsiteY329" fmla="*/ 943968 h 2048575"/>
                  <a:gd name="connsiteX330" fmla="*/ 1831414 w 1925044"/>
                  <a:gd name="connsiteY330" fmla="*/ 946014 h 2048575"/>
                  <a:gd name="connsiteX331" fmla="*/ 1831414 w 1925044"/>
                  <a:gd name="connsiteY331" fmla="*/ 948573 h 2048575"/>
                  <a:gd name="connsiteX332" fmla="*/ 1829880 w 1925044"/>
                  <a:gd name="connsiteY332" fmla="*/ 953177 h 2048575"/>
                  <a:gd name="connsiteX333" fmla="*/ 1829112 w 1925044"/>
                  <a:gd name="connsiteY333" fmla="*/ 953689 h 2048575"/>
                  <a:gd name="connsiteX334" fmla="*/ 1826554 w 1925044"/>
                  <a:gd name="connsiteY334" fmla="*/ 955224 h 2048575"/>
                  <a:gd name="connsiteX335" fmla="*/ 1825275 w 1925044"/>
                  <a:gd name="connsiteY335" fmla="*/ 958038 h 2048575"/>
                  <a:gd name="connsiteX336" fmla="*/ 1825531 w 1925044"/>
                  <a:gd name="connsiteY336" fmla="*/ 960596 h 2048575"/>
                  <a:gd name="connsiteX337" fmla="*/ 1827833 w 1925044"/>
                  <a:gd name="connsiteY337" fmla="*/ 966480 h 2048575"/>
                  <a:gd name="connsiteX338" fmla="*/ 1827833 w 1925044"/>
                  <a:gd name="connsiteY338" fmla="*/ 968271 h 2048575"/>
                  <a:gd name="connsiteX339" fmla="*/ 1826554 w 1925044"/>
                  <a:gd name="connsiteY339" fmla="*/ 972875 h 2048575"/>
                  <a:gd name="connsiteX340" fmla="*/ 1826554 w 1925044"/>
                  <a:gd name="connsiteY340" fmla="*/ 974410 h 2048575"/>
                  <a:gd name="connsiteX341" fmla="*/ 1827066 w 1925044"/>
                  <a:gd name="connsiteY341" fmla="*/ 976969 h 2048575"/>
                  <a:gd name="connsiteX342" fmla="*/ 1827066 w 1925044"/>
                  <a:gd name="connsiteY342" fmla="*/ 978503 h 2048575"/>
                  <a:gd name="connsiteX343" fmla="*/ 1825787 w 1925044"/>
                  <a:gd name="connsiteY343" fmla="*/ 981573 h 2048575"/>
                  <a:gd name="connsiteX344" fmla="*/ 1825787 w 1925044"/>
                  <a:gd name="connsiteY344" fmla="*/ 982852 h 2048575"/>
                  <a:gd name="connsiteX345" fmla="*/ 1826810 w 1925044"/>
                  <a:gd name="connsiteY345" fmla="*/ 984643 h 2048575"/>
                  <a:gd name="connsiteX346" fmla="*/ 1831414 w 1925044"/>
                  <a:gd name="connsiteY346" fmla="*/ 987966 h 2048575"/>
                  <a:gd name="connsiteX347" fmla="*/ 1831670 w 1925044"/>
                  <a:gd name="connsiteY347" fmla="*/ 989245 h 2048575"/>
                  <a:gd name="connsiteX348" fmla="*/ 1830647 w 1925044"/>
                  <a:gd name="connsiteY348" fmla="*/ 992571 h 2048575"/>
                  <a:gd name="connsiteX349" fmla="*/ 1830135 w 1925044"/>
                  <a:gd name="connsiteY349" fmla="*/ 993083 h 2048575"/>
                  <a:gd name="connsiteX350" fmla="*/ 1827066 w 1925044"/>
                  <a:gd name="connsiteY350" fmla="*/ 993850 h 2048575"/>
                  <a:gd name="connsiteX351" fmla="*/ 1825275 w 1925044"/>
                  <a:gd name="connsiteY351" fmla="*/ 995129 h 2048575"/>
                  <a:gd name="connsiteX352" fmla="*/ 1824763 w 1925044"/>
                  <a:gd name="connsiteY352" fmla="*/ 996408 h 2048575"/>
                  <a:gd name="connsiteX353" fmla="*/ 1824763 w 1925044"/>
                  <a:gd name="connsiteY353" fmla="*/ 1002804 h 2048575"/>
                  <a:gd name="connsiteX354" fmla="*/ 1824507 w 1925044"/>
                  <a:gd name="connsiteY354" fmla="*/ 1004850 h 2048575"/>
                  <a:gd name="connsiteX355" fmla="*/ 1823228 w 1925044"/>
                  <a:gd name="connsiteY355" fmla="*/ 1007153 h 2048575"/>
                  <a:gd name="connsiteX356" fmla="*/ 1822973 w 1925044"/>
                  <a:gd name="connsiteY356" fmla="*/ 1011246 h 2048575"/>
                  <a:gd name="connsiteX357" fmla="*/ 1823996 w 1925044"/>
                  <a:gd name="connsiteY357" fmla="*/ 1013548 h 2048575"/>
                  <a:gd name="connsiteX358" fmla="*/ 1825787 w 1925044"/>
                  <a:gd name="connsiteY358" fmla="*/ 1014316 h 2048575"/>
                  <a:gd name="connsiteX359" fmla="*/ 1827833 w 1925044"/>
                  <a:gd name="connsiteY359" fmla="*/ 1014316 h 2048575"/>
                  <a:gd name="connsiteX360" fmla="*/ 1829880 w 1925044"/>
                  <a:gd name="connsiteY360" fmla="*/ 1015083 h 2048575"/>
                  <a:gd name="connsiteX361" fmla="*/ 1831414 w 1925044"/>
                  <a:gd name="connsiteY361" fmla="*/ 1016362 h 2048575"/>
                  <a:gd name="connsiteX362" fmla="*/ 1834229 w 1925044"/>
                  <a:gd name="connsiteY362" fmla="*/ 1016618 h 2048575"/>
                  <a:gd name="connsiteX363" fmla="*/ 1836019 w 1925044"/>
                  <a:gd name="connsiteY363" fmla="*/ 1015851 h 2048575"/>
                  <a:gd name="connsiteX364" fmla="*/ 1837810 w 1925044"/>
                  <a:gd name="connsiteY364" fmla="*/ 1015851 h 2048575"/>
                  <a:gd name="connsiteX365" fmla="*/ 1838578 w 1925044"/>
                  <a:gd name="connsiteY365" fmla="*/ 1016362 h 2048575"/>
                  <a:gd name="connsiteX366" fmla="*/ 1839857 w 1925044"/>
                  <a:gd name="connsiteY366" fmla="*/ 1018153 h 2048575"/>
                  <a:gd name="connsiteX367" fmla="*/ 1840880 w 1925044"/>
                  <a:gd name="connsiteY367" fmla="*/ 1021223 h 2048575"/>
                  <a:gd name="connsiteX368" fmla="*/ 1840112 w 1925044"/>
                  <a:gd name="connsiteY368" fmla="*/ 1023781 h 2048575"/>
                  <a:gd name="connsiteX369" fmla="*/ 1837298 w 1925044"/>
                  <a:gd name="connsiteY369" fmla="*/ 1026595 h 2048575"/>
                  <a:gd name="connsiteX370" fmla="*/ 1837554 w 1925044"/>
                  <a:gd name="connsiteY370" fmla="*/ 1028642 h 2048575"/>
                  <a:gd name="connsiteX371" fmla="*/ 1838578 w 1925044"/>
                  <a:gd name="connsiteY371" fmla="*/ 1030176 h 2048575"/>
                  <a:gd name="connsiteX372" fmla="*/ 1839089 w 1925044"/>
                  <a:gd name="connsiteY372" fmla="*/ 1031711 h 2048575"/>
                  <a:gd name="connsiteX373" fmla="*/ 1839089 w 1925044"/>
                  <a:gd name="connsiteY373" fmla="*/ 1034525 h 2048575"/>
                  <a:gd name="connsiteX374" fmla="*/ 1839601 w 1925044"/>
                  <a:gd name="connsiteY374" fmla="*/ 1036572 h 2048575"/>
                  <a:gd name="connsiteX375" fmla="*/ 1839089 w 1925044"/>
                  <a:gd name="connsiteY375" fmla="*/ 1037851 h 2048575"/>
                  <a:gd name="connsiteX376" fmla="*/ 1831670 w 1925044"/>
                  <a:gd name="connsiteY376" fmla="*/ 1042712 h 2048575"/>
                  <a:gd name="connsiteX377" fmla="*/ 1830135 w 1925044"/>
                  <a:gd name="connsiteY377" fmla="*/ 1044758 h 2048575"/>
                  <a:gd name="connsiteX378" fmla="*/ 1829624 w 1925044"/>
                  <a:gd name="connsiteY378" fmla="*/ 1046549 h 2048575"/>
                  <a:gd name="connsiteX379" fmla="*/ 1827321 w 1925044"/>
                  <a:gd name="connsiteY379" fmla="*/ 1048084 h 2048575"/>
                  <a:gd name="connsiteX380" fmla="*/ 1826554 w 1925044"/>
                  <a:gd name="connsiteY380" fmla="*/ 1049363 h 2048575"/>
                  <a:gd name="connsiteX381" fmla="*/ 1826810 w 1925044"/>
                  <a:gd name="connsiteY381" fmla="*/ 1052177 h 2048575"/>
                  <a:gd name="connsiteX382" fmla="*/ 1827066 w 1925044"/>
                  <a:gd name="connsiteY382" fmla="*/ 1054224 h 2048575"/>
                  <a:gd name="connsiteX383" fmla="*/ 1827833 w 1925044"/>
                  <a:gd name="connsiteY383" fmla="*/ 1055247 h 2048575"/>
                  <a:gd name="connsiteX384" fmla="*/ 1834484 w 1925044"/>
                  <a:gd name="connsiteY384" fmla="*/ 1062410 h 2048575"/>
                  <a:gd name="connsiteX385" fmla="*/ 1834996 w 1925044"/>
                  <a:gd name="connsiteY385" fmla="*/ 1064712 h 2048575"/>
                  <a:gd name="connsiteX386" fmla="*/ 1833717 w 1925044"/>
                  <a:gd name="connsiteY386" fmla="*/ 1068038 h 2048575"/>
                  <a:gd name="connsiteX387" fmla="*/ 1833973 w 1925044"/>
                  <a:gd name="connsiteY387" fmla="*/ 1070596 h 2048575"/>
                  <a:gd name="connsiteX388" fmla="*/ 1835508 w 1925044"/>
                  <a:gd name="connsiteY388" fmla="*/ 1072899 h 2048575"/>
                  <a:gd name="connsiteX389" fmla="*/ 1834996 w 1925044"/>
                  <a:gd name="connsiteY389" fmla="*/ 1075201 h 2048575"/>
                  <a:gd name="connsiteX390" fmla="*/ 1831926 w 1925044"/>
                  <a:gd name="connsiteY390" fmla="*/ 1078782 h 2048575"/>
                  <a:gd name="connsiteX391" fmla="*/ 1830391 w 1925044"/>
                  <a:gd name="connsiteY391" fmla="*/ 1081852 h 2048575"/>
                  <a:gd name="connsiteX392" fmla="*/ 1828856 w 1925044"/>
                  <a:gd name="connsiteY392" fmla="*/ 1082620 h 2048575"/>
                  <a:gd name="connsiteX393" fmla="*/ 1827577 w 1925044"/>
                  <a:gd name="connsiteY393" fmla="*/ 1084154 h 2048575"/>
                  <a:gd name="connsiteX394" fmla="*/ 1827066 w 1925044"/>
                  <a:gd name="connsiteY394" fmla="*/ 1086201 h 2048575"/>
                  <a:gd name="connsiteX395" fmla="*/ 1828089 w 1925044"/>
                  <a:gd name="connsiteY395" fmla="*/ 1089015 h 2048575"/>
                  <a:gd name="connsiteX396" fmla="*/ 1828089 w 1925044"/>
                  <a:gd name="connsiteY396" fmla="*/ 1091062 h 2048575"/>
                  <a:gd name="connsiteX397" fmla="*/ 1826810 w 1925044"/>
                  <a:gd name="connsiteY397" fmla="*/ 1092085 h 2048575"/>
                  <a:gd name="connsiteX398" fmla="*/ 1824507 w 1925044"/>
                  <a:gd name="connsiteY398" fmla="*/ 1092341 h 2048575"/>
                  <a:gd name="connsiteX399" fmla="*/ 1821949 w 1925044"/>
                  <a:gd name="connsiteY399" fmla="*/ 1091318 h 2048575"/>
                  <a:gd name="connsiteX400" fmla="*/ 1819135 w 1925044"/>
                  <a:gd name="connsiteY400" fmla="*/ 1091318 h 2048575"/>
                  <a:gd name="connsiteX401" fmla="*/ 1817856 w 1925044"/>
                  <a:gd name="connsiteY401" fmla="*/ 1091829 h 2048575"/>
                  <a:gd name="connsiteX402" fmla="*/ 1814786 w 1925044"/>
                  <a:gd name="connsiteY402" fmla="*/ 1093876 h 2048575"/>
                  <a:gd name="connsiteX403" fmla="*/ 1812228 w 1925044"/>
                  <a:gd name="connsiteY403" fmla="*/ 1097457 h 2048575"/>
                  <a:gd name="connsiteX404" fmla="*/ 1811716 w 1925044"/>
                  <a:gd name="connsiteY404" fmla="*/ 1099248 h 2048575"/>
                  <a:gd name="connsiteX405" fmla="*/ 1811716 w 1925044"/>
                  <a:gd name="connsiteY405" fmla="*/ 1101550 h 2048575"/>
                  <a:gd name="connsiteX406" fmla="*/ 1812996 w 1925044"/>
                  <a:gd name="connsiteY406" fmla="*/ 1103085 h 2048575"/>
                  <a:gd name="connsiteX407" fmla="*/ 1817600 w 1925044"/>
                  <a:gd name="connsiteY407" fmla="*/ 1103085 h 2048575"/>
                  <a:gd name="connsiteX408" fmla="*/ 1819903 w 1925044"/>
                  <a:gd name="connsiteY408" fmla="*/ 1103341 h 2048575"/>
                  <a:gd name="connsiteX409" fmla="*/ 1821438 w 1925044"/>
                  <a:gd name="connsiteY409" fmla="*/ 1104109 h 2048575"/>
                  <a:gd name="connsiteX410" fmla="*/ 1822973 w 1925044"/>
                  <a:gd name="connsiteY410" fmla="*/ 1105899 h 2048575"/>
                  <a:gd name="connsiteX411" fmla="*/ 1823484 w 1925044"/>
                  <a:gd name="connsiteY411" fmla="*/ 1107946 h 2048575"/>
                  <a:gd name="connsiteX412" fmla="*/ 1823484 w 1925044"/>
                  <a:gd name="connsiteY412" fmla="*/ 1111527 h 2048575"/>
                  <a:gd name="connsiteX413" fmla="*/ 1821693 w 1925044"/>
                  <a:gd name="connsiteY413" fmla="*/ 1115365 h 2048575"/>
                  <a:gd name="connsiteX414" fmla="*/ 1821949 w 1925044"/>
                  <a:gd name="connsiteY414" fmla="*/ 1117667 h 2048575"/>
                  <a:gd name="connsiteX415" fmla="*/ 1822973 w 1925044"/>
                  <a:gd name="connsiteY415" fmla="*/ 1123809 h 2048575"/>
                  <a:gd name="connsiteX416" fmla="*/ 1822973 w 1925044"/>
                  <a:gd name="connsiteY416" fmla="*/ 1125088 h 2048575"/>
                  <a:gd name="connsiteX417" fmla="*/ 1822205 w 1925044"/>
                  <a:gd name="connsiteY417" fmla="*/ 1126112 h 2048575"/>
                  <a:gd name="connsiteX418" fmla="*/ 1818623 w 1925044"/>
                  <a:gd name="connsiteY418" fmla="*/ 1126623 h 2048575"/>
                  <a:gd name="connsiteX419" fmla="*/ 1818368 w 1925044"/>
                  <a:gd name="connsiteY419" fmla="*/ 1127391 h 2048575"/>
                  <a:gd name="connsiteX420" fmla="*/ 1818368 w 1925044"/>
                  <a:gd name="connsiteY420" fmla="*/ 1130716 h 2048575"/>
                  <a:gd name="connsiteX421" fmla="*/ 1817856 w 1925044"/>
                  <a:gd name="connsiteY421" fmla="*/ 1133530 h 2048575"/>
                  <a:gd name="connsiteX422" fmla="*/ 1817089 w 1925044"/>
                  <a:gd name="connsiteY422" fmla="*/ 1136089 h 2048575"/>
                  <a:gd name="connsiteX423" fmla="*/ 1814019 w 1925044"/>
                  <a:gd name="connsiteY423" fmla="*/ 1138647 h 2048575"/>
                  <a:gd name="connsiteX424" fmla="*/ 1813507 w 1925044"/>
                  <a:gd name="connsiteY424" fmla="*/ 1140949 h 2048575"/>
                  <a:gd name="connsiteX425" fmla="*/ 1814019 w 1925044"/>
                  <a:gd name="connsiteY425" fmla="*/ 1144019 h 2048575"/>
                  <a:gd name="connsiteX426" fmla="*/ 1814019 w 1925044"/>
                  <a:gd name="connsiteY426" fmla="*/ 1145554 h 2048575"/>
                  <a:gd name="connsiteX427" fmla="*/ 1813251 w 1925044"/>
                  <a:gd name="connsiteY427" fmla="*/ 1147345 h 2048575"/>
                  <a:gd name="connsiteX428" fmla="*/ 1813251 w 1925044"/>
                  <a:gd name="connsiteY428" fmla="*/ 1148624 h 2048575"/>
                  <a:gd name="connsiteX429" fmla="*/ 1815298 w 1925044"/>
                  <a:gd name="connsiteY429" fmla="*/ 1150414 h 2048575"/>
                  <a:gd name="connsiteX430" fmla="*/ 1814530 w 1925044"/>
                  <a:gd name="connsiteY430" fmla="*/ 1152717 h 2048575"/>
                  <a:gd name="connsiteX431" fmla="*/ 1811205 w 1925044"/>
                  <a:gd name="connsiteY431" fmla="*/ 1153996 h 2048575"/>
                  <a:gd name="connsiteX432" fmla="*/ 1806088 w 1925044"/>
                  <a:gd name="connsiteY432" fmla="*/ 1155275 h 2048575"/>
                  <a:gd name="connsiteX433" fmla="*/ 1805065 w 1925044"/>
                  <a:gd name="connsiteY433" fmla="*/ 1155787 h 2048575"/>
                  <a:gd name="connsiteX434" fmla="*/ 1802507 w 1925044"/>
                  <a:gd name="connsiteY434" fmla="*/ 1158601 h 2048575"/>
                  <a:gd name="connsiteX435" fmla="*/ 1799437 w 1925044"/>
                  <a:gd name="connsiteY435" fmla="*/ 1160391 h 2048575"/>
                  <a:gd name="connsiteX436" fmla="*/ 1799181 w 1925044"/>
                  <a:gd name="connsiteY436" fmla="*/ 1162438 h 2048575"/>
                  <a:gd name="connsiteX437" fmla="*/ 1798670 w 1925044"/>
                  <a:gd name="connsiteY437" fmla="*/ 1163205 h 2048575"/>
                  <a:gd name="connsiteX438" fmla="*/ 1797135 w 1925044"/>
                  <a:gd name="connsiteY438" fmla="*/ 1164485 h 2048575"/>
                  <a:gd name="connsiteX439" fmla="*/ 1796879 w 1925044"/>
                  <a:gd name="connsiteY439" fmla="*/ 1166275 h 2048575"/>
                  <a:gd name="connsiteX440" fmla="*/ 1797646 w 1925044"/>
                  <a:gd name="connsiteY440" fmla="*/ 1167554 h 2048575"/>
                  <a:gd name="connsiteX441" fmla="*/ 1799437 w 1925044"/>
                  <a:gd name="connsiteY441" fmla="*/ 1169345 h 2048575"/>
                  <a:gd name="connsiteX442" fmla="*/ 1800205 w 1925044"/>
                  <a:gd name="connsiteY442" fmla="*/ 1170880 h 2048575"/>
                  <a:gd name="connsiteX443" fmla="*/ 1800460 w 1925044"/>
                  <a:gd name="connsiteY443" fmla="*/ 1173694 h 2048575"/>
                  <a:gd name="connsiteX444" fmla="*/ 1799693 w 1925044"/>
                  <a:gd name="connsiteY444" fmla="*/ 1180090 h 2048575"/>
                  <a:gd name="connsiteX445" fmla="*/ 1799949 w 1925044"/>
                  <a:gd name="connsiteY445" fmla="*/ 1184183 h 2048575"/>
                  <a:gd name="connsiteX446" fmla="*/ 1801995 w 1925044"/>
                  <a:gd name="connsiteY446" fmla="*/ 1188276 h 2048575"/>
                  <a:gd name="connsiteX447" fmla="*/ 1808391 w 1925044"/>
                  <a:gd name="connsiteY447" fmla="*/ 1193136 h 2048575"/>
                  <a:gd name="connsiteX448" fmla="*/ 1810182 w 1925044"/>
                  <a:gd name="connsiteY448" fmla="*/ 1194927 h 2048575"/>
                  <a:gd name="connsiteX449" fmla="*/ 1810949 w 1925044"/>
                  <a:gd name="connsiteY449" fmla="*/ 1196718 h 2048575"/>
                  <a:gd name="connsiteX450" fmla="*/ 1810949 w 1925044"/>
                  <a:gd name="connsiteY450" fmla="*/ 1198764 h 2048575"/>
                  <a:gd name="connsiteX451" fmla="*/ 1809158 w 1925044"/>
                  <a:gd name="connsiteY451" fmla="*/ 1200299 h 2048575"/>
                  <a:gd name="connsiteX452" fmla="*/ 1806856 w 1925044"/>
                  <a:gd name="connsiteY452" fmla="*/ 1200299 h 2048575"/>
                  <a:gd name="connsiteX453" fmla="*/ 1805832 w 1925044"/>
                  <a:gd name="connsiteY453" fmla="*/ 1200811 h 2048575"/>
                  <a:gd name="connsiteX454" fmla="*/ 1804042 w 1925044"/>
                  <a:gd name="connsiteY454" fmla="*/ 1202858 h 2048575"/>
                  <a:gd name="connsiteX455" fmla="*/ 1803786 w 1925044"/>
                  <a:gd name="connsiteY455" fmla="*/ 1204648 h 2048575"/>
                  <a:gd name="connsiteX456" fmla="*/ 1803019 w 1925044"/>
                  <a:gd name="connsiteY456" fmla="*/ 1206183 h 2048575"/>
                  <a:gd name="connsiteX457" fmla="*/ 1803274 w 1925044"/>
                  <a:gd name="connsiteY457" fmla="*/ 1208230 h 2048575"/>
                  <a:gd name="connsiteX458" fmla="*/ 1804809 w 1925044"/>
                  <a:gd name="connsiteY458" fmla="*/ 1212579 h 2048575"/>
                  <a:gd name="connsiteX459" fmla="*/ 1805832 w 1925044"/>
                  <a:gd name="connsiteY459" fmla="*/ 1216672 h 2048575"/>
                  <a:gd name="connsiteX460" fmla="*/ 1805832 w 1925044"/>
                  <a:gd name="connsiteY460" fmla="*/ 1223835 h 2048575"/>
                  <a:gd name="connsiteX461" fmla="*/ 1805577 w 1925044"/>
                  <a:gd name="connsiteY461" fmla="*/ 1225114 h 2048575"/>
                  <a:gd name="connsiteX462" fmla="*/ 1804298 w 1925044"/>
                  <a:gd name="connsiteY462" fmla="*/ 1227160 h 2048575"/>
                  <a:gd name="connsiteX463" fmla="*/ 1802507 w 1925044"/>
                  <a:gd name="connsiteY463" fmla="*/ 1231509 h 2048575"/>
                  <a:gd name="connsiteX464" fmla="*/ 1799949 w 1925044"/>
                  <a:gd name="connsiteY464" fmla="*/ 1235091 h 2048575"/>
                  <a:gd name="connsiteX465" fmla="*/ 1797646 w 1925044"/>
                  <a:gd name="connsiteY465" fmla="*/ 1237649 h 2048575"/>
                  <a:gd name="connsiteX466" fmla="*/ 1793297 w 1925044"/>
                  <a:gd name="connsiteY466" fmla="*/ 1240463 h 2048575"/>
                  <a:gd name="connsiteX467" fmla="*/ 1791507 w 1925044"/>
                  <a:gd name="connsiteY467" fmla="*/ 1241998 h 2048575"/>
                  <a:gd name="connsiteX468" fmla="*/ 1791251 w 1925044"/>
                  <a:gd name="connsiteY468" fmla="*/ 1243021 h 2048575"/>
                  <a:gd name="connsiteX469" fmla="*/ 1792530 w 1925044"/>
                  <a:gd name="connsiteY469" fmla="*/ 1245068 h 2048575"/>
                  <a:gd name="connsiteX470" fmla="*/ 1792786 w 1925044"/>
                  <a:gd name="connsiteY470" fmla="*/ 1246603 h 2048575"/>
                  <a:gd name="connsiteX471" fmla="*/ 1792530 w 1925044"/>
                  <a:gd name="connsiteY471" fmla="*/ 1247882 h 2048575"/>
                  <a:gd name="connsiteX472" fmla="*/ 1790228 w 1925044"/>
                  <a:gd name="connsiteY472" fmla="*/ 1250184 h 2048575"/>
                  <a:gd name="connsiteX473" fmla="*/ 1789972 w 1925044"/>
                  <a:gd name="connsiteY473" fmla="*/ 1251722 h 2048575"/>
                  <a:gd name="connsiteX474" fmla="*/ 1788437 w 1925044"/>
                  <a:gd name="connsiteY474" fmla="*/ 1254536 h 2048575"/>
                  <a:gd name="connsiteX475" fmla="*/ 1786134 w 1925044"/>
                  <a:gd name="connsiteY475" fmla="*/ 1256838 h 2048575"/>
                  <a:gd name="connsiteX476" fmla="*/ 1783576 w 1925044"/>
                  <a:gd name="connsiteY476" fmla="*/ 1258885 h 2048575"/>
                  <a:gd name="connsiteX477" fmla="*/ 1781274 w 1925044"/>
                  <a:gd name="connsiteY477" fmla="*/ 1261187 h 2048575"/>
                  <a:gd name="connsiteX478" fmla="*/ 1778204 w 1925044"/>
                  <a:gd name="connsiteY478" fmla="*/ 1264769 h 2048575"/>
                  <a:gd name="connsiteX479" fmla="*/ 1776413 w 1925044"/>
                  <a:gd name="connsiteY479" fmla="*/ 1265280 h 2048575"/>
                  <a:gd name="connsiteX480" fmla="*/ 1768483 w 1925044"/>
                  <a:gd name="connsiteY480" fmla="*/ 1265792 h 2048575"/>
                  <a:gd name="connsiteX481" fmla="*/ 1763366 w 1925044"/>
                  <a:gd name="connsiteY481" fmla="*/ 1265792 h 2048575"/>
                  <a:gd name="connsiteX482" fmla="*/ 1761320 w 1925044"/>
                  <a:gd name="connsiteY482" fmla="*/ 1266048 h 2048575"/>
                  <a:gd name="connsiteX483" fmla="*/ 1758762 w 1925044"/>
                  <a:gd name="connsiteY483" fmla="*/ 1266815 h 2048575"/>
                  <a:gd name="connsiteX484" fmla="*/ 1755692 w 1925044"/>
                  <a:gd name="connsiteY484" fmla="*/ 1268862 h 2048575"/>
                  <a:gd name="connsiteX485" fmla="*/ 1753901 w 1925044"/>
                  <a:gd name="connsiteY485" fmla="*/ 1269373 h 2048575"/>
                  <a:gd name="connsiteX486" fmla="*/ 1744180 w 1925044"/>
                  <a:gd name="connsiteY486" fmla="*/ 1271676 h 2048575"/>
                  <a:gd name="connsiteX487" fmla="*/ 1740854 w 1925044"/>
                  <a:gd name="connsiteY487" fmla="*/ 1271420 h 2048575"/>
                  <a:gd name="connsiteX488" fmla="*/ 1736761 w 1925044"/>
                  <a:gd name="connsiteY488" fmla="*/ 1270397 h 2048575"/>
                  <a:gd name="connsiteX489" fmla="*/ 1727040 w 1925044"/>
                  <a:gd name="connsiteY489" fmla="*/ 1269373 h 2048575"/>
                  <a:gd name="connsiteX490" fmla="*/ 1724994 w 1925044"/>
                  <a:gd name="connsiteY490" fmla="*/ 1269120 h 2048575"/>
                  <a:gd name="connsiteX491" fmla="*/ 1721924 w 1925044"/>
                  <a:gd name="connsiteY491" fmla="*/ 1267841 h 2048575"/>
                  <a:gd name="connsiteX492" fmla="*/ 1720389 w 1925044"/>
                  <a:gd name="connsiteY492" fmla="*/ 1267074 h 2048575"/>
                  <a:gd name="connsiteX493" fmla="*/ 1718854 w 1925044"/>
                  <a:gd name="connsiteY493" fmla="*/ 1265538 h 2048575"/>
                  <a:gd name="connsiteX494" fmla="*/ 1714249 w 1925044"/>
                  <a:gd name="connsiteY494" fmla="*/ 1263492 h 2048575"/>
                  <a:gd name="connsiteX495" fmla="*/ 1711179 w 1925044"/>
                  <a:gd name="connsiteY495" fmla="*/ 1262980 h 2048575"/>
                  <a:gd name="connsiteX496" fmla="*/ 1707854 w 1925044"/>
                  <a:gd name="connsiteY496" fmla="*/ 1262727 h 2048575"/>
                  <a:gd name="connsiteX497" fmla="*/ 1704528 w 1925044"/>
                  <a:gd name="connsiteY497" fmla="*/ 1261704 h 2048575"/>
                  <a:gd name="connsiteX498" fmla="*/ 1702481 w 1925044"/>
                  <a:gd name="connsiteY498" fmla="*/ 1259913 h 2048575"/>
                  <a:gd name="connsiteX499" fmla="*/ 1699923 w 1925044"/>
                  <a:gd name="connsiteY499" fmla="*/ 1255820 h 2048575"/>
                  <a:gd name="connsiteX500" fmla="*/ 1697365 w 1925044"/>
                  <a:gd name="connsiteY500" fmla="*/ 1251983 h 2048575"/>
                  <a:gd name="connsiteX501" fmla="*/ 1693272 w 1925044"/>
                  <a:gd name="connsiteY501" fmla="*/ 1247122 h 2048575"/>
                  <a:gd name="connsiteX502" fmla="*/ 1690969 w 1925044"/>
                  <a:gd name="connsiteY502" fmla="*/ 1246869 h 2048575"/>
                  <a:gd name="connsiteX503" fmla="*/ 1687644 w 1925044"/>
                  <a:gd name="connsiteY503" fmla="*/ 1247636 h 2048575"/>
                  <a:gd name="connsiteX504" fmla="*/ 1686876 w 1925044"/>
                  <a:gd name="connsiteY504" fmla="*/ 1247380 h 2048575"/>
                  <a:gd name="connsiteX505" fmla="*/ 1682783 w 1925044"/>
                  <a:gd name="connsiteY505" fmla="*/ 1244566 h 2048575"/>
                  <a:gd name="connsiteX506" fmla="*/ 1680481 w 1925044"/>
                  <a:gd name="connsiteY506" fmla="*/ 1243799 h 2048575"/>
                  <a:gd name="connsiteX507" fmla="*/ 1678434 w 1925044"/>
                  <a:gd name="connsiteY507" fmla="*/ 1243799 h 2048575"/>
                  <a:gd name="connsiteX508" fmla="*/ 1676388 w 1925044"/>
                  <a:gd name="connsiteY508" fmla="*/ 1244822 h 2048575"/>
                  <a:gd name="connsiteX509" fmla="*/ 1674341 w 1925044"/>
                  <a:gd name="connsiteY509" fmla="*/ 1247636 h 2048575"/>
                  <a:gd name="connsiteX510" fmla="*/ 1671271 w 1925044"/>
                  <a:gd name="connsiteY510" fmla="*/ 1250450 h 2048575"/>
                  <a:gd name="connsiteX511" fmla="*/ 1669736 w 1925044"/>
                  <a:gd name="connsiteY511" fmla="*/ 1251474 h 2048575"/>
                  <a:gd name="connsiteX512" fmla="*/ 1664364 w 1925044"/>
                  <a:gd name="connsiteY512" fmla="*/ 1253264 h 2048575"/>
                  <a:gd name="connsiteX513" fmla="*/ 1660527 w 1925044"/>
                  <a:gd name="connsiteY513" fmla="*/ 1255052 h 2048575"/>
                  <a:gd name="connsiteX514" fmla="*/ 1658736 w 1925044"/>
                  <a:gd name="connsiteY514" fmla="*/ 1256331 h 2048575"/>
                  <a:gd name="connsiteX515" fmla="*/ 1657713 w 1925044"/>
                  <a:gd name="connsiteY515" fmla="*/ 1258634 h 2048575"/>
                  <a:gd name="connsiteX516" fmla="*/ 1658225 w 1925044"/>
                  <a:gd name="connsiteY516" fmla="*/ 1261192 h 2048575"/>
                  <a:gd name="connsiteX517" fmla="*/ 1662062 w 1925044"/>
                  <a:gd name="connsiteY517" fmla="*/ 1267332 h 2048575"/>
                  <a:gd name="connsiteX518" fmla="*/ 1663341 w 1925044"/>
                  <a:gd name="connsiteY518" fmla="*/ 1270402 h 2048575"/>
                  <a:gd name="connsiteX519" fmla="*/ 1664876 w 1925044"/>
                  <a:gd name="connsiteY519" fmla="*/ 1272704 h 2048575"/>
                  <a:gd name="connsiteX520" fmla="*/ 1666667 w 1925044"/>
                  <a:gd name="connsiteY520" fmla="*/ 1278076 h 2048575"/>
                  <a:gd name="connsiteX521" fmla="*/ 1672806 w 1925044"/>
                  <a:gd name="connsiteY521" fmla="*/ 1285495 h 2048575"/>
                  <a:gd name="connsiteX522" fmla="*/ 1674085 w 1925044"/>
                  <a:gd name="connsiteY522" fmla="*/ 1287797 h 2048575"/>
                  <a:gd name="connsiteX523" fmla="*/ 1674085 w 1925044"/>
                  <a:gd name="connsiteY523" fmla="*/ 1289844 h 2048575"/>
                  <a:gd name="connsiteX524" fmla="*/ 1673318 w 1925044"/>
                  <a:gd name="connsiteY524" fmla="*/ 1290867 h 2048575"/>
                  <a:gd name="connsiteX525" fmla="*/ 1670248 w 1925044"/>
                  <a:gd name="connsiteY525" fmla="*/ 1292146 h 2048575"/>
                  <a:gd name="connsiteX526" fmla="*/ 1669992 w 1925044"/>
                  <a:gd name="connsiteY526" fmla="*/ 1292914 h 2048575"/>
                  <a:gd name="connsiteX527" fmla="*/ 1671015 w 1925044"/>
                  <a:gd name="connsiteY527" fmla="*/ 1296240 h 2048575"/>
                  <a:gd name="connsiteX528" fmla="*/ 1670504 w 1925044"/>
                  <a:gd name="connsiteY528" fmla="*/ 1297774 h 2048575"/>
                  <a:gd name="connsiteX529" fmla="*/ 1668201 w 1925044"/>
                  <a:gd name="connsiteY529" fmla="*/ 1298798 h 2048575"/>
                  <a:gd name="connsiteX530" fmla="*/ 1666155 w 1925044"/>
                  <a:gd name="connsiteY530" fmla="*/ 1298798 h 2048575"/>
                  <a:gd name="connsiteX531" fmla="*/ 1663597 w 1925044"/>
                  <a:gd name="connsiteY531" fmla="*/ 1297774 h 2048575"/>
                  <a:gd name="connsiteX532" fmla="*/ 1661806 w 1925044"/>
                  <a:gd name="connsiteY532" fmla="*/ 1296751 h 2048575"/>
                  <a:gd name="connsiteX533" fmla="*/ 1660527 w 1925044"/>
                  <a:gd name="connsiteY533" fmla="*/ 1296240 h 2048575"/>
                  <a:gd name="connsiteX534" fmla="*/ 1658480 w 1925044"/>
                  <a:gd name="connsiteY534" fmla="*/ 1296751 h 2048575"/>
                  <a:gd name="connsiteX535" fmla="*/ 1655922 w 1925044"/>
                  <a:gd name="connsiteY535" fmla="*/ 1298798 h 2048575"/>
                  <a:gd name="connsiteX536" fmla="*/ 1655155 w 1925044"/>
                  <a:gd name="connsiteY536" fmla="*/ 1300077 h 2048575"/>
                  <a:gd name="connsiteX537" fmla="*/ 1653364 w 1925044"/>
                  <a:gd name="connsiteY537" fmla="*/ 1304170 h 2048575"/>
                  <a:gd name="connsiteX538" fmla="*/ 1652085 w 1925044"/>
                  <a:gd name="connsiteY538" fmla="*/ 1307240 h 2048575"/>
                  <a:gd name="connsiteX539" fmla="*/ 1650550 w 1925044"/>
                  <a:gd name="connsiteY539" fmla="*/ 1309542 h 2048575"/>
                  <a:gd name="connsiteX540" fmla="*/ 1645689 w 1925044"/>
                  <a:gd name="connsiteY540" fmla="*/ 1314659 h 2048575"/>
                  <a:gd name="connsiteX541" fmla="*/ 1641852 w 1925044"/>
                  <a:gd name="connsiteY541" fmla="*/ 1320031 h 2048575"/>
                  <a:gd name="connsiteX542" fmla="*/ 1641340 w 1925044"/>
                  <a:gd name="connsiteY542" fmla="*/ 1322077 h 2048575"/>
                  <a:gd name="connsiteX543" fmla="*/ 1639294 w 1925044"/>
                  <a:gd name="connsiteY543" fmla="*/ 1332054 h 2048575"/>
                  <a:gd name="connsiteX544" fmla="*/ 1637759 w 1925044"/>
                  <a:gd name="connsiteY544" fmla="*/ 1335124 h 2048575"/>
                  <a:gd name="connsiteX545" fmla="*/ 1635712 w 1925044"/>
                  <a:gd name="connsiteY545" fmla="*/ 1337427 h 2048575"/>
                  <a:gd name="connsiteX546" fmla="*/ 1629828 w 1925044"/>
                  <a:gd name="connsiteY546" fmla="*/ 1341520 h 2048575"/>
                  <a:gd name="connsiteX547" fmla="*/ 1623177 w 1925044"/>
                  <a:gd name="connsiteY547" fmla="*/ 1345357 h 2048575"/>
                  <a:gd name="connsiteX548" fmla="*/ 1621386 w 1925044"/>
                  <a:gd name="connsiteY548" fmla="*/ 1348171 h 2048575"/>
                  <a:gd name="connsiteX549" fmla="*/ 1620363 w 1925044"/>
                  <a:gd name="connsiteY549" fmla="*/ 1357125 h 2048575"/>
                  <a:gd name="connsiteX550" fmla="*/ 1619852 w 1925044"/>
                  <a:gd name="connsiteY550" fmla="*/ 1359683 h 2048575"/>
                  <a:gd name="connsiteX551" fmla="*/ 1618828 w 1925044"/>
                  <a:gd name="connsiteY551" fmla="*/ 1361729 h 2048575"/>
                  <a:gd name="connsiteX552" fmla="*/ 1616014 w 1925044"/>
                  <a:gd name="connsiteY552" fmla="*/ 1364032 h 2048575"/>
                  <a:gd name="connsiteX553" fmla="*/ 1610386 w 1925044"/>
                  <a:gd name="connsiteY553" fmla="*/ 1367102 h 2048575"/>
                  <a:gd name="connsiteX554" fmla="*/ 1607061 w 1925044"/>
                  <a:gd name="connsiteY554" fmla="*/ 1368381 h 2048575"/>
                  <a:gd name="connsiteX555" fmla="*/ 1602712 w 1925044"/>
                  <a:gd name="connsiteY555" fmla="*/ 1370169 h 2048575"/>
                  <a:gd name="connsiteX556" fmla="*/ 1600153 w 1925044"/>
                  <a:gd name="connsiteY556" fmla="*/ 1370936 h 2048575"/>
                  <a:gd name="connsiteX557" fmla="*/ 1596828 w 1925044"/>
                  <a:gd name="connsiteY557" fmla="*/ 1372983 h 2048575"/>
                  <a:gd name="connsiteX558" fmla="*/ 1593502 w 1925044"/>
                  <a:gd name="connsiteY558" fmla="*/ 1375541 h 2048575"/>
                  <a:gd name="connsiteX559" fmla="*/ 1593502 w 1925044"/>
                  <a:gd name="connsiteY559" fmla="*/ 1378611 h 2048575"/>
                  <a:gd name="connsiteX560" fmla="*/ 1595037 w 1925044"/>
                  <a:gd name="connsiteY560" fmla="*/ 1380913 h 2048575"/>
                  <a:gd name="connsiteX561" fmla="*/ 1595037 w 1925044"/>
                  <a:gd name="connsiteY561" fmla="*/ 1381681 h 2048575"/>
                  <a:gd name="connsiteX562" fmla="*/ 1594014 w 1925044"/>
                  <a:gd name="connsiteY562" fmla="*/ 1384239 h 2048575"/>
                  <a:gd name="connsiteX563" fmla="*/ 1595549 w 1925044"/>
                  <a:gd name="connsiteY563" fmla="*/ 1390888 h 2048575"/>
                  <a:gd name="connsiteX564" fmla="*/ 1596060 w 1925044"/>
                  <a:gd name="connsiteY564" fmla="*/ 1394213 h 2048575"/>
                  <a:gd name="connsiteX565" fmla="*/ 1595804 w 1925044"/>
                  <a:gd name="connsiteY565" fmla="*/ 1397795 h 2048575"/>
                  <a:gd name="connsiteX566" fmla="*/ 1595037 w 1925044"/>
                  <a:gd name="connsiteY566" fmla="*/ 1401632 h 2048575"/>
                  <a:gd name="connsiteX567" fmla="*/ 1595293 w 1925044"/>
                  <a:gd name="connsiteY567" fmla="*/ 1405214 h 2048575"/>
                  <a:gd name="connsiteX568" fmla="*/ 1592990 w 1925044"/>
                  <a:gd name="connsiteY568" fmla="*/ 1408283 h 2048575"/>
                  <a:gd name="connsiteX569" fmla="*/ 1588641 w 1925044"/>
                  <a:gd name="connsiteY569" fmla="*/ 1411353 h 2048575"/>
                  <a:gd name="connsiteX570" fmla="*/ 1587107 w 1925044"/>
                  <a:gd name="connsiteY570" fmla="*/ 1412121 h 2048575"/>
                  <a:gd name="connsiteX571" fmla="*/ 1584804 w 1925044"/>
                  <a:gd name="connsiteY571" fmla="*/ 1412632 h 2048575"/>
                  <a:gd name="connsiteX572" fmla="*/ 1578409 w 1925044"/>
                  <a:gd name="connsiteY572" fmla="*/ 1412632 h 2048575"/>
                  <a:gd name="connsiteX573" fmla="*/ 1576618 w 1925044"/>
                  <a:gd name="connsiteY573" fmla="*/ 1413656 h 2048575"/>
                  <a:gd name="connsiteX574" fmla="*/ 1576618 w 1925044"/>
                  <a:gd name="connsiteY574" fmla="*/ 1414423 h 2048575"/>
                  <a:gd name="connsiteX575" fmla="*/ 1578920 w 1925044"/>
                  <a:gd name="connsiteY575" fmla="*/ 1416214 h 2048575"/>
                  <a:gd name="connsiteX576" fmla="*/ 1579944 w 1925044"/>
                  <a:gd name="connsiteY576" fmla="*/ 1418260 h 2048575"/>
                  <a:gd name="connsiteX577" fmla="*/ 1580967 w 1925044"/>
                  <a:gd name="connsiteY577" fmla="*/ 1419284 h 2048575"/>
                  <a:gd name="connsiteX578" fmla="*/ 1583525 w 1925044"/>
                  <a:gd name="connsiteY578" fmla="*/ 1419540 h 2048575"/>
                  <a:gd name="connsiteX579" fmla="*/ 1584804 w 1925044"/>
                  <a:gd name="connsiteY579" fmla="*/ 1421842 h 2048575"/>
                  <a:gd name="connsiteX580" fmla="*/ 1585316 w 1925044"/>
                  <a:gd name="connsiteY580" fmla="*/ 1423633 h 2048575"/>
                  <a:gd name="connsiteX581" fmla="*/ 1587618 w 1925044"/>
                  <a:gd name="connsiteY581" fmla="*/ 1425679 h 2048575"/>
                  <a:gd name="connsiteX582" fmla="*/ 1588641 w 1925044"/>
                  <a:gd name="connsiteY582" fmla="*/ 1427982 h 2048575"/>
                  <a:gd name="connsiteX583" fmla="*/ 1589665 w 1925044"/>
                  <a:gd name="connsiteY583" fmla="*/ 1432586 h 2048575"/>
                  <a:gd name="connsiteX584" fmla="*/ 1590944 w 1925044"/>
                  <a:gd name="connsiteY584" fmla="*/ 1435144 h 2048575"/>
                  <a:gd name="connsiteX585" fmla="*/ 1591711 w 1925044"/>
                  <a:gd name="connsiteY585" fmla="*/ 1437191 h 2048575"/>
                  <a:gd name="connsiteX586" fmla="*/ 1591967 w 1925044"/>
                  <a:gd name="connsiteY586" fmla="*/ 1441284 h 2048575"/>
                  <a:gd name="connsiteX587" fmla="*/ 1592735 w 1925044"/>
                  <a:gd name="connsiteY587" fmla="*/ 1443331 h 2048575"/>
                  <a:gd name="connsiteX588" fmla="*/ 1594014 w 1925044"/>
                  <a:gd name="connsiteY588" fmla="*/ 1445377 h 2048575"/>
                  <a:gd name="connsiteX589" fmla="*/ 1594014 w 1925044"/>
                  <a:gd name="connsiteY589" fmla="*/ 1447935 h 2048575"/>
                  <a:gd name="connsiteX590" fmla="*/ 1592990 w 1925044"/>
                  <a:gd name="connsiteY590" fmla="*/ 1449726 h 2048575"/>
                  <a:gd name="connsiteX591" fmla="*/ 1592735 w 1925044"/>
                  <a:gd name="connsiteY591" fmla="*/ 1451005 h 2048575"/>
                  <a:gd name="connsiteX592" fmla="*/ 1593502 w 1925044"/>
                  <a:gd name="connsiteY592" fmla="*/ 1452540 h 2048575"/>
                  <a:gd name="connsiteX593" fmla="*/ 1596316 w 1925044"/>
                  <a:gd name="connsiteY593" fmla="*/ 1453819 h 2048575"/>
                  <a:gd name="connsiteX594" fmla="*/ 1598874 w 1925044"/>
                  <a:gd name="connsiteY594" fmla="*/ 1456122 h 2048575"/>
                  <a:gd name="connsiteX595" fmla="*/ 1601688 w 1925044"/>
                  <a:gd name="connsiteY595" fmla="*/ 1457657 h 2048575"/>
                  <a:gd name="connsiteX596" fmla="*/ 1602712 w 1925044"/>
                  <a:gd name="connsiteY596" fmla="*/ 1459192 h 2048575"/>
                  <a:gd name="connsiteX597" fmla="*/ 1603479 w 1925044"/>
                  <a:gd name="connsiteY597" fmla="*/ 1461750 h 2048575"/>
                  <a:gd name="connsiteX598" fmla="*/ 1603479 w 1925044"/>
                  <a:gd name="connsiteY598" fmla="*/ 1464308 h 2048575"/>
                  <a:gd name="connsiteX599" fmla="*/ 1602712 w 1925044"/>
                  <a:gd name="connsiteY599" fmla="*/ 1465843 h 2048575"/>
                  <a:gd name="connsiteX600" fmla="*/ 1600409 w 1925044"/>
                  <a:gd name="connsiteY600" fmla="*/ 1468913 h 2048575"/>
                  <a:gd name="connsiteX601" fmla="*/ 1599130 w 1925044"/>
                  <a:gd name="connsiteY601" fmla="*/ 1470959 h 2048575"/>
                  <a:gd name="connsiteX602" fmla="*/ 1599130 w 1925044"/>
                  <a:gd name="connsiteY602" fmla="*/ 1472238 h 2048575"/>
                  <a:gd name="connsiteX603" fmla="*/ 1600409 w 1925044"/>
                  <a:gd name="connsiteY603" fmla="*/ 1475052 h 2048575"/>
                  <a:gd name="connsiteX604" fmla="*/ 1601688 w 1925044"/>
                  <a:gd name="connsiteY604" fmla="*/ 1477099 h 2048575"/>
                  <a:gd name="connsiteX605" fmla="*/ 1601688 w 1925044"/>
                  <a:gd name="connsiteY605" fmla="*/ 1478634 h 2048575"/>
                  <a:gd name="connsiteX606" fmla="*/ 1600409 w 1925044"/>
                  <a:gd name="connsiteY606" fmla="*/ 1480169 h 2048575"/>
                  <a:gd name="connsiteX607" fmla="*/ 1600153 w 1925044"/>
                  <a:gd name="connsiteY607" fmla="*/ 1481448 h 2048575"/>
                  <a:gd name="connsiteX608" fmla="*/ 1600409 w 1925044"/>
                  <a:gd name="connsiteY608" fmla="*/ 1485541 h 2048575"/>
                  <a:gd name="connsiteX609" fmla="*/ 1600409 w 1925044"/>
                  <a:gd name="connsiteY609" fmla="*/ 1486820 h 2048575"/>
                  <a:gd name="connsiteX610" fmla="*/ 1600921 w 1925044"/>
                  <a:gd name="connsiteY610" fmla="*/ 1488099 h 2048575"/>
                  <a:gd name="connsiteX611" fmla="*/ 1603735 w 1925044"/>
                  <a:gd name="connsiteY611" fmla="*/ 1490146 h 2048575"/>
                  <a:gd name="connsiteX612" fmla="*/ 1603479 w 1925044"/>
                  <a:gd name="connsiteY612" fmla="*/ 1491681 h 2048575"/>
                  <a:gd name="connsiteX613" fmla="*/ 1602712 w 1925044"/>
                  <a:gd name="connsiteY613" fmla="*/ 1494239 h 2048575"/>
                  <a:gd name="connsiteX614" fmla="*/ 1602968 w 1925044"/>
                  <a:gd name="connsiteY614" fmla="*/ 1495262 h 2048575"/>
                  <a:gd name="connsiteX615" fmla="*/ 1606549 w 1925044"/>
                  <a:gd name="connsiteY615" fmla="*/ 1498332 h 2048575"/>
                  <a:gd name="connsiteX616" fmla="*/ 1608084 w 1925044"/>
                  <a:gd name="connsiteY616" fmla="*/ 1499867 h 2048575"/>
                  <a:gd name="connsiteX617" fmla="*/ 1610386 w 1925044"/>
                  <a:gd name="connsiteY617" fmla="*/ 1504472 h 2048575"/>
                  <a:gd name="connsiteX618" fmla="*/ 1610386 w 1925044"/>
                  <a:gd name="connsiteY618" fmla="*/ 1508053 h 2048575"/>
                  <a:gd name="connsiteX619" fmla="*/ 1608340 w 1925044"/>
                  <a:gd name="connsiteY619" fmla="*/ 1512658 h 2048575"/>
                  <a:gd name="connsiteX620" fmla="*/ 1607828 w 1925044"/>
                  <a:gd name="connsiteY620" fmla="*/ 1514193 h 2048575"/>
                  <a:gd name="connsiteX621" fmla="*/ 1608084 w 1925044"/>
                  <a:gd name="connsiteY621" fmla="*/ 1516751 h 2048575"/>
                  <a:gd name="connsiteX622" fmla="*/ 1609107 w 1925044"/>
                  <a:gd name="connsiteY622" fmla="*/ 1518542 h 2048575"/>
                  <a:gd name="connsiteX623" fmla="*/ 1613200 w 1925044"/>
                  <a:gd name="connsiteY623" fmla="*/ 1520333 h 2048575"/>
                  <a:gd name="connsiteX624" fmla="*/ 1615503 w 1925044"/>
                  <a:gd name="connsiteY624" fmla="*/ 1520586 h 2048575"/>
                  <a:gd name="connsiteX625" fmla="*/ 1616782 w 1925044"/>
                  <a:gd name="connsiteY625" fmla="*/ 1521353 h 2048575"/>
                  <a:gd name="connsiteX626" fmla="*/ 1618317 w 1925044"/>
                  <a:gd name="connsiteY626" fmla="*/ 1523400 h 2048575"/>
                  <a:gd name="connsiteX627" fmla="*/ 1618317 w 1925044"/>
                  <a:gd name="connsiteY627" fmla="*/ 1527493 h 2048575"/>
                  <a:gd name="connsiteX628" fmla="*/ 1617293 w 1925044"/>
                  <a:gd name="connsiteY628" fmla="*/ 1535168 h 2048575"/>
                  <a:gd name="connsiteX629" fmla="*/ 1616270 w 1925044"/>
                  <a:gd name="connsiteY629" fmla="*/ 1538749 h 2048575"/>
                  <a:gd name="connsiteX630" fmla="*/ 1614735 w 1925044"/>
                  <a:gd name="connsiteY630" fmla="*/ 1542331 h 2048575"/>
                  <a:gd name="connsiteX631" fmla="*/ 1611921 w 1925044"/>
                  <a:gd name="connsiteY631" fmla="*/ 1548214 h 2048575"/>
                  <a:gd name="connsiteX632" fmla="*/ 1611921 w 1925044"/>
                  <a:gd name="connsiteY632" fmla="*/ 1550261 h 2048575"/>
                  <a:gd name="connsiteX633" fmla="*/ 1612177 w 1925044"/>
                  <a:gd name="connsiteY633" fmla="*/ 1551028 h 2048575"/>
                  <a:gd name="connsiteX634" fmla="*/ 1614223 w 1925044"/>
                  <a:gd name="connsiteY634" fmla="*/ 1552307 h 2048575"/>
                  <a:gd name="connsiteX635" fmla="*/ 1616270 w 1925044"/>
                  <a:gd name="connsiteY635" fmla="*/ 1554866 h 2048575"/>
                  <a:gd name="connsiteX636" fmla="*/ 1616782 w 1925044"/>
                  <a:gd name="connsiteY636" fmla="*/ 1556912 h 2048575"/>
                  <a:gd name="connsiteX637" fmla="*/ 1616526 w 1925044"/>
                  <a:gd name="connsiteY637" fmla="*/ 1558447 h 2048575"/>
                  <a:gd name="connsiteX638" fmla="*/ 1614991 w 1925044"/>
                  <a:gd name="connsiteY638" fmla="*/ 1564587 h 2048575"/>
                  <a:gd name="connsiteX639" fmla="*/ 1615503 w 1925044"/>
                  <a:gd name="connsiteY639" fmla="*/ 1568168 h 2048575"/>
                  <a:gd name="connsiteX640" fmla="*/ 1617293 w 1925044"/>
                  <a:gd name="connsiteY640" fmla="*/ 1569447 h 2048575"/>
                  <a:gd name="connsiteX641" fmla="*/ 1621898 w 1925044"/>
                  <a:gd name="connsiteY641" fmla="*/ 1569959 h 2048575"/>
                  <a:gd name="connsiteX642" fmla="*/ 1624456 w 1925044"/>
                  <a:gd name="connsiteY642" fmla="*/ 1570215 h 2048575"/>
                  <a:gd name="connsiteX643" fmla="*/ 1626247 w 1925044"/>
                  <a:gd name="connsiteY643" fmla="*/ 1571238 h 2048575"/>
                  <a:gd name="connsiteX644" fmla="*/ 1628038 w 1925044"/>
                  <a:gd name="connsiteY644" fmla="*/ 1572773 h 2048575"/>
                  <a:gd name="connsiteX645" fmla="*/ 1630852 w 1925044"/>
                  <a:gd name="connsiteY645" fmla="*/ 1576866 h 2048575"/>
                  <a:gd name="connsiteX646" fmla="*/ 1631619 w 1925044"/>
                  <a:gd name="connsiteY646" fmla="*/ 1580192 h 2048575"/>
                  <a:gd name="connsiteX647" fmla="*/ 1631363 w 1925044"/>
                  <a:gd name="connsiteY647" fmla="*/ 1582238 h 2048575"/>
                  <a:gd name="connsiteX648" fmla="*/ 1632131 w 1925044"/>
                  <a:gd name="connsiteY648" fmla="*/ 1583006 h 2048575"/>
                  <a:gd name="connsiteX649" fmla="*/ 1633666 w 1925044"/>
                  <a:gd name="connsiteY649" fmla="*/ 1582750 h 2048575"/>
                  <a:gd name="connsiteX650" fmla="*/ 1634433 w 1925044"/>
                  <a:gd name="connsiteY650" fmla="*/ 1583518 h 2048575"/>
                  <a:gd name="connsiteX651" fmla="*/ 1634433 w 1925044"/>
                  <a:gd name="connsiteY651" fmla="*/ 1585052 h 2048575"/>
                  <a:gd name="connsiteX652" fmla="*/ 1633666 w 1925044"/>
                  <a:gd name="connsiteY652" fmla="*/ 1586843 h 2048575"/>
                  <a:gd name="connsiteX653" fmla="*/ 1635201 w 1925044"/>
                  <a:gd name="connsiteY653" fmla="*/ 1588634 h 2048575"/>
                  <a:gd name="connsiteX654" fmla="*/ 1638271 w 1925044"/>
                  <a:gd name="connsiteY654" fmla="*/ 1589401 h 2048575"/>
                  <a:gd name="connsiteX655" fmla="*/ 1641596 w 1925044"/>
                  <a:gd name="connsiteY655" fmla="*/ 1589657 h 2048575"/>
                  <a:gd name="connsiteX656" fmla="*/ 1641852 w 1925044"/>
                  <a:gd name="connsiteY656" fmla="*/ 1591960 h 2048575"/>
                  <a:gd name="connsiteX657" fmla="*/ 1643899 w 1925044"/>
                  <a:gd name="connsiteY657" fmla="*/ 1594262 h 2048575"/>
                  <a:gd name="connsiteX658" fmla="*/ 1647224 w 1925044"/>
                  <a:gd name="connsiteY658" fmla="*/ 1597590 h 2048575"/>
                  <a:gd name="connsiteX659" fmla="*/ 1651062 w 1925044"/>
                  <a:gd name="connsiteY659" fmla="*/ 1599637 h 2048575"/>
                  <a:gd name="connsiteX660" fmla="*/ 1652852 w 1925044"/>
                  <a:gd name="connsiteY660" fmla="*/ 1599637 h 2048575"/>
                  <a:gd name="connsiteX661" fmla="*/ 1653620 w 1925044"/>
                  <a:gd name="connsiteY661" fmla="*/ 1600148 h 2048575"/>
                  <a:gd name="connsiteX662" fmla="*/ 1654131 w 1925044"/>
                  <a:gd name="connsiteY662" fmla="*/ 1602195 h 2048575"/>
                  <a:gd name="connsiteX663" fmla="*/ 1656690 w 1925044"/>
                  <a:gd name="connsiteY663" fmla="*/ 1604241 h 2048575"/>
                  <a:gd name="connsiteX664" fmla="*/ 1661806 w 1925044"/>
                  <a:gd name="connsiteY664" fmla="*/ 1607055 h 2048575"/>
                  <a:gd name="connsiteX665" fmla="*/ 1665132 w 1925044"/>
                  <a:gd name="connsiteY665" fmla="*/ 1607567 h 2048575"/>
                  <a:gd name="connsiteX666" fmla="*/ 1666155 w 1925044"/>
                  <a:gd name="connsiteY666" fmla="*/ 1608335 h 2048575"/>
                  <a:gd name="connsiteX667" fmla="*/ 1667946 w 1925044"/>
                  <a:gd name="connsiteY667" fmla="*/ 1611405 h 2048575"/>
                  <a:gd name="connsiteX668" fmla="*/ 1667434 w 1925044"/>
                  <a:gd name="connsiteY668" fmla="*/ 1614474 h 2048575"/>
                  <a:gd name="connsiteX669" fmla="*/ 1666667 w 1925044"/>
                  <a:gd name="connsiteY669" fmla="*/ 1616265 h 2048575"/>
                  <a:gd name="connsiteX670" fmla="*/ 1663341 w 1925044"/>
                  <a:gd name="connsiteY670" fmla="*/ 1620870 h 2048575"/>
                  <a:gd name="connsiteX671" fmla="*/ 1663341 w 1925044"/>
                  <a:gd name="connsiteY671" fmla="*/ 1622660 h 2048575"/>
                  <a:gd name="connsiteX672" fmla="*/ 1663853 w 1925044"/>
                  <a:gd name="connsiteY672" fmla="*/ 1623428 h 2048575"/>
                  <a:gd name="connsiteX673" fmla="*/ 1666155 w 1925044"/>
                  <a:gd name="connsiteY673" fmla="*/ 1624196 h 2048575"/>
                  <a:gd name="connsiteX674" fmla="*/ 1667178 w 1925044"/>
                  <a:gd name="connsiteY674" fmla="*/ 1625219 h 2048575"/>
                  <a:gd name="connsiteX675" fmla="*/ 1668713 w 1925044"/>
                  <a:gd name="connsiteY675" fmla="*/ 1627265 h 2048575"/>
                  <a:gd name="connsiteX676" fmla="*/ 1668713 w 1925044"/>
                  <a:gd name="connsiteY676" fmla="*/ 1630079 h 2048575"/>
                  <a:gd name="connsiteX677" fmla="*/ 1669481 w 1925044"/>
                  <a:gd name="connsiteY677" fmla="*/ 1631614 h 2048575"/>
                  <a:gd name="connsiteX678" fmla="*/ 1673318 w 1925044"/>
                  <a:gd name="connsiteY678" fmla="*/ 1634684 h 2048575"/>
                  <a:gd name="connsiteX679" fmla="*/ 1674597 w 1925044"/>
                  <a:gd name="connsiteY679" fmla="*/ 1635963 h 2048575"/>
                  <a:gd name="connsiteX680" fmla="*/ 1678434 w 1925044"/>
                  <a:gd name="connsiteY680" fmla="*/ 1641847 h 2048575"/>
                  <a:gd name="connsiteX681" fmla="*/ 1680737 w 1925044"/>
                  <a:gd name="connsiteY681" fmla="*/ 1644405 h 2048575"/>
                  <a:gd name="connsiteX682" fmla="*/ 1684062 w 1925044"/>
                  <a:gd name="connsiteY682" fmla="*/ 1647219 h 2048575"/>
                  <a:gd name="connsiteX683" fmla="*/ 1687644 w 1925044"/>
                  <a:gd name="connsiteY683" fmla="*/ 1651568 h 2048575"/>
                  <a:gd name="connsiteX684" fmla="*/ 1689946 w 1925044"/>
                  <a:gd name="connsiteY684" fmla="*/ 1653103 h 2048575"/>
                  <a:gd name="connsiteX685" fmla="*/ 1696086 w 1925044"/>
                  <a:gd name="connsiteY685" fmla="*/ 1655661 h 2048575"/>
                  <a:gd name="connsiteX686" fmla="*/ 1702737 w 1925044"/>
                  <a:gd name="connsiteY686" fmla="*/ 1657964 h 2048575"/>
                  <a:gd name="connsiteX687" fmla="*/ 1709644 w 1925044"/>
                  <a:gd name="connsiteY687" fmla="*/ 1659243 h 2048575"/>
                  <a:gd name="connsiteX688" fmla="*/ 1712203 w 1925044"/>
                  <a:gd name="connsiteY688" fmla="*/ 1660522 h 2048575"/>
                  <a:gd name="connsiteX689" fmla="*/ 1713993 w 1925044"/>
                  <a:gd name="connsiteY689" fmla="*/ 1663592 h 2048575"/>
                  <a:gd name="connsiteX690" fmla="*/ 1715017 w 1925044"/>
                  <a:gd name="connsiteY690" fmla="*/ 1665638 h 2048575"/>
                  <a:gd name="connsiteX691" fmla="*/ 1715784 w 1925044"/>
                  <a:gd name="connsiteY691" fmla="*/ 1666406 h 2048575"/>
                  <a:gd name="connsiteX692" fmla="*/ 1717831 w 1925044"/>
                  <a:gd name="connsiteY692" fmla="*/ 1666662 h 2048575"/>
                  <a:gd name="connsiteX693" fmla="*/ 1720645 w 1925044"/>
                  <a:gd name="connsiteY693" fmla="*/ 1666406 h 2048575"/>
                  <a:gd name="connsiteX694" fmla="*/ 1722947 w 1925044"/>
                  <a:gd name="connsiteY694" fmla="*/ 1664871 h 2048575"/>
                  <a:gd name="connsiteX695" fmla="*/ 1727808 w 1925044"/>
                  <a:gd name="connsiteY695" fmla="*/ 1660010 h 2048575"/>
                  <a:gd name="connsiteX696" fmla="*/ 1729598 w 1925044"/>
                  <a:gd name="connsiteY696" fmla="*/ 1659754 h 2048575"/>
                  <a:gd name="connsiteX697" fmla="*/ 1732156 w 1925044"/>
                  <a:gd name="connsiteY697" fmla="*/ 1660010 h 2048575"/>
                  <a:gd name="connsiteX698" fmla="*/ 1734203 w 1925044"/>
                  <a:gd name="connsiteY698" fmla="*/ 1661289 h 2048575"/>
                  <a:gd name="connsiteX699" fmla="*/ 1736250 w 1925044"/>
                  <a:gd name="connsiteY699" fmla="*/ 1663592 h 2048575"/>
                  <a:gd name="connsiteX700" fmla="*/ 1737785 w 1925044"/>
                  <a:gd name="connsiteY700" fmla="*/ 1667429 h 2048575"/>
                  <a:gd name="connsiteX701" fmla="*/ 1738040 w 1925044"/>
                  <a:gd name="connsiteY701" fmla="*/ 1668452 h 2048575"/>
                  <a:gd name="connsiteX702" fmla="*/ 1736505 w 1925044"/>
                  <a:gd name="connsiteY702" fmla="*/ 1672545 h 2048575"/>
                  <a:gd name="connsiteX703" fmla="*/ 1735226 w 1925044"/>
                  <a:gd name="connsiteY703" fmla="*/ 1673569 h 2048575"/>
                  <a:gd name="connsiteX704" fmla="*/ 1734459 w 1925044"/>
                  <a:gd name="connsiteY704" fmla="*/ 1675104 h 2048575"/>
                  <a:gd name="connsiteX705" fmla="*/ 1735482 w 1925044"/>
                  <a:gd name="connsiteY705" fmla="*/ 1676894 h 2048575"/>
                  <a:gd name="connsiteX706" fmla="*/ 1735738 w 1925044"/>
                  <a:gd name="connsiteY706" fmla="*/ 1679197 h 2048575"/>
                  <a:gd name="connsiteX707" fmla="*/ 1733691 w 1925044"/>
                  <a:gd name="connsiteY707" fmla="*/ 1682778 h 2048575"/>
                  <a:gd name="connsiteX708" fmla="*/ 1731645 w 1925044"/>
                  <a:gd name="connsiteY708" fmla="*/ 1685081 h 2048575"/>
                  <a:gd name="connsiteX709" fmla="*/ 1729598 w 1925044"/>
                  <a:gd name="connsiteY709" fmla="*/ 1686871 h 2048575"/>
                  <a:gd name="connsiteX710" fmla="*/ 1726273 w 1925044"/>
                  <a:gd name="connsiteY710" fmla="*/ 1689429 h 2048575"/>
                  <a:gd name="connsiteX711" fmla="*/ 1724994 w 1925044"/>
                  <a:gd name="connsiteY711" fmla="*/ 1691220 h 2048575"/>
                  <a:gd name="connsiteX712" fmla="*/ 1723714 w 1925044"/>
                  <a:gd name="connsiteY712" fmla="*/ 1694034 h 2048575"/>
                  <a:gd name="connsiteX713" fmla="*/ 1722947 w 1925044"/>
                  <a:gd name="connsiteY713" fmla="*/ 1697616 h 2048575"/>
                  <a:gd name="connsiteX714" fmla="*/ 1723970 w 1925044"/>
                  <a:gd name="connsiteY714" fmla="*/ 1699151 h 2048575"/>
                  <a:gd name="connsiteX715" fmla="*/ 1730622 w 1925044"/>
                  <a:gd name="connsiteY715" fmla="*/ 1701709 h 2048575"/>
                  <a:gd name="connsiteX716" fmla="*/ 1731901 w 1925044"/>
                  <a:gd name="connsiteY716" fmla="*/ 1702732 h 2048575"/>
                  <a:gd name="connsiteX717" fmla="*/ 1732412 w 1925044"/>
                  <a:gd name="connsiteY717" fmla="*/ 1704011 h 2048575"/>
                  <a:gd name="connsiteX718" fmla="*/ 1731901 w 1925044"/>
                  <a:gd name="connsiteY718" fmla="*/ 1707337 h 2048575"/>
                  <a:gd name="connsiteX719" fmla="*/ 1730622 w 1925044"/>
                  <a:gd name="connsiteY719" fmla="*/ 1709383 h 2048575"/>
                  <a:gd name="connsiteX720" fmla="*/ 1730622 w 1925044"/>
                  <a:gd name="connsiteY720" fmla="*/ 1710151 h 2048575"/>
                  <a:gd name="connsiteX721" fmla="*/ 1732412 w 1925044"/>
                  <a:gd name="connsiteY721" fmla="*/ 1711174 h 2048575"/>
                  <a:gd name="connsiteX722" fmla="*/ 1732668 w 1925044"/>
                  <a:gd name="connsiteY722" fmla="*/ 1712965 h 2048575"/>
                  <a:gd name="connsiteX723" fmla="*/ 1731901 w 1925044"/>
                  <a:gd name="connsiteY723" fmla="*/ 1714244 h 2048575"/>
                  <a:gd name="connsiteX724" fmla="*/ 1731901 w 1925044"/>
                  <a:gd name="connsiteY724" fmla="*/ 1718337 h 2048575"/>
                  <a:gd name="connsiteX725" fmla="*/ 1732156 w 1925044"/>
                  <a:gd name="connsiteY725" fmla="*/ 1719616 h 2048575"/>
                  <a:gd name="connsiteX726" fmla="*/ 1731645 w 1925044"/>
                  <a:gd name="connsiteY726" fmla="*/ 1720384 h 2048575"/>
                  <a:gd name="connsiteX727" fmla="*/ 1731645 w 1925044"/>
                  <a:gd name="connsiteY727" fmla="*/ 1724733 h 2048575"/>
                  <a:gd name="connsiteX728" fmla="*/ 1733180 w 1925044"/>
                  <a:gd name="connsiteY728" fmla="*/ 1725756 h 2048575"/>
                  <a:gd name="connsiteX729" fmla="*/ 1734459 w 1925044"/>
                  <a:gd name="connsiteY729" fmla="*/ 1727547 h 2048575"/>
                  <a:gd name="connsiteX730" fmla="*/ 1735482 w 1925044"/>
                  <a:gd name="connsiteY730" fmla="*/ 1728314 h 2048575"/>
                  <a:gd name="connsiteX731" fmla="*/ 1735994 w 1925044"/>
                  <a:gd name="connsiteY731" fmla="*/ 1731384 h 2048575"/>
                  <a:gd name="connsiteX732" fmla="*/ 1733947 w 1925044"/>
                  <a:gd name="connsiteY732" fmla="*/ 1734454 h 2048575"/>
                  <a:gd name="connsiteX733" fmla="*/ 1733436 w 1925044"/>
                  <a:gd name="connsiteY733" fmla="*/ 1736245 h 2048575"/>
                  <a:gd name="connsiteX734" fmla="*/ 1730877 w 1925044"/>
                  <a:gd name="connsiteY734" fmla="*/ 1738291 h 2048575"/>
                  <a:gd name="connsiteX735" fmla="*/ 1729854 w 1925044"/>
                  <a:gd name="connsiteY735" fmla="*/ 1738803 h 2048575"/>
                  <a:gd name="connsiteX736" fmla="*/ 1727040 w 1925044"/>
                  <a:gd name="connsiteY736" fmla="*/ 1739059 h 2048575"/>
                  <a:gd name="connsiteX737" fmla="*/ 1726273 w 1925044"/>
                  <a:gd name="connsiteY737" fmla="*/ 1740593 h 2048575"/>
                  <a:gd name="connsiteX738" fmla="*/ 1722691 w 1925044"/>
                  <a:gd name="connsiteY738" fmla="*/ 1743152 h 2048575"/>
                  <a:gd name="connsiteX739" fmla="*/ 1721156 w 1925044"/>
                  <a:gd name="connsiteY739" fmla="*/ 1743408 h 2048575"/>
                  <a:gd name="connsiteX740" fmla="*/ 1718086 w 1925044"/>
                  <a:gd name="connsiteY740" fmla="*/ 1743408 h 2048575"/>
                  <a:gd name="connsiteX741" fmla="*/ 1716296 w 1925044"/>
                  <a:gd name="connsiteY741" fmla="*/ 1744431 h 2048575"/>
                  <a:gd name="connsiteX742" fmla="*/ 1714249 w 1925044"/>
                  <a:gd name="connsiteY742" fmla="*/ 1746989 h 2048575"/>
                  <a:gd name="connsiteX743" fmla="*/ 1712458 w 1925044"/>
                  <a:gd name="connsiteY743" fmla="*/ 1748012 h 2048575"/>
                  <a:gd name="connsiteX744" fmla="*/ 1711435 w 1925044"/>
                  <a:gd name="connsiteY744" fmla="*/ 1750826 h 2048575"/>
                  <a:gd name="connsiteX745" fmla="*/ 1709900 w 1925044"/>
                  <a:gd name="connsiteY745" fmla="*/ 1753896 h 2048575"/>
                  <a:gd name="connsiteX746" fmla="*/ 1708365 w 1925044"/>
                  <a:gd name="connsiteY746" fmla="*/ 1755687 h 2048575"/>
                  <a:gd name="connsiteX747" fmla="*/ 1705807 w 1925044"/>
                  <a:gd name="connsiteY747" fmla="*/ 1759780 h 2048575"/>
                  <a:gd name="connsiteX748" fmla="*/ 1704272 w 1925044"/>
                  <a:gd name="connsiteY748" fmla="*/ 1763361 h 2048575"/>
                  <a:gd name="connsiteX749" fmla="*/ 1702226 w 1925044"/>
                  <a:gd name="connsiteY749" fmla="*/ 1764641 h 2048575"/>
                  <a:gd name="connsiteX750" fmla="*/ 1701714 w 1925044"/>
                  <a:gd name="connsiteY750" fmla="*/ 1765664 h 2048575"/>
                  <a:gd name="connsiteX751" fmla="*/ 1702226 w 1925044"/>
                  <a:gd name="connsiteY751" fmla="*/ 1767710 h 2048575"/>
                  <a:gd name="connsiteX752" fmla="*/ 1703249 w 1925044"/>
                  <a:gd name="connsiteY752" fmla="*/ 1768734 h 2048575"/>
                  <a:gd name="connsiteX753" fmla="*/ 1706830 w 1925044"/>
                  <a:gd name="connsiteY753" fmla="*/ 1771292 h 2048575"/>
                  <a:gd name="connsiteX754" fmla="*/ 1710668 w 1925044"/>
                  <a:gd name="connsiteY754" fmla="*/ 1772827 h 2048575"/>
                  <a:gd name="connsiteX755" fmla="*/ 1714761 w 1925044"/>
                  <a:gd name="connsiteY755" fmla="*/ 1775129 h 2048575"/>
                  <a:gd name="connsiteX756" fmla="*/ 1717063 w 1925044"/>
                  <a:gd name="connsiteY756" fmla="*/ 1775897 h 2048575"/>
                  <a:gd name="connsiteX757" fmla="*/ 1719365 w 1925044"/>
                  <a:gd name="connsiteY757" fmla="*/ 1777943 h 2048575"/>
                  <a:gd name="connsiteX758" fmla="*/ 1723459 w 1925044"/>
                  <a:gd name="connsiteY758" fmla="*/ 1779222 h 2048575"/>
                  <a:gd name="connsiteX759" fmla="*/ 1724738 w 1925044"/>
                  <a:gd name="connsiteY759" fmla="*/ 1780757 h 2048575"/>
                  <a:gd name="connsiteX760" fmla="*/ 1725505 w 1925044"/>
                  <a:gd name="connsiteY760" fmla="*/ 1783060 h 2048575"/>
                  <a:gd name="connsiteX761" fmla="*/ 1725761 w 1925044"/>
                  <a:gd name="connsiteY761" fmla="*/ 1785874 h 2048575"/>
                  <a:gd name="connsiteX762" fmla="*/ 1725505 w 1925044"/>
                  <a:gd name="connsiteY762" fmla="*/ 1786897 h 2048575"/>
                  <a:gd name="connsiteX763" fmla="*/ 1724482 w 1925044"/>
                  <a:gd name="connsiteY763" fmla="*/ 1789199 h 2048575"/>
                  <a:gd name="connsiteX764" fmla="*/ 1724226 w 1925044"/>
                  <a:gd name="connsiteY764" fmla="*/ 1791246 h 2048575"/>
                  <a:gd name="connsiteX765" fmla="*/ 1724226 w 1925044"/>
                  <a:gd name="connsiteY765" fmla="*/ 1793548 h 2048575"/>
                  <a:gd name="connsiteX766" fmla="*/ 1724994 w 1925044"/>
                  <a:gd name="connsiteY766" fmla="*/ 1795595 h 2048575"/>
                  <a:gd name="connsiteX767" fmla="*/ 1727296 w 1925044"/>
                  <a:gd name="connsiteY767" fmla="*/ 1798409 h 2048575"/>
                  <a:gd name="connsiteX768" fmla="*/ 1730877 w 1925044"/>
                  <a:gd name="connsiteY768" fmla="*/ 1800200 h 2048575"/>
                  <a:gd name="connsiteX769" fmla="*/ 1731389 w 1925044"/>
                  <a:gd name="connsiteY769" fmla="*/ 1803014 h 2048575"/>
                  <a:gd name="connsiteX770" fmla="*/ 1733691 w 1925044"/>
                  <a:gd name="connsiteY770" fmla="*/ 1804037 h 2048575"/>
                  <a:gd name="connsiteX771" fmla="*/ 1734203 w 1925044"/>
                  <a:gd name="connsiteY771" fmla="*/ 1805316 h 2048575"/>
                  <a:gd name="connsiteX772" fmla="*/ 1733691 w 1925044"/>
                  <a:gd name="connsiteY772" fmla="*/ 1807618 h 2048575"/>
                  <a:gd name="connsiteX773" fmla="*/ 1734203 w 1925044"/>
                  <a:gd name="connsiteY773" fmla="*/ 1811967 h 2048575"/>
                  <a:gd name="connsiteX774" fmla="*/ 1734715 w 1925044"/>
                  <a:gd name="connsiteY774" fmla="*/ 1813246 h 2048575"/>
                  <a:gd name="connsiteX775" fmla="*/ 1734715 w 1925044"/>
                  <a:gd name="connsiteY775" fmla="*/ 1814781 h 2048575"/>
                  <a:gd name="connsiteX776" fmla="*/ 1735482 w 1925044"/>
                  <a:gd name="connsiteY776" fmla="*/ 1815805 h 2048575"/>
                  <a:gd name="connsiteX777" fmla="*/ 1737785 w 1925044"/>
                  <a:gd name="connsiteY777" fmla="*/ 1817595 h 2048575"/>
                  <a:gd name="connsiteX778" fmla="*/ 1738808 w 1925044"/>
                  <a:gd name="connsiteY778" fmla="*/ 1820921 h 2048575"/>
                  <a:gd name="connsiteX779" fmla="*/ 1740343 w 1925044"/>
                  <a:gd name="connsiteY779" fmla="*/ 1822456 h 2048575"/>
                  <a:gd name="connsiteX780" fmla="*/ 1742645 w 1925044"/>
                  <a:gd name="connsiteY780" fmla="*/ 1823735 h 2048575"/>
                  <a:gd name="connsiteX781" fmla="*/ 1742645 w 1925044"/>
                  <a:gd name="connsiteY781" fmla="*/ 1825782 h 2048575"/>
                  <a:gd name="connsiteX782" fmla="*/ 1741622 w 1925044"/>
                  <a:gd name="connsiteY782" fmla="*/ 1827572 h 2048575"/>
                  <a:gd name="connsiteX783" fmla="*/ 1739575 w 1925044"/>
                  <a:gd name="connsiteY783" fmla="*/ 1828596 h 2048575"/>
                  <a:gd name="connsiteX784" fmla="*/ 1738552 w 1925044"/>
                  <a:gd name="connsiteY784" fmla="*/ 1831154 h 2048575"/>
                  <a:gd name="connsiteX785" fmla="*/ 1737017 w 1925044"/>
                  <a:gd name="connsiteY785" fmla="*/ 1832177 h 2048575"/>
                  <a:gd name="connsiteX786" fmla="*/ 1734203 w 1925044"/>
                  <a:gd name="connsiteY786" fmla="*/ 1831410 h 2048575"/>
                  <a:gd name="connsiteX787" fmla="*/ 1731133 w 1925044"/>
                  <a:gd name="connsiteY787" fmla="*/ 1832689 h 2048575"/>
                  <a:gd name="connsiteX788" fmla="*/ 1730366 w 1925044"/>
                  <a:gd name="connsiteY788" fmla="*/ 1833456 h 2048575"/>
                  <a:gd name="connsiteX789" fmla="*/ 1726273 w 1925044"/>
                  <a:gd name="connsiteY789" fmla="*/ 1833200 h 2048575"/>
                  <a:gd name="connsiteX790" fmla="*/ 1724994 w 1925044"/>
                  <a:gd name="connsiteY790" fmla="*/ 1833712 h 2048575"/>
                  <a:gd name="connsiteX791" fmla="*/ 1723714 w 1925044"/>
                  <a:gd name="connsiteY791" fmla="*/ 1835758 h 2048575"/>
                  <a:gd name="connsiteX792" fmla="*/ 1718854 w 1925044"/>
                  <a:gd name="connsiteY792" fmla="*/ 1838573 h 2048575"/>
                  <a:gd name="connsiteX793" fmla="*/ 1714505 w 1925044"/>
                  <a:gd name="connsiteY793" fmla="*/ 1839084 h 2048575"/>
                  <a:gd name="connsiteX794" fmla="*/ 1713226 w 1925044"/>
                  <a:gd name="connsiteY794" fmla="*/ 1838828 h 2048575"/>
                  <a:gd name="connsiteX795" fmla="*/ 1712714 w 1925044"/>
                  <a:gd name="connsiteY795" fmla="*/ 1837038 h 2048575"/>
                  <a:gd name="connsiteX796" fmla="*/ 1709644 w 1925044"/>
                  <a:gd name="connsiteY796" fmla="*/ 1836014 h 2048575"/>
                  <a:gd name="connsiteX797" fmla="*/ 1708109 w 1925044"/>
                  <a:gd name="connsiteY797" fmla="*/ 1836014 h 2048575"/>
                  <a:gd name="connsiteX798" fmla="*/ 1706319 w 1925044"/>
                  <a:gd name="connsiteY798" fmla="*/ 1836270 h 2048575"/>
                  <a:gd name="connsiteX799" fmla="*/ 1705295 w 1925044"/>
                  <a:gd name="connsiteY799" fmla="*/ 1837293 h 2048575"/>
                  <a:gd name="connsiteX800" fmla="*/ 1704528 w 1925044"/>
                  <a:gd name="connsiteY800" fmla="*/ 1838828 h 2048575"/>
                  <a:gd name="connsiteX801" fmla="*/ 1698644 w 1925044"/>
                  <a:gd name="connsiteY801" fmla="*/ 1843177 h 2048575"/>
                  <a:gd name="connsiteX802" fmla="*/ 1697109 w 1925044"/>
                  <a:gd name="connsiteY802" fmla="*/ 1843433 h 2048575"/>
                  <a:gd name="connsiteX803" fmla="*/ 1695830 w 1925044"/>
                  <a:gd name="connsiteY803" fmla="*/ 1844456 h 2048575"/>
                  <a:gd name="connsiteX804" fmla="*/ 1692249 w 1925044"/>
                  <a:gd name="connsiteY804" fmla="*/ 1846247 h 2048575"/>
                  <a:gd name="connsiteX805" fmla="*/ 1689946 w 1925044"/>
                  <a:gd name="connsiteY805" fmla="*/ 1847015 h 2048575"/>
                  <a:gd name="connsiteX806" fmla="*/ 1688411 w 1925044"/>
                  <a:gd name="connsiteY806" fmla="*/ 1848549 h 2048575"/>
                  <a:gd name="connsiteX807" fmla="*/ 1688411 w 1925044"/>
                  <a:gd name="connsiteY807" fmla="*/ 1851364 h 2048575"/>
                  <a:gd name="connsiteX808" fmla="*/ 1687132 w 1925044"/>
                  <a:gd name="connsiteY808" fmla="*/ 1855457 h 2048575"/>
                  <a:gd name="connsiteX809" fmla="*/ 1685853 w 1925044"/>
                  <a:gd name="connsiteY809" fmla="*/ 1856480 h 2048575"/>
                  <a:gd name="connsiteX810" fmla="*/ 1680737 w 1925044"/>
                  <a:gd name="connsiteY810" fmla="*/ 1859294 h 2048575"/>
                  <a:gd name="connsiteX811" fmla="*/ 1678178 w 1925044"/>
                  <a:gd name="connsiteY811" fmla="*/ 1860061 h 2048575"/>
                  <a:gd name="connsiteX812" fmla="*/ 1677411 w 1925044"/>
                  <a:gd name="connsiteY812" fmla="*/ 1860061 h 2048575"/>
                  <a:gd name="connsiteX813" fmla="*/ 1674597 w 1925044"/>
                  <a:gd name="connsiteY813" fmla="*/ 1859294 h 2048575"/>
                  <a:gd name="connsiteX814" fmla="*/ 1669992 w 1925044"/>
                  <a:gd name="connsiteY814" fmla="*/ 1859038 h 2048575"/>
                  <a:gd name="connsiteX815" fmla="*/ 1666922 w 1925044"/>
                  <a:gd name="connsiteY815" fmla="*/ 1859550 h 2048575"/>
                  <a:gd name="connsiteX816" fmla="*/ 1665132 w 1925044"/>
                  <a:gd name="connsiteY816" fmla="*/ 1861340 h 2048575"/>
                  <a:gd name="connsiteX817" fmla="*/ 1663597 w 1925044"/>
                  <a:gd name="connsiteY817" fmla="*/ 1864666 h 2048575"/>
                  <a:gd name="connsiteX818" fmla="*/ 1661294 w 1925044"/>
                  <a:gd name="connsiteY818" fmla="*/ 1866969 h 2048575"/>
                  <a:gd name="connsiteX819" fmla="*/ 1658480 w 1925044"/>
                  <a:gd name="connsiteY819" fmla="*/ 1870806 h 2048575"/>
                  <a:gd name="connsiteX820" fmla="*/ 1656178 w 1925044"/>
                  <a:gd name="connsiteY820" fmla="*/ 1872085 h 2048575"/>
                  <a:gd name="connsiteX821" fmla="*/ 1654387 w 1925044"/>
                  <a:gd name="connsiteY821" fmla="*/ 1874387 h 2048575"/>
                  <a:gd name="connsiteX822" fmla="*/ 1653364 w 1925044"/>
                  <a:gd name="connsiteY822" fmla="*/ 1877969 h 2048575"/>
                  <a:gd name="connsiteX823" fmla="*/ 1653364 w 1925044"/>
                  <a:gd name="connsiteY823" fmla="*/ 1880527 h 2048575"/>
                  <a:gd name="connsiteX824" fmla="*/ 1652085 w 1925044"/>
                  <a:gd name="connsiteY824" fmla="*/ 1882318 h 2048575"/>
                  <a:gd name="connsiteX825" fmla="*/ 1650294 w 1925044"/>
                  <a:gd name="connsiteY825" fmla="*/ 1882829 h 2048575"/>
                  <a:gd name="connsiteX826" fmla="*/ 1647992 w 1925044"/>
                  <a:gd name="connsiteY826" fmla="*/ 1883085 h 2048575"/>
                  <a:gd name="connsiteX827" fmla="*/ 1645689 w 1925044"/>
                  <a:gd name="connsiteY827" fmla="*/ 1882062 h 2048575"/>
                  <a:gd name="connsiteX828" fmla="*/ 1639038 w 1925044"/>
                  <a:gd name="connsiteY828" fmla="*/ 1876434 h 2048575"/>
                  <a:gd name="connsiteX829" fmla="*/ 1637759 w 1925044"/>
                  <a:gd name="connsiteY829" fmla="*/ 1875666 h 2048575"/>
                  <a:gd name="connsiteX830" fmla="*/ 1633410 w 1925044"/>
                  <a:gd name="connsiteY830" fmla="*/ 1875155 h 2048575"/>
                  <a:gd name="connsiteX831" fmla="*/ 1632131 w 1925044"/>
                  <a:gd name="connsiteY831" fmla="*/ 1874387 h 2048575"/>
                  <a:gd name="connsiteX832" fmla="*/ 1631363 w 1925044"/>
                  <a:gd name="connsiteY832" fmla="*/ 1873364 h 2048575"/>
                  <a:gd name="connsiteX833" fmla="*/ 1631875 w 1925044"/>
                  <a:gd name="connsiteY833" fmla="*/ 1872085 h 2048575"/>
                  <a:gd name="connsiteX834" fmla="*/ 1633922 w 1925044"/>
                  <a:gd name="connsiteY834" fmla="*/ 1870550 h 2048575"/>
                  <a:gd name="connsiteX835" fmla="*/ 1633922 w 1925044"/>
                  <a:gd name="connsiteY835" fmla="*/ 1869015 h 2048575"/>
                  <a:gd name="connsiteX836" fmla="*/ 1631363 w 1925044"/>
                  <a:gd name="connsiteY836" fmla="*/ 1866201 h 2048575"/>
                  <a:gd name="connsiteX837" fmla="*/ 1629317 w 1925044"/>
                  <a:gd name="connsiteY837" fmla="*/ 1864922 h 2048575"/>
                  <a:gd name="connsiteX838" fmla="*/ 1626247 w 1925044"/>
                  <a:gd name="connsiteY838" fmla="*/ 1863899 h 2048575"/>
                  <a:gd name="connsiteX839" fmla="*/ 1623433 w 1925044"/>
                  <a:gd name="connsiteY839" fmla="*/ 1863899 h 2048575"/>
                  <a:gd name="connsiteX840" fmla="*/ 1619340 w 1925044"/>
                  <a:gd name="connsiteY840" fmla="*/ 1861852 h 2048575"/>
                  <a:gd name="connsiteX841" fmla="*/ 1609875 w 1925044"/>
                  <a:gd name="connsiteY841" fmla="*/ 1855968 h 2048575"/>
                  <a:gd name="connsiteX842" fmla="*/ 1604758 w 1925044"/>
                  <a:gd name="connsiteY842" fmla="*/ 1852387 h 2048575"/>
                  <a:gd name="connsiteX843" fmla="*/ 1599898 w 1925044"/>
                  <a:gd name="connsiteY843" fmla="*/ 1848549 h 2048575"/>
                  <a:gd name="connsiteX844" fmla="*/ 1597084 w 1925044"/>
                  <a:gd name="connsiteY844" fmla="*/ 1845991 h 2048575"/>
                  <a:gd name="connsiteX845" fmla="*/ 1596060 w 1925044"/>
                  <a:gd name="connsiteY845" fmla="*/ 1843689 h 2048575"/>
                  <a:gd name="connsiteX846" fmla="*/ 1594270 w 1925044"/>
                  <a:gd name="connsiteY846" fmla="*/ 1842410 h 2048575"/>
                  <a:gd name="connsiteX847" fmla="*/ 1590432 w 1925044"/>
                  <a:gd name="connsiteY847" fmla="*/ 1838573 h 2048575"/>
                  <a:gd name="connsiteX848" fmla="*/ 1586851 w 1925044"/>
                  <a:gd name="connsiteY848" fmla="*/ 1834479 h 2048575"/>
                  <a:gd name="connsiteX849" fmla="*/ 1583269 w 1925044"/>
                  <a:gd name="connsiteY849" fmla="*/ 1832177 h 2048575"/>
                  <a:gd name="connsiteX850" fmla="*/ 1578153 w 1925044"/>
                  <a:gd name="connsiteY850" fmla="*/ 1832433 h 2048575"/>
                  <a:gd name="connsiteX851" fmla="*/ 1576362 w 1925044"/>
                  <a:gd name="connsiteY851" fmla="*/ 1831154 h 2048575"/>
                  <a:gd name="connsiteX852" fmla="*/ 1573804 w 1925044"/>
                  <a:gd name="connsiteY852" fmla="*/ 1825526 h 2048575"/>
                  <a:gd name="connsiteX853" fmla="*/ 1571502 w 1925044"/>
                  <a:gd name="connsiteY853" fmla="*/ 1822712 h 2048575"/>
                  <a:gd name="connsiteX854" fmla="*/ 1568688 w 1925044"/>
                  <a:gd name="connsiteY854" fmla="*/ 1822456 h 2048575"/>
                  <a:gd name="connsiteX855" fmla="*/ 1565874 w 1925044"/>
                  <a:gd name="connsiteY855" fmla="*/ 1822968 h 2048575"/>
                  <a:gd name="connsiteX856" fmla="*/ 1564083 w 1925044"/>
                  <a:gd name="connsiteY856" fmla="*/ 1823223 h 2048575"/>
                  <a:gd name="connsiteX857" fmla="*/ 1561013 w 1925044"/>
                  <a:gd name="connsiteY857" fmla="*/ 1822712 h 2048575"/>
                  <a:gd name="connsiteX858" fmla="*/ 1559478 w 1925044"/>
                  <a:gd name="connsiteY858" fmla="*/ 1822200 h 2048575"/>
                  <a:gd name="connsiteX859" fmla="*/ 1557176 w 1925044"/>
                  <a:gd name="connsiteY859" fmla="*/ 1815037 h 2048575"/>
                  <a:gd name="connsiteX860" fmla="*/ 1556408 w 1925044"/>
                  <a:gd name="connsiteY860" fmla="*/ 1814270 h 2048575"/>
                  <a:gd name="connsiteX861" fmla="*/ 1552827 w 1925044"/>
                  <a:gd name="connsiteY861" fmla="*/ 1813246 h 2048575"/>
                  <a:gd name="connsiteX862" fmla="*/ 1548734 w 1925044"/>
                  <a:gd name="connsiteY862" fmla="*/ 1809665 h 2048575"/>
                  <a:gd name="connsiteX863" fmla="*/ 1543873 w 1925044"/>
                  <a:gd name="connsiteY863" fmla="*/ 1807874 h 2048575"/>
                  <a:gd name="connsiteX864" fmla="*/ 1537222 w 1925044"/>
                  <a:gd name="connsiteY864" fmla="*/ 1806339 h 2048575"/>
                  <a:gd name="connsiteX865" fmla="*/ 1533896 w 1925044"/>
                  <a:gd name="connsiteY865" fmla="*/ 1805060 h 2048575"/>
                  <a:gd name="connsiteX866" fmla="*/ 1533384 w 1925044"/>
                  <a:gd name="connsiteY866" fmla="*/ 1804548 h 2048575"/>
                  <a:gd name="connsiteX867" fmla="*/ 1533129 w 1925044"/>
                  <a:gd name="connsiteY867" fmla="*/ 1801734 h 2048575"/>
                  <a:gd name="connsiteX868" fmla="*/ 1534152 w 1925044"/>
                  <a:gd name="connsiteY868" fmla="*/ 1800455 h 2048575"/>
                  <a:gd name="connsiteX869" fmla="*/ 1534152 w 1925044"/>
                  <a:gd name="connsiteY869" fmla="*/ 1798665 h 2048575"/>
                  <a:gd name="connsiteX870" fmla="*/ 1535175 w 1925044"/>
                  <a:gd name="connsiteY870" fmla="*/ 1797130 h 2048575"/>
                  <a:gd name="connsiteX871" fmla="*/ 1535175 w 1925044"/>
                  <a:gd name="connsiteY871" fmla="*/ 1794571 h 2048575"/>
                  <a:gd name="connsiteX872" fmla="*/ 1534408 w 1925044"/>
                  <a:gd name="connsiteY872" fmla="*/ 1793804 h 2048575"/>
                  <a:gd name="connsiteX873" fmla="*/ 1529547 w 1925044"/>
                  <a:gd name="connsiteY873" fmla="*/ 1791246 h 2048575"/>
                  <a:gd name="connsiteX874" fmla="*/ 1525454 w 1925044"/>
                  <a:gd name="connsiteY874" fmla="*/ 1788176 h 2048575"/>
                  <a:gd name="connsiteX875" fmla="*/ 1522384 w 1925044"/>
                  <a:gd name="connsiteY875" fmla="*/ 1785362 h 2048575"/>
                  <a:gd name="connsiteX876" fmla="*/ 1520338 w 1925044"/>
                  <a:gd name="connsiteY876" fmla="*/ 1784595 h 2048575"/>
                  <a:gd name="connsiteX877" fmla="*/ 1516244 w 1925044"/>
                  <a:gd name="connsiteY877" fmla="*/ 1781269 h 2048575"/>
                  <a:gd name="connsiteX878" fmla="*/ 1513686 w 1925044"/>
                  <a:gd name="connsiteY878" fmla="*/ 1778966 h 2048575"/>
                  <a:gd name="connsiteX879" fmla="*/ 1512151 w 1925044"/>
                  <a:gd name="connsiteY879" fmla="*/ 1778199 h 2048575"/>
                  <a:gd name="connsiteX880" fmla="*/ 1510361 w 1925044"/>
                  <a:gd name="connsiteY880" fmla="*/ 1778455 h 2048575"/>
                  <a:gd name="connsiteX881" fmla="*/ 1508570 w 1925044"/>
                  <a:gd name="connsiteY881" fmla="*/ 1777943 h 2048575"/>
                  <a:gd name="connsiteX882" fmla="*/ 1506523 w 1925044"/>
                  <a:gd name="connsiteY882" fmla="*/ 1776408 h 2048575"/>
                  <a:gd name="connsiteX883" fmla="*/ 1503453 w 1925044"/>
                  <a:gd name="connsiteY883" fmla="*/ 1772059 h 2048575"/>
                  <a:gd name="connsiteX884" fmla="*/ 1501919 w 1925044"/>
                  <a:gd name="connsiteY884" fmla="*/ 1768734 h 2048575"/>
                  <a:gd name="connsiteX885" fmla="*/ 1501151 w 1925044"/>
                  <a:gd name="connsiteY885" fmla="*/ 1768222 h 2048575"/>
                  <a:gd name="connsiteX886" fmla="*/ 1498081 w 1925044"/>
                  <a:gd name="connsiteY886" fmla="*/ 1767710 h 2048575"/>
                  <a:gd name="connsiteX887" fmla="*/ 1495779 w 1925044"/>
                  <a:gd name="connsiteY887" fmla="*/ 1766175 h 2048575"/>
                  <a:gd name="connsiteX888" fmla="*/ 1491942 w 1925044"/>
                  <a:gd name="connsiteY888" fmla="*/ 1764129 h 2048575"/>
                  <a:gd name="connsiteX889" fmla="*/ 1489639 w 1925044"/>
                  <a:gd name="connsiteY889" fmla="*/ 1764896 h 2048575"/>
                  <a:gd name="connsiteX890" fmla="*/ 1484011 w 1925044"/>
                  <a:gd name="connsiteY890" fmla="*/ 1769501 h 2048575"/>
                  <a:gd name="connsiteX891" fmla="*/ 1482988 w 1925044"/>
                  <a:gd name="connsiteY891" fmla="*/ 1770013 h 2048575"/>
                  <a:gd name="connsiteX892" fmla="*/ 1479918 w 1925044"/>
                  <a:gd name="connsiteY892" fmla="*/ 1770524 h 2048575"/>
                  <a:gd name="connsiteX893" fmla="*/ 1473011 w 1925044"/>
                  <a:gd name="connsiteY893" fmla="*/ 1774873 h 2048575"/>
                  <a:gd name="connsiteX894" fmla="*/ 1471732 w 1925044"/>
                  <a:gd name="connsiteY894" fmla="*/ 1775385 h 2048575"/>
                  <a:gd name="connsiteX895" fmla="*/ 1469941 w 1925044"/>
                  <a:gd name="connsiteY895" fmla="*/ 1776920 h 2048575"/>
                  <a:gd name="connsiteX896" fmla="*/ 1467383 w 1925044"/>
                  <a:gd name="connsiteY896" fmla="*/ 1777943 h 2048575"/>
                  <a:gd name="connsiteX897" fmla="*/ 1463290 w 1925044"/>
                  <a:gd name="connsiteY897" fmla="*/ 1781525 h 2048575"/>
                  <a:gd name="connsiteX898" fmla="*/ 1462266 w 1925044"/>
                  <a:gd name="connsiteY898" fmla="*/ 1782036 h 2048575"/>
                  <a:gd name="connsiteX899" fmla="*/ 1459452 w 1925044"/>
                  <a:gd name="connsiteY899" fmla="*/ 1785362 h 2048575"/>
                  <a:gd name="connsiteX900" fmla="*/ 1458429 w 1925044"/>
                  <a:gd name="connsiteY900" fmla="*/ 1786897 h 2048575"/>
                  <a:gd name="connsiteX901" fmla="*/ 1455359 w 1925044"/>
                  <a:gd name="connsiteY901" fmla="*/ 1788432 h 2048575"/>
                  <a:gd name="connsiteX902" fmla="*/ 1453057 w 1925044"/>
                  <a:gd name="connsiteY902" fmla="*/ 1790990 h 2048575"/>
                  <a:gd name="connsiteX903" fmla="*/ 1451778 w 1925044"/>
                  <a:gd name="connsiteY903" fmla="*/ 1794060 h 2048575"/>
                  <a:gd name="connsiteX904" fmla="*/ 1452290 w 1925044"/>
                  <a:gd name="connsiteY904" fmla="*/ 1795339 h 2048575"/>
                  <a:gd name="connsiteX905" fmla="*/ 1451522 w 1925044"/>
                  <a:gd name="connsiteY905" fmla="*/ 1796362 h 2048575"/>
                  <a:gd name="connsiteX906" fmla="*/ 1447685 w 1925044"/>
                  <a:gd name="connsiteY906" fmla="*/ 1799176 h 2048575"/>
                  <a:gd name="connsiteX907" fmla="*/ 1441801 w 1925044"/>
                  <a:gd name="connsiteY907" fmla="*/ 1802246 h 2048575"/>
                  <a:gd name="connsiteX908" fmla="*/ 1440522 w 1925044"/>
                  <a:gd name="connsiteY908" fmla="*/ 1804804 h 2048575"/>
                  <a:gd name="connsiteX909" fmla="*/ 1439243 w 1925044"/>
                  <a:gd name="connsiteY909" fmla="*/ 1806083 h 2048575"/>
                  <a:gd name="connsiteX910" fmla="*/ 1437196 w 1925044"/>
                  <a:gd name="connsiteY910" fmla="*/ 1806851 h 2048575"/>
                  <a:gd name="connsiteX911" fmla="*/ 1431824 w 1925044"/>
                  <a:gd name="connsiteY911" fmla="*/ 1808386 h 2048575"/>
                  <a:gd name="connsiteX912" fmla="*/ 1429266 w 1925044"/>
                  <a:gd name="connsiteY912" fmla="*/ 1809921 h 2048575"/>
                  <a:gd name="connsiteX913" fmla="*/ 1426963 w 1925044"/>
                  <a:gd name="connsiteY913" fmla="*/ 1812479 h 2048575"/>
                  <a:gd name="connsiteX914" fmla="*/ 1425428 w 1925044"/>
                  <a:gd name="connsiteY914" fmla="*/ 1813502 h 2048575"/>
                  <a:gd name="connsiteX915" fmla="*/ 1420056 w 1925044"/>
                  <a:gd name="connsiteY915" fmla="*/ 1815805 h 2048575"/>
                  <a:gd name="connsiteX916" fmla="*/ 1415707 w 1925044"/>
                  <a:gd name="connsiteY916" fmla="*/ 1819130 h 2048575"/>
                  <a:gd name="connsiteX917" fmla="*/ 1412637 w 1925044"/>
                  <a:gd name="connsiteY917" fmla="*/ 1820921 h 2048575"/>
                  <a:gd name="connsiteX918" fmla="*/ 1407009 w 1925044"/>
                  <a:gd name="connsiteY918" fmla="*/ 1827061 h 2048575"/>
                  <a:gd name="connsiteX919" fmla="*/ 1405986 w 1925044"/>
                  <a:gd name="connsiteY919" fmla="*/ 1828596 h 2048575"/>
                  <a:gd name="connsiteX920" fmla="*/ 1403940 w 1925044"/>
                  <a:gd name="connsiteY920" fmla="*/ 1833200 h 2048575"/>
                  <a:gd name="connsiteX921" fmla="*/ 1401637 w 1925044"/>
                  <a:gd name="connsiteY921" fmla="*/ 1836014 h 2048575"/>
                  <a:gd name="connsiteX922" fmla="*/ 1397800 w 1925044"/>
                  <a:gd name="connsiteY922" fmla="*/ 1837293 h 2048575"/>
                  <a:gd name="connsiteX923" fmla="*/ 1396521 w 1925044"/>
                  <a:gd name="connsiteY923" fmla="*/ 1838317 h 2048575"/>
                  <a:gd name="connsiteX924" fmla="*/ 1393451 w 1925044"/>
                  <a:gd name="connsiteY924" fmla="*/ 1841898 h 2048575"/>
                  <a:gd name="connsiteX925" fmla="*/ 1389614 w 1925044"/>
                  <a:gd name="connsiteY925" fmla="*/ 1844712 h 2048575"/>
                  <a:gd name="connsiteX926" fmla="*/ 1384753 w 1925044"/>
                  <a:gd name="connsiteY926" fmla="*/ 1849573 h 2048575"/>
                  <a:gd name="connsiteX927" fmla="*/ 1376311 w 1925044"/>
                  <a:gd name="connsiteY927" fmla="*/ 1849061 h 2048575"/>
                  <a:gd name="connsiteX928" fmla="*/ 1370939 w 1925044"/>
                  <a:gd name="connsiteY928" fmla="*/ 1849061 h 2048575"/>
                  <a:gd name="connsiteX929" fmla="*/ 1370427 w 1925044"/>
                  <a:gd name="connsiteY929" fmla="*/ 1848038 h 2048575"/>
                  <a:gd name="connsiteX930" fmla="*/ 1370427 w 1925044"/>
                  <a:gd name="connsiteY930" fmla="*/ 1845991 h 2048575"/>
                  <a:gd name="connsiteX931" fmla="*/ 1369148 w 1925044"/>
                  <a:gd name="connsiteY931" fmla="*/ 1844456 h 2048575"/>
                  <a:gd name="connsiteX932" fmla="*/ 1364543 w 1925044"/>
                  <a:gd name="connsiteY932" fmla="*/ 1842410 h 2048575"/>
                  <a:gd name="connsiteX933" fmla="*/ 1363008 w 1925044"/>
                  <a:gd name="connsiteY933" fmla="*/ 1840619 h 2048575"/>
                  <a:gd name="connsiteX934" fmla="*/ 1360962 w 1925044"/>
                  <a:gd name="connsiteY934" fmla="*/ 1840363 h 2048575"/>
                  <a:gd name="connsiteX935" fmla="*/ 1357636 w 1925044"/>
                  <a:gd name="connsiteY935" fmla="*/ 1838828 h 2048575"/>
                  <a:gd name="connsiteX936" fmla="*/ 1357380 w 1925044"/>
                  <a:gd name="connsiteY936" fmla="*/ 1837805 h 2048575"/>
                  <a:gd name="connsiteX937" fmla="*/ 1356101 w 1925044"/>
                  <a:gd name="connsiteY937" fmla="*/ 1836526 h 2048575"/>
                  <a:gd name="connsiteX938" fmla="*/ 1352264 w 1925044"/>
                  <a:gd name="connsiteY938" fmla="*/ 1834479 h 2048575"/>
                  <a:gd name="connsiteX939" fmla="*/ 1351497 w 1925044"/>
                  <a:gd name="connsiteY939" fmla="*/ 1834991 h 2048575"/>
                  <a:gd name="connsiteX940" fmla="*/ 1350473 w 1925044"/>
                  <a:gd name="connsiteY940" fmla="*/ 1834479 h 2048575"/>
                  <a:gd name="connsiteX941" fmla="*/ 1348682 w 1925044"/>
                  <a:gd name="connsiteY941" fmla="*/ 1836014 h 2048575"/>
                  <a:gd name="connsiteX942" fmla="*/ 1346636 w 1925044"/>
                  <a:gd name="connsiteY942" fmla="*/ 1836270 h 2048575"/>
                  <a:gd name="connsiteX943" fmla="*/ 1345101 w 1925044"/>
                  <a:gd name="connsiteY943" fmla="*/ 1837038 h 2048575"/>
                  <a:gd name="connsiteX944" fmla="*/ 1335124 w 1925044"/>
                  <a:gd name="connsiteY944" fmla="*/ 1835758 h 2048575"/>
                  <a:gd name="connsiteX945" fmla="*/ 1333589 w 1925044"/>
                  <a:gd name="connsiteY945" fmla="*/ 1836526 h 2048575"/>
                  <a:gd name="connsiteX946" fmla="*/ 1332822 w 1925044"/>
                  <a:gd name="connsiteY946" fmla="*/ 1837805 h 2048575"/>
                  <a:gd name="connsiteX947" fmla="*/ 1331543 w 1925044"/>
                  <a:gd name="connsiteY947" fmla="*/ 1838317 h 2048575"/>
                  <a:gd name="connsiteX948" fmla="*/ 1330008 w 1925044"/>
                  <a:gd name="connsiteY948" fmla="*/ 1837805 h 2048575"/>
                  <a:gd name="connsiteX949" fmla="*/ 1328217 w 1925044"/>
                  <a:gd name="connsiteY949" fmla="*/ 1839852 h 2048575"/>
                  <a:gd name="connsiteX950" fmla="*/ 1328728 w 1925044"/>
                  <a:gd name="connsiteY950" fmla="*/ 1841898 h 2048575"/>
                  <a:gd name="connsiteX951" fmla="*/ 1327194 w 1925044"/>
                  <a:gd name="connsiteY951" fmla="*/ 1845224 h 2048575"/>
                  <a:gd name="connsiteX952" fmla="*/ 1326170 w 1925044"/>
                  <a:gd name="connsiteY952" fmla="*/ 1845991 h 2048575"/>
                  <a:gd name="connsiteX953" fmla="*/ 1325147 w 1925044"/>
                  <a:gd name="connsiteY953" fmla="*/ 1848294 h 2048575"/>
                  <a:gd name="connsiteX954" fmla="*/ 1323612 w 1925044"/>
                  <a:gd name="connsiteY954" fmla="*/ 1849317 h 2048575"/>
                  <a:gd name="connsiteX955" fmla="*/ 1323101 w 1925044"/>
                  <a:gd name="connsiteY955" fmla="*/ 1851875 h 2048575"/>
                  <a:gd name="connsiteX956" fmla="*/ 1324635 w 1925044"/>
                  <a:gd name="connsiteY956" fmla="*/ 1853922 h 2048575"/>
                  <a:gd name="connsiteX957" fmla="*/ 1324891 w 1925044"/>
                  <a:gd name="connsiteY957" fmla="*/ 1855968 h 2048575"/>
                  <a:gd name="connsiteX958" fmla="*/ 1325915 w 1925044"/>
                  <a:gd name="connsiteY958" fmla="*/ 1857503 h 2048575"/>
                  <a:gd name="connsiteX959" fmla="*/ 1325915 w 1925044"/>
                  <a:gd name="connsiteY959" fmla="*/ 1859294 h 2048575"/>
                  <a:gd name="connsiteX960" fmla="*/ 1326170 w 1925044"/>
                  <a:gd name="connsiteY960" fmla="*/ 1861340 h 2048575"/>
                  <a:gd name="connsiteX961" fmla="*/ 1323868 w 1925044"/>
                  <a:gd name="connsiteY961" fmla="*/ 1862620 h 2048575"/>
                  <a:gd name="connsiteX962" fmla="*/ 1321566 w 1925044"/>
                  <a:gd name="connsiteY962" fmla="*/ 1866457 h 2048575"/>
                  <a:gd name="connsiteX963" fmla="*/ 1319775 w 1925044"/>
                  <a:gd name="connsiteY963" fmla="*/ 1867224 h 2048575"/>
                  <a:gd name="connsiteX964" fmla="*/ 1317472 w 1925044"/>
                  <a:gd name="connsiteY964" fmla="*/ 1866201 h 2048575"/>
                  <a:gd name="connsiteX965" fmla="*/ 1316193 w 1925044"/>
                  <a:gd name="connsiteY965" fmla="*/ 1866201 h 2048575"/>
                  <a:gd name="connsiteX966" fmla="*/ 1314658 w 1925044"/>
                  <a:gd name="connsiteY966" fmla="*/ 1867480 h 2048575"/>
                  <a:gd name="connsiteX967" fmla="*/ 1312356 w 1925044"/>
                  <a:gd name="connsiteY967" fmla="*/ 1866969 h 2048575"/>
                  <a:gd name="connsiteX968" fmla="*/ 1309286 w 1925044"/>
                  <a:gd name="connsiteY968" fmla="*/ 1866969 h 2048575"/>
                  <a:gd name="connsiteX969" fmla="*/ 1307495 w 1925044"/>
                  <a:gd name="connsiteY969" fmla="*/ 1865689 h 2048575"/>
                  <a:gd name="connsiteX970" fmla="*/ 1303914 w 1925044"/>
                  <a:gd name="connsiteY970" fmla="*/ 1865945 h 2048575"/>
                  <a:gd name="connsiteX971" fmla="*/ 1295472 w 1925044"/>
                  <a:gd name="connsiteY971" fmla="*/ 1866969 h 2048575"/>
                  <a:gd name="connsiteX972" fmla="*/ 1295472 w 1925044"/>
                  <a:gd name="connsiteY972" fmla="*/ 1863643 h 2048575"/>
                  <a:gd name="connsiteX973" fmla="*/ 1293937 w 1925044"/>
                  <a:gd name="connsiteY973" fmla="*/ 1861852 h 2048575"/>
                  <a:gd name="connsiteX974" fmla="*/ 1292914 w 1925044"/>
                  <a:gd name="connsiteY974" fmla="*/ 1861340 h 2048575"/>
                  <a:gd name="connsiteX975" fmla="*/ 1290611 w 1925044"/>
                  <a:gd name="connsiteY975" fmla="*/ 1861596 h 2048575"/>
                  <a:gd name="connsiteX976" fmla="*/ 1289588 w 1925044"/>
                  <a:gd name="connsiteY976" fmla="*/ 1862620 h 2048575"/>
                  <a:gd name="connsiteX977" fmla="*/ 1289588 w 1925044"/>
                  <a:gd name="connsiteY977" fmla="*/ 1866201 h 2048575"/>
                  <a:gd name="connsiteX978" fmla="*/ 1287797 w 1925044"/>
                  <a:gd name="connsiteY978" fmla="*/ 1867480 h 2048575"/>
                  <a:gd name="connsiteX979" fmla="*/ 1286518 w 1925044"/>
                  <a:gd name="connsiteY979" fmla="*/ 1869783 h 2048575"/>
                  <a:gd name="connsiteX980" fmla="*/ 1282425 w 1925044"/>
                  <a:gd name="connsiteY980" fmla="*/ 1869015 h 2048575"/>
                  <a:gd name="connsiteX981" fmla="*/ 1280123 w 1925044"/>
                  <a:gd name="connsiteY981" fmla="*/ 1867736 h 2048575"/>
                  <a:gd name="connsiteX982" fmla="*/ 1278076 w 1925044"/>
                  <a:gd name="connsiteY982" fmla="*/ 1866457 h 2048575"/>
                  <a:gd name="connsiteX983" fmla="*/ 1277564 w 1925044"/>
                  <a:gd name="connsiteY983" fmla="*/ 1864155 h 2048575"/>
                  <a:gd name="connsiteX984" fmla="*/ 1280123 w 1925044"/>
                  <a:gd name="connsiteY984" fmla="*/ 1859806 h 2048575"/>
                  <a:gd name="connsiteX985" fmla="*/ 1280379 w 1925044"/>
                  <a:gd name="connsiteY985" fmla="*/ 1858271 h 2048575"/>
                  <a:gd name="connsiteX986" fmla="*/ 1278332 w 1925044"/>
                  <a:gd name="connsiteY986" fmla="*/ 1856992 h 2048575"/>
                  <a:gd name="connsiteX987" fmla="*/ 1275518 w 1925044"/>
                  <a:gd name="connsiteY987" fmla="*/ 1856736 h 2048575"/>
                  <a:gd name="connsiteX988" fmla="*/ 1269890 w 1925044"/>
                  <a:gd name="connsiteY988" fmla="*/ 1856480 h 2048575"/>
                  <a:gd name="connsiteX989" fmla="*/ 1266308 w 1925044"/>
                  <a:gd name="connsiteY989" fmla="*/ 1855968 h 2048575"/>
                  <a:gd name="connsiteX990" fmla="*/ 1264006 w 1925044"/>
                  <a:gd name="connsiteY990" fmla="*/ 1856224 h 2048575"/>
                  <a:gd name="connsiteX991" fmla="*/ 1256331 w 1925044"/>
                  <a:gd name="connsiteY991" fmla="*/ 1858526 h 2048575"/>
                  <a:gd name="connsiteX992" fmla="*/ 1252238 w 1925044"/>
                  <a:gd name="connsiteY992" fmla="*/ 1857247 h 2048575"/>
                  <a:gd name="connsiteX993" fmla="*/ 1249680 w 1925044"/>
                  <a:gd name="connsiteY993" fmla="*/ 1858015 h 2048575"/>
                  <a:gd name="connsiteX994" fmla="*/ 1247634 w 1925044"/>
                  <a:gd name="connsiteY994" fmla="*/ 1860573 h 2048575"/>
                  <a:gd name="connsiteX995" fmla="*/ 1247122 w 1925044"/>
                  <a:gd name="connsiteY995" fmla="*/ 1862364 h 2048575"/>
                  <a:gd name="connsiteX996" fmla="*/ 1247378 w 1925044"/>
                  <a:gd name="connsiteY996" fmla="*/ 1864922 h 2048575"/>
                  <a:gd name="connsiteX997" fmla="*/ 1248145 w 1925044"/>
                  <a:gd name="connsiteY997" fmla="*/ 1869783 h 2048575"/>
                  <a:gd name="connsiteX998" fmla="*/ 1247122 w 1925044"/>
                  <a:gd name="connsiteY998" fmla="*/ 1872085 h 2048575"/>
                  <a:gd name="connsiteX999" fmla="*/ 1243029 w 1925044"/>
                  <a:gd name="connsiteY999" fmla="*/ 1875666 h 2048575"/>
                  <a:gd name="connsiteX1000" fmla="*/ 1240982 w 1925044"/>
                  <a:gd name="connsiteY1000" fmla="*/ 1877969 h 2048575"/>
                  <a:gd name="connsiteX1001" fmla="*/ 1239959 w 1925044"/>
                  <a:gd name="connsiteY1001" fmla="*/ 1881039 h 2048575"/>
                  <a:gd name="connsiteX1002" fmla="*/ 1239192 w 1925044"/>
                  <a:gd name="connsiteY1002" fmla="*/ 1885643 h 2048575"/>
                  <a:gd name="connsiteX1003" fmla="*/ 1238424 w 1925044"/>
                  <a:gd name="connsiteY1003" fmla="*/ 1886667 h 2048575"/>
                  <a:gd name="connsiteX1004" fmla="*/ 1235866 w 1925044"/>
                  <a:gd name="connsiteY1004" fmla="*/ 1889225 h 2048575"/>
                  <a:gd name="connsiteX1005" fmla="*/ 1223331 w 1925044"/>
                  <a:gd name="connsiteY1005" fmla="*/ 1896132 h 2048575"/>
                  <a:gd name="connsiteX1006" fmla="*/ 1221796 w 1925044"/>
                  <a:gd name="connsiteY1006" fmla="*/ 1896899 h 2048575"/>
                  <a:gd name="connsiteX1007" fmla="*/ 1219493 w 1925044"/>
                  <a:gd name="connsiteY1007" fmla="*/ 1898946 h 2048575"/>
                  <a:gd name="connsiteX1008" fmla="*/ 1218470 w 1925044"/>
                  <a:gd name="connsiteY1008" fmla="*/ 1899458 h 2048575"/>
                  <a:gd name="connsiteX1009" fmla="*/ 1215400 w 1925044"/>
                  <a:gd name="connsiteY1009" fmla="*/ 1899202 h 2048575"/>
                  <a:gd name="connsiteX1010" fmla="*/ 1213865 w 1925044"/>
                  <a:gd name="connsiteY1010" fmla="*/ 1899458 h 2048575"/>
                  <a:gd name="connsiteX1011" fmla="*/ 1211563 w 1925044"/>
                  <a:gd name="connsiteY1011" fmla="*/ 1901248 h 2048575"/>
                  <a:gd name="connsiteX1012" fmla="*/ 1207470 w 1925044"/>
                  <a:gd name="connsiteY1012" fmla="*/ 1902783 h 2048575"/>
                  <a:gd name="connsiteX1013" fmla="*/ 1206191 w 1925044"/>
                  <a:gd name="connsiteY1013" fmla="*/ 1903039 h 2048575"/>
                  <a:gd name="connsiteX1014" fmla="*/ 1198260 w 1925044"/>
                  <a:gd name="connsiteY1014" fmla="*/ 1898690 h 2048575"/>
                  <a:gd name="connsiteX1015" fmla="*/ 1197493 w 1925044"/>
                  <a:gd name="connsiteY1015" fmla="*/ 1897923 h 2048575"/>
                  <a:gd name="connsiteX1016" fmla="*/ 1197493 w 1925044"/>
                  <a:gd name="connsiteY1016" fmla="*/ 1896388 h 2048575"/>
                  <a:gd name="connsiteX1017" fmla="*/ 1198772 w 1925044"/>
                  <a:gd name="connsiteY1017" fmla="*/ 1893318 h 2048575"/>
                  <a:gd name="connsiteX1018" fmla="*/ 1198516 w 1925044"/>
                  <a:gd name="connsiteY1018" fmla="*/ 1891783 h 2048575"/>
                  <a:gd name="connsiteX1019" fmla="*/ 1193400 w 1925044"/>
                  <a:gd name="connsiteY1019" fmla="*/ 1888969 h 2048575"/>
                  <a:gd name="connsiteX1020" fmla="*/ 1192121 w 1925044"/>
                  <a:gd name="connsiteY1020" fmla="*/ 1887946 h 2048575"/>
                  <a:gd name="connsiteX1021" fmla="*/ 1190330 w 1925044"/>
                  <a:gd name="connsiteY1021" fmla="*/ 1885132 h 2048575"/>
                  <a:gd name="connsiteX1022" fmla="*/ 1190586 w 1925044"/>
                  <a:gd name="connsiteY1022" fmla="*/ 1883341 h 2048575"/>
                  <a:gd name="connsiteX1023" fmla="*/ 1190330 w 1925044"/>
                  <a:gd name="connsiteY1023" fmla="*/ 1880015 h 2048575"/>
                  <a:gd name="connsiteX1024" fmla="*/ 1191609 w 1925044"/>
                  <a:gd name="connsiteY1024" fmla="*/ 1877969 h 2048575"/>
                  <a:gd name="connsiteX1025" fmla="*/ 1190842 w 1925044"/>
                  <a:gd name="connsiteY1025" fmla="*/ 1871573 h 2048575"/>
                  <a:gd name="connsiteX1026" fmla="*/ 1190074 w 1925044"/>
                  <a:gd name="connsiteY1026" fmla="*/ 1870550 h 2048575"/>
                  <a:gd name="connsiteX1027" fmla="*/ 1188283 w 1925044"/>
                  <a:gd name="connsiteY1027" fmla="*/ 1869271 h 2048575"/>
                  <a:gd name="connsiteX1028" fmla="*/ 1184702 w 1925044"/>
                  <a:gd name="connsiteY1028" fmla="*/ 1866201 h 2048575"/>
                  <a:gd name="connsiteX1029" fmla="*/ 1182911 w 1925044"/>
                  <a:gd name="connsiteY1029" fmla="*/ 1865689 h 2048575"/>
                  <a:gd name="connsiteX1030" fmla="*/ 1180865 w 1925044"/>
                  <a:gd name="connsiteY1030" fmla="*/ 1864155 h 2048575"/>
                  <a:gd name="connsiteX1031" fmla="*/ 1178562 w 1925044"/>
                  <a:gd name="connsiteY1031" fmla="*/ 1862620 h 2048575"/>
                  <a:gd name="connsiteX1032" fmla="*/ 1177795 w 1925044"/>
                  <a:gd name="connsiteY1032" fmla="*/ 1861596 h 2048575"/>
                  <a:gd name="connsiteX1033" fmla="*/ 1175748 w 1925044"/>
                  <a:gd name="connsiteY1033" fmla="*/ 1861085 h 2048575"/>
                  <a:gd name="connsiteX1034" fmla="*/ 1172934 w 1925044"/>
                  <a:gd name="connsiteY1034" fmla="*/ 1861085 h 2048575"/>
                  <a:gd name="connsiteX1035" fmla="*/ 1171655 w 1925044"/>
                  <a:gd name="connsiteY1035" fmla="*/ 1860317 h 2048575"/>
                  <a:gd name="connsiteX1036" fmla="*/ 1169097 w 1925044"/>
                  <a:gd name="connsiteY1036" fmla="*/ 1859294 h 2048575"/>
                  <a:gd name="connsiteX1037" fmla="*/ 1168329 w 1925044"/>
                  <a:gd name="connsiteY1037" fmla="*/ 1858526 h 2048575"/>
                  <a:gd name="connsiteX1038" fmla="*/ 1163469 w 1925044"/>
                  <a:gd name="connsiteY1038" fmla="*/ 1857247 h 2048575"/>
                  <a:gd name="connsiteX1039" fmla="*/ 1161422 w 1925044"/>
                  <a:gd name="connsiteY1039" fmla="*/ 1858015 h 2048575"/>
                  <a:gd name="connsiteX1040" fmla="*/ 1159120 w 1925044"/>
                  <a:gd name="connsiteY1040" fmla="*/ 1857503 h 2048575"/>
                  <a:gd name="connsiteX1041" fmla="*/ 1157073 w 1925044"/>
                  <a:gd name="connsiteY1041" fmla="*/ 1858526 h 2048575"/>
                  <a:gd name="connsiteX1042" fmla="*/ 1154004 w 1925044"/>
                  <a:gd name="connsiteY1042" fmla="*/ 1858782 h 2048575"/>
                  <a:gd name="connsiteX1043" fmla="*/ 1152469 w 1925044"/>
                  <a:gd name="connsiteY1043" fmla="*/ 1859294 h 2048575"/>
                  <a:gd name="connsiteX1044" fmla="*/ 1150166 w 1925044"/>
                  <a:gd name="connsiteY1044" fmla="*/ 1858782 h 2048575"/>
                  <a:gd name="connsiteX1045" fmla="*/ 1148887 w 1925044"/>
                  <a:gd name="connsiteY1045" fmla="*/ 1857759 h 2048575"/>
                  <a:gd name="connsiteX1046" fmla="*/ 1145817 w 1925044"/>
                  <a:gd name="connsiteY1046" fmla="*/ 1856480 h 2048575"/>
                  <a:gd name="connsiteX1047" fmla="*/ 1141724 w 1925044"/>
                  <a:gd name="connsiteY1047" fmla="*/ 1852643 h 2048575"/>
                  <a:gd name="connsiteX1048" fmla="*/ 1139933 w 1925044"/>
                  <a:gd name="connsiteY1048" fmla="*/ 1851875 h 2048575"/>
                  <a:gd name="connsiteX1049" fmla="*/ 1137375 w 1925044"/>
                  <a:gd name="connsiteY1049" fmla="*/ 1851108 h 2048575"/>
                  <a:gd name="connsiteX1050" fmla="*/ 1132770 w 1925044"/>
                  <a:gd name="connsiteY1050" fmla="*/ 1851875 h 2048575"/>
                  <a:gd name="connsiteX1051" fmla="*/ 1131236 w 1925044"/>
                  <a:gd name="connsiteY1051" fmla="*/ 1851364 h 2048575"/>
                  <a:gd name="connsiteX1052" fmla="*/ 1128166 w 1925044"/>
                  <a:gd name="connsiteY1052" fmla="*/ 1849829 h 2048575"/>
                  <a:gd name="connsiteX1053" fmla="*/ 1124584 w 1925044"/>
                  <a:gd name="connsiteY1053" fmla="*/ 1849829 h 2048575"/>
                  <a:gd name="connsiteX1054" fmla="*/ 1121259 w 1925044"/>
                  <a:gd name="connsiteY1054" fmla="*/ 1850340 h 2048575"/>
                  <a:gd name="connsiteX1055" fmla="*/ 1118956 w 1925044"/>
                  <a:gd name="connsiteY1055" fmla="*/ 1850340 h 2048575"/>
                  <a:gd name="connsiteX1056" fmla="*/ 1116654 w 1925044"/>
                  <a:gd name="connsiteY1056" fmla="*/ 1848549 h 2048575"/>
                  <a:gd name="connsiteX1057" fmla="*/ 1115375 w 1925044"/>
                  <a:gd name="connsiteY1057" fmla="*/ 1847015 h 2048575"/>
                  <a:gd name="connsiteX1058" fmla="*/ 1113840 w 1925044"/>
                  <a:gd name="connsiteY1058" fmla="*/ 1844456 h 2048575"/>
                  <a:gd name="connsiteX1059" fmla="*/ 1112817 w 1925044"/>
                  <a:gd name="connsiteY1059" fmla="*/ 1841642 h 2048575"/>
                  <a:gd name="connsiteX1060" fmla="*/ 1111537 w 1925044"/>
                  <a:gd name="connsiteY1060" fmla="*/ 1836782 h 2048575"/>
                  <a:gd name="connsiteX1061" fmla="*/ 1109235 w 1925044"/>
                  <a:gd name="connsiteY1061" fmla="*/ 1831921 h 2048575"/>
                  <a:gd name="connsiteX1062" fmla="*/ 1103351 w 1925044"/>
                  <a:gd name="connsiteY1062" fmla="*/ 1828596 h 2048575"/>
                  <a:gd name="connsiteX1063" fmla="*/ 1096700 w 1925044"/>
                  <a:gd name="connsiteY1063" fmla="*/ 1823479 h 2048575"/>
                  <a:gd name="connsiteX1064" fmla="*/ 1094653 w 1925044"/>
                  <a:gd name="connsiteY1064" fmla="*/ 1822200 h 2048575"/>
                  <a:gd name="connsiteX1065" fmla="*/ 1092095 w 1925044"/>
                  <a:gd name="connsiteY1065" fmla="*/ 1821433 h 2048575"/>
                  <a:gd name="connsiteX1066" fmla="*/ 1086723 w 1925044"/>
                  <a:gd name="connsiteY1066" fmla="*/ 1821944 h 2048575"/>
                  <a:gd name="connsiteX1067" fmla="*/ 1081862 w 1925044"/>
                  <a:gd name="connsiteY1067" fmla="*/ 1821433 h 2048575"/>
                  <a:gd name="connsiteX1068" fmla="*/ 1080839 w 1925044"/>
                  <a:gd name="connsiteY1068" fmla="*/ 1820921 h 2048575"/>
                  <a:gd name="connsiteX1069" fmla="*/ 1077002 w 1925044"/>
                  <a:gd name="connsiteY1069" fmla="*/ 1818363 h 2048575"/>
                  <a:gd name="connsiteX1070" fmla="*/ 1074444 w 1925044"/>
                  <a:gd name="connsiteY1070" fmla="*/ 1817084 h 2048575"/>
                  <a:gd name="connsiteX1071" fmla="*/ 1073420 w 1925044"/>
                  <a:gd name="connsiteY1071" fmla="*/ 1816060 h 2048575"/>
                  <a:gd name="connsiteX1072" fmla="*/ 1072653 w 1925044"/>
                  <a:gd name="connsiteY1072" fmla="*/ 1814014 h 2048575"/>
                  <a:gd name="connsiteX1073" fmla="*/ 1069839 w 1925044"/>
                  <a:gd name="connsiteY1073" fmla="*/ 1812223 h 2048575"/>
                  <a:gd name="connsiteX1074" fmla="*/ 1066513 w 1925044"/>
                  <a:gd name="connsiteY1074" fmla="*/ 1811456 h 2048575"/>
                  <a:gd name="connsiteX1075" fmla="*/ 1065490 w 1925044"/>
                  <a:gd name="connsiteY1075" fmla="*/ 1810688 h 2048575"/>
                  <a:gd name="connsiteX1076" fmla="*/ 1063699 w 1925044"/>
                  <a:gd name="connsiteY1076" fmla="*/ 1808130 h 2048575"/>
                  <a:gd name="connsiteX1077" fmla="*/ 1062932 w 1925044"/>
                  <a:gd name="connsiteY1077" fmla="*/ 1807107 h 2048575"/>
                  <a:gd name="connsiteX1078" fmla="*/ 1059606 w 1925044"/>
                  <a:gd name="connsiteY1078" fmla="*/ 1806595 h 2048575"/>
                  <a:gd name="connsiteX1079" fmla="*/ 1058583 w 1925044"/>
                  <a:gd name="connsiteY1079" fmla="*/ 1806339 h 2048575"/>
                  <a:gd name="connsiteX1080" fmla="*/ 1054234 w 1925044"/>
                  <a:gd name="connsiteY1080" fmla="*/ 1801990 h 2048575"/>
                  <a:gd name="connsiteX1081" fmla="*/ 1052699 w 1925044"/>
                  <a:gd name="connsiteY1081" fmla="*/ 1801479 h 2048575"/>
                  <a:gd name="connsiteX1082" fmla="*/ 1045792 w 1925044"/>
                  <a:gd name="connsiteY1082" fmla="*/ 1801223 h 2048575"/>
                  <a:gd name="connsiteX1083" fmla="*/ 1044257 w 1925044"/>
                  <a:gd name="connsiteY1083" fmla="*/ 1801990 h 2048575"/>
                  <a:gd name="connsiteX1084" fmla="*/ 1040931 w 1925044"/>
                  <a:gd name="connsiteY1084" fmla="*/ 1805060 h 2048575"/>
                  <a:gd name="connsiteX1085" fmla="*/ 1038117 w 1925044"/>
                  <a:gd name="connsiteY1085" fmla="*/ 1806595 h 2048575"/>
                  <a:gd name="connsiteX1086" fmla="*/ 1035815 w 1925044"/>
                  <a:gd name="connsiteY1086" fmla="*/ 1806339 h 2048575"/>
                  <a:gd name="connsiteX1087" fmla="*/ 1033512 w 1925044"/>
                  <a:gd name="connsiteY1087" fmla="*/ 1806595 h 2048575"/>
                  <a:gd name="connsiteX1088" fmla="*/ 1026605 w 1925044"/>
                  <a:gd name="connsiteY1088" fmla="*/ 1811200 h 2048575"/>
                  <a:gd name="connsiteX1089" fmla="*/ 1019954 w 1925044"/>
                  <a:gd name="connsiteY1089" fmla="*/ 1813502 h 2048575"/>
                  <a:gd name="connsiteX1090" fmla="*/ 1017907 w 1925044"/>
                  <a:gd name="connsiteY1090" fmla="*/ 1814781 h 2048575"/>
                  <a:gd name="connsiteX1091" fmla="*/ 1017140 w 1925044"/>
                  <a:gd name="connsiteY1091" fmla="*/ 1817339 h 2048575"/>
                  <a:gd name="connsiteX1092" fmla="*/ 1017396 w 1925044"/>
                  <a:gd name="connsiteY1092" fmla="*/ 1819642 h 2048575"/>
                  <a:gd name="connsiteX1093" fmla="*/ 1018675 w 1925044"/>
                  <a:gd name="connsiteY1093" fmla="*/ 1821433 h 2048575"/>
                  <a:gd name="connsiteX1094" fmla="*/ 1020721 w 1925044"/>
                  <a:gd name="connsiteY1094" fmla="*/ 1823479 h 2048575"/>
                  <a:gd name="connsiteX1095" fmla="*/ 1023024 w 1925044"/>
                  <a:gd name="connsiteY1095" fmla="*/ 1824502 h 2048575"/>
                  <a:gd name="connsiteX1096" fmla="*/ 1026094 w 1925044"/>
                  <a:gd name="connsiteY1096" fmla="*/ 1825782 h 2048575"/>
                  <a:gd name="connsiteX1097" fmla="*/ 1030442 w 1925044"/>
                  <a:gd name="connsiteY1097" fmla="*/ 1827316 h 2048575"/>
                  <a:gd name="connsiteX1098" fmla="*/ 1035815 w 1925044"/>
                  <a:gd name="connsiteY1098" fmla="*/ 1828084 h 2048575"/>
                  <a:gd name="connsiteX1099" fmla="*/ 1038885 w 1925044"/>
                  <a:gd name="connsiteY1099" fmla="*/ 1829619 h 2048575"/>
                  <a:gd name="connsiteX1100" fmla="*/ 1039908 w 1925044"/>
                  <a:gd name="connsiteY1100" fmla="*/ 1831154 h 2048575"/>
                  <a:gd name="connsiteX1101" fmla="*/ 1039908 w 1925044"/>
                  <a:gd name="connsiteY1101" fmla="*/ 1832433 h 2048575"/>
                  <a:gd name="connsiteX1102" fmla="*/ 1039396 w 1925044"/>
                  <a:gd name="connsiteY1102" fmla="*/ 1834735 h 2048575"/>
                  <a:gd name="connsiteX1103" fmla="*/ 1038117 w 1925044"/>
                  <a:gd name="connsiteY1103" fmla="*/ 1836526 h 2048575"/>
                  <a:gd name="connsiteX1104" fmla="*/ 1034280 w 1925044"/>
                  <a:gd name="connsiteY1104" fmla="*/ 1839852 h 2048575"/>
                  <a:gd name="connsiteX1105" fmla="*/ 1032233 w 1925044"/>
                  <a:gd name="connsiteY1105" fmla="*/ 1841642 h 2048575"/>
                  <a:gd name="connsiteX1106" fmla="*/ 1029419 w 1925044"/>
                  <a:gd name="connsiteY1106" fmla="*/ 1843433 h 2048575"/>
                  <a:gd name="connsiteX1107" fmla="*/ 1026605 w 1925044"/>
                  <a:gd name="connsiteY1107" fmla="*/ 1843945 h 2048575"/>
                  <a:gd name="connsiteX1108" fmla="*/ 1022768 w 1925044"/>
                  <a:gd name="connsiteY1108" fmla="*/ 1843177 h 2048575"/>
                  <a:gd name="connsiteX1109" fmla="*/ 1017396 w 1925044"/>
                  <a:gd name="connsiteY1109" fmla="*/ 1841898 h 2048575"/>
                  <a:gd name="connsiteX1110" fmla="*/ 1014838 w 1925044"/>
                  <a:gd name="connsiteY1110" fmla="*/ 1843433 h 2048575"/>
                  <a:gd name="connsiteX1111" fmla="*/ 1015349 w 1925044"/>
                  <a:gd name="connsiteY1111" fmla="*/ 1845735 h 2048575"/>
                  <a:gd name="connsiteX1112" fmla="*/ 1013558 w 1925044"/>
                  <a:gd name="connsiteY1112" fmla="*/ 1848805 h 2048575"/>
                  <a:gd name="connsiteX1113" fmla="*/ 1011000 w 1925044"/>
                  <a:gd name="connsiteY1113" fmla="*/ 1850596 h 2048575"/>
                  <a:gd name="connsiteX1114" fmla="*/ 1011000 w 1925044"/>
                  <a:gd name="connsiteY1114" fmla="*/ 1853154 h 2048575"/>
                  <a:gd name="connsiteX1115" fmla="*/ 1010489 w 1925044"/>
                  <a:gd name="connsiteY1115" fmla="*/ 1853922 h 2048575"/>
                  <a:gd name="connsiteX1116" fmla="*/ 1008698 w 1925044"/>
                  <a:gd name="connsiteY1116" fmla="*/ 1855201 h 2048575"/>
                  <a:gd name="connsiteX1117" fmla="*/ 1008698 w 1925044"/>
                  <a:gd name="connsiteY1117" fmla="*/ 1856736 h 2048575"/>
                  <a:gd name="connsiteX1118" fmla="*/ 1006907 w 1925044"/>
                  <a:gd name="connsiteY1118" fmla="*/ 1859294 h 2048575"/>
                  <a:gd name="connsiteX1119" fmla="*/ 1006907 w 1925044"/>
                  <a:gd name="connsiteY1119" fmla="*/ 1860061 h 2048575"/>
                  <a:gd name="connsiteX1120" fmla="*/ 1003837 w 1925044"/>
                  <a:gd name="connsiteY1120" fmla="*/ 1861596 h 2048575"/>
                  <a:gd name="connsiteX1121" fmla="*/ 1001791 w 1925044"/>
                  <a:gd name="connsiteY1121" fmla="*/ 1861596 h 2048575"/>
                  <a:gd name="connsiteX1122" fmla="*/ 1000512 w 1925044"/>
                  <a:gd name="connsiteY1122" fmla="*/ 1862620 h 2048575"/>
                  <a:gd name="connsiteX1123" fmla="*/ 999488 w 1925044"/>
                  <a:gd name="connsiteY1123" fmla="*/ 1862620 h 2048575"/>
                  <a:gd name="connsiteX1124" fmla="*/ 995907 w 1925044"/>
                  <a:gd name="connsiteY1124" fmla="*/ 1862108 h 2048575"/>
                  <a:gd name="connsiteX1125" fmla="*/ 991302 w 1925044"/>
                  <a:gd name="connsiteY1125" fmla="*/ 1861596 h 2048575"/>
                  <a:gd name="connsiteX1126" fmla="*/ 991302 w 1925044"/>
                  <a:gd name="connsiteY1126" fmla="*/ 1860317 h 2048575"/>
                  <a:gd name="connsiteX1127" fmla="*/ 996163 w 1925044"/>
                  <a:gd name="connsiteY1127" fmla="*/ 1858782 h 2048575"/>
                  <a:gd name="connsiteX1128" fmla="*/ 998721 w 1925044"/>
                  <a:gd name="connsiteY1128" fmla="*/ 1856992 h 2048575"/>
                  <a:gd name="connsiteX1129" fmla="*/ 998977 w 1925044"/>
                  <a:gd name="connsiteY1129" fmla="*/ 1855201 h 2048575"/>
                  <a:gd name="connsiteX1130" fmla="*/ 997698 w 1925044"/>
                  <a:gd name="connsiteY1130" fmla="*/ 1853154 h 2048575"/>
                  <a:gd name="connsiteX1131" fmla="*/ 997698 w 1925044"/>
                  <a:gd name="connsiteY1131" fmla="*/ 1851364 h 2048575"/>
                  <a:gd name="connsiteX1132" fmla="*/ 995395 w 1925044"/>
                  <a:gd name="connsiteY1132" fmla="*/ 1849061 h 2048575"/>
                  <a:gd name="connsiteX1133" fmla="*/ 993093 w 1925044"/>
                  <a:gd name="connsiteY1133" fmla="*/ 1849317 h 2048575"/>
                  <a:gd name="connsiteX1134" fmla="*/ 990279 w 1925044"/>
                  <a:gd name="connsiteY1134" fmla="*/ 1848549 h 2048575"/>
                  <a:gd name="connsiteX1135" fmla="*/ 990535 w 1925044"/>
                  <a:gd name="connsiteY1135" fmla="*/ 1846759 h 2048575"/>
                  <a:gd name="connsiteX1136" fmla="*/ 992325 w 1925044"/>
                  <a:gd name="connsiteY1136" fmla="*/ 1842410 h 2048575"/>
                  <a:gd name="connsiteX1137" fmla="*/ 991302 w 1925044"/>
                  <a:gd name="connsiteY1137" fmla="*/ 1841131 h 2048575"/>
                  <a:gd name="connsiteX1138" fmla="*/ 987976 w 1925044"/>
                  <a:gd name="connsiteY1138" fmla="*/ 1843945 h 2048575"/>
                  <a:gd name="connsiteX1139" fmla="*/ 985674 w 1925044"/>
                  <a:gd name="connsiteY1139" fmla="*/ 1844456 h 2048575"/>
                  <a:gd name="connsiteX1140" fmla="*/ 984395 w 1925044"/>
                  <a:gd name="connsiteY1140" fmla="*/ 1843689 h 2048575"/>
                  <a:gd name="connsiteX1141" fmla="*/ 982348 w 1925044"/>
                  <a:gd name="connsiteY1141" fmla="*/ 1843689 h 2048575"/>
                  <a:gd name="connsiteX1142" fmla="*/ 978767 w 1925044"/>
                  <a:gd name="connsiteY1142" fmla="*/ 1844201 h 2048575"/>
                  <a:gd name="connsiteX1143" fmla="*/ 977488 w 1925044"/>
                  <a:gd name="connsiteY1143" fmla="*/ 1844968 h 2048575"/>
                  <a:gd name="connsiteX1144" fmla="*/ 977999 w 1925044"/>
                  <a:gd name="connsiteY1144" fmla="*/ 1846503 h 2048575"/>
                  <a:gd name="connsiteX1145" fmla="*/ 978511 w 1925044"/>
                  <a:gd name="connsiteY1145" fmla="*/ 1850084 h 2048575"/>
                  <a:gd name="connsiteX1146" fmla="*/ 978511 w 1925044"/>
                  <a:gd name="connsiteY1146" fmla="*/ 1851875 h 2048575"/>
                  <a:gd name="connsiteX1147" fmla="*/ 976465 w 1925044"/>
                  <a:gd name="connsiteY1147" fmla="*/ 1852387 h 2048575"/>
                  <a:gd name="connsiteX1148" fmla="*/ 974674 w 1925044"/>
                  <a:gd name="connsiteY1148" fmla="*/ 1851875 h 2048575"/>
                  <a:gd name="connsiteX1149" fmla="*/ 972116 w 1925044"/>
                  <a:gd name="connsiteY1149" fmla="*/ 1850596 h 2048575"/>
                  <a:gd name="connsiteX1150" fmla="*/ 971860 w 1925044"/>
                  <a:gd name="connsiteY1150" fmla="*/ 1849061 h 2048575"/>
                  <a:gd name="connsiteX1151" fmla="*/ 974674 w 1925044"/>
                  <a:gd name="connsiteY1151" fmla="*/ 1847526 h 2048575"/>
                  <a:gd name="connsiteX1152" fmla="*/ 973651 w 1925044"/>
                  <a:gd name="connsiteY1152" fmla="*/ 1845991 h 2048575"/>
                  <a:gd name="connsiteX1153" fmla="*/ 972371 w 1925044"/>
                  <a:gd name="connsiteY1153" fmla="*/ 1845735 h 2048575"/>
                  <a:gd name="connsiteX1154" fmla="*/ 967511 w 1925044"/>
                  <a:gd name="connsiteY1154" fmla="*/ 1846247 h 2048575"/>
                  <a:gd name="connsiteX1155" fmla="*/ 967255 w 1925044"/>
                  <a:gd name="connsiteY1155" fmla="*/ 1845224 h 2048575"/>
                  <a:gd name="connsiteX1156" fmla="*/ 969813 w 1925044"/>
                  <a:gd name="connsiteY1156" fmla="*/ 1839084 h 2048575"/>
                  <a:gd name="connsiteX1157" fmla="*/ 969813 w 1925044"/>
                  <a:gd name="connsiteY1157" fmla="*/ 1837549 h 2048575"/>
                  <a:gd name="connsiteX1158" fmla="*/ 968278 w 1925044"/>
                  <a:gd name="connsiteY1158" fmla="*/ 1837293 h 2048575"/>
                  <a:gd name="connsiteX1159" fmla="*/ 965720 w 1925044"/>
                  <a:gd name="connsiteY1159" fmla="*/ 1839340 h 2048575"/>
                  <a:gd name="connsiteX1160" fmla="*/ 964953 w 1925044"/>
                  <a:gd name="connsiteY1160" fmla="*/ 1841387 h 2048575"/>
                  <a:gd name="connsiteX1161" fmla="*/ 964697 w 1925044"/>
                  <a:gd name="connsiteY1161" fmla="*/ 1843177 h 2048575"/>
                  <a:gd name="connsiteX1162" fmla="*/ 962906 w 1925044"/>
                  <a:gd name="connsiteY1162" fmla="*/ 1845735 h 2048575"/>
                  <a:gd name="connsiteX1163" fmla="*/ 962906 w 1925044"/>
                  <a:gd name="connsiteY1163" fmla="*/ 1847782 h 2048575"/>
                  <a:gd name="connsiteX1164" fmla="*/ 961883 w 1925044"/>
                  <a:gd name="connsiteY1164" fmla="*/ 1851875 h 2048575"/>
                  <a:gd name="connsiteX1165" fmla="*/ 960604 w 1925044"/>
                  <a:gd name="connsiteY1165" fmla="*/ 1852387 h 2048575"/>
                  <a:gd name="connsiteX1166" fmla="*/ 958557 w 1925044"/>
                  <a:gd name="connsiteY1166" fmla="*/ 1852131 h 2048575"/>
                  <a:gd name="connsiteX1167" fmla="*/ 956511 w 1925044"/>
                  <a:gd name="connsiteY1167" fmla="*/ 1853410 h 2048575"/>
                  <a:gd name="connsiteX1168" fmla="*/ 955231 w 1925044"/>
                  <a:gd name="connsiteY1168" fmla="*/ 1853666 h 2048575"/>
                  <a:gd name="connsiteX1169" fmla="*/ 953185 w 1925044"/>
                  <a:gd name="connsiteY1169" fmla="*/ 1852131 h 2048575"/>
                  <a:gd name="connsiteX1170" fmla="*/ 950115 w 1925044"/>
                  <a:gd name="connsiteY1170" fmla="*/ 1851364 h 2048575"/>
                  <a:gd name="connsiteX1171" fmla="*/ 946789 w 1925044"/>
                  <a:gd name="connsiteY1171" fmla="*/ 1851364 h 2048575"/>
                  <a:gd name="connsiteX1172" fmla="*/ 945766 w 1925044"/>
                  <a:gd name="connsiteY1172" fmla="*/ 1851875 h 2048575"/>
                  <a:gd name="connsiteX1173" fmla="*/ 944999 w 1925044"/>
                  <a:gd name="connsiteY1173" fmla="*/ 1853922 h 2048575"/>
                  <a:gd name="connsiteX1174" fmla="*/ 945766 w 1925044"/>
                  <a:gd name="connsiteY1174" fmla="*/ 1854945 h 2048575"/>
                  <a:gd name="connsiteX1175" fmla="*/ 945255 w 1925044"/>
                  <a:gd name="connsiteY1175" fmla="*/ 1856736 h 2048575"/>
                  <a:gd name="connsiteX1176" fmla="*/ 942440 w 1925044"/>
                  <a:gd name="connsiteY1176" fmla="*/ 1859038 h 2048575"/>
                  <a:gd name="connsiteX1177" fmla="*/ 937580 w 1925044"/>
                  <a:gd name="connsiteY1177" fmla="*/ 1857503 h 2048575"/>
                  <a:gd name="connsiteX1178" fmla="*/ 936557 w 1925044"/>
                  <a:gd name="connsiteY1178" fmla="*/ 1857503 h 2048575"/>
                  <a:gd name="connsiteX1179" fmla="*/ 936301 w 1925044"/>
                  <a:gd name="connsiteY1179" fmla="*/ 1860061 h 2048575"/>
                  <a:gd name="connsiteX1180" fmla="*/ 936301 w 1925044"/>
                  <a:gd name="connsiteY1180" fmla="*/ 1861596 h 2048575"/>
                  <a:gd name="connsiteX1181" fmla="*/ 935533 w 1925044"/>
                  <a:gd name="connsiteY1181" fmla="*/ 1863899 h 2048575"/>
                  <a:gd name="connsiteX1182" fmla="*/ 932208 w 1925044"/>
                  <a:gd name="connsiteY1182" fmla="*/ 1865689 h 2048575"/>
                  <a:gd name="connsiteX1183" fmla="*/ 930161 w 1925044"/>
                  <a:gd name="connsiteY1183" fmla="*/ 1867736 h 2048575"/>
                  <a:gd name="connsiteX1184" fmla="*/ 931184 w 1925044"/>
                  <a:gd name="connsiteY1184" fmla="*/ 1869527 h 2048575"/>
                  <a:gd name="connsiteX1185" fmla="*/ 934254 w 1925044"/>
                  <a:gd name="connsiteY1185" fmla="*/ 1870550 h 2048575"/>
                  <a:gd name="connsiteX1186" fmla="*/ 935278 w 1925044"/>
                  <a:gd name="connsiteY1186" fmla="*/ 1871317 h 2048575"/>
                  <a:gd name="connsiteX1187" fmla="*/ 935278 w 1925044"/>
                  <a:gd name="connsiteY1187" fmla="*/ 1872597 h 2048575"/>
                  <a:gd name="connsiteX1188" fmla="*/ 932975 w 1925044"/>
                  <a:gd name="connsiteY1188" fmla="*/ 1873620 h 2048575"/>
                  <a:gd name="connsiteX1189" fmla="*/ 929649 w 1925044"/>
                  <a:gd name="connsiteY1189" fmla="*/ 1873364 h 2048575"/>
                  <a:gd name="connsiteX1190" fmla="*/ 925301 w 1925044"/>
                  <a:gd name="connsiteY1190" fmla="*/ 1873364 h 2048575"/>
                  <a:gd name="connsiteX1191" fmla="*/ 924533 w 1925044"/>
                  <a:gd name="connsiteY1191" fmla="*/ 1872341 h 2048575"/>
                  <a:gd name="connsiteX1192" fmla="*/ 923766 w 1925044"/>
                  <a:gd name="connsiteY1192" fmla="*/ 1870038 h 2048575"/>
                  <a:gd name="connsiteX1193" fmla="*/ 922742 w 1925044"/>
                  <a:gd name="connsiteY1193" fmla="*/ 1867480 h 2048575"/>
                  <a:gd name="connsiteX1194" fmla="*/ 920696 w 1925044"/>
                  <a:gd name="connsiteY1194" fmla="*/ 1864922 h 2048575"/>
                  <a:gd name="connsiteX1195" fmla="*/ 917882 w 1925044"/>
                  <a:gd name="connsiteY1195" fmla="*/ 1864922 h 2048575"/>
                  <a:gd name="connsiteX1196" fmla="*/ 916347 w 1925044"/>
                  <a:gd name="connsiteY1196" fmla="*/ 1865434 h 2048575"/>
                  <a:gd name="connsiteX1197" fmla="*/ 914812 w 1925044"/>
                  <a:gd name="connsiteY1197" fmla="*/ 1866457 h 2048575"/>
                  <a:gd name="connsiteX1198" fmla="*/ 915324 w 1925044"/>
                  <a:gd name="connsiteY1198" fmla="*/ 1868503 h 2048575"/>
                  <a:gd name="connsiteX1199" fmla="*/ 918905 w 1925044"/>
                  <a:gd name="connsiteY1199" fmla="*/ 1869783 h 2048575"/>
                  <a:gd name="connsiteX1200" fmla="*/ 920184 w 1925044"/>
                  <a:gd name="connsiteY1200" fmla="*/ 1871317 h 2048575"/>
                  <a:gd name="connsiteX1201" fmla="*/ 920184 w 1925044"/>
                  <a:gd name="connsiteY1201" fmla="*/ 1874131 h 2048575"/>
                  <a:gd name="connsiteX1202" fmla="*/ 919417 w 1925044"/>
                  <a:gd name="connsiteY1202" fmla="*/ 1874643 h 2048575"/>
                  <a:gd name="connsiteX1203" fmla="*/ 917370 w 1925044"/>
                  <a:gd name="connsiteY1203" fmla="*/ 1874387 h 2048575"/>
                  <a:gd name="connsiteX1204" fmla="*/ 915579 w 1925044"/>
                  <a:gd name="connsiteY1204" fmla="*/ 1874387 h 2048575"/>
                  <a:gd name="connsiteX1205" fmla="*/ 913277 w 1925044"/>
                  <a:gd name="connsiteY1205" fmla="*/ 1875155 h 2048575"/>
                  <a:gd name="connsiteX1206" fmla="*/ 913533 w 1925044"/>
                  <a:gd name="connsiteY1206" fmla="*/ 1876690 h 2048575"/>
                  <a:gd name="connsiteX1207" fmla="*/ 915835 w 1925044"/>
                  <a:gd name="connsiteY1207" fmla="*/ 1876434 h 2048575"/>
                  <a:gd name="connsiteX1208" fmla="*/ 916858 w 1925044"/>
                  <a:gd name="connsiteY1208" fmla="*/ 1877713 h 2048575"/>
                  <a:gd name="connsiteX1209" fmla="*/ 914300 w 1925044"/>
                  <a:gd name="connsiteY1209" fmla="*/ 1879248 h 2048575"/>
                  <a:gd name="connsiteX1210" fmla="*/ 913789 w 1925044"/>
                  <a:gd name="connsiteY1210" fmla="*/ 1880271 h 2048575"/>
                  <a:gd name="connsiteX1211" fmla="*/ 911742 w 1925044"/>
                  <a:gd name="connsiteY1211" fmla="*/ 1882062 h 2048575"/>
                  <a:gd name="connsiteX1212" fmla="*/ 913533 w 1925044"/>
                  <a:gd name="connsiteY1212" fmla="*/ 1884620 h 2048575"/>
                  <a:gd name="connsiteX1213" fmla="*/ 913277 w 1925044"/>
                  <a:gd name="connsiteY1213" fmla="*/ 1885388 h 2048575"/>
                  <a:gd name="connsiteX1214" fmla="*/ 911486 w 1925044"/>
                  <a:gd name="connsiteY1214" fmla="*/ 1885899 h 2048575"/>
                  <a:gd name="connsiteX1215" fmla="*/ 911230 w 1925044"/>
                  <a:gd name="connsiteY1215" fmla="*/ 1886667 h 2048575"/>
                  <a:gd name="connsiteX1216" fmla="*/ 913021 w 1925044"/>
                  <a:gd name="connsiteY1216" fmla="*/ 1887946 h 2048575"/>
                  <a:gd name="connsiteX1217" fmla="*/ 911998 w 1925044"/>
                  <a:gd name="connsiteY1217" fmla="*/ 1888969 h 2048575"/>
                  <a:gd name="connsiteX1218" fmla="*/ 907649 w 1925044"/>
                  <a:gd name="connsiteY1218" fmla="*/ 1888969 h 2048575"/>
                  <a:gd name="connsiteX1219" fmla="*/ 907393 w 1925044"/>
                  <a:gd name="connsiteY1219" fmla="*/ 1890248 h 2048575"/>
                  <a:gd name="connsiteX1220" fmla="*/ 908928 w 1925044"/>
                  <a:gd name="connsiteY1220" fmla="*/ 1890504 h 2048575"/>
                  <a:gd name="connsiteX1221" fmla="*/ 909184 w 1925044"/>
                  <a:gd name="connsiteY1221" fmla="*/ 1891527 h 2048575"/>
                  <a:gd name="connsiteX1222" fmla="*/ 906114 w 1925044"/>
                  <a:gd name="connsiteY1222" fmla="*/ 1892039 h 2048575"/>
                  <a:gd name="connsiteX1223" fmla="*/ 904323 w 1925044"/>
                  <a:gd name="connsiteY1223" fmla="*/ 1893574 h 2048575"/>
                  <a:gd name="connsiteX1224" fmla="*/ 902788 w 1925044"/>
                  <a:gd name="connsiteY1224" fmla="*/ 1893318 h 2048575"/>
                  <a:gd name="connsiteX1225" fmla="*/ 902277 w 1925044"/>
                  <a:gd name="connsiteY1225" fmla="*/ 1892295 h 2048575"/>
                  <a:gd name="connsiteX1226" fmla="*/ 900486 w 1925044"/>
                  <a:gd name="connsiteY1226" fmla="*/ 1892295 h 2048575"/>
                  <a:gd name="connsiteX1227" fmla="*/ 899207 w 1925044"/>
                  <a:gd name="connsiteY1227" fmla="*/ 1892806 h 2048575"/>
                  <a:gd name="connsiteX1228" fmla="*/ 898439 w 1925044"/>
                  <a:gd name="connsiteY1228" fmla="*/ 1894853 h 2048575"/>
                  <a:gd name="connsiteX1229" fmla="*/ 898184 w 1925044"/>
                  <a:gd name="connsiteY1229" fmla="*/ 1898690 h 2048575"/>
                  <a:gd name="connsiteX1230" fmla="*/ 897928 w 1925044"/>
                  <a:gd name="connsiteY1230" fmla="*/ 1899969 h 2048575"/>
                  <a:gd name="connsiteX1231" fmla="*/ 896905 w 1925044"/>
                  <a:gd name="connsiteY1231" fmla="*/ 1900481 h 2048575"/>
                  <a:gd name="connsiteX1232" fmla="*/ 895625 w 1925044"/>
                  <a:gd name="connsiteY1232" fmla="*/ 1899458 h 2048575"/>
                  <a:gd name="connsiteX1233" fmla="*/ 893579 w 1925044"/>
                  <a:gd name="connsiteY1233" fmla="*/ 1897411 h 2048575"/>
                  <a:gd name="connsiteX1234" fmla="*/ 892300 w 1925044"/>
                  <a:gd name="connsiteY1234" fmla="*/ 1896899 h 2048575"/>
                  <a:gd name="connsiteX1235" fmla="*/ 890509 w 1925044"/>
                  <a:gd name="connsiteY1235" fmla="*/ 1896899 h 2048575"/>
                  <a:gd name="connsiteX1236" fmla="*/ 887951 w 1925044"/>
                  <a:gd name="connsiteY1236" fmla="*/ 1896132 h 2048575"/>
                  <a:gd name="connsiteX1237" fmla="*/ 882323 w 1925044"/>
                  <a:gd name="connsiteY1237" fmla="*/ 1899202 h 2048575"/>
                  <a:gd name="connsiteX1238" fmla="*/ 882323 w 1925044"/>
                  <a:gd name="connsiteY1238" fmla="*/ 1900225 h 2048575"/>
                  <a:gd name="connsiteX1239" fmla="*/ 883858 w 1925044"/>
                  <a:gd name="connsiteY1239" fmla="*/ 1901504 h 2048575"/>
                  <a:gd name="connsiteX1240" fmla="*/ 885648 w 1925044"/>
                  <a:gd name="connsiteY1240" fmla="*/ 1906109 h 2048575"/>
                  <a:gd name="connsiteX1241" fmla="*/ 885648 w 1925044"/>
                  <a:gd name="connsiteY1241" fmla="*/ 1910970 h 2048575"/>
                  <a:gd name="connsiteX1242" fmla="*/ 884881 w 1925044"/>
                  <a:gd name="connsiteY1242" fmla="*/ 1911993 h 2048575"/>
                  <a:gd name="connsiteX1243" fmla="*/ 881300 w 1925044"/>
                  <a:gd name="connsiteY1243" fmla="*/ 1912249 h 2048575"/>
                  <a:gd name="connsiteX1244" fmla="*/ 879765 w 1925044"/>
                  <a:gd name="connsiteY1244" fmla="*/ 1912504 h 2048575"/>
                  <a:gd name="connsiteX1245" fmla="*/ 878997 w 1925044"/>
                  <a:gd name="connsiteY1245" fmla="*/ 1913528 h 2048575"/>
                  <a:gd name="connsiteX1246" fmla="*/ 875416 w 1925044"/>
                  <a:gd name="connsiteY1246" fmla="*/ 1914039 h 2048575"/>
                  <a:gd name="connsiteX1247" fmla="*/ 875160 w 1925044"/>
                  <a:gd name="connsiteY1247" fmla="*/ 1915063 h 2048575"/>
                  <a:gd name="connsiteX1248" fmla="*/ 877206 w 1925044"/>
                  <a:gd name="connsiteY1248" fmla="*/ 1915318 h 2048575"/>
                  <a:gd name="connsiteX1249" fmla="*/ 878741 w 1925044"/>
                  <a:gd name="connsiteY1249" fmla="*/ 1917621 h 2048575"/>
                  <a:gd name="connsiteX1250" fmla="*/ 878485 w 1925044"/>
                  <a:gd name="connsiteY1250" fmla="*/ 1919412 h 2048575"/>
                  <a:gd name="connsiteX1251" fmla="*/ 875927 w 1925044"/>
                  <a:gd name="connsiteY1251" fmla="*/ 1919412 h 2048575"/>
                  <a:gd name="connsiteX1252" fmla="*/ 873625 w 1925044"/>
                  <a:gd name="connsiteY1252" fmla="*/ 1918388 h 2048575"/>
                  <a:gd name="connsiteX1253" fmla="*/ 873113 w 1925044"/>
                  <a:gd name="connsiteY1253" fmla="*/ 1918388 h 2048575"/>
                  <a:gd name="connsiteX1254" fmla="*/ 871323 w 1925044"/>
                  <a:gd name="connsiteY1254" fmla="*/ 1919923 h 2048575"/>
                  <a:gd name="connsiteX1255" fmla="*/ 870299 w 1925044"/>
                  <a:gd name="connsiteY1255" fmla="*/ 1919923 h 2048575"/>
                  <a:gd name="connsiteX1256" fmla="*/ 867741 w 1925044"/>
                  <a:gd name="connsiteY1256" fmla="*/ 1917365 h 2048575"/>
                  <a:gd name="connsiteX1257" fmla="*/ 864671 w 1925044"/>
                  <a:gd name="connsiteY1257" fmla="*/ 1915574 h 2048575"/>
                  <a:gd name="connsiteX1258" fmla="*/ 863392 w 1925044"/>
                  <a:gd name="connsiteY1258" fmla="*/ 1915830 h 2048575"/>
                  <a:gd name="connsiteX1259" fmla="*/ 863648 w 1925044"/>
                  <a:gd name="connsiteY1259" fmla="*/ 1917621 h 2048575"/>
                  <a:gd name="connsiteX1260" fmla="*/ 862880 w 1925044"/>
                  <a:gd name="connsiteY1260" fmla="*/ 1918133 h 2048575"/>
                  <a:gd name="connsiteX1261" fmla="*/ 860322 w 1925044"/>
                  <a:gd name="connsiteY1261" fmla="*/ 1918900 h 2048575"/>
                  <a:gd name="connsiteX1262" fmla="*/ 859043 w 1925044"/>
                  <a:gd name="connsiteY1262" fmla="*/ 1918900 h 2048575"/>
                  <a:gd name="connsiteX1263" fmla="*/ 856741 w 1925044"/>
                  <a:gd name="connsiteY1263" fmla="*/ 1918388 h 2048575"/>
                  <a:gd name="connsiteX1264" fmla="*/ 856229 w 1925044"/>
                  <a:gd name="connsiteY1264" fmla="*/ 1916853 h 2048575"/>
                  <a:gd name="connsiteX1265" fmla="*/ 856997 w 1925044"/>
                  <a:gd name="connsiteY1265" fmla="*/ 1914039 h 2048575"/>
                  <a:gd name="connsiteX1266" fmla="*/ 857508 w 1925044"/>
                  <a:gd name="connsiteY1266" fmla="*/ 1911225 h 2048575"/>
                  <a:gd name="connsiteX1267" fmla="*/ 856485 w 1925044"/>
                  <a:gd name="connsiteY1267" fmla="*/ 1909690 h 2048575"/>
                  <a:gd name="connsiteX1268" fmla="*/ 855206 w 1925044"/>
                  <a:gd name="connsiteY1268" fmla="*/ 1911481 h 2048575"/>
                  <a:gd name="connsiteX1269" fmla="*/ 853671 w 1925044"/>
                  <a:gd name="connsiteY1269" fmla="*/ 1911225 h 2048575"/>
                  <a:gd name="connsiteX1270" fmla="*/ 852648 w 1925044"/>
                  <a:gd name="connsiteY1270" fmla="*/ 1911481 h 2048575"/>
                  <a:gd name="connsiteX1271" fmla="*/ 851624 w 1925044"/>
                  <a:gd name="connsiteY1271" fmla="*/ 1910714 h 2048575"/>
                  <a:gd name="connsiteX1272" fmla="*/ 849322 w 1925044"/>
                  <a:gd name="connsiteY1272" fmla="*/ 1908156 h 2048575"/>
                  <a:gd name="connsiteX1273" fmla="*/ 847531 w 1925044"/>
                  <a:gd name="connsiteY1273" fmla="*/ 1906621 h 2048575"/>
                  <a:gd name="connsiteX1274" fmla="*/ 845485 w 1925044"/>
                  <a:gd name="connsiteY1274" fmla="*/ 1906621 h 2048575"/>
                  <a:gd name="connsiteX1275" fmla="*/ 843950 w 1925044"/>
                  <a:gd name="connsiteY1275" fmla="*/ 1907644 h 2048575"/>
                  <a:gd name="connsiteX1276" fmla="*/ 842159 w 1925044"/>
                  <a:gd name="connsiteY1276" fmla="*/ 1907132 h 2048575"/>
                  <a:gd name="connsiteX1277" fmla="*/ 841136 w 1925044"/>
                  <a:gd name="connsiteY1277" fmla="*/ 1908411 h 2048575"/>
                  <a:gd name="connsiteX1278" fmla="*/ 839857 w 1925044"/>
                  <a:gd name="connsiteY1278" fmla="*/ 1910970 h 2048575"/>
                  <a:gd name="connsiteX1279" fmla="*/ 838066 w 1925044"/>
                  <a:gd name="connsiteY1279" fmla="*/ 1912504 h 2048575"/>
                  <a:gd name="connsiteX1280" fmla="*/ 836787 w 1925044"/>
                  <a:gd name="connsiteY1280" fmla="*/ 1913016 h 2048575"/>
                  <a:gd name="connsiteX1281" fmla="*/ 833973 w 1925044"/>
                  <a:gd name="connsiteY1281" fmla="*/ 1913272 h 2048575"/>
                  <a:gd name="connsiteX1282" fmla="*/ 831159 w 1925044"/>
                  <a:gd name="connsiteY1282" fmla="*/ 1913016 h 2048575"/>
                  <a:gd name="connsiteX1283" fmla="*/ 829624 w 1925044"/>
                  <a:gd name="connsiteY1283" fmla="*/ 1912249 h 2048575"/>
                  <a:gd name="connsiteX1284" fmla="*/ 827577 w 1925044"/>
                  <a:gd name="connsiteY1284" fmla="*/ 1912249 h 2048575"/>
                  <a:gd name="connsiteX1285" fmla="*/ 826810 w 1925044"/>
                  <a:gd name="connsiteY1285" fmla="*/ 1913016 h 2048575"/>
                  <a:gd name="connsiteX1286" fmla="*/ 827322 w 1925044"/>
                  <a:gd name="connsiteY1286" fmla="*/ 1914551 h 2048575"/>
                  <a:gd name="connsiteX1287" fmla="*/ 827066 w 1925044"/>
                  <a:gd name="connsiteY1287" fmla="*/ 1915830 h 2048575"/>
                  <a:gd name="connsiteX1288" fmla="*/ 825531 w 1925044"/>
                  <a:gd name="connsiteY1288" fmla="*/ 1919412 h 2048575"/>
                  <a:gd name="connsiteX1289" fmla="*/ 825531 w 1925044"/>
                  <a:gd name="connsiteY1289" fmla="*/ 1920691 h 2048575"/>
                  <a:gd name="connsiteX1290" fmla="*/ 824763 w 1925044"/>
                  <a:gd name="connsiteY1290" fmla="*/ 1921714 h 2048575"/>
                  <a:gd name="connsiteX1291" fmla="*/ 821949 w 1925044"/>
                  <a:gd name="connsiteY1291" fmla="*/ 1922226 h 2048575"/>
                  <a:gd name="connsiteX1292" fmla="*/ 818879 w 1925044"/>
                  <a:gd name="connsiteY1292" fmla="*/ 1924016 h 2048575"/>
                  <a:gd name="connsiteX1293" fmla="*/ 816321 w 1925044"/>
                  <a:gd name="connsiteY1293" fmla="*/ 1924784 h 2048575"/>
                  <a:gd name="connsiteX1294" fmla="*/ 815298 w 1925044"/>
                  <a:gd name="connsiteY1294" fmla="*/ 1926063 h 2048575"/>
                  <a:gd name="connsiteX1295" fmla="*/ 815042 w 1925044"/>
                  <a:gd name="connsiteY1295" fmla="*/ 1927342 h 2048575"/>
                  <a:gd name="connsiteX1296" fmla="*/ 812228 w 1925044"/>
                  <a:gd name="connsiteY1296" fmla="*/ 1928877 h 2048575"/>
                  <a:gd name="connsiteX1297" fmla="*/ 810949 w 1925044"/>
                  <a:gd name="connsiteY1297" fmla="*/ 1930156 h 2048575"/>
                  <a:gd name="connsiteX1298" fmla="*/ 810693 w 1925044"/>
                  <a:gd name="connsiteY1298" fmla="*/ 1931435 h 2048575"/>
                  <a:gd name="connsiteX1299" fmla="*/ 811461 w 1925044"/>
                  <a:gd name="connsiteY1299" fmla="*/ 1933226 h 2048575"/>
                  <a:gd name="connsiteX1300" fmla="*/ 811205 w 1925044"/>
                  <a:gd name="connsiteY1300" fmla="*/ 1934249 h 2048575"/>
                  <a:gd name="connsiteX1301" fmla="*/ 808135 w 1925044"/>
                  <a:gd name="connsiteY1301" fmla="*/ 1937575 h 2048575"/>
                  <a:gd name="connsiteX1302" fmla="*/ 806856 w 1925044"/>
                  <a:gd name="connsiteY1302" fmla="*/ 1940900 h 2048575"/>
                  <a:gd name="connsiteX1303" fmla="*/ 807623 w 1925044"/>
                  <a:gd name="connsiteY1303" fmla="*/ 1947040 h 2048575"/>
                  <a:gd name="connsiteX1304" fmla="*/ 806600 w 1925044"/>
                  <a:gd name="connsiteY1304" fmla="*/ 1948831 h 2048575"/>
                  <a:gd name="connsiteX1305" fmla="*/ 805321 w 1925044"/>
                  <a:gd name="connsiteY1305" fmla="*/ 1949087 h 2048575"/>
                  <a:gd name="connsiteX1306" fmla="*/ 803530 w 1925044"/>
                  <a:gd name="connsiteY1306" fmla="*/ 1948319 h 2048575"/>
                  <a:gd name="connsiteX1307" fmla="*/ 803019 w 1925044"/>
                  <a:gd name="connsiteY1307" fmla="*/ 1946529 h 2048575"/>
                  <a:gd name="connsiteX1308" fmla="*/ 802507 w 1925044"/>
                  <a:gd name="connsiteY1308" fmla="*/ 1946273 h 2048575"/>
                  <a:gd name="connsiteX1309" fmla="*/ 800716 w 1925044"/>
                  <a:gd name="connsiteY1309" fmla="*/ 1950110 h 2048575"/>
                  <a:gd name="connsiteX1310" fmla="*/ 800205 w 1925044"/>
                  <a:gd name="connsiteY1310" fmla="*/ 1951901 h 2048575"/>
                  <a:gd name="connsiteX1311" fmla="*/ 799693 w 1925044"/>
                  <a:gd name="connsiteY1311" fmla="*/ 1957273 h 2048575"/>
                  <a:gd name="connsiteX1312" fmla="*/ 798670 w 1925044"/>
                  <a:gd name="connsiteY1312" fmla="*/ 1958040 h 2048575"/>
                  <a:gd name="connsiteX1313" fmla="*/ 796367 w 1925044"/>
                  <a:gd name="connsiteY1313" fmla="*/ 1958296 h 2048575"/>
                  <a:gd name="connsiteX1314" fmla="*/ 795344 w 1925044"/>
                  <a:gd name="connsiteY1314" fmla="*/ 1958808 h 2048575"/>
                  <a:gd name="connsiteX1315" fmla="*/ 794065 w 1925044"/>
                  <a:gd name="connsiteY1315" fmla="*/ 1960087 h 2048575"/>
                  <a:gd name="connsiteX1316" fmla="*/ 791763 w 1925044"/>
                  <a:gd name="connsiteY1316" fmla="*/ 1961110 h 2048575"/>
                  <a:gd name="connsiteX1317" fmla="*/ 789972 w 1925044"/>
                  <a:gd name="connsiteY1317" fmla="*/ 1963157 h 2048575"/>
                  <a:gd name="connsiteX1318" fmla="*/ 787669 w 1925044"/>
                  <a:gd name="connsiteY1318" fmla="*/ 1966994 h 2048575"/>
                  <a:gd name="connsiteX1319" fmla="*/ 785623 w 1925044"/>
                  <a:gd name="connsiteY1319" fmla="*/ 1968785 h 2048575"/>
                  <a:gd name="connsiteX1320" fmla="*/ 784600 w 1925044"/>
                  <a:gd name="connsiteY1320" fmla="*/ 1970320 h 2048575"/>
                  <a:gd name="connsiteX1321" fmla="*/ 784344 w 1925044"/>
                  <a:gd name="connsiteY1321" fmla="*/ 1972622 h 2048575"/>
                  <a:gd name="connsiteX1322" fmla="*/ 783576 w 1925044"/>
                  <a:gd name="connsiteY1322" fmla="*/ 1974413 h 2048575"/>
                  <a:gd name="connsiteX1323" fmla="*/ 783576 w 1925044"/>
                  <a:gd name="connsiteY1323" fmla="*/ 1976204 h 2048575"/>
                  <a:gd name="connsiteX1324" fmla="*/ 782809 w 1925044"/>
                  <a:gd name="connsiteY1324" fmla="*/ 1978250 h 2048575"/>
                  <a:gd name="connsiteX1325" fmla="*/ 782809 w 1925044"/>
                  <a:gd name="connsiteY1325" fmla="*/ 1981064 h 2048575"/>
                  <a:gd name="connsiteX1326" fmla="*/ 781018 w 1925044"/>
                  <a:gd name="connsiteY1326" fmla="*/ 1984902 h 2048575"/>
                  <a:gd name="connsiteX1327" fmla="*/ 780251 w 1925044"/>
                  <a:gd name="connsiteY1327" fmla="*/ 1987971 h 2048575"/>
                  <a:gd name="connsiteX1328" fmla="*/ 779483 w 1925044"/>
                  <a:gd name="connsiteY1328" fmla="*/ 1988995 h 2048575"/>
                  <a:gd name="connsiteX1329" fmla="*/ 779995 w 1925044"/>
                  <a:gd name="connsiteY1329" fmla="*/ 1990785 h 2048575"/>
                  <a:gd name="connsiteX1330" fmla="*/ 778972 w 1925044"/>
                  <a:gd name="connsiteY1330" fmla="*/ 1994367 h 2048575"/>
                  <a:gd name="connsiteX1331" fmla="*/ 778972 w 1925044"/>
                  <a:gd name="connsiteY1331" fmla="*/ 1997181 h 2048575"/>
                  <a:gd name="connsiteX1332" fmla="*/ 777437 w 1925044"/>
                  <a:gd name="connsiteY1332" fmla="*/ 2000251 h 2048575"/>
                  <a:gd name="connsiteX1333" fmla="*/ 775134 w 1925044"/>
                  <a:gd name="connsiteY1333" fmla="*/ 2001530 h 2048575"/>
                  <a:gd name="connsiteX1334" fmla="*/ 774878 w 1925044"/>
                  <a:gd name="connsiteY1334" fmla="*/ 2003295 h 2048575"/>
                  <a:gd name="connsiteX1335" fmla="*/ 773855 w 1925044"/>
                  <a:gd name="connsiteY1335" fmla="*/ 2004062 h 2048575"/>
                  <a:gd name="connsiteX1336" fmla="*/ 771553 w 1925044"/>
                  <a:gd name="connsiteY1336" fmla="*/ 2004600 h 2048575"/>
                  <a:gd name="connsiteX1337" fmla="*/ 771809 w 1925044"/>
                  <a:gd name="connsiteY1337" fmla="*/ 2009435 h 2048575"/>
                  <a:gd name="connsiteX1338" fmla="*/ 770529 w 1925044"/>
                  <a:gd name="connsiteY1338" fmla="*/ 2011225 h 2048575"/>
                  <a:gd name="connsiteX1339" fmla="*/ 769506 w 1925044"/>
                  <a:gd name="connsiteY1339" fmla="*/ 2011737 h 2048575"/>
                  <a:gd name="connsiteX1340" fmla="*/ 768739 w 1925044"/>
                  <a:gd name="connsiteY1340" fmla="*/ 2013528 h 2048575"/>
                  <a:gd name="connsiteX1341" fmla="*/ 767715 w 1925044"/>
                  <a:gd name="connsiteY1341" fmla="*/ 2013784 h 2048575"/>
                  <a:gd name="connsiteX1342" fmla="*/ 766436 w 1925044"/>
                  <a:gd name="connsiteY1342" fmla="*/ 2015830 h 2048575"/>
                  <a:gd name="connsiteX1343" fmla="*/ 767460 w 1925044"/>
                  <a:gd name="connsiteY1343" fmla="*/ 2022226 h 2048575"/>
                  <a:gd name="connsiteX1344" fmla="*/ 763367 w 1925044"/>
                  <a:gd name="connsiteY1344" fmla="*/ 2024784 h 2048575"/>
                  <a:gd name="connsiteX1345" fmla="*/ 761832 w 1925044"/>
                  <a:gd name="connsiteY1345" fmla="*/ 2027086 h 2048575"/>
                  <a:gd name="connsiteX1346" fmla="*/ 759018 w 1925044"/>
                  <a:gd name="connsiteY1346" fmla="*/ 2029133 h 2048575"/>
                  <a:gd name="connsiteX1347" fmla="*/ 758506 w 1925044"/>
                  <a:gd name="connsiteY1347" fmla="*/ 2030923 h 2048575"/>
                  <a:gd name="connsiteX1348" fmla="*/ 756715 w 1925044"/>
                  <a:gd name="connsiteY1348" fmla="*/ 2032970 h 2048575"/>
                  <a:gd name="connsiteX1349" fmla="*/ 755436 w 1925044"/>
                  <a:gd name="connsiteY1349" fmla="*/ 2033482 h 2048575"/>
                  <a:gd name="connsiteX1350" fmla="*/ 755180 w 1925044"/>
                  <a:gd name="connsiteY1350" fmla="*/ 2034761 h 2048575"/>
                  <a:gd name="connsiteX1351" fmla="*/ 753901 w 1925044"/>
                  <a:gd name="connsiteY1351" fmla="*/ 2036296 h 2048575"/>
                  <a:gd name="connsiteX1352" fmla="*/ 754669 w 1925044"/>
                  <a:gd name="connsiteY1352" fmla="*/ 2038342 h 2048575"/>
                  <a:gd name="connsiteX1353" fmla="*/ 754157 w 1925044"/>
                  <a:gd name="connsiteY1353" fmla="*/ 2039877 h 2048575"/>
                  <a:gd name="connsiteX1354" fmla="*/ 752878 w 1925044"/>
                  <a:gd name="connsiteY1354" fmla="*/ 2041412 h 2048575"/>
                  <a:gd name="connsiteX1355" fmla="*/ 751599 w 1925044"/>
                  <a:gd name="connsiteY1355" fmla="*/ 2041924 h 2048575"/>
                  <a:gd name="connsiteX1356" fmla="*/ 750320 w 1925044"/>
                  <a:gd name="connsiteY1356" fmla="*/ 2044226 h 2048575"/>
                  <a:gd name="connsiteX1357" fmla="*/ 749041 w 1925044"/>
                  <a:gd name="connsiteY1357" fmla="*/ 2044738 h 2048575"/>
                  <a:gd name="connsiteX1358" fmla="*/ 747250 w 1925044"/>
                  <a:gd name="connsiteY1358" fmla="*/ 2048575 h 2048575"/>
                  <a:gd name="connsiteX1359" fmla="*/ 746482 w 1925044"/>
                  <a:gd name="connsiteY1359" fmla="*/ 2047808 h 2048575"/>
                  <a:gd name="connsiteX1360" fmla="*/ 745971 w 1925044"/>
                  <a:gd name="connsiteY1360" fmla="*/ 2046017 h 2048575"/>
                  <a:gd name="connsiteX1361" fmla="*/ 746227 w 1925044"/>
                  <a:gd name="connsiteY1361" fmla="*/ 2041924 h 2048575"/>
                  <a:gd name="connsiteX1362" fmla="*/ 744692 w 1925044"/>
                  <a:gd name="connsiteY1362" fmla="*/ 2037575 h 2048575"/>
                  <a:gd name="connsiteX1363" fmla="*/ 743668 w 1925044"/>
                  <a:gd name="connsiteY1363" fmla="*/ 2035784 h 2048575"/>
                  <a:gd name="connsiteX1364" fmla="*/ 741622 w 1925044"/>
                  <a:gd name="connsiteY1364" fmla="*/ 2032970 h 2048575"/>
                  <a:gd name="connsiteX1365" fmla="*/ 739064 w 1925044"/>
                  <a:gd name="connsiteY1365" fmla="*/ 2030412 h 2048575"/>
                  <a:gd name="connsiteX1366" fmla="*/ 734459 w 1925044"/>
                  <a:gd name="connsiteY1366" fmla="*/ 2027598 h 2048575"/>
                  <a:gd name="connsiteX1367" fmla="*/ 731901 w 1925044"/>
                  <a:gd name="connsiteY1367" fmla="*/ 2025040 h 2048575"/>
                  <a:gd name="connsiteX1368" fmla="*/ 728575 w 1925044"/>
                  <a:gd name="connsiteY1368" fmla="*/ 2020691 h 2048575"/>
                  <a:gd name="connsiteX1369" fmla="*/ 725505 w 1925044"/>
                  <a:gd name="connsiteY1369" fmla="*/ 2018644 h 2048575"/>
                  <a:gd name="connsiteX1370" fmla="*/ 724738 w 1925044"/>
                  <a:gd name="connsiteY1370" fmla="*/ 2017621 h 2048575"/>
                  <a:gd name="connsiteX1371" fmla="*/ 724738 w 1925044"/>
                  <a:gd name="connsiteY1371" fmla="*/ 2015830 h 2048575"/>
                  <a:gd name="connsiteX1372" fmla="*/ 722180 w 1925044"/>
                  <a:gd name="connsiteY1372" fmla="*/ 2003039 h 2048575"/>
                  <a:gd name="connsiteX1373" fmla="*/ 720900 w 1925044"/>
                  <a:gd name="connsiteY1373" fmla="*/ 2000481 h 2048575"/>
                  <a:gd name="connsiteX1374" fmla="*/ 720389 w 1925044"/>
                  <a:gd name="connsiteY1374" fmla="*/ 1995876 h 2048575"/>
                  <a:gd name="connsiteX1375" fmla="*/ 717575 w 1925044"/>
                  <a:gd name="connsiteY1375" fmla="*/ 1993062 h 2048575"/>
                  <a:gd name="connsiteX1376" fmla="*/ 717319 w 1925044"/>
                  <a:gd name="connsiteY1376" fmla="*/ 1991809 h 2048575"/>
                  <a:gd name="connsiteX1377" fmla="*/ 717831 w 1925044"/>
                  <a:gd name="connsiteY1377" fmla="*/ 1988713 h 2048575"/>
                  <a:gd name="connsiteX1378" fmla="*/ 717575 w 1925044"/>
                  <a:gd name="connsiteY1378" fmla="*/ 1987204 h 2048575"/>
                  <a:gd name="connsiteX1379" fmla="*/ 715528 w 1925044"/>
                  <a:gd name="connsiteY1379" fmla="*/ 1983622 h 2048575"/>
                  <a:gd name="connsiteX1380" fmla="*/ 715017 w 1925044"/>
                  <a:gd name="connsiteY1380" fmla="*/ 1981039 h 2048575"/>
                  <a:gd name="connsiteX1381" fmla="*/ 713738 w 1925044"/>
                  <a:gd name="connsiteY1381" fmla="*/ 1980041 h 2048575"/>
                  <a:gd name="connsiteX1382" fmla="*/ 712203 w 1925044"/>
                  <a:gd name="connsiteY1382" fmla="*/ 1979785 h 2048575"/>
                  <a:gd name="connsiteX1383" fmla="*/ 708365 w 1925044"/>
                  <a:gd name="connsiteY1383" fmla="*/ 1980808 h 2048575"/>
                  <a:gd name="connsiteX1384" fmla="*/ 707086 w 1925044"/>
                  <a:gd name="connsiteY1384" fmla="*/ 1980271 h 2048575"/>
                  <a:gd name="connsiteX1385" fmla="*/ 706830 w 1925044"/>
                  <a:gd name="connsiteY1385" fmla="*/ 1978762 h 2048575"/>
                  <a:gd name="connsiteX1386" fmla="*/ 707598 w 1925044"/>
                  <a:gd name="connsiteY1386" fmla="*/ 1973390 h 2048575"/>
                  <a:gd name="connsiteX1387" fmla="*/ 705807 w 1925044"/>
                  <a:gd name="connsiteY1387" fmla="*/ 1971599 h 2048575"/>
                  <a:gd name="connsiteX1388" fmla="*/ 704528 w 1925044"/>
                  <a:gd name="connsiteY1388" fmla="*/ 1971062 h 2048575"/>
                  <a:gd name="connsiteX1389" fmla="*/ 702481 w 1925044"/>
                  <a:gd name="connsiteY1389" fmla="*/ 1971062 h 2048575"/>
                  <a:gd name="connsiteX1390" fmla="*/ 700947 w 1925044"/>
                  <a:gd name="connsiteY1390" fmla="*/ 1971599 h 2048575"/>
                  <a:gd name="connsiteX1391" fmla="*/ 699412 w 1925044"/>
                  <a:gd name="connsiteY1391" fmla="*/ 1971599 h 2048575"/>
                  <a:gd name="connsiteX1392" fmla="*/ 698388 w 1925044"/>
                  <a:gd name="connsiteY1392" fmla="*/ 1970575 h 2048575"/>
                  <a:gd name="connsiteX1393" fmla="*/ 698133 w 1925044"/>
                  <a:gd name="connsiteY1393" fmla="*/ 1968785 h 2048575"/>
                  <a:gd name="connsiteX1394" fmla="*/ 693784 w 1925044"/>
                  <a:gd name="connsiteY1394" fmla="*/ 1964666 h 2048575"/>
                  <a:gd name="connsiteX1395" fmla="*/ 692504 w 1925044"/>
                  <a:gd name="connsiteY1395" fmla="*/ 1961852 h 2048575"/>
                  <a:gd name="connsiteX1396" fmla="*/ 691481 w 1925044"/>
                  <a:gd name="connsiteY1396" fmla="*/ 1958527 h 2048575"/>
                  <a:gd name="connsiteX1397" fmla="*/ 691481 w 1925044"/>
                  <a:gd name="connsiteY1397" fmla="*/ 1957247 h 2048575"/>
                  <a:gd name="connsiteX1398" fmla="*/ 692504 w 1925044"/>
                  <a:gd name="connsiteY1398" fmla="*/ 1953922 h 2048575"/>
                  <a:gd name="connsiteX1399" fmla="*/ 692504 w 1925044"/>
                  <a:gd name="connsiteY1399" fmla="*/ 1953180 h 2048575"/>
                  <a:gd name="connsiteX1400" fmla="*/ 689690 w 1925044"/>
                  <a:gd name="connsiteY1400" fmla="*/ 1951875 h 2048575"/>
                  <a:gd name="connsiteX1401" fmla="*/ 688411 w 1925044"/>
                  <a:gd name="connsiteY1401" fmla="*/ 1950622 h 2048575"/>
                  <a:gd name="connsiteX1402" fmla="*/ 687132 w 1925044"/>
                  <a:gd name="connsiteY1402" fmla="*/ 1944456 h 2048575"/>
                  <a:gd name="connsiteX1403" fmla="*/ 687132 w 1925044"/>
                  <a:gd name="connsiteY1403" fmla="*/ 1941898 h 2048575"/>
                  <a:gd name="connsiteX1404" fmla="*/ 688156 w 1925044"/>
                  <a:gd name="connsiteY1404" fmla="*/ 1940107 h 2048575"/>
                  <a:gd name="connsiteX1405" fmla="*/ 690202 w 1925044"/>
                  <a:gd name="connsiteY1405" fmla="*/ 1937063 h 2048575"/>
                  <a:gd name="connsiteX1406" fmla="*/ 690458 w 1925044"/>
                  <a:gd name="connsiteY1406" fmla="*/ 1935272 h 2048575"/>
                  <a:gd name="connsiteX1407" fmla="*/ 689690 w 1925044"/>
                  <a:gd name="connsiteY1407" fmla="*/ 1931921 h 2048575"/>
                  <a:gd name="connsiteX1408" fmla="*/ 688411 w 1925044"/>
                  <a:gd name="connsiteY1408" fmla="*/ 1929875 h 2048575"/>
                  <a:gd name="connsiteX1409" fmla="*/ 683807 w 1925044"/>
                  <a:gd name="connsiteY1409" fmla="*/ 1925040 h 2048575"/>
                  <a:gd name="connsiteX1410" fmla="*/ 680737 w 1925044"/>
                  <a:gd name="connsiteY1410" fmla="*/ 1923479 h 2048575"/>
                  <a:gd name="connsiteX1411" fmla="*/ 678434 w 1925044"/>
                  <a:gd name="connsiteY1411" fmla="*/ 1920921 h 2048575"/>
                  <a:gd name="connsiteX1412" fmla="*/ 676899 w 1925044"/>
                  <a:gd name="connsiteY1412" fmla="*/ 1919667 h 2048575"/>
                  <a:gd name="connsiteX1413" fmla="*/ 675620 w 1925044"/>
                  <a:gd name="connsiteY1413" fmla="*/ 1917621 h 2048575"/>
                  <a:gd name="connsiteX1414" fmla="*/ 675876 w 1925044"/>
                  <a:gd name="connsiteY1414" fmla="*/ 1913758 h 2048575"/>
                  <a:gd name="connsiteX1415" fmla="*/ 675620 w 1925044"/>
                  <a:gd name="connsiteY1415" fmla="*/ 1910944 h 2048575"/>
                  <a:gd name="connsiteX1416" fmla="*/ 676388 w 1925044"/>
                  <a:gd name="connsiteY1416" fmla="*/ 1909435 h 2048575"/>
                  <a:gd name="connsiteX1417" fmla="*/ 676388 w 1925044"/>
                  <a:gd name="connsiteY1417" fmla="*/ 1907107 h 2048575"/>
                  <a:gd name="connsiteX1418" fmla="*/ 675876 w 1925044"/>
                  <a:gd name="connsiteY1418" fmla="*/ 1901248 h 2048575"/>
                  <a:gd name="connsiteX1419" fmla="*/ 676644 w 1925044"/>
                  <a:gd name="connsiteY1419" fmla="*/ 1898153 h 2048575"/>
                  <a:gd name="connsiteX1420" fmla="*/ 676644 w 1925044"/>
                  <a:gd name="connsiteY1420" fmla="*/ 1895876 h 2048575"/>
                  <a:gd name="connsiteX1421" fmla="*/ 675876 w 1925044"/>
                  <a:gd name="connsiteY1421" fmla="*/ 1892525 h 2048575"/>
                  <a:gd name="connsiteX1422" fmla="*/ 677667 w 1925044"/>
                  <a:gd name="connsiteY1422" fmla="*/ 1890248 h 2048575"/>
                  <a:gd name="connsiteX1423" fmla="*/ 677923 w 1925044"/>
                  <a:gd name="connsiteY1423" fmla="*/ 1887690 h 2048575"/>
                  <a:gd name="connsiteX1424" fmla="*/ 674597 w 1925044"/>
                  <a:gd name="connsiteY1424" fmla="*/ 1882548 h 2048575"/>
                  <a:gd name="connsiteX1425" fmla="*/ 674085 w 1925044"/>
                  <a:gd name="connsiteY1425" fmla="*/ 1881294 h 2048575"/>
                  <a:gd name="connsiteX1426" fmla="*/ 673318 w 1925044"/>
                  <a:gd name="connsiteY1426" fmla="*/ 1881039 h 2048575"/>
                  <a:gd name="connsiteX1427" fmla="*/ 671783 w 1925044"/>
                  <a:gd name="connsiteY1427" fmla="*/ 1882292 h 2048575"/>
                  <a:gd name="connsiteX1428" fmla="*/ 669992 w 1925044"/>
                  <a:gd name="connsiteY1428" fmla="*/ 1882829 h 2048575"/>
                  <a:gd name="connsiteX1429" fmla="*/ 667690 w 1925044"/>
                  <a:gd name="connsiteY1429" fmla="*/ 1882829 h 2048575"/>
                  <a:gd name="connsiteX1430" fmla="*/ 667178 w 1925044"/>
                  <a:gd name="connsiteY1430" fmla="*/ 1882062 h 2048575"/>
                  <a:gd name="connsiteX1431" fmla="*/ 666411 w 1925044"/>
                  <a:gd name="connsiteY1431" fmla="*/ 1879990 h 2048575"/>
                  <a:gd name="connsiteX1432" fmla="*/ 665388 w 1925044"/>
                  <a:gd name="connsiteY1432" fmla="*/ 1879248 h 2048575"/>
                  <a:gd name="connsiteX1433" fmla="*/ 662829 w 1925044"/>
                  <a:gd name="connsiteY1433" fmla="*/ 1878967 h 2048575"/>
                  <a:gd name="connsiteX1434" fmla="*/ 659504 w 1925044"/>
                  <a:gd name="connsiteY1434" fmla="*/ 1879734 h 2048575"/>
                  <a:gd name="connsiteX1435" fmla="*/ 658992 w 1925044"/>
                  <a:gd name="connsiteY1435" fmla="*/ 1879248 h 2048575"/>
                  <a:gd name="connsiteX1436" fmla="*/ 660015 w 1925044"/>
                  <a:gd name="connsiteY1436" fmla="*/ 1877713 h 2048575"/>
                  <a:gd name="connsiteX1437" fmla="*/ 660271 w 1925044"/>
                  <a:gd name="connsiteY1437" fmla="*/ 1875897 h 2048575"/>
                  <a:gd name="connsiteX1438" fmla="*/ 661294 w 1925044"/>
                  <a:gd name="connsiteY1438" fmla="*/ 1871829 h 2048575"/>
                  <a:gd name="connsiteX1439" fmla="*/ 660783 w 1925044"/>
                  <a:gd name="connsiteY1439" fmla="*/ 1868248 h 2048575"/>
                  <a:gd name="connsiteX1440" fmla="*/ 659248 w 1925044"/>
                  <a:gd name="connsiteY1440" fmla="*/ 1864385 h 2048575"/>
                  <a:gd name="connsiteX1441" fmla="*/ 655411 w 1925044"/>
                  <a:gd name="connsiteY1441" fmla="*/ 1859038 h 2048575"/>
                  <a:gd name="connsiteX1442" fmla="*/ 654899 w 1925044"/>
                  <a:gd name="connsiteY1442" fmla="*/ 1856966 h 2048575"/>
                  <a:gd name="connsiteX1443" fmla="*/ 654899 w 1925044"/>
                  <a:gd name="connsiteY1443" fmla="*/ 1854689 h 2048575"/>
                  <a:gd name="connsiteX1444" fmla="*/ 656434 w 1925044"/>
                  <a:gd name="connsiteY1444" fmla="*/ 1850315 h 2048575"/>
                  <a:gd name="connsiteX1445" fmla="*/ 656178 w 1925044"/>
                  <a:gd name="connsiteY1445" fmla="*/ 1845735 h 2048575"/>
                  <a:gd name="connsiteX1446" fmla="*/ 655922 w 1925044"/>
                  <a:gd name="connsiteY1446" fmla="*/ 1843689 h 2048575"/>
                  <a:gd name="connsiteX1447" fmla="*/ 653876 w 1925044"/>
                  <a:gd name="connsiteY1447" fmla="*/ 1839852 h 2048575"/>
                  <a:gd name="connsiteX1448" fmla="*/ 651829 w 1925044"/>
                  <a:gd name="connsiteY1448" fmla="*/ 1834966 h 2048575"/>
                  <a:gd name="connsiteX1449" fmla="*/ 650806 w 1925044"/>
                  <a:gd name="connsiteY1449" fmla="*/ 1830361 h 2048575"/>
                  <a:gd name="connsiteX1450" fmla="*/ 651317 w 1925044"/>
                  <a:gd name="connsiteY1450" fmla="*/ 1825270 h 2048575"/>
                  <a:gd name="connsiteX1451" fmla="*/ 649271 w 1925044"/>
                  <a:gd name="connsiteY1451" fmla="*/ 1819130 h 2048575"/>
                  <a:gd name="connsiteX1452" fmla="*/ 648503 w 1925044"/>
                  <a:gd name="connsiteY1452" fmla="*/ 1815549 h 2048575"/>
                  <a:gd name="connsiteX1453" fmla="*/ 646969 w 1925044"/>
                  <a:gd name="connsiteY1453" fmla="*/ 1811711 h 2048575"/>
                  <a:gd name="connsiteX1454" fmla="*/ 644922 w 1925044"/>
                  <a:gd name="connsiteY1454" fmla="*/ 1808360 h 2048575"/>
                  <a:gd name="connsiteX1455" fmla="*/ 642364 w 1925044"/>
                  <a:gd name="connsiteY1455" fmla="*/ 1807874 h 2048575"/>
                  <a:gd name="connsiteX1456" fmla="*/ 640317 w 1925044"/>
                  <a:gd name="connsiteY1456" fmla="*/ 1808360 h 2048575"/>
                  <a:gd name="connsiteX1457" fmla="*/ 637247 w 1925044"/>
                  <a:gd name="connsiteY1457" fmla="*/ 1810688 h 2048575"/>
                  <a:gd name="connsiteX1458" fmla="*/ 634945 w 1925044"/>
                  <a:gd name="connsiteY1458" fmla="*/ 1814270 h 2048575"/>
                  <a:gd name="connsiteX1459" fmla="*/ 634178 w 1925044"/>
                  <a:gd name="connsiteY1459" fmla="*/ 1816546 h 2048575"/>
                  <a:gd name="connsiteX1460" fmla="*/ 632643 w 1925044"/>
                  <a:gd name="connsiteY1460" fmla="*/ 1820153 h 2048575"/>
                  <a:gd name="connsiteX1461" fmla="*/ 626503 w 1925044"/>
                  <a:gd name="connsiteY1461" fmla="*/ 1823735 h 2048575"/>
                  <a:gd name="connsiteX1462" fmla="*/ 621642 w 1925044"/>
                  <a:gd name="connsiteY1462" fmla="*/ 1823965 h 2048575"/>
                  <a:gd name="connsiteX1463" fmla="*/ 616782 w 1925044"/>
                  <a:gd name="connsiteY1463" fmla="*/ 1823479 h 2048575"/>
                  <a:gd name="connsiteX1464" fmla="*/ 610386 w 1925044"/>
                  <a:gd name="connsiteY1464" fmla="*/ 1818593 h 2048575"/>
                  <a:gd name="connsiteX1465" fmla="*/ 605526 w 1925044"/>
                  <a:gd name="connsiteY1465" fmla="*/ 1818874 h 2048575"/>
                  <a:gd name="connsiteX1466" fmla="*/ 601177 w 1925044"/>
                  <a:gd name="connsiteY1466" fmla="*/ 1818337 h 2048575"/>
                  <a:gd name="connsiteX1467" fmla="*/ 595293 w 1925044"/>
                  <a:gd name="connsiteY1467" fmla="*/ 1818107 h 2048575"/>
                  <a:gd name="connsiteX1468" fmla="*/ 589665 w 1925044"/>
                  <a:gd name="connsiteY1468" fmla="*/ 1820665 h 2048575"/>
                  <a:gd name="connsiteX1469" fmla="*/ 586339 w 1925044"/>
                  <a:gd name="connsiteY1469" fmla="*/ 1824733 h 2048575"/>
                  <a:gd name="connsiteX1470" fmla="*/ 583525 w 1925044"/>
                  <a:gd name="connsiteY1470" fmla="*/ 1828084 h 2048575"/>
                  <a:gd name="connsiteX1471" fmla="*/ 579944 w 1925044"/>
                  <a:gd name="connsiteY1471" fmla="*/ 1831128 h 2048575"/>
                  <a:gd name="connsiteX1472" fmla="*/ 575851 w 1925044"/>
                  <a:gd name="connsiteY1472" fmla="*/ 1833456 h 2048575"/>
                  <a:gd name="connsiteX1473" fmla="*/ 574572 w 1925044"/>
                  <a:gd name="connsiteY1473" fmla="*/ 1833942 h 2048575"/>
                  <a:gd name="connsiteX1474" fmla="*/ 571757 w 1925044"/>
                  <a:gd name="connsiteY1474" fmla="*/ 1833175 h 2048575"/>
                  <a:gd name="connsiteX1475" fmla="*/ 569967 w 1925044"/>
                  <a:gd name="connsiteY1475" fmla="*/ 1831384 h 2048575"/>
                  <a:gd name="connsiteX1476" fmla="*/ 569199 w 1925044"/>
                  <a:gd name="connsiteY1476" fmla="*/ 1828084 h 2048575"/>
                  <a:gd name="connsiteX1477" fmla="*/ 569455 w 1925044"/>
                  <a:gd name="connsiteY1477" fmla="*/ 1825756 h 2048575"/>
                  <a:gd name="connsiteX1478" fmla="*/ 568176 w 1925044"/>
                  <a:gd name="connsiteY1478" fmla="*/ 1817595 h 2048575"/>
                  <a:gd name="connsiteX1479" fmla="*/ 569199 w 1925044"/>
                  <a:gd name="connsiteY1479" fmla="*/ 1813758 h 2048575"/>
                  <a:gd name="connsiteX1480" fmla="*/ 569199 w 1925044"/>
                  <a:gd name="connsiteY1480" fmla="*/ 1812735 h 2048575"/>
                  <a:gd name="connsiteX1481" fmla="*/ 566385 w 1925044"/>
                  <a:gd name="connsiteY1481" fmla="*/ 1805828 h 2048575"/>
                  <a:gd name="connsiteX1482" fmla="*/ 567153 w 1925044"/>
                  <a:gd name="connsiteY1482" fmla="*/ 1805060 h 2048575"/>
                  <a:gd name="connsiteX1483" fmla="*/ 566897 w 1925044"/>
                  <a:gd name="connsiteY1483" fmla="*/ 1800967 h 2048575"/>
                  <a:gd name="connsiteX1484" fmla="*/ 565362 w 1925044"/>
                  <a:gd name="connsiteY1484" fmla="*/ 1798920 h 2048575"/>
                  <a:gd name="connsiteX1485" fmla="*/ 562804 w 1925044"/>
                  <a:gd name="connsiteY1485" fmla="*/ 1797130 h 2048575"/>
                  <a:gd name="connsiteX1486" fmla="*/ 562804 w 1925044"/>
                  <a:gd name="connsiteY1486" fmla="*/ 1796106 h 2048575"/>
                  <a:gd name="connsiteX1487" fmla="*/ 563827 w 1925044"/>
                  <a:gd name="connsiteY1487" fmla="*/ 1793804 h 2048575"/>
                  <a:gd name="connsiteX1488" fmla="*/ 565106 w 1925044"/>
                  <a:gd name="connsiteY1488" fmla="*/ 1790478 h 2048575"/>
                  <a:gd name="connsiteX1489" fmla="*/ 564850 w 1925044"/>
                  <a:gd name="connsiteY1489" fmla="*/ 1788688 h 2048575"/>
                  <a:gd name="connsiteX1490" fmla="*/ 563827 w 1925044"/>
                  <a:gd name="connsiteY1490" fmla="*/ 1786897 h 2048575"/>
                  <a:gd name="connsiteX1491" fmla="*/ 561525 w 1925044"/>
                  <a:gd name="connsiteY1491" fmla="*/ 1783827 h 2048575"/>
                  <a:gd name="connsiteX1492" fmla="*/ 559990 w 1925044"/>
                  <a:gd name="connsiteY1492" fmla="*/ 1779990 h 2048575"/>
                  <a:gd name="connsiteX1493" fmla="*/ 558966 w 1925044"/>
                  <a:gd name="connsiteY1493" fmla="*/ 1775385 h 2048575"/>
                  <a:gd name="connsiteX1494" fmla="*/ 555897 w 1925044"/>
                  <a:gd name="connsiteY1494" fmla="*/ 1770524 h 2048575"/>
                  <a:gd name="connsiteX1495" fmla="*/ 555897 w 1925044"/>
                  <a:gd name="connsiteY1495" fmla="*/ 1768478 h 2048575"/>
                  <a:gd name="connsiteX1496" fmla="*/ 558199 w 1925044"/>
                  <a:gd name="connsiteY1496" fmla="*/ 1765664 h 2048575"/>
                  <a:gd name="connsiteX1497" fmla="*/ 559478 w 1925044"/>
                  <a:gd name="connsiteY1497" fmla="*/ 1762338 h 2048575"/>
                  <a:gd name="connsiteX1498" fmla="*/ 561525 w 1925044"/>
                  <a:gd name="connsiteY1498" fmla="*/ 1760036 h 2048575"/>
                  <a:gd name="connsiteX1499" fmla="*/ 562548 w 1925044"/>
                  <a:gd name="connsiteY1499" fmla="*/ 1758501 h 2048575"/>
                  <a:gd name="connsiteX1500" fmla="*/ 561525 w 1925044"/>
                  <a:gd name="connsiteY1500" fmla="*/ 1756454 h 2048575"/>
                  <a:gd name="connsiteX1501" fmla="*/ 561781 w 1925044"/>
                  <a:gd name="connsiteY1501" fmla="*/ 1752617 h 2048575"/>
                  <a:gd name="connsiteX1502" fmla="*/ 560757 w 1925044"/>
                  <a:gd name="connsiteY1502" fmla="*/ 1749803 h 2048575"/>
                  <a:gd name="connsiteX1503" fmla="*/ 560757 w 1925044"/>
                  <a:gd name="connsiteY1503" fmla="*/ 1748268 h 2048575"/>
                  <a:gd name="connsiteX1504" fmla="*/ 561781 w 1925044"/>
                  <a:gd name="connsiteY1504" fmla="*/ 1745454 h 2048575"/>
                  <a:gd name="connsiteX1505" fmla="*/ 561781 w 1925044"/>
                  <a:gd name="connsiteY1505" fmla="*/ 1744175 h 2048575"/>
                  <a:gd name="connsiteX1506" fmla="*/ 563060 w 1925044"/>
                  <a:gd name="connsiteY1506" fmla="*/ 1738547 h 2048575"/>
                  <a:gd name="connsiteX1507" fmla="*/ 563060 w 1925044"/>
                  <a:gd name="connsiteY1507" fmla="*/ 1734198 h 2048575"/>
                  <a:gd name="connsiteX1508" fmla="*/ 564339 w 1925044"/>
                  <a:gd name="connsiteY1508" fmla="*/ 1730105 h 2048575"/>
                  <a:gd name="connsiteX1509" fmla="*/ 563315 w 1925044"/>
                  <a:gd name="connsiteY1509" fmla="*/ 1726523 h 2048575"/>
                  <a:gd name="connsiteX1510" fmla="*/ 563060 w 1925044"/>
                  <a:gd name="connsiteY1510" fmla="*/ 1723965 h 2048575"/>
                  <a:gd name="connsiteX1511" fmla="*/ 563315 w 1925044"/>
                  <a:gd name="connsiteY1511" fmla="*/ 1721407 h 2048575"/>
                  <a:gd name="connsiteX1512" fmla="*/ 565106 w 1925044"/>
                  <a:gd name="connsiteY1512" fmla="*/ 1719105 h 2048575"/>
                  <a:gd name="connsiteX1513" fmla="*/ 565106 w 1925044"/>
                  <a:gd name="connsiteY1513" fmla="*/ 1717058 h 2048575"/>
                  <a:gd name="connsiteX1514" fmla="*/ 564339 w 1925044"/>
                  <a:gd name="connsiteY1514" fmla="*/ 1715267 h 2048575"/>
                  <a:gd name="connsiteX1515" fmla="*/ 560757 w 1925044"/>
                  <a:gd name="connsiteY1515" fmla="*/ 1709383 h 2048575"/>
                  <a:gd name="connsiteX1516" fmla="*/ 558455 w 1925044"/>
                  <a:gd name="connsiteY1516" fmla="*/ 1706825 h 2048575"/>
                  <a:gd name="connsiteX1517" fmla="*/ 556920 w 1925044"/>
                  <a:gd name="connsiteY1517" fmla="*/ 1706314 h 2048575"/>
                  <a:gd name="connsiteX1518" fmla="*/ 553594 w 1925044"/>
                  <a:gd name="connsiteY1518" fmla="*/ 1705802 h 2048575"/>
                  <a:gd name="connsiteX1519" fmla="*/ 551548 w 1925044"/>
                  <a:gd name="connsiteY1519" fmla="*/ 1706825 h 2048575"/>
                  <a:gd name="connsiteX1520" fmla="*/ 550269 w 1925044"/>
                  <a:gd name="connsiteY1520" fmla="*/ 1707081 h 2048575"/>
                  <a:gd name="connsiteX1521" fmla="*/ 548478 w 1925044"/>
                  <a:gd name="connsiteY1521" fmla="*/ 1706825 h 2048575"/>
                  <a:gd name="connsiteX1522" fmla="*/ 546175 w 1925044"/>
                  <a:gd name="connsiteY1522" fmla="*/ 1704523 h 2048575"/>
                  <a:gd name="connsiteX1523" fmla="*/ 544641 w 1925044"/>
                  <a:gd name="connsiteY1523" fmla="*/ 1702476 h 2048575"/>
                  <a:gd name="connsiteX1524" fmla="*/ 540803 w 1925044"/>
                  <a:gd name="connsiteY1524" fmla="*/ 1696592 h 2048575"/>
                  <a:gd name="connsiteX1525" fmla="*/ 539013 w 1925044"/>
                  <a:gd name="connsiteY1525" fmla="*/ 1693523 h 2048575"/>
                  <a:gd name="connsiteX1526" fmla="*/ 537733 w 1925044"/>
                  <a:gd name="connsiteY1526" fmla="*/ 1689429 h 2048575"/>
                  <a:gd name="connsiteX1527" fmla="*/ 536710 w 1925044"/>
                  <a:gd name="connsiteY1527" fmla="*/ 1687895 h 2048575"/>
                  <a:gd name="connsiteX1528" fmla="*/ 533384 w 1925044"/>
                  <a:gd name="connsiteY1528" fmla="*/ 1685081 h 2048575"/>
                  <a:gd name="connsiteX1529" fmla="*/ 532873 w 1925044"/>
                  <a:gd name="connsiteY1529" fmla="*/ 1682522 h 2048575"/>
                  <a:gd name="connsiteX1530" fmla="*/ 527501 w 1925044"/>
                  <a:gd name="connsiteY1530" fmla="*/ 1679197 h 2048575"/>
                  <a:gd name="connsiteX1531" fmla="*/ 526989 w 1925044"/>
                  <a:gd name="connsiteY1531" fmla="*/ 1676894 h 2048575"/>
                  <a:gd name="connsiteX1532" fmla="*/ 525710 w 1925044"/>
                  <a:gd name="connsiteY1532" fmla="*/ 1673569 h 2048575"/>
                  <a:gd name="connsiteX1533" fmla="*/ 523919 w 1925044"/>
                  <a:gd name="connsiteY1533" fmla="*/ 1671778 h 2048575"/>
                  <a:gd name="connsiteX1534" fmla="*/ 522384 w 1925044"/>
                  <a:gd name="connsiteY1534" fmla="*/ 1669220 h 2048575"/>
                  <a:gd name="connsiteX1535" fmla="*/ 521873 w 1925044"/>
                  <a:gd name="connsiteY1535" fmla="*/ 1667173 h 2048575"/>
                  <a:gd name="connsiteX1536" fmla="*/ 519059 w 1925044"/>
                  <a:gd name="connsiteY1536" fmla="*/ 1662824 h 2048575"/>
                  <a:gd name="connsiteX1537" fmla="*/ 516245 w 1925044"/>
                  <a:gd name="connsiteY1537" fmla="*/ 1658987 h 2048575"/>
                  <a:gd name="connsiteX1538" fmla="*/ 515221 w 1925044"/>
                  <a:gd name="connsiteY1538" fmla="*/ 1657196 h 2048575"/>
                  <a:gd name="connsiteX1539" fmla="*/ 514710 w 1925044"/>
                  <a:gd name="connsiteY1539" fmla="*/ 1655150 h 2048575"/>
                  <a:gd name="connsiteX1540" fmla="*/ 515477 w 1925044"/>
                  <a:gd name="connsiteY1540" fmla="*/ 1650801 h 2048575"/>
                  <a:gd name="connsiteX1541" fmla="*/ 515221 w 1925044"/>
                  <a:gd name="connsiteY1541" fmla="*/ 1648754 h 2048575"/>
                  <a:gd name="connsiteX1542" fmla="*/ 514454 w 1925044"/>
                  <a:gd name="connsiteY1542" fmla="*/ 1646963 h 2048575"/>
                  <a:gd name="connsiteX1543" fmla="*/ 511640 w 1925044"/>
                  <a:gd name="connsiteY1543" fmla="*/ 1644149 h 2048575"/>
                  <a:gd name="connsiteX1544" fmla="*/ 509593 w 1925044"/>
                  <a:gd name="connsiteY1544" fmla="*/ 1642870 h 2048575"/>
                  <a:gd name="connsiteX1545" fmla="*/ 509337 w 1925044"/>
                  <a:gd name="connsiteY1545" fmla="*/ 1641847 h 2048575"/>
                  <a:gd name="connsiteX1546" fmla="*/ 507802 w 1925044"/>
                  <a:gd name="connsiteY1546" fmla="*/ 1641080 h 2048575"/>
                  <a:gd name="connsiteX1547" fmla="*/ 508314 w 1925044"/>
                  <a:gd name="connsiteY1547" fmla="*/ 1639033 h 2048575"/>
                  <a:gd name="connsiteX1548" fmla="*/ 509593 w 1925044"/>
                  <a:gd name="connsiteY1548" fmla="*/ 1636219 h 2048575"/>
                  <a:gd name="connsiteX1549" fmla="*/ 509849 w 1925044"/>
                  <a:gd name="connsiteY1549" fmla="*/ 1634428 h 2048575"/>
                  <a:gd name="connsiteX1550" fmla="*/ 510617 w 1925044"/>
                  <a:gd name="connsiteY1550" fmla="*/ 1630079 h 2048575"/>
                  <a:gd name="connsiteX1551" fmla="*/ 509849 w 1925044"/>
                  <a:gd name="connsiteY1551" fmla="*/ 1629312 h 2048575"/>
                  <a:gd name="connsiteX1552" fmla="*/ 502430 w 1925044"/>
                  <a:gd name="connsiteY1552" fmla="*/ 1629056 h 2048575"/>
                  <a:gd name="connsiteX1553" fmla="*/ 501151 w 1925044"/>
                  <a:gd name="connsiteY1553" fmla="*/ 1629056 h 2048575"/>
                  <a:gd name="connsiteX1554" fmla="*/ 499616 w 1925044"/>
                  <a:gd name="connsiteY1554" fmla="*/ 1627777 h 2048575"/>
                  <a:gd name="connsiteX1555" fmla="*/ 498849 w 1925044"/>
                  <a:gd name="connsiteY1555" fmla="*/ 1625475 h 2048575"/>
                  <a:gd name="connsiteX1556" fmla="*/ 497314 w 1925044"/>
                  <a:gd name="connsiteY1556" fmla="*/ 1622916 h 2048575"/>
                  <a:gd name="connsiteX1557" fmla="*/ 490918 w 1925044"/>
                  <a:gd name="connsiteY1557" fmla="*/ 1618056 h 2048575"/>
                  <a:gd name="connsiteX1558" fmla="*/ 487849 w 1925044"/>
                  <a:gd name="connsiteY1558" fmla="*/ 1616009 h 2048575"/>
                  <a:gd name="connsiteX1559" fmla="*/ 484011 w 1925044"/>
                  <a:gd name="connsiteY1559" fmla="*/ 1615498 h 2048575"/>
                  <a:gd name="connsiteX1560" fmla="*/ 482476 w 1925044"/>
                  <a:gd name="connsiteY1560" fmla="*/ 1615498 h 2048575"/>
                  <a:gd name="connsiteX1561" fmla="*/ 479918 w 1925044"/>
                  <a:gd name="connsiteY1561" fmla="*/ 1614730 h 2048575"/>
                  <a:gd name="connsiteX1562" fmla="*/ 478895 w 1925044"/>
                  <a:gd name="connsiteY1562" fmla="*/ 1612172 h 2048575"/>
                  <a:gd name="connsiteX1563" fmla="*/ 479151 w 1925044"/>
                  <a:gd name="connsiteY1563" fmla="*/ 1608079 h 2048575"/>
                  <a:gd name="connsiteX1564" fmla="*/ 478639 w 1925044"/>
                  <a:gd name="connsiteY1564" fmla="*/ 1607055 h 2048575"/>
                  <a:gd name="connsiteX1565" fmla="*/ 471988 w 1925044"/>
                  <a:gd name="connsiteY1565" fmla="*/ 1606800 h 2048575"/>
                  <a:gd name="connsiteX1566" fmla="*/ 469941 w 1925044"/>
                  <a:gd name="connsiteY1566" fmla="*/ 1606032 h 2048575"/>
                  <a:gd name="connsiteX1567" fmla="*/ 466871 w 1925044"/>
                  <a:gd name="connsiteY1567" fmla="*/ 1603474 h 2048575"/>
                  <a:gd name="connsiteX1568" fmla="*/ 465081 w 1925044"/>
                  <a:gd name="connsiteY1568" fmla="*/ 1600404 h 2048575"/>
                  <a:gd name="connsiteX1569" fmla="*/ 464825 w 1925044"/>
                  <a:gd name="connsiteY1569" fmla="*/ 1596823 h 2048575"/>
                  <a:gd name="connsiteX1570" fmla="*/ 464313 w 1925044"/>
                  <a:gd name="connsiteY1570" fmla="*/ 1596050 h 2048575"/>
                  <a:gd name="connsiteX1571" fmla="*/ 462522 w 1925044"/>
                  <a:gd name="connsiteY1571" fmla="*/ 1595283 h 2048575"/>
                  <a:gd name="connsiteX1572" fmla="*/ 461243 w 1925044"/>
                  <a:gd name="connsiteY1572" fmla="*/ 1593748 h 2048575"/>
                  <a:gd name="connsiteX1573" fmla="*/ 459708 w 1925044"/>
                  <a:gd name="connsiteY1573" fmla="*/ 1589655 h 2048575"/>
                  <a:gd name="connsiteX1574" fmla="*/ 457150 w 1925044"/>
                  <a:gd name="connsiteY1574" fmla="*/ 1586841 h 2048575"/>
                  <a:gd name="connsiteX1575" fmla="*/ 455615 w 1925044"/>
                  <a:gd name="connsiteY1575" fmla="*/ 1585817 h 2048575"/>
                  <a:gd name="connsiteX1576" fmla="*/ 453824 w 1925044"/>
                  <a:gd name="connsiteY1576" fmla="*/ 1585050 h 2048575"/>
                  <a:gd name="connsiteX1577" fmla="*/ 448964 w 1925044"/>
                  <a:gd name="connsiteY1577" fmla="*/ 1584282 h 2048575"/>
                  <a:gd name="connsiteX1578" fmla="*/ 445127 w 1925044"/>
                  <a:gd name="connsiteY1578" fmla="*/ 1583259 h 2048575"/>
                  <a:gd name="connsiteX1579" fmla="*/ 438219 w 1925044"/>
                  <a:gd name="connsiteY1579" fmla="*/ 1580701 h 2048575"/>
                  <a:gd name="connsiteX1580" fmla="*/ 436173 w 1925044"/>
                  <a:gd name="connsiteY1580" fmla="*/ 1579166 h 2048575"/>
                  <a:gd name="connsiteX1581" fmla="*/ 435405 w 1925044"/>
                  <a:gd name="connsiteY1581" fmla="*/ 1576352 h 2048575"/>
                  <a:gd name="connsiteX1582" fmla="*/ 433871 w 1925044"/>
                  <a:gd name="connsiteY1582" fmla="*/ 1573282 h 2048575"/>
                  <a:gd name="connsiteX1583" fmla="*/ 431312 w 1925044"/>
                  <a:gd name="connsiteY1583" fmla="*/ 1570980 h 2048575"/>
                  <a:gd name="connsiteX1584" fmla="*/ 427731 w 1925044"/>
                  <a:gd name="connsiteY1584" fmla="*/ 1568422 h 2048575"/>
                  <a:gd name="connsiteX1585" fmla="*/ 423382 w 1925044"/>
                  <a:gd name="connsiteY1585" fmla="*/ 1566633 h 2048575"/>
                  <a:gd name="connsiteX1586" fmla="*/ 417754 w 1925044"/>
                  <a:gd name="connsiteY1586" fmla="*/ 1565354 h 2048575"/>
                  <a:gd name="connsiteX1587" fmla="*/ 416475 w 1925044"/>
                  <a:gd name="connsiteY1587" fmla="*/ 1564587 h 2048575"/>
                  <a:gd name="connsiteX1588" fmla="*/ 412382 w 1925044"/>
                  <a:gd name="connsiteY1588" fmla="*/ 1558191 h 2048575"/>
                  <a:gd name="connsiteX1589" fmla="*/ 405986 w 1925044"/>
                  <a:gd name="connsiteY1589" fmla="*/ 1555633 h 2048575"/>
                  <a:gd name="connsiteX1590" fmla="*/ 400358 w 1925044"/>
                  <a:gd name="connsiteY1590" fmla="*/ 1551796 h 2048575"/>
                  <a:gd name="connsiteX1591" fmla="*/ 393195 w 1925044"/>
                  <a:gd name="connsiteY1591" fmla="*/ 1544377 h 2048575"/>
                  <a:gd name="connsiteX1592" fmla="*/ 389358 w 1925044"/>
                  <a:gd name="connsiteY1592" fmla="*/ 1542331 h 2048575"/>
                  <a:gd name="connsiteX1593" fmla="*/ 386288 w 1925044"/>
                  <a:gd name="connsiteY1593" fmla="*/ 1541051 h 2048575"/>
                  <a:gd name="connsiteX1594" fmla="*/ 378102 w 1925044"/>
                  <a:gd name="connsiteY1594" fmla="*/ 1536702 h 2048575"/>
                  <a:gd name="connsiteX1595" fmla="*/ 372985 w 1925044"/>
                  <a:gd name="connsiteY1595" fmla="*/ 1532609 h 2048575"/>
                  <a:gd name="connsiteX1596" fmla="*/ 370939 w 1925044"/>
                  <a:gd name="connsiteY1596" fmla="*/ 1529540 h 2048575"/>
                  <a:gd name="connsiteX1597" fmla="*/ 367869 w 1925044"/>
                  <a:gd name="connsiteY1597" fmla="*/ 1528516 h 2048575"/>
                  <a:gd name="connsiteX1598" fmla="*/ 366846 w 1925044"/>
                  <a:gd name="connsiteY1598" fmla="*/ 1526981 h 2048575"/>
                  <a:gd name="connsiteX1599" fmla="*/ 367102 w 1925044"/>
                  <a:gd name="connsiteY1599" fmla="*/ 1523144 h 2048575"/>
                  <a:gd name="connsiteX1600" fmla="*/ 366846 w 1925044"/>
                  <a:gd name="connsiteY1600" fmla="*/ 1520330 h 2048575"/>
                  <a:gd name="connsiteX1601" fmla="*/ 365567 w 1925044"/>
                  <a:gd name="connsiteY1601" fmla="*/ 1518539 h 2048575"/>
                  <a:gd name="connsiteX1602" fmla="*/ 362241 w 1925044"/>
                  <a:gd name="connsiteY1602" fmla="*/ 1516237 h 2048575"/>
                  <a:gd name="connsiteX1603" fmla="*/ 360450 w 1925044"/>
                  <a:gd name="connsiteY1603" fmla="*/ 1515725 h 2048575"/>
                  <a:gd name="connsiteX1604" fmla="*/ 358915 w 1925044"/>
                  <a:gd name="connsiteY1604" fmla="*/ 1513937 h 2048575"/>
                  <a:gd name="connsiteX1605" fmla="*/ 358404 w 1925044"/>
                  <a:gd name="connsiteY1605" fmla="*/ 1512146 h 2048575"/>
                  <a:gd name="connsiteX1606" fmla="*/ 355590 w 1925044"/>
                  <a:gd name="connsiteY1606" fmla="*/ 1507797 h 2048575"/>
                  <a:gd name="connsiteX1607" fmla="*/ 353287 w 1925044"/>
                  <a:gd name="connsiteY1607" fmla="*/ 1504727 h 2048575"/>
                  <a:gd name="connsiteX1608" fmla="*/ 351497 w 1925044"/>
                  <a:gd name="connsiteY1608" fmla="*/ 1503449 h 2048575"/>
                  <a:gd name="connsiteX1609" fmla="*/ 349194 w 1925044"/>
                  <a:gd name="connsiteY1609" fmla="*/ 1502937 h 2048575"/>
                  <a:gd name="connsiteX1610" fmla="*/ 345357 w 1925044"/>
                  <a:gd name="connsiteY1610" fmla="*/ 1502169 h 2048575"/>
                  <a:gd name="connsiteX1611" fmla="*/ 342543 w 1925044"/>
                  <a:gd name="connsiteY1611" fmla="*/ 1501402 h 2048575"/>
                  <a:gd name="connsiteX1612" fmla="*/ 338961 w 1925044"/>
                  <a:gd name="connsiteY1612" fmla="*/ 1499867 h 2048575"/>
                  <a:gd name="connsiteX1613" fmla="*/ 335891 w 1925044"/>
                  <a:gd name="connsiteY1613" fmla="*/ 1498076 h 2048575"/>
                  <a:gd name="connsiteX1614" fmla="*/ 335380 w 1925044"/>
                  <a:gd name="connsiteY1614" fmla="*/ 1496797 h 2048575"/>
                  <a:gd name="connsiteX1615" fmla="*/ 335380 w 1925044"/>
                  <a:gd name="connsiteY1615" fmla="*/ 1493216 h 2048575"/>
                  <a:gd name="connsiteX1616" fmla="*/ 335636 w 1925044"/>
                  <a:gd name="connsiteY1616" fmla="*/ 1490146 h 2048575"/>
                  <a:gd name="connsiteX1617" fmla="*/ 335124 w 1925044"/>
                  <a:gd name="connsiteY1617" fmla="*/ 1488358 h 2048575"/>
                  <a:gd name="connsiteX1618" fmla="*/ 333589 w 1925044"/>
                  <a:gd name="connsiteY1618" fmla="*/ 1485799 h 2048575"/>
                  <a:gd name="connsiteX1619" fmla="*/ 333333 w 1925044"/>
                  <a:gd name="connsiteY1619" fmla="*/ 1485032 h 2048575"/>
                  <a:gd name="connsiteX1620" fmla="*/ 334612 w 1925044"/>
                  <a:gd name="connsiteY1620" fmla="*/ 1481706 h 2048575"/>
                  <a:gd name="connsiteX1621" fmla="*/ 333845 w 1925044"/>
                  <a:gd name="connsiteY1621" fmla="*/ 1479660 h 2048575"/>
                  <a:gd name="connsiteX1622" fmla="*/ 332822 w 1925044"/>
                  <a:gd name="connsiteY1622" fmla="*/ 1475311 h 2048575"/>
                  <a:gd name="connsiteX1623" fmla="*/ 330775 w 1925044"/>
                  <a:gd name="connsiteY1623" fmla="*/ 1470450 h 2048575"/>
                  <a:gd name="connsiteX1624" fmla="*/ 330008 w 1925044"/>
                  <a:gd name="connsiteY1624" fmla="*/ 1469427 h 2048575"/>
                  <a:gd name="connsiteX1625" fmla="*/ 329496 w 1925044"/>
                  <a:gd name="connsiteY1625" fmla="*/ 1467125 h 2048575"/>
                  <a:gd name="connsiteX1626" fmla="*/ 328473 w 1925044"/>
                  <a:gd name="connsiteY1626" fmla="*/ 1465078 h 2048575"/>
                  <a:gd name="connsiteX1627" fmla="*/ 326426 w 1925044"/>
                  <a:gd name="connsiteY1627" fmla="*/ 1459706 h 2048575"/>
                  <a:gd name="connsiteX1628" fmla="*/ 325915 w 1925044"/>
                  <a:gd name="connsiteY1628" fmla="*/ 1456124 h 2048575"/>
                  <a:gd name="connsiteX1629" fmla="*/ 326170 w 1925044"/>
                  <a:gd name="connsiteY1629" fmla="*/ 1451775 h 2048575"/>
                  <a:gd name="connsiteX1630" fmla="*/ 326426 w 1925044"/>
                  <a:gd name="connsiteY1630" fmla="*/ 1448706 h 2048575"/>
                  <a:gd name="connsiteX1631" fmla="*/ 325659 w 1925044"/>
                  <a:gd name="connsiteY1631" fmla="*/ 1444612 h 2048575"/>
                  <a:gd name="connsiteX1632" fmla="*/ 324891 w 1925044"/>
                  <a:gd name="connsiteY1632" fmla="*/ 1443333 h 2048575"/>
                  <a:gd name="connsiteX1633" fmla="*/ 321821 w 1925044"/>
                  <a:gd name="connsiteY1633" fmla="*/ 1442054 h 2048575"/>
                  <a:gd name="connsiteX1634" fmla="*/ 317984 w 1925044"/>
                  <a:gd name="connsiteY1634" fmla="*/ 1437449 h 2048575"/>
                  <a:gd name="connsiteX1635" fmla="*/ 314658 w 1925044"/>
                  <a:gd name="connsiteY1635" fmla="*/ 1435915 h 2048575"/>
                  <a:gd name="connsiteX1636" fmla="*/ 311333 w 1925044"/>
                  <a:gd name="connsiteY1636" fmla="*/ 1432077 h 2048575"/>
                  <a:gd name="connsiteX1637" fmla="*/ 310054 w 1925044"/>
                  <a:gd name="connsiteY1637" fmla="*/ 1429519 h 2048575"/>
                  <a:gd name="connsiteX1638" fmla="*/ 308007 w 1925044"/>
                  <a:gd name="connsiteY1638" fmla="*/ 1427728 h 2048575"/>
                  <a:gd name="connsiteX1639" fmla="*/ 303914 w 1925044"/>
                  <a:gd name="connsiteY1639" fmla="*/ 1425682 h 2048575"/>
                  <a:gd name="connsiteX1640" fmla="*/ 303147 w 1925044"/>
                  <a:gd name="connsiteY1640" fmla="*/ 1425170 h 2048575"/>
                  <a:gd name="connsiteX1641" fmla="*/ 301356 w 1925044"/>
                  <a:gd name="connsiteY1641" fmla="*/ 1422612 h 2048575"/>
                  <a:gd name="connsiteX1642" fmla="*/ 298542 w 1925044"/>
                  <a:gd name="connsiteY1642" fmla="*/ 1419542 h 2048575"/>
                  <a:gd name="connsiteX1643" fmla="*/ 292914 w 1925044"/>
                  <a:gd name="connsiteY1643" fmla="*/ 1414682 h 2048575"/>
                  <a:gd name="connsiteX1644" fmla="*/ 289588 w 1925044"/>
                  <a:gd name="connsiteY1644" fmla="*/ 1414682 h 2048575"/>
                  <a:gd name="connsiteX1645" fmla="*/ 288309 w 1925044"/>
                  <a:gd name="connsiteY1645" fmla="*/ 1414935 h 2048575"/>
                  <a:gd name="connsiteX1646" fmla="*/ 285751 w 1925044"/>
                  <a:gd name="connsiteY1646" fmla="*/ 1416470 h 2048575"/>
                  <a:gd name="connsiteX1647" fmla="*/ 283448 w 1925044"/>
                  <a:gd name="connsiteY1647" fmla="*/ 1416470 h 2048575"/>
                  <a:gd name="connsiteX1648" fmla="*/ 282937 w 1925044"/>
                  <a:gd name="connsiteY1648" fmla="*/ 1415702 h 2048575"/>
                  <a:gd name="connsiteX1649" fmla="*/ 282937 w 1925044"/>
                  <a:gd name="connsiteY1649" fmla="*/ 1413656 h 2048575"/>
                  <a:gd name="connsiteX1650" fmla="*/ 281402 w 1925044"/>
                  <a:gd name="connsiteY1650" fmla="*/ 1411609 h 2048575"/>
                  <a:gd name="connsiteX1651" fmla="*/ 279867 w 1925044"/>
                  <a:gd name="connsiteY1651" fmla="*/ 1410330 h 2048575"/>
                  <a:gd name="connsiteX1652" fmla="*/ 275006 w 1925044"/>
                  <a:gd name="connsiteY1652" fmla="*/ 1408539 h 2048575"/>
                  <a:gd name="connsiteX1653" fmla="*/ 272704 w 1925044"/>
                  <a:gd name="connsiteY1653" fmla="*/ 1407516 h 2048575"/>
                  <a:gd name="connsiteX1654" fmla="*/ 271425 w 1925044"/>
                  <a:gd name="connsiteY1654" fmla="*/ 1405725 h 2048575"/>
                  <a:gd name="connsiteX1655" fmla="*/ 271681 w 1925044"/>
                  <a:gd name="connsiteY1655" fmla="*/ 1401632 h 2048575"/>
                  <a:gd name="connsiteX1656" fmla="*/ 271425 w 1925044"/>
                  <a:gd name="connsiteY1656" fmla="*/ 1400353 h 2048575"/>
                  <a:gd name="connsiteX1657" fmla="*/ 270402 w 1925044"/>
                  <a:gd name="connsiteY1657" fmla="*/ 1398051 h 2048575"/>
                  <a:gd name="connsiteX1658" fmla="*/ 269634 w 1925044"/>
                  <a:gd name="connsiteY1658" fmla="*/ 1397027 h 2048575"/>
                  <a:gd name="connsiteX1659" fmla="*/ 268355 w 1925044"/>
                  <a:gd name="connsiteY1659" fmla="*/ 1394469 h 2048575"/>
                  <a:gd name="connsiteX1660" fmla="*/ 266820 w 1925044"/>
                  <a:gd name="connsiteY1660" fmla="*/ 1391911 h 2048575"/>
                  <a:gd name="connsiteX1661" fmla="*/ 265541 w 1925044"/>
                  <a:gd name="connsiteY1661" fmla="*/ 1390376 h 2048575"/>
                  <a:gd name="connsiteX1662" fmla="*/ 262471 w 1925044"/>
                  <a:gd name="connsiteY1662" fmla="*/ 1389097 h 2048575"/>
                  <a:gd name="connsiteX1663" fmla="*/ 260680 w 1925044"/>
                  <a:gd name="connsiteY1663" fmla="*/ 1387818 h 2048575"/>
                  <a:gd name="connsiteX1664" fmla="*/ 257866 w 1925044"/>
                  <a:gd name="connsiteY1664" fmla="*/ 1387050 h 2048575"/>
                  <a:gd name="connsiteX1665" fmla="*/ 256332 w 1925044"/>
                  <a:gd name="connsiteY1665" fmla="*/ 1387306 h 2048575"/>
                  <a:gd name="connsiteX1666" fmla="*/ 255564 w 1925044"/>
                  <a:gd name="connsiteY1666" fmla="*/ 1388330 h 2048575"/>
                  <a:gd name="connsiteX1667" fmla="*/ 254285 w 1925044"/>
                  <a:gd name="connsiteY1667" fmla="*/ 1391144 h 2048575"/>
                  <a:gd name="connsiteX1668" fmla="*/ 253262 w 1925044"/>
                  <a:gd name="connsiteY1668" fmla="*/ 1393702 h 2048575"/>
                  <a:gd name="connsiteX1669" fmla="*/ 251727 w 1925044"/>
                  <a:gd name="connsiteY1669" fmla="*/ 1396004 h 2048575"/>
                  <a:gd name="connsiteX1670" fmla="*/ 248913 w 1925044"/>
                  <a:gd name="connsiteY1670" fmla="*/ 1398818 h 2048575"/>
                  <a:gd name="connsiteX1671" fmla="*/ 247889 w 1925044"/>
                  <a:gd name="connsiteY1671" fmla="*/ 1400606 h 2048575"/>
                  <a:gd name="connsiteX1672" fmla="*/ 247378 w 1925044"/>
                  <a:gd name="connsiteY1672" fmla="*/ 1403420 h 2048575"/>
                  <a:gd name="connsiteX1673" fmla="*/ 246355 w 1925044"/>
                  <a:gd name="connsiteY1673" fmla="*/ 1403420 h 2048575"/>
                  <a:gd name="connsiteX1674" fmla="*/ 243029 w 1925044"/>
                  <a:gd name="connsiteY1674" fmla="*/ 1400350 h 2048575"/>
                  <a:gd name="connsiteX1675" fmla="*/ 240727 w 1925044"/>
                  <a:gd name="connsiteY1675" fmla="*/ 1397792 h 2048575"/>
                  <a:gd name="connsiteX1676" fmla="*/ 237401 w 1925044"/>
                  <a:gd name="connsiteY1676" fmla="*/ 1395490 h 2048575"/>
                  <a:gd name="connsiteX1677" fmla="*/ 234075 w 1925044"/>
                  <a:gd name="connsiteY1677" fmla="*/ 1393443 h 2048575"/>
                  <a:gd name="connsiteX1678" fmla="*/ 230750 w 1925044"/>
                  <a:gd name="connsiteY1678" fmla="*/ 1391397 h 2048575"/>
                  <a:gd name="connsiteX1679" fmla="*/ 229726 w 1925044"/>
                  <a:gd name="connsiteY1679" fmla="*/ 1389350 h 2048575"/>
                  <a:gd name="connsiteX1680" fmla="*/ 230494 w 1925044"/>
                  <a:gd name="connsiteY1680" fmla="*/ 1385513 h 2048575"/>
                  <a:gd name="connsiteX1681" fmla="*/ 230494 w 1925044"/>
                  <a:gd name="connsiteY1681" fmla="*/ 1383978 h 2048575"/>
                  <a:gd name="connsiteX1682" fmla="*/ 228959 w 1925044"/>
                  <a:gd name="connsiteY1682" fmla="*/ 1381420 h 2048575"/>
                  <a:gd name="connsiteX1683" fmla="*/ 228703 w 1925044"/>
                  <a:gd name="connsiteY1683" fmla="*/ 1379117 h 2048575"/>
                  <a:gd name="connsiteX1684" fmla="*/ 227936 w 1925044"/>
                  <a:gd name="connsiteY1684" fmla="*/ 1376303 h 2048575"/>
                  <a:gd name="connsiteX1685" fmla="*/ 226401 w 1925044"/>
                  <a:gd name="connsiteY1685" fmla="*/ 1375024 h 2048575"/>
                  <a:gd name="connsiteX1686" fmla="*/ 223842 w 1925044"/>
                  <a:gd name="connsiteY1686" fmla="*/ 1374771 h 2048575"/>
                  <a:gd name="connsiteX1687" fmla="*/ 222052 w 1925044"/>
                  <a:gd name="connsiteY1687" fmla="*/ 1372980 h 2048575"/>
                  <a:gd name="connsiteX1688" fmla="*/ 220261 w 1925044"/>
                  <a:gd name="connsiteY1688" fmla="*/ 1369655 h 2048575"/>
                  <a:gd name="connsiteX1689" fmla="*/ 216935 w 1925044"/>
                  <a:gd name="connsiteY1689" fmla="*/ 1367352 h 2048575"/>
                  <a:gd name="connsiteX1690" fmla="*/ 213610 w 1925044"/>
                  <a:gd name="connsiteY1690" fmla="*/ 1361980 h 2048575"/>
                  <a:gd name="connsiteX1691" fmla="*/ 212075 w 1925044"/>
                  <a:gd name="connsiteY1691" fmla="*/ 1361213 h 2048575"/>
                  <a:gd name="connsiteX1692" fmla="*/ 211307 w 1925044"/>
                  <a:gd name="connsiteY1692" fmla="*/ 1359934 h 2048575"/>
                  <a:gd name="connsiteX1693" fmla="*/ 210796 w 1925044"/>
                  <a:gd name="connsiteY1693" fmla="*/ 1357887 h 2048575"/>
                  <a:gd name="connsiteX1694" fmla="*/ 210284 w 1925044"/>
                  <a:gd name="connsiteY1694" fmla="*/ 1354561 h 2048575"/>
                  <a:gd name="connsiteX1695" fmla="*/ 208749 w 1925044"/>
                  <a:gd name="connsiteY1695" fmla="*/ 1352515 h 2048575"/>
                  <a:gd name="connsiteX1696" fmla="*/ 207726 w 1925044"/>
                  <a:gd name="connsiteY1696" fmla="*/ 1350212 h 2048575"/>
                  <a:gd name="connsiteX1697" fmla="*/ 206447 w 1925044"/>
                  <a:gd name="connsiteY1697" fmla="*/ 1348933 h 2048575"/>
                  <a:gd name="connsiteX1698" fmla="*/ 204144 w 1925044"/>
                  <a:gd name="connsiteY1698" fmla="*/ 1348166 h 2048575"/>
                  <a:gd name="connsiteX1699" fmla="*/ 200819 w 1925044"/>
                  <a:gd name="connsiteY1699" fmla="*/ 1347910 h 2048575"/>
                  <a:gd name="connsiteX1700" fmla="*/ 199284 w 1925044"/>
                  <a:gd name="connsiteY1700" fmla="*/ 1347398 h 2048575"/>
                  <a:gd name="connsiteX1701" fmla="*/ 198260 w 1925044"/>
                  <a:gd name="connsiteY1701" fmla="*/ 1346631 h 2048575"/>
                  <a:gd name="connsiteX1702" fmla="*/ 198005 w 1925044"/>
                  <a:gd name="connsiteY1702" fmla="*/ 1344584 h 2048575"/>
                  <a:gd name="connsiteX1703" fmla="*/ 198260 w 1925044"/>
                  <a:gd name="connsiteY1703" fmla="*/ 1342538 h 2048575"/>
                  <a:gd name="connsiteX1704" fmla="*/ 197493 w 1925044"/>
                  <a:gd name="connsiteY1704" fmla="*/ 1341003 h 2048575"/>
                  <a:gd name="connsiteX1705" fmla="*/ 196214 w 1925044"/>
                  <a:gd name="connsiteY1705" fmla="*/ 1340491 h 2048575"/>
                  <a:gd name="connsiteX1706" fmla="*/ 192377 w 1925044"/>
                  <a:gd name="connsiteY1706" fmla="*/ 1340747 h 2048575"/>
                  <a:gd name="connsiteX1707" fmla="*/ 189307 w 1925044"/>
                  <a:gd name="connsiteY1707" fmla="*/ 1339212 h 2048575"/>
                  <a:gd name="connsiteX1708" fmla="*/ 185981 w 1925044"/>
                  <a:gd name="connsiteY1708" fmla="*/ 1337421 h 2048575"/>
                  <a:gd name="connsiteX1709" fmla="*/ 185725 w 1925044"/>
                  <a:gd name="connsiteY1709" fmla="*/ 1335375 h 2048575"/>
                  <a:gd name="connsiteX1710" fmla="*/ 187004 w 1925044"/>
                  <a:gd name="connsiteY1710" fmla="*/ 1333072 h 2048575"/>
                  <a:gd name="connsiteX1711" fmla="*/ 186493 w 1925044"/>
                  <a:gd name="connsiteY1711" fmla="*/ 1329491 h 2048575"/>
                  <a:gd name="connsiteX1712" fmla="*/ 187004 w 1925044"/>
                  <a:gd name="connsiteY1712" fmla="*/ 1327444 h 2048575"/>
                  <a:gd name="connsiteX1713" fmla="*/ 188539 w 1925044"/>
                  <a:gd name="connsiteY1713" fmla="*/ 1325654 h 2048575"/>
                  <a:gd name="connsiteX1714" fmla="*/ 189051 w 1925044"/>
                  <a:gd name="connsiteY1714" fmla="*/ 1323863 h 2048575"/>
                  <a:gd name="connsiteX1715" fmla="*/ 188283 w 1925044"/>
                  <a:gd name="connsiteY1715" fmla="*/ 1321816 h 2048575"/>
                  <a:gd name="connsiteX1716" fmla="*/ 187516 w 1925044"/>
                  <a:gd name="connsiteY1716" fmla="*/ 1320793 h 2048575"/>
                  <a:gd name="connsiteX1717" fmla="*/ 181632 w 1925044"/>
                  <a:gd name="connsiteY1717" fmla="*/ 1315421 h 2048575"/>
                  <a:gd name="connsiteX1718" fmla="*/ 179330 w 1925044"/>
                  <a:gd name="connsiteY1718" fmla="*/ 1312095 h 2048575"/>
                  <a:gd name="connsiteX1719" fmla="*/ 177283 w 1925044"/>
                  <a:gd name="connsiteY1719" fmla="*/ 1307746 h 2048575"/>
                  <a:gd name="connsiteX1720" fmla="*/ 177027 w 1925044"/>
                  <a:gd name="connsiteY1720" fmla="*/ 1306723 h 2048575"/>
                  <a:gd name="connsiteX1721" fmla="*/ 176772 w 1925044"/>
                  <a:gd name="connsiteY1721" fmla="*/ 1301607 h 2048575"/>
                  <a:gd name="connsiteX1722" fmla="*/ 175492 w 1925044"/>
                  <a:gd name="connsiteY1722" fmla="*/ 1298793 h 2048575"/>
                  <a:gd name="connsiteX1723" fmla="*/ 171911 w 1925044"/>
                  <a:gd name="connsiteY1723" fmla="*/ 1297002 h 2048575"/>
                  <a:gd name="connsiteX1724" fmla="*/ 167306 w 1925044"/>
                  <a:gd name="connsiteY1724" fmla="*/ 1295211 h 2048575"/>
                  <a:gd name="connsiteX1725" fmla="*/ 166283 w 1925044"/>
                  <a:gd name="connsiteY1725" fmla="*/ 1293420 h 2048575"/>
                  <a:gd name="connsiteX1726" fmla="*/ 164748 w 1925044"/>
                  <a:gd name="connsiteY1726" fmla="*/ 1288560 h 2048575"/>
                  <a:gd name="connsiteX1727" fmla="*/ 163981 w 1925044"/>
                  <a:gd name="connsiteY1727" fmla="*/ 1285490 h 2048575"/>
                  <a:gd name="connsiteX1728" fmla="*/ 162957 w 1925044"/>
                  <a:gd name="connsiteY1728" fmla="*/ 1281653 h 2048575"/>
                  <a:gd name="connsiteX1729" fmla="*/ 160143 w 1925044"/>
                  <a:gd name="connsiteY1729" fmla="*/ 1274745 h 2048575"/>
                  <a:gd name="connsiteX1730" fmla="*/ 158097 w 1925044"/>
                  <a:gd name="connsiteY1730" fmla="*/ 1257606 h 2048575"/>
                  <a:gd name="connsiteX1731" fmla="*/ 157841 w 1925044"/>
                  <a:gd name="connsiteY1731" fmla="*/ 1255815 h 2048575"/>
                  <a:gd name="connsiteX1732" fmla="*/ 157585 w 1925044"/>
                  <a:gd name="connsiteY1732" fmla="*/ 1248140 h 2048575"/>
                  <a:gd name="connsiteX1733" fmla="*/ 156306 w 1925044"/>
                  <a:gd name="connsiteY1733" fmla="*/ 1245326 h 2048575"/>
                  <a:gd name="connsiteX1734" fmla="*/ 154259 w 1925044"/>
                  <a:gd name="connsiteY1734" fmla="*/ 1243024 h 2048575"/>
                  <a:gd name="connsiteX1735" fmla="*/ 150934 w 1925044"/>
                  <a:gd name="connsiteY1735" fmla="*/ 1240977 h 2048575"/>
                  <a:gd name="connsiteX1736" fmla="*/ 148631 w 1925044"/>
                  <a:gd name="connsiteY1736" fmla="*/ 1239954 h 2048575"/>
                  <a:gd name="connsiteX1737" fmla="*/ 144538 w 1925044"/>
                  <a:gd name="connsiteY1737" fmla="*/ 1239442 h 2048575"/>
                  <a:gd name="connsiteX1738" fmla="*/ 142492 w 1925044"/>
                  <a:gd name="connsiteY1738" fmla="*/ 1240210 h 2048575"/>
                  <a:gd name="connsiteX1739" fmla="*/ 140445 w 1925044"/>
                  <a:gd name="connsiteY1739" fmla="*/ 1241489 h 2048575"/>
                  <a:gd name="connsiteX1740" fmla="*/ 138399 w 1925044"/>
                  <a:gd name="connsiteY1740" fmla="*/ 1242256 h 2048575"/>
                  <a:gd name="connsiteX1741" fmla="*/ 136352 w 1925044"/>
                  <a:gd name="connsiteY1741" fmla="*/ 1242256 h 2048575"/>
                  <a:gd name="connsiteX1742" fmla="*/ 133794 w 1925044"/>
                  <a:gd name="connsiteY1742" fmla="*/ 1240468 h 2048575"/>
                  <a:gd name="connsiteX1743" fmla="*/ 131747 w 1925044"/>
                  <a:gd name="connsiteY1743" fmla="*/ 1238166 h 2048575"/>
                  <a:gd name="connsiteX1744" fmla="*/ 129445 w 1925044"/>
                  <a:gd name="connsiteY1744" fmla="*/ 1233049 h 2048575"/>
                  <a:gd name="connsiteX1745" fmla="*/ 128677 w 1925044"/>
                  <a:gd name="connsiteY1745" fmla="*/ 1223072 h 2048575"/>
                  <a:gd name="connsiteX1746" fmla="*/ 127142 w 1925044"/>
                  <a:gd name="connsiteY1746" fmla="*/ 1217956 h 2048575"/>
                  <a:gd name="connsiteX1747" fmla="*/ 122794 w 1925044"/>
                  <a:gd name="connsiteY1747" fmla="*/ 1206956 h 2048575"/>
                  <a:gd name="connsiteX1748" fmla="*/ 119212 w 1925044"/>
                  <a:gd name="connsiteY1748" fmla="*/ 1199537 h 2048575"/>
                  <a:gd name="connsiteX1749" fmla="*/ 117933 w 1925044"/>
                  <a:gd name="connsiteY1749" fmla="*/ 1196723 h 2048575"/>
                  <a:gd name="connsiteX1750" fmla="*/ 115631 w 1925044"/>
                  <a:gd name="connsiteY1750" fmla="*/ 1189304 h 2048575"/>
                  <a:gd name="connsiteX1751" fmla="*/ 114863 w 1925044"/>
                  <a:gd name="connsiteY1751" fmla="*/ 1184697 h 2048575"/>
                  <a:gd name="connsiteX1752" fmla="*/ 114607 w 1925044"/>
                  <a:gd name="connsiteY1752" fmla="*/ 1181883 h 2048575"/>
                  <a:gd name="connsiteX1753" fmla="*/ 115631 w 1925044"/>
                  <a:gd name="connsiteY1753" fmla="*/ 1178813 h 2048575"/>
                  <a:gd name="connsiteX1754" fmla="*/ 114863 w 1925044"/>
                  <a:gd name="connsiteY1754" fmla="*/ 1176766 h 2048575"/>
                  <a:gd name="connsiteX1755" fmla="*/ 109235 w 1925044"/>
                  <a:gd name="connsiteY1755" fmla="*/ 1174978 h 2048575"/>
                  <a:gd name="connsiteX1756" fmla="*/ 104886 w 1925044"/>
                  <a:gd name="connsiteY1756" fmla="*/ 1173187 h 2048575"/>
                  <a:gd name="connsiteX1757" fmla="*/ 101561 w 1925044"/>
                  <a:gd name="connsiteY1757" fmla="*/ 1171397 h 2048575"/>
                  <a:gd name="connsiteX1758" fmla="*/ 96956 w 1925044"/>
                  <a:gd name="connsiteY1758" fmla="*/ 1166536 h 2048575"/>
                  <a:gd name="connsiteX1759" fmla="*/ 90560 w 1925044"/>
                  <a:gd name="connsiteY1759" fmla="*/ 1158606 h 2048575"/>
                  <a:gd name="connsiteX1760" fmla="*/ 89281 w 1925044"/>
                  <a:gd name="connsiteY1760" fmla="*/ 1156559 h 2048575"/>
                  <a:gd name="connsiteX1761" fmla="*/ 87235 w 1925044"/>
                  <a:gd name="connsiteY1761" fmla="*/ 1154513 h 2048575"/>
                  <a:gd name="connsiteX1762" fmla="*/ 85444 w 1925044"/>
                  <a:gd name="connsiteY1762" fmla="*/ 1154257 h 2048575"/>
                  <a:gd name="connsiteX1763" fmla="*/ 83909 w 1925044"/>
                  <a:gd name="connsiteY1763" fmla="*/ 1152978 h 2048575"/>
                  <a:gd name="connsiteX1764" fmla="*/ 82630 w 1925044"/>
                  <a:gd name="connsiteY1764" fmla="*/ 1152466 h 2048575"/>
                  <a:gd name="connsiteX1765" fmla="*/ 79816 w 1925044"/>
                  <a:gd name="connsiteY1765" fmla="*/ 1149652 h 2048575"/>
                  <a:gd name="connsiteX1766" fmla="*/ 79048 w 1925044"/>
                  <a:gd name="connsiteY1766" fmla="*/ 1147861 h 2048575"/>
                  <a:gd name="connsiteX1767" fmla="*/ 78025 w 1925044"/>
                  <a:gd name="connsiteY1767" fmla="*/ 1146838 h 2048575"/>
                  <a:gd name="connsiteX1768" fmla="*/ 77002 w 1925044"/>
                  <a:gd name="connsiteY1768" fmla="*/ 1144791 h 2048575"/>
                  <a:gd name="connsiteX1769" fmla="*/ 76746 w 1925044"/>
                  <a:gd name="connsiteY1769" fmla="*/ 1142489 h 2048575"/>
                  <a:gd name="connsiteX1770" fmla="*/ 75979 w 1925044"/>
                  <a:gd name="connsiteY1770" fmla="*/ 1141722 h 2048575"/>
                  <a:gd name="connsiteX1771" fmla="*/ 68304 w 1925044"/>
                  <a:gd name="connsiteY1771" fmla="*/ 1139675 h 2048575"/>
                  <a:gd name="connsiteX1772" fmla="*/ 62420 w 1925044"/>
                  <a:gd name="connsiteY1772" fmla="*/ 1137373 h 2048575"/>
                  <a:gd name="connsiteX1773" fmla="*/ 60373 w 1925044"/>
                  <a:gd name="connsiteY1773" fmla="*/ 1136350 h 2048575"/>
                  <a:gd name="connsiteX1774" fmla="*/ 59094 w 1925044"/>
                  <a:gd name="connsiteY1774" fmla="*/ 1133791 h 2048575"/>
                  <a:gd name="connsiteX1775" fmla="*/ 59350 w 1925044"/>
                  <a:gd name="connsiteY1775" fmla="*/ 1132256 h 2048575"/>
                  <a:gd name="connsiteX1776" fmla="*/ 59350 w 1925044"/>
                  <a:gd name="connsiteY1776" fmla="*/ 1128419 h 2048575"/>
                  <a:gd name="connsiteX1777" fmla="*/ 58839 w 1925044"/>
                  <a:gd name="connsiteY1777" fmla="*/ 1127140 h 2048575"/>
                  <a:gd name="connsiteX1778" fmla="*/ 55769 w 1925044"/>
                  <a:gd name="connsiteY1778" fmla="*/ 1123559 h 2048575"/>
                  <a:gd name="connsiteX1779" fmla="*/ 53466 w 1925044"/>
                  <a:gd name="connsiteY1779" fmla="*/ 1120233 h 2048575"/>
                  <a:gd name="connsiteX1780" fmla="*/ 52699 w 1925044"/>
                  <a:gd name="connsiteY1780" fmla="*/ 1118698 h 2048575"/>
                  <a:gd name="connsiteX1781" fmla="*/ 52699 w 1925044"/>
                  <a:gd name="connsiteY1781" fmla="*/ 1113582 h 2048575"/>
                  <a:gd name="connsiteX1782" fmla="*/ 52443 w 1925044"/>
                  <a:gd name="connsiteY1782" fmla="*/ 1109744 h 2048575"/>
                  <a:gd name="connsiteX1783" fmla="*/ 50908 w 1925044"/>
                  <a:gd name="connsiteY1783" fmla="*/ 1105907 h 2048575"/>
                  <a:gd name="connsiteX1784" fmla="*/ 48350 w 1925044"/>
                  <a:gd name="connsiteY1784" fmla="*/ 1102325 h 2048575"/>
                  <a:gd name="connsiteX1785" fmla="*/ 44513 w 1925044"/>
                  <a:gd name="connsiteY1785" fmla="*/ 1097977 h 2048575"/>
                  <a:gd name="connsiteX1786" fmla="*/ 40931 w 1925044"/>
                  <a:gd name="connsiteY1786" fmla="*/ 1094907 h 2048575"/>
                  <a:gd name="connsiteX1787" fmla="*/ 39908 w 1925044"/>
                  <a:gd name="connsiteY1787" fmla="*/ 1093372 h 2048575"/>
                  <a:gd name="connsiteX1788" fmla="*/ 39652 w 1925044"/>
                  <a:gd name="connsiteY1788" fmla="*/ 1091069 h 2048575"/>
                  <a:gd name="connsiteX1789" fmla="*/ 40675 w 1925044"/>
                  <a:gd name="connsiteY1789" fmla="*/ 1089790 h 2048575"/>
                  <a:gd name="connsiteX1790" fmla="*/ 42978 w 1925044"/>
                  <a:gd name="connsiteY1790" fmla="*/ 1087488 h 2048575"/>
                  <a:gd name="connsiteX1791" fmla="*/ 46559 w 1925044"/>
                  <a:gd name="connsiteY1791" fmla="*/ 1085953 h 2048575"/>
                  <a:gd name="connsiteX1792" fmla="*/ 47583 w 1925044"/>
                  <a:gd name="connsiteY1792" fmla="*/ 1085186 h 2048575"/>
                  <a:gd name="connsiteX1793" fmla="*/ 49117 w 1925044"/>
                  <a:gd name="connsiteY1793" fmla="*/ 1082627 h 2048575"/>
                  <a:gd name="connsiteX1794" fmla="*/ 51931 w 1925044"/>
                  <a:gd name="connsiteY1794" fmla="*/ 1081348 h 2048575"/>
                  <a:gd name="connsiteX1795" fmla="*/ 57815 w 1925044"/>
                  <a:gd name="connsiteY1795" fmla="*/ 1079302 h 2048575"/>
                  <a:gd name="connsiteX1796" fmla="*/ 59350 w 1925044"/>
                  <a:gd name="connsiteY1796" fmla="*/ 1077767 h 2048575"/>
                  <a:gd name="connsiteX1797" fmla="*/ 59094 w 1925044"/>
                  <a:gd name="connsiteY1797" fmla="*/ 1073418 h 2048575"/>
                  <a:gd name="connsiteX1798" fmla="*/ 60118 w 1925044"/>
                  <a:gd name="connsiteY1798" fmla="*/ 1070604 h 2048575"/>
                  <a:gd name="connsiteX1799" fmla="*/ 62676 w 1925044"/>
                  <a:gd name="connsiteY1799" fmla="*/ 1068557 h 2048575"/>
                  <a:gd name="connsiteX1800" fmla="*/ 68304 w 1925044"/>
                  <a:gd name="connsiteY1800" fmla="*/ 1065743 h 2048575"/>
                  <a:gd name="connsiteX1801" fmla="*/ 70095 w 1925044"/>
                  <a:gd name="connsiteY1801" fmla="*/ 1063441 h 2048575"/>
                  <a:gd name="connsiteX1802" fmla="*/ 70862 w 1925044"/>
                  <a:gd name="connsiteY1802" fmla="*/ 1061906 h 2048575"/>
                  <a:gd name="connsiteX1803" fmla="*/ 71118 w 1925044"/>
                  <a:gd name="connsiteY1803" fmla="*/ 1059092 h 2048575"/>
                  <a:gd name="connsiteX1804" fmla="*/ 71374 w 1925044"/>
                  <a:gd name="connsiteY1804" fmla="*/ 1054743 h 2048575"/>
                  <a:gd name="connsiteX1805" fmla="*/ 72397 w 1925044"/>
                  <a:gd name="connsiteY1805" fmla="*/ 1048603 h 2048575"/>
                  <a:gd name="connsiteX1806" fmla="*/ 72397 w 1925044"/>
                  <a:gd name="connsiteY1806" fmla="*/ 1045531 h 2048575"/>
                  <a:gd name="connsiteX1807" fmla="*/ 71630 w 1925044"/>
                  <a:gd name="connsiteY1807" fmla="*/ 1041438 h 2048575"/>
                  <a:gd name="connsiteX1808" fmla="*/ 71630 w 1925044"/>
                  <a:gd name="connsiteY1808" fmla="*/ 1037600 h 2048575"/>
                  <a:gd name="connsiteX1809" fmla="*/ 71374 w 1925044"/>
                  <a:gd name="connsiteY1809" fmla="*/ 1029417 h 2048575"/>
                  <a:gd name="connsiteX1810" fmla="*/ 70862 w 1925044"/>
                  <a:gd name="connsiteY1810" fmla="*/ 1025324 h 2048575"/>
                  <a:gd name="connsiteX1811" fmla="*/ 70350 w 1925044"/>
                  <a:gd name="connsiteY1811" fmla="*/ 1022510 h 2048575"/>
                  <a:gd name="connsiteX1812" fmla="*/ 68560 w 1925044"/>
                  <a:gd name="connsiteY1812" fmla="*/ 1019951 h 2048575"/>
                  <a:gd name="connsiteX1813" fmla="*/ 66257 w 1925044"/>
                  <a:gd name="connsiteY1813" fmla="*/ 1014579 h 2048575"/>
                  <a:gd name="connsiteX1814" fmla="*/ 65234 w 1925044"/>
                  <a:gd name="connsiteY1814" fmla="*/ 1013300 h 2048575"/>
                  <a:gd name="connsiteX1815" fmla="*/ 63188 w 1925044"/>
                  <a:gd name="connsiteY1815" fmla="*/ 1011765 h 2048575"/>
                  <a:gd name="connsiteX1816" fmla="*/ 60885 w 1925044"/>
                  <a:gd name="connsiteY1816" fmla="*/ 1010486 h 2048575"/>
                  <a:gd name="connsiteX1817" fmla="*/ 56792 w 1925044"/>
                  <a:gd name="connsiteY1817" fmla="*/ 1008951 h 2048575"/>
                  <a:gd name="connsiteX1818" fmla="*/ 54745 w 1925044"/>
                  <a:gd name="connsiteY1818" fmla="*/ 1007928 h 2048575"/>
                  <a:gd name="connsiteX1819" fmla="*/ 52955 w 1925044"/>
                  <a:gd name="connsiteY1819" fmla="*/ 1006649 h 2048575"/>
                  <a:gd name="connsiteX1820" fmla="*/ 48094 w 1925044"/>
                  <a:gd name="connsiteY1820" fmla="*/ 1000509 h 2048575"/>
                  <a:gd name="connsiteX1821" fmla="*/ 46815 w 1925044"/>
                  <a:gd name="connsiteY1821" fmla="*/ 998974 h 2048575"/>
                  <a:gd name="connsiteX1822" fmla="*/ 43745 w 1925044"/>
                  <a:gd name="connsiteY1822" fmla="*/ 997695 h 2048575"/>
                  <a:gd name="connsiteX1823" fmla="*/ 42466 w 1925044"/>
                  <a:gd name="connsiteY1823" fmla="*/ 996672 h 2048575"/>
                  <a:gd name="connsiteX1824" fmla="*/ 40420 w 1925044"/>
                  <a:gd name="connsiteY1824" fmla="*/ 995904 h 2048575"/>
                  <a:gd name="connsiteX1825" fmla="*/ 37861 w 1925044"/>
                  <a:gd name="connsiteY1825" fmla="*/ 994114 h 2048575"/>
                  <a:gd name="connsiteX1826" fmla="*/ 35559 w 1925044"/>
                  <a:gd name="connsiteY1826" fmla="*/ 992067 h 2048575"/>
                  <a:gd name="connsiteX1827" fmla="*/ 34536 w 1925044"/>
                  <a:gd name="connsiteY1827" fmla="*/ 991555 h 2048575"/>
                  <a:gd name="connsiteX1828" fmla="*/ 33257 w 1925044"/>
                  <a:gd name="connsiteY1828" fmla="*/ 990276 h 2048575"/>
                  <a:gd name="connsiteX1829" fmla="*/ 32233 w 1925044"/>
                  <a:gd name="connsiteY1829" fmla="*/ 987462 h 2048575"/>
                  <a:gd name="connsiteX1830" fmla="*/ 30187 w 1925044"/>
                  <a:gd name="connsiteY1830" fmla="*/ 984648 h 2048575"/>
                  <a:gd name="connsiteX1831" fmla="*/ 29675 w 1925044"/>
                  <a:gd name="connsiteY1831" fmla="*/ 982090 h 2048575"/>
                  <a:gd name="connsiteX1832" fmla="*/ 29675 w 1925044"/>
                  <a:gd name="connsiteY1832" fmla="*/ 980555 h 2048575"/>
                  <a:gd name="connsiteX1833" fmla="*/ 27884 w 1925044"/>
                  <a:gd name="connsiteY1833" fmla="*/ 978764 h 2048575"/>
                  <a:gd name="connsiteX1834" fmla="*/ 23535 w 1925044"/>
                  <a:gd name="connsiteY1834" fmla="*/ 975439 h 2048575"/>
                  <a:gd name="connsiteX1835" fmla="*/ 16117 w 1925044"/>
                  <a:gd name="connsiteY1835" fmla="*/ 970834 h 2048575"/>
                  <a:gd name="connsiteX1836" fmla="*/ 8698 w 1925044"/>
                  <a:gd name="connsiteY1836" fmla="*/ 964950 h 2048575"/>
                  <a:gd name="connsiteX1837" fmla="*/ 6140 w 1925044"/>
                  <a:gd name="connsiteY1837" fmla="*/ 962136 h 2048575"/>
                  <a:gd name="connsiteX1838" fmla="*/ 4605 w 1925044"/>
                  <a:gd name="connsiteY1838" fmla="*/ 959578 h 2048575"/>
                  <a:gd name="connsiteX1839" fmla="*/ 4349 w 1925044"/>
                  <a:gd name="connsiteY1839" fmla="*/ 957531 h 2048575"/>
                  <a:gd name="connsiteX1840" fmla="*/ 5372 w 1925044"/>
                  <a:gd name="connsiteY1840" fmla="*/ 953950 h 2048575"/>
                  <a:gd name="connsiteX1841" fmla="*/ 2558 w 1925044"/>
                  <a:gd name="connsiteY1841" fmla="*/ 953182 h 2048575"/>
                  <a:gd name="connsiteX1842" fmla="*/ 0 w 1925044"/>
                  <a:gd name="connsiteY1842" fmla="*/ 950112 h 2048575"/>
                  <a:gd name="connsiteX1843" fmla="*/ 0 w 1925044"/>
                  <a:gd name="connsiteY1843" fmla="*/ 947299 h 2048575"/>
                  <a:gd name="connsiteX1844" fmla="*/ 1023 w 1925044"/>
                  <a:gd name="connsiteY1844" fmla="*/ 944229 h 2048575"/>
                  <a:gd name="connsiteX1845" fmla="*/ 2047 w 1925044"/>
                  <a:gd name="connsiteY1845" fmla="*/ 942950 h 2048575"/>
                  <a:gd name="connsiteX1846" fmla="*/ 4861 w 1925044"/>
                  <a:gd name="connsiteY1846" fmla="*/ 937577 h 2048575"/>
                  <a:gd name="connsiteX1847" fmla="*/ 7419 w 1925044"/>
                  <a:gd name="connsiteY1847" fmla="*/ 934763 h 2048575"/>
                  <a:gd name="connsiteX1848" fmla="*/ 7930 w 1925044"/>
                  <a:gd name="connsiteY1848" fmla="*/ 931694 h 2048575"/>
                  <a:gd name="connsiteX1849" fmla="*/ 9210 w 1925044"/>
                  <a:gd name="connsiteY1849" fmla="*/ 929903 h 2048575"/>
                  <a:gd name="connsiteX1850" fmla="*/ 11512 w 1925044"/>
                  <a:gd name="connsiteY1850" fmla="*/ 927856 h 2048575"/>
                  <a:gd name="connsiteX1851" fmla="*/ 14070 w 1925044"/>
                  <a:gd name="connsiteY1851" fmla="*/ 927089 h 2048575"/>
                  <a:gd name="connsiteX1852" fmla="*/ 19698 w 1925044"/>
                  <a:gd name="connsiteY1852" fmla="*/ 928112 h 2048575"/>
                  <a:gd name="connsiteX1853" fmla="*/ 22001 w 1925044"/>
                  <a:gd name="connsiteY1853" fmla="*/ 927856 h 2048575"/>
                  <a:gd name="connsiteX1854" fmla="*/ 25070 w 1925044"/>
                  <a:gd name="connsiteY1854" fmla="*/ 926066 h 2048575"/>
                  <a:gd name="connsiteX1855" fmla="*/ 26861 w 1925044"/>
                  <a:gd name="connsiteY1855" fmla="*/ 924275 h 2048575"/>
                  <a:gd name="connsiteX1856" fmla="*/ 31210 w 1925044"/>
                  <a:gd name="connsiteY1856" fmla="*/ 918135 h 2048575"/>
                  <a:gd name="connsiteX1857" fmla="*/ 33768 w 1925044"/>
                  <a:gd name="connsiteY1857" fmla="*/ 910972 h 2048575"/>
                  <a:gd name="connsiteX1858" fmla="*/ 35815 w 1925044"/>
                  <a:gd name="connsiteY1858" fmla="*/ 907135 h 2048575"/>
                  <a:gd name="connsiteX1859" fmla="*/ 38373 w 1925044"/>
                  <a:gd name="connsiteY1859" fmla="*/ 903042 h 2048575"/>
                  <a:gd name="connsiteX1860" fmla="*/ 41187 w 1925044"/>
                  <a:gd name="connsiteY1860" fmla="*/ 899204 h 2048575"/>
                  <a:gd name="connsiteX1861" fmla="*/ 44768 w 1925044"/>
                  <a:gd name="connsiteY1861" fmla="*/ 895111 h 2048575"/>
                  <a:gd name="connsiteX1862" fmla="*/ 49885 w 1925044"/>
                  <a:gd name="connsiteY1862" fmla="*/ 886669 h 2048575"/>
                  <a:gd name="connsiteX1863" fmla="*/ 50141 w 1925044"/>
                  <a:gd name="connsiteY1863" fmla="*/ 885134 h 2048575"/>
                  <a:gd name="connsiteX1864" fmla="*/ 49117 w 1925044"/>
                  <a:gd name="connsiteY1864" fmla="*/ 883344 h 2048575"/>
                  <a:gd name="connsiteX1865" fmla="*/ 56280 w 1925044"/>
                  <a:gd name="connsiteY1865" fmla="*/ 882576 h 2048575"/>
                  <a:gd name="connsiteX1866" fmla="*/ 59606 w 1925044"/>
                  <a:gd name="connsiteY1866" fmla="*/ 883599 h 2048575"/>
                  <a:gd name="connsiteX1867" fmla="*/ 60885 w 1925044"/>
                  <a:gd name="connsiteY1867" fmla="*/ 883088 h 2048575"/>
                  <a:gd name="connsiteX1868" fmla="*/ 63955 w 1925044"/>
                  <a:gd name="connsiteY1868" fmla="*/ 883599 h 2048575"/>
                  <a:gd name="connsiteX1869" fmla="*/ 66769 w 1925044"/>
                  <a:gd name="connsiteY1869" fmla="*/ 884879 h 2048575"/>
                  <a:gd name="connsiteX1870" fmla="*/ 67536 w 1925044"/>
                  <a:gd name="connsiteY1870" fmla="*/ 885902 h 2048575"/>
                  <a:gd name="connsiteX1871" fmla="*/ 69839 w 1925044"/>
                  <a:gd name="connsiteY1871" fmla="*/ 886925 h 2048575"/>
                  <a:gd name="connsiteX1872" fmla="*/ 71374 w 1925044"/>
                  <a:gd name="connsiteY1872" fmla="*/ 886925 h 2048575"/>
                  <a:gd name="connsiteX1873" fmla="*/ 72653 w 1925044"/>
                  <a:gd name="connsiteY1873" fmla="*/ 886157 h 2048575"/>
                  <a:gd name="connsiteX1874" fmla="*/ 72909 w 1925044"/>
                  <a:gd name="connsiteY1874" fmla="*/ 884367 h 2048575"/>
                  <a:gd name="connsiteX1875" fmla="*/ 73676 w 1925044"/>
                  <a:gd name="connsiteY1875" fmla="*/ 883344 h 2048575"/>
                  <a:gd name="connsiteX1876" fmla="*/ 75979 w 1925044"/>
                  <a:gd name="connsiteY1876" fmla="*/ 881297 h 2048575"/>
                  <a:gd name="connsiteX1877" fmla="*/ 79048 w 1925044"/>
                  <a:gd name="connsiteY1877" fmla="*/ 876948 h 2048575"/>
                  <a:gd name="connsiteX1878" fmla="*/ 80072 w 1925044"/>
                  <a:gd name="connsiteY1878" fmla="*/ 875669 h 2048575"/>
                  <a:gd name="connsiteX1879" fmla="*/ 82118 w 1925044"/>
                  <a:gd name="connsiteY1879" fmla="*/ 875157 h 2048575"/>
                  <a:gd name="connsiteX1880" fmla="*/ 85700 w 1925044"/>
                  <a:gd name="connsiteY1880" fmla="*/ 875925 h 2048575"/>
                  <a:gd name="connsiteX1881" fmla="*/ 89025 w 1925044"/>
                  <a:gd name="connsiteY1881" fmla="*/ 875925 h 2048575"/>
                  <a:gd name="connsiteX1882" fmla="*/ 91328 w 1925044"/>
                  <a:gd name="connsiteY1882" fmla="*/ 875157 h 2048575"/>
                  <a:gd name="connsiteX1883" fmla="*/ 93886 w 1925044"/>
                  <a:gd name="connsiteY1883" fmla="*/ 875157 h 2048575"/>
                  <a:gd name="connsiteX1884" fmla="*/ 97723 w 1925044"/>
                  <a:gd name="connsiteY1884" fmla="*/ 876181 h 2048575"/>
                  <a:gd name="connsiteX1885" fmla="*/ 103351 w 1925044"/>
                  <a:gd name="connsiteY1885" fmla="*/ 878995 h 2048575"/>
                  <a:gd name="connsiteX1886" fmla="*/ 105909 w 1925044"/>
                  <a:gd name="connsiteY1886" fmla="*/ 879762 h 2048575"/>
                  <a:gd name="connsiteX1887" fmla="*/ 108468 w 1925044"/>
                  <a:gd name="connsiteY1887" fmla="*/ 878995 h 2048575"/>
                  <a:gd name="connsiteX1888" fmla="*/ 109747 w 1925044"/>
                  <a:gd name="connsiteY1888" fmla="*/ 878995 h 2048575"/>
                  <a:gd name="connsiteX1889" fmla="*/ 111793 w 1925044"/>
                  <a:gd name="connsiteY1889" fmla="*/ 880785 h 2048575"/>
                  <a:gd name="connsiteX1890" fmla="*/ 113840 w 1925044"/>
                  <a:gd name="connsiteY1890" fmla="*/ 881553 h 2048575"/>
                  <a:gd name="connsiteX1891" fmla="*/ 116398 w 1925044"/>
                  <a:gd name="connsiteY1891" fmla="*/ 881809 h 2048575"/>
                  <a:gd name="connsiteX1892" fmla="*/ 119724 w 1925044"/>
                  <a:gd name="connsiteY1892" fmla="*/ 883088 h 2048575"/>
                  <a:gd name="connsiteX1893" fmla="*/ 121514 w 1925044"/>
                  <a:gd name="connsiteY1893" fmla="*/ 883088 h 2048575"/>
                  <a:gd name="connsiteX1894" fmla="*/ 122282 w 1925044"/>
                  <a:gd name="connsiteY1894" fmla="*/ 882320 h 2048575"/>
                  <a:gd name="connsiteX1895" fmla="*/ 122282 w 1925044"/>
                  <a:gd name="connsiteY1895" fmla="*/ 880785 h 2048575"/>
                  <a:gd name="connsiteX1896" fmla="*/ 123049 w 1925044"/>
                  <a:gd name="connsiteY1896" fmla="*/ 879506 h 2048575"/>
                  <a:gd name="connsiteX1897" fmla="*/ 125608 w 1925044"/>
                  <a:gd name="connsiteY1897" fmla="*/ 878483 h 2048575"/>
                  <a:gd name="connsiteX1898" fmla="*/ 127910 w 1925044"/>
                  <a:gd name="connsiteY1898" fmla="*/ 877971 h 2048575"/>
                  <a:gd name="connsiteX1899" fmla="*/ 130212 w 1925044"/>
                  <a:gd name="connsiteY1899" fmla="*/ 878227 h 2048575"/>
                  <a:gd name="connsiteX1900" fmla="*/ 132259 w 1925044"/>
                  <a:gd name="connsiteY1900" fmla="*/ 878995 h 2048575"/>
                  <a:gd name="connsiteX1901" fmla="*/ 134817 w 1925044"/>
                  <a:gd name="connsiteY1901" fmla="*/ 879248 h 2048575"/>
                  <a:gd name="connsiteX1902" fmla="*/ 136096 w 1925044"/>
                  <a:gd name="connsiteY1902" fmla="*/ 878995 h 2048575"/>
                  <a:gd name="connsiteX1903" fmla="*/ 141724 w 1925044"/>
                  <a:gd name="connsiteY1903" fmla="*/ 874902 h 2048575"/>
                  <a:gd name="connsiteX1904" fmla="*/ 143259 w 1925044"/>
                  <a:gd name="connsiteY1904" fmla="*/ 874646 h 2048575"/>
                  <a:gd name="connsiteX1905" fmla="*/ 145562 w 1925044"/>
                  <a:gd name="connsiteY1905" fmla="*/ 875157 h 2048575"/>
                  <a:gd name="connsiteX1906" fmla="*/ 149143 w 1925044"/>
                  <a:gd name="connsiteY1906" fmla="*/ 876692 h 2048575"/>
                  <a:gd name="connsiteX1907" fmla="*/ 152980 w 1925044"/>
                  <a:gd name="connsiteY1907" fmla="*/ 877460 h 2048575"/>
                  <a:gd name="connsiteX1908" fmla="*/ 154004 w 1925044"/>
                  <a:gd name="connsiteY1908" fmla="*/ 876948 h 2048575"/>
                  <a:gd name="connsiteX1909" fmla="*/ 157585 w 1925044"/>
                  <a:gd name="connsiteY1909" fmla="*/ 875157 h 2048575"/>
                  <a:gd name="connsiteX1910" fmla="*/ 158353 w 1925044"/>
                  <a:gd name="connsiteY1910" fmla="*/ 875669 h 2048575"/>
                  <a:gd name="connsiteX1911" fmla="*/ 158608 w 1925044"/>
                  <a:gd name="connsiteY1911" fmla="*/ 877460 h 2048575"/>
                  <a:gd name="connsiteX1912" fmla="*/ 159887 w 1925044"/>
                  <a:gd name="connsiteY1912" fmla="*/ 877713 h 2048575"/>
                  <a:gd name="connsiteX1913" fmla="*/ 162446 w 1925044"/>
                  <a:gd name="connsiteY1913" fmla="*/ 876434 h 2048575"/>
                  <a:gd name="connsiteX1914" fmla="*/ 166283 w 1925044"/>
                  <a:gd name="connsiteY1914" fmla="*/ 876434 h 2048575"/>
                  <a:gd name="connsiteX1915" fmla="*/ 168074 w 1925044"/>
                  <a:gd name="connsiteY1915" fmla="*/ 875666 h 2048575"/>
                  <a:gd name="connsiteX1916" fmla="*/ 170632 w 1925044"/>
                  <a:gd name="connsiteY1916" fmla="*/ 875155 h 2048575"/>
                  <a:gd name="connsiteX1917" fmla="*/ 172423 w 1925044"/>
                  <a:gd name="connsiteY1917" fmla="*/ 875411 h 2048575"/>
                  <a:gd name="connsiteX1918" fmla="*/ 173446 w 1925044"/>
                  <a:gd name="connsiteY1918" fmla="*/ 876434 h 2048575"/>
                  <a:gd name="connsiteX1919" fmla="*/ 173446 w 1925044"/>
                  <a:gd name="connsiteY1919" fmla="*/ 879759 h 2048575"/>
                  <a:gd name="connsiteX1920" fmla="*/ 175237 w 1925044"/>
                  <a:gd name="connsiteY1920" fmla="*/ 880271 h 2048575"/>
                  <a:gd name="connsiteX1921" fmla="*/ 175492 w 1925044"/>
                  <a:gd name="connsiteY1921" fmla="*/ 881295 h 2048575"/>
                  <a:gd name="connsiteX1922" fmla="*/ 174469 w 1925044"/>
                  <a:gd name="connsiteY1922" fmla="*/ 883085 h 2048575"/>
                  <a:gd name="connsiteX1923" fmla="*/ 174981 w 1925044"/>
                  <a:gd name="connsiteY1923" fmla="*/ 884876 h 2048575"/>
                  <a:gd name="connsiteX1924" fmla="*/ 176772 w 1925044"/>
                  <a:gd name="connsiteY1924" fmla="*/ 887178 h 2048575"/>
                  <a:gd name="connsiteX1925" fmla="*/ 178562 w 1925044"/>
                  <a:gd name="connsiteY1925" fmla="*/ 888457 h 2048575"/>
                  <a:gd name="connsiteX1926" fmla="*/ 181376 w 1925044"/>
                  <a:gd name="connsiteY1926" fmla="*/ 889992 h 2048575"/>
                  <a:gd name="connsiteX1927" fmla="*/ 190842 w 1925044"/>
                  <a:gd name="connsiteY1927" fmla="*/ 891271 h 2048575"/>
                  <a:gd name="connsiteX1928" fmla="*/ 191609 w 1925044"/>
                  <a:gd name="connsiteY1928" fmla="*/ 893062 h 2048575"/>
                  <a:gd name="connsiteX1929" fmla="*/ 191353 w 1925044"/>
                  <a:gd name="connsiteY1929" fmla="*/ 894086 h 2048575"/>
                  <a:gd name="connsiteX1930" fmla="*/ 190074 w 1925044"/>
                  <a:gd name="connsiteY1930" fmla="*/ 895364 h 2048575"/>
                  <a:gd name="connsiteX1931" fmla="*/ 189818 w 1925044"/>
                  <a:gd name="connsiteY1931" fmla="*/ 897411 h 2048575"/>
                  <a:gd name="connsiteX1932" fmla="*/ 190586 w 1925044"/>
                  <a:gd name="connsiteY1932" fmla="*/ 898946 h 2048575"/>
                  <a:gd name="connsiteX1933" fmla="*/ 192632 w 1925044"/>
                  <a:gd name="connsiteY1933" fmla="*/ 898946 h 2048575"/>
                  <a:gd name="connsiteX1934" fmla="*/ 194167 w 1925044"/>
                  <a:gd name="connsiteY1934" fmla="*/ 899969 h 2048575"/>
                  <a:gd name="connsiteX1935" fmla="*/ 195446 w 1925044"/>
                  <a:gd name="connsiteY1935" fmla="*/ 903292 h 2048575"/>
                  <a:gd name="connsiteX1936" fmla="*/ 194679 w 1925044"/>
                  <a:gd name="connsiteY1936" fmla="*/ 906365 h 2048575"/>
                  <a:gd name="connsiteX1937" fmla="*/ 195446 w 1925044"/>
                  <a:gd name="connsiteY1937" fmla="*/ 907132 h 2048575"/>
                  <a:gd name="connsiteX1938" fmla="*/ 198260 w 1925044"/>
                  <a:gd name="connsiteY1938" fmla="*/ 907900 h 2048575"/>
                  <a:gd name="connsiteX1939" fmla="*/ 199540 w 1925044"/>
                  <a:gd name="connsiteY1939" fmla="*/ 908923 h 2048575"/>
                  <a:gd name="connsiteX1940" fmla="*/ 200563 w 1925044"/>
                  <a:gd name="connsiteY1940" fmla="*/ 910970 h 2048575"/>
                  <a:gd name="connsiteX1941" fmla="*/ 198260 w 1925044"/>
                  <a:gd name="connsiteY1941" fmla="*/ 912249 h 2048575"/>
                  <a:gd name="connsiteX1942" fmla="*/ 197749 w 1925044"/>
                  <a:gd name="connsiteY1942" fmla="*/ 913016 h 2048575"/>
                  <a:gd name="connsiteX1943" fmla="*/ 198005 w 1925044"/>
                  <a:gd name="connsiteY1943" fmla="*/ 916853 h 2048575"/>
                  <a:gd name="connsiteX1944" fmla="*/ 198005 w 1925044"/>
                  <a:gd name="connsiteY1944" fmla="*/ 919667 h 2048575"/>
                  <a:gd name="connsiteX1945" fmla="*/ 196981 w 1925044"/>
                  <a:gd name="connsiteY1945" fmla="*/ 920691 h 2048575"/>
                  <a:gd name="connsiteX1946" fmla="*/ 194935 w 1925044"/>
                  <a:gd name="connsiteY1946" fmla="*/ 921202 h 2048575"/>
                  <a:gd name="connsiteX1947" fmla="*/ 195191 w 1925044"/>
                  <a:gd name="connsiteY1947" fmla="*/ 923761 h 2048575"/>
                  <a:gd name="connsiteX1948" fmla="*/ 194423 w 1925044"/>
                  <a:gd name="connsiteY1948" fmla="*/ 926063 h 2048575"/>
                  <a:gd name="connsiteX1949" fmla="*/ 194679 w 1925044"/>
                  <a:gd name="connsiteY1949" fmla="*/ 926830 h 2048575"/>
                  <a:gd name="connsiteX1950" fmla="*/ 198005 w 1925044"/>
                  <a:gd name="connsiteY1950" fmla="*/ 927854 h 2048575"/>
                  <a:gd name="connsiteX1951" fmla="*/ 197237 w 1925044"/>
                  <a:gd name="connsiteY1951" fmla="*/ 929389 h 2048575"/>
                  <a:gd name="connsiteX1952" fmla="*/ 197237 w 1925044"/>
                  <a:gd name="connsiteY1952" fmla="*/ 930668 h 2048575"/>
                  <a:gd name="connsiteX1953" fmla="*/ 199028 w 1925044"/>
                  <a:gd name="connsiteY1953" fmla="*/ 932458 h 2048575"/>
                  <a:gd name="connsiteX1954" fmla="*/ 197493 w 1925044"/>
                  <a:gd name="connsiteY1954" fmla="*/ 936807 h 2048575"/>
                  <a:gd name="connsiteX1955" fmla="*/ 196981 w 1925044"/>
                  <a:gd name="connsiteY1955" fmla="*/ 937319 h 2048575"/>
                  <a:gd name="connsiteX1956" fmla="*/ 193911 w 1925044"/>
                  <a:gd name="connsiteY1956" fmla="*/ 937831 h 2048575"/>
                  <a:gd name="connsiteX1957" fmla="*/ 190842 w 1925044"/>
                  <a:gd name="connsiteY1957" fmla="*/ 937063 h 2048575"/>
                  <a:gd name="connsiteX1958" fmla="*/ 189563 w 1925044"/>
                  <a:gd name="connsiteY1958" fmla="*/ 937575 h 2048575"/>
                  <a:gd name="connsiteX1959" fmla="*/ 189051 w 1925044"/>
                  <a:gd name="connsiteY1959" fmla="*/ 939110 h 2048575"/>
                  <a:gd name="connsiteX1960" fmla="*/ 189307 w 1925044"/>
                  <a:gd name="connsiteY1960" fmla="*/ 940133 h 2048575"/>
                  <a:gd name="connsiteX1961" fmla="*/ 191609 w 1925044"/>
                  <a:gd name="connsiteY1961" fmla="*/ 942947 h 2048575"/>
                  <a:gd name="connsiteX1962" fmla="*/ 193400 w 1925044"/>
                  <a:gd name="connsiteY1962" fmla="*/ 944226 h 2048575"/>
                  <a:gd name="connsiteX1963" fmla="*/ 195446 w 1925044"/>
                  <a:gd name="connsiteY1963" fmla="*/ 943203 h 2048575"/>
                  <a:gd name="connsiteX1964" fmla="*/ 198260 w 1925044"/>
                  <a:gd name="connsiteY1964" fmla="*/ 940900 h 2048575"/>
                  <a:gd name="connsiteX1965" fmla="*/ 199284 w 1925044"/>
                  <a:gd name="connsiteY1965" fmla="*/ 940389 h 2048575"/>
                  <a:gd name="connsiteX1966" fmla="*/ 201074 w 1925044"/>
                  <a:gd name="connsiteY1966" fmla="*/ 941156 h 2048575"/>
                  <a:gd name="connsiteX1967" fmla="*/ 202098 w 1925044"/>
                  <a:gd name="connsiteY1967" fmla="*/ 941924 h 2048575"/>
                  <a:gd name="connsiteX1968" fmla="*/ 202354 w 1925044"/>
                  <a:gd name="connsiteY1968" fmla="*/ 943714 h 2048575"/>
                  <a:gd name="connsiteX1969" fmla="*/ 201330 w 1925044"/>
                  <a:gd name="connsiteY1969" fmla="*/ 944482 h 2048575"/>
                  <a:gd name="connsiteX1970" fmla="*/ 201842 w 1925044"/>
                  <a:gd name="connsiteY1970" fmla="*/ 945249 h 2048575"/>
                  <a:gd name="connsiteX1971" fmla="*/ 203633 w 1925044"/>
                  <a:gd name="connsiteY1971" fmla="*/ 944738 h 2048575"/>
                  <a:gd name="connsiteX1972" fmla="*/ 205168 w 1925044"/>
                  <a:gd name="connsiteY1972" fmla="*/ 943200 h 2048575"/>
                  <a:gd name="connsiteX1973" fmla="*/ 206958 w 1925044"/>
                  <a:gd name="connsiteY1973" fmla="*/ 943712 h 2048575"/>
                  <a:gd name="connsiteX1974" fmla="*/ 208749 w 1925044"/>
                  <a:gd name="connsiteY1974" fmla="*/ 945503 h 2048575"/>
                  <a:gd name="connsiteX1975" fmla="*/ 210540 w 1925044"/>
                  <a:gd name="connsiteY1975" fmla="*/ 944479 h 2048575"/>
                  <a:gd name="connsiteX1976" fmla="*/ 213354 w 1925044"/>
                  <a:gd name="connsiteY1976" fmla="*/ 944735 h 2048575"/>
                  <a:gd name="connsiteX1977" fmla="*/ 214633 w 1925044"/>
                  <a:gd name="connsiteY1977" fmla="*/ 943968 h 2048575"/>
                  <a:gd name="connsiteX1978" fmla="*/ 216679 w 1925044"/>
                  <a:gd name="connsiteY1978" fmla="*/ 944735 h 2048575"/>
                  <a:gd name="connsiteX1979" fmla="*/ 218214 w 1925044"/>
                  <a:gd name="connsiteY1979" fmla="*/ 944989 h 2048575"/>
                  <a:gd name="connsiteX1980" fmla="*/ 223331 w 1925044"/>
                  <a:gd name="connsiteY1980" fmla="*/ 944221 h 2048575"/>
                  <a:gd name="connsiteX1981" fmla="*/ 227936 w 1925044"/>
                  <a:gd name="connsiteY1981" fmla="*/ 942430 h 2048575"/>
                  <a:gd name="connsiteX1982" fmla="*/ 229726 w 1925044"/>
                  <a:gd name="connsiteY1982" fmla="*/ 942174 h 2048575"/>
                  <a:gd name="connsiteX1983" fmla="*/ 232284 w 1925044"/>
                  <a:gd name="connsiteY1983" fmla="*/ 942686 h 2048575"/>
                  <a:gd name="connsiteX1984" fmla="*/ 233308 w 1925044"/>
                  <a:gd name="connsiteY1984" fmla="*/ 943453 h 2048575"/>
                  <a:gd name="connsiteX1985" fmla="*/ 234075 w 1925044"/>
                  <a:gd name="connsiteY1985" fmla="*/ 944989 h 2048575"/>
                  <a:gd name="connsiteX1986" fmla="*/ 234331 w 1925044"/>
                  <a:gd name="connsiteY1986" fmla="*/ 948826 h 2048575"/>
                  <a:gd name="connsiteX1987" fmla="*/ 235610 w 1925044"/>
                  <a:gd name="connsiteY1987" fmla="*/ 951384 h 2048575"/>
                  <a:gd name="connsiteX1988" fmla="*/ 237912 w 1925044"/>
                  <a:gd name="connsiteY1988" fmla="*/ 953942 h 2048575"/>
                  <a:gd name="connsiteX1989" fmla="*/ 238936 w 1925044"/>
                  <a:gd name="connsiteY1989" fmla="*/ 954198 h 2048575"/>
                  <a:gd name="connsiteX1990" fmla="*/ 239703 w 1925044"/>
                  <a:gd name="connsiteY1990" fmla="*/ 953430 h 2048575"/>
                  <a:gd name="connsiteX1991" fmla="*/ 240471 w 1925044"/>
                  <a:gd name="connsiteY1991" fmla="*/ 950617 h 2048575"/>
                  <a:gd name="connsiteX1992" fmla="*/ 241238 w 1925044"/>
                  <a:gd name="connsiteY1992" fmla="*/ 948826 h 2048575"/>
                  <a:gd name="connsiteX1993" fmla="*/ 243796 w 1925044"/>
                  <a:gd name="connsiteY1993" fmla="*/ 947035 h 2048575"/>
                  <a:gd name="connsiteX1994" fmla="*/ 245331 w 1925044"/>
                  <a:gd name="connsiteY1994" fmla="*/ 946268 h 2048575"/>
                  <a:gd name="connsiteX1995" fmla="*/ 246610 w 1925044"/>
                  <a:gd name="connsiteY1995" fmla="*/ 943965 h 2048575"/>
                  <a:gd name="connsiteX1996" fmla="*/ 246355 w 1925044"/>
                  <a:gd name="connsiteY1996" fmla="*/ 941919 h 2048575"/>
                  <a:gd name="connsiteX1997" fmla="*/ 245843 w 1925044"/>
                  <a:gd name="connsiteY1997" fmla="*/ 939616 h 2048575"/>
                  <a:gd name="connsiteX1998" fmla="*/ 245587 w 1925044"/>
                  <a:gd name="connsiteY1998" fmla="*/ 937058 h 2048575"/>
                  <a:gd name="connsiteX1999" fmla="*/ 245843 w 1925044"/>
                  <a:gd name="connsiteY1999" fmla="*/ 935267 h 2048575"/>
                  <a:gd name="connsiteX2000" fmla="*/ 247122 w 1925044"/>
                  <a:gd name="connsiteY2000" fmla="*/ 933479 h 2048575"/>
                  <a:gd name="connsiteX2001" fmla="*/ 250959 w 1925044"/>
                  <a:gd name="connsiteY2001" fmla="*/ 930665 h 2048575"/>
                  <a:gd name="connsiteX2002" fmla="*/ 253006 w 1925044"/>
                  <a:gd name="connsiteY2002" fmla="*/ 929898 h 2048575"/>
                  <a:gd name="connsiteX2003" fmla="*/ 254797 w 1925044"/>
                  <a:gd name="connsiteY2003" fmla="*/ 929642 h 2048575"/>
                  <a:gd name="connsiteX2004" fmla="*/ 257611 w 1925044"/>
                  <a:gd name="connsiteY2004" fmla="*/ 929642 h 2048575"/>
                  <a:gd name="connsiteX2005" fmla="*/ 262471 w 1925044"/>
                  <a:gd name="connsiteY2005" fmla="*/ 932200 h 2048575"/>
                  <a:gd name="connsiteX2006" fmla="*/ 263750 w 1925044"/>
                  <a:gd name="connsiteY2006" fmla="*/ 933223 h 2048575"/>
                  <a:gd name="connsiteX2007" fmla="*/ 265029 w 1925044"/>
                  <a:gd name="connsiteY2007" fmla="*/ 935270 h 2048575"/>
                  <a:gd name="connsiteX2008" fmla="*/ 266309 w 1925044"/>
                  <a:gd name="connsiteY2008" fmla="*/ 938342 h 2048575"/>
                  <a:gd name="connsiteX2009" fmla="*/ 267076 w 1925044"/>
                  <a:gd name="connsiteY2009" fmla="*/ 939621 h 2048575"/>
                  <a:gd name="connsiteX2010" fmla="*/ 267843 w 1925044"/>
                  <a:gd name="connsiteY2010" fmla="*/ 939877 h 2048575"/>
                  <a:gd name="connsiteX2011" fmla="*/ 269123 w 1925044"/>
                  <a:gd name="connsiteY2011" fmla="*/ 938342 h 2048575"/>
                  <a:gd name="connsiteX2012" fmla="*/ 268867 w 1925044"/>
                  <a:gd name="connsiteY2012" fmla="*/ 936296 h 2048575"/>
                  <a:gd name="connsiteX2013" fmla="*/ 269634 w 1925044"/>
                  <a:gd name="connsiteY2013" fmla="*/ 931435 h 2048575"/>
                  <a:gd name="connsiteX2014" fmla="*/ 271425 w 1925044"/>
                  <a:gd name="connsiteY2014" fmla="*/ 928365 h 2048575"/>
                  <a:gd name="connsiteX2015" fmla="*/ 273727 w 1925044"/>
                  <a:gd name="connsiteY2015" fmla="*/ 928109 h 2048575"/>
                  <a:gd name="connsiteX2016" fmla="*/ 274751 w 1925044"/>
                  <a:gd name="connsiteY2016" fmla="*/ 928877 h 2048575"/>
                  <a:gd name="connsiteX2017" fmla="*/ 276030 w 1925044"/>
                  <a:gd name="connsiteY2017" fmla="*/ 930668 h 2048575"/>
                  <a:gd name="connsiteX2018" fmla="*/ 278844 w 1925044"/>
                  <a:gd name="connsiteY2018" fmla="*/ 932458 h 2048575"/>
                  <a:gd name="connsiteX2019" fmla="*/ 281146 w 1925044"/>
                  <a:gd name="connsiteY2019" fmla="*/ 932714 h 2048575"/>
                  <a:gd name="connsiteX2020" fmla="*/ 282425 w 1925044"/>
                  <a:gd name="connsiteY2020" fmla="*/ 931435 h 2048575"/>
                  <a:gd name="connsiteX2021" fmla="*/ 282425 w 1925044"/>
                  <a:gd name="connsiteY2021" fmla="*/ 930668 h 2048575"/>
                  <a:gd name="connsiteX2022" fmla="*/ 280890 w 1925044"/>
                  <a:gd name="connsiteY2022" fmla="*/ 929133 h 2048575"/>
                  <a:gd name="connsiteX2023" fmla="*/ 279867 w 1925044"/>
                  <a:gd name="connsiteY2023" fmla="*/ 924272 h 2048575"/>
                  <a:gd name="connsiteX2024" fmla="*/ 278076 w 1925044"/>
                  <a:gd name="connsiteY2024" fmla="*/ 923249 h 2048575"/>
                  <a:gd name="connsiteX2025" fmla="*/ 275774 w 1925044"/>
                  <a:gd name="connsiteY2025" fmla="*/ 922482 h 2048575"/>
                  <a:gd name="connsiteX2026" fmla="*/ 272960 w 1925044"/>
                  <a:gd name="connsiteY2026" fmla="*/ 922228 h 2048575"/>
                  <a:gd name="connsiteX2027" fmla="*/ 269890 w 1925044"/>
                  <a:gd name="connsiteY2027" fmla="*/ 922228 h 2048575"/>
                  <a:gd name="connsiteX2028" fmla="*/ 268867 w 1925044"/>
                  <a:gd name="connsiteY2028" fmla="*/ 921972 h 2048575"/>
                  <a:gd name="connsiteX2029" fmla="*/ 268355 w 1925044"/>
                  <a:gd name="connsiteY2029" fmla="*/ 920949 h 2048575"/>
                  <a:gd name="connsiteX2030" fmla="*/ 268867 w 1925044"/>
                  <a:gd name="connsiteY2030" fmla="*/ 915833 h 2048575"/>
                  <a:gd name="connsiteX2031" fmla="*/ 268867 w 1925044"/>
                  <a:gd name="connsiteY2031" fmla="*/ 911739 h 2048575"/>
                  <a:gd name="connsiteX2032" fmla="*/ 270402 w 1925044"/>
                  <a:gd name="connsiteY2032" fmla="*/ 911228 h 2048575"/>
                  <a:gd name="connsiteX2033" fmla="*/ 274495 w 1925044"/>
                  <a:gd name="connsiteY2033" fmla="*/ 913786 h 2048575"/>
                  <a:gd name="connsiteX2034" fmla="*/ 277053 w 1925044"/>
                  <a:gd name="connsiteY2034" fmla="*/ 913786 h 2048575"/>
                  <a:gd name="connsiteX2035" fmla="*/ 281146 w 1925044"/>
                  <a:gd name="connsiteY2035" fmla="*/ 911995 h 2048575"/>
                  <a:gd name="connsiteX2036" fmla="*/ 285239 w 1925044"/>
                  <a:gd name="connsiteY2036" fmla="*/ 911228 h 2048575"/>
                  <a:gd name="connsiteX2037" fmla="*/ 287542 w 1925044"/>
                  <a:gd name="connsiteY2037" fmla="*/ 909693 h 2048575"/>
                  <a:gd name="connsiteX2038" fmla="*/ 290100 w 1925044"/>
                  <a:gd name="connsiteY2038" fmla="*/ 907391 h 2048575"/>
                  <a:gd name="connsiteX2039" fmla="*/ 290100 w 1925044"/>
                  <a:gd name="connsiteY2039" fmla="*/ 904832 h 2048575"/>
                  <a:gd name="connsiteX2040" fmla="*/ 290611 w 1925044"/>
                  <a:gd name="connsiteY2040" fmla="*/ 902274 h 2048575"/>
                  <a:gd name="connsiteX2041" fmla="*/ 290867 w 1925044"/>
                  <a:gd name="connsiteY2041" fmla="*/ 900228 h 2048575"/>
                  <a:gd name="connsiteX2042" fmla="*/ 292658 w 1925044"/>
                  <a:gd name="connsiteY2042" fmla="*/ 897925 h 2048575"/>
                  <a:gd name="connsiteX2043" fmla="*/ 292914 w 1925044"/>
                  <a:gd name="connsiteY2043" fmla="*/ 894855 h 2048575"/>
                  <a:gd name="connsiteX2044" fmla="*/ 293425 w 1925044"/>
                  <a:gd name="connsiteY2044" fmla="*/ 893576 h 2048575"/>
                  <a:gd name="connsiteX2045" fmla="*/ 295984 w 1925044"/>
                  <a:gd name="connsiteY2045" fmla="*/ 891530 h 2048575"/>
                  <a:gd name="connsiteX2046" fmla="*/ 296751 w 1925044"/>
                  <a:gd name="connsiteY2046" fmla="*/ 890507 h 2048575"/>
                  <a:gd name="connsiteX2047" fmla="*/ 297007 w 1925044"/>
                  <a:gd name="connsiteY2047" fmla="*/ 888718 h 2048575"/>
                  <a:gd name="connsiteX2048" fmla="*/ 297263 w 1925044"/>
                  <a:gd name="connsiteY2048" fmla="*/ 885137 h 2048575"/>
                  <a:gd name="connsiteX2049" fmla="*/ 297774 w 1925044"/>
                  <a:gd name="connsiteY2049" fmla="*/ 884369 h 2048575"/>
                  <a:gd name="connsiteX2050" fmla="*/ 299821 w 1925044"/>
                  <a:gd name="connsiteY2050" fmla="*/ 883858 h 2048575"/>
                  <a:gd name="connsiteX2051" fmla="*/ 300844 w 1925044"/>
                  <a:gd name="connsiteY2051" fmla="*/ 882834 h 2048575"/>
                  <a:gd name="connsiteX2052" fmla="*/ 301356 w 1925044"/>
                  <a:gd name="connsiteY2052" fmla="*/ 881300 h 2048575"/>
                  <a:gd name="connsiteX2053" fmla="*/ 300588 w 1925044"/>
                  <a:gd name="connsiteY2053" fmla="*/ 879765 h 2048575"/>
                  <a:gd name="connsiteX2054" fmla="*/ 297774 w 1925044"/>
                  <a:gd name="connsiteY2054" fmla="*/ 881555 h 2048575"/>
                  <a:gd name="connsiteX2055" fmla="*/ 296239 w 1925044"/>
                  <a:gd name="connsiteY2055" fmla="*/ 881044 h 2048575"/>
                  <a:gd name="connsiteX2056" fmla="*/ 295728 w 1925044"/>
                  <a:gd name="connsiteY2056" fmla="*/ 879765 h 2048575"/>
                  <a:gd name="connsiteX2057" fmla="*/ 292658 w 1925044"/>
                  <a:gd name="connsiteY2057" fmla="*/ 877718 h 2048575"/>
                  <a:gd name="connsiteX2058" fmla="*/ 290611 w 1925044"/>
                  <a:gd name="connsiteY2058" fmla="*/ 875672 h 2048575"/>
                  <a:gd name="connsiteX2059" fmla="*/ 289844 w 1925044"/>
                  <a:gd name="connsiteY2059" fmla="*/ 874137 h 2048575"/>
                  <a:gd name="connsiteX2060" fmla="*/ 290100 w 1925044"/>
                  <a:gd name="connsiteY2060" fmla="*/ 873113 h 2048575"/>
                  <a:gd name="connsiteX2061" fmla="*/ 293937 w 1925044"/>
                  <a:gd name="connsiteY2061" fmla="*/ 871834 h 2048575"/>
                  <a:gd name="connsiteX2062" fmla="*/ 297007 w 1925044"/>
                  <a:gd name="connsiteY2062" fmla="*/ 869020 h 2048575"/>
                  <a:gd name="connsiteX2063" fmla="*/ 297519 w 1925044"/>
                  <a:gd name="connsiteY2063" fmla="*/ 867997 h 2048575"/>
                  <a:gd name="connsiteX2064" fmla="*/ 298286 w 1925044"/>
                  <a:gd name="connsiteY2064" fmla="*/ 862881 h 2048575"/>
                  <a:gd name="connsiteX2065" fmla="*/ 298286 w 1925044"/>
                  <a:gd name="connsiteY2065" fmla="*/ 860322 h 2048575"/>
                  <a:gd name="connsiteX2066" fmla="*/ 297519 w 1925044"/>
                  <a:gd name="connsiteY2066" fmla="*/ 858532 h 2048575"/>
                  <a:gd name="connsiteX2067" fmla="*/ 296239 w 1925044"/>
                  <a:gd name="connsiteY2067" fmla="*/ 858020 h 2048575"/>
                  <a:gd name="connsiteX2068" fmla="*/ 294449 w 1925044"/>
                  <a:gd name="connsiteY2068" fmla="*/ 859043 h 2048575"/>
                  <a:gd name="connsiteX2069" fmla="*/ 293425 w 1925044"/>
                  <a:gd name="connsiteY2069" fmla="*/ 859299 h 2048575"/>
                  <a:gd name="connsiteX2070" fmla="*/ 291635 w 1925044"/>
                  <a:gd name="connsiteY2070" fmla="*/ 859043 h 2048575"/>
                  <a:gd name="connsiteX2071" fmla="*/ 289844 w 1925044"/>
                  <a:gd name="connsiteY2071" fmla="*/ 857508 h 2048575"/>
                  <a:gd name="connsiteX2072" fmla="*/ 289588 w 1925044"/>
                  <a:gd name="connsiteY2072" fmla="*/ 853671 h 2048575"/>
                  <a:gd name="connsiteX2073" fmla="*/ 290100 w 1925044"/>
                  <a:gd name="connsiteY2073" fmla="*/ 851624 h 2048575"/>
                  <a:gd name="connsiteX2074" fmla="*/ 291123 w 1925044"/>
                  <a:gd name="connsiteY2074" fmla="*/ 850857 h 2048575"/>
                  <a:gd name="connsiteX2075" fmla="*/ 295984 w 1925044"/>
                  <a:gd name="connsiteY2075" fmla="*/ 851880 h 2048575"/>
                  <a:gd name="connsiteX2076" fmla="*/ 298542 w 1925044"/>
                  <a:gd name="connsiteY2076" fmla="*/ 851369 h 2048575"/>
                  <a:gd name="connsiteX2077" fmla="*/ 299309 w 1925044"/>
                  <a:gd name="connsiteY2077" fmla="*/ 850857 h 2048575"/>
                  <a:gd name="connsiteX2078" fmla="*/ 301867 w 1925044"/>
                  <a:gd name="connsiteY2078" fmla="*/ 847020 h 2048575"/>
                  <a:gd name="connsiteX2079" fmla="*/ 301100 w 1925044"/>
                  <a:gd name="connsiteY2079" fmla="*/ 845485 h 2048575"/>
                  <a:gd name="connsiteX2080" fmla="*/ 299565 w 1925044"/>
                  <a:gd name="connsiteY2080" fmla="*/ 845738 h 2048575"/>
                  <a:gd name="connsiteX2081" fmla="*/ 297519 w 1925044"/>
                  <a:gd name="connsiteY2081" fmla="*/ 845485 h 2048575"/>
                  <a:gd name="connsiteX2082" fmla="*/ 296239 w 1925044"/>
                  <a:gd name="connsiteY2082" fmla="*/ 844206 h 2048575"/>
                  <a:gd name="connsiteX2083" fmla="*/ 296239 w 1925044"/>
                  <a:gd name="connsiteY2083" fmla="*/ 843182 h 2048575"/>
                  <a:gd name="connsiteX2084" fmla="*/ 297263 w 1925044"/>
                  <a:gd name="connsiteY2084" fmla="*/ 842415 h 2048575"/>
                  <a:gd name="connsiteX2085" fmla="*/ 302123 w 1925044"/>
                  <a:gd name="connsiteY2085" fmla="*/ 841647 h 2048575"/>
                  <a:gd name="connsiteX2086" fmla="*/ 303658 w 1925044"/>
                  <a:gd name="connsiteY2086" fmla="*/ 842415 h 2048575"/>
                  <a:gd name="connsiteX2087" fmla="*/ 305449 w 1925044"/>
                  <a:gd name="connsiteY2087" fmla="*/ 842159 h 2048575"/>
                  <a:gd name="connsiteX2088" fmla="*/ 307496 w 1925044"/>
                  <a:gd name="connsiteY2088" fmla="*/ 839089 h 2048575"/>
                  <a:gd name="connsiteX2089" fmla="*/ 309286 w 1925044"/>
                  <a:gd name="connsiteY2089" fmla="*/ 837043 h 2048575"/>
                  <a:gd name="connsiteX2090" fmla="*/ 310310 w 1925044"/>
                  <a:gd name="connsiteY2090" fmla="*/ 835508 h 2048575"/>
                  <a:gd name="connsiteX2091" fmla="*/ 311077 w 1925044"/>
                  <a:gd name="connsiteY2091" fmla="*/ 832950 h 2048575"/>
                  <a:gd name="connsiteX2092" fmla="*/ 312868 w 1925044"/>
                  <a:gd name="connsiteY2092" fmla="*/ 830391 h 2048575"/>
                  <a:gd name="connsiteX2093" fmla="*/ 314147 w 1925044"/>
                  <a:gd name="connsiteY2093" fmla="*/ 829112 h 2048575"/>
                  <a:gd name="connsiteX2094" fmla="*/ 317472 w 1925044"/>
                  <a:gd name="connsiteY2094" fmla="*/ 827066 h 2048575"/>
                  <a:gd name="connsiteX2095" fmla="*/ 322077 w 1925044"/>
                  <a:gd name="connsiteY2095" fmla="*/ 825787 h 2048575"/>
                  <a:gd name="connsiteX2096" fmla="*/ 327194 w 1925044"/>
                  <a:gd name="connsiteY2096" fmla="*/ 823740 h 2048575"/>
                  <a:gd name="connsiteX2097" fmla="*/ 332310 w 1925044"/>
                  <a:gd name="connsiteY2097" fmla="*/ 820159 h 2048575"/>
                  <a:gd name="connsiteX2098" fmla="*/ 335124 w 1925044"/>
                  <a:gd name="connsiteY2098" fmla="*/ 818112 h 2048575"/>
                  <a:gd name="connsiteX2099" fmla="*/ 337171 w 1925044"/>
                  <a:gd name="connsiteY2099" fmla="*/ 817345 h 2048575"/>
                  <a:gd name="connsiteX2100" fmla="*/ 337426 w 1925044"/>
                  <a:gd name="connsiteY2100" fmla="*/ 814786 h 2048575"/>
                  <a:gd name="connsiteX2101" fmla="*/ 340240 w 1925044"/>
                  <a:gd name="connsiteY2101" fmla="*/ 813763 h 2048575"/>
                  <a:gd name="connsiteX2102" fmla="*/ 341264 w 1925044"/>
                  <a:gd name="connsiteY2102" fmla="*/ 811205 h 2048575"/>
                  <a:gd name="connsiteX2103" fmla="*/ 342287 w 1925044"/>
                  <a:gd name="connsiteY2103" fmla="*/ 809414 h 2048575"/>
                  <a:gd name="connsiteX2104" fmla="*/ 344078 w 1925044"/>
                  <a:gd name="connsiteY2104" fmla="*/ 807879 h 2048575"/>
                  <a:gd name="connsiteX2105" fmla="*/ 345613 w 1925044"/>
                  <a:gd name="connsiteY2105" fmla="*/ 807112 h 2048575"/>
                  <a:gd name="connsiteX2106" fmla="*/ 348682 w 1925044"/>
                  <a:gd name="connsiteY2106" fmla="*/ 807365 h 2048575"/>
                  <a:gd name="connsiteX2107" fmla="*/ 351497 w 1925044"/>
                  <a:gd name="connsiteY2107" fmla="*/ 806342 h 2048575"/>
                  <a:gd name="connsiteX2108" fmla="*/ 353799 w 1925044"/>
                  <a:gd name="connsiteY2108" fmla="*/ 804295 h 2048575"/>
                  <a:gd name="connsiteX2109" fmla="*/ 357125 w 1925044"/>
                  <a:gd name="connsiteY2109" fmla="*/ 803784 h 2048575"/>
                  <a:gd name="connsiteX2110" fmla="*/ 358148 w 1925044"/>
                  <a:gd name="connsiteY2110" fmla="*/ 802504 h 2048575"/>
                  <a:gd name="connsiteX2111" fmla="*/ 359427 w 1925044"/>
                  <a:gd name="connsiteY2111" fmla="*/ 800202 h 2048575"/>
                  <a:gd name="connsiteX2112" fmla="*/ 360706 w 1925044"/>
                  <a:gd name="connsiteY2112" fmla="*/ 799179 h 2048575"/>
                  <a:gd name="connsiteX2113" fmla="*/ 362753 w 1925044"/>
                  <a:gd name="connsiteY2113" fmla="*/ 798923 h 2048575"/>
                  <a:gd name="connsiteX2114" fmla="*/ 364799 w 1925044"/>
                  <a:gd name="connsiteY2114" fmla="*/ 799946 h 2048575"/>
                  <a:gd name="connsiteX2115" fmla="*/ 366334 w 1925044"/>
                  <a:gd name="connsiteY2115" fmla="*/ 802760 h 2048575"/>
                  <a:gd name="connsiteX2116" fmla="*/ 366078 w 1925044"/>
                  <a:gd name="connsiteY2116" fmla="*/ 808900 h 2048575"/>
                  <a:gd name="connsiteX2117" fmla="*/ 365311 w 1925044"/>
                  <a:gd name="connsiteY2117" fmla="*/ 814272 h 2048575"/>
                  <a:gd name="connsiteX2118" fmla="*/ 365822 w 1925044"/>
                  <a:gd name="connsiteY2118" fmla="*/ 817854 h 2048575"/>
                  <a:gd name="connsiteX2119" fmla="*/ 366590 w 1925044"/>
                  <a:gd name="connsiteY2119" fmla="*/ 819389 h 2048575"/>
                  <a:gd name="connsiteX2120" fmla="*/ 368125 w 1925044"/>
                  <a:gd name="connsiteY2120" fmla="*/ 820412 h 2048575"/>
                  <a:gd name="connsiteX2121" fmla="*/ 369404 w 1925044"/>
                  <a:gd name="connsiteY2121" fmla="*/ 822458 h 2048575"/>
                  <a:gd name="connsiteX2122" fmla="*/ 370171 w 1925044"/>
                  <a:gd name="connsiteY2122" fmla="*/ 827575 h 2048575"/>
                  <a:gd name="connsiteX2123" fmla="*/ 369404 w 1925044"/>
                  <a:gd name="connsiteY2123" fmla="*/ 832180 h 2048575"/>
                  <a:gd name="connsiteX2124" fmla="*/ 370427 w 1925044"/>
                  <a:gd name="connsiteY2124" fmla="*/ 836529 h 2048575"/>
                  <a:gd name="connsiteX2125" fmla="*/ 370171 w 1925044"/>
                  <a:gd name="connsiteY2125" fmla="*/ 842668 h 2048575"/>
                  <a:gd name="connsiteX2126" fmla="*/ 370683 w 1925044"/>
                  <a:gd name="connsiteY2126" fmla="*/ 844203 h 2048575"/>
                  <a:gd name="connsiteX2127" fmla="*/ 371962 w 1925044"/>
                  <a:gd name="connsiteY2127" fmla="*/ 844971 h 2048575"/>
                  <a:gd name="connsiteX2128" fmla="*/ 373753 w 1925044"/>
                  <a:gd name="connsiteY2128" fmla="*/ 845226 h 2048575"/>
                  <a:gd name="connsiteX2129" fmla="*/ 377079 w 1925044"/>
                  <a:gd name="connsiteY2129" fmla="*/ 844715 h 2048575"/>
                  <a:gd name="connsiteX2130" fmla="*/ 379125 w 1925044"/>
                  <a:gd name="connsiteY2130" fmla="*/ 844203 h 2048575"/>
                  <a:gd name="connsiteX2131" fmla="*/ 381427 w 1925044"/>
                  <a:gd name="connsiteY2131" fmla="*/ 843180 h 2048575"/>
                  <a:gd name="connsiteX2132" fmla="*/ 386800 w 1925044"/>
                  <a:gd name="connsiteY2132" fmla="*/ 843436 h 2048575"/>
                  <a:gd name="connsiteX2133" fmla="*/ 388079 w 1925044"/>
                  <a:gd name="connsiteY2133" fmla="*/ 842924 h 2048575"/>
                  <a:gd name="connsiteX2134" fmla="*/ 388846 w 1925044"/>
                  <a:gd name="connsiteY2134" fmla="*/ 841133 h 2048575"/>
                  <a:gd name="connsiteX2135" fmla="*/ 388590 w 1925044"/>
                  <a:gd name="connsiteY2135" fmla="*/ 838319 h 2048575"/>
                  <a:gd name="connsiteX2136" fmla="*/ 389102 w 1925044"/>
                  <a:gd name="connsiteY2136" fmla="*/ 835505 h 2048575"/>
                  <a:gd name="connsiteX2137" fmla="*/ 389614 w 1925044"/>
                  <a:gd name="connsiteY2137" fmla="*/ 833715 h 2048575"/>
                  <a:gd name="connsiteX2138" fmla="*/ 390381 w 1925044"/>
                  <a:gd name="connsiteY2138" fmla="*/ 832180 h 2048575"/>
                  <a:gd name="connsiteX2139" fmla="*/ 392172 w 1925044"/>
                  <a:gd name="connsiteY2139" fmla="*/ 831412 h 2048575"/>
                  <a:gd name="connsiteX2140" fmla="*/ 393451 w 1925044"/>
                  <a:gd name="connsiteY2140" fmla="*/ 831412 h 2048575"/>
                  <a:gd name="connsiteX2141" fmla="*/ 394986 w 1925044"/>
                  <a:gd name="connsiteY2141" fmla="*/ 832180 h 2048575"/>
                  <a:gd name="connsiteX2142" fmla="*/ 397800 w 1925044"/>
                  <a:gd name="connsiteY2142" fmla="*/ 834994 h 2048575"/>
                  <a:gd name="connsiteX2143" fmla="*/ 399846 w 1925044"/>
                  <a:gd name="connsiteY2143" fmla="*/ 835761 h 2048575"/>
                  <a:gd name="connsiteX2144" fmla="*/ 404451 w 1925044"/>
                  <a:gd name="connsiteY2144" fmla="*/ 836529 h 2048575"/>
                  <a:gd name="connsiteX2145" fmla="*/ 405730 w 1925044"/>
                  <a:gd name="connsiteY2145" fmla="*/ 837552 h 2048575"/>
                  <a:gd name="connsiteX2146" fmla="*/ 407777 w 1925044"/>
                  <a:gd name="connsiteY2146" fmla="*/ 840110 h 2048575"/>
                  <a:gd name="connsiteX2147" fmla="*/ 408800 w 1925044"/>
                  <a:gd name="connsiteY2147" fmla="*/ 841901 h 2048575"/>
                  <a:gd name="connsiteX2148" fmla="*/ 409056 w 1925044"/>
                  <a:gd name="connsiteY2148" fmla="*/ 843436 h 2048575"/>
                  <a:gd name="connsiteX2149" fmla="*/ 408800 w 1925044"/>
                  <a:gd name="connsiteY2149" fmla="*/ 847785 h 2048575"/>
                  <a:gd name="connsiteX2150" fmla="*/ 409312 w 1925044"/>
                  <a:gd name="connsiteY2150" fmla="*/ 848808 h 2048575"/>
                  <a:gd name="connsiteX2151" fmla="*/ 410847 w 1925044"/>
                  <a:gd name="connsiteY2151" fmla="*/ 849320 h 2048575"/>
                  <a:gd name="connsiteX2152" fmla="*/ 411870 w 1925044"/>
                  <a:gd name="connsiteY2152" fmla="*/ 850087 h 2048575"/>
                  <a:gd name="connsiteX2153" fmla="*/ 412126 w 1925044"/>
                  <a:gd name="connsiteY2153" fmla="*/ 851622 h 2048575"/>
                  <a:gd name="connsiteX2154" fmla="*/ 411614 w 1925044"/>
                  <a:gd name="connsiteY2154" fmla="*/ 852901 h 2048575"/>
                  <a:gd name="connsiteX2155" fmla="*/ 412126 w 1925044"/>
                  <a:gd name="connsiteY2155" fmla="*/ 856227 h 2048575"/>
                  <a:gd name="connsiteX2156" fmla="*/ 413917 w 1925044"/>
                  <a:gd name="connsiteY2156" fmla="*/ 860064 h 2048575"/>
                  <a:gd name="connsiteX2157" fmla="*/ 414940 w 1925044"/>
                  <a:gd name="connsiteY2157" fmla="*/ 860831 h 2048575"/>
                  <a:gd name="connsiteX2158" fmla="*/ 418777 w 1925044"/>
                  <a:gd name="connsiteY2158" fmla="*/ 863134 h 2048575"/>
                  <a:gd name="connsiteX2159" fmla="*/ 419545 w 1925044"/>
                  <a:gd name="connsiteY2159" fmla="*/ 864413 h 2048575"/>
                  <a:gd name="connsiteX2160" fmla="*/ 419545 w 1925044"/>
                  <a:gd name="connsiteY2160" fmla="*/ 866971 h 2048575"/>
                  <a:gd name="connsiteX2161" fmla="*/ 418777 w 1925044"/>
                  <a:gd name="connsiteY2161" fmla="*/ 868762 h 2048575"/>
                  <a:gd name="connsiteX2162" fmla="*/ 419289 w 1925044"/>
                  <a:gd name="connsiteY2162" fmla="*/ 871320 h 2048575"/>
                  <a:gd name="connsiteX2163" fmla="*/ 422103 w 1925044"/>
                  <a:gd name="connsiteY2163" fmla="*/ 874902 h 2048575"/>
                  <a:gd name="connsiteX2164" fmla="*/ 425173 w 1925044"/>
                  <a:gd name="connsiteY2164" fmla="*/ 877460 h 2048575"/>
                  <a:gd name="connsiteX2165" fmla="*/ 431568 w 1925044"/>
                  <a:gd name="connsiteY2165" fmla="*/ 879506 h 2048575"/>
                  <a:gd name="connsiteX2166" fmla="*/ 436173 w 1925044"/>
                  <a:gd name="connsiteY2166" fmla="*/ 881553 h 2048575"/>
                  <a:gd name="connsiteX2167" fmla="*/ 437708 w 1925044"/>
                  <a:gd name="connsiteY2167" fmla="*/ 883088 h 2048575"/>
                  <a:gd name="connsiteX2168" fmla="*/ 438475 w 1925044"/>
                  <a:gd name="connsiteY2168" fmla="*/ 886157 h 2048575"/>
                  <a:gd name="connsiteX2169" fmla="*/ 438475 w 1925044"/>
                  <a:gd name="connsiteY2169" fmla="*/ 887693 h 2048575"/>
                  <a:gd name="connsiteX2170" fmla="*/ 437708 w 1925044"/>
                  <a:gd name="connsiteY2170" fmla="*/ 891018 h 2048575"/>
                  <a:gd name="connsiteX2171" fmla="*/ 437964 w 1925044"/>
                  <a:gd name="connsiteY2171" fmla="*/ 892297 h 2048575"/>
                  <a:gd name="connsiteX2172" fmla="*/ 438731 w 1925044"/>
                  <a:gd name="connsiteY2172" fmla="*/ 895111 h 2048575"/>
                  <a:gd name="connsiteX2173" fmla="*/ 440522 w 1925044"/>
                  <a:gd name="connsiteY2173" fmla="*/ 896390 h 2048575"/>
                  <a:gd name="connsiteX2174" fmla="*/ 442313 w 1925044"/>
                  <a:gd name="connsiteY2174" fmla="*/ 896902 h 2048575"/>
                  <a:gd name="connsiteX2175" fmla="*/ 444359 w 1925044"/>
                  <a:gd name="connsiteY2175" fmla="*/ 896390 h 2048575"/>
                  <a:gd name="connsiteX2176" fmla="*/ 446406 w 1925044"/>
                  <a:gd name="connsiteY2176" fmla="*/ 894344 h 2048575"/>
                  <a:gd name="connsiteX2177" fmla="*/ 447173 w 1925044"/>
                  <a:gd name="connsiteY2177" fmla="*/ 892809 h 2048575"/>
                  <a:gd name="connsiteX2178" fmla="*/ 447429 w 1925044"/>
                  <a:gd name="connsiteY2178" fmla="*/ 889227 h 2048575"/>
                  <a:gd name="connsiteX2179" fmla="*/ 447685 w 1925044"/>
                  <a:gd name="connsiteY2179" fmla="*/ 883088 h 2048575"/>
                  <a:gd name="connsiteX2180" fmla="*/ 446406 w 1925044"/>
                  <a:gd name="connsiteY2180" fmla="*/ 881041 h 2048575"/>
                  <a:gd name="connsiteX2181" fmla="*/ 445127 w 1925044"/>
                  <a:gd name="connsiteY2181" fmla="*/ 879762 h 2048575"/>
                  <a:gd name="connsiteX2182" fmla="*/ 443592 w 1925044"/>
                  <a:gd name="connsiteY2182" fmla="*/ 876436 h 2048575"/>
                  <a:gd name="connsiteX2183" fmla="*/ 443592 w 1925044"/>
                  <a:gd name="connsiteY2183" fmla="*/ 874390 h 2048575"/>
                  <a:gd name="connsiteX2184" fmla="*/ 444359 w 1925044"/>
                  <a:gd name="connsiteY2184" fmla="*/ 872852 h 2048575"/>
                  <a:gd name="connsiteX2185" fmla="*/ 446662 w 1925044"/>
                  <a:gd name="connsiteY2185" fmla="*/ 872085 h 2048575"/>
                  <a:gd name="connsiteX2186" fmla="*/ 447173 w 1925044"/>
                  <a:gd name="connsiteY2186" fmla="*/ 870806 h 2048575"/>
                  <a:gd name="connsiteX2187" fmla="*/ 446917 w 1925044"/>
                  <a:gd name="connsiteY2187" fmla="*/ 869271 h 2048575"/>
                  <a:gd name="connsiteX2188" fmla="*/ 443080 w 1925044"/>
                  <a:gd name="connsiteY2188" fmla="*/ 861596 h 2048575"/>
                  <a:gd name="connsiteX2189" fmla="*/ 443080 w 1925044"/>
                  <a:gd name="connsiteY2189" fmla="*/ 857759 h 2048575"/>
                  <a:gd name="connsiteX2190" fmla="*/ 442568 w 1925044"/>
                  <a:gd name="connsiteY2190" fmla="*/ 856224 h 2048575"/>
                  <a:gd name="connsiteX2191" fmla="*/ 442568 w 1925044"/>
                  <a:gd name="connsiteY2191" fmla="*/ 853410 h 2048575"/>
                  <a:gd name="connsiteX2192" fmla="*/ 443080 w 1925044"/>
                  <a:gd name="connsiteY2192" fmla="*/ 849061 h 2048575"/>
                  <a:gd name="connsiteX2193" fmla="*/ 444871 w 1925044"/>
                  <a:gd name="connsiteY2193" fmla="*/ 846503 h 2048575"/>
                  <a:gd name="connsiteX2194" fmla="*/ 449987 w 1925044"/>
                  <a:gd name="connsiteY2194" fmla="*/ 842154 h 2048575"/>
                  <a:gd name="connsiteX2195" fmla="*/ 451778 w 1925044"/>
                  <a:gd name="connsiteY2195" fmla="*/ 841386 h 2048575"/>
                  <a:gd name="connsiteX2196" fmla="*/ 453057 w 1925044"/>
                  <a:gd name="connsiteY2196" fmla="*/ 841642 h 2048575"/>
                  <a:gd name="connsiteX2197" fmla="*/ 457150 w 1925044"/>
                  <a:gd name="connsiteY2197" fmla="*/ 843689 h 2048575"/>
                  <a:gd name="connsiteX2198" fmla="*/ 462522 w 1925044"/>
                  <a:gd name="connsiteY2198" fmla="*/ 848550 h 2048575"/>
                  <a:gd name="connsiteX2199" fmla="*/ 466104 w 1925044"/>
                  <a:gd name="connsiteY2199" fmla="*/ 851108 h 2048575"/>
                  <a:gd name="connsiteX2200" fmla="*/ 471476 w 1925044"/>
                  <a:gd name="connsiteY2200" fmla="*/ 853410 h 2048575"/>
                  <a:gd name="connsiteX2201" fmla="*/ 474290 w 1925044"/>
                  <a:gd name="connsiteY2201" fmla="*/ 855713 h 2048575"/>
                  <a:gd name="connsiteX2202" fmla="*/ 476337 w 1925044"/>
                  <a:gd name="connsiteY2202" fmla="*/ 856736 h 2048575"/>
                  <a:gd name="connsiteX2203" fmla="*/ 477360 w 1925044"/>
                  <a:gd name="connsiteY2203" fmla="*/ 856989 h 2048575"/>
                  <a:gd name="connsiteX2204" fmla="*/ 485035 w 1925044"/>
                  <a:gd name="connsiteY2204" fmla="*/ 856736 h 2048575"/>
                  <a:gd name="connsiteX2205" fmla="*/ 487593 w 1925044"/>
                  <a:gd name="connsiteY2205" fmla="*/ 855713 h 2048575"/>
                  <a:gd name="connsiteX2206" fmla="*/ 491942 w 1925044"/>
                  <a:gd name="connsiteY2206" fmla="*/ 852131 h 2048575"/>
                  <a:gd name="connsiteX2207" fmla="*/ 495523 w 1925044"/>
                  <a:gd name="connsiteY2207" fmla="*/ 849317 h 2048575"/>
                  <a:gd name="connsiteX2208" fmla="*/ 499360 w 1925044"/>
                  <a:gd name="connsiteY2208" fmla="*/ 845991 h 2048575"/>
                  <a:gd name="connsiteX2209" fmla="*/ 502686 w 1925044"/>
                  <a:gd name="connsiteY2209" fmla="*/ 843945 h 2048575"/>
                  <a:gd name="connsiteX2210" fmla="*/ 505500 w 1925044"/>
                  <a:gd name="connsiteY2210" fmla="*/ 843945 h 2048575"/>
                  <a:gd name="connsiteX2211" fmla="*/ 506268 w 1925044"/>
                  <a:gd name="connsiteY2211" fmla="*/ 845991 h 2048575"/>
                  <a:gd name="connsiteX2212" fmla="*/ 506268 w 1925044"/>
                  <a:gd name="connsiteY2212" fmla="*/ 848805 h 2048575"/>
                  <a:gd name="connsiteX2213" fmla="*/ 505756 w 1925044"/>
                  <a:gd name="connsiteY2213" fmla="*/ 851619 h 2048575"/>
                  <a:gd name="connsiteX2214" fmla="*/ 506779 w 1925044"/>
                  <a:gd name="connsiteY2214" fmla="*/ 856992 h 2048575"/>
                  <a:gd name="connsiteX2215" fmla="*/ 508058 w 1925044"/>
                  <a:gd name="connsiteY2215" fmla="*/ 860061 h 2048575"/>
                  <a:gd name="connsiteX2216" fmla="*/ 508826 w 1925044"/>
                  <a:gd name="connsiteY2216" fmla="*/ 860829 h 2048575"/>
                  <a:gd name="connsiteX2217" fmla="*/ 511896 w 1925044"/>
                  <a:gd name="connsiteY2217" fmla="*/ 861341 h 2048575"/>
                  <a:gd name="connsiteX2218" fmla="*/ 514710 w 1925044"/>
                  <a:gd name="connsiteY2218" fmla="*/ 861085 h 2048575"/>
                  <a:gd name="connsiteX2219" fmla="*/ 516756 w 1925044"/>
                  <a:gd name="connsiteY2219" fmla="*/ 863131 h 2048575"/>
                  <a:gd name="connsiteX2220" fmla="*/ 520593 w 1925044"/>
                  <a:gd name="connsiteY2220" fmla="*/ 868759 h 2048575"/>
                  <a:gd name="connsiteX2221" fmla="*/ 521873 w 1925044"/>
                  <a:gd name="connsiteY2221" fmla="*/ 870806 h 2048575"/>
                  <a:gd name="connsiteX2222" fmla="*/ 522128 w 1925044"/>
                  <a:gd name="connsiteY2222" fmla="*/ 872597 h 2048575"/>
                  <a:gd name="connsiteX2223" fmla="*/ 522640 w 1925044"/>
                  <a:gd name="connsiteY2223" fmla="*/ 876178 h 2048575"/>
                  <a:gd name="connsiteX2224" fmla="*/ 523919 w 1925044"/>
                  <a:gd name="connsiteY2224" fmla="*/ 877713 h 2048575"/>
                  <a:gd name="connsiteX2225" fmla="*/ 524431 w 1925044"/>
                  <a:gd name="connsiteY2225" fmla="*/ 882573 h 2048575"/>
                  <a:gd name="connsiteX2226" fmla="*/ 524431 w 1925044"/>
                  <a:gd name="connsiteY2226" fmla="*/ 886411 h 2048575"/>
                  <a:gd name="connsiteX2227" fmla="*/ 524687 w 1925044"/>
                  <a:gd name="connsiteY2227" fmla="*/ 890248 h 2048575"/>
                  <a:gd name="connsiteX2228" fmla="*/ 525198 w 1925044"/>
                  <a:gd name="connsiteY2228" fmla="*/ 892806 h 2048575"/>
                  <a:gd name="connsiteX2229" fmla="*/ 527245 w 1925044"/>
                  <a:gd name="connsiteY2229" fmla="*/ 895876 h 2048575"/>
                  <a:gd name="connsiteX2230" fmla="*/ 529547 w 1925044"/>
                  <a:gd name="connsiteY2230" fmla="*/ 901760 h 2048575"/>
                  <a:gd name="connsiteX2231" fmla="*/ 531338 w 1925044"/>
                  <a:gd name="connsiteY2231" fmla="*/ 904062 h 2048575"/>
                  <a:gd name="connsiteX2232" fmla="*/ 533896 w 1925044"/>
                  <a:gd name="connsiteY2232" fmla="*/ 906365 h 2048575"/>
                  <a:gd name="connsiteX2233" fmla="*/ 535431 w 1925044"/>
                  <a:gd name="connsiteY2233" fmla="*/ 908667 h 2048575"/>
                  <a:gd name="connsiteX2234" fmla="*/ 536710 w 1925044"/>
                  <a:gd name="connsiteY2234" fmla="*/ 911737 h 2048575"/>
                  <a:gd name="connsiteX2235" fmla="*/ 537733 w 1925044"/>
                  <a:gd name="connsiteY2235" fmla="*/ 917365 h 2048575"/>
                  <a:gd name="connsiteX2236" fmla="*/ 538501 w 1925044"/>
                  <a:gd name="connsiteY2236" fmla="*/ 920435 h 2048575"/>
                  <a:gd name="connsiteX2237" fmla="*/ 537989 w 1925044"/>
                  <a:gd name="connsiteY2237" fmla="*/ 922482 h 2048575"/>
                  <a:gd name="connsiteX2238" fmla="*/ 537989 w 1925044"/>
                  <a:gd name="connsiteY2238" fmla="*/ 923761 h 2048575"/>
                  <a:gd name="connsiteX2239" fmla="*/ 539780 w 1925044"/>
                  <a:gd name="connsiteY2239" fmla="*/ 926830 h 2048575"/>
                  <a:gd name="connsiteX2240" fmla="*/ 540803 w 1925044"/>
                  <a:gd name="connsiteY2240" fmla="*/ 929133 h 2048575"/>
                  <a:gd name="connsiteX2241" fmla="*/ 542082 w 1925044"/>
                  <a:gd name="connsiteY2241" fmla="*/ 933226 h 2048575"/>
                  <a:gd name="connsiteX2242" fmla="*/ 541571 w 1925044"/>
                  <a:gd name="connsiteY2242" fmla="*/ 935528 h 2048575"/>
                  <a:gd name="connsiteX2243" fmla="*/ 540547 w 1925044"/>
                  <a:gd name="connsiteY2243" fmla="*/ 936552 h 2048575"/>
                  <a:gd name="connsiteX2244" fmla="*/ 535175 w 1925044"/>
                  <a:gd name="connsiteY2244" fmla="*/ 939366 h 2048575"/>
                  <a:gd name="connsiteX2245" fmla="*/ 534664 w 1925044"/>
                  <a:gd name="connsiteY2245" fmla="*/ 940389 h 2048575"/>
                  <a:gd name="connsiteX2246" fmla="*/ 534408 w 1925044"/>
                  <a:gd name="connsiteY2246" fmla="*/ 942947 h 2048575"/>
                  <a:gd name="connsiteX2247" fmla="*/ 534919 w 1925044"/>
                  <a:gd name="connsiteY2247" fmla="*/ 944226 h 2048575"/>
                  <a:gd name="connsiteX2248" fmla="*/ 537478 w 1925044"/>
                  <a:gd name="connsiteY2248" fmla="*/ 949598 h 2048575"/>
                  <a:gd name="connsiteX2249" fmla="*/ 538757 w 1925044"/>
                  <a:gd name="connsiteY2249" fmla="*/ 950878 h 2048575"/>
                  <a:gd name="connsiteX2250" fmla="*/ 540803 w 1925044"/>
                  <a:gd name="connsiteY2250" fmla="*/ 951389 h 2048575"/>
                  <a:gd name="connsiteX2251" fmla="*/ 541827 w 1925044"/>
                  <a:gd name="connsiteY2251" fmla="*/ 957017 h 2048575"/>
                  <a:gd name="connsiteX2252" fmla="*/ 542338 w 1925044"/>
                  <a:gd name="connsiteY2252" fmla="*/ 958040 h 2048575"/>
                  <a:gd name="connsiteX2253" fmla="*/ 544385 w 1925044"/>
                  <a:gd name="connsiteY2253" fmla="*/ 959575 h 2048575"/>
                  <a:gd name="connsiteX2254" fmla="*/ 545152 w 1925044"/>
                  <a:gd name="connsiteY2254" fmla="*/ 961366 h 2048575"/>
                  <a:gd name="connsiteX2255" fmla="*/ 545152 w 1925044"/>
                  <a:gd name="connsiteY2255" fmla="*/ 964180 h 2048575"/>
                  <a:gd name="connsiteX2256" fmla="*/ 546175 w 1925044"/>
                  <a:gd name="connsiteY2256" fmla="*/ 965459 h 2048575"/>
                  <a:gd name="connsiteX2257" fmla="*/ 547966 w 1925044"/>
                  <a:gd name="connsiteY2257" fmla="*/ 966482 h 2048575"/>
                  <a:gd name="connsiteX2258" fmla="*/ 549501 w 1925044"/>
                  <a:gd name="connsiteY2258" fmla="*/ 968785 h 2048575"/>
                  <a:gd name="connsiteX2259" fmla="*/ 550013 w 1925044"/>
                  <a:gd name="connsiteY2259" fmla="*/ 970064 h 2048575"/>
                  <a:gd name="connsiteX2260" fmla="*/ 550269 w 1925044"/>
                  <a:gd name="connsiteY2260" fmla="*/ 973134 h 2048575"/>
                  <a:gd name="connsiteX2261" fmla="*/ 549501 w 1925044"/>
                  <a:gd name="connsiteY2261" fmla="*/ 979018 h 2048575"/>
                  <a:gd name="connsiteX2262" fmla="*/ 548990 w 1925044"/>
                  <a:gd name="connsiteY2262" fmla="*/ 981064 h 2048575"/>
                  <a:gd name="connsiteX2263" fmla="*/ 548222 w 1925044"/>
                  <a:gd name="connsiteY2263" fmla="*/ 982855 h 2048575"/>
                  <a:gd name="connsiteX2264" fmla="*/ 547455 w 1925044"/>
                  <a:gd name="connsiteY2264" fmla="*/ 983367 h 2048575"/>
                  <a:gd name="connsiteX2265" fmla="*/ 547455 w 1925044"/>
                  <a:gd name="connsiteY2265" fmla="*/ 985413 h 2048575"/>
                  <a:gd name="connsiteX2266" fmla="*/ 547710 w 1925044"/>
                  <a:gd name="connsiteY2266" fmla="*/ 987971 h 2048575"/>
                  <a:gd name="connsiteX2267" fmla="*/ 551292 w 1925044"/>
                  <a:gd name="connsiteY2267" fmla="*/ 993344 h 2048575"/>
                  <a:gd name="connsiteX2268" fmla="*/ 552827 w 1925044"/>
                  <a:gd name="connsiteY2268" fmla="*/ 996669 h 2048575"/>
                  <a:gd name="connsiteX2269" fmla="*/ 555641 w 1925044"/>
                  <a:gd name="connsiteY2269" fmla="*/ 999995 h 2048575"/>
                  <a:gd name="connsiteX2270" fmla="*/ 557432 w 1925044"/>
                  <a:gd name="connsiteY2270" fmla="*/ 1001530 h 2048575"/>
                  <a:gd name="connsiteX2271" fmla="*/ 561269 w 1925044"/>
                  <a:gd name="connsiteY2271" fmla="*/ 1002809 h 2048575"/>
                  <a:gd name="connsiteX2272" fmla="*/ 562804 w 1925044"/>
                  <a:gd name="connsiteY2272" fmla="*/ 1002553 h 2048575"/>
                  <a:gd name="connsiteX2273" fmla="*/ 564339 w 1925044"/>
                  <a:gd name="connsiteY2273" fmla="*/ 1000762 h 2048575"/>
                  <a:gd name="connsiteX2274" fmla="*/ 566641 w 1925044"/>
                  <a:gd name="connsiteY2274" fmla="*/ 1000509 h 2048575"/>
                  <a:gd name="connsiteX2275" fmla="*/ 567920 w 1925044"/>
                  <a:gd name="connsiteY2275" fmla="*/ 1000762 h 2048575"/>
                  <a:gd name="connsiteX2276" fmla="*/ 572781 w 1925044"/>
                  <a:gd name="connsiteY2276" fmla="*/ 1003065 h 2048575"/>
                  <a:gd name="connsiteX2277" fmla="*/ 574827 w 1925044"/>
                  <a:gd name="connsiteY2277" fmla="*/ 1003832 h 2048575"/>
                  <a:gd name="connsiteX2278" fmla="*/ 576618 w 1925044"/>
                  <a:gd name="connsiteY2278" fmla="*/ 1003832 h 2048575"/>
                  <a:gd name="connsiteX2279" fmla="*/ 578409 w 1925044"/>
                  <a:gd name="connsiteY2279" fmla="*/ 1003321 h 2048575"/>
                  <a:gd name="connsiteX2280" fmla="*/ 580711 w 1925044"/>
                  <a:gd name="connsiteY2280" fmla="*/ 1002042 h 2048575"/>
                  <a:gd name="connsiteX2281" fmla="*/ 582758 w 1925044"/>
                  <a:gd name="connsiteY2281" fmla="*/ 999739 h 2048575"/>
                  <a:gd name="connsiteX2282" fmla="*/ 584804 w 1925044"/>
                  <a:gd name="connsiteY2282" fmla="*/ 997437 h 2048575"/>
                  <a:gd name="connsiteX2283" fmla="*/ 585316 w 1925044"/>
                  <a:gd name="connsiteY2283" fmla="*/ 993599 h 2048575"/>
                  <a:gd name="connsiteX2284" fmla="*/ 586083 w 1925044"/>
                  <a:gd name="connsiteY2284" fmla="*/ 992320 h 2048575"/>
                  <a:gd name="connsiteX2285" fmla="*/ 587618 w 1925044"/>
                  <a:gd name="connsiteY2285" fmla="*/ 991041 h 2048575"/>
                  <a:gd name="connsiteX2286" fmla="*/ 590688 w 1925044"/>
                  <a:gd name="connsiteY2286" fmla="*/ 989251 h 2048575"/>
                  <a:gd name="connsiteX2287" fmla="*/ 590944 w 1925044"/>
                  <a:gd name="connsiteY2287" fmla="*/ 985413 h 2048575"/>
                  <a:gd name="connsiteX2288" fmla="*/ 592991 w 1925044"/>
                  <a:gd name="connsiteY2288" fmla="*/ 982343 h 2048575"/>
                  <a:gd name="connsiteX2289" fmla="*/ 594525 w 1925044"/>
                  <a:gd name="connsiteY2289" fmla="*/ 981320 h 2048575"/>
                  <a:gd name="connsiteX2290" fmla="*/ 595805 w 1925044"/>
                  <a:gd name="connsiteY2290" fmla="*/ 981064 h 2048575"/>
                  <a:gd name="connsiteX2291" fmla="*/ 599130 w 1925044"/>
                  <a:gd name="connsiteY2291" fmla="*/ 982087 h 2048575"/>
                  <a:gd name="connsiteX2292" fmla="*/ 599898 w 1925044"/>
                  <a:gd name="connsiteY2292" fmla="*/ 983622 h 2048575"/>
                  <a:gd name="connsiteX2293" fmla="*/ 603479 w 1925044"/>
                  <a:gd name="connsiteY2293" fmla="*/ 984390 h 2048575"/>
                  <a:gd name="connsiteX2294" fmla="*/ 605014 w 1925044"/>
                  <a:gd name="connsiteY2294" fmla="*/ 986948 h 2048575"/>
                  <a:gd name="connsiteX2295" fmla="*/ 608084 w 1925044"/>
                  <a:gd name="connsiteY2295" fmla="*/ 987971 h 2048575"/>
                  <a:gd name="connsiteX2296" fmla="*/ 609363 w 1925044"/>
                  <a:gd name="connsiteY2296" fmla="*/ 987460 h 2048575"/>
                  <a:gd name="connsiteX2297" fmla="*/ 611154 w 1925044"/>
                  <a:gd name="connsiteY2297" fmla="*/ 985157 h 2048575"/>
                  <a:gd name="connsiteX2298" fmla="*/ 612433 w 1925044"/>
                  <a:gd name="connsiteY2298" fmla="*/ 984646 h 2048575"/>
                  <a:gd name="connsiteX2299" fmla="*/ 615247 w 1925044"/>
                  <a:gd name="connsiteY2299" fmla="*/ 984646 h 2048575"/>
                  <a:gd name="connsiteX2300" fmla="*/ 618061 w 1925044"/>
                  <a:gd name="connsiteY2300" fmla="*/ 984134 h 2048575"/>
                  <a:gd name="connsiteX2301" fmla="*/ 621387 w 1925044"/>
                  <a:gd name="connsiteY2301" fmla="*/ 982599 h 2048575"/>
                  <a:gd name="connsiteX2302" fmla="*/ 623433 w 1925044"/>
                  <a:gd name="connsiteY2302" fmla="*/ 982087 h 2048575"/>
                  <a:gd name="connsiteX2303" fmla="*/ 626503 w 1925044"/>
                  <a:gd name="connsiteY2303" fmla="*/ 980553 h 2048575"/>
                  <a:gd name="connsiteX2304" fmla="*/ 629317 w 1925044"/>
                  <a:gd name="connsiteY2304" fmla="*/ 978506 h 2048575"/>
                  <a:gd name="connsiteX2305" fmla="*/ 631108 w 1925044"/>
                  <a:gd name="connsiteY2305" fmla="*/ 976460 h 2048575"/>
                  <a:gd name="connsiteX2306" fmla="*/ 634178 w 1925044"/>
                  <a:gd name="connsiteY2306" fmla="*/ 971343 h 2048575"/>
                  <a:gd name="connsiteX2307" fmla="*/ 635712 w 1925044"/>
                  <a:gd name="connsiteY2307" fmla="*/ 970064 h 2048575"/>
                  <a:gd name="connsiteX2308" fmla="*/ 640317 w 1925044"/>
                  <a:gd name="connsiteY2308" fmla="*/ 966738 h 2048575"/>
                  <a:gd name="connsiteX2309" fmla="*/ 644666 w 1925044"/>
                  <a:gd name="connsiteY2309" fmla="*/ 962645 h 2048575"/>
                  <a:gd name="connsiteX2310" fmla="*/ 647992 w 1925044"/>
                  <a:gd name="connsiteY2310" fmla="*/ 962389 h 2048575"/>
                  <a:gd name="connsiteX2311" fmla="*/ 649271 w 1925044"/>
                  <a:gd name="connsiteY2311" fmla="*/ 963157 h 2048575"/>
                  <a:gd name="connsiteX2312" fmla="*/ 650550 w 1925044"/>
                  <a:gd name="connsiteY2312" fmla="*/ 964692 h 2048575"/>
                  <a:gd name="connsiteX2313" fmla="*/ 652597 w 1925044"/>
                  <a:gd name="connsiteY2313" fmla="*/ 968529 h 2048575"/>
                  <a:gd name="connsiteX2314" fmla="*/ 654643 w 1925044"/>
                  <a:gd name="connsiteY2314" fmla="*/ 970576 h 2048575"/>
                  <a:gd name="connsiteX2315" fmla="*/ 658225 w 1925044"/>
                  <a:gd name="connsiteY2315" fmla="*/ 973901 h 2048575"/>
                  <a:gd name="connsiteX2316" fmla="*/ 660015 w 1925044"/>
                  <a:gd name="connsiteY2316" fmla="*/ 975180 h 2048575"/>
                  <a:gd name="connsiteX2317" fmla="*/ 661550 w 1925044"/>
                  <a:gd name="connsiteY2317" fmla="*/ 975436 h 2048575"/>
                  <a:gd name="connsiteX2318" fmla="*/ 664876 w 1925044"/>
                  <a:gd name="connsiteY2318" fmla="*/ 975436 h 2048575"/>
                  <a:gd name="connsiteX2319" fmla="*/ 665643 w 1925044"/>
                  <a:gd name="connsiteY2319" fmla="*/ 975948 h 2048575"/>
                  <a:gd name="connsiteX2320" fmla="*/ 668457 w 1925044"/>
                  <a:gd name="connsiteY2320" fmla="*/ 977994 h 2048575"/>
                  <a:gd name="connsiteX2321" fmla="*/ 671783 w 1925044"/>
                  <a:gd name="connsiteY2321" fmla="*/ 979785 h 2048575"/>
                  <a:gd name="connsiteX2322" fmla="*/ 679713 w 1925044"/>
                  <a:gd name="connsiteY2322" fmla="*/ 981320 h 2048575"/>
                  <a:gd name="connsiteX2323" fmla="*/ 684318 w 1925044"/>
                  <a:gd name="connsiteY2323" fmla="*/ 981832 h 2048575"/>
                  <a:gd name="connsiteX2324" fmla="*/ 691481 w 1925044"/>
                  <a:gd name="connsiteY2324" fmla="*/ 981576 h 2048575"/>
                  <a:gd name="connsiteX2325" fmla="*/ 696086 w 1925044"/>
                  <a:gd name="connsiteY2325" fmla="*/ 980808 h 2048575"/>
                  <a:gd name="connsiteX2326" fmla="*/ 703505 w 1925044"/>
                  <a:gd name="connsiteY2326" fmla="*/ 978762 h 2048575"/>
                  <a:gd name="connsiteX2327" fmla="*/ 714249 w 1925044"/>
                  <a:gd name="connsiteY2327" fmla="*/ 973646 h 2048575"/>
                  <a:gd name="connsiteX2328" fmla="*/ 721156 w 1925044"/>
                  <a:gd name="connsiteY2328" fmla="*/ 969296 h 2048575"/>
                  <a:gd name="connsiteX2329" fmla="*/ 737529 w 1925044"/>
                  <a:gd name="connsiteY2329" fmla="*/ 957529 h 2048575"/>
                  <a:gd name="connsiteX2330" fmla="*/ 744180 w 1925044"/>
                  <a:gd name="connsiteY2330" fmla="*/ 951133 h 2048575"/>
                  <a:gd name="connsiteX2331" fmla="*/ 754924 w 1925044"/>
                  <a:gd name="connsiteY2331" fmla="*/ 942180 h 2048575"/>
                  <a:gd name="connsiteX2332" fmla="*/ 758762 w 1925044"/>
                  <a:gd name="connsiteY2332" fmla="*/ 938854 h 2048575"/>
                  <a:gd name="connsiteX2333" fmla="*/ 760808 w 1925044"/>
                  <a:gd name="connsiteY2333" fmla="*/ 936552 h 2048575"/>
                  <a:gd name="connsiteX2334" fmla="*/ 762855 w 1925044"/>
                  <a:gd name="connsiteY2334" fmla="*/ 935017 h 2048575"/>
                  <a:gd name="connsiteX2335" fmla="*/ 766692 w 1925044"/>
                  <a:gd name="connsiteY2335" fmla="*/ 931435 h 2048575"/>
                  <a:gd name="connsiteX2336" fmla="*/ 771553 w 1925044"/>
                  <a:gd name="connsiteY2336" fmla="*/ 926319 h 2048575"/>
                  <a:gd name="connsiteX2337" fmla="*/ 773855 w 1925044"/>
                  <a:gd name="connsiteY2337" fmla="*/ 921970 h 2048575"/>
                  <a:gd name="connsiteX2338" fmla="*/ 774623 w 1925044"/>
                  <a:gd name="connsiteY2338" fmla="*/ 920435 h 2048575"/>
                  <a:gd name="connsiteX2339" fmla="*/ 774623 w 1925044"/>
                  <a:gd name="connsiteY2339" fmla="*/ 917877 h 2048575"/>
                  <a:gd name="connsiteX2340" fmla="*/ 774111 w 1925044"/>
                  <a:gd name="connsiteY2340" fmla="*/ 914295 h 2048575"/>
                  <a:gd name="connsiteX2341" fmla="*/ 774367 w 1925044"/>
                  <a:gd name="connsiteY2341" fmla="*/ 905341 h 2048575"/>
                  <a:gd name="connsiteX2342" fmla="*/ 775134 w 1925044"/>
                  <a:gd name="connsiteY2342" fmla="*/ 902783 h 2048575"/>
                  <a:gd name="connsiteX2343" fmla="*/ 776158 w 1925044"/>
                  <a:gd name="connsiteY2343" fmla="*/ 901248 h 2048575"/>
                  <a:gd name="connsiteX2344" fmla="*/ 780762 w 1925044"/>
                  <a:gd name="connsiteY2344" fmla="*/ 899458 h 2048575"/>
                  <a:gd name="connsiteX2345" fmla="*/ 782809 w 1925044"/>
                  <a:gd name="connsiteY2345" fmla="*/ 898946 h 2048575"/>
                  <a:gd name="connsiteX2346" fmla="*/ 786390 w 1925044"/>
                  <a:gd name="connsiteY2346" fmla="*/ 899458 h 2048575"/>
                  <a:gd name="connsiteX2347" fmla="*/ 788693 w 1925044"/>
                  <a:gd name="connsiteY2347" fmla="*/ 899969 h 2048575"/>
                  <a:gd name="connsiteX2348" fmla="*/ 793809 w 1925044"/>
                  <a:gd name="connsiteY2348" fmla="*/ 902272 h 2048575"/>
                  <a:gd name="connsiteX2349" fmla="*/ 795600 w 1925044"/>
                  <a:gd name="connsiteY2349" fmla="*/ 904318 h 2048575"/>
                  <a:gd name="connsiteX2350" fmla="*/ 797135 w 1925044"/>
                  <a:gd name="connsiteY2350" fmla="*/ 904830 h 2048575"/>
                  <a:gd name="connsiteX2351" fmla="*/ 801228 w 1925044"/>
                  <a:gd name="connsiteY2351" fmla="*/ 904830 h 2048575"/>
                  <a:gd name="connsiteX2352" fmla="*/ 803274 w 1925044"/>
                  <a:gd name="connsiteY2352" fmla="*/ 904062 h 2048575"/>
                  <a:gd name="connsiteX2353" fmla="*/ 806344 w 1925044"/>
                  <a:gd name="connsiteY2353" fmla="*/ 901504 h 2048575"/>
                  <a:gd name="connsiteX2354" fmla="*/ 808135 w 1925044"/>
                  <a:gd name="connsiteY2354" fmla="*/ 898690 h 2048575"/>
                  <a:gd name="connsiteX2355" fmla="*/ 809414 w 1925044"/>
                  <a:gd name="connsiteY2355" fmla="*/ 896900 h 2048575"/>
                  <a:gd name="connsiteX2356" fmla="*/ 812228 w 1925044"/>
                  <a:gd name="connsiteY2356" fmla="*/ 895111 h 2048575"/>
                  <a:gd name="connsiteX2357" fmla="*/ 815298 w 1925044"/>
                  <a:gd name="connsiteY2357" fmla="*/ 892297 h 2048575"/>
                  <a:gd name="connsiteX2358" fmla="*/ 818112 w 1925044"/>
                  <a:gd name="connsiteY2358" fmla="*/ 889227 h 2048575"/>
                  <a:gd name="connsiteX2359" fmla="*/ 819903 w 1925044"/>
                  <a:gd name="connsiteY2359" fmla="*/ 888460 h 2048575"/>
                  <a:gd name="connsiteX2360" fmla="*/ 821949 w 1925044"/>
                  <a:gd name="connsiteY2360" fmla="*/ 888460 h 2048575"/>
                  <a:gd name="connsiteX2361" fmla="*/ 833205 w 1925044"/>
                  <a:gd name="connsiteY2361" fmla="*/ 890762 h 2048575"/>
                  <a:gd name="connsiteX2362" fmla="*/ 838066 w 1925044"/>
                  <a:gd name="connsiteY2362" fmla="*/ 892297 h 2048575"/>
                  <a:gd name="connsiteX2363" fmla="*/ 844461 w 1925044"/>
                  <a:gd name="connsiteY2363" fmla="*/ 895111 h 2048575"/>
                  <a:gd name="connsiteX2364" fmla="*/ 848555 w 1925044"/>
                  <a:gd name="connsiteY2364" fmla="*/ 897670 h 2048575"/>
                  <a:gd name="connsiteX2365" fmla="*/ 854694 w 1925044"/>
                  <a:gd name="connsiteY2365" fmla="*/ 901763 h 2048575"/>
                  <a:gd name="connsiteX2366" fmla="*/ 859299 w 1925044"/>
                  <a:gd name="connsiteY2366" fmla="*/ 905088 h 2048575"/>
                  <a:gd name="connsiteX2367" fmla="*/ 861090 w 1925044"/>
                  <a:gd name="connsiteY2367" fmla="*/ 906879 h 2048575"/>
                  <a:gd name="connsiteX2368" fmla="*/ 864415 w 1925044"/>
                  <a:gd name="connsiteY2368" fmla="*/ 913019 h 2048575"/>
                  <a:gd name="connsiteX2369" fmla="*/ 867741 w 1925044"/>
                  <a:gd name="connsiteY2369" fmla="*/ 917623 h 2048575"/>
                  <a:gd name="connsiteX2370" fmla="*/ 869788 w 1925044"/>
                  <a:gd name="connsiteY2370" fmla="*/ 919926 h 2048575"/>
                  <a:gd name="connsiteX2371" fmla="*/ 873881 w 1925044"/>
                  <a:gd name="connsiteY2371" fmla="*/ 926066 h 2048575"/>
                  <a:gd name="connsiteX2372" fmla="*/ 877462 w 1925044"/>
                  <a:gd name="connsiteY2372" fmla="*/ 929135 h 2048575"/>
                  <a:gd name="connsiteX2373" fmla="*/ 881555 w 1925044"/>
                  <a:gd name="connsiteY2373" fmla="*/ 931949 h 2048575"/>
                  <a:gd name="connsiteX2374" fmla="*/ 885137 w 1925044"/>
                  <a:gd name="connsiteY2374" fmla="*/ 935019 h 2048575"/>
                  <a:gd name="connsiteX2375" fmla="*/ 888718 w 1925044"/>
                  <a:gd name="connsiteY2375" fmla="*/ 936554 h 2048575"/>
                  <a:gd name="connsiteX2376" fmla="*/ 894091 w 1925044"/>
                  <a:gd name="connsiteY2376" fmla="*/ 939112 h 2048575"/>
                  <a:gd name="connsiteX2377" fmla="*/ 897928 w 1925044"/>
                  <a:gd name="connsiteY2377" fmla="*/ 943717 h 2048575"/>
                  <a:gd name="connsiteX2378" fmla="*/ 900742 w 1925044"/>
                  <a:gd name="connsiteY2378" fmla="*/ 944485 h 2048575"/>
                  <a:gd name="connsiteX2379" fmla="*/ 902788 w 1925044"/>
                  <a:gd name="connsiteY2379" fmla="*/ 944229 h 2048575"/>
                  <a:gd name="connsiteX2380" fmla="*/ 904323 w 1925044"/>
                  <a:gd name="connsiteY2380" fmla="*/ 943205 h 2048575"/>
                  <a:gd name="connsiteX2381" fmla="*/ 906114 w 1925044"/>
                  <a:gd name="connsiteY2381" fmla="*/ 940903 h 2048575"/>
                  <a:gd name="connsiteX2382" fmla="*/ 908161 w 1925044"/>
                  <a:gd name="connsiteY2382" fmla="*/ 939112 h 2048575"/>
                  <a:gd name="connsiteX2383" fmla="*/ 910719 w 1925044"/>
                  <a:gd name="connsiteY2383" fmla="*/ 935275 h 2048575"/>
                  <a:gd name="connsiteX2384" fmla="*/ 913789 w 1925044"/>
                  <a:gd name="connsiteY2384" fmla="*/ 932717 h 2048575"/>
                  <a:gd name="connsiteX2385" fmla="*/ 919928 w 1925044"/>
                  <a:gd name="connsiteY2385" fmla="*/ 927600 h 2048575"/>
                  <a:gd name="connsiteX2386" fmla="*/ 924533 w 1925044"/>
                  <a:gd name="connsiteY2386" fmla="*/ 925554 h 2048575"/>
                  <a:gd name="connsiteX2387" fmla="*/ 927347 w 1925044"/>
                  <a:gd name="connsiteY2387" fmla="*/ 925807 h 2048575"/>
                  <a:gd name="connsiteX2388" fmla="*/ 929138 w 1925044"/>
                  <a:gd name="connsiteY2388" fmla="*/ 927342 h 2048575"/>
                  <a:gd name="connsiteX2389" fmla="*/ 931184 w 1925044"/>
                  <a:gd name="connsiteY2389" fmla="*/ 930668 h 2048575"/>
                  <a:gd name="connsiteX2390" fmla="*/ 931952 w 1925044"/>
                  <a:gd name="connsiteY2390" fmla="*/ 933226 h 2048575"/>
                  <a:gd name="connsiteX2391" fmla="*/ 931952 w 1925044"/>
                  <a:gd name="connsiteY2391" fmla="*/ 936296 h 2048575"/>
                  <a:gd name="connsiteX2392" fmla="*/ 933231 w 1925044"/>
                  <a:gd name="connsiteY2392" fmla="*/ 942947 h 2048575"/>
                  <a:gd name="connsiteX2393" fmla="*/ 934254 w 1925044"/>
                  <a:gd name="connsiteY2393" fmla="*/ 946784 h 2048575"/>
                  <a:gd name="connsiteX2394" fmla="*/ 936301 w 1925044"/>
                  <a:gd name="connsiteY2394" fmla="*/ 950110 h 2048575"/>
                  <a:gd name="connsiteX2395" fmla="*/ 937580 w 1925044"/>
                  <a:gd name="connsiteY2395" fmla="*/ 952924 h 2048575"/>
                  <a:gd name="connsiteX2396" fmla="*/ 937580 w 1925044"/>
                  <a:gd name="connsiteY2396" fmla="*/ 954971 h 2048575"/>
                  <a:gd name="connsiteX2397" fmla="*/ 936812 w 1925044"/>
                  <a:gd name="connsiteY2397" fmla="*/ 960599 h 2048575"/>
                  <a:gd name="connsiteX2398" fmla="*/ 936812 w 1925044"/>
                  <a:gd name="connsiteY2398" fmla="*/ 962901 h 2048575"/>
                  <a:gd name="connsiteX2399" fmla="*/ 937324 w 1925044"/>
                  <a:gd name="connsiteY2399" fmla="*/ 966227 h 2048575"/>
                  <a:gd name="connsiteX2400" fmla="*/ 938347 w 1925044"/>
                  <a:gd name="connsiteY2400" fmla="*/ 967506 h 2048575"/>
                  <a:gd name="connsiteX2401" fmla="*/ 938603 w 1925044"/>
                  <a:gd name="connsiteY2401" fmla="*/ 970064 h 2048575"/>
                  <a:gd name="connsiteX2402" fmla="*/ 941929 w 1925044"/>
                  <a:gd name="connsiteY2402" fmla="*/ 978762 h 2048575"/>
                  <a:gd name="connsiteX2403" fmla="*/ 943720 w 1925044"/>
                  <a:gd name="connsiteY2403" fmla="*/ 980297 h 2048575"/>
                  <a:gd name="connsiteX2404" fmla="*/ 946278 w 1925044"/>
                  <a:gd name="connsiteY2404" fmla="*/ 980041 h 2048575"/>
                  <a:gd name="connsiteX2405" fmla="*/ 951650 w 1925044"/>
                  <a:gd name="connsiteY2405" fmla="*/ 978253 h 2048575"/>
                  <a:gd name="connsiteX2406" fmla="*/ 953185 w 1925044"/>
                  <a:gd name="connsiteY2406" fmla="*/ 978764 h 2048575"/>
                  <a:gd name="connsiteX2407" fmla="*/ 954208 w 1925044"/>
                  <a:gd name="connsiteY2407" fmla="*/ 981067 h 2048575"/>
                  <a:gd name="connsiteX2408" fmla="*/ 954464 w 1925044"/>
                  <a:gd name="connsiteY2408" fmla="*/ 983369 h 2048575"/>
                  <a:gd name="connsiteX2409" fmla="*/ 953697 w 1925044"/>
                  <a:gd name="connsiteY2409" fmla="*/ 985416 h 2048575"/>
                  <a:gd name="connsiteX2410" fmla="*/ 951394 w 1925044"/>
                  <a:gd name="connsiteY2410" fmla="*/ 986951 h 2048575"/>
                  <a:gd name="connsiteX2411" fmla="*/ 950883 w 1925044"/>
                  <a:gd name="connsiteY2411" fmla="*/ 988741 h 2048575"/>
                  <a:gd name="connsiteX2412" fmla="*/ 953441 w 1925044"/>
                  <a:gd name="connsiteY2412" fmla="*/ 991811 h 2048575"/>
                  <a:gd name="connsiteX2413" fmla="*/ 952417 w 1925044"/>
                  <a:gd name="connsiteY2413" fmla="*/ 998463 h 2048575"/>
                  <a:gd name="connsiteX2414" fmla="*/ 952929 w 1925044"/>
                  <a:gd name="connsiteY2414" fmla="*/ 1000765 h 2048575"/>
                  <a:gd name="connsiteX2415" fmla="*/ 953441 w 1925044"/>
                  <a:gd name="connsiteY2415" fmla="*/ 1001788 h 2048575"/>
                  <a:gd name="connsiteX2416" fmla="*/ 955999 w 1925044"/>
                  <a:gd name="connsiteY2416" fmla="*/ 1007416 h 2048575"/>
                  <a:gd name="connsiteX2417" fmla="*/ 957022 w 1925044"/>
                  <a:gd name="connsiteY2417" fmla="*/ 1010230 h 2048575"/>
                  <a:gd name="connsiteX2418" fmla="*/ 958045 w 1925044"/>
                  <a:gd name="connsiteY2418" fmla="*/ 1013812 h 2048575"/>
                  <a:gd name="connsiteX2419" fmla="*/ 958813 w 1925044"/>
                  <a:gd name="connsiteY2419" fmla="*/ 1015347 h 2048575"/>
                  <a:gd name="connsiteX2420" fmla="*/ 961371 w 1925044"/>
                  <a:gd name="connsiteY2420" fmla="*/ 1017649 h 2048575"/>
                  <a:gd name="connsiteX2421" fmla="*/ 965464 w 1925044"/>
                  <a:gd name="connsiteY2421" fmla="*/ 1024300 h 2048575"/>
                  <a:gd name="connsiteX2422" fmla="*/ 966999 w 1925044"/>
                  <a:gd name="connsiteY2422" fmla="*/ 1027882 h 2048575"/>
                  <a:gd name="connsiteX2423" fmla="*/ 966999 w 1925044"/>
                  <a:gd name="connsiteY2423" fmla="*/ 1031463 h 2048575"/>
                  <a:gd name="connsiteX2424" fmla="*/ 966232 w 1925044"/>
                  <a:gd name="connsiteY2424" fmla="*/ 1034022 h 2048575"/>
                  <a:gd name="connsiteX2425" fmla="*/ 966999 w 1925044"/>
                  <a:gd name="connsiteY2425" fmla="*/ 1036836 h 2048575"/>
                  <a:gd name="connsiteX2426" fmla="*/ 970836 w 1925044"/>
                  <a:gd name="connsiteY2426" fmla="*/ 1038370 h 2048575"/>
                  <a:gd name="connsiteX2427" fmla="*/ 975441 w 1925044"/>
                  <a:gd name="connsiteY2427" fmla="*/ 1038626 h 2048575"/>
                  <a:gd name="connsiteX2428" fmla="*/ 981581 w 1925044"/>
                  <a:gd name="connsiteY2428" fmla="*/ 1037859 h 2048575"/>
                  <a:gd name="connsiteX2429" fmla="*/ 984651 w 1925044"/>
                  <a:gd name="connsiteY2429" fmla="*/ 1035812 h 2048575"/>
                  <a:gd name="connsiteX2430" fmla="*/ 984907 w 1925044"/>
                  <a:gd name="connsiteY2430" fmla="*/ 1034789 h 2048575"/>
                  <a:gd name="connsiteX2431" fmla="*/ 983883 w 1925044"/>
                  <a:gd name="connsiteY2431" fmla="*/ 1032742 h 2048575"/>
                  <a:gd name="connsiteX2432" fmla="*/ 980046 w 1925044"/>
                  <a:gd name="connsiteY2432" fmla="*/ 1028905 h 2048575"/>
                  <a:gd name="connsiteX2433" fmla="*/ 978767 w 1925044"/>
                  <a:gd name="connsiteY2433" fmla="*/ 1026858 h 2048575"/>
                  <a:gd name="connsiteX2434" fmla="*/ 978767 w 1925044"/>
                  <a:gd name="connsiteY2434" fmla="*/ 1022765 h 2048575"/>
                  <a:gd name="connsiteX2435" fmla="*/ 979278 w 1925044"/>
                  <a:gd name="connsiteY2435" fmla="*/ 1017393 h 2048575"/>
                  <a:gd name="connsiteX2436" fmla="*/ 980813 w 1925044"/>
                  <a:gd name="connsiteY2436" fmla="*/ 1015347 h 2048575"/>
                  <a:gd name="connsiteX2437" fmla="*/ 982093 w 1925044"/>
                  <a:gd name="connsiteY2437" fmla="*/ 1014579 h 2048575"/>
                  <a:gd name="connsiteX2438" fmla="*/ 985930 w 1925044"/>
                  <a:gd name="connsiteY2438" fmla="*/ 1013812 h 2048575"/>
                  <a:gd name="connsiteX2439" fmla="*/ 987976 w 1925044"/>
                  <a:gd name="connsiteY2439" fmla="*/ 1012788 h 2048575"/>
                  <a:gd name="connsiteX2440" fmla="*/ 989256 w 1925044"/>
                  <a:gd name="connsiteY2440" fmla="*/ 1010998 h 2048575"/>
                  <a:gd name="connsiteX2441" fmla="*/ 990279 w 1925044"/>
                  <a:gd name="connsiteY2441" fmla="*/ 1008440 h 2048575"/>
                  <a:gd name="connsiteX2442" fmla="*/ 990279 w 1925044"/>
                  <a:gd name="connsiteY2442" fmla="*/ 1006649 h 2048575"/>
                  <a:gd name="connsiteX2443" fmla="*/ 989511 w 1925044"/>
                  <a:gd name="connsiteY2443" fmla="*/ 1004346 h 2048575"/>
                  <a:gd name="connsiteX2444" fmla="*/ 991046 w 1925044"/>
                  <a:gd name="connsiteY2444" fmla="*/ 1001788 h 2048575"/>
                  <a:gd name="connsiteX2445" fmla="*/ 991302 w 1925044"/>
                  <a:gd name="connsiteY2445" fmla="*/ 1000509 h 2048575"/>
                  <a:gd name="connsiteX2446" fmla="*/ 990790 w 1925044"/>
                  <a:gd name="connsiteY2446" fmla="*/ 999230 h 2048575"/>
                  <a:gd name="connsiteX2447" fmla="*/ 989256 w 1925044"/>
                  <a:gd name="connsiteY2447" fmla="*/ 998207 h 2048575"/>
                  <a:gd name="connsiteX2448" fmla="*/ 988488 w 1925044"/>
                  <a:gd name="connsiteY2448" fmla="*/ 996672 h 2048575"/>
                  <a:gd name="connsiteX2449" fmla="*/ 988744 w 1925044"/>
                  <a:gd name="connsiteY2449" fmla="*/ 995904 h 2048575"/>
                  <a:gd name="connsiteX2450" fmla="*/ 991046 w 1925044"/>
                  <a:gd name="connsiteY2450" fmla="*/ 993858 h 2048575"/>
                  <a:gd name="connsiteX2451" fmla="*/ 991046 w 1925044"/>
                  <a:gd name="connsiteY2451" fmla="*/ 992835 h 2048575"/>
                  <a:gd name="connsiteX2452" fmla="*/ 989767 w 1925044"/>
                  <a:gd name="connsiteY2452" fmla="*/ 990020 h 2048575"/>
                  <a:gd name="connsiteX2453" fmla="*/ 989767 w 1925044"/>
                  <a:gd name="connsiteY2453" fmla="*/ 987462 h 2048575"/>
                  <a:gd name="connsiteX2454" fmla="*/ 990279 w 1925044"/>
                  <a:gd name="connsiteY2454" fmla="*/ 986183 h 2048575"/>
                  <a:gd name="connsiteX2455" fmla="*/ 992069 w 1925044"/>
                  <a:gd name="connsiteY2455" fmla="*/ 983881 h 2048575"/>
                  <a:gd name="connsiteX2456" fmla="*/ 995139 w 1925044"/>
                  <a:gd name="connsiteY2456" fmla="*/ 981578 h 2048575"/>
                  <a:gd name="connsiteX2457" fmla="*/ 999744 w 1925044"/>
                  <a:gd name="connsiteY2457" fmla="*/ 975950 h 2048575"/>
                  <a:gd name="connsiteX2458" fmla="*/ 1000000 w 1925044"/>
                  <a:gd name="connsiteY2458" fmla="*/ 975183 h 2048575"/>
                  <a:gd name="connsiteX2459" fmla="*/ 998977 w 1925044"/>
                  <a:gd name="connsiteY2459" fmla="*/ 972881 h 2048575"/>
                  <a:gd name="connsiteX2460" fmla="*/ 999233 w 1925044"/>
                  <a:gd name="connsiteY2460" fmla="*/ 970578 h 2048575"/>
                  <a:gd name="connsiteX2461" fmla="*/ 1002047 w 1925044"/>
                  <a:gd name="connsiteY2461" fmla="*/ 968532 h 2048575"/>
                  <a:gd name="connsiteX2462" fmla="*/ 1002047 w 1925044"/>
                  <a:gd name="connsiteY2462" fmla="*/ 967253 h 2048575"/>
                  <a:gd name="connsiteX2463" fmla="*/ 1000767 w 1925044"/>
                  <a:gd name="connsiteY2463" fmla="*/ 964950 h 2048575"/>
                  <a:gd name="connsiteX2464" fmla="*/ 998465 w 1925044"/>
                  <a:gd name="connsiteY2464" fmla="*/ 962648 h 2048575"/>
                  <a:gd name="connsiteX2465" fmla="*/ 997442 w 1925044"/>
                  <a:gd name="connsiteY2465" fmla="*/ 961369 h 2048575"/>
                  <a:gd name="connsiteX2466" fmla="*/ 997442 w 1925044"/>
                  <a:gd name="connsiteY2466" fmla="*/ 959066 h 2048575"/>
                  <a:gd name="connsiteX2467" fmla="*/ 998977 w 1925044"/>
                  <a:gd name="connsiteY2467" fmla="*/ 958555 h 2048575"/>
                  <a:gd name="connsiteX2468" fmla="*/ 1000512 w 1925044"/>
                  <a:gd name="connsiteY2468" fmla="*/ 956764 h 2048575"/>
                  <a:gd name="connsiteX2469" fmla="*/ 1000512 w 1925044"/>
                  <a:gd name="connsiteY2469" fmla="*/ 955485 h 2048575"/>
                  <a:gd name="connsiteX2470" fmla="*/ 1001791 w 1925044"/>
                  <a:gd name="connsiteY2470" fmla="*/ 954462 h 2048575"/>
                  <a:gd name="connsiteX2471" fmla="*/ 1002558 w 1925044"/>
                  <a:gd name="connsiteY2471" fmla="*/ 950624 h 2048575"/>
                  <a:gd name="connsiteX2472" fmla="*/ 1003070 w 1925044"/>
                  <a:gd name="connsiteY2472" fmla="*/ 949601 h 2048575"/>
                  <a:gd name="connsiteX2473" fmla="*/ 1005628 w 1925044"/>
                  <a:gd name="connsiteY2473" fmla="*/ 946531 h 2048575"/>
                  <a:gd name="connsiteX2474" fmla="*/ 1006395 w 1925044"/>
                  <a:gd name="connsiteY2474" fmla="*/ 944485 h 2048575"/>
                  <a:gd name="connsiteX2475" fmla="*/ 1006395 w 1925044"/>
                  <a:gd name="connsiteY2475" fmla="*/ 942438 h 2048575"/>
                  <a:gd name="connsiteX2476" fmla="*/ 1006140 w 1925044"/>
                  <a:gd name="connsiteY2476" fmla="*/ 941159 h 2048575"/>
                  <a:gd name="connsiteX2477" fmla="*/ 1004860 w 1925044"/>
                  <a:gd name="connsiteY2477" fmla="*/ 939112 h 2048575"/>
                  <a:gd name="connsiteX2478" fmla="*/ 1004349 w 1925044"/>
                  <a:gd name="connsiteY2478" fmla="*/ 937321 h 2048575"/>
                  <a:gd name="connsiteX2479" fmla="*/ 1004349 w 1925044"/>
                  <a:gd name="connsiteY2479" fmla="*/ 935019 h 2048575"/>
                  <a:gd name="connsiteX2480" fmla="*/ 1005116 w 1925044"/>
                  <a:gd name="connsiteY2480" fmla="*/ 933484 h 2048575"/>
                  <a:gd name="connsiteX2481" fmla="*/ 1007163 w 1925044"/>
                  <a:gd name="connsiteY2481" fmla="*/ 932205 h 2048575"/>
                  <a:gd name="connsiteX2482" fmla="*/ 1010233 w 1925044"/>
                  <a:gd name="connsiteY2482" fmla="*/ 931952 h 2048575"/>
                  <a:gd name="connsiteX2483" fmla="*/ 1012279 w 1925044"/>
                  <a:gd name="connsiteY2483" fmla="*/ 932205 h 2048575"/>
                  <a:gd name="connsiteX2484" fmla="*/ 1014070 w 1925044"/>
                  <a:gd name="connsiteY2484" fmla="*/ 932973 h 2048575"/>
                  <a:gd name="connsiteX2485" fmla="*/ 1018419 w 1925044"/>
                  <a:gd name="connsiteY2485" fmla="*/ 933740 h 2048575"/>
                  <a:gd name="connsiteX2486" fmla="*/ 1023791 w 1925044"/>
                  <a:gd name="connsiteY2486" fmla="*/ 934252 h 2048575"/>
                  <a:gd name="connsiteX2487" fmla="*/ 1026861 w 1925044"/>
                  <a:gd name="connsiteY2487" fmla="*/ 933996 h 2048575"/>
                  <a:gd name="connsiteX2488" fmla="*/ 1026861 w 1925044"/>
                  <a:gd name="connsiteY2488" fmla="*/ 932717 h 2048575"/>
                  <a:gd name="connsiteX2489" fmla="*/ 1028396 w 1925044"/>
                  <a:gd name="connsiteY2489" fmla="*/ 929903 h 2048575"/>
                  <a:gd name="connsiteX2490" fmla="*/ 1030698 w 1925044"/>
                  <a:gd name="connsiteY2490" fmla="*/ 930670 h 2048575"/>
                  <a:gd name="connsiteX2491" fmla="*/ 1032489 w 1925044"/>
                  <a:gd name="connsiteY2491" fmla="*/ 930670 h 2048575"/>
                  <a:gd name="connsiteX2492" fmla="*/ 1034536 w 1925044"/>
                  <a:gd name="connsiteY2492" fmla="*/ 929647 h 2048575"/>
                  <a:gd name="connsiteX2493" fmla="*/ 1037094 w 1925044"/>
                  <a:gd name="connsiteY2493" fmla="*/ 928880 h 2048575"/>
                  <a:gd name="connsiteX2494" fmla="*/ 1038629 w 1925044"/>
                  <a:gd name="connsiteY2494" fmla="*/ 928112 h 2048575"/>
                  <a:gd name="connsiteX2495" fmla="*/ 1038629 w 1925044"/>
                  <a:gd name="connsiteY2495" fmla="*/ 926577 h 2048575"/>
                  <a:gd name="connsiteX2496" fmla="*/ 1039908 w 1925044"/>
                  <a:gd name="connsiteY2496" fmla="*/ 926066 h 2048575"/>
                  <a:gd name="connsiteX2497" fmla="*/ 1044513 w 1925044"/>
                  <a:gd name="connsiteY2497" fmla="*/ 926577 h 2048575"/>
                  <a:gd name="connsiteX2498" fmla="*/ 1050141 w 1925044"/>
                  <a:gd name="connsiteY2498" fmla="*/ 926066 h 2048575"/>
                  <a:gd name="connsiteX2499" fmla="*/ 1055001 w 1925044"/>
                  <a:gd name="connsiteY2499" fmla="*/ 924786 h 2048575"/>
                  <a:gd name="connsiteX2500" fmla="*/ 1057048 w 1925044"/>
                  <a:gd name="connsiteY2500" fmla="*/ 924019 h 2048575"/>
                  <a:gd name="connsiteX2501" fmla="*/ 1056536 w 1925044"/>
                  <a:gd name="connsiteY2501" fmla="*/ 920437 h 2048575"/>
                  <a:gd name="connsiteX2502" fmla="*/ 1057559 w 1925044"/>
                  <a:gd name="connsiteY2502" fmla="*/ 911995 h 2048575"/>
                  <a:gd name="connsiteX2503" fmla="*/ 1057559 w 1925044"/>
                  <a:gd name="connsiteY2503" fmla="*/ 904321 h 2048575"/>
                  <a:gd name="connsiteX2504" fmla="*/ 1058327 w 1925044"/>
                  <a:gd name="connsiteY2504" fmla="*/ 899716 h 2048575"/>
                  <a:gd name="connsiteX2505" fmla="*/ 1058327 w 1925044"/>
                  <a:gd name="connsiteY2505" fmla="*/ 897414 h 2048575"/>
                  <a:gd name="connsiteX2506" fmla="*/ 1057559 w 1925044"/>
                  <a:gd name="connsiteY2506" fmla="*/ 896390 h 2048575"/>
                  <a:gd name="connsiteX2507" fmla="*/ 1055769 w 1925044"/>
                  <a:gd name="connsiteY2507" fmla="*/ 894344 h 2048575"/>
                  <a:gd name="connsiteX2508" fmla="*/ 1051420 w 1925044"/>
                  <a:gd name="connsiteY2508" fmla="*/ 890762 h 2048575"/>
                  <a:gd name="connsiteX2509" fmla="*/ 1045280 w 1925044"/>
                  <a:gd name="connsiteY2509" fmla="*/ 887181 h 2048575"/>
                  <a:gd name="connsiteX2510" fmla="*/ 1041954 w 1925044"/>
                  <a:gd name="connsiteY2510" fmla="*/ 885902 h 2048575"/>
                  <a:gd name="connsiteX2511" fmla="*/ 1039652 w 1925044"/>
                  <a:gd name="connsiteY2511" fmla="*/ 886157 h 2048575"/>
                  <a:gd name="connsiteX2512" fmla="*/ 1039140 w 1925044"/>
                  <a:gd name="connsiteY2512" fmla="*/ 885390 h 2048575"/>
                  <a:gd name="connsiteX2513" fmla="*/ 1038629 w 1925044"/>
                  <a:gd name="connsiteY2513" fmla="*/ 883088 h 2048575"/>
                  <a:gd name="connsiteX2514" fmla="*/ 1037350 w 1925044"/>
                  <a:gd name="connsiteY2514" fmla="*/ 880530 h 2048575"/>
                  <a:gd name="connsiteX2515" fmla="*/ 1036838 w 1925044"/>
                  <a:gd name="connsiteY2515" fmla="*/ 878227 h 2048575"/>
                  <a:gd name="connsiteX2516" fmla="*/ 1036582 w 1925044"/>
                  <a:gd name="connsiteY2516" fmla="*/ 874390 h 2048575"/>
                  <a:gd name="connsiteX2517" fmla="*/ 1036071 w 1925044"/>
                  <a:gd name="connsiteY2517" fmla="*/ 872852 h 2048575"/>
                  <a:gd name="connsiteX2518" fmla="*/ 1034791 w 1925044"/>
                  <a:gd name="connsiteY2518" fmla="*/ 870294 h 2048575"/>
                  <a:gd name="connsiteX2519" fmla="*/ 1033768 w 1925044"/>
                  <a:gd name="connsiteY2519" fmla="*/ 867480 h 2048575"/>
                  <a:gd name="connsiteX2520" fmla="*/ 1033768 w 1925044"/>
                  <a:gd name="connsiteY2520" fmla="*/ 862364 h 2048575"/>
                  <a:gd name="connsiteX2521" fmla="*/ 1033001 w 1925044"/>
                  <a:gd name="connsiteY2521" fmla="*/ 859550 h 2048575"/>
                  <a:gd name="connsiteX2522" fmla="*/ 1030187 w 1925044"/>
                  <a:gd name="connsiteY2522" fmla="*/ 858782 h 2048575"/>
                  <a:gd name="connsiteX2523" fmla="*/ 1027884 w 1925044"/>
                  <a:gd name="connsiteY2523" fmla="*/ 849061 h 2048575"/>
                  <a:gd name="connsiteX2524" fmla="*/ 1026861 w 1925044"/>
                  <a:gd name="connsiteY2524" fmla="*/ 846503 h 2048575"/>
                  <a:gd name="connsiteX2525" fmla="*/ 1024559 w 1925044"/>
                  <a:gd name="connsiteY2525" fmla="*/ 842410 h 2048575"/>
                  <a:gd name="connsiteX2526" fmla="*/ 1021745 w 1925044"/>
                  <a:gd name="connsiteY2526" fmla="*/ 838828 h 2048575"/>
                  <a:gd name="connsiteX2527" fmla="*/ 1020466 w 1925044"/>
                  <a:gd name="connsiteY2527" fmla="*/ 838572 h 2048575"/>
                  <a:gd name="connsiteX2528" fmla="*/ 1018163 w 1925044"/>
                  <a:gd name="connsiteY2528" fmla="*/ 839084 h 2048575"/>
                  <a:gd name="connsiteX2529" fmla="*/ 1016628 w 1925044"/>
                  <a:gd name="connsiteY2529" fmla="*/ 838828 h 2048575"/>
                  <a:gd name="connsiteX2530" fmla="*/ 1015349 w 1925044"/>
                  <a:gd name="connsiteY2530" fmla="*/ 836782 h 2048575"/>
                  <a:gd name="connsiteX2531" fmla="*/ 1015349 w 1925044"/>
                  <a:gd name="connsiteY2531" fmla="*/ 835503 h 2048575"/>
                  <a:gd name="connsiteX2532" fmla="*/ 1017140 w 1925044"/>
                  <a:gd name="connsiteY2532" fmla="*/ 833712 h 2048575"/>
                  <a:gd name="connsiteX2533" fmla="*/ 1018419 w 1925044"/>
                  <a:gd name="connsiteY2533" fmla="*/ 831665 h 2048575"/>
                  <a:gd name="connsiteX2534" fmla="*/ 1017651 w 1925044"/>
                  <a:gd name="connsiteY2534" fmla="*/ 829619 h 2048575"/>
                  <a:gd name="connsiteX2535" fmla="*/ 1017651 w 1925044"/>
                  <a:gd name="connsiteY2535" fmla="*/ 828081 h 2048575"/>
                  <a:gd name="connsiteX2536" fmla="*/ 1018163 w 1925044"/>
                  <a:gd name="connsiteY2536" fmla="*/ 823732 h 2048575"/>
                  <a:gd name="connsiteX2537" fmla="*/ 1019186 w 1925044"/>
                  <a:gd name="connsiteY2537" fmla="*/ 821174 h 2048575"/>
                  <a:gd name="connsiteX2538" fmla="*/ 1020977 w 1925044"/>
                  <a:gd name="connsiteY2538" fmla="*/ 820151 h 2048575"/>
                  <a:gd name="connsiteX2539" fmla="*/ 1022256 w 1925044"/>
                  <a:gd name="connsiteY2539" fmla="*/ 818363 h 2048575"/>
                  <a:gd name="connsiteX2540" fmla="*/ 1022768 w 1925044"/>
                  <a:gd name="connsiteY2540" fmla="*/ 817084 h 2048575"/>
                  <a:gd name="connsiteX2541" fmla="*/ 1024559 w 1925044"/>
                  <a:gd name="connsiteY2541" fmla="*/ 808897 h 2048575"/>
                  <a:gd name="connsiteX2542" fmla="*/ 1027373 w 1925044"/>
                  <a:gd name="connsiteY2542" fmla="*/ 804549 h 2048575"/>
                  <a:gd name="connsiteX2543" fmla="*/ 1030698 w 1925044"/>
                  <a:gd name="connsiteY2543" fmla="*/ 802502 h 2048575"/>
                  <a:gd name="connsiteX2544" fmla="*/ 1034024 w 1925044"/>
                  <a:gd name="connsiteY2544" fmla="*/ 800967 h 2048575"/>
                  <a:gd name="connsiteX2545" fmla="*/ 1037605 w 1925044"/>
                  <a:gd name="connsiteY2545" fmla="*/ 799688 h 2048575"/>
                  <a:gd name="connsiteX2546" fmla="*/ 1040420 w 1925044"/>
                  <a:gd name="connsiteY2546" fmla="*/ 799688 h 2048575"/>
                  <a:gd name="connsiteX2547" fmla="*/ 1048606 w 1925044"/>
                  <a:gd name="connsiteY2547" fmla="*/ 801479 h 2048575"/>
                  <a:gd name="connsiteX2548" fmla="*/ 1054745 w 1925044"/>
                  <a:gd name="connsiteY2548" fmla="*/ 802246 h 2048575"/>
                  <a:gd name="connsiteX2549" fmla="*/ 1057304 w 1925044"/>
                  <a:gd name="connsiteY2549" fmla="*/ 801479 h 2048575"/>
                  <a:gd name="connsiteX2550" fmla="*/ 1058839 w 1925044"/>
                  <a:gd name="connsiteY2550" fmla="*/ 798409 h 2048575"/>
                  <a:gd name="connsiteX2551" fmla="*/ 1061141 w 1925044"/>
                  <a:gd name="connsiteY2551" fmla="*/ 795595 h 2048575"/>
                  <a:gd name="connsiteX2552" fmla="*/ 1064467 w 1925044"/>
                  <a:gd name="connsiteY2552" fmla="*/ 791246 h 2048575"/>
                  <a:gd name="connsiteX2553" fmla="*/ 1064467 w 1925044"/>
                  <a:gd name="connsiteY2553" fmla="*/ 789967 h 2048575"/>
                  <a:gd name="connsiteX2554" fmla="*/ 1061908 w 1925044"/>
                  <a:gd name="connsiteY2554" fmla="*/ 786641 h 2048575"/>
                  <a:gd name="connsiteX2555" fmla="*/ 1061908 w 1925044"/>
                  <a:gd name="connsiteY2555" fmla="*/ 785362 h 2048575"/>
                  <a:gd name="connsiteX2556" fmla="*/ 1062420 w 1925044"/>
                  <a:gd name="connsiteY2556" fmla="*/ 783827 h 2048575"/>
                  <a:gd name="connsiteX2557" fmla="*/ 1065490 w 1925044"/>
                  <a:gd name="connsiteY2557" fmla="*/ 781269 h 2048575"/>
                  <a:gd name="connsiteX2558" fmla="*/ 1065234 w 1925044"/>
                  <a:gd name="connsiteY2558" fmla="*/ 779990 h 2048575"/>
                  <a:gd name="connsiteX2559" fmla="*/ 1063443 w 1925044"/>
                  <a:gd name="connsiteY2559" fmla="*/ 778199 h 2048575"/>
                  <a:gd name="connsiteX2560" fmla="*/ 1062420 w 1925044"/>
                  <a:gd name="connsiteY2560" fmla="*/ 776408 h 2048575"/>
                  <a:gd name="connsiteX2561" fmla="*/ 1062420 w 1925044"/>
                  <a:gd name="connsiteY2561" fmla="*/ 775385 h 2048575"/>
                  <a:gd name="connsiteX2562" fmla="*/ 1063443 w 1925044"/>
                  <a:gd name="connsiteY2562" fmla="*/ 771548 h 2048575"/>
                  <a:gd name="connsiteX2563" fmla="*/ 1064722 w 1925044"/>
                  <a:gd name="connsiteY2563" fmla="*/ 769245 h 2048575"/>
                  <a:gd name="connsiteX2564" fmla="*/ 1063955 w 1925044"/>
                  <a:gd name="connsiteY2564" fmla="*/ 768222 h 2048575"/>
                  <a:gd name="connsiteX2565" fmla="*/ 1059094 w 1925044"/>
                  <a:gd name="connsiteY2565" fmla="*/ 767710 h 2048575"/>
                  <a:gd name="connsiteX2566" fmla="*/ 1055257 w 1925044"/>
                  <a:gd name="connsiteY2566" fmla="*/ 766431 h 2048575"/>
                  <a:gd name="connsiteX2567" fmla="*/ 1052955 w 1925044"/>
                  <a:gd name="connsiteY2567" fmla="*/ 764641 h 2048575"/>
                  <a:gd name="connsiteX2568" fmla="*/ 1051420 w 1925044"/>
                  <a:gd name="connsiteY2568" fmla="*/ 762338 h 2048575"/>
                  <a:gd name="connsiteX2569" fmla="*/ 1050652 w 1925044"/>
                  <a:gd name="connsiteY2569" fmla="*/ 760036 h 2048575"/>
                  <a:gd name="connsiteX2570" fmla="*/ 1049885 w 1925044"/>
                  <a:gd name="connsiteY2570" fmla="*/ 757478 h 2048575"/>
                  <a:gd name="connsiteX2571" fmla="*/ 1049629 w 1925044"/>
                  <a:gd name="connsiteY2571" fmla="*/ 753385 h 2048575"/>
                  <a:gd name="connsiteX2572" fmla="*/ 1048350 w 1925044"/>
                  <a:gd name="connsiteY2572" fmla="*/ 748780 h 2048575"/>
                  <a:gd name="connsiteX2573" fmla="*/ 1046303 w 1925044"/>
                  <a:gd name="connsiteY2573" fmla="*/ 747245 h 2048575"/>
                  <a:gd name="connsiteX2574" fmla="*/ 1040164 w 1925044"/>
                  <a:gd name="connsiteY2574" fmla="*/ 746222 h 2048575"/>
                  <a:gd name="connsiteX2575" fmla="*/ 1038885 w 1925044"/>
                  <a:gd name="connsiteY2575" fmla="*/ 744942 h 2048575"/>
                  <a:gd name="connsiteX2576" fmla="*/ 1038629 w 1925044"/>
                  <a:gd name="connsiteY2576" fmla="*/ 742896 h 2048575"/>
                  <a:gd name="connsiteX2577" fmla="*/ 1038885 w 1925044"/>
                  <a:gd name="connsiteY2577" fmla="*/ 740849 h 2048575"/>
                  <a:gd name="connsiteX2578" fmla="*/ 1040931 w 1925044"/>
                  <a:gd name="connsiteY2578" fmla="*/ 737268 h 2048575"/>
                  <a:gd name="connsiteX2579" fmla="*/ 1042210 w 1925044"/>
                  <a:gd name="connsiteY2579" fmla="*/ 734198 h 2048575"/>
                  <a:gd name="connsiteX2580" fmla="*/ 1042466 w 1925044"/>
                  <a:gd name="connsiteY2580" fmla="*/ 731128 h 2048575"/>
                  <a:gd name="connsiteX2581" fmla="*/ 1041443 w 1925044"/>
                  <a:gd name="connsiteY2581" fmla="*/ 725244 h 2048575"/>
                  <a:gd name="connsiteX2582" fmla="*/ 1039908 w 1925044"/>
                  <a:gd name="connsiteY2582" fmla="*/ 722686 h 2048575"/>
                  <a:gd name="connsiteX2583" fmla="*/ 1037605 w 1925044"/>
                  <a:gd name="connsiteY2583" fmla="*/ 719360 h 2048575"/>
                  <a:gd name="connsiteX2584" fmla="*/ 1033512 w 1925044"/>
                  <a:gd name="connsiteY2584" fmla="*/ 716037 h 2048575"/>
                  <a:gd name="connsiteX2585" fmla="*/ 1029163 w 1925044"/>
                  <a:gd name="connsiteY2585" fmla="*/ 713735 h 2048575"/>
                  <a:gd name="connsiteX2586" fmla="*/ 1025326 w 1925044"/>
                  <a:gd name="connsiteY2586" fmla="*/ 710409 h 2048575"/>
                  <a:gd name="connsiteX2587" fmla="*/ 1022512 w 1925044"/>
                  <a:gd name="connsiteY2587" fmla="*/ 705037 h 2048575"/>
                  <a:gd name="connsiteX2588" fmla="*/ 1022256 w 1925044"/>
                  <a:gd name="connsiteY2588" fmla="*/ 701200 h 2048575"/>
                  <a:gd name="connsiteX2589" fmla="*/ 1021745 w 1925044"/>
                  <a:gd name="connsiteY2589" fmla="*/ 699921 h 2048575"/>
                  <a:gd name="connsiteX2590" fmla="*/ 1020466 w 1925044"/>
                  <a:gd name="connsiteY2590" fmla="*/ 698897 h 2048575"/>
                  <a:gd name="connsiteX2591" fmla="*/ 1016884 w 1925044"/>
                  <a:gd name="connsiteY2591" fmla="*/ 696851 h 2048575"/>
                  <a:gd name="connsiteX2592" fmla="*/ 1014070 w 1925044"/>
                  <a:gd name="connsiteY2592" fmla="*/ 691479 h 2048575"/>
                  <a:gd name="connsiteX2593" fmla="*/ 1013303 w 1925044"/>
                  <a:gd name="connsiteY2593" fmla="*/ 689688 h 2048575"/>
                  <a:gd name="connsiteX2594" fmla="*/ 1013558 w 1925044"/>
                  <a:gd name="connsiteY2594" fmla="*/ 687386 h 2048575"/>
                  <a:gd name="connsiteX2595" fmla="*/ 1014582 w 1925044"/>
                  <a:gd name="connsiteY2595" fmla="*/ 685083 h 2048575"/>
                  <a:gd name="connsiteX2596" fmla="*/ 1014326 w 1925044"/>
                  <a:gd name="connsiteY2596" fmla="*/ 683292 h 2048575"/>
                  <a:gd name="connsiteX2597" fmla="*/ 1013047 w 1925044"/>
                  <a:gd name="connsiteY2597" fmla="*/ 681757 h 2048575"/>
                  <a:gd name="connsiteX2598" fmla="*/ 1009721 w 1925044"/>
                  <a:gd name="connsiteY2598" fmla="*/ 681246 h 2048575"/>
                  <a:gd name="connsiteX2599" fmla="*/ 1007675 w 1925044"/>
                  <a:gd name="connsiteY2599" fmla="*/ 680478 h 2048575"/>
                  <a:gd name="connsiteX2600" fmla="*/ 1004093 w 1925044"/>
                  <a:gd name="connsiteY2600" fmla="*/ 678688 h 2048575"/>
                  <a:gd name="connsiteX2601" fmla="*/ 1002558 w 1925044"/>
                  <a:gd name="connsiteY2601" fmla="*/ 677409 h 2048575"/>
                  <a:gd name="connsiteX2602" fmla="*/ 1002047 w 1925044"/>
                  <a:gd name="connsiteY2602" fmla="*/ 675874 h 2048575"/>
                  <a:gd name="connsiteX2603" fmla="*/ 1002047 w 1925044"/>
                  <a:gd name="connsiteY2603" fmla="*/ 673827 h 2048575"/>
                  <a:gd name="connsiteX2604" fmla="*/ 1001023 w 1925044"/>
                  <a:gd name="connsiteY2604" fmla="*/ 672292 h 2048575"/>
                  <a:gd name="connsiteX2605" fmla="*/ 998209 w 1925044"/>
                  <a:gd name="connsiteY2605" fmla="*/ 670501 h 2048575"/>
                  <a:gd name="connsiteX2606" fmla="*/ 996930 w 1925044"/>
                  <a:gd name="connsiteY2606" fmla="*/ 668711 h 2048575"/>
                  <a:gd name="connsiteX2607" fmla="*/ 996930 w 1925044"/>
                  <a:gd name="connsiteY2607" fmla="*/ 667687 h 2048575"/>
                  <a:gd name="connsiteX2608" fmla="*/ 997698 w 1925044"/>
                  <a:gd name="connsiteY2608" fmla="*/ 665385 h 2048575"/>
                  <a:gd name="connsiteX2609" fmla="*/ 999233 w 1925044"/>
                  <a:gd name="connsiteY2609" fmla="*/ 662827 h 2048575"/>
                  <a:gd name="connsiteX2610" fmla="*/ 999233 w 1925044"/>
                  <a:gd name="connsiteY2610" fmla="*/ 660780 h 2048575"/>
                  <a:gd name="connsiteX2611" fmla="*/ 998209 w 1925044"/>
                  <a:gd name="connsiteY2611" fmla="*/ 658989 h 2048575"/>
                  <a:gd name="connsiteX2612" fmla="*/ 995139 w 1925044"/>
                  <a:gd name="connsiteY2612" fmla="*/ 656943 h 2048575"/>
                  <a:gd name="connsiteX2613" fmla="*/ 994116 w 1925044"/>
                  <a:gd name="connsiteY2613" fmla="*/ 655152 h 2048575"/>
                  <a:gd name="connsiteX2614" fmla="*/ 994372 w 1925044"/>
                  <a:gd name="connsiteY2614" fmla="*/ 651571 h 2048575"/>
                  <a:gd name="connsiteX2615" fmla="*/ 995395 w 1925044"/>
                  <a:gd name="connsiteY2615" fmla="*/ 650292 h 2048575"/>
                  <a:gd name="connsiteX2616" fmla="*/ 997186 w 1925044"/>
                  <a:gd name="connsiteY2616" fmla="*/ 648757 h 2048575"/>
                  <a:gd name="connsiteX2617" fmla="*/ 997442 w 1925044"/>
                  <a:gd name="connsiteY2617" fmla="*/ 647478 h 2048575"/>
                  <a:gd name="connsiteX2618" fmla="*/ 996930 w 1925044"/>
                  <a:gd name="connsiteY2618" fmla="*/ 646199 h 2048575"/>
                  <a:gd name="connsiteX2619" fmla="*/ 996674 w 1925044"/>
                  <a:gd name="connsiteY2619" fmla="*/ 644664 h 2048575"/>
                  <a:gd name="connsiteX2620" fmla="*/ 997698 w 1925044"/>
                  <a:gd name="connsiteY2620" fmla="*/ 643384 h 2048575"/>
                  <a:gd name="connsiteX2621" fmla="*/ 1002814 w 1925044"/>
                  <a:gd name="connsiteY2621" fmla="*/ 640571 h 2048575"/>
                  <a:gd name="connsiteX2622" fmla="*/ 1004605 w 1925044"/>
                  <a:gd name="connsiteY2622" fmla="*/ 640315 h 2048575"/>
                  <a:gd name="connsiteX2623" fmla="*/ 1006907 w 1925044"/>
                  <a:gd name="connsiteY2623" fmla="*/ 640826 h 2048575"/>
                  <a:gd name="connsiteX2624" fmla="*/ 1008954 w 1925044"/>
                  <a:gd name="connsiteY2624" fmla="*/ 640826 h 2048575"/>
                  <a:gd name="connsiteX2625" fmla="*/ 1010489 w 1925044"/>
                  <a:gd name="connsiteY2625" fmla="*/ 639291 h 2048575"/>
                  <a:gd name="connsiteX2626" fmla="*/ 1010744 w 1925044"/>
                  <a:gd name="connsiteY2626" fmla="*/ 638524 h 2048575"/>
                  <a:gd name="connsiteX2627" fmla="*/ 1010233 w 1925044"/>
                  <a:gd name="connsiteY2627" fmla="*/ 636477 h 2048575"/>
                  <a:gd name="connsiteX2628" fmla="*/ 1012535 w 1925044"/>
                  <a:gd name="connsiteY2628" fmla="*/ 634942 h 2048575"/>
                  <a:gd name="connsiteX2629" fmla="*/ 1012535 w 1925044"/>
                  <a:gd name="connsiteY2629" fmla="*/ 631873 h 2048575"/>
                  <a:gd name="connsiteX2630" fmla="*/ 1011512 w 1925044"/>
                  <a:gd name="connsiteY2630" fmla="*/ 630593 h 2048575"/>
                  <a:gd name="connsiteX2631" fmla="*/ 1009465 w 1925044"/>
                  <a:gd name="connsiteY2631" fmla="*/ 629059 h 2048575"/>
                  <a:gd name="connsiteX2632" fmla="*/ 1008954 w 1925044"/>
                  <a:gd name="connsiteY2632" fmla="*/ 627268 h 2048575"/>
                  <a:gd name="connsiteX2633" fmla="*/ 1010489 w 1925044"/>
                  <a:gd name="connsiteY2633" fmla="*/ 624454 h 2048575"/>
                  <a:gd name="connsiteX2634" fmla="*/ 1010744 w 1925044"/>
                  <a:gd name="connsiteY2634" fmla="*/ 623686 h 2048575"/>
                  <a:gd name="connsiteX2635" fmla="*/ 1008698 w 1925044"/>
                  <a:gd name="connsiteY2635" fmla="*/ 619082 h 2048575"/>
                  <a:gd name="connsiteX2636" fmla="*/ 1008698 w 1925044"/>
                  <a:gd name="connsiteY2636" fmla="*/ 616523 h 2048575"/>
                  <a:gd name="connsiteX2637" fmla="*/ 1007930 w 1925044"/>
                  <a:gd name="connsiteY2637" fmla="*/ 614733 h 2048575"/>
                  <a:gd name="connsiteX2638" fmla="*/ 1007930 w 1925044"/>
                  <a:gd name="connsiteY2638" fmla="*/ 613198 h 2048575"/>
                  <a:gd name="connsiteX2639" fmla="*/ 1008698 w 1925044"/>
                  <a:gd name="connsiteY2639" fmla="*/ 612430 h 2048575"/>
                  <a:gd name="connsiteX2640" fmla="*/ 1011000 w 1925044"/>
                  <a:gd name="connsiteY2640" fmla="*/ 611919 h 2048575"/>
                  <a:gd name="connsiteX2641" fmla="*/ 1014070 w 1925044"/>
                  <a:gd name="connsiteY2641" fmla="*/ 611919 h 2048575"/>
                  <a:gd name="connsiteX2642" fmla="*/ 1015605 w 1925044"/>
                  <a:gd name="connsiteY2642" fmla="*/ 612430 h 2048575"/>
                  <a:gd name="connsiteX2643" fmla="*/ 1017140 w 1925044"/>
                  <a:gd name="connsiteY2643" fmla="*/ 614733 h 2048575"/>
                  <a:gd name="connsiteX2644" fmla="*/ 1018419 w 1925044"/>
                  <a:gd name="connsiteY2644" fmla="*/ 614733 h 2048575"/>
                  <a:gd name="connsiteX2645" fmla="*/ 1019954 w 1925044"/>
                  <a:gd name="connsiteY2645" fmla="*/ 613965 h 2048575"/>
                  <a:gd name="connsiteX2646" fmla="*/ 1020721 w 1925044"/>
                  <a:gd name="connsiteY2646" fmla="*/ 612942 h 2048575"/>
                  <a:gd name="connsiteX2647" fmla="*/ 1020466 w 1925044"/>
                  <a:gd name="connsiteY2647" fmla="*/ 609616 h 2048575"/>
                  <a:gd name="connsiteX2648" fmla="*/ 1020721 w 1925044"/>
                  <a:gd name="connsiteY2648" fmla="*/ 609105 h 2048575"/>
                  <a:gd name="connsiteX2649" fmla="*/ 1024303 w 1925044"/>
                  <a:gd name="connsiteY2649" fmla="*/ 606291 h 2048575"/>
                  <a:gd name="connsiteX2650" fmla="*/ 1025582 w 1925044"/>
                  <a:gd name="connsiteY2650" fmla="*/ 603221 h 2048575"/>
                  <a:gd name="connsiteX2651" fmla="*/ 1025838 w 1925044"/>
                  <a:gd name="connsiteY2651" fmla="*/ 602198 h 2048575"/>
                  <a:gd name="connsiteX2652" fmla="*/ 1027373 w 1925044"/>
                  <a:gd name="connsiteY2652" fmla="*/ 601430 h 2048575"/>
                  <a:gd name="connsiteX2653" fmla="*/ 1027373 w 1925044"/>
                  <a:gd name="connsiteY2653" fmla="*/ 599639 h 2048575"/>
                  <a:gd name="connsiteX2654" fmla="*/ 1026094 w 1925044"/>
                  <a:gd name="connsiteY2654" fmla="*/ 597081 h 2048575"/>
                  <a:gd name="connsiteX2655" fmla="*/ 1025326 w 1925044"/>
                  <a:gd name="connsiteY2655" fmla="*/ 592220 h 2048575"/>
                  <a:gd name="connsiteX2656" fmla="*/ 1026605 w 1925044"/>
                  <a:gd name="connsiteY2656" fmla="*/ 587872 h 2048575"/>
                  <a:gd name="connsiteX2657" fmla="*/ 1027629 w 1925044"/>
                  <a:gd name="connsiteY2657" fmla="*/ 586848 h 2048575"/>
                  <a:gd name="connsiteX2658" fmla="*/ 1028140 w 1925044"/>
                  <a:gd name="connsiteY2658" fmla="*/ 584546 h 2048575"/>
                  <a:gd name="connsiteX2659" fmla="*/ 1027629 w 1925044"/>
                  <a:gd name="connsiteY2659" fmla="*/ 582244 h 2048575"/>
                  <a:gd name="connsiteX2660" fmla="*/ 1027629 w 1925044"/>
                  <a:gd name="connsiteY2660" fmla="*/ 579429 h 2048575"/>
                  <a:gd name="connsiteX2661" fmla="*/ 1027117 w 1925044"/>
                  <a:gd name="connsiteY2661" fmla="*/ 577383 h 2048575"/>
                  <a:gd name="connsiteX2662" fmla="*/ 1027117 w 1925044"/>
                  <a:gd name="connsiteY2662" fmla="*/ 575848 h 2048575"/>
                  <a:gd name="connsiteX2663" fmla="*/ 1028396 w 1925044"/>
                  <a:gd name="connsiteY2663" fmla="*/ 573290 h 2048575"/>
                  <a:gd name="connsiteX2664" fmla="*/ 1028652 w 1925044"/>
                  <a:gd name="connsiteY2664" fmla="*/ 570476 h 2048575"/>
                  <a:gd name="connsiteX2665" fmla="*/ 1028908 w 1925044"/>
                  <a:gd name="connsiteY2665" fmla="*/ 566894 h 2048575"/>
                  <a:gd name="connsiteX2666" fmla="*/ 1029931 w 1925044"/>
                  <a:gd name="connsiteY2666" fmla="*/ 557429 h 2048575"/>
                  <a:gd name="connsiteX2667" fmla="*/ 1032489 w 1925044"/>
                  <a:gd name="connsiteY2667" fmla="*/ 554871 h 2048575"/>
                  <a:gd name="connsiteX2668" fmla="*/ 1037861 w 1925044"/>
                  <a:gd name="connsiteY2668" fmla="*/ 551289 h 2048575"/>
                  <a:gd name="connsiteX2669" fmla="*/ 1040164 w 1925044"/>
                  <a:gd name="connsiteY2669" fmla="*/ 549499 h 2048575"/>
                  <a:gd name="connsiteX2670" fmla="*/ 1043745 w 1925044"/>
                  <a:gd name="connsiteY2670" fmla="*/ 545917 h 2048575"/>
                  <a:gd name="connsiteX2671" fmla="*/ 1044513 w 1925044"/>
                  <a:gd name="connsiteY2671" fmla="*/ 537731 h 2048575"/>
                  <a:gd name="connsiteX2672" fmla="*/ 1046815 w 1925044"/>
                  <a:gd name="connsiteY2672" fmla="*/ 532359 h 2048575"/>
                  <a:gd name="connsiteX2673" fmla="*/ 1047582 w 1925044"/>
                  <a:gd name="connsiteY2673" fmla="*/ 530312 h 2048575"/>
                  <a:gd name="connsiteX2674" fmla="*/ 1047838 w 1925044"/>
                  <a:gd name="connsiteY2674" fmla="*/ 527754 h 2048575"/>
                  <a:gd name="connsiteX2675" fmla="*/ 1047582 w 1925044"/>
                  <a:gd name="connsiteY2675" fmla="*/ 524684 h 2048575"/>
                  <a:gd name="connsiteX2676" fmla="*/ 1046559 w 1925044"/>
                  <a:gd name="connsiteY2676" fmla="*/ 519823 h 2048575"/>
                  <a:gd name="connsiteX2677" fmla="*/ 1042466 w 1925044"/>
                  <a:gd name="connsiteY2677" fmla="*/ 513428 h 2048575"/>
                  <a:gd name="connsiteX2678" fmla="*/ 1038117 w 1925044"/>
                  <a:gd name="connsiteY2678" fmla="*/ 505498 h 2048575"/>
                  <a:gd name="connsiteX2679" fmla="*/ 1037350 w 1925044"/>
                  <a:gd name="connsiteY2679" fmla="*/ 502684 h 2048575"/>
                  <a:gd name="connsiteX2680" fmla="*/ 1037861 w 1925044"/>
                  <a:gd name="connsiteY2680" fmla="*/ 500637 h 2048575"/>
                  <a:gd name="connsiteX2681" fmla="*/ 1040164 w 1925044"/>
                  <a:gd name="connsiteY2681" fmla="*/ 496288 h 2048575"/>
                  <a:gd name="connsiteX2682" fmla="*/ 1040931 w 1925044"/>
                  <a:gd name="connsiteY2682" fmla="*/ 493474 h 2048575"/>
                  <a:gd name="connsiteX2683" fmla="*/ 1039908 w 1925044"/>
                  <a:gd name="connsiteY2683" fmla="*/ 489381 h 2048575"/>
                  <a:gd name="connsiteX2684" fmla="*/ 1039908 w 1925044"/>
                  <a:gd name="connsiteY2684" fmla="*/ 488102 h 2048575"/>
                  <a:gd name="connsiteX2685" fmla="*/ 1040675 w 1925044"/>
                  <a:gd name="connsiteY2685" fmla="*/ 486311 h 2048575"/>
                  <a:gd name="connsiteX2686" fmla="*/ 1044513 w 1925044"/>
                  <a:gd name="connsiteY2686" fmla="*/ 484009 h 2048575"/>
                  <a:gd name="connsiteX2687" fmla="*/ 1045792 w 1925044"/>
                  <a:gd name="connsiteY2687" fmla="*/ 482218 h 2048575"/>
                  <a:gd name="connsiteX2688" fmla="*/ 1045024 w 1925044"/>
                  <a:gd name="connsiteY2688" fmla="*/ 479148 h 2048575"/>
                  <a:gd name="connsiteX2689" fmla="*/ 1046047 w 1925044"/>
                  <a:gd name="connsiteY2689" fmla="*/ 476846 h 2048575"/>
                  <a:gd name="connsiteX2690" fmla="*/ 1051164 w 1925044"/>
                  <a:gd name="connsiteY2690" fmla="*/ 473776 h 2048575"/>
                  <a:gd name="connsiteX2691" fmla="*/ 1053211 w 1925044"/>
                  <a:gd name="connsiteY2691" fmla="*/ 470962 h 2048575"/>
                  <a:gd name="connsiteX2692" fmla="*/ 1056792 w 1925044"/>
                  <a:gd name="connsiteY2692" fmla="*/ 468915 h 2048575"/>
                  <a:gd name="connsiteX2693" fmla="*/ 1059862 w 1925044"/>
                  <a:gd name="connsiteY2693" fmla="*/ 467892 h 2048575"/>
                  <a:gd name="connsiteX2694" fmla="*/ 1061141 w 1925044"/>
                  <a:gd name="connsiteY2694" fmla="*/ 465845 h 2048575"/>
                  <a:gd name="connsiteX2695" fmla="*/ 1062420 w 1925044"/>
                  <a:gd name="connsiteY2695" fmla="*/ 464311 h 2048575"/>
                  <a:gd name="connsiteX2696" fmla="*/ 1062676 w 1925044"/>
                  <a:gd name="connsiteY2696" fmla="*/ 462520 h 2048575"/>
                  <a:gd name="connsiteX2697" fmla="*/ 1062676 w 1925044"/>
                  <a:gd name="connsiteY2697" fmla="*/ 460729 h 2048575"/>
                  <a:gd name="connsiteX2698" fmla="*/ 1063443 w 1925044"/>
                  <a:gd name="connsiteY2698" fmla="*/ 458171 h 2048575"/>
                  <a:gd name="connsiteX2699" fmla="*/ 1064722 w 1925044"/>
                  <a:gd name="connsiteY2699" fmla="*/ 456636 h 2048575"/>
                  <a:gd name="connsiteX2700" fmla="*/ 1065490 w 1925044"/>
                  <a:gd name="connsiteY2700" fmla="*/ 455101 h 2048575"/>
                  <a:gd name="connsiteX2701" fmla="*/ 1067281 w 1925044"/>
                  <a:gd name="connsiteY2701" fmla="*/ 453566 h 2048575"/>
                  <a:gd name="connsiteX2702" fmla="*/ 1067792 w 1925044"/>
                  <a:gd name="connsiteY2702" fmla="*/ 452287 h 2048575"/>
                  <a:gd name="connsiteX2703" fmla="*/ 1068048 w 1925044"/>
                  <a:gd name="connsiteY2703" fmla="*/ 450240 h 2048575"/>
                  <a:gd name="connsiteX2704" fmla="*/ 1070095 w 1925044"/>
                  <a:gd name="connsiteY2704" fmla="*/ 447682 h 2048575"/>
                  <a:gd name="connsiteX2705" fmla="*/ 1071374 w 1925044"/>
                  <a:gd name="connsiteY2705" fmla="*/ 446403 h 2048575"/>
                  <a:gd name="connsiteX2706" fmla="*/ 1079816 w 1925044"/>
                  <a:gd name="connsiteY2706" fmla="*/ 440519 h 2048575"/>
                  <a:gd name="connsiteX2707" fmla="*/ 1083653 w 1925044"/>
                  <a:gd name="connsiteY2707" fmla="*/ 437449 h 2048575"/>
                  <a:gd name="connsiteX2708" fmla="*/ 1085955 w 1925044"/>
                  <a:gd name="connsiteY2708" fmla="*/ 435915 h 2048575"/>
                  <a:gd name="connsiteX2709" fmla="*/ 1089025 w 1925044"/>
                  <a:gd name="connsiteY2709" fmla="*/ 435147 h 2048575"/>
                  <a:gd name="connsiteX2710" fmla="*/ 1093374 w 1925044"/>
                  <a:gd name="connsiteY2710" fmla="*/ 433612 h 2048575"/>
                  <a:gd name="connsiteX2711" fmla="*/ 1096444 w 1925044"/>
                  <a:gd name="connsiteY2711" fmla="*/ 431310 h 2048575"/>
                  <a:gd name="connsiteX2712" fmla="*/ 1101816 w 1925044"/>
                  <a:gd name="connsiteY2712" fmla="*/ 426193 h 2048575"/>
                  <a:gd name="connsiteX2713" fmla="*/ 1104375 w 1925044"/>
                  <a:gd name="connsiteY2713" fmla="*/ 424147 h 2048575"/>
                  <a:gd name="connsiteX2714" fmla="*/ 1106933 w 1925044"/>
                  <a:gd name="connsiteY2714" fmla="*/ 423124 h 2048575"/>
                  <a:gd name="connsiteX2715" fmla="*/ 1108723 w 1925044"/>
                  <a:gd name="connsiteY2715" fmla="*/ 420821 h 2048575"/>
                  <a:gd name="connsiteX2716" fmla="*/ 1111282 w 1925044"/>
                  <a:gd name="connsiteY2716" fmla="*/ 413147 h 2048575"/>
                  <a:gd name="connsiteX2717" fmla="*/ 1121770 w 1925044"/>
                  <a:gd name="connsiteY2717" fmla="*/ 404449 h 2048575"/>
                  <a:gd name="connsiteX2718" fmla="*/ 1122793 w 1925044"/>
                  <a:gd name="connsiteY2718" fmla="*/ 403170 h 2048575"/>
                  <a:gd name="connsiteX2719" fmla="*/ 1123561 w 1925044"/>
                  <a:gd name="connsiteY2719" fmla="*/ 400867 h 2048575"/>
                  <a:gd name="connsiteX2720" fmla="*/ 1126375 w 1925044"/>
                  <a:gd name="connsiteY2720" fmla="*/ 396262 h 2048575"/>
                  <a:gd name="connsiteX2721" fmla="*/ 1126887 w 1925044"/>
                  <a:gd name="connsiteY2721" fmla="*/ 395751 h 2048575"/>
                  <a:gd name="connsiteX2722" fmla="*/ 1129189 w 1925044"/>
                  <a:gd name="connsiteY2722" fmla="*/ 394983 h 2048575"/>
                  <a:gd name="connsiteX2723" fmla="*/ 1132003 w 1925044"/>
                  <a:gd name="connsiteY2723" fmla="*/ 396518 h 2048575"/>
                  <a:gd name="connsiteX2724" fmla="*/ 1134305 w 1925044"/>
                  <a:gd name="connsiteY2724" fmla="*/ 396774 h 2048575"/>
                  <a:gd name="connsiteX2725" fmla="*/ 1138399 w 1925044"/>
                  <a:gd name="connsiteY2725" fmla="*/ 397030 h 2048575"/>
                  <a:gd name="connsiteX2726" fmla="*/ 1140445 w 1925044"/>
                  <a:gd name="connsiteY2726" fmla="*/ 396774 h 2048575"/>
                  <a:gd name="connsiteX2727" fmla="*/ 1144282 w 1925044"/>
                  <a:gd name="connsiteY2727" fmla="*/ 393448 h 2048575"/>
                  <a:gd name="connsiteX2728" fmla="*/ 1145561 w 1925044"/>
                  <a:gd name="connsiteY2728" fmla="*/ 392425 h 2048575"/>
                  <a:gd name="connsiteX2729" fmla="*/ 1147864 w 1925044"/>
                  <a:gd name="connsiteY2729" fmla="*/ 391914 h 2048575"/>
                  <a:gd name="connsiteX2730" fmla="*/ 1151445 w 1925044"/>
                  <a:gd name="connsiteY2730" fmla="*/ 392169 h 2048575"/>
                  <a:gd name="connsiteX2731" fmla="*/ 1154515 w 1925044"/>
                  <a:gd name="connsiteY2731" fmla="*/ 391658 h 2048575"/>
                  <a:gd name="connsiteX2732" fmla="*/ 1159632 w 1925044"/>
                  <a:gd name="connsiteY2732" fmla="*/ 387565 h 2048575"/>
                  <a:gd name="connsiteX2733" fmla="*/ 1163469 w 1925044"/>
                  <a:gd name="connsiteY2733" fmla="*/ 385006 h 2048575"/>
                  <a:gd name="connsiteX2734" fmla="*/ 1164236 w 1925044"/>
                  <a:gd name="connsiteY2734" fmla="*/ 383983 h 2048575"/>
                  <a:gd name="connsiteX2735" fmla="*/ 1162190 w 1925044"/>
                  <a:gd name="connsiteY2735" fmla="*/ 381169 h 2048575"/>
                  <a:gd name="connsiteX2736" fmla="*/ 1161678 w 1925044"/>
                  <a:gd name="connsiteY2736" fmla="*/ 379378 h 2048575"/>
                  <a:gd name="connsiteX2737" fmla="*/ 1161422 w 1925044"/>
                  <a:gd name="connsiteY2737" fmla="*/ 376820 h 2048575"/>
                  <a:gd name="connsiteX2738" fmla="*/ 1162701 w 1925044"/>
                  <a:gd name="connsiteY2738" fmla="*/ 374518 h 2048575"/>
                  <a:gd name="connsiteX2739" fmla="*/ 1163469 w 1925044"/>
                  <a:gd name="connsiteY2739" fmla="*/ 372727 h 2048575"/>
                  <a:gd name="connsiteX2740" fmla="*/ 1166795 w 1925044"/>
                  <a:gd name="connsiteY2740" fmla="*/ 370425 h 2048575"/>
                  <a:gd name="connsiteX2741" fmla="*/ 1168585 w 1925044"/>
                  <a:gd name="connsiteY2741" fmla="*/ 367866 h 2048575"/>
                  <a:gd name="connsiteX2742" fmla="*/ 1168841 w 1925044"/>
                  <a:gd name="connsiteY2742" fmla="*/ 366587 h 2048575"/>
                  <a:gd name="connsiteX2743" fmla="*/ 1168585 w 1925044"/>
                  <a:gd name="connsiteY2743" fmla="*/ 364285 h 2048575"/>
                  <a:gd name="connsiteX2744" fmla="*/ 1167050 w 1925044"/>
                  <a:gd name="connsiteY2744" fmla="*/ 362238 h 2048575"/>
                  <a:gd name="connsiteX2745" fmla="*/ 1164492 w 1925044"/>
                  <a:gd name="connsiteY2745" fmla="*/ 361727 h 2048575"/>
                  <a:gd name="connsiteX2746" fmla="*/ 1162701 w 1925044"/>
                  <a:gd name="connsiteY2746" fmla="*/ 360448 h 2048575"/>
                  <a:gd name="connsiteX2747" fmla="*/ 1161422 w 1925044"/>
                  <a:gd name="connsiteY2747" fmla="*/ 358401 h 2048575"/>
                  <a:gd name="connsiteX2748" fmla="*/ 1161678 w 1925044"/>
                  <a:gd name="connsiteY2748" fmla="*/ 355587 h 2048575"/>
                  <a:gd name="connsiteX2749" fmla="*/ 1162957 w 1925044"/>
                  <a:gd name="connsiteY2749" fmla="*/ 352773 h 2048575"/>
                  <a:gd name="connsiteX2750" fmla="*/ 1164236 w 1925044"/>
                  <a:gd name="connsiteY2750" fmla="*/ 351494 h 2048575"/>
                  <a:gd name="connsiteX2751" fmla="*/ 1168841 w 1925044"/>
                  <a:gd name="connsiteY2751" fmla="*/ 350215 h 2048575"/>
                  <a:gd name="connsiteX2752" fmla="*/ 1170376 w 1925044"/>
                  <a:gd name="connsiteY2752" fmla="*/ 348424 h 2048575"/>
                  <a:gd name="connsiteX2753" fmla="*/ 1170632 w 1925044"/>
                  <a:gd name="connsiteY2753" fmla="*/ 344587 h 2048575"/>
                  <a:gd name="connsiteX2754" fmla="*/ 1170120 w 1925044"/>
                  <a:gd name="connsiteY2754" fmla="*/ 343819 h 2048575"/>
                  <a:gd name="connsiteX2755" fmla="*/ 1170632 w 1925044"/>
                  <a:gd name="connsiteY2755" fmla="*/ 341261 h 2048575"/>
                  <a:gd name="connsiteX2756" fmla="*/ 1170376 w 1925044"/>
                  <a:gd name="connsiteY2756" fmla="*/ 340494 h 2048575"/>
                  <a:gd name="connsiteX2757" fmla="*/ 1167050 w 1925044"/>
                  <a:gd name="connsiteY2757" fmla="*/ 336656 h 2048575"/>
                  <a:gd name="connsiteX2758" fmla="*/ 1166027 w 1925044"/>
                  <a:gd name="connsiteY2758" fmla="*/ 334866 h 2048575"/>
                  <a:gd name="connsiteX2759" fmla="*/ 1165515 w 1925044"/>
                  <a:gd name="connsiteY2759" fmla="*/ 333075 h 2048575"/>
                  <a:gd name="connsiteX2760" fmla="*/ 1163981 w 1925044"/>
                  <a:gd name="connsiteY2760" fmla="*/ 330517 h 2048575"/>
                  <a:gd name="connsiteX2761" fmla="*/ 1163725 w 1925044"/>
                  <a:gd name="connsiteY2761" fmla="*/ 328470 h 2048575"/>
                  <a:gd name="connsiteX2762" fmla="*/ 1164236 w 1925044"/>
                  <a:gd name="connsiteY2762" fmla="*/ 327447 h 2048575"/>
                  <a:gd name="connsiteX2763" fmla="*/ 1166795 w 1925044"/>
                  <a:gd name="connsiteY2763" fmla="*/ 324889 h 2048575"/>
                  <a:gd name="connsiteX2764" fmla="*/ 1167306 w 1925044"/>
                  <a:gd name="connsiteY2764" fmla="*/ 322842 h 2048575"/>
                  <a:gd name="connsiteX2765" fmla="*/ 1166539 w 1925044"/>
                  <a:gd name="connsiteY2765" fmla="*/ 321054 h 2048575"/>
                  <a:gd name="connsiteX2766" fmla="*/ 1163981 w 1925044"/>
                  <a:gd name="connsiteY2766" fmla="*/ 319007 h 2048575"/>
                  <a:gd name="connsiteX2767" fmla="*/ 1162957 w 1925044"/>
                  <a:gd name="connsiteY2767" fmla="*/ 315682 h 2048575"/>
                  <a:gd name="connsiteX2768" fmla="*/ 1162190 w 1925044"/>
                  <a:gd name="connsiteY2768" fmla="*/ 309798 h 2048575"/>
                  <a:gd name="connsiteX2769" fmla="*/ 1161422 w 1925044"/>
                  <a:gd name="connsiteY2769" fmla="*/ 308519 h 2048575"/>
                  <a:gd name="connsiteX2770" fmla="*/ 1157329 w 1925044"/>
                  <a:gd name="connsiteY2770" fmla="*/ 305449 h 2048575"/>
                  <a:gd name="connsiteX2771" fmla="*/ 1156306 w 1925044"/>
                  <a:gd name="connsiteY2771" fmla="*/ 303402 h 2048575"/>
                  <a:gd name="connsiteX2772" fmla="*/ 1156562 w 1925044"/>
                  <a:gd name="connsiteY2772" fmla="*/ 301100 h 2048575"/>
                  <a:gd name="connsiteX2773" fmla="*/ 1158097 w 1925044"/>
                  <a:gd name="connsiteY2773" fmla="*/ 300077 h 2048575"/>
                  <a:gd name="connsiteX2774" fmla="*/ 1160911 w 1925044"/>
                  <a:gd name="connsiteY2774" fmla="*/ 299565 h 2048575"/>
                  <a:gd name="connsiteX2775" fmla="*/ 1163981 w 1925044"/>
                  <a:gd name="connsiteY2775" fmla="*/ 301356 h 2048575"/>
                  <a:gd name="connsiteX2776" fmla="*/ 1168329 w 1925044"/>
                  <a:gd name="connsiteY2776" fmla="*/ 305961 h 2048575"/>
                  <a:gd name="connsiteX2777" fmla="*/ 1173190 w 1925044"/>
                  <a:gd name="connsiteY2777" fmla="*/ 312868 h 2048575"/>
                  <a:gd name="connsiteX2778" fmla="*/ 1174725 w 1925044"/>
                  <a:gd name="connsiteY2778" fmla="*/ 314403 h 2048575"/>
                  <a:gd name="connsiteX2779" fmla="*/ 1177027 w 1925044"/>
                  <a:gd name="connsiteY2779" fmla="*/ 315938 h 2048575"/>
                  <a:gd name="connsiteX2780" fmla="*/ 1178818 w 1925044"/>
                  <a:gd name="connsiteY2780" fmla="*/ 315938 h 2048575"/>
                  <a:gd name="connsiteX2781" fmla="*/ 1180609 w 1925044"/>
                  <a:gd name="connsiteY2781" fmla="*/ 314914 h 2048575"/>
                  <a:gd name="connsiteX2782" fmla="*/ 1181632 w 1925044"/>
                  <a:gd name="connsiteY2782" fmla="*/ 311077 h 2048575"/>
                  <a:gd name="connsiteX2783" fmla="*/ 1182655 w 1925044"/>
                  <a:gd name="connsiteY2783" fmla="*/ 309542 h 2048575"/>
                  <a:gd name="connsiteX2784" fmla="*/ 1184446 w 1925044"/>
                  <a:gd name="connsiteY2784" fmla="*/ 309030 h 2048575"/>
                  <a:gd name="connsiteX2785" fmla="*/ 1186493 w 1925044"/>
                  <a:gd name="connsiteY2785" fmla="*/ 306984 h 2048575"/>
                  <a:gd name="connsiteX2786" fmla="*/ 1186237 w 1925044"/>
                  <a:gd name="connsiteY2786" fmla="*/ 303402 h 2048575"/>
                  <a:gd name="connsiteX2787" fmla="*/ 1187516 w 1925044"/>
                  <a:gd name="connsiteY2787" fmla="*/ 301356 h 2048575"/>
                  <a:gd name="connsiteX2788" fmla="*/ 1191097 w 1925044"/>
                  <a:gd name="connsiteY2788" fmla="*/ 299309 h 2048575"/>
                  <a:gd name="connsiteX2789" fmla="*/ 1193400 w 1925044"/>
                  <a:gd name="connsiteY2789" fmla="*/ 298798 h 2048575"/>
                  <a:gd name="connsiteX2790" fmla="*/ 1195446 w 1925044"/>
                  <a:gd name="connsiteY2790" fmla="*/ 299309 h 2048575"/>
                  <a:gd name="connsiteX2791" fmla="*/ 1195958 w 1925044"/>
                  <a:gd name="connsiteY2791" fmla="*/ 300588 h 2048575"/>
                  <a:gd name="connsiteX2792" fmla="*/ 1197749 w 1925044"/>
                  <a:gd name="connsiteY2792" fmla="*/ 301867 h 2048575"/>
                  <a:gd name="connsiteX2793" fmla="*/ 1199795 w 1925044"/>
                  <a:gd name="connsiteY2793" fmla="*/ 302379 h 2048575"/>
                  <a:gd name="connsiteX2794" fmla="*/ 1202353 w 1925044"/>
                  <a:gd name="connsiteY2794" fmla="*/ 302379 h 2048575"/>
                  <a:gd name="connsiteX2795" fmla="*/ 1205168 w 1925044"/>
                  <a:gd name="connsiteY2795" fmla="*/ 302891 h 2048575"/>
                  <a:gd name="connsiteX2796" fmla="*/ 1210284 w 1925044"/>
                  <a:gd name="connsiteY2796" fmla="*/ 306472 h 2048575"/>
                  <a:gd name="connsiteX2797" fmla="*/ 1212330 w 1925044"/>
                  <a:gd name="connsiteY2797" fmla="*/ 307496 h 2048575"/>
                  <a:gd name="connsiteX2798" fmla="*/ 1214889 w 1925044"/>
                  <a:gd name="connsiteY2798" fmla="*/ 308263 h 2048575"/>
                  <a:gd name="connsiteX2799" fmla="*/ 1216168 w 1925044"/>
                  <a:gd name="connsiteY2799" fmla="*/ 308263 h 2048575"/>
                  <a:gd name="connsiteX2800" fmla="*/ 1221540 w 1925044"/>
                  <a:gd name="connsiteY2800" fmla="*/ 306984 h 2048575"/>
                  <a:gd name="connsiteX2801" fmla="*/ 1224098 w 1925044"/>
                  <a:gd name="connsiteY2801" fmla="*/ 307496 h 2048575"/>
                  <a:gd name="connsiteX2802" fmla="*/ 1226656 w 1925044"/>
                  <a:gd name="connsiteY2802" fmla="*/ 308775 h 2048575"/>
                  <a:gd name="connsiteX2803" fmla="*/ 1229726 w 1925044"/>
                  <a:gd name="connsiteY2803" fmla="*/ 312612 h 2048575"/>
                  <a:gd name="connsiteX2804" fmla="*/ 1231261 w 1925044"/>
                  <a:gd name="connsiteY2804" fmla="*/ 313891 h 2048575"/>
                  <a:gd name="connsiteX2805" fmla="*/ 1233819 w 1925044"/>
                  <a:gd name="connsiteY2805" fmla="*/ 313635 h 2048575"/>
                  <a:gd name="connsiteX2806" fmla="*/ 1239192 w 1925044"/>
                  <a:gd name="connsiteY2806" fmla="*/ 310565 h 2048575"/>
                  <a:gd name="connsiteX2807" fmla="*/ 1241750 w 1925044"/>
                  <a:gd name="connsiteY2807" fmla="*/ 307751 h 2048575"/>
                  <a:gd name="connsiteX2808" fmla="*/ 1243029 w 1925044"/>
                  <a:gd name="connsiteY2808" fmla="*/ 305449 h 2048575"/>
                  <a:gd name="connsiteX2809" fmla="*/ 1243541 w 1925044"/>
                  <a:gd name="connsiteY2809" fmla="*/ 303147 h 2048575"/>
                  <a:gd name="connsiteX2810" fmla="*/ 1242773 w 1925044"/>
                  <a:gd name="connsiteY2810" fmla="*/ 300588 h 2048575"/>
                  <a:gd name="connsiteX2811" fmla="*/ 1240471 w 1925044"/>
                  <a:gd name="connsiteY2811" fmla="*/ 297007 h 2048575"/>
                  <a:gd name="connsiteX2812" fmla="*/ 1238936 w 1925044"/>
                  <a:gd name="connsiteY2812" fmla="*/ 293170 h 2048575"/>
                  <a:gd name="connsiteX2813" fmla="*/ 1238424 w 1925044"/>
                  <a:gd name="connsiteY2813" fmla="*/ 289332 h 2048575"/>
                  <a:gd name="connsiteX2814" fmla="*/ 1238424 w 1925044"/>
                  <a:gd name="connsiteY2814" fmla="*/ 286518 h 2048575"/>
                  <a:gd name="connsiteX2815" fmla="*/ 1239447 w 1925044"/>
                  <a:gd name="connsiteY2815" fmla="*/ 282681 h 2048575"/>
                  <a:gd name="connsiteX2816" fmla="*/ 1241494 w 1925044"/>
                  <a:gd name="connsiteY2816" fmla="*/ 278844 h 2048575"/>
                  <a:gd name="connsiteX2817" fmla="*/ 1243541 w 1925044"/>
                  <a:gd name="connsiteY2817" fmla="*/ 276285 h 2048575"/>
                  <a:gd name="connsiteX2818" fmla="*/ 1247634 w 1925044"/>
                  <a:gd name="connsiteY2818" fmla="*/ 273471 h 2048575"/>
                  <a:gd name="connsiteX2819" fmla="*/ 1249424 w 1925044"/>
                  <a:gd name="connsiteY2819" fmla="*/ 272960 h 2048575"/>
                  <a:gd name="connsiteX2820" fmla="*/ 1251983 w 1925044"/>
                  <a:gd name="connsiteY2820" fmla="*/ 273216 h 2048575"/>
                  <a:gd name="connsiteX2821" fmla="*/ 1254797 w 1925044"/>
                  <a:gd name="connsiteY2821" fmla="*/ 272704 h 2048575"/>
                  <a:gd name="connsiteX2822" fmla="*/ 1256587 w 1925044"/>
                  <a:gd name="connsiteY2822" fmla="*/ 271681 h 2048575"/>
                  <a:gd name="connsiteX2823" fmla="*/ 1258378 w 1925044"/>
                  <a:gd name="connsiteY2823" fmla="*/ 266309 h 2048575"/>
                  <a:gd name="connsiteX2824" fmla="*/ 1259913 w 1925044"/>
                  <a:gd name="connsiteY2824" fmla="*/ 263494 h 2048575"/>
                  <a:gd name="connsiteX2825" fmla="*/ 1263494 w 1925044"/>
                  <a:gd name="connsiteY2825" fmla="*/ 259146 h 2048575"/>
                  <a:gd name="connsiteX2826" fmla="*/ 1265285 w 1925044"/>
                  <a:gd name="connsiteY2826" fmla="*/ 257355 h 2048575"/>
                  <a:gd name="connsiteX2827" fmla="*/ 1267332 w 1925044"/>
                  <a:gd name="connsiteY2827" fmla="*/ 255820 h 2048575"/>
                  <a:gd name="connsiteX2828" fmla="*/ 1271425 w 1925044"/>
                  <a:gd name="connsiteY2828" fmla="*/ 254029 h 2048575"/>
                  <a:gd name="connsiteX2829" fmla="*/ 1273727 w 1925044"/>
                  <a:gd name="connsiteY2829" fmla="*/ 251727 h 2048575"/>
                  <a:gd name="connsiteX2830" fmla="*/ 1275006 w 1925044"/>
                  <a:gd name="connsiteY2830" fmla="*/ 247634 h 2048575"/>
                  <a:gd name="connsiteX2831" fmla="*/ 1276285 w 1925044"/>
                  <a:gd name="connsiteY2831" fmla="*/ 245075 h 2048575"/>
                  <a:gd name="connsiteX2832" fmla="*/ 1278844 w 1925044"/>
                  <a:gd name="connsiteY2832" fmla="*/ 242773 h 2048575"/>
                  <a:gd name="connsiteX2833" fmla="*/ 1280890 w 1925044"/>
                  <a:gd name="connsiteY2833" fmla="*/ 242261 h 2048575"/>
                  <a:gd name="connsiteX2834" fmla="*/ 1283960 w 1925044"/>
                  <a:gd name="connsiteY2834" fmla="*/ 242006 h 2048575"/>
                  <a:gd name="connsiteX2835" fmla="*/ 1289076 w 1925044"/>
                  <a:gd name="connsiteY2835" fmla="*/ 243541 h 2048575"/>
                  <a:gd name="connsiteX2836" fmla="*/ 1292658 w 1925044"/>
                  <a:gd name="connsiteY2836" fmla="*/ 242773 h 2048575"/>
                  <a:gd name="connsiteX2837" fmla="*/ 1298798 w 1925044"/>
                  <a:gd name="connsiteY2837" fmla="*/ 238936 h 2048575"/>
                  <a:gd name="connsiteX2838" fmla="*/ 1303914 w 1925044"/>
                  <a:gd name="connsiteY2838" fmla="*/ 235098 h 2048575"/>
                  <a:gd name="connsiteX2839" fmla="*/ 1309798 w 1925044"/>
                  <a:gd name="connsiteY2839" fmla="*/ 232284 h 2048575"/>
                  <a:gd name="connsiteX2840" fmla="*/ 1312612 w 1925044"/>
                  <a:gd name="connsiteY2840" fmla="*/ 229726 h 2048575"/>
                  <a:gd name="connsiteX2841" fmla="*/ 1314403 w 1925044"/>
                  <a:gd name="connsiteY2841" fmla="*/ 224610 h 2048575"/>
                  <a:gd name="connsiteX2842" fmla="*/ 1320798 w 1925044"/>
                  <a:gd name="connsiteY2842" fmla="*/ 217191 h 2048575"/>
                  <a:gd name="connsiteX2843" fmla="*/ 1323356 w 1925044"/>
                  <a:gd name="connsiteY2843" fmla="*/ 215400 h 2048575"/>
                  <a:gd name="connsiteX2844" fmla="*/ 1328728 w 1925044"/>
                  <a:gd name="connsiteY2844" fmla="*/ 215145 h 2048575"/>
                  <a:gd name="connsiteX2845" fmla="*/ 1332054 w 1925044"/>
                  <a:gd name="connsiteY2845" fmla="*/ 215145 h 2048575"/>
                  <a:gd name="connsiteX2846" fmla="*/ 1335891 w 1925044"/>
                  <a:gd name="connsiteY2846" fmla="*/ 214889 h 2048575"/>
                  <a:gd name="connsiteX2847" fmla="*/ 1338961 w 1925044"/>
                  <a:gd name="connsiteY2847" fmla="*/ 212842 h 2048575"/>
                  <a:gd name="connsiteX2848" fmla="*/ 1339473 w 1925044"/>
                  <a:gd name="connsiteY2848" fmla="*/ 211307 h 2048575"/>
                  <a:gd name="connsiteX2849" fmla="*/ 1338961 w 1925044"/>
                  <a:gd name="connsiteY2849" fmla="*/ 205423 h 2048575"/>
                  <a:gd name="connsiteX2850" fmla="*/ 1338194 w 1925044"/>
                  <a:gd name="connsiteY2850" fmla="*/ 202354 h 2048575"/>
                  <a:gd name="connsiteX2851" fmla="*/ 1336659 w 1925044"/>
                  <a:gd name="connsiteY2851" fmla="*/ 200307 h 2048575"/>
                  <a:gd name="connsiteX2852" fmla="*/ 1333333 w 1925044"/>
                  <a:gd name="connsiteY2852" fmla="*/ 196214 h 2048575"/>
                  <a:gd name="connsiteX2853" fmla="*/ 1333333 w 1925044"/>
                  <a:gd name="connsiteY2853" fmla="*/ 194679 h 2048575"/>
                  <a:gd name="connsiteX2854" fmla="*/ 1334868 w 1925044"/>
                  <a:gd name="connsiteY2854" fmla="*/ 192888 h 2048575"/>
                  <a:gd name="connsiteX2855" fmla="*/ 1336147 w 1925044"/>
                  <a:gd name="connsiteY2855" fmla="*/ 192377 h 2048575"/>
                  <a:gd name="connsiteX2856" fmla="*/ 1337682 w 1925044"/>
                  <a:gd name="connsiteY2856" fmla="*/ 192377 h 2048575"/>
                  <a:gd name="connsiteX2857" fmla="*/ 1340752 w 1925044"/>
                  <a:gd name="connsiteY2857" fmla="*/ 194935 h 2048575"/>
                  <a:gd name="connsiteX2858" fmla="*/ 1344589 w 1925044"/>
                  <a:gd name="connsiteY2858" fmla="*/ 195446 h 2048575"/>
                  <a:gd name="connsiteX2859" fmla="*/ 1347403 w 1925044"/>
                  <a:gd name="connsiteY2859" fmla="*/ 195446 h 2048575"/>
                  <a:gd name="connsiteX2860" fmla="*/ 1351241 w 1925044"/>
                  <a:gd name="connsiteY2860" fmla="*/ 193656 h 2048575"/>
                  <a:gd name="connsiteX2861" fmla="*/ 1353031 w 1925044"/>
                  <a:gd name="connsiteY2861" fmla="*/ 192377 h 2048575"/>
                  <a:gd name="connsiteX2862" fmla="*/ 1355845 w 1925044"/>
                  <a:gd name="connsiteY2862" fmla="*/ 189818 h 2048575"/>
                  <a:gd name="connsiteX2863" fmla="*/ 1357380 w 1925044"/>
                  <a:gd name="connsiteY2863" fmla="*/ 187772 h 2048575"/>
                  <a:gd name="connsiteX2864" fmla="*/ 1357892 w 1925044"/>
                  <a:gd name="connsiteY2864" fmla="*/ 186237 h 2048575"/>
                  <a:gd name="connsiteX2865" fmla="*/ 1357892 w 1925044"/>
                  <a:gd name="connsiteY2865" fmla="*/ 181632 h 2048575"/>
                  <a:gd name="connsiteX2866" fmla="*/ 1357124 w 1925044"/>
                  <a:gd name="connsiteY2866" fmla="*/ 179841 h 2048575"/>
                  <a:gd name="connsiteX2867" fmla="*/ 1355590 w 1925044"/>
                  <a:gd name="connsiteY2867" fmla="*/ 177539 h 2048575"/>
                  <a:gd name="connsiteX2868" fmla="*/ 1354055 w 1925044"/>
                  <a:gd name="connsiteY2868" fmla="*/ 175748 h 2048575"/>
                  <a:gd name="connsiteX2869" fmla="*/ 1352008 w 1925044"/>
                  <a:gd name="connsiteY2869" fmla="*/ 172423 h 2048575"/>
                  <a:gd name="connsiteX2870" fmla="*/ 1351241 w 1925044"/>
                  <a:gd name="connsiteY2870" fmla="*/ 170888 h 2048575"/>
                  <a:gd name="connsiteX2871" fmla="*/ 1351497 w 1925044"/>
                  <a:gd name="connsiteY2871" fmla="*/ 168329 h 2048575"/>
                  <a:gd name="connsiteX2872" fmla="*/ 1352008 w 1925044"/>
                  <a:gd name="connsiteY2872" fmla="*/ 166283 h 2048575"/>
                  <a:gd name="connsiteX2873" fmla="*/ 1355078 w 1925044"/>
                  <a:gd name="connsiteY2873" fmla="*/ 163213 h 2048575"/>
                  <a:gd name="connsiteX2874" fmla="*/ 1357124 w 1925044"/>
                  <a:gd name="connsiteY2874" fmla="*/ 162446 h 2048575"/>
                  <a:gd name="connsiteX2875" fmla="*/ 1359939 w 1925044"/>
                  <a:gd name="connsiteY2875" fmla="*/ 162446 h 2048575"/>
                  <a:gd name="connsiteX2876" fmla="*/ 1362753 w 1925044"/>
                  <a:gd name="connsiteY2876" fmla="*/ 163213 h 2048575"/>
                  <a:gd name="connsiteX2877" fmla="*/ 1369148 w 1925044"/>
                  <a:gd name="connsiteY2877" fmla="*/ 166539 h 2048575"/>
                  <a:gd name="connsiteX2878" fmla="*/ 1370939 w 1925044"/>
                  <a:gd name="connsiteY2878" fmla="*/ 166539 h 2048575"/>
                  <a:gd name="connsiteX2879" fmla="*/ 1375032 w 1925044"/>
                  <a:gd name="connsiteY2879" fmla="*/ 165516 h 2048575"/>
                  <a:gd name="connsiteX2880" fmla="*/ 1376823 w 1925044"/>
                  <a:gd name="connsiteY2880" fmla="*/ 165771 h 2048575"/>
                  <a:gd name="connsiteX2881" fmla="*/ 1380148 w 1925044"/>
                  <a:gd name="connsiteY2881" fmla="*/ 167050 h 2048575"/>
                  <a:gd name="connsiteX2882" fmla="*/ 1384241 w 1925044"/>
                  <a:gd name="connsiteY2882" fmla="*/ 167562 h 2048575"/>
                  <a:gd name="connsiteX2883" fmla="*/ 1388079 w 1925044"/>
                  <a:gd name="connsiteY2883" fmla="*/ 167050 h 2048575"/>
                  <a:gd name="connsiteX2884" fmla="*/ 1389614 w 1925044"/>
                  <a:gd name="connsiteY2884" fmla="*/ 166283 h 2048575"/>
                  <a:gd name="connsiteX2885" fmla="*/ 1390893 w 1925044"/>
                  <a:gd name="connsiteY2885" fmla="*/ 165260 h 2048575"/>
                  <a:gd name="connsiteX2886" fmla="*/ 1392939 w 1925044"/>
                  <a:gd name="connsiteY2886" fmla="*/ 161934 h 2048575"/>
                  <a:gd name="connsiteX2887" fmla="*/ 1394730 w 1925044"/>
                  <a:gd name="connsiteY2887" fmla="*/ 159376 h 2048575"/>
                  <a:gd name="connsiteX2888" fmla="*/ 1396265 w 1925044"/>
                  <a:gd name="connsiteY2888" fmla="*/ 157841 h 2048575"/>
                  <a:gd name="connsiteX2889" fmla="*/ 1400614 w 1925044"/>
                  <a:gd name="connsiteY2889" fmla="*/ 154771 h 2048575"/>
                  <a:gd name="connsiteX2890" fmla="*/ 1402149 w 1925044"/>
                  <a:gd name="connsiteY2890" fmla="*/ 153492 h 2048575"/>
                  <a:gd name="connsiteX2891" fmla="*/ 1403940 w 1925044"/>
                  <a:gd name="connsiteY2891" fmla="*/ 153236 h 2048575"/>
                  <a:gd name="connsiteX2892" fmla="*/ 1405730 w 1925044"/>
                  <a:gd name="connsiteY2892" fmla="*/ 153492 h 2048575"/>
                  <a:gd name="connsiteX2893" fmla="*/ 1412382 w 1925044"/>
                  <a:gd name="connsiteY2893" fmla="*/ 155538 h 2048575"/>
                  <a:gd name="connsiteX2894" fmla="*/ 1417498 w 1925044"/>
                  <a:gd name="connsiteY2894" fmla="*/ 156818 h 2048575"/>
                  <a:gd name="connsiteX2895" fmla="*/ 1419545 w 1925044"/>
                  <a:gd name="connsiteY2895" fmla="*/ 157073 h 2048575"/>
                  <a:gd name="connsiteX2896" fmla="*/ 1421591 w 1925044"/>
                  <a:gd name="connsiteY2896" fmla="*/ 155794 h 2048575"/>
                  <a:gd name="connsiteX2897" fmla="*/ 1421847 w 1925044"/>
                  <a:gd name="connsiteY2897" fmla="*/ 154259 h 2048575"/>
                  <a:gd name="connsiteX2898" fmla="*/ 1421591 w 1925044"/>
                  <a:gd name="connsiteY2898" fmla="*/ 150934 h 2048575"/>
                  <a:gd name="connsiteX2899" fmla="*/ 1425428 w 1925044"/>
                  <a:gd name="connsiteY2899" fmla="*/ 148120 h 2048575"/>
                  <a:gd name="connsiteX2900" fmla="*/ 1426708 w 1925044"/>
                  <a:gd name="connsiteY2900" fmla="*/ 146841 h 2048575"/>
                  <a:gd name="connsiteX2901" fmla="*/ 1428242 w 1925044"/>
                  <a:gd name="connsiteY2901" fmla="*/ 142236 h 2048575"/>
                  <a:gd name="connsiteX2902" fmla="*/ 1430801 w 1925044"/>
                  <a:gd name="connsiteY2902" fmla="*/ 138910 h 2048575"/>
                  <a:gd name="connsiteX2903" fmla="*/ 1433870 w 1925044"/>
                  <a:gd name="connsiteY2903" fmla="*/ 137887 h 2048575"/>
                  <a:gd name="connsiteX2904" fmla="*/ 1435405 w 1925044"/>
                  <a:gd name="connsiteY2904" fmla="*/ 138143 h 2048575"/>
                  <a:gd name="connsiteX2905" fmla="*/ 1437452 w 1925044"/>
                  <a:gd name="connsiteY2905" fmla="*/ 138910 h 2048575"/>
                  <a:gd name="connsiteX2906" fmla="*/ 1439243 w 1925044"/>
                  <a:gd name="connsiteY2906" fmla="*/ 140189 h 2048575"/>
                  <a:gd name="connsiteX2907" fmla="*/ 1441033 w 1925044"/>
                  <a:gd name="connsiteY2907" fmla="*/ 142492 h 2048575"/>
                  <a:gd name="connsiteX2908" fmla="*/ 1443080 w 1925044"/>
                  <a:gd name="connsiteY2908" fmla="*/ 143515 h 2048575"/>
                  <a:gd name="connsiteX2909" fmla="*/ 1445894 w 1925044"/>
                  <a:gd name="connsiteY2909" fmla="*/ 143259 h 2048575"/>
                  <a:gd name="connsiteX2910" fmla="*/ 1447429 w 1925044"/>
                  <a:gd name="connsiteY2910" fmla="*/ 142747 h 2048575"/>
                  <a:gd name="connsiteX2911" fmla="*/ 1449731 w 1925044"/>
                  <a:gd name="connsiteY2911" fmla="*/ 141468 h 2048575"/>
                  <a:gd name="connsiteX2912" fmla="*/ 1450243 w 1925044"/>
                  <a:gd name="connsiteY2912" fmla="*/ 139422 h 2048575"/>
                  <a:gd name="connsiteX2913" fmla="*/ 1449220 w 1925044"/>
                  <a:gd name="connsiteY2913" fmla="*/ 137375 h 2048575"/>
                  <a:gd name="connsiteX2914" fmla="*/ 1446150 w 1925044"/>
                  <a:gd name="connsiteY2914" fmla="*/ 133794 h 2048575"/>
                  <a:gd name="connsiteX2915" fmla="*/ 1445382 w 1925044"/>
                  <a:gd name="connsiteY2915" fmla="*/ 131491 h 2048575"/>
                  <a:gd name="connsiteX2916" fmla="*/ 1445638 w 1925044"/>
                  <a:gd name="connsiteY2916" fmla="*/ 130468 h 2048575"/>
                  <a:gd name="connsiteX2917" fmla="*/ 1447429 w 1925044"/>
                  <a:gd name="connsiteY2917" fmla="*/ 125608 h 2048575"/>
                  <a:gd name="connsiteX2918" fmla="*/ 1447429 w 1925044"/>
                  <a:gd name="connsiteY2918" fmla="*/ 122794 h 2048575"/>
                  <a:gd name="connsiteX2919" fmla="*/ 1446661 w 1925044"/>
                  <a:gd name="connsiteY2919" fmla="*/ 120491 h 2048575"/>
                  <a:gd name="connsiteX2920" fmla="*/ 1442313 w 1925044"/>
                  <a:gd name="connsiteY2920" fmla="*/ 116398 h 2048575"/>
                  <a:gd name="connsiteX2921" fmla="*/ 1441033 w 1925044"/>
                  <a:gd name="connsiteY2921" fmla="*/ 114863 h 2048575"/>
                  <a:gd name="connsiteX2922" fmla="*/ 1440522 w 1925044"/>
                  <a:gd name="connsiteY2922" fmla="*/ 113584 h 2048575"/>
                  <a:gd name="connsiteX2923" fmla="*/ 1442313 w 1925044"/>
                  <a:gd name="connsiteY2923" fmla="*/ 110258 h 2048575"/>
                  <a:gd name="connsiteX2924" fmla="*/ 1442824 w 1925044"/>
                  <a:gd name="connsiteY2924" fmla="*/ 106677 h 2048575"/>
                  <a:gd name="connsiteX2925" fmla="*/ 1444359 w 1925044"/>
                  <a:gd name="connsiteY2925" fmla="*/ 103351 h 2048575"/>
                  <a:gd name="connsiteX2926" fmla="*/ 1447685 w 1925044"/>
                  <a:gd name="connsiteY2926" fmla="*/ 99258 h 2048575"/>
                  <a:gd name="connsiteX2927" fmla="*/ 1450755 w 1925044"/>
                  <a:gd name="connsiteY2927" fmla="*/ 97212 h 2048575"/>
                  <a:gd name="connsiteX2928" fmla="*/ 1454336 w 1925044"/>
                  <a:gd name="connsiteY2928" fmla="*/ 95421 h 2048575"/>
                  <a:gd name="connsiteX2929" fmla="*/ 1457662 w 1925044"/>
                  <a:gd name="connsiteY2929" fmla="*/ 93118 h 2048575"/>
                  <a:gd name="connsiteX2930" fmla="*/ 1461755 w 1925044"/>
                  <a:gd name="connsiteY2930" fmla="*/ 90816 h 2048575"/>
                  <a:gd name="connsiteX2931" fmla="*/ 1466615 w 1925044"/>
                  <a:gd name="connsiteY2931" fmla="*/ 84421 h 2048575"/>
                  <a:gd name="connsiteX2932" fmla="*/ 1467895 w 1925044"/>
                  <a:gd name="connsiteY2932" fmla="*/ 83141 h 2048575"/>
                  <a:gd name="connsiteX2933" fmla="*/ 1470453 w 1925044"/>
                  <a:gd name="connsiteY2933" fmla="*/ 81095 h 2048575"/>
                  <a:gd name="connsiteX2934" fmla="*/ 1473011 w 1925044"/>
                  <a:gd name="connsiteY2934" fmla="*/ 80072 h 2048575"/>
                  <a:gd name="connsiteX2935" fmla="*/ 1475313 w 1925044"/>
                  <a:gd name="connsiteY2935" fmla="*/ 77002 h 2048575"/>
                  <a:gd name="connsiteX2936" fmla="*/ 1475825 w 1925044"/>
                  <a:gd name="connsiteY2936" fmla="*/ 76234 h 2048575"/>
                  <a:gd name="connsiteX2937" fmla="*/ 1480174 w 1925044"/>
                  <a:gd name="connsiteY2937" fmla="*/ 74955 h 2048575"/>
                  <a:gd name="connsiteX2938" fmla="*/ 1485802 w 1925044"/>
                  <a:gd name="connsiteY2938" fmla="*/ 69583 h 2048575"/>
                  <a:gd name="connsiteX2939" fmla="*/ 1493477 w 1925044"/>
                  <a:gd name="connsiteY2939" fmla="*/ 64467 h 2048575"/>
                  <a:gd name="connsiteX2940" fmla="*/ 1497314 w 1925044"/>
                  <a:gd name="connsiteY2940" fmla="*/ 59350 h 2048575"/>
                  <a:gd name="connsiteX2941" fmla="*/ 1498337 w 1925044"/>
                  <a:gd name="connsiteY2941" fmla="*/ 55513 h 2048575"/>
                  <a:gd name="connsiteX2942" fmla="*/ 1499872 w 1925044"/>
                  <a:gd name="connsiteY2942" fmla="*/ 53722 h 2048575"/>
                  <a:gd name="connsiteX2943" fmla="*/ 1501919 w 1925044"/>
                  <a:gd name="connsiteY2943" fmla="*/ 52699 h 2048575"/>
                  <a:gd name="connsiteX2944" fmla="*/ 1504477 w 1925044"/>
                  <a:gd name="connsiteY2944" fmla="*/ 52699 h 2048575"/>
                  <a:gd name="connsiteX2945" fmla="*/ 1507802 w 1925044"/>
                  <a:gd name="connsiteY2945" fmla="*/ 54234 h 2048575"/>
                  <a:gd name="connsiteX2946" fmla="*/ 1510105 w 1925044"/>
                  <a:gd name="connsiteY2946" fmla="*/ 53978 h 2048575"/>
                  <a:gd name="connsiteX2947" fmla="*/ 1511128 w 1925044"/>
                  <a:gd name="connsiteY2947" fmla="*/ 53466 h 2048575"/>
                  <a:gd name="connsiteX2948" fmla="*/ 1511896 w 1925044"/>
                  <a:gd name="connsiteY2948" fmla="*/ 51420 h 2048575"/>
                  <a:gd name="connsiteX2949" fmla="*/ 1513686 w 1925044"/>
                  <a:gd name="connsiteY2949" fmla="*/ 49629 h 2048575"/>
                  <a:gd name="connsiteX2950" fmla="*/ 1514710 w 1925044"/>
                  <a:gd name="connsiteY2950" fmla="*/ 49373 h 2048575"/>
                  <a:gd name="connsiteX2951" fmla="*/ 1518291 w 1925044"/>
                  <a:gd name="connsiteY2951" fmla="*/ 49373 h 2048575"/>
                  <a:gd name="connsiteX2952" fmla="*/ 1521361 w 1925044"/>
                  <a:gd name="connsiteY2952" fmla="*/ 47838 h 2048575"/>
                  <a:gd name="connsiteX2953" fmla="*/ 1522640 w 1925044"/>
                  <a:gd name="connsiteY2953" fmla="*/ 45536 h 2048575"/>
                  <a:gd name="connsiteX2954" fmla="*/ 1522896 w 1925044"/>
                  <a:gd name="connsiteY2954" fmla="*/ 44513 h 2048575"/>
                  <a:gd name="connsiteX2955" fmla="*/ 1522640 w 1925044"/>
                  <a:gd name="connsiteY2955" fmla="*/ 41699 h 2048575"/>
                  <a:gd name="connsiteX2956" fmla="*/ 1524431 w 1925044"/>
                  <a:gd name="connsiteY2956" fmla="*/ 39652 h 2048575"/>
                  <a:gd name="connsiteX2957" fmla="*/ 1527245 w 1925044"/>
                  <a:gd name="connsiteY2957" fmla="*/ 38373 h 2048575"/>
                  <a:gd name="connsiteX2958" fmla="*/ 1529035 w 1925044"/>
                  <a:gd name="connsiteY2958" fmla="*/ 36582 h 2048575"/>
                  <a:gd name="connsiteX2959" fmla="*/ 1530315 w 1925044"/>
                  <a:gd name="connsiteY2959" fmla="*/ 34536 h 2048575"/>
                  <a:gd name="connsiteX2960" fmla="*/ 1532617 w 1925044"/>
                  <a:gd name="connsiteY2960" fmla="*/ 33512 h 2048575"/>
                  <a:gd name="connsiteX2961" fmla="*/ 1534408 w 1925044"/>
                  <a:gd name="connsiteY2961" fmla="*/ 33257 h 2048575"/>
                  <a:gd name="connsiteX2962" fmla="*/ 1534919 w 1925044"/>
                  <a:gd name="connsiteY2962" fmla="*/ 28652 h 2048575"/>
                  <a:gd name="connsiteX2963" fmla="*/ 1537989 w 1925044"/>
                  <a:gd name="connsiteY2963" fmla="*/ 28396 h 2048575"/>
                  <a:gd name="connsiteX2964" fmla="*/ 1540036 w 1925044"/>
                  <a:gd name="connsiteY2964" fmla="*/ 27373 h 2048575"/>
                  <a:gd name="connsiteX2965" fmla="*/ 1544129 w 1925044"/>
                  <a:gd name="connsiteY2965" fmla="*/ 26349 h 2048575"/>
                  <a:gd name="connsiteX2966" fmla="*/ 1547710 w 1925044"/>
                  <a:gd name="connsiteY2966" fmla="*/ 26094 h 2048575"/>
                  <a:gd name="connsiteX2967" fmla="*/ 1551804 w 1925044"/>
                  <a:gd name="connsiteY2967" fmla="*/ 24303 h 2048575"/>
                  <a:gd name="connsiteX2968" fmla="*/ 1553850 w 1925044"/>
                  <a:gd name="connsiteY2968" fmla="*/ 22001 h 2048575"/>
                  <a:gd name="connsiteX2969" fmla="*/ 1557431 w 1925044"/>
                  <a:gd name="connsiteY2969" fmla="*/ 19954 h 2048575"/>
                  <a:gd name="connsiteX2970" fmla="*/ 1559734 w 1925044"/>
                  <a:gd name="connsiteY2970" fmla="*/ 18931 h 2048575"/>
                  <a:gd name="connsiteX2971" fmla="*/ 1561013 w 1925044"/>
                  <a:gd name="connsiteY2971" fmla="*/ 18931 h 2048575"/>
                  <a:gd name="connsiteX2972" fmla="*/ 1563827 w 1925044"/>
                  <a:gd name="connsiteY2972" fmla="*/ 19698 h 2048575"/>
                  <a:gd name="connsiteX2973" fmla="*/ 1566641 w 1925044"/>
                  <a:gd name="connsiteY2973" fmla="*/ 21745 h 2048575"/>
                  <a:gd name="connsiteX2974" fmla="*/ 1569967 w 1925044"/>
                  <a:gd name="connsiteY2974" fmla="*/ 25326 h 2048575"/>
                  <a:gd name="connsiteX2975" fmla="*/ 1570990 w 1925044"/>
                  <a:gd name="connsiteY2975" fmla="*/ 26094 h 2048575"/>
                  <a:gd name="connsiteX2976" fmla="*/ 1573804 w 1925044"/>
                  <a:gd name="connsiteY2976" fmla="*/ 25582 h 2048575"/>
                  <a:gd name="connsiteX2977" fmla="*/ 1579176 w 1925044"/>
                  <a:gd name="connsiteY2977" fmla="*/ 23535 h 2048575"/>
                  <a:gd name="connsiteX2978" fmla="*/ 1580711 w 1925044"/>
                  <a:gd name="connsiteY2978" fmla="*/ 22001 h 2048575"/>
                  <a:gd name="connsiteX2979" fmla="*/ 1582758 w 1925044"/>
                  <a:gd name="connsiteY2979" fmla="*/ 21233 h 2048575"/>
                  <a:gd name="connsiteX2980" fmla="*/ 1586339 w 1925044"/>
                  <a:gd name="connsiteY2980" fmla="*/ 19442 h 2048575"/>
                  <a:gd name="connsiteX2981" fmla="*/ 1589153 w 1925044"/>
                  <a:gd name="connsiteY2981" fmla="*/ 18931 h 2048575"/>
                  <a:gd name="connsiteX2982" fmla="*/ 1592735 w 1925044"/>
                  <a:gd name="connsiteY2982" fmla="*/ 17652 h 2048575"/>
                  <a:gd name="connsiteX2983" fmla="*/ 1593502 w 1925044"/>
                  <a:gd name="connsiteY2983" fmla="*/ 16884 h 2048575"/>
                  <a:gd name="connsiteX2984" fmla="*/ 1596060 w 1925044"/>
                  <a:gd name="connsiteY2984" fmla="*/ 13303 h 2048575"/>
                  <a:gd name="connsiteX2985" fmla="*/ 1597084 w 1925044"/>
                  <a:gd name="connsiteY2985" fmla="*/ 12535 h 2048575"/>
                  <a:gd name="connsiteX2986" fmla="*/ 1599130 w 1925044"/>
                  <a:gd name="connsiteY2986" fmla="*/ 12024 h 2048575"/>
                  <a:gd name="connsiteX2987" fmla="*/ 1602712 w 1925044"/>
                  <a:gd name="connsiteY2987" fmla="*/ 8954 h 2048575"/>
                  <a:gd name="connsiteX2988" fmla="*/ 1605270 w 1925044"/>
                  <a:gd name="connsiteY2988" fmla="*/ 7163 h 2048575"/>
                  <a:gd name="connsiteX2989" fmla="*/ 1608084 w 1925044"/>
                  <a:gd name="connsiteY2989" fmla="*/ 3837 h 2048575"/>
                  <a:gd name="connsiteX2990" fmla="*/ 1611665 w 1925044"/>
                  <a:gd name="connsiteY2990" fmla="*/ 1535 h 2048575"/>
                  <a:gd name="connsiteX2991" fmla="*/ 1616014 w 1925044"/>
                  <a:gd name="connsiteY2991" fmla="*/ 256 h 2048575"/>
                  <a:gd name="connsiteX2992" fmla="*/ 1620107 w 1925044"/>
                  <a:gd name="connsiteY2992" fmla="*/ 0 h 2048575"/>
                  <a:gd name="connsiteX2993" fmla="*/ 1624968 w 1925044"/>
                  <a:gd name="connsiteY2993" fmla="*/ 767 h 2048575"/>
                  <a:gd name="connsiteX2994" fmla="*/ 1629573 w 1925044"/>
                  <a:gd name="connsiteY2994" fmla="*/ 2814 h 2048575"/>
                  <a:gd name="connsiteX2995" fmla="*/ 1632131 w 1925044"/>
                  <a:gd name="connsiteY2995" fmla="*/ 3581 h 2048575"/>
                  <a:gd name="connsiteX2996" fmla="*/ 1634177 w 1925044"/>
                  <a:gd name="connsiteY2996" fmla="*/ 3581 h 2048575"/>
                  <a:gd name="connsiteX2997" fmla="*/ 1638015 w 1925044"/>
                  <a:gd name="connsiteY2997" fmla="*/ 3837 h 2048575"/>
                  <a:gd name="connsiteX2998" fmla="*/ 1641596 w 1925044"/>
                  <a:gd name="connsiteY2998" fmla="*/ 4605 h 2048575"/>
                  <a:gd name="connsiteX2999" fmla="*/ 1644666 w 1925044"/>
                  <a:gd name="connsiteY2999" fmla="*/ 4861 h 2048575"/>
                  <a:gd name="connsiteX3000" fmla="*/ 1645434 w 1925044"/>
                  <a:gd name="connsiteY3000" fmla="*/ 5116 h 2048575"/>
                  <a:gd name="connsiteX3001" fmla="*/ 1647480 w 1925044"/>
                  <a:gd name="connsiteY3001" fmla="*/ 6907 h 2048575"/>
                  <a:gd name="connsiteX3002" fmla="*/ 1648503 w 1925044"/>
                  <a:gd name="connsiteY3002" fmla="*/ 8954 h 2048575"/>
                  <a:gd name="connsiteX3003" fmla="*/ 1650038 w 1925044"/>
                  <a:gd name="connsiteY3003" fmla="*/ 11256 h 2048575"/>
                  <a:gd name="connsiteX3004" fmla="*/ 1652596 w 1925044"/>
                  <a:gd name="connsiteY3004" fmla="*/ 13558 h 2048575"/>
                  <a:gd name="connsiteX3005" fmla="*/ 1654387 w 1925044"/>
                  <a:gd name="connsiteY3005" fmla="*/ 15093 h 2048575"/>
                  <a:gd name="connsiteX3006" fmla="*/ 1658992 w 1925044"/>
                  <a:gd name="connsiteY3006" fmla="*/ 16884 h 2048575"/>
                  <a:gd name="connsiteX3007" fmla="*/ 1661550 w 1925044"/>
                  <a:gd name="connsiteY3007" fmla="*/ 17396 h 2048575"/>
                  <a:gd name="connsiteX3008" fmla="*/ 1671271 w 1925044"/>
                  <a:gd name="connsiteY3008" fmla="*/ 16628 h 2048575"/>
                  <a:gd name="connsiteX3009" fmla="*/ 1675109 w 1925044"/>
                  <a:gd name="connsiteY3009" fmla="*/ 16628 h 2048575"/>
                  <a:gd name="connsiteX3010" fmla="*/ 1676899 w 1925044"/>
                  <a:gd name="connsiteY3010" fmla="*/ 17396 h 2048575"/>
                  <a:gd name="connsiteX3011" fmla="*/ 1680225 w 1925044"/>
                  <a:gd name="connsiteY3011" fmla="*/ 20721 h 2048575"/>
                  <a:gd name="connsiteX3012" fmla="*/ 1685341 w 1925044"/>
                  <a:gd name="connsiteY3012" fmla="*/ 23535 h 2048575"/>
                  <a:gd name="connsiteX3013" fmla="*/ 1686365 w 1925044"/>
                  <a:gd name="connsiteY3013" fmla="*/ 24815 h 2048575"/>
                  <a:gd name="connsiteX3014" fmla="*/ 1687388 w 1925044"/>
                  <a:gd name="connsiteY3014" fmla="*/ 26605 h 2048575"/>
                  <a:gd name="connsiteX3015" fmla="*/ 1687900 w 1925044"/>
                  <a:gd name="connsiteY3015" fmla="*/ 31466 h 2048575"/>
                  <a:gd name="connsiteX3016" fmla="*/ 1687900 w 1925044"/>
                  <a:gd name="connsiteY3016" fmla="*/ 38629 h 2048575"/>
                  <a:gd name="connsiteX3017" fmla="*/ 1687644 w 1925044"/>
                  <a:gd name="connsiteY3017" fmla="*/ 39908 h 2048575"/>
                  <a:gd name="connsiteX3018" fmla="*/ 1686365 w 1925044"/>
                  <a:gd name="connsiteY3018" fmla="*/ 42722 h 2048575"/>
                  <a:gd name="connsiteX3019" fmla="*/ 1686365 w 1925044"/>
                  <a:gd name="connsiteY3019" fmla="*/ 44257 h 2048575"/>
                  <a:gd name="connsiteX3020" fmla="*/ 1686621 w 1925044"/>
                  <a:gd name="connsiteY3020" fmla="*/ 46048 h 2048575"/>
                  <a:gd name="connsiteX3021" fmla="*/ 1689435 w 1925044"/>
                  <a:gd name="connsiteY3021" fmla="*/ 48350 h 2048575"/>
                  <a:gd name="connsiteX3022" fmla="*/ 1692760 w 1925044"/>
                  <a:gd name="connsiteY3022" fmla="*/ 50141 h 2048575"/>
                  <a:gd name="connsiteX3023" fmla="*/ 1694551 w 1925044"/>
                  <a:gd name="connsiteY3023" fmla="*/ 51676 h 2048575"/>
                  <a:gd name="connsiteX3024" fmla="*/ 1695574 w 1925044"/>
                  <a:gd name="connsiteY3024" fmla="*/ 53722 h 2048575"/>
                  <a:gd name="connsiteX3025" fmla="*/ 1696342 w 1925044"/>
                  <a:gd name="connsiteY3025" fmla="*/ 59094 h 2048575"/>
                  <a:gd name="connsiteX3026" fmla="*/ 1698132 w 1925044"/>
                  <a:gd name="connsiteY3026" fmla="*/ 62420 h 2048575"/>
                  <a:gd name="connsiteX3027" fmla="*/ 1699667 w 1925044"/>
                  <a:gd name="connsiteY3027" fmla="*/ 64467 h 2048575"/>
                  <a:gd name="connsiteX3028" fmla="*/ 1702481 w 1925044"/>
                  <a:gd name="connsiteY3028" fmla="*/ 67792 h 2048575"/>
                  <a:gd name="connsiteX3029" fmla="*/ 1704528 w 1925044"/>
                  <a:gd name="connsiteY3029" fmla="*/ 68560 h 2048575"/>
                  <a:gd name="connsiteX3030" fmla="*/ 1707086 w 1925044"/>
                  <a:gd name="connsiteY3030" fmla="*/ 70095 h 2048575"/>
                  <a:gd name="connsiteX3031" fmla="*/ 1709133 w 1925044"/>
                  <a:gd name="connsiteY3031" fmla="*/ 70606 h 2048575"/>
                  <a:gd name="connsiteX3032" fmla="*/ 1710668 w 1925044"/>
                  <a:gd name="connsiteY3032" fmla="*/ 70095 h 2048575"/>
                  <a:gd name="connsiteX3033" fmla="*/ 1711947 w 1925044"/>
                  <a:gd name="connsiteY3033" fmla="*/ 69071 h 2048575"/>
                  <a:gd name="connsiteX3034" fmla="*/ 1713482 w 1925044"/>
                  <a:gd name="connsiteY3034" fmla="*/ 67792 h 2048575"/>
                  <a:gd name="connsiteX3035" fmla="*/ 1715784 w 1925044"/>
                  <a:gd name="connsiteY3035" fmla="*/ 66257 h 2048575"/>
                  <a:gd name="connsiteX3036" fmla="*/ 1719877 w 1925044"/>
                  <a:gd name="connsiteY3036" fmla="*/ 65746 h 2048575"/>
                  <a:gd name="connsiteX3037" fmla="*/ 1724994 w 1925044"/>
                  <a:gd name="connsiteY3037" fmla="*/ 63955 h 2048575"/>
                  <a:gd name="connsiteX3038" fmla="*/ 1730110 w 1925044"/>
                  <a:gd name="connsiteY3038" fmla="*/ 62676 h 2048575"/>
                  <a:gd name="connsiteX3039" fmla="*/ 1734203 w 1925044"/>
                  <a:gd name="connsiteY3039" fmla="*/ 61908 h 2048575"/>
                  <a:gd name="connsiteX3040" fmla="*/ 1738552 w 1925044"/>
                  <a:gd name="connsiteY3040" fmla="*/ 61908 h 2048575"/>
                  <a:gd name="connsiteX3041" fmla="*/ 1744180 w 1925044"/>
                  <a:gd name="connsiteY3041" fmla="*/ 61397 h 2048575"/>
                  <a:gd name="connsiteX3042" fmla="*/ 1746482 w 1925044"/>
                  <a:gd name="connsiteY3042" fmla="*/ 60629 h 2048575"/>
                  <a:gd name="connsiteX3043" fmla="*/ 1749808 w 1925044"/>
                  <a:gd name="connsiteY3043" fmla="*/ 57559 h 2048575"/>
                  <a:gd name="connsiteX3044" fmla="*/ 1751087 w 1925044"/>
                  <a:gd name="connsiteY3044" fmla="*/ 56025 h 2048575"/>
                  <a:gd name="connsiteX3045" fmla="*/ 1754157 w 1925044"/>
                  <a:gd name="connsiteY3045" fmla="*/ 54745 h 2048575"/>
                  <a:gd name="connsiteX3046" fmla="*/ 1756204 w 1925044"/>
                  <a:gd name="connsiteY3046" fmla="*/ 54745 h 2048575"/>
                  <a:gd name="connsiteX3047" fmla="*/ 1759785 w 1925044"/>
                  <a:gd name="connsiteY3047" fmla="*/ 56025 h 2048575"/>
                  <a:gd name="connsiteX3048" fmla="*/ 1762599 w 1925044"/>
                  <a:gd name="connsiteY3048" fmla="*/ 57559 h 2048575"/>
                  <a:gd name="connsiteX3049" fmla="*/ 1765413 w 1925044"/>
                  <a:gd name="connsiteY3049" fmla="*/ 59350 h 2048575"/>
                  <a:gd name="connsiteX3050" fmla="*/ 1769250 w 1925044"/>
                  <a:gd name="connsiteY3050" fmla="*/ 62420 h 2048575"/>
                  <a:gd name="connsiteX3051" fmla="*/ 1772576 w 1925044"/>
                  <a:gd name="connsiteY3051" fmla="*/ 64211 h 2048575"/>
                  <a:gd name="connsiteX3052" fmla="*/ 1775902 w 1925044"/>
                  <a:gd name="connsiteY3052" fmla="*/ 64978 h 2048575"/>
                  <a:gd name="connsiteX3053" fmla="*/ 1781786 w 1925044"/>
                  <a:gd name="connsiteY3053" fmla="*/ 66001 h 2048575"/>
                  <a:gd name="connsiteX3054" fmla="*/ 1784344 w 1925044"/>
                  <a:gd name="connsiteY3054" fmla="*/ 67281 h 2048575"/>
                  <a:gd name="connsiteX3055" fmla="*/ 1786390 w 1925044"/>
                  <a:gd name="connsiteY3055" fmla="*/ 69327 h 2048575"/>
                  <a:gd name="connsiteX3056" fmla="*/ 1787669 w 1925044"/>
                  <a:gd name="connsiteY3056" fmla="*/ 72397 h 2048575"/>
                  <a:gd name="connsiteX3057" fmla="*/ 1787669 w 1925044"/>
                  <a:gd name="connsiteY3057" fmla="*/ 77258 h 2048575"/>
                  <a:gd name="connsiteX3058" fmla="*/ 1786390 w 1925044"/>
                  <a:gd name="connsiteY3058" fmla="*/ 84165 h 2048575"/>
                  <a:gd name="connsiteX3059" fmla="*/ 1786134 w 1925044"/>
                  <a:gd name="connsiteY3059" fmla="*/ 86979 h 2048575"/>
                  <a:gd name="connsiteX3060" fmla="*/ 1786646 w 1925044"/>
                  <a:gd name="connsiteY3060" fmla="*/ 89025 h 2048575"/>
                  <a:gd name="connsiteX3061" fmla="*/ 1788437 w 1925044"/>
                  <a:gd name="connsiteY3061" fmla="*/ 92095 h 2048575"/>
                  <a:gd name="connsiteX3062" fmla="*/ 1790483 w 1925044"/>
                  <a:gd name="connsiteY3062" fmla="*/ 95421 h 2048575"/>
                  <a:gd name="connsiteX3063" fmla="*/ 1791251 w 1925044"/>
                  <a:gd name="connsiteY3063" fmla="*/ 97979 h 2048575"/>
                  <a:gd name="connsiteX3064" fmla="*/ 1792018 w 1925044"/>
                  <a:gd name="connsiteY3064" fmla="*/ 101561 h 2048575"/>
                  <a:gd name="connsiteX3065" fmla="*/ 1792530 w 1925044"/>
                  <a:gd name="connsiteY3065" fmla="*/ 105909 h 2048575"/>
                  <a:gd name="connsiteX3066" fmla="*/ 1793041 w 1925044"/>
                  <a:gd name="connsiteY3066" fmla="*/ 108468 h 2048575"/>
                  <a:gd name="connsiteX3067" fmla="*/ 1794577 w 1925044"/>
                  <a:gd name="connsiteY3067" fmla="*/ 111282 h 2048575"/>
                  <a:gd name="connsiteX3068" fmla="*/ 1796879 w 1925044"/>
                  <a:gd name="connsiteY3068" fmla="*/ 114096 h 2048575"/>
                  <a:gd name="connsiteX3069" fmla="*/ 1799437 w 1925044"/>
                  <a:gd name="connsiteY3069" fmla="*/ 118189 h 2048575"/>
                  <a:gd name="connsiteX3070" fmla="*/ 1801739 w 1925044"/>
                  <a:gd name="connsiteY3070" fmla="*/ 122794 h 2048575"/>
                  <a:gd name="connsiteX3071" fmla="*/ 1803530 w 1925044"/>
                  <a:gd name="connsiteY3071" fmla="*/ 127398 h 2048575"/>
                  <a:gd name="connsiteX3072" fmla="*/ 1804554 w 1925044"/>
                  <a:gd name="connsiteY3072" fmla="*/ 131236 h 2048575"/>
                  <a:gd name="connsiteX3073" fmla="*/ 1805577 w 1925044"/>
                  <a:gd name="connsiteY3073" fmla="*/ 136608 h 2048575"/>
                  <a:gd name="connsiteX3074" fmla="*/ 1805832 w 1925044"/>
                  <a:gd name="connsiteY3074" fmla="*/ 140445 h 2048575"/>
                  <a:gd name="connsiteX3075" fmla="*/ 1805832 w 1925044"/>
                  <a:gd name="connsiteY3075" fmla="*/ 143771 h 2048575"/>
                  <a:gd name="connsiteX3076" fmla="*/ 1805321 w 1925044"/>
                  <a:gd name="connsiteY3076" fmla="*/ 148887 h 2048575"/>
                  <a:gd name="connsiteX3077" fmla="*/ 1805065 w 1925044"/>
                  <a:gd name="connsiteY3077" fmla="*/ 153492 h 2048575"/>
                  <a:gd name="connsiteX3078" fmla="*/ 1805577 w 1925044"/>
                  <a:gd name="connsiteY3078" fmla="*/ 157841 h 2048575"/>
                  <a:gd name="connsiteX3079" fmla="*/ 1805065 w 1925044"/>
                  <a:gd name="connsiteY3079" fmla="*/ 162190 h 2048575"/>
                  <a:gd name="connsiteX3080" fmla="*/ 1805321 w 1925044"/>
                  <a:gd name="connsiteY3080" fmla="*/ 164748 h 2048575"/>
                  <a:gd name="connsiteX3081" fmla="*/ 1807368 w 1925044"/>
                  <a:gd name="connsiteY3081" fmla="*/ 171399 h 2048575"/>
                  <a:gd name="connsiteX3082" fmla="*/ 1808391 w 1925044"/>
                  <a:gd name="connsiteY3082" fmla="*/ 173190 h 2048575"/>
                  <a:gd name="connsiteX3083" fmla="*/ 1811461 w 1925044"/>
                  <a:gd name="connsiteY3083" fmla="*/ 177795 h 2048575"/>
                  <a:gd name="connsiteX3084" fmla="*/ 1815298 w 1925044"/>
                  <a:gd name="connsiteY3084" fmla="*/ 180865 h 2048575"/>
                  <a:gd name="connsiteX3085" fmla="*/ 1818623 w 1925044"/>
                  <a:gd name="connsiteY3085" fmla="*/ 183934 h 2048575"/>
                  <a:gd name="connsiteX3086" fmla="*/ 1822461 w 1925044"/>
                  <a:gd name="connsiteY3086" fmla="*/ 188539 h 2048575"/>
                  <a:gd name="connsiteX3087" fmla="*/ 1824763 w 1925044"/>
                  <a:gd name="connsiteY3087" fmla="*/ 192121 h 2048575"/>
                  <a:gd name="connsiteX3088" fmla="*/ 1825275 w 1925044"/>
                  <a:gd name="connsiteY3088" fmla="*/ 194423 h 2048575"/>
                  <a:gd name="connsiteX3089" fmla="*/ 1825531 w 1925044"/>
                  <a:gd name="connsiteY3089" fmla="*/ 196470 h 2048575"/>
                  <a:gd name="connsiteX3090" fmla="*/ 1825275 w 1925044"/>
                  <a:gd name="connsiteY3090" fmla="*/ 201074 h 2048575"/>
                  <a:gd name="connsiteX3091" fmla="*/ 1825019 w 1925044"/>
                  <a:gd name="connsiteY3091" fmla="*/ 203633 h 2048575"/>
                  <a:gd name="connsiteX3092" fmla="*/ 1825019 w 1925044"/>
                  <a:gd name="connsiteY3092" fmla="*/ 205679 h 2048575"/>
                  <a:gd name="connsiteX3093" fmla="*/ 1827066 w 1925044"/>
                  <a:gd name="connsiteY3093" fmla="*/ 208237 h 2048575"/>
                  <a:gd name="connsiteX3094" fmla="*/ 1831414 w 1925044"/>
                  <a:gd name="connsiteY3094" fmla="*/ 211819 h 2048575"/>
                  <a:gd name="connsiteX3095" fmla="*/ 1833973 w 1925044"/>
                  <a:gd name="connsiteY3095" fmla="*/ 213610 h 2048575"/>
                  <a:gd name="connsiteX3096" fmla="*/ 1837554 w 1925044"/>
                  <a:gd name="connsiteY3096" fmla="*/ 216168 h 2048575"/>
                  <a:gd name="connsiteX3097" fmla="*/ 1840112 w 1925044"/>
                  <a:gd name="connsiteY3097" fmla="*/ 218726 h 2048575"/>
                  <a:gd name="connsiteX3098" fmla="*/ 1842159 w 1925044"/>
                  <a:gd name="connsiteY3098" fmla="*/ 220773 h 2048575"/>
                  <a:gd name="connsiteX3099" fmla="*/ 1844205 w 1925044"/>
                  <a:gd name="connsiteY3099" fmla="*/ 223587 h 2048575"/>
                  <a:gd name="connsiteX3100" fmla="*/ 1845996 w 1925044"/>
                  <a:gd name="connsiteY3100" fmla="*/ 225377 h 2048575"/>
                  <a:gd name="connsiteX3101" fmla="*/ 1851880 w 1925044"/>
                  <a:gd name="connsiteY3101" fmla="*/ 232029 h 2048575"/>
                  <a:gd name="connsiteX3102" fmla="*/ 1854438 w 1925044"/>
                  <a:gd name="connsiteY3102" fmla="*/ 233308 h 2048575"/>
                  <a:gd name="connsiteX3103" fmla="*/ 1856485 w 1925044"/>
                  <a:gd name="connsiteY3103" fmla="*/ 234331 h 20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</a:cxnLst>
                <a:rect l="l" t="t" r="r" b="b"/>
                <a:pathLst>
                  <a:path w="1925044" h="2048575">
                    <a:moveTo>
                      <a:pt x="1856485" y="234326"/>
                    </a:moveTo>
                    <a:lnTo>
                      <a:pt x="1859299" y="236117"/>
                    </a:lnTo>
                    <a:lnTo>
                      <a:pt x="1862625" y="239442"/>
                    </a:lnTo>
                    <a:lnTo>
                      <a:pt x="1864671" y="240721"/>
                    </a:lnTo>
                    <a:lnTo>
                      <a:pt x="1866974" y="240721"/>
                    </a:lnTo>
                    <a:lnTo>
                      <a:pt x="1869276" y="242512"/>
                    </a:lnTo>
                    <a:lnTo>
                      <a:pt x="1870299" y="245838"/>
                    </a:lnTo>
                    <a:lnTo>
                      <a:pt x="1871067" y="247117"/>
                    </a:lnTo>
                    <a:lnTo>
                      <a:pt x="1872601" y="248396"/>
                    </a:lnTo>
                    <a:lnTo>
                      <a:pt x="1873625" y="250698"/>
                    </a:lnTo>
                    <a:lnTo>
                      <a:pt x="1876695" y="254792"/>
                    </a:lnTo>
                    <a:lnTo>
                      <a:pt x="1877974" y="258117"/>
                    </a:lnTo>
                    <a:lnTo>
                      <a:pt x="1878741" y="262722"/>
                    </a:lnTo>
                    <a:lnTo>
                      <a:pt x="1879765" y="266303"/>
                    </a:lnTo>
                    <a:lnTo>
                      <a:pt x="1881044" y="269373"/>
                    </a:lnTo>
                    <a:lnTo>
                      <a:pt x="1882067" y="270652"/>
                    </a:lnTo>
                    <a:lnTo>
                      <a:pt x="1883090" y="271164"/>
                    </a:lnTo>
                    <a:lnTo>
                      <a:pt x="1885904" y="271676"/>
                    </a:lnTo>
                    <a:lnTo>
                      <a:pt x="1892300" y="271676"/>
                    </a:lnTo>
                    <a:lnTo>
                      <a:pt x="1893835" y="271931"/>
                    </a:lnTo>
                    <a:lnTo>
                      <a:pt x="1895369" y="272699"/>
                    </a:lnTo>
                    <a:lnTo>
                      <a:pt x="1896904" y="274234"/>
                    </a:lnTo>
                    <a:lnTo>
                      <a:pt x="1899719" y="278327"/>
                    </a:lnTo>
                    <a:lnTo>
                      <a:pt x="1900742" y="280885"/>
                    </a:lnTo>
                    <a:lnTo>
                      <a:pt x="1900742" y="282420"/>
                    </a:lnTo>
                    <a:lnTo>
                      <a:pt x="1899719" y="283955"/>
                    </a:lnTo>
                    <a:lnTo>
                      <a:pt x="1898183" y="285746"/>
                    </a:lnTo>
                    <a:lnTo>
                      <a:pt x="1897416" y="287281"/>
                    </a:lnTo>
                    <a:lnTo>
                      <a:pt x="1897672" y="288816"/>
                    </a:lnTo>
                    <a:lnTo>
                      <a:pt x="1899463" y="290606"/>
                    </a:lnTo>
                    <a:lnTo>
                      <a:pt x="1900742" y="292653"/>
                    </a:lnTo>
                    <a:lnTo>
                      <a:pt x="1901509" y="296234"/>
                    </a:lnTo>
                    <a:lnTo>
                      <a:pt x="1903812" y="300072"/>
                    </a:lnTo>
                    <a:lnTo>
                      <a:pt x="1903300" y="302374"/>
                    </a:lnTo>
                    <a:lnTo>
                      <a:pt x="1904579" y="304165"/>
                    </a:lnTo>
                    <a:lnTo>
                      <a:pt x="1904835" y="304932"/>
                    </a:lnTo>
                    <a:lnTo>
                      <a:pt x="1903812" y="306211"/>
                    </a:lnTo>
                    <a:lnTo>
                      <a:pt x="1903812" y="308514"/>
                    </a:lnTo>
                    <a:lnTo>
                      <a:pt x="1904579" y="309793"/>
                    </a:lnTo>
                    <a:lnTo>
                      <a:pt x="1906370" y="311072"/>
                    </a:lnTo>
                    <a:lnTo>
                      <a:pt x="1909440" y="312607"/>
                    </a:lnTo>
                    <a:lnTo>
                      <a:pt x="1910207" y="313630"/>
                    </a:lnTo>
                    <a:lnTo>
                      <a:pt x="1909951" y="316444"/>
                    </a:lnTo>
                    <a:lnTo>
                      <a:pt x="1914300" y="321561"/>
                    </a:lnTo>
                    <a:lnTo>
                      <a:pt x="1914556" y="322328"/>
                    </a:lnTo>
                    <a:lnTo>
                      <a:pt x="1913021" y="322840"/>
                    </a:lnTo>
                    <a:lnTo>
                      <a:pt x="1911742" y="324886"/>
                    </a:lnTo>
                    <a:lnTo>
                      <a:pt x="1906370" y="327700"/>
                    </a:lnTo>
                    <a:lnTo>
                      <a:pt x="1905091" y="328723"/>
                    </a:lnTo>
                    <a:lnTo>
                      <a:pt x="1904323" y="330258"/>
                    </a:lnTo>
                    <a:lnTo>
                      <a:pt x="1903812" y="332049"/>
                    </a:lnTo>
                    <a:lnTo>
                      <a:pt x="1903044" y="333584"/>
                    </a:lnTo>
                    <a:lnTo>
                      <a:pt x="1900486" y="334863"/>
                    </a:lnTo>
                    <a:lnTo>
                      <a:pt x="1898951" y="336398"/>
                    </a:lnTo>
                    <a:lnTo>
                      <a:pt x="1895881" y="338189"/>
                    </a:lnTo>
                    <a:lnTo>
                      <a:pt x="1895881" y="340235"/>
                    </a:lnTo>
                    <a:lnTo>
                      <a:pt x="1894346" y="343305"/>
                    </a:lnTo>
                    <a:lnTo>
                      <a:pt x="1894346" y="344073"/>
                    </a:lnTo>
                    <a:lnTo>
                      <a:pt x="1895881" y="345608"/>
                    </a:lnTo>
                    <a:lnTo>
                      <a:pt x="1898695" y="347143"/>
                    </a:lnTo>
                    <a:lnTo>
                      <a:pt x="1900230" y="348422"/>
                    </a:lnTo>
                    <a:lnTo>
                      <a:pt x="1900486" y="350724"/>
                    </a:lnTo>
                    <a:lnTo>
                      <a:pt x="1899463" y="352770"/>
                    </a:lnTo>
                    <a:lnTo>
                      <a:pt x="1897672" y="353282"/>
                    </a:lnTo>
                    <a:lnTo>
                      <a:pt x="1896393" y="354561"/>
                    </a:lnTo>
                    <a:lnTo>
                      <a:pt x="1897416" y="356864"/>
                    </a:lnTo>
                    <a:lnTo>
                      <a:pt x="1897416" y="358143"/>
                    </a:lnTo>
                    <a:lnTo>
                      <a:pt x="1895881" y="360189"/>
                    </a:lnTo>
                    <a:lnTo>
                      <a:pt x="1895625" y="361980"/>
                    </a:lnTo>
                    <a:lnTo>
                      <a:pt x="1896904" y="363259"/>
                    </a:lnTo>
                    <a:lnTo>
                      <a:pt x="1897160" y="364538"/>
                    </a:lnTo>
                    <a:lnTo>
                      <a:pt x="1896393" y="366073"/>
                    </a:lnTo>
                    <a:lnTo>
                      <a:pt x="1896649" y="368120"/>
                    </a:lnTo>
                    <a:lnTo>
                      <a:pt x="1894858" y="369655"/>
                    </a:lnTo>
                    <a:lnTo>
                      <a:pt x="1893835" y="370934"/>
                    </a:lnTo>
                    <a:lnTo>
                      <a:pt x="1894602" y="373492"/>
                    </a:lnTo>
                    <a:lnTo>
                      <a:pt x="1895625" y="375283"/>
                    </a:lnTo>
                    <a:lnTo>
                      <a:pt x="1897928" y="380143"/>
                    </a:lnTo>
                    <a:lnTo>
                      <a:pt x="1897928" y="381167"/>
                    </a:lnTo>
                    <a:lnTo>
                      <a:pt x="1896904" y="383469"/>
                    </a:lnTo>
                    <a:lnTo>
                      <a:pt x="1897416" y="386027"/>
                    </a:lnTo>
                    <a:lnTo>
                      <a:pt x="1896393" y="388585"/>
                    </a:lnTo>
                    <a:lnTo>
                      <a:pt x="1895881" y="395748"/>
                    </a:lnTo>
                    <a:lnTo>
                      <a:pt x="1895369" y="397027"/>
                    </a:lnTo>
                    <a:lnTo>
                      <a:pt x="1893835" y="399330"/>
                    </a:lnTo>
                    <a:lnTo>
                      <a:pt x="1892811" y="400865"/>
                    </a:lnTo>
                    <a:lnTo>
                      <a:pt x="1892811" y="402144"/>
                    </a:lnTo>
                    <a:lnTo>
                      <a:pt x="1894346" y="404446"/>
                    </a:lnTo>
                    <a:lnTo>
                      <a:pt x="1894346" y="405469"/>
                    </a:lnTo>
                    <a:lnTo>
                      <a:pt x="1892044" y="408795"/>
                    </a:lnTo>
                    <a:lnTo>
                      <a:pt x="1890765" y="411353"/>
                    </a:lnTo>
                    <a:lnTo>
                      <a:pt x="1889230" y="415958"/>
                    </a:lnTo>
                    <a:lnTo>
                      <a:pt x="1889230" y="419795"/>
                    </a:lnTo>
                    <a:lnTo>
                      <a:pt x="1889742" y="420819"/>
                    </a:lnTo>
                    <a:lnTo>
                      <a:pt x="1891788" y="422354"/>
                    </a:lnTo>
                    <a:lnTo>
                      <a:pt x="1892811" y="423633"/>
                    </a:lnTo>
                    <a:lnTo>
                      <a:pt x="1896137" y="425168"/>
                    </a:lnTo>
                    <a:lnTo>
                      <a:pt x="1898695" y="424656"/>
                    </a:lnTo>
                    <a:lnTo>
                      <a:pt x="1901509" y="424400"/>
                    </a:lnTo>
                    <a:lnTo>
                      <a:pt x="1903300" y="424912"/>
                    </a:lnTo>
                    <a:lnTo>
                      <a:pt x="1906626" y="428237"/>
                    </a:lnTo>
                    <a:lnTo>
                      <a:pt x="1907649" y="431051"/>
                    </a:lnTo>
                    <a:lnTo>
                      <a:pt x="1908160" y="431819"/>
                    </a:lnTo>
                    <a:lnTo>
                      <a:pt x="1910719" y="432842"/>
                    </a:lnTo>
                    <a:lnTo>
                      <a:pt x="1913533" y="435912"/>
                    </a:lnTo>
                    <a:lnTo>
                      <a:pt x="1915068" y="439238"/>
                    </a:lnTo>
                    <a:lnTo>
                      <a:pt x="1915324" y="441540"/>
                    </a:lnTo>
                    <a:lnTo>
                      <a:pt x="1916347" y="442563"/>
                    </a:lnTo>
                    <a:lnTo>
                      <a:pt x="1919161" y="443587"/>
                    </a:lnTo>
                    <a:lnTo>
                      <a:pt x="1920440" y="444610"/>
                    </a:lnTo>
                    <a:lnTo>
                      <a:pt x="1921463" y="446401"/>
                    </a:lnTo>
                    <a:lnTo>
                      <a:pt x="1923510" y="452029"/>
                    </a:lnTo>
                    <a:lnTo>
                      <a:pt x="1924789" y="457145"/>
                    </a:lnTo>
                    <a:lnTo>
                      <a:pt x="1925045" y="461238"/>
                    </a:lnTo>
                    <a:lnTo>
                      <a:pt x="1924789" y="464820"/>
                    </a:lnTo>
                    <a:lnTo>
                      <a:pt x="1922231" y="466610"/>
                    </a:lnTo>
                    <a:lnTo>
                      <a:pt x="1919161" y="468145"/>
                    </a:lnTo>
                    <a:lnTo>
                      <a:pt x="1917626" y="469169"/>
                    </a:lnTo>
                    <a:lnTo>
                      <a:pt x="1916858" y="471727"/>
                    </a:lnTo>
                    <a:lnTo>
                      <a:pt x="1917114" y="474541"/>
                    </a:lnTo>
                    <a:lnTo>
                      <a:pt x="1916858" y="476329"/>
                    </a:lnTo>
                    <a:lnTo>
                      <a:pt x="1915835" y="477096"/>
                    </a:lnTo>
                    <a:lnTo>
                      <a:pt x="1914044" y="477096"/>
                    </a:lnTo>
                    <a:lnTo>
                      <a:pt x="1912765" y="477864"/>
                    </a:lnTo>
                    <a:lnTo>
                      <a:pt x="1910719" y="480934"/>
                    </a:lnTo>
                    <a:lnTo>
                      <a:pt x="1910974" y="482469"/>
                    </a:lnTo>
                    <a:lnTo>
                      <a:pt x="1912510" y="483236"/>
                    </a:lnTo>
                    <a:lnTo>
                      <a:pt x="1912510" y="484259"/>
                    </a:lnTo>
                    <a:lnTo>
                      <a:pt x="1910974" y="485027"/>
                    </a:lnTo>
                    <a:lnTo>
                      <a:pt x="1909440" y="487841"/>
                    </a:lnTo>
                    <a:lnTo>
                      <a:pt x="1908416" y="489120"/>
                    </a:lnTo>
                    <a:lnTo>
                      <a:pt x="1906626" y="490143"/>
                    </a:lnTo>
                    <a:lnTo>
                      <a:pt x="1903556" y="490655"/>
                    </a:lnTo>
                    <a:lnTo>
                      <a:pt x="1900742" y="493213"/>
                    </a:lnTo>
                    <a:lnTo>
                      <a:pt x="1897928" y="496539"/>
                    </a:lnTo>
                    <a:lnTo>
                      <a:pt x="1895625" y="500632"/>
                    </a:lnTo>
                    <a:lnTo>
                      <a:pt x="1895114" y="502423"/>
                    </a:lnTo>
                    <a:lnTo>
                      <a:pt x="1894858" y="503958"/>
                    </a:lnTo>
                    <a:lnTo>
                      <a:pt x="1895625" y="508307"/>
                    </a:lnTo>
                    <a:lnTo>
                      <a:pt x="1894090" y="510353"/>
                    </a:lnTo>
                    <a:lnTo>
                      <a:pt x="1894090" y="514190"/>
                    </a:lnTo>
                    <a:lnTo>
                      <a:pt x="1894858" y="515725"/>
                    </a:lnTo>
                    <a:lnTo>
                      <a:pt x="1896137" y="521609"/>
                    </a:lnTo>
                    <a:lnTo>
                      <a:pt x="1896904" y="525191"/>
                    </a:lnTo>
                    <a:lnTo>
                      <a:pt x="1894090" y="537470"/>
                    </a:lnTo>
                    <a:lnTo>
                      <a:pt x="1892811" y="542075"/>
                    </a:lnTo>
                    <a:lnTo>
                      <a:pt x="1891532" y="546168"/>
                    </a:lnTo>
                    <a:lnTo>
                      <a:pt x="1890253" y="551028"/>
                    </a:lnTo>
                    <a:lnTo>
                      <a:pt x="1886672" y="557936"/>
                    </a:lnTo>
                    <a:lnTo>
                      <a:pt x="1886160" y="559470"/>
                    </a:lnTo>
                    <a:lnTo>
                      <a:pt x="1886416" y="561261"/>
                    </a:lnTo>
                    <a:lnTo>
                      <a:pt x="1887439" y="563052"/>
                    </a:lnTo>
                    <a:lnTo>
                      <a:pt x="1887695" y="564075"/>
                    </a:lnTo>
                    <a:lnTo>
                      <a:pt x="1885137" y="566378"/>
                    </a:lnTo>
                    <a:lnTo>
                      <a:pt x="1884625" y="567401"/>
                    </a:lnTo>
                    <a:lnTo>
                      <a:pt x="1884625" y="568936"/>
                    </a:lnTo>
                    <a:lnTo>
                      <a:pt x="1883602" y="570982"/>
                    </a:lnTo>
                    <a:lnTo>
                      <a:pt x="1883090" y="572517"/>
                    </a:lnTo>
                    <a:lnTo>
                      <a:pt x="1883858" y="575587"/>
                    </a:lnTo>
                    <a:lnTo>
                      <a:pt x="1883346" y="576866"/>
                    </a:lnTo>
                    <a:lnTo>
                      <a:pt x="1879509" y="580192"/>
                    </a:lnTo>
                    <a:lnTo>
                      <a:pt x="1878997" y="581727"/>
                    </a:lnTo>
                    <a:lnTo>
                      <a:pt x="1879253" y="586076"/>
                    </a:lnTo>
                    <a:lnTo>
                      <a:pt x="1878741" y="589401"/>
                    </a:lnTo>
                    <a:lnTo>
                      <a:pt x="1877718" y="592983"/>
                    </a:lnTo>
                    <a:lnTo>
                      <a:pt x="1876439" y="595285"/>
                    </a:lnTo>
                    <a:lnTo>
                      <a:pt x="1874137" y="598611"/>
                    </a:lnTo>
                    <a:lnTo>
                      <a:pt x="1871578" y="601425"/>
                    </a:lnTo>
                    <a:lnTo>
                      <a:pt x="1865950" y="606541"/>
                    </a:lnTo>
                    <a:lnTo>
                      <a:pt x="1860066" y="610634"/>
                    </a:lnTo>
                    <a:lnTo>
                      <a:pt x="1856996" y="612172"/>
                    </a:lnTo>
                    <a:lnTo>
                      <a:pt x="1850089" y="614986"/>
                    </a:lnTo>
                    <a:lnTo>
                      <a:pt x="1847275" y="615242"/>
                    </a:lnTo>
                    <a:lnTo>
                      <a:pt x="1845741" y="616009"/>
                    </a:lnTo>
                    <a:lnTo>
                      <a:pt x="1838578" y="617288"/>
                    </a:lnTo>
                    <a:lnTo>
                      <a:pt x="1835252" y="618567"/>
                    </a:lnTo>
                    <a:lnTo>
                      <a:pt x="1832438" y="620870"/>
                    </a:lnTo>
                    <a:lnTo>
                      <a:pt x="1831670" y="623172"/>
                    </a:lnTo>
                    <a:lnTo>
                      <a:pt x="1831926" y="623940"/>
                    </a:lnTo>
                    <a:lnTo>
                      <a:pt x="1834484" y="626754"/>
                    </a:lnTo>
                    <a:lnTo>
                      <a:pt x="1840880" y="629568"/>
                    </a:lnTo>
                    <a:lnTo>
                      <a:pt x="1841903" y="630847"/>
                    </a:lnTo>
                    <a:lnTo>
                      <a:pt x="1842159" y="632126"/>
                    </a:lnTo>
                    <a:lnTo>
                      <a:pt x="1841647" y="636219"/>
                    </a:lnTo>
                    <a:lnTo>
                      <a:pt x="1840368" y="638777"/>
                    </a:lnTo>
                    <a:lnTo>
                      <a:pt x="1838322" y="641591"/>
                    </a:lnTo>
                    <a:lnTo>
                      <a:pt x="1834740" y="645173"/>
                    </a:lnTo>
                    <a:lnTo>
                      <a:pt x="1830647" y="649777"/>
                    </a:lnTo>
                    <a:lnTo>
                      <a:pt x="1825275" y="657196"/>
                    </a:lnTo>
                    <a:lnTo>
                      <a:pt x="1816577" y="672290"/>
                    </a:lnTo>
                    <a:lnTo>
                      <a:pt x="1816577" y="673569"/>
                    </a:lnTo>
                    <a:lnTo>
                      <a:pt x="1815298" y="676639"/>
                    </a:lnTo>
                    <a:lnTo>
                      <a:pt x="1816065" y="678429"/>
                    </a:lnTo>
                    <a:lnTo>
                      <a:pt x="1820414" y="680220"/>
                    </a:lnTo>
                    <a:lnTo>
                      <a:pt x="1821182" y="680732"/>
                    </a:lnTo>
                    <a:lnTo>
                      <a:pt x="1821693" y="683802"/>
                    </a:lnTo>
                    <a:lnTo>
                      <a:pt x="1821693" y="686104"/>
                    </a:lnTo>
                    <a:lnTo>
                      <a:pt x="1819647" y="689174"/>
                    </a:lnTo>
                    <a:lnTo>
                      <a:pt x="1820159" y="689941"/>
                    </a:lnTo>
                    <a:lnTo>
                      <a:pt x="1822973" y="692244"/>
                    </a:lnTo>
                    <a:lnTo>
                      <a:pt x="1823484" y="693267"/>
                    </a:lnTo>
                    <a:lnTo>
                      <a:pt x="1823484" y="695058"/>
                    </a:lnTo>
                    <a:lnTo>
                      <a:pt x="1819391" y="696593"/>
                    </a:lnTo>
                    <a:lnTo>
                      <a:pt x="1818623" y="697871"/>
                    </a:lnTo>
                    <a:lnTo>
                      <a:pt x="1818623" y="700174"/>
                    </a:lnTo>
                    <a:lnTo>
                      <a:pt x="1819903" y="701453"/>
                    </a:lnTo>
                    <a:lnTo>
                      <a:pt x="1819903" y="702732"/>
                    </a:lnTo>
                    <a:lnTo>
                      <a:pt x="1819391" y="704267"/>
                    </a:lnTo>
                    <a:lnTo>
                      <a:pt x="1817600" y="705546"/>
                    </a:lnTo>
                    <a:lnTo>
                      <a:pt x="1815554" y="706825"/>
                    </a:lnTo>
                    <a:lnTo>
                      <a:pt x="1814019" y="708104"/>
                    </a:lnTo>
                    <a:lnTo>
                      <a:pt x="1813251" y="709639"/>
                    </a:lnTo>
                    <a:lnTo>
                      <a:pt x="1813507" y="711174"/>
                    </a:lnTo>
                    <a:lnTo>
                      <a:pt x="1814786" y="713988"/>
                    </a:lnTo>
                    <a:lnTo>
                      <a:pt x="1816065" y="715012"/>
                    </a:lnTo>
                    <a:lnTo>
                      <a:pt x="1818879" y="717058"/>
                    </a:lnTo>
                    <a:lnTo>
                      <a:pt x="1819391" y="717570"/>
                    </a:lnTo>
                    <a:lnTo>
                      <a:pt x="1819903" y="722175"/>
                    </a:lnTo>
                    <a:lnTo>
                      <a:pt x="1820414" y="723453"/>
                    </a:lnTo>
                    <a:lnTo>
                      <a:pt x="1824252" y="724477"/>
                    </a:lnTo>
                    <a:lnTo>
                      <a:pt x="1826042" y="725756"/>
                    </a:lnTo>
                    <a:lnTo>
                      <a:pt x="1826810" y="727293"/>
                    </a:lnTo>
                    <a:lnTo>
                      <a:pt x="1827321" y="729340"/>
                    </a:lnTo>
                    <a:lnTo>
                      <a:pt x="1827577" y="734201"/>
                    </a:lnTo>
                    <a:lnTo>
                      <a:pt x="1826810" y="737270"/>
                    </a:lnTo>
                    <a:lnTo>
                      <a:pt x="1826042" y="738549"/>
                    </a:lnTo>
                    <a:lnTo>
                      <a:pt x="1824252" y="739573"/>
                    </a:lnTo>
                    <a:lnTo>
                      <a:pt x="1818879" y="741364"/>
                    </a:lnTo>
                    <a:lnTo>
                      <a:pt x="1815298" y="740596"/>
                    </a:lnTo>
                    <a:lnTo>
                      <a:pt x="1813763" y="740596"/>
                    </a:lnTo>
                    <a:lnTo>
                      <a:pt x="1812996" y="741364"/>
                    </a:lnTo>
                    <a:lnTo>
                      <a:pt x="1812228" y="744689"/>
                    </a:lnTo>
                    <a:lnTo>
                      <a:pt x="1810693" y="746736"/>
                    </a:lnTo>
                    <a:lnTo>
                      <a:pt x="1808647" y="748271"/>
                    </a:lnTo>
                    <a:lnTo>
                      <a:pt x="1807879" y="748526"/>
                    </a:lnTo>
                    <a:lnTo>
                      <a:pt x="1804042" y="748015"/>
                    </a:lnTo>
                    <a:lnTo>
                      <a:pt x="1802251" y="748526"/>
                    </a:lnTo>
                    <a:lnTo>
                      <a:pt x="1800972" y="750061"/>
                    </a:lnTo>
                    <a:lnTo>
                      <a:pt x="1800460" y="752364"/>
                    </a:lnTo>
                    <a:lnTo>
                      <a:pt x="1800716" y="753899"/>
                    </a:lnTo>
                    <a:lnTo>
                      <a:pt x="1802251" y="757736"/>
                    </a:lnTo>
                    <a:lnTo>
                      <a:pt x="1809414" y="760808"/>
                    </a:lnTo>
                    <a:lnTo>
                      <a:pt x="1813251" y="762855"/>
                    </a:lnTo>
                    <a:lnTo>
                      <a:pt x="1813763" y="763622"/>
                    </a:lnTo>
                    <a:lnTo>
                      <a:pt x="1813507" y="765669"/>
                    </a:lnTo>
                    <a:lnTo>
                      <a:pt x="1811205" y="767204"/>
                    </a:lnTo>
                    <a:lnTo>
                      <a:pt x="1808902" y="770527"/>
                    </a:lnTo>
                    <a:lnTo>
                      <a:pt x="1808135" y="772064"/>
                    </a:lnTo>
                    <a:lnTo>
                      <a:pt x="1807623" y="774111"/>
                    </a:lnTo>
                    <a:lnTo>
                      <a:pt x="1807879" y="776158"/>
                    </a:lnTo>
                    <a:lnTo>
                      <a:pt x="1808391" y="776925"/>
                    </a:lnTo>
                    <a:lnTo>
                      <a:pt x="1809926" y="777948"/>
                    </a:lnTo>
                    <a:lnTo>
                      <a:pt x="1813251" y="778460"/>
                    </a:lnTo>
                    <a:lnTo>
                      <a:pt x="1814530" y="780248"/>
                    </a:lnTo>
                    <a:lnTo>
                      <a:pt x="1814530" y="782806"/>
                    </a:lnTo>
                    <a:lnTo>
                      <a:pt x="1812484" y="784085"/>
                    </a:lnTo>
                    <a:lnTo>
                      <a:pt x="1811461" y="785620"/>
                    </a:lnTo>
                    <a:lnTo>
                      <a:pt x="1811205" y="788690"/>
                    </a:lnTo>
                    <a:lnTo>
                      <a:pt x="1809414" y="791760"/>
                    </a:lnTo>
                    <a:lnTo>
                      <a:pt x="1809158" y="794574"/>
                    </a:lnTo>
                    <a:lnTo>
                      <a:pt x="1810182" y="795853"/>
                    </a:lnTo>
                    <a:lnTo>
                      <a:pt x="1812996" y="796876"/>
                    </a:lnTo>
                    <a:lnTo>
                      <a:pt x="1817089" y="797900"/>
                    </a:lnTo>
                    <a:lnTo>
                      <a:pt x="1817856" y="798923"/>
                    </a:lnTo>
                    <a:lnTo>
                      <a:pt x="1817856" y="800458"/>
                    </a:lnTo>
                    <a:lnTo>
                      <a:pt x="1817344" y="801993"/>
                    </a:lnTo>
                    <a:lnTo>
                      <a:pt x="1813507" y="806342"/>
                    </a:lnTo>
                    <a:lnTo>
                      <a:pt x="1812484" y="808133"/>
                    </a:lnTo>
                    <a:lnTo>
                      <a:pt x="1812228" y="815807"/>
                    </a:lnTo>
                    <a:lnTo>
                      <a:pt x="1812484" y="819644"/>
                    </a:lnTo>
                    <a:lnTo>
                      <a:pt x="1813763" y="824249"/>
                    </a:lnTo>
                    <a:lnTo>
                      <a:pt x="1813507" y="827319"/>
                    </a:lnTo>
                    <a:lnTo>
                      <a:pt x="1813763" y="830645"/>
                    </a:lnTo>
                    <a:lnTo>
                      <a:pt x="1814530" y="833203"/>
                    </a:lnTo>
                    <a:lnTo>
                      <a:pt x="1815810" y="835249"/>
                    </a:lnTo>
                    <a:lnTo>
                      <a:pt x="1817089" y="835761"/>
                    </a:lnTo>
                    <a:lnTo>
                      <a:pt x="1817344" y="838575"/>
                    </a:lnTo>
                    <a:lnTo>
                      <a:pt x="1815554" y="841645"/>
                    </a:lnTo>
                    <a:lnTo>
                      <a:pt x="1812740" y="843947"/>
                    </a:lnTo>
                    <a:lnTo>
                      <a:pt x="1812228" y="845736"/>
                    </a:lnTo>
                    <a:lnTo>
                      <a:pt x="1812740" y="848550"/>
                    </a:lnTo>
                    <a:lnTo>
                      <a:pt x="1813763" y="849573"/>
                    </a:lnTo>
                    <a:lnTo>
                      <a:pt x="1824763" y="853154"/>
                    </a:lnTo>
                    <a:lnTo>
                      <a:pt x="1827321" y="854433"/>
                    </a:lnTo>
                    <a:lnTo>
                      <a:pt x="1829112" y="855713"/>
                    </a:lnTo>
                    <a:lnTo>
                      <a:pt x="1830135" y="857247"/>
                    </a:lnTo>
                    <a:lnTo>
                      <a:pt x="1831670" y="860829"/>
                    </a:lnTo>
                    <a:lnTo>
                      <a:pt x="1831926" y="862108"/>
                    </a:lnTo>
                    <a:lnTo>
                      <a:pt x="1831414" y="863899"/>
                    </a:lnTo>
                    <a:lnTo>
                      <a:pt x="1831414" y="865689"/>
                    </a:lnTo>
                    <a:lnTo>
                      <a:pt x="1831926" y="870294"/>
                    </a:lnTo>
                    <a:lnTo>
                      <a:pt x="1831414" y="872597"/>
                    </a:lnTo>
                    <a:lnTo>
                      <a:pt x="1830391" y="875411"/>
                    </a:lnTo>
                    <a:lnTo>
                      <a:pt x="1830647" y="876690"/>
                    </a:lnTo>
                    <a:lnTo>
                      <a:pt x="1832694" y="878225"/>
                    </a:lnTo>
                    <a:lnTo>
                      <a:pt x="1832950" y="880527"/>
                    </a:lnTo>
                    <a:lnTo>
                      <a:pt x="1831159" y="882829"/>
                    </a:lnTo>
                    <a:lnTo>
                      <a:pt x="1829112" y="884876"/>
                    </a:lnTo>
                    <a:lnTo>
                      <a:pt x="1828345" y="886155"/>
                    </a:lnTo>
                    <a:lnTo>
                      <a:pt x="1827833" y="887946"/>
                    </a:lnTo>
                    <a:lnTo>
                      <a:pt x="1827833" y="889225"/>
                    </a:lnTo>
                    <a:lnTo>
                      <a:pt x="1829368" y="892550"/>
                    </a:lnTo>
                    <a:lnTo>
                      <a:pt x="1829368" y="893318"/>
                    </a:lnTo>
                    <a:lnTo>
                      <a:pt x="1828089" y="895620"/>
                    </a:lnTo>
                    <a:lnTo>
                      <a:pt x="1828345" y="899714"/>
                    </a:lnTo>
                    <a:lnTo>
                      <a:pt x="1827833" y="900737"/>
                    </a:lnTo>
                    <a:lnTo>
                      <a:pt x="1825787" y="901760"/>
                    </a:lnTo>
                    <a:lnTo>
                      <a:pt x="1823996" y="904318"/>
                    </a:lnTo>
                    <a:lnTo>
                      <a:pt x="1824252" y="905597"/>
                    </a:lnTo>
                    <a:lnTo>
                      <a:pt x="1825275" y="907900"/>
                    </a:lnTo>
                    <a:lnTo>
                      <a:pt x="1825275" y="909435"/>
                    </a:lnTo>
                    <a:lnTo>
                      <a:pt x="1824763" y="911481"/>
                    </a:lnTo>
                    <a:lnTo>
                      <a:pt x="1824507" y="913016"/>
                    </a:lnTo>
                    <a:lnTo>
                      <a:pt x="1825275" y="916853"/>
                    </a:lnTo>
                    <a:lnTo>
                      <a:pt x="1826042" y="917877"/>
                    </a:lnTo>
                    <a:lnTo>
                      <a:pt x="1827577" y="918900"/>
                    </a:lnTo>
                    <a:lnTo>
                      <a:pt x="1829624" y="919667"/>
                    </a:lnTo>
                    <a:lnTo>
                      <a:pt x="1834229" y="918644"/>
                    </a:lnTo>
                    <a:lnTo>
                      <a:pt x="1835764" y="919667"/>
                    </a:lnTo>
                    <a:lnTo>
                      <a:pt x="1834740" y="920946"/>
                    </a:lnTo>
                    <a:lnTo>
                      <a:pt x="1830903" y="922737"/>
                    </a:lnTo>
                    <a:lnTo>
                      <a:pt x="1829368" y="924272"/>
                    </a:lnTo>
                    <a:lnTo>
                      <a:pt x="1829112" y="925551"/>
                    </a:lnTo>
                    <a:lnTo>
                      <a:pt x="1829624" y="927339"/>
                    </a:lnTo>
                    <a:lnTo>
                      <a:pt x="1829880" y="929130"/>
                    </a:lnTo>
                    <a:lnTo>
                      <a:pt x="1828856" y="931688"/>
                    </a:lnTo>
                    <a:lnTo>
                      <a:pt x="1827577" y="933735"/>
                    </a:lnTo>
                    <a:lnTo>
                      <a:pt x="1827577" y="934758"/>
                    </a:lnTo>
                    <a:lnTo>
                      <a:pt x="1829368" y="937828"/>
                    </a:lnTo>
                    <a:lnTo>
                      <a:pt x="1830647" y="943968"/>
                    </a:lnTo>
                    <a:lnTo>
                      <a:pt x="1831414" y="946014"/>
                    </a:lnTo>
                    <a:lnTo>
                      <a:pt x="1831414" y="948573"/>
                    </a:lnTo>
                    <a:lnTo>
                      <a:pt x="1829880" y="953177"/>
                    </a:lnTo>
                    <a:lnTo>
                      <a:pt x="1829112" y="953689"/>
                    </a:lnTo>
                    <a:lnTo>
                      <a:pt x="1826554" y="955224"/>
                    </a:lnTo>
                    <a:lnTo>
                      <a:pt x="1825275" y="958038"/>
                    </a:lnTo>
                    <a:lnTo>
                      <a:pt x="1825531" y="960596"/>
                    </a:lnTo>
                    <a:lnTo>
                      <a:pt x="1827833" y="966480"/>
                    </a:lnTo>
                    <a:lnTo>
                      <a:pt x="1827833" y="968271"/>
                    </a:lnTo>
                    <a:lnTo>
                      <a:pt x="1826554" y="972875"/>
                    </a:lnTo>
                    <a:lnTo>
                      <a:pt x="1826554" y="974410"/>
                    </a:lnTo>
                    <a:lnTo>
                      <a:pt x="1827066" y="976969"/>
                    </a:lnTo>
                    <a:lnTo>
                      <a:pt x="1827066" y="978503"/>
                    </a:lnTo>
                    <a:lnTo>
                      <a:pt x="1825787" y="981573"/>
                    </a:lnTo>
                    <a:lnTo>
                      <a:pt x="1825787" y="982852"/>
                    </a:lnTo>
                    <a:lnTo>
                      <a:pt x="1826810" y="984643"/>
                    </a:lnTo>
                    <a:lnTo>
                      <a:pt x="1831414" y="987966"/>
                    </a:lnTo>
                    <a:lnTo>
                      <a:pt x="1831670" y="989245"/>
                    </a:lnTo>
                    <a:lnTo>
                      <a:pt x="1830647" y="992571"/>
                    </a:lnTo>
                    <a:lnTo>
                      <a:pt x="1830135" y="993083"/>
                    </a:lnTo>
                    <a:lnTo>
                      <a:pt x="1827066" y="993850"/>
                    </a:lnTo>
                    <a:lnTo>
                      <a:pt x="1825275" y="995129"/>
                    </a:lnTo>
                    <a:lnTo>
                      <a:pt x="1824763" y="996408"/>
                    </a:lnTo>
                    <a:lnTo>
                      <a:pt x="1824763" y="1002804"/>
                    </a:lnTo>
                    <a:lnTo>
                      <a:pt x="1824507" y="1004850"/>
                    </a:lnTo>
                    <a:lnTo>
                      <a:pt x="1823228" y="1007153"/>
                    </a:lnTo>
                    <a:lnTo>
                      <a:pt x="1822973" y="1011246"/>
                    </a:lnTo>
                    <a:lnTo>
                      <a:pt x="1823996" y="1013548"/>
                    </a:lnTo>
                    <a:lnTo>
                      <a:pt x="1825787" y="1014316"/>
                    </a:lnTo>
                    <a:lnTo>
                      <a:pt x="1827833" y="1014316"/>
                    </a:lnTo>
                    <a:lnTo>
                      <a:pt x="1829880" y="1015083"/>
                    </a:lnTo>
                    <a:lnTo>
                      <a:pt x="1831414" y="1016362"/>
                    </a:lnTo>
                    <a:lnTo>
                      <a:pt x="1834229" y="1016618"/>
                    </a:lnTo>
                    <a:lnTo>
                      <a:pt x="1836019" y="1015851"/>
                    </a:lnTo>
                    <a:lnTo>
                      <a:pt x="1837810" y="1015851"/>
                    </a:lnTo>
                    <a:lnTo>
                      <a:pt x="1838578" y="1016362"/>
                    </a:lnTo>
                    <a:lnTo>
                      <a:pt x="1839857" y="1018153"/>
                    </a:lnTo>
                    <a:lnTo>
                      <a:pt x="1840880" y="1021223"/>
                    </a:lnTo>
                    <a:lnTo>
                      <a:pt x="1840112" y="1023781"/>
                    </a:lnTo>
                    <a:lnTo>
                      <a:pt x="1837298" y="1026595"/>
                    </a:lnTo>
                    <a:lnTo>
                      <a:pt x="1837554" y="1028642"/>
                    </a:lnTo>
                    <a:lnTo>
                      <a:pt x="1838578" y="1030176"/>
                    </a:lnTo>
                    <a:lnTo>
                      <a:pt x="1839089" y="1031711"/>
                    </a:lnTo>
                    <a:lnTo>
                      <a:pt x="1839089" y="1034525"/>
                    </a:lnTo>
                    <a:lnTo>
                      <a:pt x="1839601" y="1036572"/>
                    </a:lnTo>
                    <a:lnTo>
                      <a:pt x="1839089" y="1037851"/>
                    </a:lnTo>
                    <a:lnTo>
                      <a:pt x="1831670" y="1042712"/>
                    </a:lnTo>
                    <a:lnTo>
                      <a:pt x="1830135" y="1044758"/>
                    </a:lnTo>
                    <a:lnTo>
                      <a:pt x="1829624" y="1046549"/>
                    </a:lnTo>
                    <a:lnTo>
                      <a:pt x="1827321" y="1048084"/>
                    </a:lnTo>
                    <a:lnTo>
                      <a:pt x="1826554" y="1049363"/>
                    </a:lnTo>
                    <a:lnTo>
                      <a:pt x="1826810" y="1052177"/>
                    </a:lnTo>
                    <a:lnTo>
                      <a:pt x="1827066" y="1054224"/>
                    </a:lnTo>
                    <a:lnTo>
                      <a:pt x="1827833" y="1055247"/>
                    </a:lnTo>
                    <a:lnTo>
                      <a:pt x="1834484" y="1062410"/>
                    </a:lnTo>
                    <a:lnTo>
                      <a:pt x="1834996" y="1064712"/>
                    </a:lnTo>
                    <a:lnTo>
                      <a:pt x="1833717" y="1068038"/>
                    </a:lnTo>
                    <a:lnTo>
                      <a:pt x="1833973" y="1070596"/>
                    </a:lnTo>
                    <a:lnTo>
                      <a:pt x="1835508" y="1072899"/>
                    </a:lnTo>
                    <a:lnTo>
                      <a:pt x="1834996" y="1075201"/>
                    </a:lnTo>
                    <a:lnTo>
                      <a:pt x="1831926" y="1078782"/>
                    </a:lnTo>
                    <a:lnTo>
                      <a:pt x="1830391" y="1081852"/>
                    </a:lnTo>
                    <a:lnTo>
                      <a:pt x="1828856" y="1082620"/>
                    </a:lnTo>
                    <a:lnTo>
                      <a:pt x="1827577" y="1084154"/>
                    </a:lnTo>
                    <a:lnTo>
                      <a:pt x="1827066" y="1086201"/>
                    </a:lnTo>
                    <a:lnTo>
                      <a:pt x="1828089" y="1089015"/>
                    </a:lnTo>
                    <a:lnTo>
                      <a:pt x="1828089" y="1091062"/>
                    </a:lnTo>
                    <a:lnTo>
                      <a:pt x="1826810" y="1092085"/>
                    </a:lnTo>
                    <a:lnTo>
                      <a:pt x="1824507" y="1092341"/>
                    </a:lnTo>
                    <a:lnTo>
                      <a:pt x="1821949" y="1091318"/>
                    </a:lnTo>
                    <a:lnTo>
                      <a:pt x="1819135" y="1091318"/>
                    </a:lnTo>
                    <a:lnTo>
                      <a:pt x="1817856" y="1091829"/>
                    </a:lnTo>
                    <a:lnTo>
                      <a:pt x="1814786" y="1093876"/>
                    </a:lnTo>
                    <a:lnTo>
                      <a:pt x="1812228" y="1097457"/>
                    </a:lnTo>
                    <a:lnTo>
                      <a:pt x="1811716" y="1099248"/>
                    </a:lnTo>
                    <a:lnTo>
                      <a:pt x="1811716" y="1101550"/>
                    </a:lnTo>
                    <a:lnTo>
                      <a:pt x="1812996" y="1103085"/>
                    </a:lnTo>
                    <a:lnTo>
                      <a:pt x="1817600" y="1103085"/>
                    </a:lnTo>
                    <a:lnTo>
                      <a:pt x="1819903" y="1103341"/>
                    </a:lnTo>
                    <a:lnTo>
                      <a:pt x="1821438" y="1104109"/>
                    </a:lnTo>
                    <a:lnTo>
                      <a:pt x="1822973" y="1105899"/>
                    </a:lnTo>
                    <a:lnTo>
                      <a:pt x="1823484" y="1107946"/>
                    </a:lnTo>
                    <a:lnTo>
                      <a:pt x="1823484" y="1111527"/>
                    </a:lnTo>
                    <a:lnTo>
                      <a:pt x="1821693" y="1115365"/>
                    </a:lnTo>
                    <a:lnTo>
                      <a:pt x="1821949" y="1117667"/>
                    </a:lnTo>
                    <a:lnTo>
                      <a:pt x="1822973" y="1123809"/>
                    </a:lnTo>
                    <a:lnTo>
                      <a:pt x="1822973" y="1125088"/>
                    </a:lnTo>
                    <a:lnTo>
                      <a:pt x="1822205" y="1126112"/>
                    </a:lnTo>
                    <a:lnTo>
                      <a:pt x="1818623" y="1126623"/>
                    </a:lnTo>
                    <a:lnTo>
                      <a:pt x="1818368" y="1127391"/>
                    </a:lnTo>
                    <a:lnTo>
                      <a:pt x="1818368" y="1130716"/>
                    </a:lnTo>
                    <a:lnTo>
                      <a:pt x="1817856" y="1133530"/>
                    </a:lnTo>
                    <a:lnTo>
                      <a:pt x="1817089" y="1136089"/>
                    </a:lnTo>
                    <a:lnTo>
                      <a:pt x="1814019" y="1138647"/>
                    </a:lnTo>
                    <a:lnTo>
                      <a:pt x="1813507" y="1140949"/>
                    </a:lnTo>
                    <a:lnTo>
                      <a:pt x="1814019" y="1144019"/>
                    </a:lnTo>
                    <a:lnTo>
                      <a:pt x="1814019" y="1145554"/>
                    </a:lnTo>
                    <a:lnTo>
                      <a:pt x="1813251" y="1147345"/>
                    </a:lnTo>
                    <a:lnTo>
                      <a:pt x="1813251" y="1148624"/>
                    </a:lnTo>
                    <a:lnTo>
                      <a:pt x="1815298" y="1150414"/>
                    </a:lnTo>
                    <a:lnTo>
                      <a:pt x="1814530" y="1152717"/>
                    </a:lnTo>
                    <a:lnTo>
                      <a:pt x="1811205" y="1153996"/>
                    </a:lnTo>
                    <a:lnTo>
                      <a:pt x="1806088" y="1155275"/>
                    </a:lnTo>
                    <a:lnTo>
                      <a:pt x="1805065" y="1155787"/>
                    </a:lnTo>
                    <a:lnTo>
                      <a:pt x="1802507" y="1158601"/>
                    </a:lnTo>
                    <a:lnTo>
                      <a:pt x="1799437" y="1160391"/>
                    </a:lnTo>
                    <a:lnTo>
                      <a:pt x="1799181" y="1162438"/>
                    </a:lnTo>
                    <a:lnTo>
                      <a:pt x="1798670" y="1163205"/>
                    </a:lnTo>
                    <a:lnTo>
                      <a:pt x="1797135" y="1164485"/>
                    </a:lnTo>
                    <a:lnTo>
                      <a:pt x="1796879" y="1166275"/>
                    </a:lnTo>
                    <a:lnTo>
                      <a:pt x="1797646" y="1167554"/>
                    </a:lnTo>
                    <a:lnTo>
                      <a:pt x="1799437" y="1169345"/>
                    </a:lnTo>
                    <a:lnTo>
                      <a:pt x="1800205" y="1170880"/>
                    </a:lnTo>
                    <a:lnTo>
                      <a:pt x="1800460" y="1173694"/>
                    </a:lnTo>
                    <a:lnTo>
                      <a:pt x="1799693" y="1180090"/>
                    </a:lnTo>
                    <a:lnTo>
                      <a:pt x="1799949" y="1184183"/>
                    </a:lnTo>
                    <a:lnTo>
                      <a:pt x="1801995" y="1188276"/>
                    </a:lnTo>
                    <a:lnTo>
                      <a:pt x="1808391" y="1193136"/>
                    </a:lnTo>
                    <a:lnTo>
                      <a:pt x="1810182" y="1194927"/>
                    </a:lnTo>
                    <a:lnTo>
                      <a:pt x="1810949" y="1196718"/>
                    </a:lnTo>
                    <a:lnTo>
                      <a:pt x="1810949" y="1198764"/>
                    </a:lnTo>
                    <a:lnTo>
                      <a:pt x="1809158" y="1200299"/>
                    </a:lnTo>
                    <a:lnTo>
                      <a:pt x="1806856" y="1200299"/>
                    </a:lnTo>
                    <a:lnTo>
                      <a:pt x="1805832" y="1200811"/>
                    </a:lnTo>
                    <a:lnTo>
                      <a:pt x="1804042" y="1202858"/>
                    </a:lnTo>
                    <a:lnTo>
                      <a:pt x="1803786" y="1204648"/>
                    </a:lnTo>
                    <a:lnTo>
                      <a:pt x="1803019" y="1206183"/>
                    </a:lnTo>
                    <a:lnTo>
                      <a:pt x="1803274" y="1208230"/>
                    </a:lnTo>
                    <a:lnTo>
                      <a:pt x="1804809" y="1212579"/>
                    </a:lnTo>
                    <a:lnTo>
                      <a:pt x="1805832" y="1216672"/>
                    </a:lnTo>
                    <a:lnTo>
                      <a:pt x="1805832" y="1223835"/>
                    </a:lnTo>
                    <a:lnTo>
                      <a:pt x="1805577" y="1225114"/>
                    </a:lnTo>
                    <a:lnTo>
                      <a:pt x="1804298" y="1227160"/>
                    </a:lnTo>
                    <a:lnTo>
                      <a:pt x="1802507" y="1231509"/>
                    </a:lnTo>
                    <a:lnTo>
                      <a:pt x="1799949" y="1235091"/>
                    </a:lnTo>
                    <a:lnTo>
                      <a:pt x="1797646" y="1237649"/>
                    </a:lnTo>
                    <a:lnTo>
                      <a:pt x="1793297" y="1240463"/>
                    </a:lnTo>
                    <a:lnTo>
                      <a:pt x="1791507" y="1241998"/>
                    </a:lnTo>
                    <a:lnTo>
                      <a:pt x="1791251" y="1243021"/>
                    </a:lnTo>
                    <a:lnTo>
                      <a:pt x="1792530" y="1245068"/>
                    </a:lnTo>
                    <a:lnTo>
                      <a:pt x="1792786" y="1246603"/>
                    </a:lnTo>
                    <a:lnTo>
                      <a:pt x="1792530" y="1247882"/>
                    </a:lnTo>
                    <a:lnTo>
                      <a:pt x="1790228" y="1250184"/>
                    </a:lnTo>
                    <a:lnTo>
                      <a:pt x="1789972" y="1251722"/>
                    </a:lnTo>
                    <a:lnTo>
                      <a:pt x="1788437" y="1254536"/>
                    </a:lnTo>
                    <a:lnTo>
                      <a:pt x="1786134" y="1256838"/>
                    </a:lnTo>
                    <a:lnTo>
                      <a:pt x="1783576" y="1258885"/>
                    </a:lnTo>
                    <a:lnTo>
                      <a:pt x="1781274" y="1261187"/>
                    </a:lnTo>
                    <a:lnTo>
                      <a:pt x="1778204" y="1264769"/>
                    </a:lnTo>
                    <a:lnTo>
                      <a:pt x="1776413" y="1265280"/>
                    </a:lnTo>
                    <a:lnTo>
                      <a:pt x="1768483" y="1265792"/>
                    </a:lnTo>
                    <a:lnTo>
                      <a:pt x="1763366" y="1265792"/>
                    </a:lnTo>
                    <a:lnTo>
                      <a:pt x="1761320" y="1266048"/>
                    </a:lnTo>
                    <a:lnTo>
                      <a:pt x="1758762" y="1266815"/>
                    </a:lnTo>
                    <a:lnTo>
                      <a:pt x="1755692" y="1268862"/>
                    </a:lnTo>
                    <a:lnTo>
                      <a:pt x="1753901" y="1269373"/>
                    </a:lnTo>
                    <a:lnTo>
                      <a:pt x="1744180" y="1271676"/>
                    </a:lnTo>
                    <a:lnTo>
                      <a:pt x="1740854" y="1271420"/>
                    </a:lnTo>
                    <a:lnTo>
                      <a:pt x="1736761" y="1270397"/>
                    </a:lnTo>
                    <a:lnTo>
                      <a:pt x="1727040" y="1269373"/>
                    </a:lnTo>
                    <a:lnTo>
                      <a:pt x="1724994" y="1269120"/>
                    </a:lnTo>
                    <a:lnTo>
                      <a:pt x="1721924" y="1267841"/>
                    </a:lnTo>
                    <a:lnTo>
                      <a:pt x="1720389" y="1267074"/>
                    </a:lnTo>
                    <a:lnTo>
                      <a:pt x="1718854" y="1265538"/>
                    </a:lnTo>
                    <a:lnTo>
                      <a:pt x="1714249" y="1263492"/>
                    </a:lnTo>
                    <a:lnTo>
                      <a:pt x="1711179" y="1262980"/>
                    </a:lnTo>
                    <a:lnTo>
                      <a:pt x="1707854" y="1262727"/>
                    </a:lnTo>
                    <a:lnTo>
                      <a:pt x="1704528" y="1261704"/>
                    </a:lnTo>
                    <a:lnTo>
                      <a:pt x="1702481" y="1259913"/>
                    </a:lnTo>
                    <a:lnTo>
                      <a:pt x="1699923" y="1255820"/>
                    </a:lnTo>
                    <a:lnTo>
                      <a:pt x="1697365" y="1251983"/>
                    </a:lnTo>
                    <a:lnTo>
                      <a:pt x="1693272" y="1247122"/>
                    </a:lnTo>
                    <a:lnTo>
                      <a:pt x="1690969" y="1246869"/>
                    </a:lnTo>
                    <a:lnTo>
                      <a:pt x="1687644" y="1247636"/>
                    </a:lnTo>
                    <a:lnTo>
                      <a:pt x="1686876" y="1247380"/>
                    </a:lnTo>
                    <a:lnTo>
                      <a:pt x="1682783" y="1244566"/>
                    </a:lnTo>
                    <a:lnTo>
                      <a:pt x="1680481" y="1243799"/>
                    </a:lnTo>
                    <a:lnTo>
                      <a:pt x="1678434" y="1243799"/>
                    </a:lnTo>
                    <a:lnTo>
                      <a:pt x="1676388" y="1244822"/>
                    </a:lnTo>
                    <a:lnTo>
                      <a:pt x="1674341" y="1247636"/>
                    </a:lnTo>
                    <a:lnTo>
                      <a:pt x="1671271" y="1250450"/>
                    </a:lnTo>
                    <a:lnTo>
                      <a:pt x="1669736" y="1251474"/>
                    </a:lnTo>
                    <a:lnTo>
                      <a:pt x="1664364" y="1253264"/>
                    </a:lnTo>
                    <a:lnTo>
                      <a:pt x="1660527" y="1255052"/>
                    </a:lnTo>
                    <a:lnTo>
                      <a:pt x="1658736" y="1256331"/>
                    </a:lnTo>
                    <a:lnTo>
                      <a:pt x="1657713" y="1258634"/>
                    </a:lnTo>
                    <a:lnTo>
                      <a:pt x="1658225" y="1261192"/>
                    </a:lnTo>
                    <a:lnTo>
                      <a:pt x="1662062" y="1267332"/>
                    </a:lnTo>
                    <a:lnTo>
                      <a:pt x="1663341" y="1270402"/>
                    </a:lnTo>
                    <a:lnTo>
                      <a:pt x="1664876" y="1272704"/>
                    </a:lnTo>
                    <a:lnTo>
                      <a:pt x="1666667" y="1278076"/>
                    </a:lnTo>
                    <a:lnTo>
                      <a:pt x="1672806" y="1285495"/>
                    </a:lnTo>
                    <a:lnTo>
                      <a:pt x="1674085" y="1287797"/>
                    </a:lnTo>
                    <a:lnTo>
                      <a:pt x="1674085" y="1289844"/>
                    </a:lnTo>
                    <a:lnTo>
                      <a:pt x="1673318" y="1290867"/>
                    </a:lnTo>
                    <a:lnTo>
                      <a:pt x="1670248" y="1292146"/>
                    </a:lnTo>
                    <a:lnTo>
                      <a:pt x="1669992" y="1292914"/>
                    </a:lnTo>
                    <a:lnTo>
                      <a:pt x="1671015" y="1296240"/>
                    </a:lnTo>
                    <a:lnTo>
                      <a:pt x="1670504" y="1297774"/>
                    </a:lnTo>
                    <a:lnTo>
                      <a:pt x="1668201" y="1298798"/>
                    </a:lnTo>
                    <a:lnTo>
                      <a:pt x="1666155" y="1298798"/>
                    </a:lnTo>
                    <a:lnTo>
                      <a:pt x="1663597" y="1297774"/>
                    </a:lnTo>
                    <a:lnTo>
                      <a:pt x="1661806" y="1296751"/>
                    </a:lnTo>
                    <a:lnTo>
                      <a:pt x="1660527" y="1296240"/>
                    </a:lnTo>
                    <a:lnTo>
                      <a:pt x="1658480" y="1296751"/>
                    </a:lnTo>
                    <a:lnTo>
                      <a:pt x="1655922" y="1298798"/>
                    </a:lnTo>
                    <a:lnTo>
                      <a:pt x="1655155" y="1300077"/>
                    </a:lnTo>
                    <a:lnTo>
                      <a:pt x="1653364" y="1304170"/>
                    </a:lnTo>
                    <a:lnTo>
                      <a:pt x="1652085" y="1307240"/>
                    </a:lnTo>
                    <a:lnTo>
                      <a:pt x="1650550" y="1309542"/>
                    </a:lnTo>
                    <a:lnTo>
                      <a:pt x="1645689" y="1314659"/>
                    </a:lnTo>
                    <a:lnTo>
                      <a:pt x="1641852" y="1320031"/>
                    </a:lnTo>
                    <a:lnTo>
                      <a:pt x="1641340" y="1322077"/>
                    </a:lnTo>
                    <a:lnTo>
                      <a:pt x="1639294" y="1332054"/>
                    </a:lnTo>
                    <a:lnTo>
                      <a:pt x="1637759" y="1335124"/>
                    </a:lnTo>
                    <a:lnTo>
                      <a:pt x="1635712" y="1337427"/>
                    </a:lnTo>
                    <a:lnTo>
                      <a:pt x="1629828" y="1341520"/>
                    </a:lnTo>
                    <a:lnTo>
                      <a:pt x="1623177" y="1345357"/>
                    </a:lnTo>
                    <a:lnTo>
                      <a:pt x="1621386" y="1348171"/>
                    </a:lnTo>
                    <a:lnTo>
                      <a:pt x="1620363" y="1357125"/>
                    </a:lnTo>
                    <a:lnTo>
                      <a:pt x="1619852" y="1359683"/>
                    </a:lnTo>
                    <a:lnTo>
                      <a:pt x="1618828" y="1361729"/>
                    </a:lnTo>
                    <a:lnTo>
                      <a:pt x="1616014" y="1364032"/>
                    </a:lnTo>
                    <a:lnTo>
                      <a:pt x="1610386" y="1367102"/>
                    </a:lnTo>
                    <a:lnTo>
                      <a:pt x="1607061" y="1368381"/>
                    </a:lnTo>
                    <a:lnTo>
                      <a:pt x="1602712" y="1370169"/>
                    </a:lnTo>
                    <a:lnTo>
                      <a:pt x="1600153" y="1370936"/>
                    </a:lnTo>
                    <a:lnTo>
                      <a:pt x="1596828" y="1372983"/>
                    </a:lnTo>
                    <a:lnTo>
                      <a:pt x="1593502" y="1375541"/>
                    </a:lnTo>
                    <a:lnTo>
                      <a:pt x="1593502" y="1378611"/>
                    </a:lnTo>
                    <a:lnTo>
                      <a:pt x="1595037" y="1380913"/>
                    </a:lnTo>
                    <a:lnTo>
                      <a:pt x="1595037" y="1381681"/>
                    </a:lnTo>
                    <a:lnTo>
                      <a:pt x="1594014" y="1384239"/>
                    </a:lnTo>
                    <a:lnTo>
                      <a:pt x="1595549" y="1390888"/>
                    </a:lnTo>
                    <a:lnTo>
                      <a:pt x="1596060" y="1394213"/>
                    </a:lnTo>
                    <a:lnTo>
                      <a:pt x="1595804" y="1397795"/>
                    </a:lnTo>
                    <a:lnTo>
                      <a:pt x="1595037" y="1401632"/>
                    </a:lnTo>
                    <a:lnTo>
                      <a:pt x="1595293" y="1405214"/>
                    </a:lnTo>
                    <a:lnTo>
                      <a:pt x="1592990" y="1408283"/>
                    </a:lnTo>
                    <a:lnTo>
                      <a:pt x="1588641" y="1411353"/>
                    </a:lnTo>
                    <a:lnTo>
                      <a:pt x="1587107" y="1412121"/>
                    </a:lnTo>
                    <a:lnTo>
                      <a:pt x="1584804" y="1412632"/>
                    </a:lnTo>
                    <a:lnTo>
                      <a:pt x="1578409" y="1412632"/>
                    </a:lnTo>
                    <a:lnTo>
                      <a:pt x="1576618" y="1413656"/>
                    </a:lnTo>
                    <a:lnTo>
                      <a:pt x="1576618" y="1414423"/>
                    </a:lnTo>
                    <a:lnTo>
                      <a:pt x="1578920" y="1416214"/>
                    </a:lnTo>
                    <a:lnTo>
                      <a:pt x="1579944" y="1418260"/>
                    </a:lnTo>
                    <a:lnTo>
                      <a:pt x="1580967" y="1419284"/>
                    </a:lnTo>
                    <a:lnTo>
                      <a:pt x="1583525" y="1419540"/>
                    </a:lnTo>
                    <a:lnTo>
                      <a:pt x="1584804" y="1421842"/>
                    </a:lnTo>
                    <a:lnTo>
                      <a:pt x="1585316" y="1423633"/>
                    </a:lnTo>
                    <a:lnTo>
                      <a:pt x="1587618" y="1425679"/>
                    </a:lnTo>
                    <a:lnTo>
                      <a:pt x="1588641" y="1427982"/>
                    </a:lnTo>
                    <a:lnTo>
                      <a:pt x="1589665" y="1432586"/>
                    </a:lnTo>
                    <a:lnTo>
                      <a:pt x="1590944" y="1435144"/>
                    </a:lnTo>
                    <a:lnTo>
                      <a:pt x="1591711" y="1437191"/>
                    </a:lnTo>
                    <a:lnTo>
                      <a:pt x="1591967" y="1441284"/>
                    </a:lnTo>
                    <a:lnTo>
                      <a:pt x="1592735" y="1443331"/>
                    </a:lnTo>
                    <a:lnTo>
                      <a:pt x="1594014" y="1445377"/>
                    </a:lnTo>
                    <a:lnTo>
                      <a:pt x="1594014" y="1447935"/>
                    </a:lnTo>
                    <a:lnTo>
                      <a:pt x="1592990" y="1449726"/>
                    </a:lnTo>
                    <a:lnTo>
                      <a:pt x="1592735" y="1451005"/>
                    </a:lnTo>
                    <a:lnTo>
                      <a:pt x="1593502" y="1452540"/>
                    </a:lnTo>
                    <a:lnTo>
                      <a:pt x="1596316" y="1453819"/>
                    </a:lnTo>
                    <a:lnTo>
                      <a:pt x="1598874" y="1456122"/>
                    </a:lnTo>
                    <a:lnTo>
                      <a:pt x="1601688" y="1457657"/>
                    </a:lnTo>
                    <a:lnTo>
                      <a:pt x="1602712" y="1459192"/>
                    </a:lnTo>
                    <a:lnTo>
                      <a:pt x="1603479" y="1461750"/>
                    </a:lnTo>
                    <a:lnTo>
                      <a:pt x="1603479" y="1464308"/>
                    </a:lnTo>
                    <a:lnTo>
                      <a:pt x="1602712" y="1465843"/>
                    </a:lnTo>
                    <a:lnTo>
                      <a:pt x="1600409" y="1468913"/>
                    </a:lnTo>
                    <a:lnTo>
                      <a:pt x="1599130" y="1470959"/>
                    </a:lnTo>
                    <a:lnTo>
                      <a:pt x="1599130" y="1472238"/>
                    </a:lnTo>
                    <a:lnTo>
                      <a:pt x="1600409" y="1475052"/>
                    </a:lnTo>
                    <a:lnTo>
                      <a:pt x="1601688" y="1477099"/>
                    </a:lnTo>
                    <a:lnTo>
                      <a:pt x="1601688" y="1478634"/>
                    </a:lnTo>
                    <a:lnTo>
                      <a:pt x="1600409" y="1480169"/>
                    </a:lnTo>
                    <a:lnTo>
                      <a:pt x="1600153" y="1481448"/>
                    </a:lnTo>
                    <a:lnTo>
                      <a:pt x="1600409" y="1485541"/>
                    </a:lnTo>
                    <a:lnTo>
                      <a:pt x="1600409" y="1486820"/>
                    </a:lnTo>
                    <a:lnTo>
                      <a:pt x="1600921" y="1488099"/>
                    </a:lnTo>
                    <a:lnTo>
                      <a:pt x="1603735" y="1490146"/>
                    </a:lnTo>
                    <a:lnTo>
                      <a:pt x="1603479" y="1491681"/>
                    </a:lnTo>
                    <a:lnTo>
                      <a:pt x="1602712" y="1494239"/>
                    </a:lnTo>
                    <a:lnTo>
                      <a:pt x="1602968" y="1495262"/>
                    </a:lnTo>
                    <a:lnTo>
                      <a:pt x="1606549" y="1498332"/>
                    </a:lnTo>
                    <a:lnTo>
                      <a:pt x="1608084" y="1499867"/>
                    </a:lnTo>
                    <a:lnTo>
                      <a:pt x="1610386" y="1504472"/>
                    </a:lnTo>
                    <a:lnTo>
                      <a:pt x="1610386" y="1508053"/>
                    </a:lnTo>
                    <a:lnTo>
                      <a:pt x="1608340" y="1512658"/>
                    </a:lnTo>
                    <a:lnTo>
                      <a:pt x="1607828" y="1514193"/>
                    </a:lnTo>
                    <a:lnTo>
                      <a:pt x="1608084" y="1516751"/>
                    </a:lnTo>
                    <a:lnTo>
                      <a:pt x="1609107" y="1518542"/>
                    </a:lnTo>
                    <a:lnTo>
                      <a:pt x="1613200" y="1520333"/>
                    </a:lnTo>
                    <a:lnTo>
                      <a:pt x="1615503" y="1520586"/>
                    </a:lnTo>
                    <a:lnTo>
                      <a:pt x="1616782" y="1521353"/>
                    </a:lnTo>
                    <a:lnTo>
                      <a:pt x="1618317" y="1523400"/>
                    </a:lnTo>
                    <a:lnTo>
                      <a:pt x="1618317" y="1527493"/>
                    </a:lnTo>
                    <a:lnTo>
                      <a:pt x="1617293" y="1535168"/>
                    </a:lnTo>
                    <a:lnTo>
                      <a:pt x="1616270" y="1538749"/>
                    </a:lnTo>
                    <a:lnTo>
                      <a:pt x="1614735" y="1542331"/>
                    </a:lnTo>
                    <a:lnTo>
                      <a:pt x="1611921" y="1548214"/>
                    </a:lnTo>
                    <a:lnTo>
                      <a:pt x="1611921" y="1550261"/>
                    </a:lnTo>
                    <a:lnTo>
                      <a:pt x="1612177" y="1551028"/>
                    </a:lnTo>
                    <a:lnTo>
                      <a:pt x="1614223" y="1552307"/>
                    </a:lnTo>
                    <a:lnTo>
                      <a:pt x="1616270" y="1554866"/>
                    </a:lnTo>
                    <a:lnTo>
                      <a:pt x="1616782" y="1556912"/>
                    </a:lnTo>
                    <a:lnTo>
                      <a:pt x="1616526" y="1558447"/>
                    </a:lnTo>
                    <a:lnTo>
                      <a:pt x="1614991" y="1564587"/>
                    </a:lnTo>
                    <a:lnTo>
                      <a:pt x="1615503" y="1568168"/>
                    </a:lnTo>
                    <a:lnTo>
                      <a:pt x="1617293" y="1569447"/>
                    </a:lnTo>
                    <a:lnTo>
                      <a:pt x="1621898" y="1569959"/>
                    </a:lnTo>
                    <a:lnTo>
                      <a:pt x="1624456" y="1570215"/>
                    </a:lnTo>
                    <a:lnTo>
                      <a:pt x="1626247" y="1571238"/>
                    </a:lnTo>
                    <a:lnTo>
                      <a:pt x="1628038" y="1572773"/>
                    </a:lnTo>
                    <a:lnTo>
                      <a:pt x="1630852" y="1576866"/>
                    </a:lnTo>
                    <a:lnTo>
                      <a:pt x="1631619" y="1580192"/>
                    </a:lnTo>
                    <a:lnTo>
                      <a:pt x="1631363" y="1582238"/>
                    </a:lnTo>
                    <a:lnTo>
                      <a:pt x="1632131" y="1583006"/>
                    </a:lnTo>
                    <a:lnTo>
                      <a:pt x="1633666" y="1582750"/>
                    </a:lnTo>
                    <a:lnTo>
                      <a:pt x="1634433" y="1583518"/>
                    </a:lnTo>
                    <a:lnTo>
                      <a:pt x="1634433" y="1585052"/>
                    </a:lnTo>
                    <a:lnTo>
                      <a:pt x="1633666" y="1586843"/>
                    </a:lnTo>
                    <a:lnTo>
                      <a:pt x="1635201" y="1588634"/>
                    </a:lnTo>
                    <a:lnTo>
                      <a:pt x="1638271" y="1589401"/>
                    </a:lnTo>
                    <a:lnTo>
                      <a:pt x="1641596" y="1589657"/>
                    </a:lnTo>
                    <a:lnTo>
                      <a:pt x="1641852" y="1591960"/>
                    </a:lnTo>
                    <a:lnTo>
                      <a:pt x="1643899" y="1594262"/>
                    </a:lnTo>
                    <a:lnTo>
                      <a:pt x="1647224" y="1597590"/>
                    </a:lnTo>
                    <a:lnTo>
                      <a:pt x="1651062" y="1599637"/>
                    </a:lnTo>
                    <a:lnTo>
                      <a:pt x="1652852" y="1599637"/>
                    </a:lnTo>
                    <a:lnTo>
                      <a:pt x="1653620" y="1600148"/>
                    </a:lnTo>
                    <a:lnTo>
                      <a:pt x="1654131" y="1602195"/>
                    </a:lnTo>
                    <a:lnTo>
                      <a:pt x="1656690" y="1604241"/>
                    </a:lnTo>
                    <a:lnTo>
                      <a:pt x="1661806" y="1607055"/>
                    </a:lnTo>
                    <a:lnTo>
                      <a:pt x="1665132" y="1607567"/>
                    </a:lnTo>
                    <a:lnTo>
                      <a:pt x="1666155" y="1608335"/>
                    </a:lnTo>
                    <a:lnTo>
                      <a:pt x="1667946" y="1611405"/>
                    </a:lnTo>
                    <a:lnTo>
                      <a:pt x="1667434" y="1614474"/>
                    </a:lnTo>
                    <a:lnTo>
                      <a:pt x="1666667" y="1616265"/>
                    </a:lnTo>
                    <a:lnTo>
                      <a:pt x="1663341" y="1620870"/>
                    </a:lnTo>
                    <a:lnTo>
                      <a:pt x="1663341" y="1622660"/>
                    </a:lnTo>
                    <a:lnTo>
                      <a:pt x="1663853" y="1623428"/>
                    </a:lnTo>
                    <a:lnTo>
                      <a:pt x="1666155" y="1624196"/>
                    </a:lnTo>
                    <a:lnTo>
                      <a:pt x="1667178" y="1625219"/>
                    </a:lnTo>
                    <a:lnTo>
                      <a:pt x="1668713" y="1627265"/>
                    </a:lnTo>
                    <a:lnTo>
                      <a:pt x="1668713" y="1630079"/>
                    </a:lnTo>
                    <a:lnTo>
                      <a:pt x="1669481" y="1631614"/>
                    </a:lnTo>
                    <a:lnTo>
                      <a:pt x="1673318" y="1634684"/>
                    </a:lnTo>
                    <a:lnTo>
                      <a:pt x="1674597" y="1635963"/>
                    </a:lnTo>
                    <a:lnTo>
                      <a:pt x="1678434" y="1641847"/>
                    </a:lnTo>
                    <a:lnTo>
                      <a:pt x="1680737" y="1644405"/>
                    </a:lnTo>
                    <a:lnTo>
                      <a:pt x="1684062" y="1647219"/>
                    </a:lnTo>
                    <a:lnTo>
                      <a:pt x="1687644" y="1651568"/>
                    </a:lnTo>
                    <a:lnTo>
                      <a:pt x="1689946" y="1653103"/>
                    </a:lnTo>
                    <a:lnTo>
                      <a:pt x="1696086" y="1655661"/>
                    </a:lnTo>
                    <a:lnTo>
                      <a:pt x="1702737" y="1657964"/>
                    </a:lnTo>
                    <a:lnTo>
                      <a:pt x="1709644" y="1659243"/>
                    </a:lnTo>
                    <a:lnTo>
                      <a:pt x="1712203" y="1660522"/>
                    </a:lnTo>
                    <a:lnTo>
                      <a:pt x="1713993" y="1663592"/>
                    </a:lnTo>
                    <a:lnTo>
                      <a:pt x="1715017" y="1665638"/>
                    </a:lnTo>
                    <a:lnTo>
                      <a:pt x="1715784" y="1666406"/>
                    </a:lnTo>
                    <a:lnTo>
                      <a:pt x="1717831" y="1666662"/>
                    </a:lnTo>
                    <a:lnTo>
                      <a:pt x="1720645" y="1666406"/>
                    </a:lnTo>
                    <a:lnTo>
                      <a:pt x="1722947" y="1664871"/>
                    </a:lnTo>
                    <a:lnTo>
                      <a:pt x="1727808" y="1660010"/>
                    </a:lnTo>
                    <a:lnTo>
                      <a:pt x="1729598" y="1659754"/>
                    </a:lnTo>
                    <a:lnTo>
                      <a:pt x="1732156" y="1660010"/>
                    </a:lnTo>
                    <a:lnTo>
                      <a:pt x="1734203" y="1661289"/>
                    </a:lnTo>
                    <a:lnTo>
                      <a:pt x="1736250" y="1663592"/>
                    </a:lnTo>
                    <a:lnTo>
                      <a:pt x="1737785" y="1667429"/>
                    </a:lnTo>
                    <a:lnTo>
                      <a:pt x="1738040" y="1668452"/>
                    </a:lnTo>
                    <a:lnTo>
                      <a:pt x="1736505" y="1672545"/>
                    </a:lnTo>
                    <a:lnTo>
                      <a:pt x="1735226" y="1673569"/>
                    </a:lnTo>
                    <a:lnTo>
                      <a:pt x="1734459" y="1675104"/>
                    </a:lnTo>
                    <a:lnTo>
                      <a:pt x="1735482" y="1676894"/>
                    </a:lnTo>
                    <a:lnTo>
                      <a:pt x="1735738" y="1679197"/>
                    </a:lnTo>
                    <a:lnTo>
                      <a:pt x="1733691" y="1682778"/>
                    </a:lnTo>
                    <a:lnTo>
                      <a:pt x="1731645" y="1685081"/>
                    </a:lnTo>
                    <a:lnTo>
                      <a:pt x="1729598" y="1686871"/>
                    </a:lnTo>
                    <a:lnTo>
                      <a:pt x="1726273" y="1689429"/>
                    </a:lnTo>
                    <a:lnTo>
                      <a:pt x="1724994" y="1691220"/>
                    </a:lnTo>
                    <a:lnTo>
                      <a:pt x="1723714" y="1694034"/>
                    </a:lnTo>
                    <a:lnTo>
                      <a:pt x="1722947" y="1697616"/>
                    </a:lnTo>
                    <a:lnTo>
                      <a:pt x="1723970" y="1699151"/>
                    </a:lnTo>
                    <a:lnTo>
                      <a:pt x="1730622" y="1701709"/>
                    </a:lnTo>
                    <a:lnTo>
                      <a:pt x="1731901" y="1702732"/>
                    </a:lnTo>
                    <a:lnTo>
                      <a:pt x="1732412" y="1704011"/>
                    </a:lnTo>
                    <a:lnTo>
                      <a:pt x="1731901" y="1707337"/>
                    </a:lnTo>
                    <a:lnTo>
                      <a:pt x="1730622" y="1709383"/>
                    </a:lnTo>
                    <a:lnTo>
                      <a:pt x="1730622" y="1710151"/>
                    </a:lnTo>
                    <a:lnTo>
                      <a:pt x="1732412" y="1711174"/>
                    </a:lnTo>
                    <a:lnTo>
                      <a:pt x="1732668" y="1712965"/>
                    </a:lnTo>
                    <a:lnTo>
                      <a:pt x="1731901" y="1714244"/>
                    </a:lnTo>
                    <a:lnTo>
                      <a:pt x="1731901" y="1718337"/>
                    </a:lnTo>
                    <a:lnTo>
                      <a:pt x="1732156" y="1719616"/>
                    </a:lnTo>
                    <a:lnTo>
                      <a:pt x="1731645" y="1720384"/>
                    </a:lnTo>
                    <a:lnTo>
                      <a:pt x="1731645" y="1724733"/>
                    </a:lnTo>
                    <a:lnTo>
                      <a:pt x="1733180" y="1725756"/>
                    </a:lnTo>
                    <a:lnTo>
                      <a:pt x="1734459" y="1727547"/>
                    </a:lnTo>
                    <a:lnTo>
                      <a:pt x="1735482" y="1728314"/>
                    </a:lnTo>
                    <a:lnTo>
                      <a:pt x="1735994" y="1731384"/>
                    </a:lnTo>
                    <a:lnTo>
                      <a:pt x="1733947" y="1734454"/>
                    </a:lnTo>
                    <a:lnTo>
                      <a:pt x="1733436" y="1736245"/>
                    </a:lnTo>
                    <a:lnTo>
                      <a:pt x="1730877" y="1738291"/>
                    </a:lnTo>
                    <a:lnTo>
                      <a:pt x="1729854" y="1738803"/>
                    </a:lnTo>
                    <a:lnTo>
                      <a:pt x="1727040" y="1739059"/>
                    </a:lnTo>
                    <a:lnTo>
                      <a:pt x="1726273" y="1740593"/>
                    </a:lnTo>
                    <a:lnTo>
                      <a:pt x="1722691" y="1743152"/>
                    </a:lnTo>
                    <a:lnTo>
                      <a:pt x="1721156" y="1743408"/>
                    </a:lnTo>
                    <a:lnTo>
                      <a:pt x="1718086" y="1743408"/>
                    </a:lnTo>
                    <a:lnTo>
                      <a:pt x="1716296" y="1744431"/>
                    </a:lnTo>
                    <a:lnTo>
                      <a:pt x="1714249" y="1746989"/>
                    </a:lnTo>
                    <a:lnTo>
                      <a:pt x="1712458" y="1748012"/>
                    </a:lnTo>
                    <a:lnTo>
                      <a:pt x="1711435" y="1750826"/>
                    </a:lnTo>
                    <a:lnTo>
                      <a:pt x="1709900" y="1753896"/>
                    </a:lnTo>
                    <a:lnTo>
                      <a:pt x="1708365" y="1755687"/>
                    </a:lnTo>
                    <a:lnTo>
                      <a:pt x="1705807" y="1759780"/>
                    </a:lnTo>
                    <a:lnTo>
                      <a:pt x="1704272" y="1763361"/>
                    </a:lnTo>
                    <a:lnTo>
                      <a:pt x="1702226" y="1764641"/>
                    </a:lnTo>
                    <a:lnTo>
                      <a:pt x="1701714" y="1765664"/>
                    </a:lnTo>
                    <a:lnTo>
                      <a:pt x="1702226" y="1767710"/>
                    </a:lnTo>
                    <a:lnTo>
                      <a:pt x="1703249" y="1768734"/>
                    </a:lnTo>
                    <a:lnTo>
                      <a:pt x="1706830" y="1771292"/>
                    </a:lnTo>
                    <a:lnTo>
                      <a:pt x="1710668" y="1772827"/>
                    </a:lnTo>
                    <a:lnTo>
                      <a:pt x="1714761" y="1775129"/>
                    </a:lnTo>
                    <a:lnTo>
                      <a:pt x="1717063" y="1775897"/>
                    </a:lnTo>
                    <a:lnTo>
                      <a:pt x="1719365" y="1777943"/>
                    </a:lnTo>
                    <a:lnTo>
                      <a:pt x="1723459" y="1779222"/>
                    </a:lnTo>
                    <a:lnTo>
                      <a:pt x="1724738" y="1780757"/>
                    </a:lnTo>
                    <a:lnTo>
                      <a:pt x="1725505" y="1783060"/>
                    </a:lnTo>
                    <a:lnTo>
                      <a:pt x="1725761" y="1785874"/>
                    </a:lnTo>
                    <a:lnTo>
                      <a:pt x="1725505" y="1786897"/>
                    </a:lnTo>
                    <a:lnTo>
                      <a:pt x="1724482" y="1789199"/>
                    </a:lnTo>
                    <a:lnTo>
                      <a:pt x="1724226" y="1791246"/>
                    </a:lnTo>
                    <a:lnTo>
                      <a:pt x="1724226" y="1793548"/>
                    </a:lnTo>
                    <a:lnTo>
                      <a:pt x="1724994" y="1795595"/>
                    </a:lnTo>
                    <a:lnTo>
                      <a:pt x="1727296" y="1798409"/>
                    </a:lnTo>
                    <a:lnTo>
                      <a:pt x="1730877" y="1800200"/>
                    </a:lnTo>
                    <a:lnTo>
                      <a:pt x="1731389" y="1803014"/>
                    </a:lnTo>
                    <a:lnTo>
                      <a:pt x="1733691" y="1804037"/>
                    </a:lnTo>
                    <a:lnTo>
                      <a:pt x="1734203" y="1805316"/>
                    </a:lnTo>
                    <a:lnTo>
                      <a:pt x="1733691" y="1807618"/>
                    </a:lnTo>
                    <a:lnTo>
                      <a:pt x="1734203" y="1811967"/>
                    </a:lnTo>
                    <a:lnTo>
                      <a:pt x="1734715" y="1813246"/>
                    </a:lnTo>
                    <a:lnTo>
                      <a:pt x="1734715" y="1814781"/>
                    </a:lnTo>
                    <a:lnTo>
                      <a:pt x="1735482" y="1815805"/>
                    </a:lnTo>
                    <a:lnTo>
                      <a:pt x="1737785" y="1817595"/>
                    </a:lnTo>
                    <a:lnTo>
                      <a:pt x="1738808" y="1820921"/>
                    </a:lnTo>
                    <a:lnTo>
                      <a:pt x="1740343" y="1822456"/>
                    </a:lnTo>
                    <a:lnTo>
                      <a:pt x="1742645" y="1823735"/>
                    </a:lnTo>
                    <a:lnTo>
                      <a:pt x="1742645" y="1825782"/>
                    </a:lnTo>
                    <a:lnTo>
                      <a:pt x="1741622" y="1827572"/>
                    </a:lnTo>
                    <a:lnTo>
                      <a:pt x="1739575" y="1828596"/>
                    </a:lnTo>
                    <a:lnTo>
                      <a:pt x="1738552" y="1831154"/>
                    </a:lnTo>
                    <a:lnTo>
                      <a:pt x="1737017" y="1832177"/>
                    </a:lnTo>
                    <a:lnTo>
                      <a:pt x="1734203" y="1831410"/>
                    </a:lnTo>
                    <a:lnTo>
                      <a:pt x="1731133" y="1832689"/>
                    </a:lnTo>
                    <a:lnTo>
                      <a:pt x="1730366" y="1833456"/>
                    </a:lnTo>
                    <a:lnTo>
                      <a:pt x="1726273" y="1833200"/>
                    </a:lnTo>
                    <a:lnTo>
                      <a:pt x="1724994" y="1833712"/>
                    </a:lnTo>
                    <a:lnTo>
                      <a:pt x="1723714" y="1835758"/>
                    </a:lnTo>
                    <a:lnTo>
                      <a:pt x="1718854" y="1838573"/>
                    </a:lnTo>
                    <a:lnTo>
                      <a:pt x="1714505" y="1839084"/>
                    </a:lnTo>
                    <a:lnTo>
                      <a:pt x="1713226" y="1838828"/>
                    </a:lnTo>
                    <a:lnTo>
                      <a:pt x="1712714" y="1837038"/>
                    </a:lnTo>
                    <a:lnTo>
                      <a:pt x="1709644" y="1836014"/>
                    </a:lnTo>
                    <a:lnTo>
                      <a:pt x="1708109" y="1836014"/>
                    </a:lnTo>
                    <a:lnTo>
                      <a:pt x="1706319" y="1836270"/>
                    </a:lnTo>
                    <a:lnTo>
                      <a:pt x="1705295" y="1837293"/>
                    </a:lnTo>
                    <a:lnTo>
                      <a:pt x="1704528" y="1838828"/>
                    </a:lnTo>
                    <a:lnTo>
                      <a:pt x="1698644" y="1843177"/>
                    </a:lnTo>
                    <a:lnTo>
                      <a:pt x="1697109" y="1843433"/>
                    </a:lnTo>
                    <a:lnTo>
                      <a:pt x="1695830" y="1844456"/>
                    </a:lnTo>
                    <a:lnTo>
                      <a:pt x="1692249" y="1846247"/>
                    </a:lnTo>
                    <a:lnTo>
                      <a:pt x="1689946" y="1847015"/>
                    </a:lnTo>
                    <a:lnTo>
                      <a:pt x="1688411" y="1848549"/>
                    </a:lnTo>
                    <a:lnTo>
                      <a:pt x="1688411" y="1851364"/>
                    </a:lnTo>
                    <a:lnTo>
                      <a:pt x="1687132" y="1855457"/>
                    </a:lnTo>
                    <a:lnTo>
                      <a:pt x="1685853" y="1856480"/>
                    </a:lnTo>
                    <a:lnTo>
                      <a:pt x="1680737" y="1859294"/>
                    </a:lnTo>
                    <a:lnTo>
                      <a:pt x="1678178" y="1860061"/>
                    </a:lnTo>
                    <a:lnTo>
                      <a:pt x="1677411" y="1860061"/>
                    </a:lnTo>
                    <a:lnTo>
                      <a:pt x="1674597" y="1859294"/>
                    </a:lnTo>
                    <a:lnTo>
                      <a:pt x="1669992" y="1859038"/>
                    </a:lnTo>
                    <a:lnTo>
                      <a:pt x="1666922" y="1859550"/>
                    </a:lnTo>
                    <a:lnTo>
                      <a:pt x="1665132" y="1861340"/>
                    </a:lnTo>
                    <a:lnTo>
                      <a:pt x="1663597" y="1864666"/>
                    </a:lnTo>
                    <a:lnTo>
                      <a:pt x="1661294" y="1866969"/>
                    </a:lnTo>
                    <a:lnTo>
                      <a:pt x="1658480" y="1870806"/>
                    </a:lnTo>
                    <a:lnTo>
                      <a:pt x="1656178" y="1872085"/>
                    </a:lnTo>
                    <a:lnTo>
                      <a:pt x="1654387" y="1874387"/>
                    </a:lnTo>
                    <a:lnTo>
                      <a:pt x="1653364" y="1877969"/>
                    </a:lnTo>
                    <a:lnTo>
                      <a:pt x="1653364" y="1880527"/>
                    </a:lnTo>
                    <a:lnTo>
                      <a:pt x="1652085" y="1882318"/>
                    </a:lnTo>
                    <a:lnTo>
                      <a:pt x="1650294" y="1882829"/>
                    </a:lnTo>
                    <a:lnTo>
                      <a:pt x="1647992" y="1883085"/>
                    </a:lnTo>
                    <a:lnTo>
                      <a:pt x="1645689" y="1882062"/>
                    </a:lnTo>
                    <a:lnTo>
                      <a:pt x="1639038" y="1876434"/>
                    </a:lnTo>
                    <a:lnTo>
                      <a:pt x="1637759" y="1875666"/>
                    </a:lnTo>
                    <a:lnTo>
                      <a:pt x="1633410" y="1875155"/>
                    </a:lnTo>
                    <a:lnTo>
                      <a:pt x="1632131" y="1874387"/>
                    </a:lnTo>
                    <a:lnTo>
                      <a:pt x="1631363" y="1873364"/>
                    </a:lnTo>
                    <a:lnTo>
                      <a:pt x="1631875" y="1872085"/>
                    </a:lnTo>
                    <a:lnTo>
                      <a:pt x="1633922" y="1870550"/>
                    </a:lnTo>
                    <a:lnTo>
                      <a:pt x="1633922" y="1869015"/>
                    </a:lnTo>
                    <a:lnTo>
                      <a:pt x="1631363" y="1866201"/>
                    </a:lnTo>
                    <a:lnTo>
                      <a:pt x="1629317" y="1864922"/>
                    </a:lnTo>
                    <a:lnTo>
                      <a:pt x="1626247" y="1863899"/>
                    </a:lnTo>
                    <a:lnTo>
                      <a:pt x="1623433" y="1863899"/>
                    </a:lnTo>
                    <a:lnTo>
                      <a:pt x="1619340" y="1861852"/>
                    </a:lnTo>
                    <a:lnTo>
                      <a:pt x="1609875" y="1855968"/>
                    </a:lnTo>
                    <a:lnTo>
                      <a:pt x="1604758" y="1852387"/>
                    </a:lnTo>
                    <a:lnTo>
                      <a:pt x="1599898" y="1848549"/>
                    </a:lnTo>
                    <a:lnTo>
                      <a:pt x="1597084" y="1845991"/>
                    </a:lnTo>
                    <a:lnTo>
                      <a:pt x="1596060" y="1843689"/>
                    </a:lnTo>
                    <a:lnTo>
                      <a:pt x="1594270" y="1842410"/>
                    </a:lnTo>
                    <a:lnTo>
                      <a:pt x="1590432" y="1838573"/>
                    </a:lnTo>
                    <a:lnTo>
                      <a:pt x="1586851" y="1834479"/>
                    </a:lnTo>
                    <a:lnTo>
                      <a:pt x="1583269" y="1832177"/>
                    </a:lnTo>
                    <a:lnTo>
                      <a:pt x="1578153" y="1832433"/>
                    </a:lnTo>
                    <a:lnTo>
                      <a:pt x="1576362" y="1831154"/>
                    </a:lnTo>
                    <a:lnTo>
                      <a:pt x="1573804" y="1825526"/>
                    </a:lnTo>
                    <a:lnTo>
                      <a:pt x="1571502" y="1822712"/>
                    </a:lnTo>
                    <a:lnTo>
                      <a:pt x="1568688" y="1822456"/>
                    </a:lnTo>
                    <a:lnTo>
                      <a:pt x="1565874" y="1822968"/>
                    </a:lnTo>
                    <a:lnTo>
                      <a:pt x="1564083" y="1823223"/>
                    </a:lnTo>
                    <a:lnTo>
                      <a:pt x="1561013" y="1822712"/>
                    </a:lnTo>
                    <a:lnTo>
                      <a:pt x="1559478" y="1822200"/>
                    </a:lnTo>
                    <a:lnTo>
                      <a:pt x="1557176" y="1815037"/>
                    </a:lnTo>
                    <a:lnTo>
                      <a:pt x="1556408" y="1814270"/>
                    </a:lnTo>
                    <a:lnTo>
                      <a:pt x="1552827" y="1813246"/>
                    </a:lnTo>
                    <a:lnTo>
                      <a:pt x="1548734" y="1809665"/>
                    </a:lnTo>
                    <a:lnTo>
                      <a:pt x="1543873" y="1807874"/>
                    </a:lnTo>
                    <a:lnTo>
                      <a:pt x="1537222" y="1806339"/>
                    </a:lnTo>
                    <a:lnTo>
                      <a:pt x="1533896" y="1805060"/>
                    </a:lnTo>
                    <a:lnTo>
                      <a:pt x="1533384" y="1804548"/>
                    </a:lnTo>
                    <a:lnTo>
                      <a:pt x="1533129" y="1801734"/>
                    </a:lnTo>
                    <a:lnTo>
                      <a:pt x="1534152" y="1800455"/>
                    </a:lnTo>
                    <a:lnTo>
                      <a:pt x="1534152" y="1798665"/>
                    </a:lnTo>
                    <a:lnTo>
                      <a:pt x="1535175" y="1797130"/>
                    </a:lnTo>
                    <a:lnTo>
                      <a:pt x="1535175" y="1794571"/>
                    </a:lnTo>
                    <a:lnTo>
                      <a:pt x="1534408" y="1793804"/>
                    </a:lnTo>
                    <a:lnTo>
                      <a:pt x="1529547" y="1791246"/>
                    </a:lnTo>
                    <a:lnTo>
                      <a:pt x="1525454" y="1788176"/>
                    </a:lnTo>
                    <a:lnTo>
                      <a:pt x="1522384" y="1785362"/>
                    </a:lnTo>
                    <a:lnTo>
                      <a:pt x="1520338" y="1784595"/>
                    </a:lnTo>
                    <a:lnTo>
                      <a:pt x="1516244" y="1781269"/>
                    </a:lnTo>
                    <a:lnTo>
                      <a:pt x="1513686" y="1778966"/>
                    </a:lnTo>
                    <a:lnTo>
                      <a:pt x="1512151" y="1778199"/>
                    </a:lnTo>
                    <a:lnTo>
                      <a:pt x="1510361" y="1778455"/>
                    </a:lnTo>
                    <a:lnTo>
                      <a:pt x="1508570" y="1777943"/>
                    </a:lnTo>
                    <a:lnTo>
                      <a:pt x="1506523" y="1776408"/>
                    </a:lnTo>
                    <a:lnTo>
                      <a:pt x="1503453" y="1772059"/>
                    </a:lnTo>
                    <a:lnTo>
                      <a:pt x="1501919" y="1768734"/>
                    </a:lnTo>
                    <a:lnTo>
                      <a:pt x="1501151" y="1768222"/>
                    </a:lnTo>
                    <a:lnTo>
                      <a:pt x="1498081" y="1767710"/>
                    </a:lnTo>
                    <a:lnTo>
                      <a:pt x="1495779" y="1766175"/>
                    </a:lnTo>
                    <a:lnTo>
                      <a:pt x="1491942" y="1764129"/>
                    </a:lnTo>
                    <a:lnTo>
                      <a:pt x="1489639" y="1764896"/>
                    </a:lnTo>
                    <a:lnTo>
                      <a:pt x="1484011" y="1769501"/>
                    </a:lnTo>
                    <a:lnTo>
                      <a:pt x="1482988" y="1770013"/>
                    </a:lnTo>
                    <a:lnTo>
                      <a:pt x="1479918" y="1770524"/>
                    </a:lnTo>
                    <a:lnTo>
                      <a:pt x="1473011" y="1774873"/>
                    </a:lnTo>
                    <a:lnTo>
                      <a:pt x="1471732" y="1775385"/>
                    </a:lnTo>
                    <a:lnTo>
                      <a:pt x="1469941" y="1776920"/>
                    </a:lnTo>
                    <a:lnTo>
                      <a:pt x="1467383" y="1777943"/>
                    </a:lnTo>
                    <a:lnTo>
                      <a:pt x="1463290" y="1781525"/>
                    </a:lnTo>
                    <a:lnTo>
                      <a:pt x="1462266" y="1782036"/>
                    </a:lnTo>
                    <a:lnTo>
                      <a:pt x="1459452" y="1785362"/>
                    </a:lnTo>
                    <a:lnTo>
                      <a:pt x="1458429" y="1786897"/>
                    </a:lnTo>
                    <a:lnTo>
                      <a:pt x="1455359" y="1788432"/>
                    </a:lnTo>
                    <a:lnTo>
                      <a:pt x="1453057" y="1790990"/>
                    </a:lnTo>
                    <a:lnTo>
                      <a:pt x="1451778" y="1794060"/>
                    </a:lnTo>
                    <a:lnTo>
                      <a:pt x="1452290" y="1795339"/>
                    </a:lnTo>
                    <a:lnTo>
                      <a:pt x="1451522" y="1796362"/>
                    </a:lnTo>
                    <a:lnTo>
                      <a:pt x="1447685" y="1799176"/>
                    </a:lnTo>
                    <a:lnTo>
                      <a:pt x="1441801" y="1802246"/>
                    </a:lnTo>
                    <a:lnTo>
                      <a:pt x="1440522" y="1804804"/>
                    </a:lnTo>
                    <a:lnTo>
                      <a:pt x="1439243" y="1806083"/>
                    </a:lnTo>
                    <a:lnTo>
                      <a:pt x="1437196" y="1806851"/>
                    </a:lnTo>
                    <a:lnTo>
                      <a:pt x="1431824" y="1808386"/>
                    </a:lnTo>
                    <a:lnTo>
                      <a:pt x="1429266" y="1809921"/>
                    </a:lnTo>
                    <a:lnTo>
                      <a:pt x="1426963" y="1812479"/>
                    </a:lnTo>
                    <a:lnTo>
                      <a:pt x="1425428" y="1813502"/>
                    </a:lnTo>
                    <a:lnTo>
                      <a:pt x="1420056" y="1815805"/>
                    </a:lnTo>
                    <a:lnTo>
                      <a:pt x="1415707" y="1819130"/>
                    </a:lnTo>
                    <a:lnTo>
                      <a:pt x="1412637" y="1820921"/>
                    </a:lnTo>
                    <a:lnTo>
                      <a:pt x="1407009" y="1827061"/>
                    </a:lnTo>
                    <a:lnTo>
                      <a:pt x="1405986" y="1828596"/>
                    </a:lnTo>
                    <a:lnTo>
                      <a:pt x="1403940" y="1833200"/>
                    </a:lnTo>
                    <a:lnTo>
                      <a:pt x="1401637" y="1836014"/>
                    </a:lnTo>
                    <a:lnTo>
                      <a:pt x="1397800" y="1837293"/>
                    </a:lnTo>
                    <a:lnTo>
                      <a:pt x="1396521" y="1838317"/>
                    </a:lnTo>
                    <a:lnTo>
                      <a:pt x="1393451" y="1841898"/>
                    </a:lnTo>
                    <a:lnTo>
                      <a:pt x="1389614" y="1844712"/>
                    </a:lnTo>
                    <a:lnTo>
                      <a:pt x="1384753" y="1849573"/>
                    </a:lnTo>
                    <a:lnTo>
                      <a:pt x="1376311" y="1849061"/>
                    </a:lnTo>
                    <a:lnTo>
                      <a:pt x="1370939" y="1849061"/>
                    </a:lnTo>
                    <a:lnTo>
                      <a:pt x="1370427" y="1848038"/>
                    </a:lnTo>
                    <a:lnTo>
                      <a:pt x="1370427" y="1845991"/>
                    </a:lnTo>
                    <a:lnTo>
                      <a:pt x="1369148" y="1844456"/>
                    </a:lnTo>
                    <a:lnTo>
                      <a:pt x="1364543" y="1842410"/>
                    </a:lnTo>
                    <a:lnTo>
                      <a:pt x="1363008" y="1840619"/>
                    </a:lnTo>
                    <a:lnTo>
                      <a:pt x="1360962" y="1840363"/>
                    </a:lnTo>
                    <a:lnTo>
                      <a:pt x="1357636" y="1838828"/>
                    </a:lnTo>
                    <a:lnTo>
                      <a:pt x="1357380" y="1837805"/>
                    </a:lnTo>
                    <a:lnTo>
                      <a:pt x="1356101" y="1836526"/>
                    </a:lnTo>
                    <a:lnTo>
                      <a:pt x="1352264" y="1834479"/>
                    </a:lnTo>
                    <a:lnTo>
                      <a:pt x="1351497" y="1834991"/>
                    </a:lnTo>
                    <a:lnTo>
                      <a:pt x="1350473" y="1834479"/>
                    </a:lnTo>
                    <a:lnTo>
                      <a:pt x="1348682" y="1836014"/>
                    </a:lnTo>
                    <a:lnTo>
                      <a:pt x="1346636" y="1836270"/>
                    </a:lnTo>
                    <a:lnTo>
                      <a:pt x="1345101" y="1837038"/>
                    </a:lnTo>
                    <a:lnTo>
                      <a:pt x="1335124" y="1835758"/>
                    </a:lnTo>
                    <a:lnTo>
                      <a:pt x="1333589" y="1836526"/>
                    </a:lnTo>
                    <a:lnTo>
                      <a:pt x="1332822" y="1837805"/>
                    </a:lnTo>
                    <a:lnTo>
                      <a:pt x="1331543" y="1838317"/>
                    </a:lnTo>
                    <a:lnTo>
                      <a:pt x="1330008" y="1837805"/>
                    </a:lnTo>
                    <a:lnTo>
                      <a:pt x="1328217" y="1839852"/>
                    </a:lnTo>
                    <a:lnTo>
                      <a:pt x="1328728" y="1841898"/>
                    </a:lnTo>
                    <a:lnTo>
                      <a:pt x="1327194" y="1845224"/>
                    </a:lnTo>
                    <a:lnTo>
                      <a:pt x="1326170" y="1845991"/>
                    </a:lnTo>
                    <a:lnTo>
                      <a:pt x="1325147" y="1848294"/>
                    </a:lnTo>
                    <a:lnTo>
                      <a:pt x="1323612" y="1849317"/>
                    </a:lnTo>
                    <a:lnTo>
                      <a:pt x="1323101" y="1851875"/>
                    </a:lnTo>
                    <a:lnTo>
                      <a:pt x="1324635" y="1853922"/>
                    </a:lnTo>
                    <a:lnTo>
                      <a:pt x="1324891" y="1855968"/>
                    </a:lnTo>
                    <a:lnTo>
                      <a:pt x="1325915" y="1857503"/>
                    </a:lnTo>
                    <a:lnTo>
                      <a:pt x="1325915" y="1859294"/>
                    </a:lnTo>
                    <a:lnTo>
                      <a:pt x="1326170" y="1861340"/>
                    </a:lnTo>
                    <a:lnTo>
                      <a:pt x="1323868" y="1862620"/>
                    </a:lnTo>
                    <a:lnTo>
                      <a:pt x="1321566" y="1866457"/>
                    </a:lnTo>
                    <a:lnTo>
                      <a:pt x="1319775" y="1867224"/>
                    </a:lnTo>
                    <a:lnTo>
                      <a:pt x="1317472" y="1866201"/>
                    </a:lnTo>
                    <a:lnTo>
                      <a:pt x="1316193" y="1866201"/>
                    </a:lnTo>
                    <a:lnTo>
                      <a:pt x="1314658" y="1867480"/>
                    </a:lnTo>
                    <a:lnTo>
                      <a:pt x="1312356" y="1866969"/>
                    </a:lnTo>
                    <a:lnTo>
                      <a:pt x="1309286" y="1866969"/>
                    </a:lnTo>
                    <a:lnTo>
                      <a:pt x="1307495" y="1865689"/>
                    </a:lnTo>
                    <a:lnTo>
                      <a:pt x="1303914" y="1865945"/>
                    </a:lnTo>
                    <a:lnTo>
                      <a:pt x="1295472" y="1866969"/>
                    </a:lnTo>
                    <a:lnTo>
                      <a:pt x="1295472" y="1863643"/>
                    </a:lnTo>
                    <a:lnTo>
                      <a:pt x="1293937" y="1861852"/>
                    </a:lnTo>
                    <a:lnTo>
                      <a:pt x="1292914" y="1861340"/>
                    </a:lnTo>
                    <a:lnTo>
                      <a:pt x="1290611" y="1861596"/>
                    </a:lnTo>
                    <a:lnTo>
                      <a:pt x="1289588" y="1862620"/>
                    </a:lnTo>
                    <a:lnTo>
                      <a:pt x="1289588" y="1866201"/>
                    </a:lnTo>
                    <a:lnTo>
                      <a:pt x="1287797" y="1867480"/>
                    </a:lnTo>
                    <a:lnTo>
                      <a:pt x="1286518" y="1869783"/>
                    </a:lnTo>
                    <a:lnTo>
                      <a:pt x="1282425" y="1869015"/>
                    </a:lnTo>
                    <a:lnTo>
                      <a:pt x="1280123" y="1867736"/>
                    </a:lnTo>
                    <a:lnTo>
                      <a:pt x="1278076" y="1866457"/>
                    </a:lnTo>
                    <a:lnTo>
                      <a:pt x="1277564" y="1864155"/>
                    </a:lnTo>
                    <a:lnTo>
                      <a:pt x="1280123" y="1859806"/>
                    </a:lnTo>
                    <a:lnTo>
                      <a:pt x="1280379" y="1858271"/>
                    </a:lnTo>
                    <a:lnTo>
                      <a:pt x="1278332" y="1856992"/>
                    </a:lnTo>
                    <a:lnTo>
                      <a:pt x="1275518" y="1856736"/>
                    </a:lnTo>
                    <a:lnTo>
                      <a:pt x="1269890" y="1856480"/>
                    </a:lnTo>
                    <a:lnTo>
                      <a:pt x="1266308" y="1855968"/>
                    </a:lnTo>
                    <a:lnTo>
                      <a:pt x="1264006" y="1856224"/>
                    </a:lnTo>
                    <a:lnTo>
                      <a:pt x="1256331" y="1858526"/>
                    </a:lnTo>
                    <a:lnTo>
                      <a:pt x="1252238" y="1857247"/>
                    </a:lnTo>
                    <a:lnTo>
                      <a:pt x="1249680" y="1858015"/>
                    </a:lnTo>
                    <a:lnTo>
                      <a:pt x="1247634" y="1860573"/>
                    </a:lnTo>
                    <a:lnTo>
                      <a:pt x="1247122" y="1862364"/>
                    </a:lnTo>
                    <a:lnTo>
                      <a:pt x="1247378" y="1864922"/>
                    </a:lnTo>
                    <a:lnTo>
                      <a:pt x="1248145" y="1869783"/>
                    </a:lnTo>
                    <a:lnTo>
                      <a:pt x="1247122" y="1872085"/>
                    </a:lnTo>
                    <a:lnTo>
                      <a:pt x="1243029" y="1875666"/>
                    </a:lnTo>
                    <a:lnTo>
                      <a:pt x="1240982" y="1877969"/>
                    </a:lnTo>
                    <a:lnTo>
                      <a:pt x="1239959" y="1881039"/>
                    </a:lnTo>
                    <a:lnTo>
                      <a:pt x="1239192" y="1885643"/>
                    </a:lnTo>
                    <a:lnTo>
                      <a:pt x="1238424" y="1886667"/>
                    </a:lnTo>
                    <a:lnTo>
                      <a:pt x="1235866" y="1889225"/>
                    </a:lnTo>
                    <a:lnTo>
                      <a:pt x="1223331" y="1896132"/>
                    </a:lnTo>
                    <a:lnTo>
                      <a:pt x="1221796" y="1896899"/>
                    </a:lnTo>
                    <a:lnTo>
                      <a:pt x="1219493" y="1898946"/>
                    </a:lnTo>
                    <a:lnTo>
                      <a:pt x="1218470" y="1899458"/>
                    </a:lnTo>
                    <a:lnTo>
                      <a:pt x="1215400" y="1899202"/>
                    </a:lnTo>
                    <a:lnTo>
                      <a:pt x="1213865" y="1899458"/>
                    </a:lnTo>
                    <a:lnTo>
                      <a:pt x="1211563" y="1901248"/>
                    </a:lnTo>
                    <a:lnTo>
                      <a:pt x="1207470" y="1902783"/>
                    </a:lnTo>
                    <a:lnTo>
                      <a:pt x="1206191" y="1903039"/>
                    </a:lnTo>
                    <a:lnTo>
                      <a:pt x="1198260" y="1898690"/>
                    </a:lnTo>
                    <a:lnTo>
                      <a:pt x="1197493" y="1897923"/>
                    </a:lnTo>
                    <a:lnTo>
                      <a:pt x="1197493" y="1896388"/>
                    </a:lnTo>
                    <a:lnTo>
                      <a:pt x="1198772" y="1893318"/>
                    </a:lnTo>
                    <a:lnTo>
                      <a:pt x="1198516" y="1891783"/>
                    </a:lnTo>
                    <a:lnTo>
                      <a:pt x="1193400" y="1888969"/>
                    </a:lnTo>
                    <a:lnTo>
                      <a:pt x="1192121" y="1887946"/>
                    </a:lnTo>
                    <a:lnTo>
                      <a:pt x="1190330" y="1885132"/>
                    </a:lnTo>
                    <a:lnTo>
                      <a:pt x="1190586" y="1883341"/>
                    </a:lnTo>
                    <a:lnTo>
                      <a:pt x="1190330" y="1880015"/>
                    </a:lnTo>
                    <a:lnTo>
                      <a:pt x="1191609" y="1877969"/>
                    </a:lnTo>
                    <a:lnTo>
                      <a:pt x="1190842" y="1871573"/>
                    </a:lnTo>
                    <a:lnTo>
                      <a:pt x="1190074" y="1870550"/>
                    </a:lnTo>
                    <a:lnTo>
                      <a:pt x="1188283" y="1869271"/>
                    </a:lnTo>
                    <a:lnTo>
                      <a:pt x="1184702" y="1866201"/>
                    </a:lnTo>
                    <a:lnTo>
                      <a:pt x="1182911" y="1865689"/>
                    </a:lnTo>
                    <a:lnTo>
                      <a:pt x="1180865" y="1864155"/>
                    </a:lnTo>
                    <a:lnTo>
                      <a:pt x="1178562" y="1862620"/>
                    </a:lnTo>
                    <a:lnTo>
                      <a:pt x="1177795" y="1861596"/>
                    </a:lnTo>
                    <a:lnTo>
                      <a:pt x="1175748" y="1861085"/>
                    </a:lnTo>
                    <a:lnTo>
                      <a:pt x="1172934" y="1861085"/>
                    </a:lnTo>
                    <a:lnTo>
                      <a:pt x="1171655" y="1860317"/>
                    </a:lnTo>
                    <a:lnTo>
                      <a:pt x="1169097" y="1859294"/>
                    </a:lnTo>
                    <a:lnTo>
                      <a:pt x="1168329" y="1858526"/>
                    </a:lnTo>
                    <a:lnTo>
                      <a:pt x="1163469" y="1857247"/>
                    </a:lnTo>
                    <a:lnTo>
                      <a:pt x="1161422" y="1858015"/>
                    </a:lnTo>
                    <a:lnTo>
                      <a:pt x="1159120" y="1857503"/>
                    </a:lnTo>
                    <a:lnTo>
                      <a:pt x="1157073" y="1858526"/>
                    </a:lnTo>
                    <a:lnTo>
                      <a:pt x="1154004" y="1858782"/>
                    </a:lnTo>
                    <a:lnTo>
                      <a:pt x="1152469" y="1859294"/>
                    </a:lnTo>
                    <a:lnTo>
                      <a:pt x="1150166" y="1858782"/>
                    </a:lnTo>
                    <a:lnTo>
                      <a:pt x="1148887" y="1857759"/>
                    </a:lnTo>
                    <a:lnTo>
                      <a:pt x="1145817" y="1856480"/>
                    </a:lnTo>
                    <a:lnTo>
                      <a:pt x="1141724" y="1852643"/>
                    </a:lnTo>
                    <a:lnTo>
                      <a:pt x="1139933" y="1851875"/>
                    </a:lnTo>
                    <a:lnTo>
                      <a:pt x="1137375" y="1851108"/>
                    </a:lnTo>
                    <a:lnTo>
                      <a:pt x="1132770" y="1851875"/>
                    </a:lnTo>
                    <a:lnTo>
                      <a:pt x="1131236" y="1851364"/>
                    </a:lnTo>
                    <a:lnTo>
                      <a:pt x="1128166" y="1849829"/>
                    </a:lnTo>
                    <a:lnTo>
                      <a:pt x="1124584" y="1849829"/>
                    </a:lnTo>
                    <a:lnTo>
                      <a:pt x="1121259" y="1850340"/>
                    </a:lnTo>
                    <a:lnTo>
                      <a:pt x="1118956" y="1850340"/>
                    </a:lnTo>
                    <a:lnTo>
                      <a:pt x="1116654" y="1848549"/>
                    </a:lnTo>
                    <a:lnTo>
                      <a:pt x="1115375" y="1847015"/>
                    </a:lnTo>
                    <a:lnTo>
                      <a:pt x="1113840" y="1844456"/>
                    </a:lnTo>
                    <a:lnTo>
                      <a:pt x="1112817" y="1841642"/>
                    </a:lnTo>
                    <a:lnTo>
                      <a:pt x="1111537" y="1836782"/>
                    </a:lnTo>
                    <a:lnTo>
                      <a:pt x="1109235" y="1831921"/>
                    </a:lnTo>
                    <a:lnTo>
                      <a:pt x="1103351" y="1828596"/>
                    </a:lnTo>
                    <a:lnTo>
                      <a:pt x="1096700" y="1823479"/>
                    </a:lnTo>
                    <a:lnTo>
                      <a:pt x="1094653" y="1822200"/>
                    </a:lnTo>
                    <a:lnTo>
                      <a:pt x="1092095" y="1821433"/>
                    </a:lnTo>
                    <a:lnTo>
                      <a:pt x="1086723" y="1821944"/>
                    </a:lnTo>
                    <a:lnTo>
                      <a:pt x="1081862" y="1821433"/>
                    </a:lnTo>
                    <a:lnTo>
                      <a:pt x="1080839" y="1820921"/>
                    </a:lnTo>
                    <a:lnTo>
                      <a:pt x="1077002" y="1818363"/>
                    </a:lnTo>
                    <a:lnTo>
                      <a:pt x="1074444" y="1817084"/>
                    </a:lnTo>
                    <a:lnTo>
                      <a:pt x="1073420" y="1816060"/>
                    </a:lnTo>
                    <a:lnTo>
                      <a:pt x="1072653" y="1814014"/>
                    </a:lnTo>
                    <a:lnTo>
                      <a:pt x="1069839" y="1812223"/>
                    </a:lnTo>
                    <a:lnTo>
                      <a:pt x="1066513" y="1811456"/>
                    </a:lnTo>
                    <a:lnTo>
                      <a:pt x="1065490" y="1810688"/>
                    </a:lnTo>
                    <a:lnTo>
                      <a:pt x="1063699" y="1808130"/>
                    </a:lnTo>
                    <a:lnTo>
                      <a:pt x="1062932" y="1807107"/>
                    </a:lnTo>
                    <a:lnTo>
                      <a:pt x="1059606" y="1806595"/>
                    </a:lnTo>
                    <a:lnTo>
                      <a:pt x="1058583" y="1806339"/>
                    </a:lnTo>
                    <a:lnTo>
                      <a:pt x="1054234" y="1801990"/>
                    </a:lnTo>
                    <a:lnTo>
                      <a:pt x="1052699" y="1801479"/>
                    </a:lnTo>
                    <a:lnTo>
                      <a:pt x="1045792" y="1801223"/>
                    </a:lnTo>
                    <a:lnTo>
                      <a:pt x="1044257" y="1801990"/>
                    </a:lnTo>
                    <a:lnTo>
                      <a:pt x="1040931" y="1805060"/>
                    </a:lnTo>
                    <a:lnTo>
                      <a:pt x="1038117" y="1806595"/>
                    </a:lnTo>
                    <a:lnTo>
                      <a:pt x="1035815" y="1806339"/>
                    </a:lnTo>
                    <a:lnTo>
                      <a:pt x="1033512" y="1806595"/>
                    </a:lnTo>
                    <a:lnTo>
                      <a:pt x="1026605" y="1811200"/>
                    </a:lnTo>
                    <a:lnTo>
                      <a:pt x="1019954" y="1813502"/>
                    </a:lnTo>
                    <a:lnTo>
                      <a:pt x="1017907" y="1814781"/>
                    </a:lnTo>
                    <a:lnTo>
                      <a:pt x="1017140" y="1817339"/>
                    </a:lnTo>
                    <a:lnTo>
                      <a:pt x="1017396" y="1819642"/>
                    </a:lnTo>
                    <a:lnTo>
                      <a:pt x="1018675" y="1821433"/>
                    </a:lnTo>
                    <a:lnTo>
                      <a:pt x="1020721" y="1823479"/>
                    </a:lnTo>
                    <a:lnTo>
                      <a:pt x="1023024" y="1824502"/>
                    </a:lnTo>
                    <a:lnTo>
                      <a:pt x="1026094" y="1825782"/>
                    </a:lnTo>
                    <a:lnTo>
                      <a:pt x="1030442" y="1827316"/>
                    </a:lnTo>
                    <a:lnTo>
                      <a:pt x="1035815" y="1828084"/>
                    </a:lnTo>
                    <a:lnTo>
                      <a:pt x="1038885" y="1829619"/>
                    </a:lnTo>
                    <a:lnTo>
                      <a:pt x="1039908" y="1831154"/>
                    </a:lnTo>
                    <a:lnTo>
                      <a:pt x="1039908" y="1832433"/>
                    </a:lnTo>
                    <a:lnTo>
                      <a:pt x="1039396" y="1834735"/>
                    </a:lnTo>
                    <a:lnTo>
                      <a:pt x="1038117" y="1836526"/>
                    </a:lnTo>
                    <a:lnTo>
                      <a:pt x="1034280" y="1839852"/>
                    </a:lnTo>
                    <a:lnTo>
                      <a:pt x="1032233" y="1841642"/>
                    </a:lnTo>
                    <a:lnTo>
                      <a:pt x="1029419" y="1843433"/>
                    </a:lnTo>
                    <a:lnTo>
                      <a:pt x="1026605" y="1843945"/>
                    </a:lnTo>
                    <a:lnTo>
                      <a:pt x="1022768" y="1843177"/>
                    </a:lnTo>
                    <a:lnTo>
                      <a:pt x="1017396" y="1841898"/>
                    </a:lnTo>
                    <a:lnTo>
                      <a:pt x="1014838" y="1843433"/>
                    </a:lnTo>
                    <a:lnTo>
                      <a:pt x="1015349" y="1845735"/>
                    </a:lnTo>
                    <a:lnTo>
                      <a:pt x="1013558" y="1848805"/>
                    </a:lnTo>
                    <a:lnTo>
                      <a:pt x="1011000" y="1850596"/>
                    </a:lnTo>
                    <a:lnTo>
                      <a:pt x="1011000" y="1853154"/>
                    </a:lnTo>
                    <a:lnTo>
                      <a:pt x="1010489" y="1853922"/>
                    </a:lnTo>
                    <a:lnTo>
                      <a:pt x="1008698" y="1855201"/>
                    </a:lnTo>
                    <a:lnTo>
                      <a:pt x="1008698" y="1856736"/>
                    </a:lnTo>
                    <a:lnTo>
                      <a:pt x="1006907" y="1859294"/>
                    </a:lnTo>
                    <a:lnTo>
                      <a:pt x="1006907" y="1860061"/>
                    </a:lnTo>
                    <a:lnTo>
                      <a:pt x="1003837" y="1861596"/>
                    </a:lnTo>
                    <a:lnTo>
                      <a:pt x="1001791" y="1861596"/>
                    </a:lnTo>
                    <a:lnTo>
                      <a:pt x="1000512" y="1862620"/>
                    </a:lnTo>
                    <a:lnTo>
                      <a:pt x="999488" y="1862620"/>
                    </a:lnTo>
                    <a:lnTo>
                      <a:pt x="995907" y="1862108"/>
                    </a:lnTo>
                    <a:lnTo>
                      <a:pt x="991302" y="1861596"/>
                    </a:lnTo>
                    <a:lnTo>
                      <a:pt x="991302" y="1860317"/>
                    </a:lnTo>
                    <a:lnTo>
                      <a:pt x="996163" y="1858782"/>
                    </a:lnTo>
                    <a:lnTo>
                      <a:pt x="998721" y="1856992"/>
                    </a:lnTo>
                    <a:lnTo>
                      <a:pt x="998977" y="1855201"/>
                    </a:lnTo>
                    <a:lnTo>
                      <a:pt x="997698" y="1853154"/>
                    </a:lnTo>
                    <a:lnTo>
                      <a:pt x="997698" y="1851364"/>
                    </a:lnTo>
                    <a:lnTo>
                      <a:pt x="995395" y="1849061"/>
                    </a:lnTo>
                    <a:lnTo>
                      <a:pt x="993093" y="1849317"/>
                    </a:lnTo>
                    <a:lnTo>
                      <a:pt x="990279" y="1848549"/>
                    </a:lnTo>
                    <a:lnTo>
                      <a:pt x="990535" y="1846759"/>
                    </a:lnTo>
                    <a:lnTo>
                      <a:pt x="992325" y="1842410"/>
                    </a:lnTo>
                    <a:lnTo>
                      <a:pt x="991302" y="1841131"/>
                    </a:lnTo>
                    <a:lnTo>
                      <a:pt x="987976" y="1843945"/>
                    </a:lnTo>
                    <a:lnTo>
                      <a:pt x="985674" y="1844456"/>
                    </a:lnTo>
                    <a:lnTo>
                      <a:pt x="984395" y="1843689"/>
                    </a:lnTo>
                    <a:lnTo>
                      <a:pt x="982348" y="1843689"/>
                    </a:lnTo>
                    <a:lnTo>
                      <a:pt x="978767" y="1844201"/>
                    </a:lnTo>
                    <a:lnTo>
                      <a:pt x="977488" y="1844968"/>
                    </a:lnTo>
                    <a:lnTo>
                      <a:pt x="977999" y="1846503"/>
                    </a:lnTo>
                    <a:lnTo>
                      <a:pt x="978511" y="1850084"/>
                    </a:lnTo>
                    <a:lnTo>
                      <a:pt x="978511" y="1851875"/>
                    </a:lnTo>
                    <a:lnTo>
                      <a:pt x="976465" y="1852387"/>
                    </a:lnTo>
                    <a:lnTo>
                      <a:pt x="974674" y="1851875"/>
                    </a:lnTo>
                    <a:lnTo>
                      <a:pt x="972116" y="1850596"/>
                    </a:lnTo>
                    <a:lnTo>
                      <a:pt x="971860" y="1849061"/>
                    </a:lnTo>
                    <a:lnTo>
                      <a:pt x="974674" y="1847526"/>
                    </a:lnTo>
                    <a:lnTo>
                      <a:pt x="973651" y="1845991"/>
                    </a:lnTo>
                    <a:lnTo>
                      <a:pt x="972371" y="1845735"/>
                    </a:lnTo>
                    <a:lnTo>
                      <a:pt x="967511" y="1846247"/>
                    </a:lnTo>
                    <a:lnTo>
                      <a:pt x="967255" y="1845224"/>
                    </a:lnTo>
                    <a:lnTo>
                      <a:pt x="969813" y="1839084"/>
                    </a:lnTo>
                    <a:lnTo>
                      <a:pt x="969813" y="1837549"/>
                    </a:lnTo>
                    <a:lnTo>
                      <a:pt x="968278" y="1837293"/>
                    </a:lnTo>
                    <a:lnTo>
                      <a:pt x="965720" y="1839340"/>
                    </a:lnTo>
                    <a:lnTo>
                      <a:pt x="964953" y="1841387"/>
                    </a:lnTo>
                    <a:lnTo>
                      <a:pt x="964697" y="1843177"/>
                    </a:lnTo>
                    <a:lnTo>
                      <a:pt x="962906" y="1845735"/>
                    </a:lnTo>
                    <a:lnTo>
                      <a:pt x="962906" y="1847782"/>
                    </a:lnTo>
                    <a:lnTo>
                      <a:pt x="961883" y="1851875"/>
                    </a:lnTo>
                    <a:lnTo>
                      <a:pt x="960604" y="1852387"/>
                    </a:lnTo>
                    <a:lnTo>
                      <a:pt x="958557" y="1852131"/>
                    </a:lnTo>
                    <a:lnTo>
                      <a:pt x="956511" y="1853410"/>
                    </a:lnTo>
                    <a:lnTo>
                      <a:pt x="955231" y="1853666"/>
                    </a:lnTo>
                    <a:lnTo>
                      <a:pt x="953185" y="1852131"/>
                    </a:lnTo>
                    <a:lnTo>
                      <a:pt x="950115" y="1851364"/>
                    </a:lnTo>
                    <a:lnTo>
                      <a:pt x="946789" y="1851364"/>
                    </a:lnTo>
                    <a:lnTo>
                      <a:pt x="945766" y="1851875"/>
                    </a:lnTo>
                    <a:lnTo>
                      <a:pt x="944999" y="1853922"/>
                    </a:lnTo>
                    <a:lnTo>
                      <a:pt x="945766" y="1854945"/>
                    </a:lnTo>
                    <a:lnTo>
                      <a:pt x="945255" y="1856736"/>
                    </a:lnTo>
                    <a:lnTo>
                      <a:pt x="942440" y="1859038"/>
                    </a:lnTo>
                    <a:lnTo>
                      <a:pt x="937580" y="1857503"/>
                    </a:lnTo>
                    <a:lnTo>
                      <a:pt x="936557" y="1857503"/>
                    </a:lnTo>
                    <a:lnTo>
                      <a:pt x="936301" y="1860061"/>
                    </a:lnTo>
                    <a:lnTo>
                      <a:pt x="936301" y="1861596"/>
                    </a:lnTo>
                    <a:lnTo>
                      <a:pt x="935533" y="1863899"/>
                    </a:lnTo>
                    <a:lnTo>
                      <a:pt x="932208" y="1865689"/>
                    </a:lnTo>
                    <a:lnTo>
                      <a:pt x="930161" y="1867736"/>
                    </a:lnTo>
                    <a:lnTo>
                      <a:pt x="931184" y="1869527"/>
                    </a:lnTo>
                    <a:lnTo>
                      <a:pt x="934254" y="1870550"/>
                    </a:lnTo>
                    <a:lnTo>
                      <a:pt x="935278" y="1871317"/>
                    </a:lnTo>
                    <a:lnTo>
                      <a:pt x="935278" y="1872597"/>
                    </a:lnTo>
                    <a:lnTo>
                      <a:pt x="932975" y="1873620"/>
                    </a:lnTo>
                    <a:lnTo>
                      <a:pt x="929649" y="1873364"/>
                    </a:lnTo>
                    <a:lnTo>
                      <a:pt x="925301" y="1873364"/>
                    </a:lnTo>
                    <a:lnTo>
                      <a:pt x="924533" y="1872341"/>
                    </a:lnTo>
                    <a:lnTo>
                      <a:pt x="923766" y="1870038"/>
                    </a:lnTo>
                    <a:lnTo>
                      <a:pt x="922742" y="1867480"/>
                    </a:lnTo>
                    <a:lnTo>
                      <a:pt x="920696" y="1864922"/>
                    </a:lnTo>
                    <a:lnTo>
                      <a:pt x="917882" y="1864922"/>
                    </a:lnTo>
                    <a:lnTo>
                      <a:pt x="916347" y="1865434"/>
                    </a:lnTo>
                    <a:lnTo>
                      <a:pt x="914812" y="1866457"/>
                    </a:lnTo>
                    <a:lnTo>
                      <a:pt x="915324" y="1868503"/>
                    </a:lnTo>
                    <a:lnTo>
                      <a:pt x="918905" y="1869783"/>
                    </a:lnTo>
                    <a:lnTo>
                      <a:pt x="920184" y="1871317"/>
                    </a:lnTo>
                    <a:lnTo>
                      <a:pt x="920184" y="1874131"/>
                    </a:lnTo>
                    <a:lnTo>
                      <a:pt x="919417" y="1874643"/>
                    </a:lnTo>
                    <a:lnTo>
                      <a:pt x="917370" y="1874387"/>
                    </a:lnTo>
                    <a:lnTo>
                      <a:pt x="915579" y="1874387"/>
                    </a:lnTo>
                    <a:lnTo>
                      <a:pt x="913277" y="1875155"/>
                    </a:lnTo>
                    <a:lnTo>
                      <a:pt x="913533" y="1876690"/>
                    </a:lnTo>
                    <a:lnTo>
                      <a:pt x="915835" y="1876434"/>
                    </a:lnTo>
                    <a:lnTo>
                      <a:pt x="916858" y="1877713"/>
                    </a:lnTo>
                    <a:lnTo>
                      <a:pt x="914300" y="1879248"/>
                    </a:lnTo>
                    <a:lnTo>
                      <a:pt x="913789" y="1880271"/>
                    </a:lnTo>
                    <a:lnTo>
                      <a:pt x="911742" y="1882062"/>
                    </a:lnTo>
                    <a:lnTo>
                      <a:pt x="913533" y="1884620"/>
                    </a:lnTo>
                    <a:lnTo>
                      <a:pt x="913277" y="1885388"/>
                    </a:lnTo>
                    <a:lnTo>
                      <a:pt x="911486" y="1885899"/>
                    </a:lnTo>
                    <a:lnTo>
                      <a:pt x="911230" y="1886667"/>
                    </a:lnTo>
                    <a:lnTo>
                      <a:pt x="913021" y="1887946"/>
                    </a:lnTo>
                    <a:lnTo>
                      <a:pt x="911998" y="1888969"/>
                    </a:lnTo>
                    <a:lnTo>
                      <a:pt x="907649" y="1888969"/>
                    </a:lnTo>
                    <a:lnTo>
                      <a:pt x="907393" y="1890248"/>
                    </a:lnTo>
                    <a:lnTo>
                      <a:pt x="908928" y="1890504"/>
                    </a:lnTo>
                    <a:lnTo>
                      <a:pt x="909184" y="1891527"/>
                    </a:lnTo>
                    <a:lnTo>
                      <a:pt x="906114" y="1892039"/>
                    </a:lnTo>
                    <a:lnTo>
                      <a:pt x="904323" y="1893574"/>
                    </a:lnTo>
                    <a:lnTo>
                      <a:pt x="902788" y="1893318"/>
                    </a:lnTo>
                    <a:lnTo>
                      <a:pt x="902277" y="1892295"/>
                    </a:lnTo>
                    <a:lnTo>
                      <a:pt x="900486" y="1892295"/>
                    </a:lnTo>
                    <a:lnTo>
                      <a:pt x="899207" y="1892806"/>
                    </a:lnTo>
                    <a:lnTo>
                      <a:pt x="898439" y="1894853"/>
                    </a:lnTo>
                    <a:lnTo>
                      <a:pt x="898184" y="1898690"/>
                    </a:lnTo>
                    <a:lnTo>
                      <a:pt x="897928" y="1899969"/>
                    </a:lnTo>
                    <a:lnTo>
                      <a:pt x="896905" y="1900481"/>
                    </a:lnTo>
                    <a:lnTo>
                      <a:pt x="895625" y="1899458"/>
                    </a:lnTo>
                    <a:lnTo>
                      <a:pt x="893579" y="1897411"/>
                    </a:lnTo>
                    <a:lnTo>
                      <a:pt x="892300" y="1896899"/>
                    </a:lnTo>
                    <a:lnTo>
                      <a:pt x="890509" y="1896899"/>
                    </a:lnTo>
                    <a:lnTo>
                      <a:pt x="887951" y="1896132"/>
                    </a:lnTo>
                    <a:lnTo>
                      <a:pt x="882323" y="1899202"/>
                    </a:lnTo>
                    <a:lnTo>
                      <a:pt x="882323" y="1900225"/>
                    </a:lnTo>
                    <a:lnTo>
                      <a:pt x="883858" y="1901504"/>
                    </a:lnTo>
                    <a:lnTo>
                      <a:pt x="885648" y="1906109"/>
                    </a:lnTo>
                    <a:lnTo>
                      <a:pt x="885648" y="1910970"/>
                    </a:lnTo>
                    <a:lnTo>
                      <a:pt x="884881" y="1911993"/>
                    </a:lnTo>
                    <a:lnTo>
                      <a:pt x="881300" y="1912249"/>
                    </a:lnTo>
                    <a:lnTo>
                      <a:pt x="879765" y="1912504"/>
                    </a:lnTo>
                    <a:lnTo>
                      <a:pt x="878997" y="1913528"/>
                    </a:lnTo>
                    <a:lnTo>
                      <a:pt x="875416" y="1914039"/>
                    </a:lnTo>
                    <a:lnTo>
                      <a:pt x="875160" y="1915063"/>
                    </a:lnTo>
                    <a:lnTo>
                      <a:pt x="877206" y="1915318"/>
                    </a:lnTo>
                    <a:lnTo>
                      <a:pt x="878741" y="1917621"/>
                    </a:lnTo>
                    <a:lnTo>
                      <a:pt x="878485" y="1919412"/>
                    </a:lnTo>
                    <a:lnTo>
                      <a:pt x="875927" y="1919412"/>
                    </a:lnTo>
                    <a:lnTo>
                      <a:pt x="873625" y="1918388"/>
                    </a:lnTo>
                    <a:lnTo>
                      <a:pt x="873113" y="1918388"/>
                    </a:lnTo>
                    <a:lnTo>
                      <a:pt x="871323" y="1919923"/>
                    </a:lnTo>
                    <a:lnTo>
                      <a:pt x="870299" y="1919923"/>
                    </a:lnTo>
                    <a:lnTo>
                      <a:pt x="867741" y="1917365"/>
                    </a:lnTo>
                    <a:lnTo>
                      <a:pt x="864671" y="1915574"/>
                    </a:lnTo>
                    <a:lnTo>
                      <a:pt x="863392" y="1915830"/>
                    </a:lnTo>
                    <a:lnTo>
                      <a:pt x="863648" y="1917621"/>
                    </a:lnTo>
                    <a:lnTo>
                      <a:pt x="862880" y="1918133"/>
                    </a:lnTo>
                    <a:lnTo>
                      <a:pt x="860322" y="1918900"/>
                    </a:lnTo>
                    <a:lnTo>
                      <a:pt x="859043" y="1918900"/>
                    </a:lnTo>
                    <a:lnTo>
                      <a:pt x="856741" y="1918388"/>
                    </a:lnTo>
                    <a:lnTo>
                      <a:pt x="856229" y="1916853"/>
                    </a:lnTo>
                    <a:lnTo>
                      <a:pt x="856997" y="1914039"/>
                    </a:lnTo>
                    <a:lnTo>
                      <a:pt x="857508" y="1911225"/>
                    </a:lnTo>
                    <a:lnTo>
                      <a:pt x="856485" y="1909690"/>
                    </a:lnTo>
                    <a:lnTo>
                      <a:pt x="855206" y="1911481"/>
                    </a:lnTo>
                    <a:lnTo>
                      <a:pt x="853671" y="1911225"/>
                    </a:lnTo>
                    <a:lnTo>
                      <a:pt x="852648" y="1911481"/>
                    </a:lnTo>
                    <a:lnTo>
                      <a:pt x="851624" y="1910714"/>
                    </a:lnTo>
                    <a:lnTo>
                      <a:pt x="849322" y="1908156"/>
                    </a:lnTo>
                    <a:lnTo>
                      <a:pt x="847531" y="1906621"/>
                    </a:lnTo>
                    <a:lnTo>
                      <a:pt x="845485" y="1906621"/>
                    </a:lnTo>
                    <a:lnTo>
                      <a:pt x="843950" y="1907644"/>
                    </a:lnTo>
                    <a:lnTo>
                      <a:pt x="842159" y="1907132"/>
                    </a:lnTo>
                    <a:lnTo>
                      <a:pt x="841136" y="1908411"/>
                    </a:lnTo>
                    <a:lnTo>
                      <a:pt x="839857" y="1910970"/>
                    </a:lnTo>
                    <a:lnTo>
                      <a:pt x="838066" y="1912504"/>
                    </a:lnTo>
                    <a:lnTo>
                      <a:pt x="836787" y="1913016"/>
                    </a:lnTo>
                    <a:lnTo>
                      <a:pt x="833973" y="1913272"/>
                    </a:lnTo>
                    <a:lnTo>
                      <a:pt x="831159" y="1913016"/>
                    </a:lnTo>
                    <a:lnTo>
                      <a:pt x="829624" y="1912249"/>
                    </a:lnTo>
                    <a:lnTo>
                      <a:pt x="827577" y="1912249"/>
                    </a:lnTo>
                    <a:lnTo>
                      <a:pt x="826810" y="1913016"/>
                    </a:lnTo>
                    <a:lnTo>
                      <a:pt x="827322" y="1914551"/>
                    </a:lnTo>
                    <a:lnTo>
                      <a:pt x="827066" y="1915830"/>
                    </a:lnTo>
                    <a:lnTo>
                      <a:pt x="825531" y="1919412"/>
                    </a:lnTo>
                    <a:lnTo>
                      <a:pt x="825531" y="1920691"/>
                    </a:lnTo>
                    <a:lnTo>
                      <a:pt x="824763" y="1921714"/>
                    </a:lnTo>
                    <a:lnTo>
                      <a:pt x="821949" y="1922226"/>
                    </a:lnTo>
                    <a:lnTo>
                      <a:pt x="818879" y="1924016"/>
                    </a:lnTo>
                    <a:lnTo>
                      <a:pt x="816321" y="1924784"/>
                    </a:lnTo>
                    <a:lnTo>
                      <a:pt x="815298" y="1926063"/>
                    </a:lnTo>
                    <a:lnTo>
                      <a:pt x="815042" y="1927342"/>
                    </a:lnTo>
                    <a:lnTo>
                      <a:pt x="812228" y="1928877"/>
                    </a:lnTo>
                    <a:lnTo>
                      <a:pt x="810949" y="1930156"/>
                    </a:lnTo>
                    <a:lnTo>
                      <a:pt x="810693" y="1931435"/>
                    </a:lnTo>
                    <a:lnTo>
                      <a:pt x="811461" y="1933226"/>
                    </a:lnTo>
                    <a:lnTo>
                      <a:pt x="811205" y="1934249"/>
                    </a:lnTo>
                    <a:lnTo>
                      <a:pt x="808135" y="1937575"/>
                    </a:lnTo>
                    <a:lnTo>
                      <a:pt x="806856" y="1940900"/>
                    </a:lnTo>
                    <a:lnTo>
                      <a:pt x="807623" y="1947040"/>
                    </a:lnTo>
                    <a:lnTo>
                      <a:pt x="806600" y="1948831"/>
                    </a:lnTo>
                    <a:lnTo>
                      <a:pt x="805321" y="1949087"/>
                    </a:lnTo>
                    <a:lnTo>
                      <a:pt x="803530" y="1948319"/>
                    </a:lnTo>
                    <a:lnTo>
                      <a:pt x="803019" y="1946529"/>
                    </a:lnTo>
                    <a:lnTo>
                      <a:pt x="802507" y="1946273"/>
                    </a:lnTo>
                    <a:lnTo>
                      <a:pt x="800716" y="1950110"/>
                    </a:lnTo>
                    <a:lnTo>
                      <a:pt x="800205" y="1951901"/>
                    </a:lnTo>
                    <a:lnTo>
                      <a:pt x="799693" y="1957273"/>
                    </a:lnTo>
                    <a:lnTo>
                      <a:pt x="798670" y="1958040"/>
                    </a:lnTo>
                    <a:lnTo>
                      <a:pt x="796367" y="1958296"/>
                    </a:lnTo>
                    <a:lnTo>
                      <a:pt x="795344" y="1958808"/>
                    </a:lnTo>
                    <a:lnTo>
                      <a:pt x="794065" y="1960087"/>
                    </a:lnTo>
                    <a:lnTo>
                      <a:pt x="791763" y="1961110"/>
                    </a:lnTo>
                    <a:lnTo>
                      <a:pt x="789972" y="1963157"/>
                    </a:lnTo>
                    <a:lnTo>
                      <a:pt x="787669" y="1966994"/>
                    </a:lnTo>
                    <a:lnTo>
                      <a:pt x="785623" y="1968785"/>
                    </a:lnTo>
                    <a:lnTo>
                      <a:pt x="784600" y="1970320"/>
                    </a:lnTo>
                    <a:lnTo>
                      <a:pt x="784344" y="1972622"/>
                    </a:lnTo>
                    <a:lnTo>
                      <a:pt x="783576" y="1974413"/>
                    </a:lnTo>
                    <a:lnTo>
                      <a:pt x="783576" y="1976204"/>
                    </a:lnTo>
                    <a:lnTo>
                      <a:pt x="782809" y="1978250"/>
                    </a:lnTo>
                    <a:lnTo>
                      <a:pt x="782809" y="1981064"/>
                    </a:lnTo>
                    <a:lnTo>
                      <a:pt x="781018" y="1984902"/>
                    </a:lnTo>
                    <a:lnTo>
                      <a:pt x="780251" y="1987971"/>
                    </a:lnTo>
                    <a:lnTo>
                      <a:pt x="779483" y="1988995"/>
                    </a:lnTo>
                    <a:lnTo>
                      <a:pt x="779995" y="1990785"/>
                    </a:lnTo>
                    <a:lnTo>
                      <a:pt x="778972" y="1994367"/>
                    </a:lnTo>
                    <a:lnTo>
                      <a:pt x="778972" y="1997181"/>
                    </a:lnTo>
                    <a:lnTo>
                      <a:pt x="777437" y="2000251"/>
                    </a:lnTo>
                    <a:lnTo>
                      <a:pt x="775134" y="2001530"/>
                    </a:lnTo>
                    <a:lnTo>
                      <a:pt x="774878" y="2003295"/>
                    </a:lnTo>
                    <a:lnTo>
                      <a:pt x="773855" y="2004062"/>
                    </a:lnTo>
                    <a:lnTo>
                      <a:pt x="771553" y="2004600"/>
                    </a:lnTo>
                    <a:lnTo>
                      <a:pt x="771809" y="2009435"/>
                    </a:lnTo>
                    <a:lnTo>
                      <a:pt x="770529" y="2011225"/>
                    </a:lnTo>
                    <a:lnTo>
                      <a:pt x="769506" y="2011737"/>
                    </a:lnTo>
                    <a:lnTo>
                      <a:pt x="768739" y="2013528"/>
                    </a:lnTo>
                    <a:lnTo>
                      <a:pt x="767715" y="2013784"/>
                    </a:lnTo>
                    <a:lnTo>
                      <a:pt x="766436" y="2015830"/>
                    </a:lnTo>
                    <a:lnTo>
                      <a:pt x="767460" y="2022226"/>
                    </a:lnTo>
                    <a:lnTo>
                      <a:pt x="763367" y="2024784"/>
                    </a:lnTo>
                    <a:lnTo>
                      <a:pt x="761832" y="2027086"/>
                    </a:lnTo>
                    <a:lnTo>
                      <a:pt x="759018" y="2029133"/>
                    </a:lnTo>
                    <a:lnTo>
                      <a:pt x="758506" y="2030923"/>
                    </a:lnTo>
                    <a:lnTo>
                      <a:pt x="756715" y="2032970"/>
                    </a:lnTo>
                    <a:lnTo>
                      <a:pt x="755436" y="2033482"/>
                    </a:lnTo>
                    <a:lnTo>
                      <a:pt x="755180" y="2034761"/>
                    </a:lnTo>
                    <a:lnTo>
                      <a:pt x="753901" y="2036296"/>
                    </a:lnTo>
                    <a:lnTo>
                      <a:pt x="754669" y="2038342"/>
                    </a:lnTo>
                    <a:lnTo>
                      <a:pt x="754157" y="2039877"/>
                    </a:lnTo>
                    <a:lnTo>
                      <a:pt x="752878" y="2041412"/>
                    </a:lnTo>
                    <a:lnTo>
                      <a:pt x="751599" y="2041924"/>
                    </a:lnTo>
                    <a:lnTo>
                      <a:pt x="750320" y="2044226"/>
                    </a:lnTo>
                    <a:lnTo>
                      <a:pt x="749041" y="2044738"/>
                    </a:lnTo>
                    <a:lnTo>
                      <a:pt x="747250" y="2048575"/>
                    </a:lnTo>
                    <a:lnTo>
                      <a:pt x="746482" y="2047808"/>
                    </a:lnTo>
                    <a:lnTo>
                      <a:pt x="745971" y="2046017"/>
                    </a:lnTo>
                    <a:lnTo>
                      <a:pt x="746227" y="2041924"/>
                    </a:lnTo>
                    <a:lnTo>
                      <a:pt x="744692" y="2037575"/>
                    </a:lnTo>
                    <a:lnTo>
                      <a:pt x="743668" y="2035784"/>
                    </a:lnTo>
                    <a:lnTo>
                      <a:pt x="741622" y="2032970"/>
                    </a:lnTo>
                    <a:lnTo>
                      <a:pt x="739064" y="2030412"/>
                    </a:lnTo>
                    <a:lnTo>
                      <a:pt x="734459" y="2027598"/>
                    </a:lnTo>
                    <a:lnTo>
                      <a:pt x="731901" y="2025040"/>
                    </a:lnTo>
                    <a:lnTo>
                      <a:pt x="728575" y="2020691"/>
                    </a:lnTo>
                    <a:lnTo>
                      <a:pt x="725505" y="2018644"/>
                    </a:lnTo>
                    <a:lnTo>
                      <a:pt x="724738" y="2017621"/>
                    </a:lnTo>
                    <a:lnTo>
                      <a:pt x="724738" y="2015830"/>
                    </a:lnTo>
                    <a:lnTo>
                      <a:pt x="722180" y="2003039"/>
                    </a:lnTo>
                    <a:lnTo>
                      <a:pt x="720900" y="2000481"/>
                    </a:lnTo>
                    <a:lnTo>
                      <a:pt x="720389" y="1995876"/>
                    </a:lnTo>
                    <a:lnTo>
                      <a:pt x="717575" y="1993062"/>
                    </a:lnTo>
                    <a:lnTo>
                      <a:pt x="717319" y="1991809"/>
                    </a:lnTo>
                    <a:lnTo>
                      <a:pt x="717831" y="1988713"/>
                    </a:lnTo>
                    <a:lnTo>
                      <a:pt x="717575" y="1987204"/>
                    </a:lnTo>
                    <a:lnTo>
                      <a:pt x="715528" y="1983622"/>
                    </a:lnTo>
                    <a:lnTo>
                      <a:pt x="715017" y="1981039"/>
                    </a:lnTo>
                    <a:lnTo>
                      <a:pt x="713738" y="1980041"/>
                    </a:lnTo>
                    <a:lnTo>
                      <a:pt x="712203" y="1979785"/>
                    </a:lnTo>
                    <a:lnTo>
                      <a:pt x="708365" y="1980808"/>
                    </a:lnTo>
                    <a:lnTo>
                      <a:pt x="707086" y="1980271"/>
                    </a:lnTo>
                    <a:lnTo>
                      <a:pt x="706830" y="1978762"/>
                    </a:lnTo>
                    <a:lnTo>
                      <a:pt x="707598" y="1973390"/>
                    </a:lnTo>
                    <a:lnTo>
                      <a:pt x="705807" y="1971599"/>
                    </a:lnTo>
                    <a:lnTo>
                      <a:pt x="704528" y="1971062"/>
                    </a:lnTo>
                    <a:lnTo>
                      <a:pt x="702481" y="1971062"/>
                    </a:lnTo>
                    <a:lnTo>
                      <a:pt x="700947" y="1971599"/>
                    </a:lnTo>
                    <a:lnTo>
                      <a:pt x="699412" y="1971599"/>
                    </a:lnTo>
                    <a:lnTo>
                      <a:pt x="698388" y="1970575"/>
                    </a:lnTo>
                    <a:lnTo>
                      <a:pt x="698133" y="1968785"/>
                    </a:lnTo>
                    <a:lnTo>
                      <a:pt x="693784" y="1964666"/>
                    </a:lnTo>
                    <a:lnTo>
                      <a:pt x="692504" y="1961852"/>
                    </a:lnTo>
                    <a:lnTo>
                      <a:pt x="691481" y="1958527"/>
                    </a:lnTo>
                    <a:lnTo>
                      <a:pt x="691481" y="1957247"/>
                    </a:lnTo>
                    <a:lnTo>
                      <a:pt x="692504" y="1953922"/>
                    </a:lnTo>
                    <a:lnTo>
                      <a:pt x="692504" y="1953180"/>
                    </a:lnTo>
                    <a:lnTo>
                      <a:pt x="689690" y="1951875"/>
                    </a:lnTo>
                    <a:lnTo>
                      <a:pt x="688411" y="1950622"/>
                    </a:lnTo>
                    <a:lnTo>
                      <a:pt x="687132" y="1944456"/>
                    </a:lnTo>
                    <a:lnTo>
                      <a:pt x="687132" y="1941898"/>
                    </a:lnTo>
                    <a:lnTo>
                      <a:pt x="688156" y="1940107"/>
                    </a:lnTo>
                    <a:lnTo>
                      <a:pt x="690202" y="1937063"/>
                    </a:lnTo>
                    <a:lnTo>
                      <a:pt x="690458" y="1935272"/>
                    </a:lnTo>
                    <a:lnTo>
                      <a:pt x="689690" y="1931921"/>
                    </a:lnTo>
                    <a:lnTo>
                      <a:pt x="688411" y="1929875"/>
                    </a:lnTo>
                    <a:lnTo>
                      <a:pt x="683807" y="1925040"/>
                    </a:lnTo>
                    <a:lnTo>
                      <a:pt x="680737" y="1923479"/>
                    </a:lnTo>
                    <a:lnTo>
                      <a:pt x="678434" y="1920921"/>
                    </a:lnTo>
                    <a:lnTo>
                      <a:pt x="676899" y="1919667"/>
                    </a:lnTo>
                    <a:lnTo>
                      <a:pt x="675620" y="1917621"/>
                    </a:lnTo>
                    <a:lnTo>
                      <a:pt x="675876" y="1913758"/>
                    </a:lnTo>
                    <a:lnTo>
                      <a:pt x="675620" y="1910944"/>
                    </a:lnTo>
                    <a:lnTo>
                      <a:pt x="676388" y="1909435"/>
                    </a:lnTo>
                    <a:lnTo>
                      <a:pt x="676388" y="1907107"/>
                    </a:lnTo>
                    <a:lnTo>
                      <a:pt x="675876" y="1901248"/>
                    </a:lnTo>
                    <a:lnTo>
                      <a:pt x="676644" y="1898153"/>
                    </a:lnTo>
                    <a:lnTo>
                      <a:pt x="676644" y="1895876"/>
                    </a:lnTo>
                    <a:lnTo>
                      <a:pt x="675876" y="1892525"/>
                    </a:lnTo>
                    <a:lnTo>
                      <a:pt x="677667" y="1890248"/>
                    </a:lnTo>
                    <a:lnTo>
                      <a:pt x="677923" y="1887690"/>
                    </a:lnTo>
                    <a:lnTo>
                      <a:pt x="674597" y="1882548"/>
                    </a:lnTo>
                    <a:lnTo>
                      <a:pt x="674085" y="1881294"/>
                    </a:lnTo>
                    <a:lnTo>
                      <a:pt x="673318" y="1881039"/>
                    </a:lnTo>
                    <a:lnTo>
                      <a:pt x="671783" y="1882292"/>
                    </a:lnTo>
                    <a:lnTo>
                      <a:pt x="669992" y="1882829"/>
                    </a:lnTo>
                    <a:lnTo>
                      <a:pt x="667690" y="1882829"/>
                    </a:lnTo>
                    <a:lnTo>
                      <a:pt x="667178" y="1882062"/>
                    </a:lnTo>
                    <a:lnTo>
                      <a:pt x="666411" y="1879990"/>
                    </a:lnTo>
                    <a:lnTo>
                      <a:pt x="665388" y="1879248"/>
                    </a:lnTo>
                    <a:lnTo>
                      <a:pt x="662829" y="1878967"/>
                    </a:lnTo>
                    <a:lnTo>
                      <a:pt x="659504" y="1879734"/>
                    </a:lnTo>
                    <a:lnTo>
                      <a:pt x="658992" y="1879248"/>
                    </a:lnTo>
                    <a:lnTo>
                      <a:pt x="660015" y="1877713"/>
                    </a:lnTo>
                    <a:lnTo>
                      <a:pt x="660271" y="1875897"/>
                    </a:lnTo>
                    <a:lnTo>
                      <a:pt x="661294" y="1871829"/>
                    </a:lnTo>
                    <a:lnTo>
                      <a:pt x="660783" y="1868248"/>
                    </a:lnTo>
                    <a:lnTo>
                      <a:pt x="659248" y="1864385"/>
                    </a:lnTo>
                    <a:lnTo>
                      <a:pt x="655411" y="1859038"/>
                    </a:lnTo>
                    <a:lnTo>
                      <a:pt x="654899" y="1856966"/>
                    </a:lnTo>
                    <a:lnTo>
                      <a:pt x="654899" y="1854689"/>
                    </a:lnTo>
                    <a:lnTo>
                      <a:pt x="656434" y="1850315"/>
                    </a:lnTo>
                    <a:lnTo>
                      <a:pt x="656178" y="1845735"/>
                    </a:lnTo>
                    <a:lnTo>
                      <a:pt x="655922" y="1843689"/>
                    </a:lnTo>
                    <a:lnTo>
                      <a:pt x="653876" y="1839852"/>
                    </a:lnTo>
                    <a:lnTo>
                      <a:pt x="651829" y="1834966"/>
                    </a:lnTo>
                    <a:lnTo>
                      <a:pt x="650806" y="1830361"/>
                    </a:lnTo>
                    <a:lnTo>
                      <a:pt x="651317" y="1825270"/>
                    </a:lnTo>
                    <a:lnTo>
                      <a:pt x="649271" y="1819130"/>
                    </a:lnTo>
                    <a:lnTo>
                      <a:pt x="648503" y="1815549"/>
                    </a:lnTo>
                    <a:lnTo>
                      <a:pt x="646969" y="1811711"/>
                    </a:lnTo>
                    <a:lnTo>
                      <a:pt x="644922" y="1808360"/>
                    </a:lnTo>
                    <a:lnTo>
                      <a:pt x="642364" y="1807874"/>
                    </a:lnTo>
                    <a:lnTo>
                      <a:pt x="640317" y="1808360"/>
                    </a:lnTo>
                    <a:lnTo>
                      <a:pt x="637247" y="1810688"/>
                    </a:lnTo>
                    <a:lnTo>
                      <a:pt x="634945" y="1814270"/>
                    </a:lnTo>
                    <a:lnTo>
                      <a:pt x="634178" y="1816546"/>
                    </a:lnTo>
                    <a:lnTo>
                      <a:pt x="632643" y="1820153"/>
                    </a:lnTo>
                    <a:lnTo>
                      <a:pt x="626503" y="1823735"/>
                    </a:lnTo>
                    <a:lnTo>
                      <a:pt x="621642" y="1823965"/>
                    </a:lnTo>
                    <a:lnTo>
                      <a:pt x="616782" y="1823479"/>
                    </a:lnTo>
                    <a:lnTo>
                      <a:pt x="610386" y="1818593"/>
                    </a:lnTo>
                    <a:lnTo>
                      <a:pt x="605526" y="1818874"/>
                    </a:lnTo>
                    <a:lnTo>
                      <a:pt x="601177" y="1818337"/>
                    </a:lnTo>
                    <a:lnTo>
                      <a:pt x="595293" y="1818107"/>
                    </a:lnTo>
                    <a:lnTo>
                      <a:pt x="589665" y="1820665"/>
                    </a:lnTo>
                    <a:lnTo>
                      <a:pt x="586339" y="1824733"/>
                    </a:lnTo>
                    <a:lnTo>
                      <a:pt x="583525" y="1828084"/>
                    </a:lnTo>
                    <a:lnTo>
                      <a:pt x="579944" y="1831128"/>
                    </a:lnTo>
                    <a:lnTo>
                      <a:pt x="575851" y="1833456"/>
                    </a:lnTo>
                    <a:lnTo>
                      <a:pt x="574572" y="1833942"/>
                    </a:lnTo>
                    <a:lnTo>
                      <a:pt x="571757" y="1833175"/>
                    </a:lnTo>
                    <a:lnTo>
                      <a:pt x="569967" y="1831384"/>
                    </a:lnTo>
                    <a:lnTo>
                      <a:pt x="569199" y="1828084"/>
                    </a:lnTo>
                    <a:lnTo>
                      <a:pt x="569455" y="1825756"/>
                    </a:lnTo>
                    <a:lnTo>
                      <a:pt x="568176" y="1817595"/>
                    </a:lnTo>
                    <a:lnTo>
                      <a:pt x="569199" y="1813758"/>
                    </a:lnTo>
                    <a:lnTo>
                      <a:pt x="569199" y="1812735"/>
                    </a:lnTo>
                    <a:lnTo>
                      <a:pt x="566385" y="1805828"/>
                    </a:lnTo>
                    <a:lnTo>
                      <a:pt x="567153" y="1805060"/>
                    </a:lnTo>
                    <a:lnTo>
                      <a:pt x="566897" y="1800967"/>
                    </a:lnTo>
                    <a:lnTo>
                      <a:pt x="565362" y="1798920"/>
                    </a:lnTo>
                    <a:lnTo>
                      <a:pt x="562804" y="1797130"/>
                    </a:lnTo>
                    <a:lnTo>
                      <a:pt x="562804" y="1796106"/>
                    </a:lnTo>
                    <a:lnTo>
                      <a:pt x="563827" y="1793804"/>
                    </a:lnTo>
                    <a:lnTo>
                      <a:pt x="565106" y="1790478"/>
                    </a:lnTo>
                    <a:lnTo>
                      <a:pt x="564850" y="1788688"/>
                    </a:lnTo>
                    <a:lnTo>
                      <a:pt x="563827" y="1786897"/>
                    </a:lnTo>
                    <a:lnTo>
                      <a:pt x="561525" y="1783827"/>
                    </a:lnTo>
                    <a:lnTo>
                      <a:pt x="559990" y="1779990"/>
                    </a:lnTo>
                    <a:lnTo>
                      <a:pt x="558966" y="1775385"/>
                    </a:lnTo>
                    <a:lnTo>
                      <a:pt x="555897" y="1770524"/>
                    </a:lnTo>
                    <a:lnTo>
                      <a:pt x="555897" y="1768478"/>
                    </a:lnTo>
                    <a:lnTo>
                      <a:pt x="558199" y="1765664"/>
                    </a:lnTo>
                    <a:lnTo>
                      <a:pt x="559478" y="1762338"/>
                    </a:lnTo>
                    <a:lnTo>
                      <a:pt x="561525" y="1760036"/>
                    </a:lnTo>
                    <a:lnTo>
                      <a:pt x="562548" y="1758501"/>
                    </a:lnTo>
                    <a:lnTo>
                      <a:pt x="561525" y="1756454"/>
                    </a:lnTo>
                    <a:lnTo>
                      <a:pt x="561781" y="1752617"/>
                    </a:lnTo>
                    <a:lnTo>
                      <a:pt x="560757" y="1749803"/>
                    </a:lnTo>
                    <a:lnTo>
                      <a:pt x="560757" y="1748268"/>
                    </a:lnTo>
                    <a:lnTo>
                      <a:pt x="561781" y="1745454"/>
                    </a:lnTo>
                    <a:lnTo>
                      <a:pt x="561781" y="1744175"/>
                    </a:lnTo>
                    <a:lnTo>
                      <a:pt x="563060" y="1738547"/>
                    </a:lnTo>
                    <a:lnTo>
                      <a:pt x="563060" y="1734198"/>
                    </a:lnTo>
                    <a:lnTo>
                      <a:pt x="564339" y="1730105"/>
                    </a:lnTo>
                    <a:lnTo>
                      <a:pt x="563315" y="1726523"/>
                    </a:lnTo>
                    <a:lnTo>
                      <a:pt x="563060" y="1723965"/>
                    </a:lnTo>
                    <a:lnTo>
                      <a:pt x="563315" y="1721407"/>
                    </a:lnTo>
                    <a:lnTo>
                      <a:pt x="565106" y="1719105"/>
                    </a:lnTo>
                    <a:lnTo>
                      <a:pt x="565106" y="1717058"/>
                    </a:lnTo>
                    <a:lnTo>
                      <a:pt x="564339" y="1715267"/>
                    </a:lnTo>
                    <a:lnTo>
                      <a:pt x="560757" y="1709383"/>
                    </a:lnTo>
                    <a:lnTo>
                      <a:pt x="558455" y="1706825"/>
                    </a:lnTo>
                    <a:lnTo>
                      <a:pt x="556920" y="1706314"/>
                    </a:lnTo>
                    <a:lnTo>
                      <a:pt x="553594" y="1705802"/>
                    </a:lnTo>
                    <a:lnTo>
                      <a:pt x="551548" y="1706825"/>
                    </a:lnTo>
                    <a:lnTo>
                      <a:pt x="550269" y="1707081"/>
                    </a:lnTo>
                    <a:lnTo>
                      <a:pt x="548478" y="1706825"/>
                    </a:lnTo>
                    <a:lnTo>
                      <a:pt x="546175" y="1704523"/>
                    </a:lnTo>
                    <a:lnTo>
                      <a:pt x="544641" y="1702476"/>
                    </a:lnTo>
                    <a:lnTo>
                      <a:pt x="540803" y="1696592"/>
                    </a:lnTo>
                    <a:lnTo>
                      <a:pt x="539013" y="1693523"/>
                    </a:lnTo>
                    <a:lnTo>
                      <a:pt x="537733" y="1689429"/>
                    </a:lnTo>
                    <a:lnTo>
                      <a:pt x="536710" y="1687895"/>
                    </a:lnTo>
                    <a:lnTo>
                      <a:pt x="533384" y="1685081"/>
                    </a:lnTo>
                    <a:lnTo>
                      <a:pt x="532873" y="1682522"/>
                    </a:lnTo>
                    <a:lnTo>
                      <a:pt x="527501" y="1679197"/>
                    </a:lnTo>
                    <a:lnTo>
                      <a:pt x="526989" y="1676894"/>
                    </a:lnTo>
                    <a:lnTo>
                      <a:pt x="525710" y="1673569"/>
                    </a:lnTo>
                    <a:lnTo>
                      <a:pt x="523919" y="1671778"/>
                    </a:lnTo>
                    <a:lnTo>
                      <a:pt x="522384" y="1669220"/>
                    </a:lnTo>
                    <a:lnTo>
                      <a:pt x="521873" y="1667173"/>
                    </a:lnTo>
                    <a:lnTo>
                      <a:pt x="519059" y="1662824"/>
                    </a:lnTo>
                    <a:lnTo>
                      <a:pt x="516245" y="1658987"/>
                    </a:lnTo>
                    <a:lnTo>
                      <a:pt x="515221" y="1657196"/>
                    </a:lnTo>
                    <a:lnTo>
                      <a:pt x="514710" y="1655150"/>
                    </a:lnTo>
                    <a:lnTo>
                      <a:pt x="515477" y="1650801"/>
                    </a:lnTo>
                    <a:lnTo>
                      <a:pt x="515221" y="1648754"/>
                    </a:lnTo>
                    <a:lnTo>
                      <a:pt x="514454" y="1646963"/>
                    </a:lnTo>
                    <a:lnTo>
                      <a:pt x="511640" y="1644149"/>
                    </a:lnTo>
                    <a:lnTo>
                      <a:pt x="509593" y="1642870"/>
                    </a:lnTo>
                    <a:lnTo>
                      <a:pt x="509337" y="1641847"/>
                    </a:lnTo>
                    <a:lnTo>
                      <a:pt x="507802" y="1641080"/>
                    </a:lnTo>
                    <a:lnTo>
                      <a:pt x="508314" y="1639033"/>
                    </a:lnTo>
                    <a:lnTo>
                      <a:pt x="509593" y="1636219"/>
                    </a:lnTo>
                    <a:lnTo>
                      <a:pt x="509849" y="1634428"/>
                    </a:lnTo>
                    <a:lnTo>
                      <a:pt x="510617" y="1630079"/>
                    </a:lnTo>
                    <a:lnTo>
                      <a:pt x="509849" y="1629312"/>
                    </a:lnTo>
                    <a:lnTo>
                      <a:pt x="502430" y="1629056"/>
                    </a:lnTo>
                    <a:lnTo>
                      <a:pt x="501151" y="1629056"/>
                    </a:lnTo>
                    <a:lnTo>
                      <a:pt x="499616" y="1627777"/>
                    </a:lnTo>
                    <a:lnTo>
                      <a:pt x="498849" y="1625475"/>
                    </a:lnTo>
                    <a:lnTo>
                      <a:pt x="497314" y="1622916"/>
                    </a:lnTo>
                    <a:lnTo>
                      <a:pt x="490918" y="1618056"/>
                    </a:lnTo>
                    <a:lnTo>
                      <a:pt x="487849" y="1616009"/>
                    </a:lnTo>
                    <a:lnTo>
                      <a:pt x="484011" y="1615498"/>
                    </a:lnTo>
                    <a:lnTo>
                      <a:pt x="482476" y="1615498"/>
                    </a:lnTo>
                    <a:lnTo>
                      <a:pt x="479918" y="1614730"/>
                    </a:lnTo>
                    <a:lnTo>
                      <a:pt x="478895" y="1612172"/>
                    </a:lnTo>
                    <a:lnTo>
                      <a:pt x="479151" y="1608079"/>
                    </a:lnTo>
                    <a:lnTo>
                      <a:pt x="478639" y="1607055"/>
                    </a:lnTo>
                    <a:lnTo>
                      <a:pt x="471988" y="1606800"/>
                    </a:lnTo>
                    <a:lnTo>
                      <a:pt x="469941" y="1606032"/>
                    </a:lnTo>
                    <a:lnTo>
                      <a:pt x="466871" y="1603474"/>
                    </a:lnTo>
                    <a:lnTo>
                      <a:pt x="465081" y="1600404"/>
                    </a:lnTo>
                    <a:lnTo>
                      <a:pt x="464825" y="1596823"/>
                    </a:lnTo>
                    <a:lnTo>
                      <a:pt x="464313" y="1596050"/>
                    </a:lnTo>
                    <a:lnTo>
                      <a:pt x="462522" y="1595283"/>
                    </a:lnTo>
                    <a:lnTo>
                      <a:pt x="461243" y="1593748"/>
                    </a:lnTo>
                    <a:lnTo>
                      <a:pt x="459708" y="1589655"/>
                    </a:lnTo>
                    <a:lnTo>
                      <a:pt x="457150" y="1586841"/>
                    </a:lnTo>
                    <a:lnTo>
                      <a:pt x="455615" y="1585817"/>
                    </a:lnTo>
                    <a:lnTo>
                      <a:pt x="453824" y="1585050"/>
                    </a:lnTo>
                    <a:lnTo>
                      <a:pt x="448964" y="1584282"/>
                    </a:lnTo>
                    <a:lnTo>
                      <a:pt x="445127" y="1583259"/>
                    </a:lnTo>
                    <a:lnTo>
                      <a:pt x="438219" y="1580701"/>
                    </a:lnTo>
                    <a:lnTo>
                      <a:pt x="436173" y="1579166"/>
                    </a:lnTo>
                    <a:lnTo>
                      <a:pt x="435405" y="1576352"/>
                    </a:lnTo>
                    <a:lnTo>
                      <a:pt x="433871" y="1573282"/>
                    </a:lnTo>
                    <a:lnTo>
                      <a:pt x="431312" y="1570980"/>
                    </a:lnTo>
                    <a:lnTo>
                      <a:pt x="427731" y="1568422"/>
                    </a:lnTo>
                    <a:lnTo>
                      <a:pt x="423382" y="1566633"/>
                    </a:lnTo>
                    <a:lnTo>
                      <a:pt x="417754" y="1565354"/>
                    </a:lnTo>
                    <a:lnTo>
                      <a:pt x="416475" y="1564587"/>
                    </a:lnTo>
                    <a:lnTo>
                      <a:pt x="412382" y="1558191"/>
                    </a:lnTo>
                    <a:lnTo>
                      <a:pt x="405986" y="1555633"/>
                    </a:lnTo>
                    <a:lnTo>
                      <a:pt x="400358" y="1551796"/>
                    </a:lnTo>
                    <a:lnTo>
                      <a:pt x="393195" y="1544377"/>
                    </a:lnTo>
                    <a:lnTo>
                      <a:pt x="389358" y="1542331"/>
                    </a:lnTo>
                    <a:lnTo>
                      <a:pt x="386288" y="1541051"/>
                    </a:lnTo>
                    <a:lnTo>
                      <a:pt x="378102" y="1536702"/>
                    </a:lnTo>
                    <a:lnTo>
                      <a:pt x="372985" y="1532609"/>
                    </a:lnTo>
                    <a:lnTo>
                      <a:pt x="370939" y="1529540"/>
                    </a:lnTo>
                    <a:lnTo>
                      <a:pt x="367869" y="1528516"/>
                    </a:lnTo>
                    <a:lnTo>
                      <a:pt x="366846" y="1526981"/>
                    </a:lnTo>
                    <a:lnTo>
                      <a:pt x="367102" y="1523144"/>
                    </a:lnTo>
                    <a:lnTo>
                      <a:pt x="366846" y="1520330"/>
                    </a:lnTo>
                    <a:lnTo>
                      <a:pt x="365567" y="1518539"/>
                    </a:lnTo>
                    <a:lnTo>
                      <a:pt x="362241" y="1516237"/>
                    </a:lnTo>
                    <a:lnTo>
                      <a:pt x="360450" y="1515725"/>
                    </a:lnTo>
                    <a:lnTo>
                      <a:pt x="358915" y="1513937"/>
                    </a:lnTo>
                    <a:lnTo>
                      <a:pt x="358404" y="1512146"/>
                    </a:lnTo>
                    <a:lnTo>
                      <a:pt x="355590" y="1507797"/>
                    </a:lnTo>
                    <a:lnTo>
                      <a:pt x="353287" y="1504727"/>
                    </a:lnTo>
                    <a:lnTo>
                      <a:pt x="351497" y="1503449"/>
                    </a:lnTo>
                    <a:lnTo>
                      <a:pt x="349194" y="1502937"/>
                    </a:lnTo>
                    <a:lnTo>
                      <a:pt x="345357" y="1502169"/>
                    </a:lnTo>
                    <a:lnTo>
                      <a:pt x="342543" y="1501402"/>
                    </a:lnTo>
                    <a:lnTo>
                      <a:pt x="338961" y="1499867"/>
                    </a:lnTo>
                    <a:lnTo>
                      <a:pt x="335891" y="1498076"/>
                    </a:lnTo>
                    <a:lnTo>
                      <a:pt x="335380" y="1496797"/>
                    </a:lnTo>
                    <a:lnTo>
                      <a:pt x="335380" y="1493216"/>
                    </a:lnTo>
                    <a:lnTo>
                      <a:pt x="335636" y="1490146"/>
                    </a:lnTo>
                    <a:lnTo>
                      <a:pt x="335124" y="1488358"/>
                    </a:lnTo>
                    <a:lnTo>
                      <a:pt x="333589" y="1485799"/>
                    </a:lnTo>
                    <a:lnTo>
                      <a:pt x="333333" y="1485032"/>
                    </a:lnTo>
                    <a:lnTo>
                      <a:pt x="334612" y="1481706"/>
                    </a:lnTo>
                    <a:lnTo>
                      <a:pt x="333845" y="1479660"/>
                    </a:lnTo>
                    <a:lnTo>
                      <a:pt x="332822" y="1475311"/>
                    </a:lnTo>
                    <a:lnTo>
                      <a:pt x="330775" y="1470450"/>
                    </a:lnTo>
                    <a:lnTo>
                      <a:pt x="330008" y="1469427"/>
                    </a:lnTo>
                    <a:lnTo>
                      <a:pt x="329496" y="1467125"/>
                    </a:lnTo>
                    <a:lnTo>
                      <a:pt x="328473" y="1465078"/>
                    </a:lnTo>
                    <a:lnTo>
                      <a:pt x="326426" y="1459706"/>
                    </a:lnTo>
                    <a:lnTo>
                      <a:pt x="325915" y="1456124"/>
                    </a:lnTo>
                    <a:lnTo>
                      <a:pt x="326170" y="1451775"/>
                    </a:lnTo>
                    <a:lnTo>
                      <a:pt x="326426" y="1448706"/>
                    </a:lnTo>
                    <a:lnTo>
                      <a:pt x="325659" y="1444612"/>
                    </a:lnTo>
                    <a:lnTo>
                      <a:pt x="324891" y="1443333"/>
                    </a:lnTo>
                    <a:lnTo>
                      <a:pt x="321821" y="1442054"/>
                    </a:lnTo>
                    <a:lnTo>
                      <a:pt x="317984" y="1437449"/>
                    </a:lnTo>
                    <a:lnTo>
                      <a:pt x="314658" y="1435915"/>
                    </a:lnTo>
                    <a:lnTo>
                      <a:pt x="311333" y="1432077"/>
                    </a:lnTo>
                    <a:lnTo>
                      <a:pt x="310054" y="1429519"/>
                    </a:lnTo>
                    <a:lnTo>
                      <a:pt x="308007" y="1427728"/>
                    </a:lnTo>
                    <a:lnTo>
                      <a:pt x="303914" y="1425682"/>
                    </a:lnTo>
                    <a:lnTo>
                      <a:pt x="303147" y="1425170"/>
                    </a:lnTo>
                    <a:lnTo>
                      <a:pt x="301356" y="1422612"/>
                    </a:lnTo>
                    <a:lnTo>
                      <a:pt x="298542" y="1419542"/>
                    </a:lnTo>
                    <a:lnTo>
                      <a:pt x="292914" y="1414682"/>
                    </a:lnTo>
                    <a:lnTo>
                      <a:pt x="289588" y="1414682"/>
                    </a:lnTo>
                    <a:lnTo>
                      <a:pt x="288309" y="1414935"/>
                    </a:lnTo>
                    <a:lnTo>
                      <a:pt x="285751" y="1416470"/>
                    </a:lnTo>
                    <a:lnTo>
                      <a:pt x="283448" y="1416470"/>
                    </a:lnTo>
                    <a:lnTo>
                      <a:pt x="282937" y="1415702"/>
                    </a:lnTo>
                    <a:lnTo>
                      <a:pt x="282937" y="1413656"/>
                    </a:lnTo>
                    <a:lnTo>
                      <a:pt x="281402" y="1411609"/>
                    </a:lnTo>
                    <a:lnTo>
                      <a:pt x="279867" y="1410330"/>
                    </a:lnTo>
                    <a:lnTo>
                      <a:pt x="275006" y="1408539"/>
                    </a:lnTo>
                    <a:lnTo>
                      <a:pt x="272704" y="1407516"/>
                    </a:lnTo>
                    <a:lnTo>
                      <a:pt x="271425" y="1405725"/>
                    </a:lnTo>
                    <a:lnTo>
                      <a:pt x="271681" y="1401632"/>
                    </a:lnTo>
                    <a:lnTo>
                      <a:pt x="271425" y="1400353"/>
                    </a:lnTo>
                    <a:lnTo>
                      <a:pt x="270402" y="1398051"/>
                    </a:lnTo>
                    <a:lnTo>
                      <a:pt x="269634" y="1397027"/>
                    </a:lnTo>
                    <a:lnTo>
                      <a:pt x="268355" y="1394469"/>
                    </a:lnTo>
                    <a:lnTo>
                      <a:pt x="266820" y="1391911"/>
                    </a:lnTo>
                    <a:lnTo>
                      <a:pt x="265541" y="1390376"/>
                    </a:lnTo>
                    <a:lnTo>
                      <a:pt x="262471" y="1389097"/>
                    </a:lnTo>
                    <a:lnTo>
                      <a:pt x="260680" y="1387818"/>
                    </a:lnTo>
                    <a:lnTo>
                      <a:pt x="257866" y="1387050"/>
                    </a:lnTo>
                    <a:lnTo>
                      <a:pt x="256332" y="1387306"/>
                    </a:lnTo>
                    <a:lnTo>
                      <a:pt x="255564" y="1388330"/>
                    </a:lnTo>
                    <a:lnTo>
                      <a:pt x="254285" y="1391144"/>
                    </a:lnTo>
                    <a:lnTo>
                      <a:pt x="253262" y="1393702"/>
                    </a:lnTo>
                    <a:lnTo>
                      <a:pt x="251727" y="1396004"/>
                    </a:lnTo>
                    <a:lnTo>
                      <a:pt x="248913" y="1398818"/>
                    </a:lnTo>
                    <a:lnTo>
                      <a:pt x="247889" y="1400606"/>
                    </a:lnTo>
                    <a:lnTo>
                      <a:pt x="247378" y="1403420"/>
                    </a:lnTo>
                    <a:lnTo>
                      <a:pt x="246355" y="1403420"/>
                    </a:lnTo>
                    <a:lnTo>
                      <a:pt x="243029" y="1400350"/>
                    </a:lnTo>
                    <a:lnTo>
                      <a:pt x="240727" y="1397792"/>
                    </a:lnTo>
                    <a:lnTo>
                      <a:pt x="237401" y="1395490"/>
                    </a:lnTo>
                    <a:lnTo>
                      <a:pt x="234075" y="1393443"/>
                    </a:lnTo>
                    <a:lnTo>
                      <a:pt x="230750" y="1391397"/>
                    </a:lnTo>
                    <a:lnTo>
                      <a:pt x="229726" y="1389350"/>
                    </a:lnTo>
                    <a:lnTo>
                      <a:pt x="230494" y="1385513"/>
                    </a:lnTo>
                    <a:lnTo>
                      <a:pt x="230494" y="1383978"/>
                    </a:lnTo>
                    <a:lnTo>
                      <a:pt x="228959" y="1381420"/>
                    </a:lnTo>
                    <a:lnTo>
                      <a:pt x="228703" y="1379117"/>
                    </a:lnTo>
                    <a:lnTo>
                      <a:pt x="227936" y="1376303"/>
                    </a:lnTo>
                    <a:lnTo>
                      <a:pt x="226401" y="1375024"/>
                    </a:lnTo>
                    <a:lnTo>
                      <a:pt x="223842" y="1374771"/>
                    </a:lnTo>
                    <a:lnTo>
                      <a:pt x="222052" y="1372980"/>
                    </a:lnTo>
                    <a:lnTo>
                      <a:pt x="220261" y="1369655"/>
                    </a:lnTo>
                    <a:lnTo>
                      <a:pt x="216935" y="1367352"/>
                    </a:lnTo>
                    <a:lnTo>
                      <a:pt x="213610" y="1361980"/>
                    </a:lnTo>
                    <a:lnTo>
                      <a:pt x="212075" y="1361213"/>
                    </a:lnTo>
                    <a:lnTo>
                      <a:pt x="211307" y="1359934"/>
                    </a:lnTo>
                    <a:lnTo>
                      <a:pt x="210796" y="1357887"/>
                    </a:lnTo>
                    <a:lnTo>
                      <a:pt x="210284" y="1354561"/>
                    </a:lnTo>
                    <a:lnTo>
                      <a:pt x="208749" y="1352515"/>
                    </a:lnTo>
                    <a:lnTo>
                      <a:pt x="207726" y="1350212"/>
                    </a:lnTo>
                    <a:lnTo>
                      <a:pt x="206447" y="1348933"/>
                    </a:lnTo>
                    <a:lnTo>
                      <a:pt x="204144" y="1348166"/>
                    </a:lnTo>
                    <a:lnTo>
                      <a:pt x="200819" y="1347910"/>
                    </a:lnTo>
                    <a:lnTo>
                      <a:pt x="199284" y="1347398"/>
                    </a:lnTo>
                    <a:lnTo>
                      <a:pt x="198260" y="1346631"/>
                    </a:lnTo>
                    <a:lnTo>
                      <a:pt x="198005" y="1344584"/>
                    </a:lnTo>
                    <a:lnTo>
                      <a:pt x="198260" y="1342538"/>
                    </a:lnTo>
                    <a:lnTo>
                      <a:pt x="197493" y="1341003"/>
                    </a:lnTo>
                    <a:lnTo>
                      <a:pt x="196214" y="1340491"/>
                    </a:lnTo>
                    <a:lnTo>
                      <a:pt x="192377" y="1340747"/>
                    </a:lnTo>
                    <a:lnTo>
                      <a:pt x="189307" y="1339212"/>
                    </a:lnTo>
                    <a:lnTo>
                      <a:pt x="185981" y="1337421"/>
                    </a:lnTo>
                    <a:lnTo>
                      <a:pt x="185725" y="1335375"/>
                    </a:lnTo>
                    <a:lnTo>
                      <a:pt x="187004" y="1333072"/>
                    </a:lnTo>
                    <a:lnTo>
                      <a:pt x="186493" y="1329491"/>
                    </a:lnTo>
                    <a:lnTo>
                      <a:pt x="187004" y="1327444"/>
                    </a:lnTo>
                    <a:lnTo>
                      <a:pt x="188539" y="1325654"/>
                    </a:lnTo>
                    <a:lnTo>
                      <a:pt x="189051" y="1323863"/>
                    </a:lnTo>
                    <a:lnTo>
                      <a:pt x="188283" y="1321816"/>
                    </a:lnTo>
                    <a:lnTo>
                      <a:pt x="187516" y="1320793"/>
                    </a:lnTo>
                    <a:lnTo>
                      <a:pt x="181632" y="1315421"/>
                    </a:lnTo>
                    <a:lnTo>
                      <a:pt x="179330" y="1312095"/>
                    </a:lnTo>
                    <a:lnTo>
                      <a:pt x="177283" y="1307746"/>
                    </a:lnTo>
                    <a:lnTo>
                      <a:pt x="177027" y="1306723"/>
                    </a:lnTo>
                    <a:lnTo>
                      <a:pt x="176772" y="1301607"/>
                    </a:lnTo>
                    <a:lnTo>
                      <a:pt x="175492" y="1298793"/>
                    </a:lnTo>
                    <a:lnTo>
                      <a:pt x="171911" y="1297002"/>
                    </a:lnTo>
                    <a:lnTo>
                      <a:pt x="167306" y="1295211"/>
                    </a:lnTo>
                    <a:lnTo>
                      <a:pt x="166283" y="1293420"/>
                    </a:lnTo>
                    <a:lnTo>
                      <a:pt x="164748" y="1288560"/>
                    </a:lnTo>
                    <a:lnTo>
                      <a:pt x="163981" y="1285490"/>
                    </a:lnTo>
                    <a:lnTo>
                      <a:pt x="162957" y="1281653"/>
                    </a:lnTo>
                    <a:lnTo>
                      <a:pt x="160143" y="1274745"/>
                    </a:lnTo>
                    <a:lnTo>
                      <a:pt x="158097" y="1257606"/>
                    </a:lnTo>
                    <a:lnTo>
                      <a:pt x="157841" y="1255815"/>
                    </a:lnTo>
                    <a:lnTo>
                      <a:pt x="157585" y="1248140"/>
                    </a:lnTo>
                    <a:lnTo>
                      <a:pt x="156306" y="1245326"/>
                    </a:lnTo>
                    <a:lnTo>
                      <a:pt x="154259" y="1243024"/>
                    </a:lnTo>
                    <a:lnTo>
                      <a:pt x="150934" y="1240977"/>
                    </a:lnTo>
                    <a:lnTo>
                      <a:pt x="148631" y="1239954"/>
                    </a:lnTo>
                    <a:lnTo>
                      <a:pt x="144538" y="1239442"/>
                    </a:lnTo>
                    <a:lnTo>
                      <a:pt x="142492" y="1240210"/>
                    </a:lnTo>
                    <a:lnTo>
                      <a:pt x="140445" y="1241489"/>
                    </a:lnTo>
                    <a:lnTo>
                      <a:pt x="138399" y="1242256"/>
                    </a:lnTo>
                    <a:lnTo>
                      <a:pt x="136352" y="1242256"/>
                    </a:lnTo>
                    <a:lnTo>
                      <a:pt x="133794" y="1240468"/>
                    </a:lnTo>
                    <a:lnTo>
                      <a:pt x="131747" y="1238166"/>
                    </a:lnTo>
                    <a:lnTo>
                      <a:pt x="129445" y="1233049"/>
                    </a:lnTo>
                    <a:lnTo>
                      <a:pt x="128677" y="1223072"/>
                    </a:lnTo>
                    <a:lnTo>
                      <a:pt x="127142" y="1217956"/>
                    </a:lnTo>
                    <a:lnTo>
                      <a:pt x="122794" y="1206956"/>
                    </a:lnTo>
                    <a:lnTo>
                      <a:pt x="119212" y="1199537"/>
                    </a:lnTo>
                    <a:lnTo>
                      <a:pt x="117933" y="1196723"/>
                    </a:lnTo>
                    <a:lnTo>
                      <a:pt x="115631" y="1189304"/>
                    </a:lnTo>
                    <a:lnTo>
                      <a:pt x="114863" y="1184697"/>
                    </a:lnTo>
                    <a:lnTo>
                      <a:pt x="114607" y="1181883"/>
                    </a:lnTo>
                    <a:lnTo>
                      <a:pt x="115631" y="1178813"/>
                    </a:lnTo>
                    <a:lnTo>
                      <a:pt x="114863" y="1176766"/>
                    </a:lnTo>
                    <a:lnTo>
                      <a:pt x="109235" y="1174978"/>
                    </a:lnTo>
                    <a:lnTo>
                      <a:pt x="104886" y="1173187"/>
                    </a:lnTo>
                    <a:lnTo>
                      <a:pt x="101561" y="1171397"/>
                    </a:lnTo>
                    <a:lnTo>
                      <a:pt x="96956" y="1166536"/>
                    </a:lnTo>
                    <a:lnTo>
                      <a:pt x="90560" y="1158606"/>
                    </a:lnTo>
                    <a:lnTo>
                      <a:pt x="89281" y="1156559"/>
                    </a:lnTo>
                    <a:lnTo>
                      <a:pt x="87235" y="1154513"/>
                    </a:lnTo>
                    <a:lnTo>
                      <a:pt x="85444" y="1154257"/>
                    </a:lnTo>
                    <a:lnTo>
                      <a:pt x="83909" y="1152978"/>
                    </a:lnTo>
                    <a:lnTo>
                      <a:pt x="82630" y="1152466"/>
                    </a:lnTo>
                    <a:lnTo>
                      <a:pt x="79816" y="1149652"/>
                    </a:lnTo>
                    <a:lnTo>
                      <a:pt x="79048" y="1147861"/>
                    </a:lnTo>
                    <a:lnTo>
                      <a:pt x="78025" y="1146838"/>
                    </a:lnTo>
                    <a:lnTo>
                      <a:pt x="77002" y="1144791"/>
                    </a:lnTo>
                    <a:lnTo>
                      <a:pt x="76746" y="1142489"/>
                    </a:lnTo>
                    <a:lnTo>
                      <a:pt x="75979" y="1141722"/>
                    </a:lnTo>
                    <a:lnTo>
                      <a:pt x="68304" y="1139675"/>
                    </a:lnTo>
                    <a:lnTo>
                      <a:pt x="62420" y="1137373"/>
                    </a:lnTo>
                    <a:lnTo>
                      <a:pt x="60373" y="1136350"/>
                    </a:lnTo>
                    <a:lnTo>
                      <a:pt x="59094" y="1133791"/>
                    </a:lnTo>
                    <a:lnTo>
                      <a:pt x="59350" y="1132256"/>
                    </a:lnTo>
                    <a:lnTo>
                      <a:pt x="59350" y="1128419"/>
                    </a:lnTo>
                    <a:lnTo>
                      <a:pt x="58839" y="1127140"/>
                    </a:lnTo>
                    <a:lnTo>
                      <a:pt x="55769" y="1123559"/>
                    </a:lnTo>
                    <a:lnTo>
                      <a:pt x="53466" y="1120233"/>
                    </a:lnTo>
                    <a:lnTo>
                      <a:pt x="52699" y="1118698"/>
                    </a:lnTo>
                    <a:lnTo>
                      <a:pt x="52699" y="1113582"/>
                    </a:lnTo>
                    <a:lnTo>
                      <a:pt x="52443" y="1109744"/>
                    </a:lnTo>
                    <a:lnTo>
                      <a:pt x="50908" y="1105907"/>
                    </a:lnTo>
                    <a:lnTo>
                      <a:pt x="48350" y="1102325"/>
                    </a:lnTo>
                    <a:lnTo>
                      <a:pt x="44513" y="1097977"/>
                    </a:lnTo>
                    <a:lnTo>
                      <a:pt x="40931" y="1094907"/>
                    </a:lnTo>
                    <a:lnTo>
                      <a:pt x="39908" y="1093372"/>
                    </a:lnTo>
                    <a:lnTo>
                      <a:pt x="39652" y="1091069"/>
                    </a:lnTo>
                    <a:lnTo>
                      <a:pt x="40675" y="1089790"/>
                    </a:lnTo>
                    <a:lnTo>
                      <a:pt x="42978" y="1087488"/>
                    </a:lnTo>
                    <a:lnTo>
                      <a:pt x="46559" y="1085953"/>
                    </a:lnTo>
                    <a:lnTo>
                      <a:pt x="47583" y="1085186"/>
                    </a:lnTo>
                    <a:lnTo>
                      <a:pt x="49117" y="1082627"/>
                    </a:lnTo>
                    <a:lnTo>
                      <a:pt x="51931" y="1081348"/>
                    </a:lnTo>
                    <a:lnTo>
                      <a:pt x="57815" y="1079302"/>
                    </a:lnTo>
                    <a:lnTo>
                      <a:pt x="59350" y="1077767"/>
                    </a:lnTo>
                    <a:lnTo>
                      <a:pt x="59094" y="1073418"/>
                    </a:lnTo>
                    <a:lnTo>
                      <a:pt x="60118" y="1070604"/>
                    </a:lnTo>
                    <a:lnTo>
                      <a:pt x="62676" y="1068557"/>
                    </a:lnTo>
                    <a:lnTo>
                      <a:pt x="68304" y="1065743"/>
                    </a:lnTo>
                    <a:lnTo>
                      <a:pt x="70095" y="1063441"/>
                    </a:lnTo>
                    <a:lnTo>
                      <a:pt x="70862" y="1061906"/>
                    </a:lnTo>
                    <a:lnTo>
                      <a:pt x="71118" y="1059092"/>
                    </a:lnTo>
                    <a:lnTo>
                      <a:pt x="71374" y="1054743"/>
                    </a:lnTo>
                    <a:lnTo>
                      <a:pt x="72397" y="1048603"/>
                    </a:lnTo>
                    <a:lnTo>
                      <a:pt x="72397" y="1045531"/>
                    </a:lnTo>
                    <a:lnTo>
                      <a:pt x="71630" y="1041438"/>
                    </a:lnTo>
                    <a:lnTo>
                      <a:pt x="71630" y="1037600"/>
                    </a:lnTo>
                    <a:lnTo>
                      <a:pt x="71374" y="1029417"/>
                    </a:lnTo>
                    <a:lnTo>
                      <a:pt x="70862" y="1025324"/>
                    </a:lnTo>
                    <a:lnTo>
                      <a:pt x="70350" y="1022510"/>
                    </a:lnTo>
                    <a:lnTo>
                      <a:pt x="68560" y="1019951"/>
                    </a:lnTo>
                    <a:lnTo>
                      <a:pt x="66257" y="1014579"/>
                    </a:lnTo>
                    <a:lnTo>
                      <a:pt x="65234" y="1013300"/>
                    </a:lnTo>
                    <a:lnTo>
                      <a:pt x="63188" y="1011765"/>
                    </a:lnTo>
                    <a:lnTo>
                      <a:pt x="60885" y="1010486"/>
                    </a:lnTo>
                    <a:lnTo>
                      <a:pt x="56792" y="1008951"/>
                    </a:lnTo>
                    <a:lnTo>
                      <a:pt x="54745" y="1007928"/>
                    </a:lnTo>
                    <a:lnTo>
                      <a:pt x="52955" y="1006649"/>
                    </a:lnTo>
                    <a:lnTo>
                      <a:pt x="48094" y="1000509"/>
                    </a:lnTo>
                    <a:lnTo>
                      <a:pt x="46815" y="998974"/>
                    </a:lnTo>
                    <a:lnTo>
                      <a:pt x="43745" y="997695"/>
                    </a:lnTo>
                    <a:lnTo>
                      <a:pt x="42466" y="996672"/>
                    </a:lnTo>
                    <a:lnTo>
                      <a:pt x="40420" y="995904"/>
                    </a:lnTo>
                    <a:lnTo>
                      <a:pt x="37861" y="994114"/>
                    </a:lnTo>
                    <a:lnTo>
                      <a:pt x="35559" y="992067"/>
                    </a:lnTo>
                    <a:lnTo>
                      <a:pt x="34536" y="991555"/>
                    </a:lnTo>
                    <a:lnTo>
                      <a:pt x="33257" y="990276"/>
                    </a:lnTo>
                    <a:lnTo>
                      <a:pt x="32233" y="987462"/>
                    </a:lnTo>
                    <a:lnTo>
                      <a:pt x="30187" y="984648"/>
                    </a:lnTo>
                    <a:lnTo>
                      <a:pt x="29675" y="982090"/>
                    </a:lnTo>
                    <a:lnTo>
                      <a:pt x="29675" y="980555"/>
                    </a:lnTo>
                    <a:lnTo>
                      <a:pt x="27884" y="978764"/>
                    </a:lnTo>
                    <a:lnTo>
                      <a:pt x="23535" y="975439"/>
                    </a:lnTo>
                    <a:lnTo>
                      <a:pt x="16117" y="970834"/>
                    </a:lnTo>
                    <a:lnTo>
                      <a:pt x="8698" y="964950"/>
                    </a:lnTo>
                    <a:lnTo>
                      <a:pt x="6140" y="962136"/>
                    </a:lnTo>
                    <a:lnTo>
                      <a:pt x="4605" y="959578"/>
                    </a:lnTo>
                    <a:lnTo>
                      <a:pt x="4349" y="957531"/>
                    </a:lnTo>
                    <a:lnTo>
                      <a:pt x="5372" y="953950"/>
                    </a:lnTo>
                    <a:lnTo>
                      <a:pt x="2558" y="953182"/>
                    </a:lnTo>
                    <a:lnTo>
                      <a:pt x="0" y="950112"/>
                    </a:lnTo>
                    <a:lnTo>
                      <a:pt x="0" y="947299"/>
                    </a:lnTo>
                    <a:lnTo>
                      <a:pt x="1023" y="944229"/>
                    </a:lnTo>
                    <a:lnTo>
                      <a:pt x="2047" y="942950"/>
                    </a:lnTo>
                    <a:lnTo>
                      <a:pt x="4861" y="937577"/>
                    </a:lnTo>
                    <a:lnTo>
                      <a:pt x="7419" y="934763"/>
                    </a:lnTo>
                    <a:lnTo>
                      <a:pt x="7930" y="931694"/>
                    </a:lnTo>
                    <a:lnTo>
                      <a:pt x="9210" y="929903"/>
                    </a:lnTo>
                    <a:lnTo>
                      <a:pt x="11512" y="927856"/>
                    </a:lnTo>
                    <a:lnTo>
                      <a:pt x="14070" y="927089"/>
                    </a:lnTo>
                    <a:lnTo>
                      <a:pt x="19698" y="928112"/>
                    </a:lnTo>
                    <a:lnTo>
                      <a:pt x="22001" y="927856"/>
                    </a:lnTo>
                    <a:lnTo>
                      <a:pt x="25070" y="926066"/>
                    </a:lnTo>
                    <a:lnTo>
                      <a:pt x="26861" y="924275"/>
                    </a:lnTo>
                    <a:lnTo>
                      <a:pt x="31210" y="918135"/>
                    </a:lnTo>
                    <a:lnTo>
                      <a:pt x="33768" y="910972"/>
                    </a:lnTo>
                    <a:lnTo>
                      <a:pt x="35815" y="907135"/>
                    </a:lnTo>
                    <a:lnTo>
                      <a:pt x="38373" y="903042"/>
                    </a:lnTo>
                    <a:lnTo>
                      <a:pt x="41187" y="899204"/>
                    </a:lnTo>
                    <a:lnTo>
                      <a:pt x="44768" y="895111"/>
                    </a:lnTo>
                    <a:lnTo>
                      <a:pt x="49885" y="886669"/>
                    </a:lnTo>
                    <a:lnTo>
                      <a:pt x="50141" y="885134"/>
                    </a:lnTo>
                    <a:lnTo>
                      <a:pt x="49117" y="883344"/>
                    </a:lnTo>
                    <a:lnTo>
                      <a:pt x="56280" y="882576"/>
                    </a:lnTo>
                    <a:lnTo>
                      <a:pt x="59606" y="883599"/>
                    </a:lnTo>
                    <a:lnTo>
                      <a:pt x="60885" y="883088"/>
                    </a:lnTo>
                    <a:lnTo>
                      <a:pt x="63955" y="883599"/>
                    </a:lnTo>
                    <a:lnTo>
                      <a:pt x="66769" y="884879"/>
                    </a:lnTo>
                    <a:lnTo>
                      <a:pt x="67536" y="885902"/>
                    </a:lnTo>
                    <a:lnTo>
                      <a:pt x="69839" y="886925"/>
                    </a:lnTo>
                    <a:lnTo>
                      <a:pt x="71374" y="886925"/>
                    </a:lnTo>
                    <a:lnTo>
                      <a:pt x="72653" y="886157"/>
                    </a:lnTo>
                    <a:lnTo>
                      <a:pt x="72909" y="884367"/>
                    </a:lnTo>
                    <a:lnTo>
                      <a:pt x="73676" y="883344"/>
                    </a:lnTo>
                    <a:lnTo>
                      <a:pt x="75979" y="881297"/>
                    </a:lnTo>
                    <a:lnTo>
                      <a:pt x="79048" y="876948"/>
                    </a:lnTo>
                    <a:lnTo>
                      <a:pt x="80072" y="875669"/>
                    </a:lnTo>
                    <a:lnTo>
                      <a:pt x="82118" y="875157"/>
                    </a:lnTo>
                    <a:lnTo>
                      <a:pt x="85700" y="875925"/>
                    </a:lnTo>
                    <a:lnTo>
                      <a:pt x="89025" y="875925"/>
                    </a:lnTo>
                    <a:lnTo>
                      <a:pt x="91328" y="875157"/>
                    </a:lnTo>
                    <a:lnTo>
                      <a:pt x="93886" y="875157"/>
                    </a:lnTo>
                    <a:lnTo>
                      <a:pt x="97723" y="876181"/>
                    </a:lnTo>
                    <a:lnTo>
                      <a:pt x="103351" y="878995"/>
                    </a:lnTo>
                    <a:lnTo>
                      <a:pt x="105909" y="879762"/>
                    </a:lnTo>
                    <a:lnTo>
                      <a:pt x="108468" y="878995"/>
                    </a:lnTo>
                    <a:lnTo>
                      <a:pt x="109747" y="878995"/>
                    </a:lnTo>
                    <a:lnTo>
                      <a:pt x="111793" y="880785"/>
                    </a:lnTo>
                    <a:lnTo>
                      <a:pt x="113840" y="881553"/>
                    </a:lnTo>
                    <a:lnTo>
                      <a:pt x="116398" y="881809"/>
                    </a:lnTo>
                    <a:lnTo>
                      <a:pt x="119724" y="883088"/>
                    </a:lnTo>
                    <a:lnTo>
                      <a:pt x="121514" y="883088"/>
                    </a:lnTo>
                    <a:lnTo>
                      <a:pt x="122282" y="882320"/>
                    </a:lnTo>
                    <a:lnTo>
                      <a:pt x="122282" y="880785"/>
                    </a:lnTo>
                    <a:lnTo>
                      <a:pt x="123049" y="879506"/>
                    </a:lnTo>
                    <a:lnTo>
                      <a:pt x="125608" y="878483"/>
                    </a:lnTo>
                    <a:lnTo>
                      <a:pt x="127910" y="877971"/>
                    </a:lnTo>
                    <a:lnTo>
                      <a:pt x="130212" y="878227"/>
                    </a:lnTo>
                    <a:lnTo>
                      <a:pt x="132259" y="878995"/>
                    </a:lnTo>
                    <a:lnTo>
                      <a:pt x="134817" y="879248"/>
                    </a:lnTo>
                    <a:lnTo>
                      <a:pt x="136096" y="878995"/>
                    </a:lnTo>
                    <a:lnTo>
                      <a:pt x="141724" y="874902"/>
                    </a:lnTo>
                    <a:lnTo>
                      <a:pt x="143259" y="874646"/>
                    </a:lnTo>
                    <a:lnTo>
                      <a:pt x="145562" y="875157"/>
                    </a:lnTo>
                    <a:lnTo>
                      <a:pt x="149143" y="876692"/>
                    </a:lnTo>
                    <a:lnTo>
                      <a:pt x="152980" y="877460"/>
                    </a:lnTo>
                    <a:lnTo>
                      <a:pt x="154004" y="876948"/>
                    </a:lnTo>
                    <a:lnTo>
                      <a:pt x="157585" y="875157"/>
                    </a:lnTo>
                    <a:lnTo>
                      <a:pt x="158353" y="875669"/>
                    </a:lnTo>
                    <a:lnTo>
                      <a:pt x="158608" y="877460"/>
                    </a:lnTo>
                    <a:lnTo>
                      <a:pt x="159887" y="877713"/>
                    </a:lnTo>
                    <a:lnTo>
                      <a:pt x="162446" y="876434"/>
                    </a:lnTo>
                    <a:lnTo>
                      <a:pt x="166283" y="876434"/>
                    </a:lnTo>
                    <a:lnTo>
                      <a:pt x="168074" y="875666"/>
                    </a:lnTo>
                    <a:lnTo>
                      <a:pt x="170632" y="875155"/>
                    </a:lnTo>
                    <a:lnTo>
                      <a:pt x="172423" y="875411"/>
                    </a:lnTo>
                    <a:lnTo>
                      <a:pt x="173446" y="876434"/>
                    </a:lnTo>
                    <a:lnTo>
                      <a:pt x="173446" y="879759"/>
                    </a:lnTo>
                    <a:lnTo>
                      <a:pt x="175237" y="880271"/>
                    </a:lnTo>
                    <a:lnTo>
                      <a:pt x="175492" y="881295"/>
                    </a:lnTo>
                    <a:lnTo>
                      <a:pt x="174469" y="883085"/>
                    </a:lnTo>
                    <a:lnTo>
                      <a:pt x="174981" y="884876"/>
                    </a:lnTo>
                    <a:lnTo>
                      <a:pt x="176772" y="887178"/>
                    </a:lnTo>
                    <a:lnTo>
                      <a:pt x="178562" y="888457"/>
                    </a:lnTo>
                    <a:lnTo>
                      <a:pt x="181376" y="889992"/>
                    </a:lnTo>
                    <a:lnTo>
                      <a:pt x="190842" y="891271"/>
                    </a:lnTo>
                    <a:lnTo>
                      <a:pt x="191609" y="893062"/>
                    </a:lnTo>
                    <a:lnTo>
                      <a:pt x="191353" y="894086"/>
                    </a:lnTo>
                    <a:lnTo>
                      <a:pt x="190074" y="895364"/>
                    </a:lnTo>
                    <a:lnTo>
                      <a:pt x="189818" y="897411"/>
                    </a:lnTo>
                    <a:lnTo>
                      <a:pt x="190586" y="898946"/>
                    </a:lnTo>
                    <a:lnTo>
                      <a:pt x="192632" y="898946"/>
                    </a:lnTo>
                    <a:lnTo>
                      <a:pt x="194167" y="899969"/>
                    </a:lnTo>
                    <a:lnTo>
                      <a:pt x="195446" y="903292"/>
                    </a:lnTo>
                    <a:lnTo>
                      <a:pt x="194679" y="906365"/>
                    </a:lnTo>
                    <a:lnTo>
                      <a:pt x="195446" y="907132"/>
                    </a:lnTo>
                    <a:lnTo>
                      <a:pt x="198260" y="907900"/>
                    </a:lnTo>
                    <a:lnTo>
                      <a:pt x="199540" y="908923"/>
                    </a:lnTo>
                    <a:lnTo>
                      <a:pt x="200563" y="910970"/>
                    </a:lnTo>
                    <a:lnTo>
                      <a:pt x="198260" y="912249"/>
                    </a:lnTo>
                    <a:lnTo>
                      <a:pt x="197749" y="913016"/>
                    </a:lnTo>
                    <a:lnTo>
                      <a:pt x="198005" y="916853"/>
                    </a:lnTo>
                    <a:lnTo>
                      <a:pt x="198005" y="919667"/>
                    </a:lnTo>
                    <a:lnTo>
                      <a:pt x="196981" y="920691"/>
                    </a:lnTo>
                    <a:lnTo>
                      <a:pt x="194935" y="921202"/>
                    </a:lnTo>
                    <a:lnTo>
                      <a:pt x="195191" y="923761"/>
                    </a:lnTo>
                    <a:lnTo>
                      <a:pt x="194423" y="926063"/>
                    </a:lnTo>
                    <a:lnTo>
                      <a:pt x="194679" y="926830"/>
                    </a:lnTo>
                    <a:lnTo>
                      <a:pt x="198005" y="927854"/>
                    </a:lnTo>
                    <a:lnTo>
                      <a:pt x="197237" y="929389"/>
                    </a:lnTo>
                    <a:lnTo>
                      <a:pt x="197237" y="930668"/>
                    </a:lnTo>
                    <a:lnTo>
                      <a:pt x="199028" y="932458"/>
                    </a:lnTo>
                    <a:lnTo>
                      <a:pt x="197493" y="936807"/>
                    </a:lnTo>
                    <a:lnTo>
                      <a:pt x="196981" y="937319"/>
                    </a:lnTo>
                    <a:lnTo>
                      <a:pt x="193911" y="937831"/>
                    </a:lnTo>
                    <a:lnTo>
                      <a:pt x="190842" y="937063"/>
                    </a:lnTo>
                    <a:lnTo>
                      <a:pt x="189563" y="937575"/>
                    </a:lnTo>
                    <a:lnTo>
                      <a:pt x="189051" y="939110"/>
                    </a:lnTo>
                    <a:lnTo>
                      <a:pt x="189307" y="940133"/>
                    </a:lnTo>
                    <a:lnTo>
                      <a:pt x="191609" y="942947"/>
                    </a:lnTo>
                    <a:lnTo>
                      <a:pt x="193400" y="944226"/>
                    </a:lnTo>
                    <a:lnTo>
                      <a:pt x="195446" y="943203"/>
                    </a:lnTo>
                    <a:lnTo>
                      <a:pt x="198260" y="940900"/>
                    </a:lnTo>
                    <a:lnTo>
                      <a:pt x="199284" y="940389"/>
                    </a:lnTo>
                    <a:lnTo>
                      <a:pt x="201074" y="941156"/>
                    </a:lnTo>
                    <a:lnTo>
                      <a:pt x="202098" y="941924"/>
                    </a:lnTo>
                    <a:lnTo>
                      <a:pt x="202354" y="943714"/>
                    </a:lnTo>
                    <a:lnTo>
                      <a:pt x="201330" y="944482"/>
                    </a:lnTo>
                    <a:lnTo>
                      <a:pt x="201842" y="945249"/>
                    </a:lnTo>
                    <a:lnTo>
                      <a:pt x="203633" y="944738"/>
                    </a:lnTo>
                    <a:lnTo>
                      <a:pt x="205168" y="943200"/>
                    </a:lnTo>
                    <a:lnTo>
                      <a:pt x="206958" y="943712"/>
                    </a:lnTo>
                    <a:lnTo>
                      <a:pt x="208749" y="945503"/>
                    </a:lnTo>
                    <a:lnTo>
                      <a:pt x="210540" y="944479"/>
                    </a:lnTo>
                    <a:lnTo>
                      <a:pt x="213354" y="944735"/>
                    </a:lnTo>
                    <a:lnTo>
                      <a:pt x="214633" y="943968"/>
                    </a:lnTo>
                    <a:lnTo>
                      <a:pt x="216679" y="944735"/>
                    </a:lnTo>
                    <a:lnTo>
                      <a:pt x="218214" y="944989"/>
                    </a:lnTo>
                    <a:lnTo>
                      <a:pt x="223331" y="944221"/>
                    </a:lnTo>
                    <a:lnTo>
                      <a:pt x="227936" y="942430"/>
                    </a:lnTo>
                    <a:lnTo>
                      <a:pt x="229726" y="942174"/>
                    </a:lnTo>
                    <a:lnTo>
                      <a:pt x="232284" y="942686"/>
                    </a:lnTo>
                    <a:lnTo>
                      <a:pt x="233308" y="943453"/>
                    </a:lnTo>
                    <a:lnTo>
                      <a:pt x="234075" y="944989"/>
                    </a:lnTo>
                    <a:lnTo>
                      <a:pt x="234331" y="948826"/>
                    </a:lnTo>
                    <a:lnTo>
                      <a:pt x="235610" y="951384"/>
                    </a:lnTo>
                    <a:lnTo>
                      <a:pt x="237912" y="953942"/>
                    </a:lnTo>
                    <a:lnTo>
                      <a:pt x="238936" y="954198"/>
                    </a:lnTo>
                    <a:lnTo>
                      <a:pt x="239703" y="953430"/>
                    </a:lnTo>
                    <a:lnTo>
                      <a:pt x="240471" y="950617"/>
                    </a:lnTo>
                    <a:lnTo>
                      <a:pt x="241238" y="948826"/>
                    </a:lnTo>
                    <a:lnTo>
                      <a:pt x="243796" y="947035"/>
                    </a:lnTo>
                    <a:lnTo>
                      <a:pt x="245331" y="946268"/>
                    </a:lnTo>
                    <a:lnTo>
                      <a:pt x="246610" y="943965"/>
                    </a:lnTo>
                    <a:lnTo>
                      <a:pt x="246355" y="941919"/>
                    </a:lnTo>
                    <a:lnTo>
                      <a:pt x="245843" y="939616"/>
                    </a:lnTo>
                    <a:lnTo>
                      <a:pt x="245587" y="937058"/>
                    </a:lnTo>
                    <a:lnTo>
                      <a:pt x="245843" y="935267"/>
                    </a:lnTo>
                    <a:lnTo>
                      <a:pt x="247122" y="933479"/>
                    </a:lnTo>
                    <a:lnTo>
                      <a:pt x="250959" y="930665"/>
                    </a:lnTo>
                    <a:lnTo>
                      <a:pt x="253006" y="929898"/>
                    </a:lnTo>
                    <a:lnTo>
                      <a:pt x="254797" y="929642"/>
                    </a:lnTo>
                    <a:lnTo>
                      <a:pt x="257611" y="929642"/>
                    </a:lnTo>
                    <a:lnTo>
                      <a:pt x="262471" y="932200"/>
                    </a:lnTo>
                    <a:lnTo>
                      <a:pt x="263750" y="933223"/>
                    </a:lnTo>
                    <a:lnTo>
                      <a:pt x="265029" y="935270"/>
                    </a:lnTo>
                    <a:lnTo>
                      <a:pt x="266309" y="938342"/>
                    </a:lnTo>
                    <a:lnTo>
                      <a:pt x="267076" y="939621"/>
                    </a:lnTo>
                    <a:lnTo>
                      <a:pt x="267843" y="939877"/>
                    </a:lnTo>
                    <a:lnTo>
                      <a:pt x="269123" y="938342"/>
                    </a:lnTo>
                    <a:lnTo>
                      <a:pt x="268867" y="936296"/>
                    </a:lnTo>
                    <a:lnTo>
                      <a:pt x="269634" y="931435"/>
                    </a:lnTo>
                    <a:lnTo>
                      <a:pt x="271425" y="928365"/>
                    </a:lnTo>
                    <a:lnTo>
                      <a:pt x="273727" y="928109"/>
                    </a:lnTo>
                    <a:lnTo>
                      <a:pt x="274751" y="928877"/>
                    </a:lnTo>
                    <a:lnTo>
                      <a:pt x="276030" y="930668"/>
                    </a:lnTo>
                    <a:lnTo>
                      <a:pt x="278844" y="932458"/>
                    </a:lnTo>
                    <a:lnTo>
                      <a:pt x="281146" y="932714"/>
                    </a:lnTo>
                    <a:lnTo>
                      <a:pt x="282425" y="931435"/>
                    </a:lnTo>
                    <a:lnTo>
                      <a:pt x="282425" y="930668"/>
                    </a:lnTo>
                    <a:lnTo>
                      <a:pt x="280890" y="929133"/>
                    </a:lnTo>
                    <a:lnTo>
                      <a:pt x="279867" y="924272"/>
                    </a:lnTo>
                    <a:lnTo>
                      <a:pt x="278076" y="923249"/>
                    </a:lnTo>
                    <a:lnTo>
                      <a:pt x="275774" y="922482"/>
                    </a:lnTo>
                    <a:lnTo>
                      <a:pt x="272960" y="922228"/>
                    </a:lnTo>
                    <a:lnTo>
                      <a:pt x="269890" y="922228"/>
                    </a:lnTo>
                    <a:lnTo>
                      <a:pt x="268867" y="921972"/>
                    </a:lnTo>
                    <a:lnTo>
                      <a:pt x="268355" y="920949"/>
                    </a:lnTo>
                    <a:lnTo>
                      <a:pt x="268867" y="915833"/>
                    </a:lnTo>
                    <a:lnTo>
                      <a:pt x="268867" y="911739"/>
                    </a:lnTo>
                    <a:lnTo>
                      <a:pt x="270402" y="911228"/>
                    </a:lnTo>
                    <a:lnTo>
                      <a:pt x="274495" y="913786"/>
                    </a:lnTo>
                    <a:lnTo>
                      <a:pt x="277053" y="913786"/>
                    </a:lnTo>
                    <a:lnTo>
                      <a:pt x="281146" y="911995"/>
                    </a:lnTo>
                    <a:lnTo>
                      <a:pt x="285239" y="911228"/>
                    </a:lnTo>
                    <a:lnTo>
                      <a:pt x="287542" y="909693"/>
                    </a:lnTo>
                    <a:lnTo>
                      <a:pt x="290100" y="907391"/>
                    </a:lnTo>
                    <a:lnTo>
                      <a:pt x="290100" y="904832"/>
                    </a:lnTo>
                    <a:lnTo>
                      <a:pt x="290611" y="902274"/>
                    </a:lnTo>
                    <a:lnTo>
                      <a:pt x="290867" y="900228"/>
                    </a:lnTo>
                    <a:lnTo>
                      <a:pt x="292658" y="897925"/>
                    </a:lnTo>
                    <a:lnTo>
                      <a:pt x="292914" y="894855"/>
                    </a:lnTo>
                    <a:lnTo>
                      <a:pt x="293425" y="893576"/>
                    </a:lnTo>
                    <a:lnTo>
                      <a:pt x="295984" y="891530"/>
                    </a:lnTo>
                    <a:lnTo>
                      <a:pt x="296751" y="890507"/>
                    </a:lnTo>
                    <a:lnTo>
                      <a:pt x="297007" y="888718"/>
                    </a:lnTo>
                    <a:lnTo>
                      <a:pt x="297263" y="885137"/>
                    </a:lnTo>
                    <a:lnTo>
                      <a:pt x="297774" y="884369"/>
                    </a:lnTo>
                    <a:lnTo>
                      <a:pt x="299821" y="883858"/>
                    </a:lnTo>
                    <a:lnTo>
                      <a:pt x="300844" y="882834"/>
                    </a:lnTo>
                    <a:lnTo>
                      <a:pt x="301356" y="881300"/>
                    </a:lnTo>
                    <a:lnTo>
                      <a:pt x="300588" y="879765"/>
                    </a:lnTo>
                    <a:lnTo>
                      <a:pt x="297774" y="881555"/>
                    </a:lnTo>
                    <a:lnTo>
                      <a:pt x="296239" y="881044"/>
                    </a:lnTo>
                    <a:lnTo>
                      <a:pt x="295728" y="879765"/>
                    </a:lnTo>
                    <a:lnTo>
                      <a:pt x="292658" y="877718"/>
                    </a:lnTo>
                    <a:lnTo>
                      <a:pt x="290611" y="875672"/>
                    </a:lnTo>
                    <a:lnTo>
                      <a:pt x="289844" y="874137"/>
                    </a:lnTo>
                    <a:lnTo>
                      <a:pt x="290100" y="873113"/>
                    </a:lnTo>
                    <a:lnTo>
                      <a:pt x="293937" y="871834"/>
                    </a:lnTo>
                    <a:lnTo>
                      <a:pt x="297007" y="869020"/>
                    </a:lnTo>
                    <a:lnTo>
                      <a:pt x="297519" y="867997"/>
                    </a:lnTo>
                    <a:lnTo>
                      <a:pt x="298286" y="862881"/>
                    </a:lnTo>
                    <a:lnTo>
                      <a:pt x="298286" y="860322"/>
                    </a:lnTo>
                    <a:lnTo>
                      <a:pt x="297519" y="858532"/>
                    </a:lnTo>
                    <a:lnTo>
                      <a:pt x="296239" y="858020"/>
                    </a:lnTo>
                    <a:lnTo>
                      <a:pt x="294449" y="859043"/>
                    </a:lnTo>
                    <a:lnTo>
                      <a:pt x="293425" y="859299"/>
                    </a:lnTo>
                    <a:lnTo>
                      <a:pt x="291635" y="859043"/>
                    </a:lnTo>
                    <a:lnTo>
                      <a:pt x="289844" y="857508"/>
                    </a:lnTo>
                    <a:lnTo>
                      <a:pt x="289588" y="853671"/>
                    </a:lnTo>
                    <a:lnTo>
                      <a:pt x="290100" y="851624"/>
                    </a:lnTo>
                    <a:lnTo>
                      <a:pt x="291123" y="850857"/>
                    </a:lnTo>
                    <a:lnTo>
                      <a:pt x="295984" y="851880"/>
                    </a:lnTo>
                    <a:lnTo>
                      <a:pt x="298542" y="851369"/>
                    </a:lnTo>
                    <a:lnTo>
                      <a:pt x="299309" y="850857"/>
                    </a:lnTo>
                    <a:lnTo>
                      <a:pt x="301867" y="847020"/>
                    </a:lnTo>
                    <a:lnTo>
                      <a:pt x="301100" y="845485"/>
                    </a:lnTo>
                    <a:lnTo>
                      <a:pt x="299565" y="845738"/>
                    </a:lnTo>
                    <a:lnTo>
                      <a:pt x="297519" y="845485"/>
                    </a:lnTo>
                    <a:lnTo>
                      <a:pt x="296239" y="844206"/>
                    </a:lnTo>
                    <a:lnTo>
                      <a:pt x="296239" y="843182"/>
                    </a:lnTo>
                    <a:lnTo>
                      <a:pt x="297263" y="842415"/>
                    </a:lnTo>
                    <a:lnTo>
                      <a:pt x="302123" y="841647"/>
                    </a:lnTo>
                    <a:lnTo>
                      <a:pt x="303658" y="842415"/>
                    </a:lnTo>
                    <a:lnTo>
                      <a:pt x="305449" y="842159"/>
                    </a:lnTo>
                    <a:lnTo>
                      <a:pt x="307496" y="839089"/>
                    </a:lnTo>
                    <a:lnTo>
                      <a:pt x="309286" y="837043"/>
                    </a:lnTo>
                    <a:lnTo>
                      <a:pt x="310310" y="835508"/>
                    </a:lnTo>
                    <a:lnTo>
                      <a:pt x="311077" y="832950"/>
                    </a:lnTo>
                    <a:lnTo>
                      <a:pt x="312868" y="830391"/>
                    </a:lnTo>
                    <a:lnTo>
                      <a:pt x="314147" y="829112"/>
                    </a:lnTo>
                    <a:lnTo>
                      <a:pt x="317472" y="827066"/>
                    </a:lnTo>
                    <a:lnTo>
                      <a:pt x="322077" y="825787"/>
                    </a:lnTo>
                    <a:lnTo>
                      <a:pt x="327194" y="823740"/>
                    </a:lnTo>
                    <a:lnTo>
                      <a:pt x="332310" y="820159"/>
                    </a:lnTo>
                    <a:lnTo>
                      <a:pt x="335124" y="818112"/>
                    </a:lnTo>
                    <a:lnTo>
                      <a:pt x="337171" y="817345"/>
                    </a:lnTo>
                    <a:lnTo>
                      <a:pt x="337426" y="814786"/>
                    </a:lnTo>
                    <a:lnTo>
                      <a:pt x="340240" y="813763"/>
                    </a:lnTo>
                    <a:lnTo>
                      <a:pt x="341264" y="811205"/>
                    </a:lnTo>
                    <a:lnTo>
                      <a:pt x="342287" y="809414"/>
                    </a:lnTo>
                    <a:lnTo>
                      <a:pt x="344078" y="807879"/>
                    </a:lnTo>
                    <a:lnTo>
                      <a:pt x="345613" y="807112"/>
                    </a:lnTo>
                    <a:lnTo>
                      <a:pt x="348682" y="807365"/>
                    </a:lnTo>
                    <a:lnTo>
                      <a:pt x="351497" y="806342"/>
                    </a:lnTo>
                    <a:lnTo>
                      <a:pt x="353799" y="804295"/>
                    </a:lnTo>
                    <a:lnTo>
                      <a:pt x="357125" y="803784"/>
                    </a:lnTo>
                    <a:lnTo>
                      <a:pt x="358148" y="802504"/>
                    </a:lnTo>
                    <a:lnTo>
                      <a:pt x="359427" y="800202"/>
                    </a:lnTo>
                    <a:lnTo>
                      <a:pt x="360706" y="799179"/>
                    </a:lnTo>
                    <a:lnTo>
                      <a:pt x="362753" y="798923"/>
                    </a:lnTo>
                    <a:lnTo>
                      <a:pt x="364799" y="799946"/>
                    </a:lnTo>
                    <a:lnTo>
                      <a:pt x="366334" y="802760"/>
                    </a:lnTo>
                    <a:lnTo>
                      <a:pt x="366078" y="808900"/>
                    </a:lnTo>
                    <a:lnTo>
                      <a:pt x="365311" y="814272"/>
                    </a:lnTo>
                    <a:lnTo>
                      <a:pt x="365822" y="817854"/>
                    </a:lnTo>
                    <a:lnTo>
                      <a:pt x="366590" y="819389"/>
                    </a:lnTo>
                    <a:lnTo>
                      <a:pt x="368125" y="820412"/>
                    </a:lnTo>
                    <a:lnTo>
                      <a:pt x="369404" y="822458"/>
                    </a:lnTo>
                    <a:lnTo>
                      <a:pt x="370171" y="827575"/>
                    </a:lnTo>
                    <a:lnTo>
                      <a:pt x="369404" y="832180"/>
                    </a:lnTo>
                    <a:lnTo>
                      <a:pt x="370427" y="836529"/>
                    </a:lnTo>
                    <a:lnTo>
                      <a:pt x="370171" y="842668"/>
                    </a:lnTo>
                    <a:lnTo>
                      <a:pt x="370683" y="844203"/>
                    </a:lnTo>
                    <a:lnTo>
                      <a:pt x="371962" y="844971"/>
                    </a:lnTo>
                    <a:lnTo>
                      <a:pt x="373753" y="845226"/>
                    </a:lnTo>
                    <a:lnTo>
                      <a:pt x="377079" y="844715"/>
                    </a:lnTo>
                    <a:lnTo>
                      <a:pt x="379125" y="844203"/>
                    </a:lnTo>
                    <a:lnTo>
                      <a:pt x="381427" y="843180"/>
                    </a:lnTo>
                    <a:lnTo>
                      <a:pt x="386800" y="843436"/>
                    </a:lnTo>
                    <a:lnTo>
                      <a:pt x="388079" y="842924"/>
                    </a:lnTo>
                    <a:lnTo>
                      <a:pt x="388846" y="841133"/>
                    </a:lnTo>
                    <a:lnTo>
                      <a:pt x="388590" y="838319"/>
                    </a:lnTo>
                    <a:lnTo>
                      <a:pt x="389102" y="835505"/>
                    </a:lnTo>
                    <a:lnTo>
                      <a:pt x="389614" y="833715"/>
                    </a:lnTo>
                    <a:lnTo>
                      <a:pt x="390381" y="832180"/>
                    </a:lnTo>
                    <a:lnTo>
                      <a:pt x="392172" y="831412"/>
                    </a:lnTo>
                    <a:lnTo>
                      <a:pt x="393451" y="831412"/>
                    </a:lnTo>
                    <a:lnTo>
                      <a:pt x="394986" y="832180"/>
                    </a:lnTo>
                    <a:lnTo>
                      <a:pt x="397800" y="834994"/>
                    </a:lnTo>
                    <a:lnTo>
                      <a:pt x="399846" y="835761"/>
                    </a:lnTo>
                    <a:lnTo>
                      <a:pt x="404451" y="836529"/>
                    </a:lnTo>
                    <a:lnTo>
                      <a:pt x="405730" y="837552"/>
                    </a:lnTo>
                    <a:lnTo>
                      <a:pt x="407777" y="840110"/>
                    </a:lnTo>
                    <a:lnTo>
                      <a:pt x="408800" y="841901"/>
                    </a:lnTo>
                    <a:lnTo>
                      <a:pt x="409056" y="843436"/>
                    </a:lnTo>
                    <a:lnTo>
                      <a:pt x="408800" y="847785"/>
                    </a:lnTo>
                    <a:lnTo>
                      <a:pt x="409312" y="848808"/>
                    </a:lnTo>
                    <a:lnTo>
                      <a:pt x="410847" y="849320"/>
                    </a:lnTo>
                    <a:lnTo>
                      <a:pt x="411870" y="850087"/>
                    </a:lnTo>
                    <a:lnTo>
                      <a:pt x="412126" y="851622"/>
                    </a:lnTo>
                    <a:lnTo>
                      <a:pt x="411614" y="852901"/>
                    </a:lnTo>
                    <a:lnTo>
                      <a:pt x="412126" y="856227"/>
                    </a:lnTo>
                    <a:lnTo>
                      <a:pt x="413917" y="860064"/>
                    </a:lnTo>
                    <a:lnTo>
                      <a:pt x="414940" y="860831"/>
                    </a:lnTo>
                    <a:lnTo>
                      <a:pt x="418777" y="863134"/>
                    </a:lnTo>
                    <a:lnTo>
                      <a:pt x="419545" y="864413"/>
                    </a:lnTo>
                    <a:lnTo>
                      <a:pt x="419545" y="866971"/>
                    </a:lnTo>
                    <a:lnTo>
                      <a:pt x="418777" y="868762"/>
                    </a:lnTo>
                    <a:lnTo>
                      <a:pt x="419289" y="871320"/>
                    </a:lnTo>
                    <a:lnTo>
                      <a:pt x="422103" y="874902"/>
                    </a:lnTo>
                    <a:lnTo>
                      <a:pt x="425173" y="877460"/>
                    </a:lnTo>
                    <a:lnTo>
                      <a:pt x="431568" y="879506"/>
                    </a:lnTo>
                    <a:lnTo>
                      <a:pt x="436173" y="881553"/>
                    </a:lnTo>
                    <a:lnTo>
                      <a:pt x="437708" y="883088"/>
                    </a:lnTo>
                    <a:lnTo>
                      <a:pt x="438475" y="886157"/>
                    </a:lnTo>
                    <a:lnTo>
                      <a:pt x="438475" y="887693"/>
                    </a:lnTo>
                    <a:lnTo>
                      <a:pt x="437708" y="891018"/>
                    </a:lnTo>
                    <a:lnTo>
                      <a:pt x="437964" y="892297"/>
                    </a:lnTo>
                    <a:lnTo>
                      <a:pt x="438731" y="895111"/>
                    </a:lnTo>
                    <a:lnTo>
                      <a:pt x="440522" y="896390"/>
                    </a:lnTo>
                    <a:lnTo>
                      <a:pt x="442313" y="896902"/>
                    </a:lnTo>
                    <a:lnTo>
                      <a:pt x="444359" y="896390"/>
                    </a:lnTo>
                    <a:lnTo>
                      <a:pt x="446406" y="894344"/>
                    </a:lnTo>
                    <a:lnTo>
                      <a:pt x="447173" y="892809"/>
                    </a:lnTo>
                    <a:lnTo>
                      <a:pt x="447429" y="889227"/>
                    </a:lnTo>
                    <a:lnTo>
                      <a:pt x="447685" y="883088"/>
                    </a:lnTo>
                    <a:lnTo>
                      <a:pt x="446406" y="881041"/>
                    </a:lnTo>
                    <a:lnTo>
                      <a:pt x="445127" y="879762"/>
                    </a:lnTo>
                    <a:lnTo>
                      <a:pt x="443592" y="876436"/>
                    </a:lnTo>
                    <a:lnTo>
                      <a:pt x="443592" y="874390"/>
                    </a:lnTo>
                    <a:lnTo>
                      <a:pt x="444359" y="872852"/>
                    </a:lnTo>
                    <a:lnTo>
                      <a:pt x="446662" y="872085"/>
                    </a:lnTo>
                    <a:lnTo>
                      <a:pt x="447173" y="870806"/>
                    </a:lnTo>
                    <a:lnTo>
                      <a:pt x="446917" y="869271"/>
                    </a:lnTo>
                    <a:lnTo>
                      <a:pt x="443080" y="861596"/>
                    </a:lnTo>
                    <a:lnTo>
                      <a:pt x="443080" y="857759"/>
                    </a:lnTo>
                    <a:lnTo>
                      <a:pt x="442568" y="856224"/>
                    </a:lnTo>
                    <a:lnTo>
                      <a:pt x="442568" y="853410"/>
                    </a:lnTo>
                    <a:lnTo>
                      <a:pt x="443080" y="849061"/>
                    </a:lnTo>
                    <a:lnTo>
                      <a:pt x="444871" y="846503"/>
                    </a:lnTo>
                    <a:lnTo>
                      <a:pt x="449987" y="842154"/>
                    </a:lnTo>
                    <a:lnTo>
                      <a:pt x="451778" y="841386"/>
                    </a:lnTo>
                    <a:lnTo>
                      <a:pt x="453057" y="841642"/>
                    </a:lnTo>
                    <a:lnTo>
                      <a:pt x="457150" y="843689"/>
                    </a:lnTo>
                    <a:lnTo>
                      <a:pt x="462522" y="848550"/>
                    </a:lnTo>
                    <a:lnTo>
                      <a:pt x="466104" y="851108"/>
                    </a:lnTo>
                    <a:lnTo>
                      <a:pt x="471476" y="853410"/>
                    </a:lnTo>
                    <a:lnTo>
                      <a:pt x="474290" y="855713"/>
                    </a:lnTo>
                    <a:lnTo>
                      <a:pt x="476337" y="856736"/>
                    </a:lnTo>
                    <a:lnTo>
                      <a:pt x="477360" y="856989"/>
                    </a:lnTo>
                    <a:lnTo>
                      <a:pt x="485035" y="856736"/>
                    </a:lnTo>
                    <a:lnTo>
                      <a:pt x="487593" y="855713"/>
                    </a:lnTo>
                    <a:lnTo>
                      <a:pt x="491942" y="852131"/>
                    </a:lnTo>
                    <a:lnTo>
                      <a:pt x="495523" y="849317"/>
                    </a:lnTo>
                    <a:lnTo>
                      <a:pt x="499360" y="845991"/>
                    </a:lnTo>
                    <a:lnTo>
                      <a:pt x="502686" y="843945"/>
                    </a:lnTo>
                    <a:lnTo>
                      <a:pt x="505500" y="843945"/>
                    </a:lnTo>
                    <a:lnTo>
                      <a:pt x="506268" y="845991"/>
                    </a:lnTo>
                    <a:lnTo>
                      <a:pt x="506268" y="848805"/>
                    </a:lnTo>
                    <a:lnTo>
                      <a:pt x="505756" y="851619"/>
                    </a:lnTo>
                    <a:lnTo>
                      <a:pt x="506779" y="856992"/>
                    </a:lnTo>
                    <a:lnTo>
                      <a:pt x="508058" y="860061"/>
                    </a:lnTo>
                    <a:lnTo>
                      <a:pt x="508826" y="860829"/>
                    </a:lnTo>
                    <a:lnTo>
                      <a:pt x="511896" y="861341"/>
                    </a:lnTo>
                    <a:lnTo>
                      <a:pt x="514710" y="861085"/>
                    </a:lnTo>
                    <a:lnTo>
                      <a:pt x="516756" y="863131"/>
                    </a:lnTo>
                    <a:lnTo>
                      <a:pt x="520593" y="868759"/>
                    </a:lnTo>
                    <a:lnTo>
                      <a:pt x="521873" y="870806"/>
                    </a:lnTo>
                    <a:lnTo>
                      <a:pt x="522128" y="872597"/>
                    </a:lnTo>
                    <a:lnTo>
                      <a:pt x="522640" y="876178"/>
                    </a:lnTo>
                    <a:lnTo>
                      <a:pt x="523919" y="877713"/>
                    </a:lnTo>
                    <a:lnTo>
                      <a:pt x="524431" y="882573"/>
                    </a:lnTo>
                    <a:lnTo>
                      <a:pt x="524431" y="886411"/>
                    </a:lnTo>
                    <a:lnTo>
                      <a:pt x="524687" y="890248"/>
                    </a:lnTo>
                    <a:lnTo>
                      <a:pt x="525198" y="892806"/>
                    </a:lnTo>
                    <a:lnTo>
                      <a:pt x="527245" y="895876"/>
                    </a:lnTo>
                    <a:lnTo>
                      <a:pt x="529547" y="901760"/>
                    </a:lnTo>
                    <a:lnTo>
                      <a:pt x="531338" y="904062"/>
                    </a:lnTo>
                    <a:lnTo>
                      <a:pt x="533896" y="906365"/>
                    </a:lnTo>
                    <a:lnTo>
                      <a:pt x="535431" y="908667"/>
                    </a:lnTo>
                    <a:lnTo>
                      <a:pt x="536710" y="911737"/>
                    </a:lnTo>
                    <a:lnTo>
                      <a:pt x="537733" y="917365"/>
                    </a:lnTo>
                    <a:lnTo>
                      <a:pt x="538501" y="920435"/>
                    </a:lnTo>
                    <a:lnTo>
                      <a:pt x="537989" y="922482"/>
                    </a:lnTo>
                    <a:lnTo>
                      <a:pt x="537989" y="923761"/>
                    </a:lnTo>
                    <a:lnTo>
                      <a:pt x="539780" y="926830"/>
                    </a:lnTo>
                    <a:lnTo>
                      <a:pt x="540803" y="929133"/>
                    </a:lnTo>
                    <a:lnTo>
                      <a:pt x="542082" y="933226"/>
                    </a:lnTo>
                    <a:lnTo>
                      <a:pt x="541571" y="935528"/>
                    </a:lnTo>
                    <a:lnTo>
                      <a:pt x="540547" y="936552"/>
                    </a:lnTo>
                    <a:lnTo>
                      <a:pt x="535175" y="939366"/>
                    </a:lnTo>
                    <a:lnTo>
                      <a:pt x="534664" y="940389"/>
                    </a:lnTo>
                    <a:lnTo>
                      <a:pt x="534408" y="942947"/>
                    </a:lnTo>
                    <a:lnTo>
                      <a:pt x="534919" y="944226"/>
                    </a:lnTo>
                    <a:lnTo>
                      <a:pt x="537478" y="949598"/>
                    </a:lnTo>
                    <a:lnTo>
                      <a:pt x="538757" y="950878"/>
                    </a:lnTo>
                    <a:lnTo>
                      <a:pt x="540803" y="951389"/>
                    </a:lnTo>
                    <a:lnTo>
                      <a:pt x="541827" y="957017"/>
                    </a:lnTo>
                    <a:lnTo>
                      <a:pt x="542338" y="958040"/>
                    </a:lnTo>
                    <a:lnTo>
                      <a:pt x="544385" y="959575"/>
                    </a:lnTo>
                    <a:lnTo>
                      <a:pt x="545152" y="961366"/>
                    </a:lnTo>
                    <a:lnTo>
                      <a:pt x="545152" y="964180"/>
                    </a:lnTo>
                    <a:lnTo>
                      <a:pt x="546175" y="965459"/>
                    </a:lnTo>
                    <a:lnTo>
                      <a:pt x="547966" y="966482"/>
                    </a:lnTo>
                    <a:lnTo>
                      <a:pt x="549501" y="968785"/>
                    </a:lnTo>
                    <a:lnTo>
                      <a:pt x="550013" y="970064"/>
                    </a:lnTo>
                    <a:lnTo>
                      <a:pt x="550269" y="973134"/>
                    </a:lnTo>
                    <a:lnTo>
                      <a:pt x="549501" y="979018"/>
                    </a:lnTo>
                    <a:lnTo>
                      <a:pt x="548990" y="981064"/>
                    </a:lnTo>
                    <a:lnTo>
                      <a:pt x="548222" y="982855"/>
                    </a:lnTo>
                    <a:lnTo>
                      <a:pt x="547455" y="983367"/>
                    </a:lnTo>
                    <a:lnTo>
                      <a:pt x="547455" y="985413"/>
                    </a:lnTo>
                    <a:lnTo>
                      <a:pt x="547710" y="987971"/>
                    </a:lnTo>
                    <a:lnTo>
                      <a:pt x="551292" y="993344"/>
                    </a:lnTo>
                    <a:lnTo>
                      <a:pt x="552827" y="996669"/>
                    </a:lnTo>
                    <a:lnTo>
                      <a:pt x="555641" y="999995"/>
                    </a:lnTo>
                    <a:lnTo>
                      <a:pt x="557432" y="1001530"/>
                    </a:lnTo>
                    <a:lnTo>
                      <a:pt x="561269" y="1002809"/>
                    </a:lnTo>
                    <a:lnTo>
                      <a:pt x="562804" y="1002553"/>
                    </a:lnTo>
                    <a:lnTo>
                      <a:pt x="564339" y="1000762"/>
                    </a:lnTo>
                    <a:lnTo>
                      <a:pt x="566641" y="1000509"/>
                    </a:lnTo>
                    <a:lnTo>
                      <a:pt x="567920" y="1000762"/>
                    </a:lnTo>
                    <a:lnTo>
                      <a:pt x="572781" y="1003065"/>
                    </a:lnTo>
                    <a:lnTo>
                      <a:pt x="574827" y="1003832"/>
                    </a:lnTo>
                    <a:lnTo>
                      <a:pt x="576618" y="1003832"/>
                    </a:lnTo>
                    <a:lnTo>
                      <a:pt x="578409" y="1003321"/>
                    </a:lnTo>
                    <a:lnTo>
                      <a:pt x="580711" y="1002042"/>
                    </a:lnTo>
                    <a:lnTo>
                      <a:pt x="582758" y="999739"/>
                    </a:lnTo>
                    <a:lnTo>
                      <a:pt x="584804" y="997437"/>
                    </a:lnTo>
                    <a:lnTo>
                      <a:pt x="585316" y="993599"/>
                    </a:lnTo>
                    <a:lnTo>
                      <a:pt x="586083" y="992320"/>
                    </a:lnTo>
                    <a:lnTo>
                      <a:pt x="587618" y="991041"/>
                    </a:lnTo>
                    <a:lnTo>
                      <a:pt x="590688" y="989251"/>
                    </a:lnTo>
                    <a:lnTo>
                      <a:pt x="590944" y="985413"/>
                    </a:lnTo>
                    <a:lnTo>
                      <a:pt x="592991" y="982343"/>
                    </a:lnTo>
                    <a:lnTo>
                      <a:pt x="594525" y="981320"/>
                    </a:lnTo>
                    <a:lnTo>
                      <a:pt x="595805" y="981064"/>
                    </a:lnTo>
                    <a:lnTo>
                      <a:pt x="599130" y="982087"/>
                    </a:lnTo>
                    <a:lnTo>
                      <a:pt x="599898" y="983622"/>
                    </a:lnTo>
                    <a:lnTo>
                      <a:pt x="603479" y="984390"/>
                    </a:lnTo>
                    <a:lnTo>
                      <a:pt x="605014" y="986948"/>
                    </a:lnTo>
                    <a:lnTo>
                      <a:pt x="608084" y="987971"/>
                    </a:lnTo>
                    <a:lnTo>
                      <a:pt x="609363" y="987460"/>
                    </a:lnTo>
                    <a:lnTo>
                      <a:pt x="611154" y="985157"/>
                    </a:lnTo>
                    <a:lnTo>
                      <a:pt x="612433" y="984646"/>
                    </a:lnTo>
                    <a:lnTo>
                      <a:pt x="615247" y="984646"/>
                    </a:lnTo>
                    <a:lnTo>
                      <a:pt x="618061" y="984134"/>
                    </a:lnTo>
                    <a:lnTo>
                      <a:pt x="621387" y="982599"/>
                    </a:lnTo>
                    <a:lnTo>
                      <a:pt x="623433" y="982087"/>
                    </a:lnTo>
                    <a:lnTo>
                      <a:pt x="626503" y="980553"/>
                    </a:lnTo>
                    <a:lnTo>
                      <a:pt x="629317" y="978506"/>
                    </a:lnTo>
                    <a:lnTo>
                      <a:pt x="631108" y="976460"/>
                    </a:lnTo>
                    <a:lnTo>
                      <a:pt x="634178" y="971343"/>
                    </a:lnTo>
                    <a:lnTo>
                      <a:pt x="635712" y="970064"/>
                    </a:lnTo>
                    <a:lnTo>
                      <a:pt x="640317" y="966738"/>
                    </a:lnTo>
                    <a:lnTo>
                      <a:pt x="644666" y="962645"/>
                    </a:lnTo>
                    <a:lnTo>
                      <a:pt x="647992" y="962389"/>
                    </a:lnTo>
                    <a:lnTo>
                      <a:pt x="649271" y="963157"/>
                    </a:lnTo>
                    <a:lnTo>
                      <a:pt x="650550" y="964692"/>
                    </a:lnTo>
                    <a:lnTo>
                      <a:pt x="652597" y="968529"/>
                    </a:lnTo>
                    <a:lnTo>
                      <a:pt x="654643" y="970576"/>
                    </a:lnTo>
                    <a:lnTo>
                      <a:pt x="658225" y="973901"/>
                    </a:lnTo>
                    <a:lnTo>
                      <a:pt x="660015" y="975180"/>
                    </a:lnTo>
                    <a:lnTo>
                      <a:pt x="661550" y="975436"/>
                    </a:lnTo>
                    <a:lnTo>
                      <a:pt x="664876" y="975436"/>
                    </a:lnTo>
                    <a:lnTo>
                      <a:pt x="665643" y="975948"/>
                    </a:lnTo>
                    <a:lnTo>
                      <a:pt x="668457" y="977994"/>
                    </a:lnTo>
                    <a:lnTo>
                      <a:pt x="671783" y="979785"/>
                    </a:lnTo>
                    <a:lnTo>
                      <a:pt x="679713" y="981320"/>
                    </a:lnTo>
                    <a:lnTo>
                      <a:pt x="684318" y="981832"/>
                    </a:lnTo>
                    <a:lnTo>
                      <a:pt x="691481" y="981576"/>
                    </a:lnTo>
                    <a:lnTo>
                      <a:pt x="696086" y="980808"/>
                    </a:lnTo>
                    <a:lnTo>
                      <a:pt x="703505" y="978762"/>
                    </a:lnTo>
                    <a:lnTo>
                      <a:pt x="714249" y="973646"/>
                    </a:lnTo>
                    <a:lnTo>
                      <a:pt x="721156" y="969296"/>
                    </a:lnTo>
                    <a:lnTo>
                      <a:pt x="737529" y="957529"/>
                    </a:lnTo>
                    <a:lnTo>
                      <a:pt x="744180" y="951133"/>
                    </a:lnTo>
                    <a:lnTo>
                      <a:pt x="754924" y="942180"/>
                    </a:lnTo>
                    <a:lnTo>
                      <a:pt x="758762" y="938854"/>
                    </a:lnTo>
                    <a:lnTo>
                      <a:pt x="760808" y="936552"/>
                    </a:lnTo>
                    <a:lnTo>
                      <a:pt x="762855" y="935017"/>
                    </a:lnTo>
                    <a:lnTo>
                      <a:pt x="766692" y="931435"/>
                    </a:lnTo>
                    <a:lnTo>
                      <a:pt x="771553" y="926319"/>
                    </a:lnTo>
                    <a:lnTo>
                      <a:pt x="773855" y="921970"/>
                    </a:lnTo>
                    <a:lnTo>
                      <a:pt x="774623" y="920435"/>
                    </a:lnTo>
                    <a:lnTo>
                      <a:pt x="774623" y="917877"/>
                    </a:lnTo>
                    <a:lnTo>
                      <a:pt x="774111" y="914295"/>
                    </a:lnTo>
                    <a:lnTo>
                      <a:pt x="774367" y="905341"/>
                    </a:lnTo>
                    <a:lnTo>
                      <a:pt x="775134" y="902783"/>
                    </a:lnTo>
                    <a:lnTo>
                      <a:pt x="776158" y="901248"/>
                    </a:lnTo>
                    <a:lnTo>
                      <a:pt x="780762" y="899458"/>
                    </a:lnTo>
                    <a:lnTo>
                      <a:pt x="782809" y="898946"/>
                    </a:lnTo>
                    <a:lnTo>
                      <a:pt x="786390" y="899458"/>
                    </a:lnTo>
                    <a:lnTo>
                      <a:pt x="788693" y="899969"/>
                    </a:lnTo>
                    <a:lnTo>
                      <a:pt x="793809" y="902272"/>
                    </a:lnTo>
                    <a:lnTo>
                      <a:pt x="795600" y="904318"/>
                    </a:lnTo>
                    <a:lnTo>
                      <a:pt x="797135" y="904830"/>
                    </a:lnTo>
                    <a:lnTo>
                      <a:pt x="801228" y="904830"/>
                    </a:lnTo>
                    <a:lnTo>
                      <a:pt x="803274" y="904062"/>
                    </a:lnTo>
                    <a:lnTo>
                      <a:pt x="806344" y="901504"/>
                    </a:lnTo>
                    <a:lnTo>
                      <a:pt x="808135" y="898690"/>
                    </a:lnTo>
                    <a:lnTo>
                      <a:pt x="809414" y="896900"/>
                    </a:lnTo>
                    <a:lnTo>
                      <a:pt x="812228" y="895111"/>
                    </a:lnTo>
                    <a:lnTo>
                      <a:pt x="815298" y="892297"/>
                    </a:lnTo>
                    <a:lnTo>
                      <a:pt x="818112" y="889227"/>
                    </a:lnTo>
                    <a:lnTo>
                      <a:pt x="819903" y="888460"/>
                    </a:lnTo>
                    <a:lnTo>
                      <a:pt x="821949" y="888460"/>
                    </a:lnTo>
                    <a:lnTo>
                      <a:pt x="833205" y="890762"/>
                    </a:lnTo>
                    <a:lnTo>
                      <a:pt x="838066" y="892297"/>
                    </a:lnTo>
                    <a:lnTo>
                      <a:pt x="844461" y="895111"/>
                    </a:lnTo>
                    <a:lnTo>
                      <a:pt x="848555" y="897670"/>
                    </a:lnTo>
                    <a:lnTo>
                      <a:pt x="854694" y="901763"/>
                    </a:lnTo>
                    <a:lnTo>
                      <a:pt x="859299" y="905088"/>
                    </a:lnTo>
                    <a:lnTo>
                      <a:pt x="861090" y="906879"/>
                    </a:lnTo>
                    <a:lnTo>
                      <a:pt x="864415" y="913019"/>
                    </a:lnTo>
                    <a:lnTo>
                      <a:pt x="867741" y="917623"/>
                    </a:lnTo>
                    <a:lnTo>
                      <a:pt x="869788" y="919926"/>
                    </a:lnTo>
                    <a:lnTo>
                      <a:pt x="873881" y="926066"/>
                    </a:lnTo>
                    <a:lnTo>
                      <a:pt x="877462" y="929135"/>
                    </a:lnTo>
                    <a:lnTo>
                      <a:pt x="881555" y="931949"/>
                    </a:lnTo>
                    <a:lnTo>
                      <a:pt x="885137" y="935019"/>
                    </a:lnTo>
                    <a:lnTo>
                      <a:pt x="888718" y="936554"/>
                    </a:lnTo>
                    <a:lnTo>
                      <a:pt x="894091" y="939112"/>
                    </a:lnTo>
                    <a:lnTo>
                      <a:pt x="897928" y="943717"/>
                    </a:lnTo>
                    <a:lnTo>
                      <a:pt x="900742" y="944485"/>
                    </a:lnTo>
                    <a:lnTo>
                      <a:pt x="902788" y="944229"/>
                    </a:lnTo>
                    <a:lnTo>
                      <a:pt x="904323" y="943205"/>
                    </a:lnTo>
                    <a:lnTo>
                      <a:pt x="906114" y="940903"/>
                    </a:lnTo>
                    <a:lnTo>
                      <a:pt x="908161" y="939112"/>
                    </a:lnTo>
                    <a:lnTo>
                      <a:pt x="910719" y="935275"/>
                    </a:lnTo>
                    <a:lnTo>
                      <a:pt x="913789" y="932717"/>
                    </a:lnTo>
                    <a:lnTo>
                      <a:pt x="919928" y="927600"/>
                    </a:lnTo>
                    <a:lnTo>
                      <a:pt x="924533" y="925554"/>
                    </a:lnTo>
                    <a:lnTo>
                      <a:pt x="927347" y="925807"/>
                    </a:lnTo>
                    <a:lnTo>
                      <a:pt x="929138" y="927342"/>
                    </a:lnTo>
                    <a:lnTo>
                      <a:pt x="931184" y="930668"/>
                    </a:lnTo>
                    <a:lnTo>
                      <a:pt x="931952" y="933226"/>
                    </a:lnTo>
                    <a:lnTo>
                      <a:pt x="931952" y="936296"/>
                    </a:lnTo>
                    <a:lnTo>
                      <a:pt x="933231" y="942947"/>
                    </a:lnTo>
                    <a:lnTo>
                      <a:pt x="934254" y="946784"/>
                    </a:lnTo>
                    <a:lnTo>
                      <a:pt x="936301" y="950110"/>
                    </a:lnTo>
                    <a:lnTo>
                      <a:pt x="937580" y="952924"/>
                    </a:lnTo>
                    <a:lnTo>
                      <a:pt x="937580" y="954971"/>
                    </a:lnTo>
                    <a:lnTo>
                      <a:pt x="936812" y="960599"/>
                    </a:lnTo>
                    <a:lnTo>
                      <a:pt x="936812" y="962901"/>
                    </a:lnTo>
                    <a:lnTo>
                      <a:pt x="937324" y="966227"/>
                    </a:lnTo>
                    <a:lnTo>
                      <a:pt x="938347" y="967506"/>
                    </a:lnTo>
                    <a:lnTo>
                      <a:pt x="938603" y="970064"/>
                    </a:lnTo>
                    <a:lnTo>
                      <a:pt x="941929" y="978762"/>
                    </a:lnTo>
                    <a:lnTo>
                      <a:pt x="943720" y="980297"/>
                    </a:lnTo>
                    <a:lnTo>
                      <a:pt x="946278" y="980041"/>
                    </a:lnTo>
                    <a:lnTo>
                      <a:pt x="951650" y="978253"/>
                    </a:lnTo>
                    <a:lnTo>
                      <a:pt x="953185" y="978764"/>
                    </a:lnTo>
                    <a:lnTo>
                      <a:pt x="954208" y="981067"/>
                    </a:lnTo>
                    <a:lnTo>
                      <a:pt x="954464" y="983369"/>
                    </a:lnTo>
                    <a:lnTo>
                      <a:pt x="953697" y="985416"/>
                    </a:lnTo>
                    <a:lnTo>
                      <a:pt x="951394" y="986951"/>
                    </a:lnTo>
                    <a:lnTo>
                      <a:pt x="950883" y="988741"/>
                    </a:lnTo>
                    <a:lnTo>
                      <a:pt x="953441" y="991811"/>
                    </a:lnTo>
                    <a:lnTo>
                      <a:pt x="952417" y="998463"/>
                    </a:lnTo>
                    <a:lnTo>
                      <a:pt x="952929" y="1000765"/>
                    </a:lnTo>
                    <a:lnTo>
                      <a:pt x="953441" y="1001788"/>
                    </a:lnTo>
                    <a:lnTo>
                      <a:pt x="955999" y="1007416"/>
                    </a:lnTo>
                    <a:lnTo>
                      <a:pt x="957022" y="1010230"/>
                    </a:lnTo>
                    <a:lnTo>
                      <a:pt x="958045" y="1013812"/>
                    </a:lnTo>
                    <a:lnTo>
                      <a:pt x="958813" y="1015347"/>
                    </a:lnTo>
                    <a:lnTo>
                      <a:pt x="961371" y="1017649"/>
                    </a:lnTo>
                    <a:lnTo>
                      <a:pt x="965464" y="1024300"/>
                    </a:lnTo>
                    <a:lnTo>
                      <a:pt x="966999" y="1027882"/>
                    </a:lnTo>
                    <a:lnTo>
                      <a:pt x="966999" y="1031463"/>
                    </a:lnTo>
                    <a:lnTo>
                      <a:pt x="966232" y="1034022"/>
                    </a:lnTo>
                    <a:lnTo>
                      <a:pt x="966999" y="1036836"/>
                    </a:lnTo>
                    <a:lnTo>
                      <a:pt x="970836" y="1038370"/>
                    </a:lnTo>
                    <a:lnTo>
                      <a:pt x="975441" y="1038626"/>
                    </a:lnTo>
                    <a:lnTo>
                      <a:pt x="981581" y="1037859"/>
                    </a:lnTo>
                    <a:lnTo>
                      <a:pt x="984651" y="1035812"/>
                    </a:lnTo>
                    <a:lnTo>
                      <a:pt x="984907" y="1034789"/>
                    </a:lnTo>
                    <a:lnTo>
                      <a:pt x="983883" y="1032742"/>
                    </a:lnTo>
                    <a:lnTo>
                      <a:pt x="980046" y="1028905"/>
                    </a:lnTo>
                    <a:lnTo>
                      <a:pt x="978767" y="1026858"/>
                    </a:lnTo>
                    <a:lnTo>
                      <a:pt x="978767" y="1022765"/>
                    </a:lnTo>
                    <a:lnTo>
                      <a:pt x="979278" y="1017393"/>
                    </a:lnTo>
                    <a:lnTo>
                      <a:pt x="980813" y="1015347"/>
                    </a:lnTo>
                    <a:lnTo>
                      <a:pt x="982093" y="1014579"/>
                    </a:lnTo>
                    <a:lnTo>
                      <a:pt x="985930" y="1013812"/>
                    </a:lnTo>
                    <a:lnTo>
                      <a:pt x="987976" y="1012788"/>
                    </a:lnTo>
                    <a:lnTo>
                      <a:pt x="989256" y="1010998"/>
                    </a:lnTo>
                    <a:lnTo>
                      <a:pt x="990279" y="1008440"/>
                    </a:lnTo>
                    <a:lnTo>
                      <a:pt x="990279" y="1006649"/>
                    </a:lnTo>
                    <a:lnTo>
                      <a:pt x="989511" y="1004346"/>
                    </a:lnTo>
                    <a:lnTo>
                      <a:pt x="991046" y="1001788"/>
                    </a:lnTo>
                    <a:lnTo>
                      <a:pt x="991302" y="1000509"/>
                    </a:lnTo>
                    <a:lnTo>
                      <a:pt x="990790" y="999230"/>
                    </a:lnTo>
                    <a:lnTo>
                      <a:pt x="989256" y="998207"/>
                    </a:lnTo>
                    <a:lnTo>
                      <a:pt x="988488" y="996672"/>
                    </a:lnTo>
                    <a:lnTo>
                      <a:pt x="988744" y="995904"/>
                    </a:lnTo>
                    <a:lnTo>
                      <a:pt x="991046" y="993858"/>
                    </a:lnTo>
                    <a:lnTo>
                      <a:pt x="991046" y="992835"/>
                    </a:lnTo>
                    <a:lnTo>
                      <a:pt x="989767" y="990020"/>
                    </a:lnTo>
                    <a:lnTo>
                      <a:pt x="989767" y="987462"/>
                    </a:lnTo>
                    <a:lnTo>
                      <a:pt x="990279" y="986183"/>
                    </a:lnTo>
                    <a:lnTo>
                      <a:pt x="992069" y="983881"/>
                    </a:lnTo>
                    <a:lnTo>
                      <a:pt x="995139" y="981578"/>
                    </a:lnTo>
                    <a:lnTo>
                      <a:pt x="999744" y="975950"/>
                    </a:lnTo>
                    <a:lnTo>
                      <a:pt x="1000000" y="975183"/>
                    </a:lnTo>
                    <a:lnTo>
                      <a:pt x="998977" y="972881"/>
                    </a:lnTo>
                    <a:lnTo>
                      <a:pt x="999233" y="970578"/>
                    </a:lnTo>
                    <a:lnTo>
                      <a:pt x="1002047" y="968532"/>
                    </a:lnTo>
                    <a:lnTo>
                      <a:pt x="1002047" y="967253"/>
                    </a:lnTo>
                    <a:lnTo>
                      <a:pt x="1000767" y="964950"/>
                    </a:lnTo>
                    <a:lnTo>
                      <a:pt x="998465" y="962648"/>
                    </a:lnTo>
                    <a:lnTo>
                      <a:pt x="997442" y="961369"/>
                    </a:lnTo>
                    <a:lnTo>
                      <a:pt x="997442" y="959066"/>
                    </a:lnTo>
                    <a:lnTo>
                      <a:pt x="998977" y="958555"/>
                    </a:lnTo>
                    <a:lnTo>
                      <a:pt x="1000512" y="956764"/>
                    </a:lnTo>
                    <a:lnTo>
                      <a:pt x="1000512" y="955485"/>
                    </a:lnTo>
                    <a:lnTo>
                      <a:pt x="1001791" y="954462"/>
                    </a:lnTo>
                    <a:lnTo>
                      <a:pt x="1002558" y="950624"/>
                    </a:lnTo>
                    <a:lnTo>
                      <a:pt x="1003070" y="949601"/>
                    </a:lnTo>
                    <a:lnTo>
                      <a:pt x="1005628" y="946531"/>
                    </a:lnTo>
                    <a:lnTo>
                      <a:pt x="1006395" y="944485"/>
                    </a:lnTo>
                    <a:lnTo>
                      <a:pt x="1006395" y="942438"/>
                    </a:lnTo>
                    <a:lnTo>
                      <a:pt x="1006140" y="941159"/>
                    </a:lnTo>
                    <a:lnTo>
                      <a:pt x="1004860" y="939112"/>
                    </a:lnTo>
                    <a:lnTo>
                      <a:pt x="1004349" y="937321"/>
                    </a:lnTo>
                    <a:lnTo>
                      <a:pt x="1004349" y="935019"/>
                    </a:lnTo>
                    <a:lnTo>
                      <a:pt x="1005116" y="933484"/>
                    </a:lnTo>
                    <a:lnTo>
                      <a:pt x="1007163" y="932205"/>
                    </a:lnTo>
                    <a:lnTo>
                      <a:pt x="1010233" y="931952"/>
                    </a:lnTo>
                    <a:lnTo>
                      <a:pt x="1012279" y="932205"/>
                    </a:lnTo>
                    <a:lnTo>
                      <a:pt x="1014070" y="932973"/>
                    </a:lnTo>
                    <a:lnTo>
                      <a:pt x="1018419" y="933740"/>
                    </a:lnTo>
                    <a:lnTo>
                      <a:pt x="1023791" y="934252"/>
                    </a:lnTo>
                    <a:lnTo>
                      <a:pt x="1026861" y="933996"/>
                    </a:lnTo>
                    <a:lnTo>
                      <a:pt x="1026861" y="932717"/>
                    </a:lnTo>
                    <a:lnTo>
                      <a:pt x="1028396" y="929903"/>
                    </a:lnTo>
                    <a:lnTo>
                      <a:pt x="1030698" y="930670"/>
                    </a:lnTo>
                    <a:lnTo>
                      <a:pt x="1032489" y="930670"/>
                    </a:lnTo>
                    <a:lnTo>
                      <a:pt x="1034536" y="929647"/>
                    </a:lnTo>
                    <a:lnTo>
                      <a:pt x="1037094" y="928880"/>
                    </a:lnTo>
                    <a:lnTo>
                      <a:pt x="1038629" y="928112"/>
                    </a:lnTo>
                    <a:lnTo>
                      <a:pt x="1038629" y="926577"/>
                    </a:lnTo>
                    <a:lnTo>
                      <a:pt x="1039908" y="926066"/>
                    </a:lnTo>
                    <a:lnTo>
                      <a:pt x="1044513" y="926577"/>
                    </a:lnTo>
                    <a:lnTo>
                      <a:pt x="1050141" y="926066"/>
                    </a:lnTo>
                    <a:lnTo>
                      <a:pt x="1055001" y="924786"/>
                    </a:lnTo>
                    <a:lnTo>
                      <a:pt x="1057048" y="924019"/>
                    </a:lnTo>
                    <a:lnTo>
                      <a:pt x="1056536" y="920437"/>
                    </a:lnTo>
                    <a:lnTo>
                      <a:pt x="1057559" y="911995"/>
                    </a:lnTo>
                    <a:lnTo>
                      <a:pt x="1057559" y="904321"/>
                    </a:lnTo>
                    <a:lnTo>
                      <a:pt x="1058327" y="899716"/>
                    </a:lnTo>
                    <a:lnTo>
                      <a:pt x="1058327" y="897414"/>
                    </a:lnTo>
                    <a:lnTo>
                      <a:pt x="1057559" y="896390"/>
                    </a:lnTo>
                    <a:lnTo>
                      <a:pt x="1055769" y="894344"/>
                    </a:lnTo>
                    <a:lnTo>
                      <a:pt x="1051420" y="890762"/>
                    </a:lnTo>
                    <a:lnTo>
                      <a:pt x="1045280" y="887181"/>
                    </a:lnTo>
                    <a:lnTo>
                      <a:pt x="1041954" y="885902"/>
                    </a:lnTo>
                    <a:lnTo>
                      <a:pt x="1039652" y="886157"/>
                    </a:lnTo>
                    <a:lnTo>
                      <a:pt x="1039140" y="885390"/>
                    </a:lnTo>
                    <a:lnTo>
                      <a:pt x="1038629" y="883088"/>
                    </a:lnTo>
                    <a:lnTo>
                      <a:pt x="1037350" y="880530"/>
                    </a:lnTo>
                    <a:lnTo>
                      <a:pt x="1036838" y="878227"/>
                    </a:lnTo>
                    <a:lnTo>
                      <a:pt x="1036582" y="874390"/>
                    </a:lnTo>
                    <a:lnTo>
                      <a:pt x="1036071" y="872852"/>
                    </a:lnTo>
                    <a:lnTo>
                      <a:pt x="1034791" y="870294"/>
                    </a:lnTo>
                    <a:lnTo>
                      <a:pt x="1033768" y="867480"/>
                    </a:lnTo>
                    <a:lnTo>
                      <a:pt x="1033768" y="862364"/>
                    </a:lnTo>
                    <a:lnTo>
                      <a:pt x="1033001" y="859550"/>
                    </a:lnTo>
                    <a:lnTo>
                      <a:pt x="1030187" y="858782"/>
                    </a:lnTo>
                    <a:lnTo>
                      <a:pt x="1027884" y="849061"/>
                    </a:lnTo>
                    <a:lnTo>
                      <a:pt x="1026861" y="846503"/>
                    </a:lnTo>
                    <a:lnTo>
                      <a:pt x="1024559" y="842410"/>
                    </a:lnTo>
                    <a:lnTo>
                      <a:pt x="1021745" y="838828"/>
                    </a:lnTo>
                    <a:lnTo>
                      <a:pt x="1020466" y="838572"/>
                    </a:lnTo>
                    <a:lnTo>
                      <a:pt x="1018163" y="839084"/>
                    </a:lnTo>
                    <a:lnTo>
                      <a:pt x="1016628" y="838828"/>
                    </a:lnTo>
                    <a:lnTo>
                      <a:pt x="1015349" y="836782"/>
                    </a:lnTo>
                    <a:lnTo>
                      <a:pt x="1015349" y="835503"/>
                    </a:lnTo>
                    <a:lnTo>
                      <a:pt x="1017140" y="833712"/>
                    </a:lnTo>
                    <a:lnTo>
                      <a:pt x="1018419" y="831665"/>
                    </a:lnTo>
                    <a:lnTo>
                      <a:pt x="1017651" y="829619"/>
                    </a:lnTo>
                    <a:lnTo>
                      <a:pt x="1017651" y="828081"/>
                    </a:lnTo>
                    <a:lnTo>
                      <a:pt x="1018163" y="823732"/>
                    </a:lnTo>
                    <a:lnTo>
                      <a:pt x="1019186" y="821174"/>
                    </a:lnTo>
                    <a:lnTo>
                      <a:pt x="1020977" y="820151"/>
                    </a:lnTo>
                    <a:lnTo>
                      <a:pt x="1022256" y="818363"/>
                    </a:lnTo>
                    <a:lnTo>
                      <a:pt x="1022768" y="817084"/>
                    </a:lnTo>
                    <a:lnTo>
                      <a:pt x="1024559" y="808897"/>
                    </a:lnTo>
                    <a:lnTo>
                      <a:pt x="1027373" y="804549"/>
                    </a:lnTo>
                    <a:lnTo>
                      <a:pt x="1030698" y="802502"/>
                    </a:lnTo>
                    <a:lnTo>
                      <a:pt x="1034024" y="800967"/>
                    </a:lnTo>
                    <a:lnTo>
                      <a:pt x="1037605" y="799688"/>
                    </a:lnTo>
                    <a:lnTo>
                      <a:pt x="1040420" y="799688"/>
                    </a:lnTo>
                    <a:lnTo>
                      <a:pt x="1048606" y="801479"/>
                    </a:lnTo>
                    <a:lnTo>
                      <a:pt x="1054745" y="802246"/>
                    </a:lnTo>
                    <a:lnTo>
                      <a:pt x="1057304" y="801479"/>
                    </a:lnTo>
                    <a:lnTo>
                      <a:pt x="1058839" y="798409"/>
                    </a:lnTo>
                    <a:lnTo>
                      <a:pt x="1061141" y="795595"/>
                    </a:lnTo>
                    <a:lnTo>
                      <a:pt x="1064467" y="791246"/>
                    </a:lnTo>
                    <a:lnTo>
                      <a:pt x="1064467" y="789967"/>
                    </a:lnTo>
                    <a:lnTo>
                      <a:pt x="1061908" y="786641"/>
                    </a:lnTo>
                    <a:lnTo>
                      <a:pt x="1061908" y="785362"/>
                    </a:lnTo>
                    <a:lnTo>
                      <a:pt x="1062420" y="783827"/>
                    </a:lnTo>
                    <a:lnTo>
                      <a:pt x="1065490" y="781269"/>
                    </a:lnTo>
                    <a:lnTo>
                      <a:pt x="1065234" y="779990"/>
                    </a:lnTo>
                    <a:lnTo>
                      <a:pt x="1063443" y="778199"/>
                    </a:lnTo>
                    <a:lnTo>
                      <a:pt x="1062420" y="776408"/>
                    </a:lnTo>
                    <a:lnTo>
                      <a:pt x="1062420" y="775385"/>
                    </a:lnTo>
                    <a:lnTo>
                      <a:pt x="1063443" y="771548"/>
                    </a:lnTo>
                    <a:lnTo>
                      <a:pt x="1064722" y="769245"/>
                    </a:lnTo>
                    <a:lnTo>
                      <a:pt x="1063955" y="768222"/>
                    </a:lnTo>
                    <a:lnTo>
                      <a:pt x="1059094" y="767710"/>
                    </a:lnTo>
                    <a:lnTo>
                      <a:pt x="1055257" y="766431"/>
                    </a:lnTo>
                    <a:lnTo>
                      <a:pt x="1052955" y="764641"/>
                    </a:lnTo>
                    <a:lnTo>
                      <a:pt x="1051420" y="762338"/>
                    </a:lnTo>
                    <a:lnTo>
                      <a:pt x="1050652" y="760036"/>
                    </a:lnTo>
                    <a:lnTo>
                      <a:pt x="1049885" y="757478"/>
                    </a:lnTo>
                    <a:lnTo>
                      <a:pt x="1049629" y="753385"/>
                    </a:lnTo>
                    <a:lnTo>
                      <a:pt x="1048350" y="748780"/>
                    </a:lnTo>
                    <a:lnTo>
                      <a:pt x="1046303" y="747245"/>
                    </a:lnTo>
                    <a:lnTo>
                      <a:pt x="1040164" y="746222"/>
                    </a:lnTo>
                    <a:lnTo>
                      <a:pt x="1038885" y="744942"/>
                    </a:lnTo>
                    <a:lnTo>
                      <a:pt x="1038629" y="742896"/>
                    </a:lnTo>
                    <a:lnTo>
                      <a:pt x="1038885" y="740849"/>
                    </a:lnTo>
                    <a:lnTo>
                      <a:pt x="1040931" y="737268"/>
                    </a:lnTo>
                    <a:lnTo>
                      <a:pt x="1042210" y="734198"/>
                    </a:lnTo>
                    <a:lnTo>
                      <a:pt x="1042466" y="731128"/>
                    </a:lnTo>
                    <a:lnTo>
                      <a:pt x="1041443" y="725244"/>
                    </a:lnTo>
                    <a:lnTo>
                      <a:pt x="1039908" y="722686"/>
                    </a:lnTo>
                    <a:lnTo>
                      <a:pt x="1037605" y="719360"/>
                    </a:lnTo>
                    <a:lnTo>
                      <a:pt x="1033512" y="716037"/>
                    </a:lnTo>
                    <a:lnTo>
                      <a:pt x="1029163" y="713735"/>
                    </a:lnTo>
                    <a:lnTo>
                      <a:pt x="1025326" y="710409"/>
                    </a:lnTo>
                    <a:lnTo>
                      <a:pt x="1022512" y="705037"/>
                    </a:lnTo>
                    <a:lnTo>
                      <a:pt x="1022256" y="701200"/>
                    </a:lnTo>
                    <a:lnTo>
                      <a:pt x="1021745" y="699921"/>
                    </a:lnTo>
                    <a:lnTo>
                      <a:pt x="1020466" y="698897"/>
                    </a:lnTo>
                    <a:lnTo>
                      <a:pt x="1016884" y="696851"/>
                    </a:lnTo>
                    <a:lnTo>
                      <a:pt x="1014070" y="691479"/>
                    </a:lnTo>
                    <a:lnTo>
                      <a:pt x="1013303" y="689688"/>
                    </a:lnTo>
                    <a:lnTo>
                      <a:pt x="1013558" y="687386"/>
                    </a:lnTo>
                    <a:lnTo>
                      <a:pt x="1014582" y="685083"/>
                    </a:lnTo>
                    <a:lnTo>
                      <a:pt x="1014326" y="683292"/>
                    </a:lnTo>
                    <a:lnTo>
                      <a:pt x="1013047" y="681757"/>
                    </a:lnTo>
                    <a:lnTo>
                      <a:pt x="1009721" y="681246"/>
                    </a:lnTo>
                    <a:lnTo>
                      <a:pt x="1007675" y="680478"/>
                    </a:lnTo>
                    <a:lnTo>
                      <a:pt x="1004093" y="678688"/>
                    </a:lnTo>
                    <a:lnTo>
                      <a:pt x="1002558" y="677409"/>
                    </a:lnTo>
                    <a:lnTo>
                      <a:pt x="1002047" y="675874"/>
                    </a:lnTo>
                    <a:lnTo>
                      <a:pt x="1002047" y="673827"/>
                    </a:lnTo>
                    <a:lnTo>
                      <a:pt x="1001023" y="672292"/>
                    </a:lnTo>
                    <a:lnTo>
                      <a:pt x="998209" y="670501"/>
                    </a:lnTo>
                    <a:lnTo>
                      <a:pt x="996930" y="668711"/>
                    </a:lnTo>
                    <a:lnTo>
                      <a:pt x="996930" y="667687"/>
                    </a:lnTo>
                    <a:lnTo>
                      <a:pt x="997698" y="665385"/>
                    </a:lnTo>
                    <a:lnTo>
                      <a:pt x="999233" y="662827"/>
                    </a:lnTo>
                    <a:lnTo>
                      <a:pt x="999233" y="660780"/>
                    </a:lnTo>
                    <a:lnTo>
                      <a:pt x="998209" y="658989"/>
                    </a:lnTo>
                    <a:lnTo>
                      <a:pt x="995139" y="656943"/>
                    </a:lnTo>
                    <a:lnTo>
                      <a:pt x="994116" y="655152"/>
                    </a:lnTo>
                    <a:lnTo>
                      <a:pt x="994372" y="651571"/>
                    </a:lnTo>
                    <a:lnTo>
                      <a:pt x="995395" y="650292"/>
                    </a:lnTo>
                    <a:lnTo>
                      <a:pt x="997186" y="648757"/>
                    </a:lnTo>
                    <a:lnTo>
                      <a:pt x="997442" y="647478"/>
                    </a:lnTo>
                    <a:lnTo>
                      <a:pt x="996930" y="646199"/>
                    </a:lnTo>
                    <a:lnTo>
                      <a:pt x="996674" y="644664"/>
                    </a:lnTo>
                    <a:lnTo>
                      <a:pt x="997698" y="643384"/>
                    </a:lnTo>
                    <a:lnTo>
                      <a:pt x="1002814" y="640571"/>
                    </a:lnTo>
                    <a:lnTo>
                      <a:pt x="1004605" y="640315"/>
                    </a:lnTo>
                    <a:lnTo>
                      <a:pt x="1006907" y="640826"/>
                    </a:lnTo>
                    <a:lnTo>
                      <a:pt x="1008954" y="640826"/>
                    </a:lnTo>
                    <a:lnTo>
                      <a:pt x="1010489" y="639291"/>
                    </a:lnTo>
                    <a:lnTo>
                      <a:pt x="1010744" y="638524"/>
                    </a:lnTo>
                    <a:lnTo>
                      <a:pt x="1010233" y="636477"/>
                    </a:lnTo>
                    <a:lnTo>
                      <a:pt x="1012535" y="634942"/>
                    </a:lnTo>
                    <a:lnTo>
                      <a:pt x="1012535" y="631873"/>
                    </a:lnTo>
                    <a:lnTo>
                      <a:pt x="1011512" y="630593"/>
                    </a:lnTo>
                    <a:lnTo>
                      <a:pt x="1009465" y="629059"/>
                    </a:lnTo>
                    <a:lnTo>
                      <a:pt x="1008954" y="627268"/>
                    </a:lnTo>
                    <a:lnTo>
                      <a:pt x="1010489" y="624454"/>
                    </a:lnTo>
                    <a:lnTo>
                      <a:pt x="1010744" y="623686"/>
                    </a:lnTo>
                    <a:lnTo>
                      <a:pt x="1008698" y="619082"/>
                    </a:lnTo>
                    <a:lnTo>
                      <a:pt x="1008698" y="616523"/>
                    </a:lnTo>
                    <a:lnTo>
                      <a:pt x="1007930" y="614733"/>
                    </a:lnTo>
                    <a:lnTo>
                      <a:pt x="1007930" y="613198"/>
                    </a:lnTo>
                    <a:lnTo>
                      <a:pt x="1008698" y="612430"/>
                    </a:lnTo>
                    <a:lnTo>
                      <a:pt x="1011000" y="611919"/>
                    </a:lnTo>
                    <a:lnTo>
                      <a:pt x="1014070" y="611919"/>
                    </a:lnTo>
                    <a:lnTo>
                      <a:pt x="1015605" y="612430"/>
                    </a:lnTo>
                    <a:lnTo>
                      <a:pt x="1017140" y="614733"/>
                    </a:lnTo>
                    <a:lnTo>
                      <a:pt x="1018419" y="614733"/>
                    </a:lnTo>
                    <a:lnTo>
                      <a:pt x="1019954" y="613965"/>
                    </a:lnTo>
                    <a:lnTo>
                      <a:pt x="1020721" y="612942"/>
                    </a:lnTo>
                    <a:lnTo>
                      <a:pt x="1020466" y="609616"/>
                    </a:lnTo>
                    <a:lnTo>
                      <a:pt x="1020721" y="609105"/>
                    </a:lnTo>
                    <a:lnTo>
                      <a:pt x="1024303" y="606291"/>
                    </a:lnTo>
                    <a:lnTo>
                      <a:pt x="1025582" y="603221"/>
                    </a:lnTo>
                    <a:lnTo>
                      <a:pt x="1025838" y="602198"/>
                    </a:lnTo>
                    <a:lnTo>
                      <a:pt x="1027373" y="601430"/>
                    </a:lnTo>
                    <a:lnTo>
                      <a:pt x="1027373" y="599639"/>
                    </a:lnTo>
                    <a:lnTo>
                      <a:pt x="1026094" y="597081"/>
                    </a:lnTo>
                    <a:lnTo>
                      <a:pt x="1025326" y="592220"/>
                    </a:lnTo>
                    <a:lnTo>
                      <a:pt x="1026605" y="587872"/>
                    </a:lnTo>
                    <a:lnTo>
                      <a:pt x="1027629" y="586848"/>
                    </a:lnTo>
                    <a:lnTo>
                      <a:pt x="1028140" y="584546"/>
                    </a:lnTo>
                    <a:lnTo>
                      <a:pt x="1027629" y="582244"/>
                    </a:lnTo>
                    <a:lnTo>
                      <a:pt x="1027629" y="579429"/>
                    </a:lnTo>
                    <a:lnTo>
                      <a:pt x="1027117" y="577383"/>
                    </a:lnTo>
                    <a:lnTo>
                      <a:pt x="1027117" y="575848"/>
                    </a:lnTo>
                    <a:lnTo>
                      <a:pt x="1028396" y="573290"/>
                    </a:lnTo>
                    <a:lnTo>
                      <a:pt x="1028652" y="570476"/>
                    </a:lnTo>
                    <a:lnTo>
                      <a:pt x="1028908" y="566894"/>
                    </a:lnTo>
                    <a:lnTo>
                      <a:pt x="1029931" y="557429"/>
                    </a:lnTo>
                    <a:lnTo>
                      <a:pt x="1032489" y="554871"/>
                    </a:lnTo>
                    <a:lnTo>
                      <a:pt x="1037861" y="551289"/>
                    </a:lnTo>
                    <a:lnTo>
                      <a:pt x="1040164" y="549499"/>
                    </a:lnTo>
                    <a:lnTo>
                      <a:pt x="1043745" y="545917"/>
                    </a:lnTo>
                    <a:lnTo>
                      <a:pt x="1044513" y="537731"/>
                    </a:lnTo>
                    <a:lnTo>
                      <a:pt x="1046815" y="532359"/>
                    </a:lnTo>
                    <a:lnTo>
                      <a:pt x="1047582" y="530312"/>
                    </a:lnTo>
                    <a:lnTo>
                      <a:pt x="1047838" y="527754"/>
                    </a:lnTo>
                    <a:lnTo>
                      <a:pt x="1047582" y="524684"/>
                    </a:lnTo>
                    <a:lnTo>
                      <a:pt x="1046559" y="519823"/>
                    </a:lnTo>
                    <a:lnTo>
                      <a:pt x="1042466" y="513428"/>
                    </a:lnTo>
                    <a:lnTo>
                      <a:pt x="1038117" y="505498"/>
                    </a:lnTo>
                    <a:lnTo>
                      <a:pt x="1037350" y="502684"/>
                    </a:lnTo>
                    <a:lnTo>
                      <a:pt x="1037861" y="500637"/>
                    </a:lnTo>
                    <a:lnTo>
                      <a:pt x="1040164" y="496288"/>
                    </a:lnTo>
                    <a:lnTo>
                      <a:pt x="1040931" y="493474"/>
                    </a:lnTo>
                    <a:lnTo>
                      <a:pt x="1039908" y="489381"/>
                    </a:lnTo>
                    <a:lnTo>
                      <a:pt x="1039908" y="488102"/>
                    </a:lnTo>
                    <a:lnTo>
                      <a:pt x="1040675" y="486311"/>
                    </a:lnTo>
                    <a:lnTo>
                      <a:pt x="1044513" y="484009"/>
                    </a:lnTo>
                    <a:lnTo>
                      <a:pt x="1045792" y="482218"/>
                    </a:lnTo>
                    <a:lnTo>
                      <a:pt x="1045024" y="479148"/>
                    </a:lnTo>
                    <a:lnTo>
                      <a:pt x="1046047" y="476846"/>
                    </a:lnTo>
                    <a:lnTo>
                      <a:pt x="1051164" y="473776"/>
                    </a:lnTo>
                    <a:lnTo>
                      <a:pt x="1053211" y="470962"/>
                    </a:lnTo>
                    <a:lnTo>
                      <a:pt x="1056792" y="468915"/>
                    </a:lnTo>
                    <a:lnTo>
                      <a:pt x="1059862" y="467892"/>
                    </a:lnTo>
                    <a:lnTo>
                      <a:pt x="1061141" y="465845"/>
                    </a:lnTo>
                    <a:lnTo>
                      <a:pt x="1062420" y="464311"/>
                    </a:lnTo>
                    <a:lnTo>
                      <a:pt x="1062676" y="462520"/>
                    </a:lnTo>
                    <a:lnTo>
                      <a:pt x="1062676" y="460729"/>
                    </a:lnTo>
                    <a:lnTo>
                      <a:pt x="1063443" y="458171"/>
                    </a:lnTo>
                    <a:lnTo>
                      <a:pt x="1064722" y="456636"/>
                    </a:lnTo>
                    <a:lnTo>
                      <a:pt x="1065490" y="455101"/>
                    </a:lnTo>
                    <a:lnTo>
                      <a:pt x="1067281" y="453566"/>
                    </a:lnTo>
                    <a:lnTo>
                      <a:pt x="1067792" y="452287"/>
                    </a:lnTo>
                    <a:lnTo>
                      <a:pt x="1068048" y="450240"/>
                    </a:lnTo>
                    <a:lnTo>
                      <a:pt x="1070095" y="447682"/>
                    </a:lnTo>
                    <a:lnTo>
                      <a:pt x="1071374" y="446403"/>
                    </a:lnTo>
                    <a:lnTo>
                      <a:pt x="1079816" y="440519"/>
                    </a:lnTo>
                    <a:lnTo>
                      <a:pt x="1083653" y="437449"/>
                    </a:lnTo>
                    <a:lnTo>
                      <a:pt x="1085955" y="435915"/>
                    </a:lnTo>
                    <a:lnTo>
                      <a:pt x="1089025" y="435147"/>
                    </a:lnTo>
                    <a:lnTo>
                      <a:pt x="1093374" y="433612"/>
                    </a:lnTo>
                    <a:lnTo>
                      <a:pt x="1096444" y="431310"/>
                    </a:lnTo>
                    <a:lnTo>
                      <a:pt x="1101816" y="426193"/>
                    </a:lnTo>
                    <a:lnTo>
                      <a:pt x="1104375" y="424147"/>
                    </a:lnTo>
                    <a:lnTo>
                      <a:pt x="1106933" y="423124"/>
                    </a:lnTo>
                    <a:lnTo>
                      <a:pt x="1108723" y="420821"/>
                    </a:lnTo>
                    <a:lnTo>
                      <a:pt x="1111282" y="413147"/>
                    </a:lnTo>
                    <a:lnTo>
                      <a:pt x="1121770" y="404449"/>
                    </a:lnTo>
                    <a:lnTo>
                      <a:pt x="1122793" y="403170"/>
                    </a:lnTo>
                    <a:lnTo>
                      <a:pt x="1123561" y="400867"/>
                    </a:lnTo>
                    <a:lnTo>
                      <a:pt x="1126375" y="396262"/>
                    </a:lnTo>
                    <a:lnTo>
                      <a:pt x="1126887" y="395751"/>
                    </a:lnTo>
                    <a:lnTo>
                      <a:pt x="1129189" y="394983"/>
                    </a:lnTo>
                    <a:lnTo>
                      <a:pt x="1132003" y="396518"/>
                    </a:lnTo>
                    <a:lnTo>
                      <a:pt x="1134305" y="396774"/>
                    </a:lnTo>
                    <a:lnTo>
                      <a:pt x="1138399" y="397030"/>
                    </a:lnTo>
                    <a:lnTo>
                      <a:pt x="1140445" y="396774"/>
                    </a:lnTo>
                    <a:lnTo>
                      <a:pt x="1144282" y="393448"/>
                    </a:lnTo>
                    <a:lnTo>
                      <a:pt x="1145561" y="392425"/>
                    </a:lnTo>
                    <a:lnTo>
                      <a:pt x="1147864" y="391914"/>
                    </a:lnTo>
                    <a:lnTo>
                      <a:pt x="1151445" y="392169"/>
                    </a:lnTo>
                    <a:lnTo>
                      <a:pt x="1154515" y="391658"/>
                    </a:lnTo>
                    <a:lnTo>
                      <a:pt x="1159632" y="387565"/>
                    </a:lnTo>
                    <a:lnTo>
                      <a:pt x="1163469" y="385006"/>
                    </a:lnTo>
                    <a:lnTo>
                      <a:pt x="1164236" y="383983"/>
                    </a:lnTo>
                    <a:lnTo>
                      <a:pt x="1162190" y="381169"/>
                    </a:lnTo>
                    <a:lnTo>
                      <a:pt x="1161678" y="379378"/>
                    </a:lnTo>
                    <a:lnTo>
                      <a:pt x="1161422" y="376820"/>
                    </a:lnTo>
                    <a:lnTo>
                      <a:pt x="1162701" y="374518"/>
                    </a:lnTo>
                    <a:lnTo>
                      <a:pt x="1163469" y="372727"/>
                    </a:lnTo>
                    <a:lnTo>
                      <a:pt x="1166795" y="370425"/>
                    </a:lnTo>
                    <a:lnTo>
                      <a:pt x="1168585" y="367866"/>
                    </a:lnTo>
                    <a:lnTo>
                      <a:pt x="1168841" y="366587"/>
                    </a:lnTo>
                    <a:lnTo>
                      <a:pt x="1168585" y="364285"/>
                    </a:lnTo>
                    <a:lnTo>
                      <a:pt x="1167050" y="362238"/>
                    </a:lnTo>
                    <a:lnTo>
                      <a:pt x="1164492" y="361727"/>
                    </a:lnTo>
                    <a:lnTo>
                      <a:pt x="1162701" y="360448"/>
                    </a:lnTo>
                    <a:lnTo>
                      <a:pt x="1161422" y="358401"/>
                    </a:lnTo>
                    <a:lnTo>
                      <a:pt x="1161678" y="355587"/>
                    </a:lnTo>
                    <a:lnTo>
                      <a:pt x="1162957" y="352773"/>
                    </a:lnTo>
                    <a:lnTo>
                      <a:pt x="1164236" y="351494"/>
                    </a:lnTo>
                    <a:lnTo>
                      <a:pt x="1168841" y="350215"/>
                    </a:lnTo>
                    <a:lnTo>
                      <a:pt x="1170376" y="348424"/>
                    </a:lnTo>
                    <a:lnTo>
                      <a:pt x="1170632" y="344587"/>
                    </a:lnTo>
                    <a:lnTo>
                      <a:pt x="1170120" y="343819"/>
                    </a:lnTo>
                    <a:lnTo>
                      <a:pt x="1170632" y="341261"/>
                    </a:lnTo>
                    <a:lnTo>
                      <a:pt x="1170376" y="340494"/>
                    </a:lnTo>
                    <a:lnTo>
                      <a:pt x="1167050" y="336656"/>
                    </a:lnTo>
                    <a:lnTo>
                      <a:pt x="1166027" y="334866"/>
                    </a:lnTo>
                    <a:lnTo>
                      <a:pt x="1165515" y="333075"/>
                    </a:lnTo>
                    <a:lnTo>
                      <a:pt x="1163981" y="330517"/>
                    </a:lnTo>
                    <a:lnTo>
                      <a:pt x="1163725" y="328470"/>
                    </a:lnTo>
                    <a:lnTo>
                      <a:pt x="1164236" y="327447"/>
                    </a:lnTo>
                    <a:lnTo>
                      <a:pt x="1166795" y="324889"/>
                    </a:lnTo>
                    <a:lnTo>
                      <a:pt x="1167306" y="322842"/>
                    </a:lnTo>
                    <a:lnTo>
                      <a:pt x="1166539" y="321054"/>
                    </a:lnTo>
                    <a:lnTo>
                      <a:pt x="1163981" y="319007"/>
                    </a:lnTo>
                    <a:lnTo>
                      <a:pt x="1162957" y="315682"/>
                    </a:lnTo>
                    <a:lnTo>
                      <a:pt x="1162190" y="309798"/>
                    </a:lnTo>
                    <a:lnTo>
                      <a:pt x="1161422" y="308519"/>
                    </a:lnTo>
                    <a:lnTo>
                      <a:pt x="1157329" y="305449"/>
                    </a:lnTo>
                    <a:lnTo>
                      <a:pt x="1156306" y="303402"/>
                    </a:lnTo>
                    <a:lnTo>
                      <a:pt x="1156562" y="301100"/>
                    </a:lnTo>
                    <a:lnTo>
                      <a:pt x="1158097" y="300077"/>
                    </a:lnTo>
                    <a:lnTo>
                      <a:pt x="1160911" y="299565"/>
                    </a:lnTo>
                    <a:lnTo>
                      <a:pt x="1163981" y="301356"/>
                    </a:lnTo>
                    <a:lnTo>
                      <a:pt x="1168329" y="305961"/>
                    </a:lnTo>
                    <a:lnTo>
                      <a:pt x="1173190" y="312868"/>
                    </a:lnTo>
                    <a:lnTo>
                      <a:pt x="1174725" y="314403"/>
                    </a:lnTo>
                    <a:lnTo>
                      <a:pt x="1177027" y="315938"/>
                    </a:lnTo>
                    <a:lnTo>
                      <a:pt x="1178818" y="315938"/>
                    </a:lnTo>
                    <a:lnTo>
                      <a:pt x="1180609" y="314914"/>
                    </a:lnTo>
                    <a:lnTo>
                      <a:pt x="1181632" y="311077"/>
                    </a:lnTo>
                    <a:lnTo>
                      <a:pt x="1182655" y="309542"/>
                    </a:lnTo>
                    <a:lnTo>
                      <a:pt x="1184446" y="309030"/>
                    </a:lnTo>
                    <a:lnTo>
                      <a:pt x="1186493" y="306984"/>
                    </a:lnTo>
                    <a:lnTo>
                      <a:pt x="1186237" y="303402"/>
                    </a:lnTo>
                    <a:lnTo>
                      <a:pt x="1187516" y="301356"/>
                    </a:lnTo>
                    <a:lnTo>
                      <a:pt x="1191097" y="299309"/>
                    </a:lnTo>
                    <a:lnTo>
                      <a:pt x="1193400" y="298798"/>
                    </a:lnTo>
                    <a:lnTo>
                      <a:pt x="1195446" y="299309"/>
                    </a:lnTo>
                    <a:lnTo>
                      <a:pt x="1195958" y="300588"/>
                    </a:lnTo>
                    <a:lnTo>
                      <a:pt x="1197749" y="301867"/>
                    </a:lnTo>
                    <a:lnTo>
                      <a:pt x="1199795" y="302379"/>
                    </a:lnTo>
                    <a:lnTo>
                      <a:pt x="1202353" y="302379"/>
                    </a:lnTo>
                    <a:lnTo>
                      <a:pt x="1205168" y="302891"/>
                    </a:lnTo>
                    <a:lnTo>
                      <a:pt x="1210284" y="306472"/>
                    </a:lnTo>
                    <a:lnTo>
                      <a:pt x="1212330" y="307496"/>
                    </a:lnTo>
                    <a:lnTo>
                      <a:pt x="1214889" y="308263"/>
                    </a:lnTo>
                    <a:lnTo>
                      <a:pt x="1216168" y="308263"/>
                    </a:lnTo>
                    <a:lnTo>
                      <a:pt x="1221540" y="306984"/>
                    </a:lnTo>
                    <a:lnTo>
                      <a:pt x="1224098" y="307496"/>
                    </a:lnTo>
                    <a:lnTo>
                      <a:pt x="1226656" y="308775"/>
                    </a:lnTo>
                    <a:lnTo>
                      <a:pt x="1229726" y="312612"/>
                    </a:lnTo>
                    <a:lnTo>
                      <a:pt x="1231261" y="313891"/>
                    </a:lnTo>
                    <a:lnTo>
                      <a:pt x="1233819" y="313635"/>
                    </a:lnTo>
                    <a:lnTo>
                      <a:pt x="1239192" y="310565"/>
                    </a:lnTo>
                    <a:lnTo>
                      <a:pt x="1241750" y="307751"/>
                    </a:lnTo>
                    <a:lnTo>
                      <a:pt x="1243029" y="305449"/>
                    </a:lnTo>
                    <a:lnTo>
                      <a:pt x="1243541" y="303147"/>
                    </a:lnTo>
                    <a:lnTo>
                      <a:pt x="1242773" y="300588"/>
                    </a:lnTo>
                    <a:lnTo>
                      <a:pt x="1240471" y="297007"/>
                    </a:lnTo>
                    <a:lnTo>
                      <a:pt x="1238936" y="293170"/>
                    </a:lnTo>
                    <a:lnTo>
                      <a:pt x="1238424" y="289332"/>
                    </a:lnTo>
                    <a:lnTo>
                      <a:pt x="1238424" y="286518"/>
                    </a:lnTo>
                    <a:lnTo>
                      <a:pt x="1239447" y="282681"/>
                    </a:lnTo>
                    <a:lnTo>
                      <a:pt x="1241494" y="278844"/>
                    </a:lnTo>
                    <a:lnTo>
                      <a:pt x="1243541" y="276285"/>
                    </a:lnTo>
                    <a:lnTo>
                      <a:pt x="1247634" y="273471"/>
                    </a:lnTo>
                    <a:lnTo>
                      <a:pt x="1249424" y="272960"/>
                    </a:lnTo>
                    <a:lnTo>
                      <a:pt x="1251983" y="273216"/>
                    </a:lnTo>
                    <a:lnTo>
                      <a:pt x="1254797" y="272704"/>
                    </a:lnTo>
                    <a:lnTo>
                      <a:pt x="1256587" y="271681"/>
                    </a:lnTo>
                    <a:lnTo>
                      <a:pt x="1258378" y="266309"/>
                    </a:lnTo>
                    <a:lnTo>
                      <a:pt x="1259913" y="263494"/>
                    </a:lnTo>
                    <a:lnTo>
                      <a:pt x="1263494" y="259146"/>
                    </a:lnTo>
                    <a:lnTo>
                      <a:pt x="1265285" y="257355"/>
                    </a:lnTo>
                    <a:lnTo>
                      <a:pt x="1267332" y="255820"/>
                    </a:lnTo>
                    <a:lnTo>
                      <a:pt x="1271425" y="254029"/>
                    </a:lnTo>
                    <a:lnTo>
                      <a:pt x="1273727" y="251727"/>
                    </a:lnTo>
                    <a:lnTo>
                      <a:pt x="1275006" y="247634"/>
                    </a:lnTo>
                    <a:lnTo>
                      <a:pt x="1276285" y="245075"/>
                    </a:lnTo>
                    <a:lnTo>
                      <a:pt x="1278844" y="242773"/>
                    </a:lnTo>
                    <a:lnTo>
                      <a:pt x="1280890" y="242261"/>
                    </a:lnTo>
                    <a:lnTo>
                      <a:pt x="1283960" y="242006"/>
                    </a:lnTo>
                    <a:lnTo>
                      <a:pt x="1289076" y="243541"/>
                    </a:lnTo>
                    <a:lnTo>
                      <a:pt x="1292658" y="242773"/>
                    </a:lnTo>
                    <a:lnTo>
                      <a:pt x="1298798" y="238936"/>
                    </a:lnTo>
                    <a:lnTo>
                      <a:pt x="1303914" y="235098"/>
                    </a:lnTo>
                    <a:lnTo>
                      <a:pt x="1309798" y="232284"/>
                    </a:lnTo>
                    <a:lnTo>
                      <a:pt x="1312612" y="229726"/>
                    </a:lnTo>
                    <a:lnTo>
                      <a:pt x="1314403" y="224610"/>
                    </a:lnTo>
                    <a:lnTo>
                      <a:pt x="1320798" y="217191"/>
                    </a:lnTo>
                    <a:lnTo>
                      <a:pt x="1323356" y="215400"/>
                    </a:lnTo>
                    <a:lnTo>
                      <a:pt x="1328728" y="215145"/>
                    </a:lnTo>
                    <a:lnTo>
                      <a:pt x="1332054" y="215145"/>
                    </a:lnTo>
                    <a:lnTo>
                      <a:pt x="1335891" y="214889"/>
                    </a:lnTo>
                    <a:lnTo>
                      <a:pt x="1338961" y="212842"/>
                    </a:lnTo>
                    <a:lnTo>
                      <a:pt x="1339473" y="211307"/>
                    </a:lnTo>
                    <a:lnTo>
                      <a:pt x="1338961" y="205423"/>
                    </a:lnTo>
                    <a:lnTo>
                      <a:pt x="1338194" y="202354"/>
                    </a:lnTo>
                    <a:lnTo>
                      <a:pt x="1336659" y="200307"/>
                    </a:lnTo>
                    <a:lnTo>
                      <a:pt x="1333333" y="196214"/>
                    </a:lnTo>
                    <a:lnTo>
                      <a:pt x="1333333" y="194679"/>
                    </a:lnTo>
                    <a:lnTo>
                      <a:pt x="1334868" y="192888"/>
                    </a:lnTo>
                    <a:lnTo>
                      <a:pt x="1336147" y="192377"/>
                    </a:lnTo>
                    <a:lnTo>
                      <a:pt x="1337682" y="192377"/>
                    </a:lnTo>
                    <a:lnTo>
                      <a:pt x="1340752" y="194935"/>
                    </a:lnTo>
                    <a:lnTo>
                      <a:pt x="1344589" y="195446"/>
                    </a:lnTo>
                    <a:lnTo>
                      <a:pt x="1347403" y="195446"/>
                    </a:lnTo>
                    <a:lnTo>
                      <a:pt x="1351241" y="193656"/>
                    </a:lnTo>
                    <a:lnTo>
                      <a:pt x="1353031" y="192377"/>
                    </a:lnTo>
                    <a:lnTo>
                      <a:pt x="1355845" y="189818"/>
                    </a:lnTo>
                    <a:lnTo>
                      <a:pt x="1357380" y="187772"/>
                    </a:lnTo>
                    <a:lnTo>
                      <a:pt x="1357892" y="186237"/>
                    </a:lnTo>
                    <a:lnTo>
                      <a:pt x="1357892" y="181632"/>
                    </a:lnTo>
                    <a:lnTo>
                      <a:pt x="1357124" y="179841"/>
                    </a:lnTo>
                    <a:lnTo>
                      <a:pt x="1355590" y="177539"/>
                    </a:lnTo>
                    <a:lnTo>
                      <a:pt x="1354055" y="175748"/>
                    </a:lnTo>
                    <a:lnTo>
                      <a:pt x="1352008" y="172423"/>
                    </a:lnTo>
                    <a:lnTo>
                      <a:pt x="1351241" y="170888"/>
                    </a:lnTo>
                    <a:lnTo>
                      <a:pt x="1351497" y="168329"/>
                    </a:lnTo>
                    <a:lnTo>
                      <a:pt x="1352008" y="166283"/>
                    </a:lnTo>
                    <a:lnTo>
                      <a:pt x="1355078" y="163213"/>
                    </a:lnTo>
                    <a:lnTo>
                      <a:pt x="1357124" y="162446"/>
                    </a:lnTo>
                    <a:lnTo>
                      <a:pt x="1359939" y="162446"/>
                    </a:lnTo>
                    <a:lnTo>
                      <a:pt x="1362753" y="163213"/>
                    </a:lnTo>
                    <a:lnTo>
                      <a:pt x="1369148" y="166539"/>
                    </a:lnTo>
                    <a:lnTo>
                      <a:pt x="1370939" y="166539"/>
                    </a:lnTo>
                    <a:lnTo>
                      <a:pt x="1375032" y="165516"/>
                    </a:lnTo>
                    <a:lnTo>
                      <a:pt x="1376823" y="165771"/>
                    </a:lnTo>
                    <a:lnTo>
                      <a:pt x="1380148" y="167050"/>
                    </a:lnTo>
                    <a:lnTo>
                      <a:pt x="1384241" y="167562"/>
                    </a:lnTo>
                    <a:lnTo>
                      <a:pt x="1388079" y="167050"/>
                    </a:lnTo>
                    <a:lnTo>
                      <a:pt x="1389614" y="166283"/>
                    </a:lnTo>
                    <a:lnTo>
                      <a:pt x="1390893" y="165260"/>
                    </a:lnTo>
                    <a:lnTo>
                      <a:pt x="1392939" y="161934"/>
                    </a:lnTo>
                    <a:lnTo>
                      <a:pt x="1394730" y="159376"/>
                    </a:lnTo>
                    <a:lnTo>
                      <a:pt x="1396265" y="157841"/>
                    </a:lnTo>
                    <a:lnTo>
                      <a:pt x="1400614" y="154771"/>
                    </a:lnTo>
                    <a:lnTo>
                      <a:pt x="1402149" y="153492"/>
                    </a:lnTo>
                    <a:lnTo>
                      <a:pt x="1403940" y="153236"/>
                    </a:lnTo>
                    <a:lnTo>
                      <a:pt x="1405730" y="153492"/>
                    </a:lnTo>
                    <a:lnTo>
                      <a:pt x="1412382" y="155538"/>
                    </a:lnTo>
                    <a:lnTo>
                      <a:pt x="1417498" y="156818"/>
                    </a:lnTo>
                    <a:lnTo>
                      <a:pt x="1419545" y="157073"/>
                    </a:lnTo>
                    <a:lnTo>
                      <a:pt x="1421591" y="155794"/>
                    </a:lnTo>
                    <a:lnTo>
                      <a:pt x="1421847" y="154259"/>
                    </a:lnTo>
                    <a:lnTo>
                      <a:pt x="1421591" y="150934"/>
                    </a:lnTo>
                    <a:lnTo>
                      <a:pt x="1425428" y="148120"/>
                    </a:lnTo>
                    <a:lnTo>
                      <a:pt x="1426708" y="146841"/>
                    </a:lnTo>
                    <a:lnTo>
                      <a:pt x="1428242" y="142236"/>
                    </a:lnTo>
                    <a:lnTo>
                      <a:pt x="1430801" y="138910"/>
                    </a:lnTo>
                    <a:lnTo>
                      <a:pt x="1433870" y="137887"/>
                    </a:lnTo>
                    <a:lnTo>
                      <a:pt x="1435405" y="138143"/>
                    </a:lnTo>
                    <a:lnTo>
                      <a:pt x="1437452" y="138910"/>
                    </a:lnTo>
                    <a:lnTo>
                      <a:pt x="1439243" y="140189"/>
                    </a:lnTo>
                    <a:lnTo>
                      <a:pt x="1441033" y="142492"/>
                    </a:lnTo>
                    <a:lnTo>
                      <a:pt x="1443080" y="143515"/>
                    </a:lnTo>
                    <a:lnTo>
                      <a:pt x="1445894" y="143259"/>
                    </a:lnTo>
                    <a:lnTo>
                      <a:pt x="1447429" y="142747"/>
                    </a:lnTo>
                    <a:lnTo>
                      <a:pt x="1449731" y="141468"/>
                    </a:lnTo>
                    <a:lnTo>
                      <a:pt x="1450243" y="139422"/>
                    </a:lnTo>
                    <a:lnTo>
                      <a:pt x="1449220" y="137375"/>
                    </a:lnTo>
                    <a:lnTo>
                      <a:pt x="1446150" y="133794"/>
                    </a:lnTo>
                    <a:lnTo>
                      <a:pt x="1445382" y="131491"/>
                    </a:lnTo>
                    <a:lnTo>
                      <a:pt x="1445638" y="130468"/>
                    </a:lnTo>
                    <a:lnTo>
                      <a:pt x="1447429" y="125608"/>
                    </a:lnTo>
                    <a:lnTo>
                      <a:pt x="1447429" y="122794"/>
                    </a:lnTo>
                    <a:lnTo>
                      <a:pt x="1446661" y="120491"/>
                    </a:lnTo>
                    <a:lnTo>
                      <a:pt x="1442313" y="116398"/>
                    </a:lnTo>
                    <a:lnTo>
                      <a:pt x="1441033" y="114863"/>
                    </a:lnTo>
                    <a:lnTo>
                      <a:pt x="1440522" y="113584"/>
                    </a:lnTo>
                    <a:lnTo>
                      <a:pt x="1442313" y="110258"/>
                    </a:lnTo>
                    <a:lnTo>
                      <a:pt x="1442824" y="106677"/>
                    </a:lnTo>
                    <a:lnTo>
                      <a:pt x="1444359" y="103351"/>
                    </a:lnTo>
                    <a:lnTo>
                      <a:pt x="1447685" y="99258"/>
                    </a:lnTo>
                    <a:lnTo>
                      <a:pt x="1450755" y="97212"/>
                    </a:lnTo>
                    <a:lnTo>
                      <a:pt x="1454336" y="95421"/>
                    </a:lnTo>
                    <a:lnTo>
                      <a:pt x="1457662" y="93118"/>
                    </a:lnTo>
                    <a:lnTo>
                      <a:pt x="1461755" y="90816"/>
                    </a:lnTo>
                    <a:lnTo>
                      <a:pt x="1466615" y="84421"/>
                    </a:lnTo>
                    <a:lnTo>
                      <a:pt x="1467895" y="83141"/>
                    </a:lnTo>
                    <a:lnTo>
                      <a:pt x="1470453" y="81095"/>
                    </a:lnTo>
                    <a:lnTo>
                      <a:pt x="1473011" y="80072"/>
                    </a:lnTo>
                    <a:lnTo>
                      <a:pt x="1475313" y="77002"/>
                    </a:lnTo>
                    <a:lnTo>
                      <a:pt x="1475825" y="76234"/>
                    </a:lnTo>
                    <a:lnTo>
                      <a:pt x="1480174" y="74955"/>
                    </a:lnTo>
                    <a:lnTo>
                      <a:pt x="1485802" y="69583"/>
                    </a:lnTo>
                    <a:lnTo>
                      <a:pt x="1493477" y="64467"/>
                    </a:lnTo>
                    <a:lnTo>
                      <a:pt x="1497314" y="59350"/>
                    </a:lnTo>
                    <a:lnTo>
                      <a:pt x="1498337" y="55513"/>
                    </a:lnTo>
                    <a:lnTo>
                      <a:pt x="1499872" y="53722"/>
                    </a:lnTo>
                    <a:lnTo>
                      <a:pt x="1501919" y="52699"/>
                    </a:lnTo>
                    <a:lnTo>
                      <a:pt x="1504477" y="52699"/>
                    </a:lnTo>
                    <a:lnTo>
                      <a:pt x="1507802" y="54234"/>
                    </a:lnTo>
                    <a:lnTo>
                      <a:pt x="1510105" y="53978"/>
                    </a:lnTo>
                    <a:lnTo>
                      <a:pt x="1511128" y="53466"/>
                    </a:lnTo>
                    <a:lnTo>
                      <a:pt x="1511896" y="51420"/>
                    </a:lnTo>
                    <a:lnTo>
                      <a:pt x="1513686" y="49629"/>
                    </a:lnTo>
                    <a:lnTo>
                      <a:pt x="1514710" y="49373"/>
                    </a:lnTo>
                    <a:lnTo>
                      <a:pt x="1518291" y="49373"/>
                    </a:lnTo>
                    <a:lnTo>
                      <a:pt x="1521361" y="47838"/>
                    </a:lnTo>
                    <a:lnTo>
                      <a:pt x="1522640" y="45536"/>
                    </a:lnTo>
                    <a:lnTo>
                      <a:pt x="1522896" y="44513"/>
                    </a:lnTo>
                    <a:lnTo>
                      <a:pt x="1522640" y="41699"/>
                    </a:lnTo>
                    <a:lnTo>
                      <a:pt x="1524431" y="39652"/>
                    </a:lnTo>
                    <a:lnTo>
                      <a:pt x="1527245" y="38373"/>
                    </a:lnTo>
                    <a:lnTo>
                      <a:pt x="1529035" y="36582"/>
                    </a:lnTo>
                    <a:lnTo>
                      <a:pt x="1530315" y="34536"/>
                    </a:lnTo>
                    <a:lnTo>
                      <a:pt x="1532617" y="33512"/>
                    </a:lnTo>
                    <a:lnTo>
                      <a:pt x="1534408" y="33257"/>
                    </a:lnTo>
                    <a:lnTo>
                      <a:pt x="1534919" y="28652"/>
                    </a:lnTo>
                    <a:lnTo>
                      <a:pt x="1537989" y="28396"/>
                    </a:lnTo>
                    <a:lnTo>
                      <a:pt x="1540036" y="27373"/>
                    </a:lnTo>
                    <a:lnTo>
                      <a:pt x="1544129" y="26349"/>
                    </a:lnTo>
                    <a:lnTo>
                      <a:pt x="1547710" y="26094"/>
                    </a:lnTo>
                    <a:lnTo>
                      <a:pt x="1551804" y="24303"/>
                    </a:lnTo>
                    <a:lnTo>
                      <a:pt x="1553850" y="22001"/>
                    </a:lnTo>
                    <a:lnTo>
                      <a:pt x="1557431" y="19954"/>
                    </a:lnTo>
                    <a:lnTo>
                      <a:pt x="1559734" y="18931"/>
                    </a:lnTo>
                    <a:lnTo>
                      <a:pt x="1561013" y="18931"/>
                    </a:lnTo>
                    <a:lnTo>
                      <a:pt x="1563827" y="19698"/>
                    </a:lnTo>
                    <a:lnTo>
                      <a:pt x="1566641" y="21745"/>
                    </a:lnTo>
                    <a:lnTo>
                      <a:pt x="1569967" y="25326"/>
                    </a:lnTo>
                    <a:lnTo>
                      <a:pt x="1570990" y="26094"/>
                    </a:lnTo>
                    <a:lnTo>
                      <a:pt x="1573804" y="25582"/>
                    </a:lnTo>
                    <a:lnTo>
                      <a:pt x="1579176" y="23535"/>
                    </a:lnTo>
                    <a:lnTo>
                      <a:pt x="1580711" y="22001"/>
                    </a:lnTo>
                    <a:lnTo>
                      <a:pt x="1582758" y="21233"/>
                    </a:lnTo>
                    <a:lnTo>
                      <a:pt x="1586339" y="19442"/>
                    </a:lnTo>
                    <a:lnTo>
                      <a:pt x="1589153" y="18931"/>
                    </a:lnTo>
                    <a:lnTo>
                      <a:pt x="1592735" y="17652"/>
                    </a:lnTo>
                    <a:lnTo>
                      <a:pt x="1593502" y="16884"/>
                    </a:lnTo>
                    <a:lnTo>
                      <a:pt x="1596060" y="13303"/>
                    </a:lnTo>
                    <a:lnTo>
                      <a:pt x="1597084" y="12535"/>
                    </a:lnTo>
                    <a:lnTo>
                      <a:pt x="1599130" y="12024"/>
                    </a:lnTo>
                    <a:lnTo>
                      <a:pt x="1602712" y="8954"/>
                    </a:lnTo>
                    <a:lnTo>
                      <a:pt x="1605270" y="7163"/>
                    </a:lnTo>
                    <a:lnTo>
                      <a:pt x="1608084" y="3837"/>
                    </a:lnTo>
                    <a:lnTo>
                      <a:pt x="1611665" y="1535"/>
                    </a:lnTo>
                    <a:lnTo>
                      <a:pt x="1616014" y="256"/>
                    </a:lnTo>
                    <a:lnTo>
                      <a:pt x="1620107" y="0"/>
                    </a:lnTo>
                    <a:lnTo>
                      <a:pt x="1624968" y="767"/>
                    </a:lnTo>
                    <a:lnTo>
                      <a:pt x="1629573" y="2814"/>
                    </a:lnTo>
                    <a:lnTo>
                      <a:pt x="1632131" y="3581"/>
                    </a:lnTo>
                    <a:lnTo>
                      <a:pt x="1634177" y="3581"/>
                    </a:lnTo>
                    <a:lnTo>
                      <a:pt x="1638015" y="3837"/>
                    </a:lnTo>
                    <a:lnTo>
                      <a:pt x="1641596" y="4605"/>
                    </a:lnTo>
                    <a:lnTo>
                      <a:pt x="1644666" y="4861"/>
                    </a:lnTo>
                    <a:lnTo>
                      <a:pt x="1645434" y="5116"/>
                    </a:lnTo>
                    <a:lnTo>
                      <a:pt x="1647480" y="6907"/>
                    </a:lnTo>
                    <a:lnTo>
                      <a:pt x="1648503" y="8954"/>
                    </a:lnTo>
                    <a:lnTo>
                      <a:pt x="1650038" y="11256"/>
                    </a:lnTo>
                    <a:lnTo>
                      <a:pt x="1652596" y="13558"/>
                    </a:lnTo>
                    <a:lnTo>
                      <a:pt x="1654387" y="15093"/>
                    </a:lnTo>
                    <a:lnTo>
                      <a:pt x="1658992" y="16884"/>
                    </a:lnTo>
                    <a:lnTo>
                      <a:pt x="1661550" y="17396"/>
                    </a:lnTo>
                    <a:lnTo>
                      <a:pt x="1671271" y="16628"/>
                    </a:lnTo>
                    <a:lnTo>
                      <a:pt x="1675109" y="16628"/>
                    </a:lnTo>
                    <a:lnTo>
                      <a:pt x="1676899" y="17396"/>
                    </a:lnTo>
                    <a:lnTo>
                      <a:pt x="1680225" y="20721"/>
                    </a:lnTo>
                    <a:lnTo>
                      <a:pt x="1685341" y="23535"/>
                    </a:lnTo>
                    <a:lnTo>
                      <a:pt x="1686365" y="24815"/>
                    </a:lnTo>
                    <a:lnTo>
                      <a:pt x="1687388" y="26605"/>
                    </a:lnTo>
                    <a:lnTo>
                      <a:pt x="1687900" y="31466"/>
                    </a:lnTo>
                    <a:lnTo>
                      <a:pt x="1687900" y="38629"/>
                    </a:lnTo>
                    <a:lnTo>
                      <a:pt x="1687644" y="39908"/>
                    </a:lnTo>
                    <a:lnTo>
                      <a:pt x="1686365" y="42722"/>
                    </a:lnTo>
                    <a:lnTo>
                      <a:pt x="1686365" y="44257"/>
                    </a:lnTo>
                    <a:lnTo>
                      <a:pt x="1686621" y="46048"/>
                    </a:lnTo>
                    <a:lnTo>
                      <a:pt x="1689435" y="48350"/>
                    </a:lnTo>
                    <a:lnTo>
                      <a:pt x="1692760" y="50141"/>
                    </a:lnTo>
                    <a:lnTo>
                      <a:pt x="1694551" y="51676"/>
                    </a:lnTo>
                    <a:lnTo>
                      <a:pt x="1695574" y="53722"/>
                    </a:lnTo>
                    <a:lnTo>
                      <a:pt x="1696342" y="59094"/>
                    </a:lnTo>
                    <a:lnTo>
                      <a:pt x="1698132" y="62420"/>
                    </a:lnTo>
                    <a:lnTo>
                      <a:pt x="1699667" y="64467"/>
                    </a:lnTo>
                    <a:lnTo>
                      <a:pt x="1702481" y="67792"/>
                    </a:lnTo>
                    <a:lnTo>
                      <a:pt x="1704528" y="68560"/>
                    </a:lnTo>
                    <a:lnTo>
                      <a:pt x="1707086" y="70095"/>
                    </a:lnTo>
                    <a:lnTo>
                      <a:pt x="1709133" y="70606"/>
                    </a:lnTo>
                    <a:lnTo>
                      <a:pt x="1710668" y="70095"/>
                    </a:lnTo>
                    <a:lnTo>
                      <a:pt x="1711947" y="69071"/>
                    </a:lnTo>
                    <a:lnTo>
                      <a:pt x="1713482" y="67792"/>
                    </a:lnTo>
                    <a:lnTo>
                      <a:pt x="1715784" y="66257"/>
                    </a:lnTo>
                    <a:lnTo>
                      <a:pt x="1719877" y="65746"/>
                    </a:lnTo>
                    <a:lnTo>
                      <a:pt x="1724994" y="63955"/>
                    </a:lnTo>
                    <a:lnTo>
                      <a:pt x="1730110" y="62676"/>
                    </a:lnTo>
                    <a:lnTo>
                      <a:pt x="1734203" y="61908"/>
                    </a:lnTo>
                    <a:lnTo>
                      <a:pt x="1738552" y="61908"/>
                    </a:lnTo>
                    <a:lnTo>
                      <a:pt x="1744180" y="61397"/>
                    </a:lnTo>
                    <a:lnTo>
                      <a:pt x="1746482" y="60629"/>
                    </a:lnTo>
                    <a:lnTo>
                      <a:pt x="1749808" y="57559"/>
                    </a:lnTo>
                    <a:lnTo>
                      <a:pt x="1751087" y="56025"/>
                    </a:lnTo>
                    <a:lnTo>
                      <a:pt x="1754157" y="54745"/>
                    </a:lnTo>
                    <a:lnTo>
                      <a:pt x="1756204" y="54745"/>
                    </a:lnTo>
                    <a:lnTo>
                      <a:pt x="1759785" y="56025"/>
                    </a:lnTo>
                    <a:lnTo>
                      <a:pt x="1762599" y="57559"/>
                    </a:lnTo>
                    <a:lnTo>
                      <a:pt x="1765413" y="59350"/>
                    </a:lnTo>
                    <a:lnTo>
                      <a:pt x="1769250" y="62420"/>
                    </a:lnTo>
                    <a:lnTo>
                      <a:pt x="1772576" y="64211"/>
                    </a:lnTo>
                    <a:lnTo>
                      <a:pt x="1775902" y="64978"/>
                    </a:lnTo>
                    <a:lnTo>
                      <a:pt x="1781786" y="66001"/>
                    </a:lnTo>
                    <a:lnTo>
                      <a:pt x="1784344" y="67281"/>
                    </a:lnTo>
                    <a:lnTo>
                      <a:pt x="1786390" y="69327"/>
                    </a:lnTo>
                    <a:lnTo>
                      <a:pt x="1787669" y="72397"/>
                    </a:lnTo>
                    <a:lnTo>
                      <a:pt x="1787669" y="77258"/>
                    </a:lnTo>
                    <a:lnTo>
                      <a:pt x="1786390" y="84165"/>
                    </a:lnTo>
                    <a:lnTo>
                      <a:pt x="1786134" y="86979"/>
                    </a:lnTo>
                    <a:lnTo>
                      <a:pt x="1786646" y="89025"/>
                    </a:lnTo>
                    <a:lnTo>
                      <a:pt x="1788437" y="92095"/>
                    </a:lnTo>
                    <a:lnTo>
                      <a:pt x="1790483" y="95421"/>
                    </a:lnTo>
                    <a:lnTo>
                      <a:pt x="1791251" y="97979"/>
                    </a:lnTo>
                    <a:lnTo>
                      <a:pt x="1792018" y="101561"/>
                    </a:lnTo>
                    <a:lnTo>
                      <a:pt x="1792530" y="105909"/>
                    </a:lnTo>
                    <a:lnTo>
                      <a:pt x="1793041" y="108468"/>
                    </a:lnTo>
                    <a:lnTo>
                      <a:pt x="1794577" y="111282"/>
                    </a:lnTo>
                    <a:lnTo>
                      <a:pt x="1796879" y="114096"/>
                    </a:lnTo>
                    <a:lnTo>
                      <a:pt x="1799437" y="118189"/>
                    </a:lnTo>
                    <a:lnTo>
                      <a:pt x="1801739" y="122794"/>
                    </a:lnTo>
                    <a:lnTo>
                      <a:pt x="1803530" y="127398"/>
                    </a:lnTo>
                    <a:lnTo>
                      <a:pt x="1804554" y="131236"/>
                    </a:lnTo>
                    <a:lnTo>
                      <a:pt x="1805577" y="136608"/>
                    </a:lnTo>
                    <a:lnTo>
                      <a:pt x="1805832" y="140445"/>
                    </a:lnTo>
                    <a:lnTo>
                      <a:pt x="1805832" y="143771"/>
                    </a:lnTo>
                    <a:lnTo>
                      <a:pt x="1805321" y="148887"/>
                    </a:lnTo>
                    <a:lnTo>
                      <a:pt x="1805065" y="153492"/>
                    </a:lnTo>
                    <a:lnTo>
                      <a:pt x="1805577" y="157841"/>
                    </a:lnTo>
                    <a:lnTo>
                      <a:pt x="1805065" y="162190"/>
                    </a:lnTo>
                    <a:lnTo>
                      <a:pt x="1805321" y="164748"/>
                    </a:lnTo>
                    <a:lnTo>
                      <a:pt x="1807368" y="171399"/>
                    </a:lnTo>
                    <a:lnTo>
                      <a:pt x="1808391" y="173190"/>
                    </a:lnTo>
                    <a:lnTo>
                      <a:pt x="1811461" y="177795"/>
                    </a:lnTo>
                    <a:lnTo>
                      <a:pt x="1815298" y="180865"/>
                    </a:lnTo>
                    <a:lnTo>
                      <a:pt x="1818623" y="183934"/>
                    </a:lnTo>
                    <a:lnTo>
                      <a:pt x="1822461" y="188539"/>
                    </a:lnTo>
                    <a:lnTo>
                      <a:pt x="1824763" y="192121"/>
                    </a:lnTo>
                    <a:lnTo>
                      <a:pt x="1825275" y="194423"/>
                    </a:lnTo>
                    <a:lnTo>
                      <a:pt x="1825531" y="196470"/>
                    </a:lnTo>
                    <a:lnTo>
                      <a:pt x="1825275" y="201074"/>
                    </a:lnTo>
                    <a:lnTo>
                      <a:pt x="1825019" y="203633"/>
                    </a:lnTo>
                    <a:lnTo>
                      <a:pt x="1825019" y="205679"/>
                    </a:lnTo>
                    <a:lnTo>
                      <a:pt x="1827066" y="208237"/>
                    </a:lnTo>
                    <a:lnTo>
                      <a:pt x="1831414" y="211819"/>
                    </a:lnTo>
                    <a:lnTo>
                      <a:pt x="1833973" y="213610"/>
                    </a:lnTo>
                    <a:lnTo>
                      <a:pt x="1837554" y="216168"/>
                    </a:lnTo>
                    <a:lnTo>
                      <a:pt x="1840112" y="218726"/>
                    </a:lnTo>
                    <a:lnTo>
                      <a:pt x="1842159" y="220773"/>
                    </a:lnTo>
                    <a:lnTo>
                      <a:pt x="1844205" y="223587"/>
                    </a:lnTo>
                    <a:lnTo>
                      <a:pt x="1845996" y="225377"/>
                    </a:lnTo>
                    <a:lnTo>
                      <a:pt x="1851880" y="232029"/>
                    </a:lnTo>
                    <a:lnTo>
                      <a:pt x="1854438" y="233308"/>
                    </a:lnTo>
                    <a:lnTo>
                      <a:pt x="1856485" y="234331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030D513-DDAC-607A-CF15-46EB53C47EF7}"/>
                  </a:ext>
                </a:extLst>
              </p:cNvPr>
              <p:cNvSpPr/>
              <p:nvPr/>
            </p:nvSpPr>
            <p:spPr>
              <a:xfrm>
                <a:off x="4267936" y="790524"/>
                <a:ext cx="1748528" cy="1987715"/>
              </a:xfrm>
              <a:custGeom>
                <a:avLst/>
                <a:gdLst>
                  <a:gd name="connsiteX0" fmla="*/ 1735994 w 1748528"/>
                  <a:gd name="connsiteY0" fmla="*/ 949345 h 1987715"/>
                  <a:gd name="connsiteX1" fmla="*/ 1731645 w 1748528"/>
                  <a:gd name="connsiteY1" fmla="*/ 950624 h 1987715"/>
                  <a:gd name="connsiteX2" fmla="*/ 1728063 w 1748528"/>
                  <a:gd name="connsiteY2" fmla="*/ 952927 h 1987715"/>
                  <a:gd name="connsiteX3" fmla="*/ 1725249 w 1748528"/>
                  <a:gd name="connsiteY3" fmla="*/ 956252 h 1987715"/>
                  <a:gd name="connsiteX4" fmla="*/ 1722691 w 1748528"/>
                  <a:gd name="connsiteY4" fmla="*/ 958043 h 1987715"/>
                  <a:gd name="connsiteX5" fmla="*/ 1719110 w 1748528"/>
                  <a:gd name="connsiteY5" fmla="*/ 961113 h 1987715"/>
                  <a:gd name="connsiteX6" fmla="*/ 1717063 w 1748528"/>
                  <a:gd name="connsiteY6" fmla="*/ 961624 h 1987715"/>
                  <a:gd name="connsiteX7" fmla="*/ 1716040 w 1748528"/>
                  <a:gd name="connsiteY7" fmla="*/ 962392 h 1987715"/>
                  <a:gd name="connsiteX8" fmla="*/ 1713482 w 1748528"/>
                  <a:gd name="connsiteY8" fmla="*/ 965973 h 1987715"/>
                  <a:gd name="connsiteX9" fmla="*/ 1712714 w 1748528"/>
                  <a:gd name="connsiteY9" fmla="*/ 966741 h 1987715"/>
                  <a:gd name="connsiteX10" fmla="*/ 1709133 w 1748528"/>
                  <a:gd name="connsiteY10" fmla="*/ 968020 h 1987715"/>
                  <a:gd name="connsiteX11" fmla="*/ 1706319 w 1748528"/>
                  <a:gd name="connsiteY11" fmla="*/ 968532 h 1987715"/>
                  <a:gd name="connsiteX12" fmla="*/ 1702737 w 1748528"/>
                  <a:gd name="connsiteY12" fmla="*/ 970322 h 1987715"/>
                  <a:gd name="connsiteX13" fmla="*/ 1700691 w 1748528"/>
                  <a:gd name="connsiteY13" fmla="*/ 971090 h 1987715"/>
                  <a:gd name="connsiteX14" fmla="*/ 1699156 w 1748528"/>
                  <a:gd name="connsiteY14" fmla="*/ 972625 h 1987715"/>
                  <a:gd name="connsiteX15" fmla="*/ 1693784 w 1748528"/>
                  <a:gd name="connsiteY15" fmla="*/ 974671 h 1987715"/>
                  <a:gd name="connsiteX16" fmla="*/ 1690970 w 1748528"/>
                  <a:gd name="connsiteY16" fmla="*/ 975183 h 1987715"/>
                  <a:gd name="connsiteX17" fmla="*/ 1689946 w 1748528"/>
                  <a:gd name="connsiteY17" fmla="*/ 974415 h 1987715"/>
                  <a:gd name="connsiteX18" fmla="*/ 1686620 w 1748528"/>
                  <a:gd name="connsiteY18" fmla="*/ 970834 h 1987715"/>
                  <a:gd name="connsiteX19" fmla="*/ 1683806 w 1748528"/>
                  <a:gd name="connsiteY19" fmla="*/ 968787 h 1987715"/>
                  <a:gd name="connsiteX20" fmla="*/ 1680993 w 1748528"/>
                  <a:gd name="connsiteY20" fmla="*/ 968020 h 1987715"/>
                  <a:gd name="connsiteX21" fmla="*/ 1679713 w 1748528"/>
                  <a:gd name="connsiteY21" fmla="*/ 968020 h 1987715"/>
                  <a:gd name="connsiteX22" fmla="*/ 1677411 w 1748528"/>
                  <a:gd name="connsiteY22" fmla="*/ 969043 h 1987715"/>
                  <a:gd name="connsiteX23" fmla="*/ 1673829 w 1748528"/>
                  <a:gd name="connsiteY23" fmla="*/ 971090 h 1987715"/>
                  <a:gd name="connsiteX24" fmla="*/ 1671783 w 1748528"/>
                  <a:gd name="connsiteY24" fmla="*/ 973392 h 1987715"/>
                  <a:gd name="connsiteX25" fmla="*/ 1667690 w 1748528"/>
                  <a:gd name="connsiteY25" fmla="*/ 975183 h 1987715"/>
                  <a:gd name="connsiteX26" fmla="*/ 1664108 w 1748528"/>
                  <a:gd name="connsiteY26" fmla="*/ 975439 h 1987715"/>
                  <a:gd name="connsiteX27" fmla="*/ 1660015 w 1748528"/>
                  <a:gd name="connsiteY27" fmla="*/ 976462 h 1987715"/>
                  <a:gd name="connsiteX28" fmla="*/ 1657969 w 1748528"/>
                  <a:gd name="connsiteY28" fmla="*/ 977485 h 1987715"/>
                  <a:gd name="connsiteX29" fmla="*/ 1654899 w 1748528"/>
                  <a:gd name="connsiteY29" fmla="*/ 977741 h 1987715"/>
                  <a:gd name="connsiteX30" fmla="*/ 1654387 w 1748528"/>
                  <a:gd name="connsiteY30" fmla="*/ 982346 h 1987715"/>
                  <a:gd name="connsiteX31" fmla="*/ 1652597 w 1748528"/>
                  <a:gd name="connsiteY31" fmla="*/ 982602 h 1987715"/>
                  <a:gd name="connsiteX32" fmla="*/ 1650294 w 1748528"/>
                  <a:gd name="connsiteY32" fmla="*/ 983625 h 1987715"/>
                  <a:gd name="connsiteX33" fmla="*/ 1649015 w 1748528"/>
                  <a:gd name="connsiteY33" fmla="*/ 985671 h 1987715"/>
                  <a:gd name="connsiteX34" fmla="*/ 1647224 w 1748528"/>
                  <a:gd name="connsiteY34" fmla="*/ 987462 h 1987715"/>
                  <a:gd name="connsiteX35" fmla="*/ 1644410 w 1748528"/>
                  <a:gd name="connsiteY35" fmla="*/ 988741 h 1987715"/>
                  <a:gd name="connsiteX36" fmla="*/ 1642620 w 1748528"/>
                  <a:gd name="connsiteY36" fmla="*/ 990788 h 1987715"/>
                  <a:gd name="connsiteX37" fmla="*/ 1642875 w 1748528"/>
                  <a:gd name="connsiteY37" fmla="*/ 993602 h 1987715"/>
                  <a:gd name="connsiteX38" fmla="*/ 1642620 w 1748528"/>
                  <a:gd name="connsiteY38" fmla="*/ 994625 h 1987715"/>
                  <a:gd name="connsiteX39" fmla="*/ 1641340 w 1748528"/>
                  <a:gd name="connsiteY39" fmla="*/ 996928 h 1987715"/>
                  <a:gd name="connsiteX40" fmla="*/ 1638270 w 1748528"/>
                  <a:gd name="connsiteY40" fmla="*/ 998462 h 1987715"/>
                  <a:gd name="connsiteX41" fmla="*/ 1634689 w 1748528"/>
                  <a:gd name="connsiteY41" fmla="*/ 998462 h 1987715"/>
                  <a:gd name="connsiteX42" fmla="*/ 1633666 w 1748528"/>
                  <a:gd name="connsiteY42" fmla="*/ 998718 h 1987715"/>
                  <a:gd name="connsiteX43" fmla="*/ 1631875 w 1748528"/>
                  <a:gd name="connsiteY43" fmla="*/ 1000509 h 1987715"/>
                  <a:gd name="connsiteX44" fmla="*/ 1631108 w 1748528"/>
                  <a:gd name="connsiteY44" fmla="*/ 1002556 h 1987715"/>
                  <a:gd name="connsiteX45" fmla="*/ 1630084 w 1748528"/>
                  <a:gd name="connsiteY45" fmla="*/ 1003067 h 1987715"/>
                  <a:gd name="connsiteX46" fmla="*/ 1627782 w 1748528"/>
                  <a:gd name="connsiteY46" fmla="*/ 1003323 h 1987715"/>
                  <a:gd name="connsiteX47" fmla="*/ 1624456 w 1748528"/>
                  <a:gd name="connsiteY47" fmla="*/ 1001788 h 1987715"/>
                  <a:gd name="connsiteX48" fmla="*/ 1621898 w 1748528"/>
                  <a:gd name="connsiteY48" fmla="*/ 1001788 h 1987715"/>
                  <a:gd name="connsiteX49" fmla="*/ 1619852 w 1748528"/>
                  <a:gd name="connsiteY49" fmla="*/ 1002811 h 1987715"/>
                  <a:gd name="connsiteX50" fmla="*/ 1618317 w 1748528"/>
                  <a:gd name="connsiteY50" fmla="*/ 1004602 h 1987715"/>
                  <a:gd name="connsiteX51" fmla="*/ 1617293 w 1748528"/>
                  <a:gd name="connsiteY51" fmla="*/ 1008440 h 1987715"/>
                  <a:gd name="connsiteX52" fmla="*/ 1613456 w 1748528"/>
                  <a:gd name="connsiteY52" fmla="*/ 1013556 h 1987715"/>
                  <a:gd name="connsiteX53" fmla="*/ 1605781 w 1748528"/>
                  <a:gd name="connsiteY53" fmla="*/ 1018672 h 1987715"/>
                  <a:gd name="connsiteX54" fmla="*/ 1600153 w 1748528"/>
                  <a:gd name="connsiteY54" fmla="*/ 1024044 h 1987715"/>
                  <a:gd name="connsiteX55" fmla="*/ 1595805 w 1748528"/>
                  <a:gd name="connsiteY55" fmla="*/ 1025324 h 1987715"/>
                  <a:gd name="connsiteX56" fmla="*/ 1595293 w 1748528"/>
                  <a:gd name="connsiteY56" fmla="*/ 1026091 h 1987715"/>
                  <a:gd name="connsiteX57" fmla="*/ 1592990 w 1748528"/>
                  <a:gd name="connsiteY57" fmla="*/ 1029161 h 1987715"/>
                  <a:gd name="connsiteX58" fmla="*/ 1590432 w 1748528"/>
                  <a:gd name="connsiteY58" fmla="*/ 1030184 h 1987715"/>
                  <a:gd name="connsiteX59" fmla="*/ 1587874 w 1748528"/>
                  <a:gd name="connsiteY59" fmla="*/ 1032231 h 1987715"/>
                  <a:gd name="connsiteX60" fmla="*/ 1586595 w 1748528"/>
                  <a:gd name="connsiteY60" fmla="*/ 1033510 h 1987715"/>
                  <a:gd name="connsiteX61" fmla="*/ 1581734 w 1748528"/>
                  <a:gd name="connsiteY61" fmla="*/ 1039905 h 1987715"/>
                  <a:gd name="connsiteX62" fmla="*/ 1577641 w 1748528"/>
                  <a:gd name="connsiteY62" fmla="*/ 1042208 h 1987715"/>
                  <a:gd name="connsiteX63" fmla="*/ 1574316 w 1748528"/>
                  <a:gd name="connsiteY63" fmla="*/ 1044510 h 1987715"/>
                  <a:gd name="connsiteX64" fmla="*/ 1570734 w 1748528"/>
                  <a:gd name="connsiteY64" fmla="*/ 1046301 h 1987715"/>
                  <a:gd name="connsiteX65" fmla="*/ 1567664 w 1748528"/>
                  <a:gd name="connsiteY65" fmla="*/ 1048347 h 1987715"/>
                  <a:gd name="connsiteX66" fmla="*/ 1564339 w 1748528"/>
                  <a:gd name="connsiteY66" fmla="*/ 1052441 h 1987715"/>
                  <a:gd name="connsiteX67" fmla="*/ 1562804 w 1748528"/>
                  <a:gd name="connsiteY67" fmla="*/ 1055766 h 1987715"/>
                  <a:gd name="connsiteX68" fmla="*/ 1562292 w 1748528"/>
                  <a:gd name="connsiteY68" fmla="*/ 1059348 h 1987715"/>
                  <a:gd name="connsiteX69" fmla="*/ 1560501 w 1748528"/>
                  <a:gd name="connsiteY69" fmla="*/ 1062673 h 1987715"/>
                  <a:gd name="connsiteX70" fmla="*/ 1561013 w 1748528"/>
                  <a:gd name="connsiteY70" fmla="*/ 1063952 h 1987715"/>
                  <a:gd name="connsiteX71" fmla="*/ 1562292 w 1748528"/>
                  <a:gd name="connsiteY71" fmla="*/ 1065487 h 1987715"/>
                  <a:gd name="connsiteX72" fmla="*/ 1566641 w 1748528"/>
                  <a:gd name="connsiteY72" fmla="*/ 1069580 h 1987715"/>
                  <a:gd name="connsiteX73" fmla="*/ 1567408 w 1748528"/>
                  <a:gd name="connsiteY73" fmla="*/ 1071883 h 1987715"/>
                  <a:gd name="connsiteX74" fmla="*/ 1567408 w 1748528"/>
                  <a:gd name="connsiteY74" fmla="*/ 1074697 h 1987715"/>
                  <a:gd name="connsiteX75" fmla="*/ 1565618 w 1748528"/>
                  <a:gd name="connsiteY75" fmla="*/ 1079557 h 1987715"/>
                  <a:gd name="connsiteX76" fmla="*/ 1565362 w 1748528"/>
                  <a:gd name="connsiteY76" fmla="*/ 1080581 h 1987715"/>
                  <a:gd name="connsiteX77" fmla="*/ 1566129 w 1748528"/>
                  <a:gd name="connsiteY77" fmla="*/ 1082883 h 1987715"/>
                  <a:gd name="connsiteX78" fmla="*/ 1569199 w 1748528"/>
                  <a:gd name="connsiteY78" fmla="*/ 1086465 h 1987715"/>
                  <a:gd name="connsiteX79" fmla="*/ 1570223 w 1748528"/>
                  <a:gd name="connsiteY79" fmla="*/ 1088511 h 1987715"/>
                  <a:gd name="connsiteX80" fmla="*/ 1569711 w 1748528"/>
                  <a:gd name="connsiteY80" fmla="*/ 1090558 h 1987715"/>
                  <a:gd name="connsiteX81" fmla="*/ 1567408 w 1748528"/>
                  <a:gd name="connsiteY81" fmla="*/ 1091837 h 1987715"/>
                  <a:gd name="connsiteX82" fmla="*/ 1565874 w 1748528"/>
                  <a:gd name="connsiteY82" fmla="*/ 1092348 h 1987715"/>
                  <a:gd name="connsiteX83" fmla="*/ 1563059 w 1748528"/>
                  <a:gd name="connsiteY83" fmla="*/ 1092604 h 1987715"/>
                  <a:gd name="connsiteX84" fmla="*/ 1561013 w 1748528"/>
                  <a:gd name="connsiteY84" fmla="*/ 1091581 h 1987715"/>
                  <a:gd name="connsiteX85" fmla="*/ 1559222 w 1748528"/>
                  <a:gd name="connsiteY85" fmla="*/ 1089279 h 1987715"/>
                  <a:gd name="connsiteX86" fmla="*/ 1557432 w 1748528"/>
                  <a:gd name="connsiteY86" fmla="*/ 1087999 h 1987715"/>
                  <a:gd name="connsiteX87" fmla="*/ 1555385 w 1748528"/>
                  <a:gd name="connsiteY87" fmla="*/ 1087232 h 1987715"/>
                  <a:gd name="connsiteX88" fmla="*/ 1553850 w 1748528"/>
                  <a:gd name="connsiteY88" fmla="*/ 1086976 h 1987715"/>
                  <a:gd name="connsiteX89" fmla="*/ 1550780 w 1748528"/>
                  <a:gd name="connsiteY89" fmla="*/ 1087999 h 1987715"/>
                  <a:gd name="connsiteX90" fmla="*/ 1548222 w 1748528"/>
                  <a:gd name="connsiteY90" fmla="*/ 1091325 h 1987715"/>
                  <a:gd name="connsiteX91" fmla="*/ 1546687 w 1748528"/>
                  <a:gd name="connsiteY91" fmla="*/ 1095930 h 1987715"/>
                  <a:gd name="connsiteX92" fmla="*/ 1545408 w 1748528"/>
                  <a:gd name="connsiteY92" fmla="*/ 1097209 h 1987715"/>
                  <a:gd name="connsiteX93" fmla="*/ 1541571 w 1748528"/>
                  <a:gd name="connsiteY93" fmla="*/ 1100023 h 1987715"/>
                  <a:gd name="connsiteX94" fmla="*/ 1541826 w 1748528"/>
                  <a:gd name="connsiteY94" fmla="*/ 1103349 h 1987715"/>
                  <a:gd name="connsiteX95" fmla="*/ 1541571 w 1748528"/>
                  <a:gd name="connsiteY95" fmla="*/ 1104884 h 1987715"/>
                  <a:gd name="connsiteX96" fmla="*/ 1539524 w 1748528"/>
                  <a:gd name="connsiteY96" fmla="*/ 1106163 h 1987715"/>
                  <a:gd name="connsiteX97" fmla="*/ 1537478 w 1748528"/>
                  <a:gd name="connsiteY97" fmla="*/ 1105907 h 1987715"/>
                  <a:gd name="connsiteX98" fmla="*/ 1532361 w 1748528"/>
                  <a:gd name="connsiteY98" fmla="*/ 1104628 h 1987715"/>
                  <a:gd name="connsiteX99" fmla="*/ 1525710 w 1748528"/>
                  <a:gd name="connsiteY99" fmla="*/ 1102581 h 1987715"/>
                  <a:gd name="connsiteX100" fmla="*/ 1523919 w 1748528"/>
                  <a:gd name="connsiteY100" fmla="*/ 1102325 h 1987715"/>
                  <a:gd name="connsiteX101" fmla="*/ 1522128 w 1748528"/>
                  <a:gd name="connsiteY101" fmla="*/ 1102581 h 1987715"/>
                  <a:gd name="connsiteX102" fmla="*/ 1520593 w 1748528"/>
                  <a:gd name="connsiteY102" fmla="*/ 1103860 h 1987715"/>
                  <a:gd name="connsiteX103" fmla="*/ 1516245 w 1748528"/>
                  <a:gd name="connsiteY103" fmla="*/ 1106930 h 1987715"/>
                  <a:gd name="connsiteX104" fmla="*/ 1514710 w 1748528"/>
                  <a:gd name="connsiteY104" fmla="*/ 1108465 h 1987715"/>
                  <a:gd name="connsiteX105" fmla="*/ 1512919 w 1748528"/>
                  <a:gd name="connsiteY105" fmla="*/ 1111023 h 1987715"/>
                  <a:gd name="connsiteX106" fmla="*/ 1510872 w 1748528"/>
                  <a:gd name="connsiteY106" fmla="*/ 1114349 h 1987715"/>
                  <a:gd name="connsiteX107" fmla="*/ 1509593 w 1748528"/>
                  <a:gd name="connsiteY107" fmla="*/ 1115372 h 1987715"/>
                  <a:gd name="connsiteX108" fmla="*/ 1508058 w 1748528"/>
                  <a:gd name="connsiteY108" fmla="*/ 1116140 h 1987715"/>
                  <a:gd name="connsiteX109" fmla="*/ 1504221 w 1748528"/>
                  <a:gd name="connsiteY109" fmla="*/ 1116651 h 1987715"/>
                  <a:gd name="connsiteX110" fmla="*/ 1500128 w 1748528"/>
                  <a:gd name="connsiteY110" fmla="*/ 1116140 h 1987715"/>
                  <a:gd name="connsiteX111" fmla="*/ 1496802 w 1748528"/>
                  <a:gd name="connsiteY111" fmla="*/ 1114861 h 1987715"/>
                  <a:gd name="connsiteX112" fmla="*/ 1495011 w 1748528"/>
                  <a:gd name="connsiteY112" fmla="*/ 1114605 h 1987715"/>
                  <a:gd name="connsiteX113" fmla="*/ 1490918 w 1748528"/>
                  <a:gd name="connsiteY113" fmla="*/ 1115628 h 1987715"/>
                  <a:gd name="connsiteX114" fmla="*/ 1489128 w 1748528"/>
                  <a:gd name="connsiteY114" fmla="*/ 1115628 h 1987715"/>
                  <a:gd name="connsiteX115" fmla="*/ 1482732 w 1748528"/>
                  <a:gd name="connsiteY115" fmla="*/ 1112302 h 1987715"/>
                  <a:gd name="connsiteX116" fmla="*/ 1479918 w 1748528"/>
                  <a:gd name="connsiteY116" fmla="*/ 1111535 h 1987715"/>
                  <a:gd name="connsiteX117" fmla="*/ 1477104 w 1748528"/>
                  <a:gd name="connsiteY117" fmla="*/ 1111535 h 1987715"/>
                  <a:gd name="connsiteX118" fmla="*/ 1475057 w 1748528"/>
                  <a:gd name="connsiteY118" fmla="*/ 1112302 h 1987715"/>
                  <a:gd name="connsiteX119" fmla="*/ 1471988 w 1748528"/>
                  <a:gd name="connsiteY119" fmla="*/ 1115372 h 1987715"/>
                  <a:gd name="connsiteX120" fmla="*/ 1471476 w 1748528"/>
                  <a:gd name="connsiteY120" fmla="*/ 1117419 h 1987715"/>
                  <a:gd name="connsiteX121" fmla="*/ 1471220 w 1748528"/>
                  <a:gd name="connsiteY121" fmla="*/ 1119977 h 1987715"/>
                  <a:gd name="connsiteX122" fmla="*/ 1471988 w 1748528"/>
                  <a:gd name="connsiteY122" fmla="*/ 1121512 h 1987715"/>
                  <a:gd name="connsiteX123" fmla="*/ 1474034 w 1748528"/>
                  <a:gd name="connsiteY123" fmla="*/ 1124838 h 1987715"/>
                  <a:gd name="connsiteX124" fmla="*/ 1475569 w 1748528"/>
                  <a:gd name="connsiteY124" fmla="*/ 1126628 h 1987715"/>
                  <a:gd name="connsiteX125" fmla="*/ 1477104 w 1748528"/>
                  <a:gd name="connsiteY125" fmla="*/ 1128931 h 1987715"/>
                  <a:gd name="connsiteX126" fmla="*/ 1477872 w 1748528"/>
                  <a:gd name="connsiteY126" fmla="*/ 1130721 h 1987715"/>
                  <a:gd name="connsiteX127" fmla="*/ 1477872 w 1748528"/>
                  <a:gd name="connsiteY127" fmla="*/ 1135326 h 1987715"/>
                  <a:gd name="connsiteX128" fmla="*/ 1477360 w 1748528"/>
                  <a:gd name="connsiteY128" fmla="*/ 1136861 h 1987715"/>
                  <a:gd name="connsiteX129" fmla="*/ 1475825 w 1748528"/>
                  <a:gd name="connsiteY129" fmla="*/ 1138908 h 1987715"/>
                  <a:gd name="connsiteX130" fmla="*/ 1473011 w 1748528"/>
                  <a:gd name="connsiteY130" fmla="*/ 1141466 h 1987715"/>
                  <a:gd name="connsiteX131" fmla="*/ 1471220 w 1748528"/>
                  <a:gd name="connsiteY131" fmla="*/ 1142745 h 1987715"/>
                  <a:gd name="connsiteX132" fmla="*/ 1467383 w 1748528"/>
                  <a:gd name="connsiteY132" fmla="*/ 1144536 h 1987715"/>
                  <a:gd name="connsiteX133" fmla="*/ 1464569 w 1748528"/>
                  <a:gd name="connsiteY133" fmla="*/ 1144536 h 1987715"/>
                  <a:gd name="connsiteX134" fmla="*/ 1460732 w 1748528"/>
                  <a:gd name="connsiteY134" fmla="*/ 1144024 h 1987715"/>
                  <a:gd name="connsiteX135" fmla="*/ 1457662 w 1748528"/>
                  <a:gd name="connsiteY135" fmla="*/ 1141466 h 1987715"/>
                  <a:gd name="connsiteX136" fmla="*/ 1456127 w 1748528"/>
                  <a:gd name="connsiteY136" fmla="*/ 1141466 h 1987715"/>
                  <a:gd name="connsiteX137" fmla="*/ 1454848 w 1748528"/>
                  <a:gd name="connsiteY137" fmla="*/ 1141977 h 1987715"/>
                  <a:gd name="connsiteX138" fmla="*/ 1453313 w 1748528"/>
                  <a:gd name="connsiteY138" fmla="*/ 1143768 h 1987715"/>
                  <a:gd name="connsiteX139" fmla="*/ 1453313 w 1748528"/>
                  <a:gd name="connsiteY139" fmla="*/ 1145303 h 1987715"/>
                  <a:gd name="connsiteX140" fmla="*/ 1456638 w 1748528"/>
                  <a:gd name="connsiteY140" fmla="*/ 1149396 h 1987715"/>
                  <a:gd name="connsiteX141" fmla="*/ 1458173 w 1748528"/>
                  <a:gd name="connsiteY141" fmla="*/ 1151443 h 1987715"/>
                  <a:gd name="connsiteX142" fmla="*/ 1458941 w 1748528"/>
                  <a:gd name="connsiteY142" fmla="*/ 1154513 h 1987715"/>
                  <a:gd name="connsiteX143" fmla="*/ 1459452 w 1748528"/>
                  <a:gd name="connsiteY143" fmla="*/ 1160397 h 1987715"/>
                  <a:gd name="connsiteX144" fmla="*/ 1458941 w 1748528"/>
                  <a:gd name="connsiteY144" fmla="*/ 1161931 h 1987715"/>
                  <a:gd name="connsiteX145" fmla="*/ 1455871 w 1748528"/>
                  <a:gd name="connsiteY145" fmla="*/ 1163978 h 1987715"/>
                  <a:gd name="connsiteX146" fmla="*/ 1452034 w 1748528"/>
                  <a:gd name="connsiteY146" fmla="*/ 1164234 h 1987715"/>
                  <a:gd name="connsiteX147" fmla="*/ 1448708 w 1748528"/>
                  <a:gd name="connsiteY147" fmla="*/ 1164234 h 1987715"/>
                  <a:gd name="connsiteX148" fmla="*/ 1443336 w 1748528"/>
                  <a:gd name="connsiteY148" fmla="*/ 1164490 h 1987715"/>
                  <a:gd name="connsiteX149" fmla="*/ 1440778 w 1748528"/>
                  <a:gd name="connsiteY149" fmla="*/ 1166280 h 1987715"/>
                  <a:gd name="connsiteX150" fmla="*/ 1434382 w 1748528"/>
                  <a:gd name="connsiteY150" fmla="*/ 1173699 h 1987715"/>
                  <a:gd name="connsiteX151" fmla="*/ 1432591 w 1748528"/>
                  <a:gd name="connsiteY151" fmla="*/ 1178816 h 1987715"/>
                  <a:gd name="connsiteX152" fmla="*/ 1429777 w 1748528"/>
                  <a:gd name="connsiteY152" fmla="*/ 1181374 h 1987715"/>
                  <a:gd name="connsiteX153" fmla="*/ 1423894 w 1748528"/>
                  <a:gd name="connsiteY153" fmla="*/ 1184188 h 1987715"/>
                  <a:gd name="connsiteX154" fmla="*/ 1418777 w 1748528"/>
                  <a:gd name="connsiteY154" fmla="*/ 1188025 h 1987715"/>
                  <a:gd name="connsiteX155" fmla="*/ 1412637 w 1748528"/>
                  <a:gd name="connsiteY155" fmla="*/ 1191862 h 1987715"/>
                  <a:gd name="connsiteX156" fmla="*/ 1409056 w 1748528"/>
                  <a:gd name="connsiteY156" fmla="*/ 1192630 h 1987715"/>
                  <a:gd name="connsiteX157" fmla="*/ 1403940 w 1748528"/>
                  <a:gd name="connsiteY157" fmla="*/ 1191095 h 1987715"/>
                  <a:gd name="connsiteX158" fmla="*/ 1400870 w 1748528"/>
                  <a:gd name="connsiteY158" fmla="*/ 1191351 h 1987715"/>
                  <a:gd name="connsiteX159" fmla="*/ 1398823 w 1748528"/>
                  <a:gd name="connsiteY159" fmla="*/ 1191862 h 1987715"/>
                  <a:gd name="connsiteX160" fmla="*/ 1396265 w 1748528"/>
                  <a:gd name="connsiteY160" fmla="*/ 1194165 h 1987715"/>
                  <a:gd name="connsiteX161" fmla="*/ 1394986 w 1748528"/>
                  <a:gd name="connsiteY161" fmla="*/ 1196723 h 1987715"/>
                  <a:gd name="connsiteX162" fmla="*/ 1393707 w 1748528"/>
                  <a:gd name="connsiteY162" fmla="*/ 1200816 h 1987715"/>
                  <a:gd name="connsiteX163" fmla="*/ 1391404 w 1748528"/>
                  <a:gd name="connsiteY163" fmla="*/ 1203118 h 1987715"/>
                  <a:gd name="connsiteX164" fmla="*/ 1387311 w 1748528"/>
                  <a:gd name="connsiteY164" fmla="*/ 1204909 h 1987715"/>
                  <a:gd name="connsiteX165" fmla="*/ 1385265 w 1748528"/>
                  <a:gd name="connsiteY165" fmla="*/ 1206444 h 1987715"/>
                  <a:gd name="connsiteX166" fmla="*/ 1383474 w 1748528"/>
                  <a:gd name="connsiteY166" fmla="*/ 1208235 h 1987715"/>
                  <a:gd name="connsiteX167" fmla="*/ 1379892 w 1748528"/>
                  <a:gd name="connsiteY167" fmla="*/ 1212584 h 1987715"/>
                  <a:gd name="connsiteX168" fmla="*/ 1378358 w 1748528"/>
                  <a:gd name="connsiteY168" fmla="*/ 1215398 h 1987715"/>
                  <a:gd name="connsiteX169" fmla="*/ 1376567 w 1748528"/>
                  <a:gd name="connsiteY169" fmla="*/ 1220770 h 1987715"/>
                  <a:gd name="connsiteX170" fmla="*/ 1374776 w 1748528"/>
                  <a:gd name="connsiteY170" fmla="*/ 1221793 h 1987715"/>
                  <a:gd name="connsiteX171" fmla="*/ 1371962 w 1748528"/>
                  <a:gd name="connsiteY171" fmla="*/ 1222305 h 1987715"/>
                  <a:gd name="connsiteX172" fmla="*/ 1369404 w 1748528"/>
                  <a:gd name="connsiteY172" fmla="*/ 1222049 h 1987715"/>
                  <a:gd name="connsiteX173" fmla="*/ 1367613 w 1748528"/>
                  <a:gd name="connsiteY173" fmla="*/ 1222561 h 1987715"/>
                  <a:gd name="connsiteX174" fmla="*/ 1363520 w 1748528"/>
                  <a:gd name="connsiteY174" fmla="*/ 1225375 h 1987715"/>
                  <a:gd name="connsiteX175" fmla="*/ 1361473 w 1748528"/>
                  <a:gd name="connsiteY175" fmla="*/ 1227933 h 1987715"/>
                  <a:gd name="connsiteX176" fmla="*/ 1359427 w 1748528"/>
                  <a:gd name="connsiteY176" fmla="*/ 1231770 h 1987715"/>
                  <a:gd name="connsiteX177" fmla="*/ 1358404 w 1748528"/>
                  <a:gd name="connsiteY177" fmla="*/ 1235608 h 1987715"/>
                  <a:gd name="connsiteX178" fmla="*/ 1358404 w 1748528"/>
                  <a:gd name="connsiteY178" fmla="*/ 1238422 h 1987715"/>
                  <a:gd name="connsiteX179" fmla="*/ 1358915 w 1748528"/>
                  <a:gd name="connsiteY179" fmla="*/ 1242259 h 1987715"/>
                  <a:gd name="connsiteX180" fmla="*/ 1360450 w 1748528"/>
                  <a:gd name="connsiteY180" fmla="*/ 1246096 h 1987715"/>
                  <a:gd name="connsiteX181" fmla="*/ 1362753 w 1748528"/>
                  <a:gd name="connsiteY181" fmla="*/ 1249678 h 1987715"/>
                  <a:gd name="connsiteX182" fmla="*/ 1363520 w 1748528"/>
                  <a:gd name="connsiteY182" fmla="*/ 1252236 h 1987715"/>
                  <a:gd name="connsiteX183" fmla="*/ 1363008 w 1748528"/>
                  <a:gd name="connsiteY183" fmla="*/ 1254538 h 1987715"/>
                  <a:gd name="connsiteX184" fmla="*/ 1361729 w 1748528"/>
                  <a:gd name="connsiteY184" fmla="*/ 1256841 h 1987715"/>
                  <a:gd name="connsiteX185" fmla="*/ 1359171 w 1748528"/>
                  <a:gd name="connsiteY185" fmla="*/ 1259655 h 1987715"/>
                  <a:gd name="connsiteX186" fmla="*/ 1353799 w 1748528"/>
                  <a:gd name="connsiteY186" fmla="*/ 1262724 h 1987715"/>
                  <a:gd name="connsiteX187" fmla="*/ 1351241 w 1748528"/>
                  <a:gd name="connsiteY187" fmla="*/ 1262980 h 1987715"/>
                  <a:gd name="connsiteX188" fmla="*/ 1349706 w 1748528"/>
                  <a:gd name="connsiteY188" fmla="*/ 1261701 h 1987715"/>
                  <a:gd name="connsiteX189" fmla="*/ 1346636 w 1748528"/>
                  <a:gd name="connsiteY189" fmla="*/ 1257864 h 1987715"/>
                  <a:gd name="connsiteX190" fmla="*/ 1344078 w 1748528"/>
                  <a:gd name="connsiteY190" fmla="*/ 1256585 h 1987715"/>
                  <a:gd name="connsiteX191" fmla="*/ 1341519 w 1748528"/>
                  <a:gd name="connsiteY191" fmla="*/ 1256073 h 1987715"/>
                  <a:gd name="connsiteX192" fmla="*/ 1336147 w 1748528"/>
                  <a:gd name="connsiteY192" fmla="*/ 1257352 h 1987715"/>
                  <a:gd name="connsiteX193" fmla="*/ 1334868 w 1748528"/>
                  <a:gd name="connsiteY193" fmla="*/ 1257352 h 1987715"/>
                  <a:gd name="connsiteX194" fmla="*/ 1332310 w 1748528"/>
                  <a:gd name="connsiteY194" fmla="*/ 1256585 h 1987715"/>
                  <a:gd name="connsiteX195" fmla="*/ 1330263 w 1748528"/>
                  <a:gd name="connsiteY195" fmla="*/ 1255562 h 1987715"/>
                  <a:gd name="connsiteX196" fmla="*/ 1325147 w 1748528"/>
                  <a:gd name="connsiteY196" fmla="*/ 1251980 h 1987715"/>
                  <a:gd name="connsiteX197" fmla="*/ 1322333 w 1748528"/>
                  <a:gd name="connsiteY197" fmla="*/ 1251468 h 1987715"/>
                  <a:gd name="connsiteX198" fmla="*/ 1319775 w 1748528"/>
                  <a:gd name="connsiteY198" fmla="*/ 1251468 h 1987715"/>
                  <a:gd name="connsiteX199" fmla="*/ 1317728 w 1748528"/>
                  <a:gd name="connsiteY199" fmla="*/ 1250957 h 1987715"/>
                  <a:gd name="connsiteX200" fmla="*/ 1315937 w 1748528"/>
                  <a:gd name="connsiteY200" fmla="*/ 1249678 h 1987715"/>
                  <a:gd name="connsiteX201" fmla="*/ 1315426 w 1748528"/>
                  <a:gd name="connsiteY201" fmla="*/ 1248399 h 1987715"/>
                  <a:gd name="connsiteX202" fmla="*/ 1313379 w 1748528"/>
                  <a:gd name="connsiteY202" fmla="*/ 1247887 h 1987715"/>
                  <a:gd name="connsiteX203" fmla="*/ 1311077 w 1748528"/>
                  <a:gd name="connsiteY203" fmla="*/ 1248399 h 1987715"/>
                  <a:gd name="connsiteX204" fmla="*/ 1307495 w 1748528"/>
                  <a:gd name="connsiteY204" fmla="*/ 1250445 h 1987715"/>
                  <a:gd name="connsiteX205" fmla="*/ 1306216 w 1748528"/>
                  <a:gd name="connsiteY205" fmla="*/ 1252492 h 1987715"/>
                  <a:gd name="connsiteX206" fmla="*/ 1306472 w 1748528"/>
                  <a:gd name="connsiteY206" fmla="*/ 1256073 h 1987715"/>
                  <a:gd name="connsiteX207" fmla="*/ 1304426 w 1748528"/>
                  <a:gd name="connsiteY207" fmla="*/ 1258120 h 1987715"/>
                  <a:gd name="connsiteX208" fmla="*/ 1302635 w 1748528"/>
                  <a:gd name="connsiteY208" fmla="*/ 1258631 h 1987715"/>
                  <a:gd name="connsiteX209" fmla="*/ 1301612 w 1748528"/>
                  <a:gd name="connsiteY209" fmla="*/ 1260166 h 1987715"/>
                  <a:gd name="connsiteX210" fmla="*/ 1300588 w 1748528"/>
                  <a:gd name="connsiteY210" fmla="*/ 1264004 h 1987715"/>
                  <a:gd name="connsiteX211" fmla="*/ 1298798 w 1748528"/>
                  <a:gd name="connsiteY211" fmla="*/ 1265027 h 1987715"/>
                  <a:gd name="connsiteX212" fmla="*/ 1297007 w 1748528"/>
                  <a:gd name="connsiteY212" fmla="*/ 1265027 h 1987715"/>
                  <a:gd name="connsiteX213" fmla="*/ 1294704 w 1748528"/>
                  <a:gd name="connsiteY213" fmla="*/ 1263492 h 1987715"/>
                  <a:gd name="connsiteX214" fmla="*/ 1293170 w 1748528"/>
                  <a:gd name="connsiteY214" fmla="*/ 1261957 h 1987715"/>
                  <a:gd name="connsiteX215" fmla="*/ 1288309 w 1748528"/>
                  <a:gd name="connsiteY215" fmla="*/ 1255050 h 1987715"/>
                  <a:gd name="connsiteX216" fmla="*/ 1283960 w 1748528"/>
                  <a:gd name="connsiteY216" fmla="*/ 1250445 h 1987715"/>
                  <a:gd name="connsiteX217" fmla="*/ 1280890 w 1748528"/>
                  <a:gd name="connsiteY217" fmla="*/ 1248654 h 1987715"/>
                  <a:gd name="connsiteX218" fmla="*/ 1278076 w 1748528"/>
                  <a:gd name="connsiteY218" fmla="*/ 1249166 h 1987715"/>
                  <a:gd name="connsiteX219" fmla="*/ 1276541 w 1748528"/>
                  <a:gd name="connsiteY219" fmla="*/ 1250189 h 1987715"/>
                  <a:gd name="connsiteX220" fmla="*/ 1276285 w 1748528"/>
                  <a:gd name="connsiteY220" fmla="*/ 1252492 h 1987715"/>
                  <a:gd name="connsiteX221" fmla="*/ 1277309 w 1748528"/>
                  <a:gd name="connsiteY221" fmla="*/ 1254538 h 1987715"/>
                  <a:gd name="connsiteX222" fmla="*/ 1281402 w 1748528"/>
                  <a:gd name="connsiteY222" fmla="*/ 1257608 h 1987715"/>
                  <a:gd name="connsiteX223" fmla="*/ 1282169 w 1748528"/>
                  <a:gd name="connsiteY223" fmla="*/ 1258887 h 1987715"/>
                  <a:gd name="connsiteX224" fmla="*/ 1282937 w 1748528"/>
                  <a:gd name="connsiteY224" fmla="*/ 1264771 h 1987715"/>
                  <a:gd name="connsiteX225" fmla="*/ 1283960 w 1748528"/>
                  <a:gd name="connsiteY225" fmla="*/ 1268097 h 1987715"/>
                  <a:gd name="connsiteX226" fmla="*/ 1286518 w 1748528"/>
                  <a:gd name="connsiteY226" fmla="*/ 1270143 h 1987715"/>
                  <a:gd name="connsiteX227" fmla="*/ 1287286 w 1748528"/>
                  <a:gd name="connsiteY227" fmla="*/ 1271931 h 1987715"/>
                  <a:gd name="connsiteX228" fmla="*/ 1286774 w 1748528"/>
                  <a:gd name="connsiteY228" fmla="*/ 1273978 h 1987715"/>
                  <a:gd name="connsiteX229" fmla="*/ 1284216 w 1748528"/>
                  <a:gd name="connsiteY229" fmla="*/ 1276536 h 1987715"/>
                  <a:gd name="connsiteX230" fmla="*/ 1283704 w 1748528"/>
                  <a:gd name="connsiteY230" fmla="*/ 1277559 h 1987715"/>
                  <a:gd name="connsiteX231" fmla="*/ 1283960 w 1748528"/>
                  <a:gd name="connsiteY231" fmla="*/ 1279606 h 1987715"/>
                  <a:gd name="connsiteX232" fmla="*/ 1285495 w 1748528"/>
                  <a:gd name="connsiteY232" fmla="*/ 1282164 h 1987715"/>
                  <a:gd name="connsiteX233" fmla="*/ 1286007 w 1748528"/>
                  <a:gd name="connsiteY233" fmla="*/ 1283955 h 1987715"/>
                  <a:gd name="connsiteX234" fmla="*/ 1287030 w 1748528"/>
                  <a:gd name="connsiteY234" fmla="*/ 1285746 h 1987715"/>
                  <a:gd name="connsiteX235" fmla="*/ 1290356 w 1748528"/>
                  <a:gd name="connsiteY235" fmla="*/ 1289583 h 1987715"/>
                  <a:gd name="connsiteX236" fmla="*/ 1290611 w 1748528"/>
                  <a:gd name="connsiteY236" fmla="*/ 1290350 h 1987715"/>
                  <a:gd name="connsiteX237" fmla="*/ 1290100 w 1748528"/>
                  <a:gd name="connsiteY237" fmla="*/ 1292909 h 1987715"/>
                  <a:gd name="connsiteX238" fmla="*/ 1290611 w 1748528"/>
                  <a:gd name="connsiteY238" fmla="*/ 1293676 h 1987715"/>
                  <a:gd name="connsiteX239" fmla="*/ 1290356 w 1748528"/>
                  <a:gd name="connsiteY239" fmla="*/ 1297513 h 1987715"/>
                  <a:gd name="connsiteX240" fmla="*/ 1288821 w 1748528"/>
                  <a:gd name="connsiteY240" fmla="*/ 1299304 h 1987715"/>
                  <a:gd name="connsiteX241" fmla="*/ 1284216 w 1748528"/>
                  <a:gd name="connsiteY241" fmla="*/ 1300583 h 1987715"/>
                  <a:gd name="connsiteX242" fmla="*/ 1282937 w 1748528"/>
                  <a:gd name="connsiteY242" fmla="*/ 1301862 h 1987715"/>
                  <a:gd name="connsiteX243" fmla="*/ 1281658 w 1748528"/>
                  <a:gd name="connsiteY243" fmla="*/ 1304676 h 1987715"/>
                  <a:gd name="connsiteX244" fmla="*/ 1281402 w 1748528"/>
                  <a:gd name="connsiteY244" fmla="*/ 1307490 h 1987715"/>
                  <a:gd name="connsiteX245" fmla="*/ 1282681 w 1748528"/>
                  <a:gd name="connsiteY245" fmla="*/ 1309537 h 1987715"/>
                  <a:gd name="connsiteX246" fmla="*/ 1284472 w 1748528"/>
                  <a:gd name="connsiteY246" fmla="*/ 1310816 h 1987715"/>
                  <a:gd name="connsiteX247" fmla="*/ 1287030 w 1748528"/>
                  <a:gd name="connsiteY247" fmla="*/ 1311328 h 1987715"/>
                  <a:gd name="connsiteX248" fmla="*/ 1288565 w 1748528"/>
                  <a:gd name="connsiteY248" fmla="*/ 1313374 h 1987715"/>
                  <a:gd name="connsiteX249" fmla="*/ 1288821 w 1748528"/>
                  <a:gd name="connsiteY249" fmla="*/ 1315677 h 1987715"/>
                  <a:gd name="connsiteX250" fmla="*/ 1288565 w 1748528"/>
                  <a:gd name="connsiteY250" fmla="*/ 1316956 h 1987715"/>
                  <a:gd name="connsiteX251" fmla="*/ 1286774 w 1748528"/>
                  <a:gd name="connsiteY251" fmla="*/ 1319514 h 1987715"/>
                  <a:gd name="connsiteX252" fmla="*/ 1283448 w 1748528"/>
                  <a:gd name="connsiteY252" fmla="*/ 1321816 h 1987715"/>
                  <a:gd name="connsiteX253" fmla="*/ 1282681 w 1748528"/>
                  <a:gd name="connsiteY253" fmla="*/ 1323607 h 1987715"/>
                  <a:gd name="connsiteX254" fmla="*/ 1281402 w 1748528"/>
                  <a:gd name="connsiteY254" fmla="*/ 1325909 h 1987715"/>
                  <a:gd name="connsiteX255" fmla="*/ 1281658 w 1748528"/>
                  <a:gd name="connsiteY255" fmla="*/ 1328468 h 1987715"/>
                  <a:gd name="connsiteX256" fmla="*/ 1282169 w 1748528"/>
                  <a:gd name="connsiteY256" fmla="*/ 1330258 h 1987715"/>
                  <a:gd name="connsiteX257" fmla="*/ 1284216 w 1748528"/>
                  <a:gd name="connsiteY257" fmla="*/ 1333072 h 1987715"/>
                  <a:gd name="connsiteX258" fmla="*/ 1283448 w 1748528"/>
                  <a:gd name="connsiteY258" fmla="*/ 1334096 h 1987715"/>
                  <a:gd name="connsiteX259" fmla="*/ 1279611 w 1748528"/>
                  <a:gd name="connsiteY259" fmla="*/ 1336654 h 1987715"/>
                  <a:gd name="connsiteX260" fmla="*/ 1274495 w 1748528"/>
                  <a:gd name="connsiteY260" fmla="*/ 1340747 h 1987715"/>
                  <a:gd name="connsiteX261" fmla="*/ 1271425 w 1748528"/>
                  <a:gd name="connsiteY261" fmla="*/ 1341259 h 1987715"/>
                  <a:gd name="connsiteX262" fmla="*/ 1267843 w 1748528"/>
                  <a:gd name="connsiteY262" fmla="*/ 1341003 h 1987715"/>
                  <a:gd name="connsiteX263" fmla="*/ 1265541 w 1748528"/>
                  <a:gd name="connsiteY263" fmla="*/ 1341514 h 1987715"/>
                  <a:gd name="connsiteX264" fmla="*/ 1264262 w 1748528"/>
                  <a:gd name="connsiteY264" fmla="*/ 1342538 h 1987715"/>
                  <a:gd name="connsiteX265" fmla="*/ 1260425 w 1748528"/>
                  <a:gd name="connsiteY265" fmla="*/ 1345863 h 1987715"/>
                  <a:gd name="connsiteX266" fmla="*/ 1258378 w 1748528"/>
                  <a:gd name="connsiteY266" fmla="*/ 1346119 h 1987715"/>
                  <a:gd name="connsiteX267" fmla="*/ 1254285 w 1748528"/>
                  <a:gd name="connsiteY267" fmla="*/ 1345863 h 1987715"/>
                  <a:gd name="connsiteX268" fmla="*/ 1251983 w 1748528"/>
                  <a:gd name="connsiteY268" fmla="*/ 1345608 h 1987715"/>
                  <a:gd name="connsiteX269" fmla="*/ 1249168 w 1748528"/>
                  <a:gd name="connsiteY269" fmla="*/ 1344073 h 1987715"/>
                  <a:gd name="connsiteX270" fmla="*/ 1246866 w 1748528"/>
                  <a:gd name="connsiteY270" fmla="*/ 1344840 h 1987715"/>
                  <a:gd name="connsiteX271" fmla="*/ 1246355 w 1748528"/>
                  <a:gd name="connsiteY271" fmla="*/ 1345352 h 1987715"/>
                  <a:gd name="connsiteX272" fmla="*/ 1243541 w 1748528"/>
                  <a:gd name="connsiteY272" fmla="*/ 1349957 h 1987715"/>
                  <a:gd name="connsiteX273" fmla="*/ 1242773 w 1748528"/>
                  <a:gd name="connsiteY273" fmla="*/ 1352259 h 1987715"/>
                  <a:gd name="connsiteX274" fmla="*/ 1241750 w 1748528"/>
                  <a:gd name="connsiteY274" fmla="*/ 1353538 h 1987715"/>
                  <a:gd name="connsiteX275" fmla="*/ 1231261 w 1748528"/>
                  <a:gd name="connsiteY275" fmla="*/ 1362236 h 1987715"/>
                  <a:gd name="connsiteX276" fmla="*/ 1228703 w 1748528"/>
                  <a:gd name="connsiteY276" fmla="*/ 1369910 h 1987715"/>
                  <a:gd name="connsiteX277" fmla="*/ 1226912 w 1748528"/>
                  <a:gd name="connsiteY277" fmla="*/ 1372213 h 1987715"/>
                  <a:gd name="connsiteX278" fmla="*/ 1224354 w 1748528"/>
                  <a:gd name="connsiteY278" fmla="*/ 1373236 h 1987715"/>
                  <a:gd name="connsiteX279" fmla="*/ 1221796 w 1748528"/>
                  <a:gd name="connsiteY279" fmla="*/ 1375283 h 1987715"/>
                  <a:gd name="connsiteX280" fmla="*/ 1216424 w 1748528"/>
                  <a:gd name="connsiteY280" fmla="*/ 1380399 h 1987715"/>
                  <a:gd name="connsiteX281" fmla="*/ 1213354 w 1748528"/>
                  <a:gd name="connsiteY281" fmla="*/ 1382701 h 1987715"/>
                  <a:gd name="connsiteX282" fmla="*/ 1209005 w 1748528"/>
                  <a:gd name="connsiteY282" fmla="*/ 1384236 h 1987715"/>
                  <a:gd name="connsiteX283" fmla="*/ 1205935 w 1748528"/>
                  <a:gd name="connsiteY283" fmla="*/ 1385004 h 1987715"/>
                  <a:gd name="connsiteX284" fmla="*/ 1203633 w 1748528"/>
                  <a:gd name="connsiteY284" fmla="*/ 1386539 h 1987715"/>
                  <a:gd name="connsiteX285" fmla="*/ 1199795 w 1748528"/>
                  <a:gd name="connsiteY285" fmla="*/ 1389609 h 1987715"/>
                  <a:gd name="connsiteX286" fmla="*/ 1191353 w 1748528"/>
                  <a:gd name="connsiteY286" fmla="*/ 1395492 h 1987715"/>
                  <a:gd name="connsiteX287" fmla="*/ 1190074 w 1748528"/>
                  <a:gd name="connsiteY287" fmla="*/ 1396772 h 1987715"/>
                  <a:gd name="connsiteX288" fmla="*/ 1188028 w 1748528"/>
                  <a:gd name="connsiteY288" fmla="*/ 1399330 h 1987715"/>
                  <a:gd name="connsiteX289" fmla="*/ 1187772 w 1748528"/>
                  <a:gd name="connsiteY289" fmla="*/ 1401376 h 1987715"/>
                  <a:gd name="connsiteX290" fmla="*/ 1187260 w 1748528"/>
                  <a:gd name="connsiteY290" fmla="*/ 1402655 h 1987715"/>
                  <a:gd name="connsiteX291" fmla="*/ 1185469 w 1748528"/>
                  <a:gd name="connsiteY291" fmla="*/ 1404190 h 1987715"/>
                  <a:gd name="connsiteX292" fmla="*/ 1184702 w 1748528"/>
                  <a:gd name="connsiteY292" fmla="*/ 1405725 h 1987715"/>
                  <a:gd name="connsiteX293" fmla="*/ 1183423 w 1748528"/>
                  <a:gd name="connsiteY293" fmla="*/ 1407260 h 1987715"/>
                  <a:gd name="connsiteX294" fmla="*/ 1182655 w 1748528"/>
                  <a:gd name="connsiteY294" fmla="*/ 1409818 h 1987715"/>
                  <a:gd name="connsiteX295" fmla="*/ 1182655 w 1748528"/>
                  <a:gd name="connsiteY295" fmla="*/ 1411609 h 1987715"/>
                  <a:gd name="connsiteX296" fmla="*/ 1182400 w 1748528"/>
                  <a:gd name="connsiteY296" fmla="*/ 1413400 h 1987715"/>
                  <a:gd name="connsiteX297" fmla="*/ 1181120 w 1748528"/>
                  <a:gd name="connsiteY297" fmla="*/ 1414935 h 1987715"/>
                  <a:gd name="connsiteX298" fmla="*/ 1179841 w 1748528"/>
                  <a:gd name="connsiteY298" fmla="*/ 1416981 h 1987715"/>
                  <a:gd name="connsiteX299" fmla="*/ 1176772 w 1748528"/>
                  <a:gd name="connsiteY299" fmla="*/ 1418005 h 1987715"/>
                  <a:gd name="connsiteX300" fmla="*/ 1173190 w 1748528"/>
                  <a:gd name="connsiteY300" fmla="*/ 1420051 h 1987715"/>
                  <a:gd name="connsiteX301" fmla="*/ 1171143 w 1748528"/>
                  <a:gd name="connsiteY301" fmla="*/ 1422865 h 1987715"/>
                  <a:gd name="connsiteX302" fmla="*/ 1166027 w 1748528"/>
                  <a:gd name="connsiteY302" fmla="*/ 1425935 h 1987715"/>
                  <a:gd name="connsiteX303" fmla="*/ 1165004 w 1748528"/>
                  <a:gd name="connsiteY303" fmla="*/ 1428237 h 1987715"/>
                  <a:gd name="connsiteX304" fmla="*/ 1165771 w 1748528"/>
                  <a:gd name="connsiteY304" fmla="*/ 1431307 h 1987715"/>
                  <a:gd name="connsiteX305" fmla="*/ 1164492 w 1748528"/>
                  <a:gd name="connsiteY305" fmla="*/ 1433098 h 1987715"/>
                  <a:gd name="connsiteX306" fmla="*/ 1160655 w 1748528"/>
                  <a:gd name="connsiteY306" fmla="*/ 1435400 h 1987715"/>
                  <a:gd name="connsiteX307" fmla="*/ 1159887 w 1748528"/>
                  <a:gd name="connsiteY307" fmla="*/ 1437191 h 1987715"/>
                  <a:gd name="connsiteX308" fmla="*/ 1159887 w 1748528"/>
                  <a:gd name="connsiteY308" fmla="*/ 1438470 h 1987715"/>
                  <a:gd name="connsiteX309" fmla="*/ 1160911 w 1748528"/>
                  <a:gd name="connsiteY309" fmla="*/ 1442563 h 1987715"/>
                  <a:gd name="connsiteX310" fmla="*/ 1160143 w 1748528"/>
                  <a:gd name="connsiteY310" fmla="*/ 1445377 h 1987715"/>
                  <a:gd name="connsiteX311" fmla="*/ 1157841 w 1748528"/>
                  <a:gd name="connsiteY311" fmla="*/ 1449726 h 1987715"/>
                  <a:gd name="connsiteX312" fmla="*/ 1157329 w 1748528"/>
                  <a:gd name="connsiteY312" fmla="*/ 1451773 h 1987715"/>
                  <a:gd name="connsiteX313" fmla="*/ 1158097 w 1748528"/>
                  <a:gd name="connsiteY313" fmla="*/ 1454587 h 1987715"/>
                  <a:gd name="connsiteX314" fmla="*/ 1162446 w 1748528"/>
                  <a:gd name="connsiteY314" fmla="*/ 1462517 h 1987715"/>
                  <a:gd name="connsiteX315" fmla="*/ 1166539 w 1748528"/>
                  <a:gd name="connsiteY315" fmla="*/ 1468913 h 1987715"/>
                  <a:gd name="connsiteX316" fmla="*/ 1167562 w 1748528"/>
                  <a:gd name="connsiteY316" fmla="*/ 1473773 h 1987715"/>
                  <a:gd name="connsiteX317" fmla="*/ 1167818 w 1748528"/>
                  <a:gd name="connsiteY317" fmla="*/ 1476843 h 1987715"/>
                  <a:gd name="connsiteX318" fmla="*/ 1167562 w 1748528"/>
                  <a:gd name="connsiteY318" fmla="*/ 1479401 h 1987715"/>
                  <a:gd name="connsiteX319" fmla="*/ 1166795 w 1748528"/>
                  <a:gd name="connsiteY319" fmla="*/ 1481448 h 1987715"/>
                  <a:gd name="connsiteX320" fmla="*/ 1164492 w 1748528"/>
                  <a:gd name="connsiteY320" fmla="*/ 1486820 h 1987715"/>
                  <a:gd name="connsiteX321" fmla="*/ 1163725 w 1748528"/>
                  <a:gd name="connsiteY321" fmla="*/ 1495006 h 1987715"/>
                  <a:gd name="connsiteX322" fmla="*/ 1160143 w 1748528"/>
                  <a:gd name="connsiteY322" fmla="*/ 1498588 h 1987715"/>
                  <a:gd name="connsiteX323" fmla="*/ 1157841 w 1748528"/>
                  <a:gd name="connsiteY323" fmla="*/ 1500379 h 1987715"/>
                  <a:gd name="connsiteX324" fmla="*/ 1152469 w 1748528"/>
                  <a:gd name="connsiteY324" fmla="*/ 1503960 h 1987715"/>
                  <a:gd name="connsiteX325" fmla="*/ 1149910 w 1748528"/>
                  <a:gd name="connsiteY325" fmla="*/ 1506518 h 1987715"/>
                  <a:gd name="connsiteX326" fmla="*/ 1148887 w 1748528"/>
                  <a:gd name="connsiteY326" fmla="*/ 1515984 h 1987715"/>
                  <a:gd name="connsiteX327" fmla="*/ 1148631 w 1748528"/>
                  <a:gd name="connsiteY327" fmla="*/ 1519565 h 1987715"/>
                  <a:gd name="connsiteX328" fmla="*/ 1148375 w 1748528"/>
                  <a:gd name="connsiteY328" fmla="*/ 1522379 h 1987715"/>
                  <a:gd name="connsiteX329" fmla="*/ 1147096 w 1748528"/>
                  <a:gd name="connsiteY329" fmla="*/ 1524937 h 1987715"/>
                  <a:gd name="connsiteX330" fmla="*/ 1147096 w 1748528"/>
                  <a:gd name="connsiteY330" fmla="*/ 1526472 h 1987715"/>
                  <a:gd name="connsiteX331" fmla="*/ 1147608 w 1748528"/>
                  <a:gd name="connsiteY331" fmla="*/ 1528519 h 1987715"/>
                  <a:gd name="connsiteX332" fmla="*/ 1147608 w 1748528"/>
                  <a:gd name="connsiteY332" fmla="*/ 1531333 h 1987715"/>
                  <a:gd name="connsiteX333" fmla="*/ 1148120 w 1748528"/>
                  <a:gd name="connsiteY333" fmla="*/ 1533635 h 1987715"/>
                  <a:gd name="connsiteX334" fmla="*/ 1147608 w 1748528"/>
                  <a:gd name="connsiteY334" fmla="*/ 1535938 h 1987715"/>
                  <a:gd name="connsiteX335" fmla="*/ 1146585 w 1748528"/>
                  <a:gd name="connsiteY335" fmla="*/ 1536961 h 1987715"/>
                  <a:gd name="connsiteX336" fmla="*/ 1145306 w 1748528"/>
                  <a:gd name="connsiteY336" fmla="*/ 1541310 h 1987715"/>
                  <a:gd name="connsiteX337" fmla="*/ 1146073 w 1748528"/>
                  <a:gd name="connsiteY337" fmla="*/ 1546170 h 1987715"/>
                  <a:gd name="connsiteX338" fmla="*/ 1147352 w 1748528"/>
                  <a:gd name="connsiteY338" fmla="*/ 1548729 h 1987715"/>
                  <a:gd name="connsiteX339" fmla="*/ 1147352 w 1748528"/>
                  <a:gd name="connsiteY339" fmla="*/ 1550519 h 1987715"/>
                  <a:gd name="connsiteX340" fmla="*/ 1145817 w 1748528"/>
                  <a:gd name="connsiteY340" fmla="*/ 1551287 h 1987715"/>
                  <a:gd name="connsiteX341" fmla="*/ 1145561 w 1748528"/>
                  <a:gd name="connsiteY341" fmla="*/ 1552310 h 1987715"/>
                  <a:gd name="connsiteX342" fmla="*/ 1144282 w 1748528"/>
                  <a:gd name="connsiteY342" fmla="*/ 1555380 h 1987715"/>
                  <a:gd name="connsiteX343" fmla="*/ 1140701 w 1748528"/>
                  <a:gd name="connsiteY343" fmla="*/ 1558194 h 1987715"/>
                  <a:gd name="connsiteX344" fmla="*/ 1140445 w 1748528"/>
                  <a:gd name="connsiteY344" fmla="*/ 1558706 h 1987715"/>
                  <a:gd name="connsiteX345" fmla="*/ 1140701 w 1748528"/>
                  <a:gd name="connsiteY345" fmla="*/ 1562031 h 1987715"/>
                  <a:gd name="connsiteX346" fmla="*/ 1139933 w 1748528"/>
                  <a:gd name="connsiteY346" fmla="*/ 1563054 h 1987715"/>
                  <a:gd name="connsiteX347" fmla="*/ 1138399 w 1748528"/>
                  <a:gd name="connsiteY347" fmla="*/ 1563822 h 1987715"/>
                  <a:gd name="connsiteX348" fmla="*/ 1137119 w 1748528"/>
                  <a:gd name="connsiteY348" fmla="*/ 1563822 h 1987715"/>
                  <a:gd name="connsiteX349" fmla="*/ 1135584 w 1748528"/>
                  <a:gd name="connsiteY349" fmla="*/ 1561520 h 1987715"/>
                  <a:gd name="connsiteX350" fmla="*/ 1134050 w 1748528"/>
                  <a:gd name="connsiteY350" fmla="*/ 1561008 h 1987715"/>
                  <a:gd name="connsiteX351" fmla="*/ 1130980 w 1748528"/>
                  <a:gd name="connsiteY351" fmla="*/ 1561008 h 1987715"/>
                  <a:gd name="connsiteX352" fmla="*/ 1128677 w 1748528"/>
                  <a:gd name="connsiteY352" fmla="*/ 1561520 h 1987715"/>
                  <a:gd name="connsiteX353" fmla="*/ 1127910 w 1748528"/>
                  <a:gd name="connsiteY353" fmla="*/ 1562287 h 1987715"/>
                  <a:gd name="connsiteX354" fmla="*/ 1127910 w 1748528"/>
                  <a:gd name="connsiteY354" fmla="*/ 1563822 h 1987715"/>
                  <a:gd name="connsiteX355" fmla="*/ 1128677 w 1748528"/>
                  <a:gd name="connsiteY355" fmla="*/ 1565613 h 1987715"/>
                  <a:gd name="connsiteX356" fmla="*/ 1128677 w 1748528"/>
                  <a:gd name="connsiteY356" fmla="*/ 1568171 h 1987715"/>
                  <a:gd name="connsiteX357" fmla="*/ 1130724 w 1748528"/>
                  <a:gd name="connsiteY357" fmla="*/ 1572776 h 1987715"/>
                  <a:gd name="connsiteX358" fmla="*/ 1130468 w 1748528"/>
                  <a:gd name="connsiteY358" fmla="*/ 1573543 h 1987715"/>
                  <a:gd name="connsiteX359" fmla="*/ 1128933 w 1748528"/>
                  <a:gd name="connsiteY359" fmla="*/ 1576357 h 1987715"/>
                  <a:gd name="connsiteX360" fmla="*/ 1129445 w 1748528"/>
                  <a:gd name="connsiteY360" fmla="*/ 1578148 h 1987715"/>
                  <a:gd name="connsiteX361" fmla="*/ 1131491 w 1748528"/>
                  <a:gd name="connsiteY361" fmla="*/ 1579683 h 1987715"/>
                  <a:gd name="connsiteX362" fmla="*/ 1132515 w 1748528"/>
                  <a:gd name="connsiteY362" fmla="*/ 1580962 h 1987715"/>
                  <a:gd name="connsiteX363" fmla="*/ 1132515 w 1748528"/>
                  <a:gd name="connsiteY363" fmla="*/ 1584032 h 1987715"/>
                  <a:gd name="connsiteX364" fmla="*/ 1130212 w 1748528"/>
                  <a:gd name="connsiteY364" fmla="*/ 1585567 h 1987715"/>
                  <a:gd name="connsiteX365" fmla="*/ 1130724 w 1748528"/>
                  <a:gd name="connsiteY365" fmla="*/ 1587613 h 1987715"/>
                  <a:gd name="connsiteX366" fmla="*/ 1130468 w 1748528"/>
                  <a:gd name="connsiteY366" fmla="*/ 1588381 h 1987715"/>
                  <a:gd name="connsiteX367" fmla="*/ 1128933 w 1748528"/>
                  <a:gd name="connsiteY367" fmla="*/ 1589916 h 1987715"/>
                  <a:gd name="connsiteX368" fmla="*/ 1126887 w 1748528"/>
                  <a:gd name="connsiteY368" fmla="*/ 1589916 h 1987715"/>
                  <a:gd name="connsiteX369" fmla="*/ 1124584 w 1748528"/>
                  <a:gd name="connsiteY369" fmla="*/ 1589404 h 1987715"/>
                  <a:gd name="connsiteX370" fmla="*/ 1122794 w 1748528"/>
                  <a:gd name="connsiteY370" fmla="*/ 1589660 h 1987715"/>
                  <a:gd name="connsiteX371" fmla="*/ 1117677 w 1748528"/>
                  <a:gd name="connsiteY371" fmla="*/ 1592474 h 1987715"/>
                  <a:gd name="connsiteX372" fmla="*/ 1116654 w 1748528"/>
                  <a:gd name="connsiteY372" fmla="*/ 1593753 h 1987715"/>
                  <a:gd name="connsiteX373" fmla="*/ 1116910 w 1748528"/>
                  <a:gd name="connsiteY373" fmla="*/ 1595288 h 1987715"/>
                  <a:gd name="connsiteX374" fmla="*/ 1117421 w 1748528"/>
                  <a:gd name="connsiteY374" fmla="*/ 1596567 h 1987715"/>
                  <a:gd name="connsiteX375" fmla="*/ 1117165 w 1748528"/>
                  <a:gd name="connsiteY375" fmla="*/ 1597846 h 1987715"/>
                  <a:gd name="connsiteX376" fmla="*/ 1115375 w 1748528"/>
                  <a:gd name="connsiteY376" fmla="*/ 1599381 h 1987715"/>
                  <a:gd name="connsiteX377" fmla="*/ 1114351 w 1748528"/>
                  <a:gd name="connsiteY377" fmla="*/ 1600660 h 1987715"/>
                  <a:gd name="connsiteX378" fmla="*/ 1114096 w 1748528"/>
                  <a:gd name="connsiteY378" fmla="*/ 1604241 h 1987715"/>
                  <a:gd name="connsiteX379" fmla="*/ 1115119 w 1748528"/>
                  <a:gd name="connsiteY379" fmla="*/ 1606032 h 1987715"/>
                  <a:gd name="connsiteX380" fmla="*/ 1118189 w 1748528"/>
                  <a:gd name="connsiteY380" fmla="*/ 1608079 h 1987715"/>
                  <a:gd name="connsiteX381" fmla="*/ 1119212 w 1748528"/>
                  <a:gd name="connsiteY381" fmla="*/ 1609870 h 1987715"/>
                  <a:gd name="connsiteX382" fmla="*/ 1119212 w 1748528"/>
                  <a:gd name="connsiteY382" fmla="*/ 1611916 h 1987715"/>
                  <a:gd name="connsiteX383" fmla="*/ 1117677 w 1748528"/>
                  <a:gd name="connsiteY383" fmla="*/ 1614474 h 1987715"/>
                  <a:gd name="connsiteX384" fmla="*/ 1116910 w 1748528"/>
                  <a:gd name="connsiteY384" fmla="*/ 1616777 h 1987715"/>
                  <a:gd name="connsiteX385" fmla="*/ 1116910 w 1748528"/>
                  <a:gd name="connsiteY385" fmla="*/ 1617800 h 1987715"/>
                  <a:gd name="connsiteX386" fmla="*/ 1118189 w 1748528"/>
                  <a:gd name="connsiteY386" fmla="*/ 1619591 h 1987715"/>
                  <a:gd name="connsiteX387" fmla="*/ 1121003 w 1748528"/>
                  <a:gd name="connsiteY387" fmla="*/ 1621381 h 1987715"/>
                  <a:gd name="connsiteX388" fmla="*/ 1122026 w 1748528"/>
                  <a:gd name="connsiteY388" fmla="*/ 1622916 h 1987715"/>
                  <a:gd name="connsiteX389" fmla="*/ 1122026 w 1748528"/>
                  <a:gd name="connsiteY389" fmla="*/ 1624963 h 1987715"/>
                  <a:gd name="connsiteX390" fmla="*/ 1122538 w 1748528"/>
                  <a:gd name="connsiteY390" fmla="*/ 1626498 h 1987715"/>
                  <a:gd name="connsiteX391" fmla="*/ 1124073 w 1748528"/>
                  <a:gd name="connsiteY391" fmla="*/ 1627777 h 1987715"/>
                  <a:gd name="connsiteX392" fmla="*/ 1127654 w 1748528"/>
                  <a:gd name="connsiteY392" fmla="*/ 1629568 h 1987715"/>
                  <a:gd name="connsiteX393" fmla="*/ 1129701 w 1748528"/>
                  <a:gd name="connsiteY393" fmla="*/ 1630335 h 1987715"/>
                  <a:gd name="connsiteX394" fmla="*/ 1133026 w 1748528"/>
                  <a:gd name="connsiteY394" fmla="*/ 1630847 h 1987715"/>
                  <a:gd name="connsiteX395" fmla="*/ 1134305 w 1748528"/>
                  <a:gd name="connsiteY395" fmla="*/ 1632382 h 1987715"/>
                  <a:gd name="connsiteX396" fmla="*/ 1134561 w 1748528"/>
                  <a:gd name="connsiteY396" fmla="*/ 1634172 h 1987715"/>
                  <a:gd name="connsiteX397" fmla="*/ 1133538 w 1748528"/>
                  <a:gd name="connsiteY397" fmla="*/ 1636475 h 1987715"/>
                  <a:gd name="connsiteX398" fmla="*/ 1133282 w 1748528"/>
                  <a:gd name="connsiteY398" fmla="*/ 1638777 h 1987715"/>
                  <a:gd name="connsiteX399" fmla="*/ 1134050 w 1748528"/>
                  <a:gd name="connsiteY399" fmla="*/ 1640568 h 1987715"/>
                  <a:gd name="connsiteX400" fmla="*/ 1136864 w 1748528"/>
                  <a:gd name="connsiteY400" fmla="*/ 1645940 h 1987715"/>
                  <a:gd name="connsiteX401" fmla="*/ 1140445 w 1748528"/>
                  <a:gd name="connsiteY401" fmla="*/ 1647987 h 1987715"/>
                  <a:gd name="connsiteX402" fmla="*/ 1141724 w 1748528"/>
                  <a:gd name="connsiteY402" fmla="*/ 1649010 h 1987715"/>
                  <a:gd name="connsiteX403" fmla="*/ 1142236 w 1748528"/>
                  <a:gd name="connsiteY403" fmla="*/ 1650289 h 1987715"/>
                  <a:gd name="connsiteX404" fmla="*/ 1142492 w 1748528"/>
                  <a:gd name="connsiteY404" fmla="*/ 1654126 h 1987715"/>
                  <a:gd name="connsiteX405" fmla="*/ 1145306 w 1748528"/>
                  <a:gd name="connsiteY405" fmla="*/ 1659499 h 1987715"/>
                  <a:gd name="connsiteX406" fmla="*/ 1149143 w 1748528"/>
                  <a:gd name="connsiteY406" fmla="*/ 1662824 h 1987715"/>
                  <a:gd name="connsiteX407" fmla="*/ 1153492 w 1748528"/>
                  <a:gd name="connsiteY407" fmla="*/ 1665127 h 1987715"/>
                  <a:gd name="connsiteX408" fmla="*/ 1157585 w 1748528"/>
                  <a:gd name="connsiteY408" fmla="*/ 1668450 h 1987715"/>
                  <a:gd name="connsiteX409" fmla="*/ 1159887 w 1748528"/>
                  <a:gd name="connsiteY409" fmla="*/ 1671775 h 1987715"/>
                  <a:gd name="connsiteX410" fmla="*/ 1161422 w 1748528"/>
                  <a:gd name="connsiteY410" fmla="*/ 1674334 h 1987715"/>
                  <a:gd name="connsiteX411" fmla="*/ 1162446 w 1748528"/>
                  <a:gd name="connsiteY411" fmla="*/ 1680217 h 1987715"/>
                  <a:gd name="connsiteX412" fmla="*/ 1162190 w 1748528"/>
                  <a:gd name="connsiteY412" fmla="*/ 1683287 h 1987715"/>
                  <a:gd name="connsiteX413" fmla="*/ 1160911 w 1748528"/>
                  <a:gd name="connsiteY413" fmla="*/ 1686357 h 1987715"/>
                  <a:gd name="connsiteX414" fmla="*/ 1158864 w 1748528"/>
                  <a:gd name="connsiteY414" fmla="*/ 1689939 h 1987715"/>
                  <a:gd name="connsiteX415" fmla="*/ 1158608 w 1748528"/>
                  <a:gd name="connsiteY415" fmla="*/ 1691985 h 1987715"/>
                  <a:gd name="connsiteX416" fmla="*/ 1158864 w 1748528"/>
                  <a:gd name="connsiteY416" fmla="*/ 1694032 h 1987715"/>
                  <a:gd name="connsiteX417" fmla="*/ 1160143 w 1748528"/>
                  <a:gd name="connsiteY417" fmla="*/ 1695311 h 1987715"/>
                  <a:gd name="connsiteX418" fmla="*/ 1166283 w 1748528"/>
                  <a:gd name="connsiteY418" fmla="*/ 1696334 h 1987715"/>
                  <a:gd name="connsiteX419" fmla="*/ 1168329 w 1748528"/>
                  <a:gd name="connsiteY419" fmla="*/ 1697869 h 1987715"/>
                  <a:gd name="connsiteX420" fmla="*/ 1169609 w 1748528"/>
                  <a:gd name="connsiteY420" fmla="*/ 1702474 h 1987715"/>
                  <a:gd name="connsiteX421" fmla="*/ 1169864 w 1748528"/>
                  <a:gd name="connsiteY421" fmla="*/ 1706567 h 1987715"/>
                  <a:gd name="connsiteX422" fmla="*/ 1170632 w 1748528"/>
                  <a:gd name="connsiteY422" fmla="*/ 1709125 h 1987715"/>
                  <a:gd name="connsiteX423" fmla="*/ 1171399 w 1748528"/>
                  <a:gd name="connsiteY423" fmla="*/ 1711428 h 1987715"/>
                  <a:gd name="connsiteX424" fmla="*/ 1172934 w 1748528"/>
                  <a:gd name="connsiteY424" fmla="*/ 1713730 h 1987715"/>
                  <a:gd name="connsiteX425" fmla="*/ 1175237 w 1748528"/>
                  <a:gd name="connsiteY425" fmla="*/ 1715521 h 1987715"/>
                  <a:gd name="connsiteX426" fmla="*/ 1179074 w 1748528"/>
                  <a:gd name="connsiteY426" fmla="*/ 1716800 h 1987715"/>
                  <a:gd name="connsiteX427" fmla="*/ 1183934 w 1748528"/>
                  <a:gd name="connsiteY427" fmla="*/ 1717311 h 1987715"/>
                  <a:gd name="connsiteX428" fmla="*/ 1184702 w 1748528"/>
                  <a:gd name="connsiteY428" fmla="*/ 1718335 h 1987715"/>
                  <a:gd name="connsiteX429" fmla="*/ 1183423 w 1748528"/>
                  <a:gd name="connsiteY429" fmla="*/ 1720637 h 1987715"/>
                  <a:gd name="connsiteX430" fmla="*/ 1182400 w 1748528"/>
                  <a:gd name="connsiteY430" fmla="*/ 1724474 h 1987715"/>
                  <a:gd name="connsiteX431" fmla="*/ 1182400 w 1748528"/>
                  <a:gd name="connsiteY431" fmla="*/ 1725498 h 1987715"/>
                  <a:gd name="connsiteX432" fmla="*/ 1183423 w 1748528"/>
                  <a:gd name="connsiteY432" fmla="*/ 1727288 h 1987715"/>
                  <a:gd name="connsiteX433" fmla="*/ 1185214 w 1748528"/>
                  <a:gd name="connsiteY433" fmla="*/ 1729079 h 1987715"/>
                  <a:gd name="connsiteX434" fmla="*/ 1185469 w 1748528"/>
                  <a:gd name="connsiteY434" fmla="*/ 1730358 h 1987715"/>
                  <a:gd name="connsiteX435" fmla="*/ 1182400 w 1748528"/>
                  <a:gd name="connsiteY435" fmla="*/ 1732916 h 1987715"/>
                  <a:gd name="connsiteX436" fmla="*/ 1181888 w 1748528"/>
                  <a:gd name="connsiteY436" fmla="*/ 1734451 h 1987715"/>
                  <a:gd name="connsiteX437" fmla="*/ 1181888 w 1748528"/>
                  <a:gd name="connsiteY437" fmla="*/ 1735730 h 1987715"/>
                  <a:gd name="connsiteX438" fmla="*/ 1184446 w 1748528"/>
                  <a:gd name="connsiteY438" fmla="*/ 1739056 h 1987715"/>
                  <a:gd name="connsiteX439" fmla="*/ 1184446 w 1748528"/>
                  <a:gd name="connsiteY439" fmla="*/ 1740335 h 1987715"/>
                  <a:gd name="connsiteX440" fmla="*/ 1181120 w 1748528"/>
                  <a:gd name="connsiteY440" fmla="*/ 1744684 h 1987715"/>
                  <a:gd name="connsiteX441" fmla="*/ 1178818 w 1748528"/>
                  <a:gd name="connsiteY441" fmla="*/ 1747498 h 1987715"/>
                  <a:gd name="connsiteX442" fmla="*/ 1177283 w 1748528"/>
                  <a:gd name="connsiteY442" fmla="*/ 1750568 h 1987715"/>
                  <a:gd name="connsiteX443" fmla="*/ 1174725 w 1748528"/>
                  <a:gd name="connsiteY443" fmla="*/ 1751335 h 1987715"/>
                  <a:gd name="connsiteX444" fmla="*/ 1168585 w 1748528"/>
                  <a:gd name="connsiteY444" fmla="*/ 1750568 h 1987715"/>
                  <a:gd name="connsiteX445" fmla="*/ 1160399 w 1748528"/>
                  <a:gd name="connsiteY445" fmla="*/ 1748777 h 1987715"/>
                  <a:gd name="connsiteX446" fmla="*/ 1157585 w 1748528"/>
                  <a:gd name="connsiteY446" fmla="*/ 1748777 h 1987715"/>
                  <a:gd name="connsiteX447" fmla="*/ 1154004 w 1748528"/>
                  <a:gd name="connsiteY447" fmla="*/ 1750056 h 1987715"/>
                  <a:gd name="connsiteX448" fmla="*/ 1150678 w 1748528"/>
                  <a:gd name="connsiteY448" fmla="*/ 1751591 h 1987715"/>
                  <a:gd name="connsiteX449" fmla="*/ 1147352 w 1748528"/>
                  <a:gd name="connsiteY449" fmla="*/ 1753638 h 1987715"/>
                  <a:gd name="connsiteX450" fmla="*/ 1144538 w 1748528"/>
                  <a:gd name="connsiteY450" fmla="*/ 1757987 h 1987715"/>
                  <a:gd name="connsiteX451" fmla="*/ 1142747 w 1748528"/>
                  <a:gd name="connsiteY451" fmla="*/ 1766173 h 1987715"/>
                  <a:gd name="connsiteX452" fmla="*/ 1142236 w 1748528"/>
                  <a:gd name="connsiteY452" fmla="*/ 1767452 h 1987715"/>
                  <a:gd name="connsiteX453" fmla="*/ 1140957 w 1748528"/>
                  <a:gd name="connsiteY453" fmla="*/ 1769240 h 1987715"/>
                  <a:gd name="connsiteX454" fmla="*/ 1139166 w 1748528"/>
                  <a:gd name="connsiteY454" fmla="*/ 1770263 h 1987715"/>
                  <a:gd name="connsiteX455" fmla="*/ 1138143 w 1748528"/>
                  <a:gd name="connsiteY455" fmla="*/ 1772822 h 1987715"/>
                  <a:gd name="connsiteX456" fmla="*/ 1137631 w 1748528"/>
                  <a:gd name="connsiteY456" fmla="*/ 1777171 h 1987715"/>
                  <a:gd name="connsiteX457" fmla="*/ 1137631 w 1748528"/>
                  <a:gd name="connsiteY457" fmla="*/ 1778708 h 1987715"/>
                  <a:gd name="connsiteX458" fmla="*/ 1138399 w 1748528"/>
                  <a:gd name="connsiteY458" fmla="*/ 1780755 h 1987715"/>
                  <a:gd name="connsiteX459" fmla="*/ 1137119 w 1748528"/>
                  <a:gd name="connsiteY459" fmla="*/ 1782801 h 1987715"/>
                  <a:gd name="connsiteX460" fmla="*/ 1135329 w 1748528"/>
                  <a:gd name="connsiteY460" fmla="*/ 1784592 h 1987715"/>
                  <a:gd name="connsiteX461" fmla="*/ 1135329 w 1748528"/>
                  <a:gd name="connsiteY461" fmla="*/ 1785871 h 1987715"/>
                  <a:gd name="connsiteX462" fmla="*/ 1136608 w 1748528"/>
                  <a:gd name="connsiteY462" fmla="*/ 1787918 h 1987715"/>
                  <a:gd name="connsiteX463" fmla="*/ 1138143 w 1748528"/>
                  <a:gd name="connsiteY463" fmla="*/ 1788174 h 1987715"/>
                  <a:gd name="connsiteX464" fmla="*/ 1140445 w 1748528"/>
                  <a:gd name="connsiteY464" fmla="*/ 1787662 h 1987715"/>
                  <a:gd name="connsiteX465" fmla="*/ 1141724 w 1748528"/>
                  <a:gd name="connsiteY465" fmla="*/ 1787918 h 1987715"/>
                  <a:gd name="connsiteX466" fmla="*/ 1144538 w 1748528"/>
                  <a:gd name="connsiteY466" fmla="*/ 1791499 h 1987715"/>
                  <a:gd name="connsiteX467" fmla="*/ 1146841 w 1748528"/>
                  <a:gd name="connsiteY467" fmla="*/ 1795592 h 1987715"/>
                  <a:gd name="connsiteX468" fmla="*/ 1147864 w 1748528"/>
                  <a:gd name="connsiteY468" fmla="*/ 1798150 h 1987715"/>
                  <a:gd name="connsiteX469" fmla="*/ 1150166 w 1748528"/>
                  <a:gd name="connsiteY469" fmla="*/ 1807872 h 1987715"/>
                  <a:gd name="connsiteX470" fmla="*/ 1152980 w 1748528"/>
                  <a:gd name="connsiteY470" fmla="*/ 1808639 h 1987715"/>
                  <a:gd name="connsiteX471" fmla="*/ 1153748 w 1748528"/>
                  <a:gd name="connsiteY471" fmla="*/ 1811453 h 1987715"/>
                  <a:gd name="connsiteX472" fmla="*/ 1153748 w 1748528"/>
                  <a:gd name="connsiteY472" fmla="*/ 1816570 h 1987715"/>
                  <a:gd name="connsiteX473" fmla="*/ 1154771 w 1748528"/>
                  <a:gd name="connsiteY473" fmla="*/ 1819383 h 1987715"/>
                  <a:gd name="connsiteX474" fmla="*/ 1156050 w 1748528"/>
                  <a:gd name="connsiteY474" fmla="*/ 1821942 h 1987715"/>
                  <a:gd name="connsiteX475" fmla="*/ 1156562 w 1748528"/>
                  <a:gd name="connsiteY475" fmla="*/ 1823479 h 1987715"/>
                  <a:gd name="connsiteX476" fmla="*/ 1156818 w 1748528"/>
                  <a:gd name="connsiteY476" fmla="*/ 1827316 h 1987715"/>
                  <a:gd name="connsiteX477" fmla="*/ 1157329 w 1748528"/>
                  <a:gd name="connsiteY477" fmla="*/ 1829619 h 1987715"/>
                  <a:gd name="connsiteX478" fmla="*/ 1158608 w 1748528"/>
                  <a:gd name="connsiteY478" fmla="*/ 1832177 h 1987715"/>
                  <a:gd name="connsiteX479" fmla="*/ 1159120 w 1748528"/>
                  <a:gd name="connsiteY479" fmla="*/ 1834479 h 1987715"/>
                  <a:gd name="connsiteX480" fmla="*/ 1159632 w 1748528"/>
                  <a:gd name="connsiteY480" fmla="*/ 1835247 h 1987715"/>
                  <a:gd name="connsiteX481" fmla="*/ 1161934 w 1748528"/>
                  <a:gd name="connsiteY481" fmla="*/ 1834991 h 1987715"/>
                  <a:gd name="connsiteX482" fmla="*/ 1165260 w 1748528"/>
                  <a:gd name="connsiteY482" fmla="*/ 1836270 h 1987715"/>
                  <a:gd name="connsiteX483" fmla="*/ 1171399 w 1748528"/>
                  <a:gd name="connsiteY483" fmla="*/ 1839852 h 1987715"/>
                  <a:gd name="connsiteX484" fmla="*/ 1175748 w 1748528"/>
                  <a:gd name="connsiteY484" fmla="*/ 1843433 h 1987715"/>
                  <a:gd name="connsiteX485" fmla="*/ 1177539 w 1748528"/>
                  <a:gd name="connsiteY485" fmla="*/ 1845480 h 1987715"/>
                  <a:gd name="connsiteX486" fmla="*/ 1178306 w 1748528"/>
                  <a:gd name="connsiteY486" fmla="*/ 1846503 h 1987715"/>
                  <a:gd name="connsiteX487" fmla="*/ 1178306 w 1748528"/>
                  <a:gd name="connsiteY487" fmla="*/ 1848805 h 1987715"/>
                  <a:gd name="connsiteX488" fmla="*/ 1177539 w 1748528"/>
                  <a:gd name="connsiteY488" fmla="*/ 1853410 h 1987715"/>
                  <a:gd name="connsiteX489" fmla="*/ 1177539 w 1748528"/>
                  <a:gd name="connsiteY489" fmla="*/ 1861085 h 1987715"/>
                  <a:gd name="connsiteX490" fmla="*/ 1176516 w 1748528"/>
                  <a:gd name="connsiteY490" fmla="*/ 1869527 h 1987715"/>
                  <a:gd name="connsiteX491" fmla="*/ 1177027 w 1748528"/>
                  <a:gd name="connsiteY491" fmla="*/ 1873108 h 1987715"/>
                  <a:gd name="connsiteX492" fmla="*/ 1174981 w 1748528"/>
                  <a:gd name="connsiteY492" fmla="*/ 1873876 h 1987715"/>
                  <a:gd name="connsiteX493" fmla="*/ 1170120 w 1748528"/>
                  <a:gd name="connsiteY493" fmla="*/ 1875155 h 1987715"/>
                  <a:gd name="connsiteX494" fmla="*/ 1164492 w 1748528"/>
                  <a:gd name="connsiteY494" fmla="*/ 1875666 h 1987715"/>
                  <a:gd name="connsiteX495" fmla="*/ 1159887 w 1748528"/>
                  <a:gd name="connsiteY495" fmla="*/ 1875155 h 1987715"/>
                  <a:gd name="connsiteX496" fmla="*/ 1158608 w 1748528"/>
                  <a:gd name="connsiteY496" fmla="*/ 1875666 h 1987715"/>
                  <a:gd name="connsiteX497" fmla="*/ 1158608 w 1748528"/>
                  <a:gd name="connsiteY497" fmla="*/ 1877201 h 1987715"/>
                  <a:gd name="connsiteX498" fmla="*/ 1157073 w 1748528"/>
                  <a:gd name="connsiteY498" fmla="*/ 1877969 h 1987715"/>
                  <a:gd name="connsiteX499" fmla="*/ 1154515 w 1748528"/>
                  <a:gd name="connsiteY499" fmla="*/ 1878736 h 1987715"/>
                  <a:gd name="connsiteX500" fmla="*/ 1152469 w 1748528"/>
                  <a:gd name="connsiteY500" fmla="*/ 1879760 h 1987715"/>
                  <a:gd name="connsiteX501" fmla="*/ 1150678 w 1748528"/>
                  <a:gd name="connsiteY501" fmla="*/ 1879760 h 1987715"/>
                  <a:gd name="connsiteX502" fmla="*/ 1148375 w 1748528"/>
                  <a:gd name="connsiteY502" fmla="*/ 1878992 h 1987715"/>
                  <a:gd name="connsiteX503" fmla="*/ 1146841 w 1748528"/>
                  <a:gd name="connsiteY503" fmla="*/ 1881806 h 1987715"/>
                  <a:gd name="connsiteX504" fmla="*/ 1146841 w 1748528"/>
                  <a:gd name="connsiteY504" fmla="*/ 1883085 h 1987715"/>
                  <a:gd name="connsiteX505" fmla="*/ 1143771 w 1748528"/>
                  <a:gd name="connsiteY505" fmla="*/ 1883341 h 1987715"/>
                  <a:gd name="connsiteX506" fmla="*/ 1138399 w 1748528"/>
                  <a:gd name="connsiteY506" fmla="*/ 1882829 h 1987715"/>
                  <a:gd name="connsiteX507" fmla="*/ 1134050 w 1748528"/>
                  <a:gd name="connsiteY507" fmla="*/ 1882062 h 1987715"/>
                  <a:gd name="connsiteX508" fmla="*/ 1132259 w 1748528"/>
                  <a:gd name="connsiteY508" fmla="*/ 1881294 h 1987715"/>
                  <a:gd name="connsiteX509" fmla="*/ 1130212 w 1748528"/>
                  <a:gd name="connsiteY509" fmla="*/ 1881041 h 1987715"/>
                  <a:gd name="connsiteX510" fmla="*/ 1127142 w 1748528"/>
                  <a:gd name="connsiteY510" fmla="*/ 1881294 h 1987715"/>
                  <a:gd name="connsiteX511" fmla="*/ 1125096 w 1748528"/>
                  <a:gd name="connsiteY511" fmla="*/ 1882573 h 1987715"/>
                  <a:gd name="connsiteX512" fmla="*/ 1124328 w 1748528"/>
                  <a:gd name="connsiteY512" fmla="*/ 1884109 h 1987715"/>
                  <a:gd name="connsiteX513" fmla="*/ 1124328 w 1748528"/>
                  <a:gd name="connsiteY513" fmla="*/ 1886411 h 1987715"/>
                  <a:gd name="connsiteX514" fmla="*/ 1124840 w 1748528"/>
                  <a:gd name="connsiteY514" fmla="*/ 1888202 h 1987715"/>
                  <a:gd name="connsiteX515" fmla="*/ 1126119 w 1748528"/>
                  <a:gd name="connsiteY515" fmla="*/ 1890248 h 1987715"/>
                  <a:gd name="connsiteX516" fmla="*/ 1126375 w 1748528"/>
                  <a:gd name="connsiteY516" fmla="*/ 1891527 h 1987715"/>
                  <a:gd name="connsiteX517" fmla="*/ 1126375 w 1748528"/>
                  <a:gd name="connsiteY517" fmla="*/ 1893574 h 1987715"/>
                  <a:gd name="connsiteX518" fmla="*/ 1125608 w 1748528"/>
                  <a:gd name="connsiteY518" fmla="*/ 1895620 h 1987715"/>
                  <a:gd name="connsiteX519" fmla="*/ 1123049 w 1748528"/>
                  <a:gd name="connsiteY519" fmla="*/ 1898690 h 1987715"/>
                  <a:gd name="connsiteX520" fmla="*/ 1122538 w 1748528"/>
                  <a:gd name="connsiteY520" fmla="*/ 1899714 h 1987715"/>
                  <a:gd name="connsiteX521" fmla="*/ 1121770 w 1748528"/>
                  <a:gd name="connsiteY521" fmla="*/ 1903551 h 1987715"/>
                  <a:gd name="connsiteX522" fmla="*/ 1120491 w 1748528"/>
                  <a:gd name="connsiteY522" fmla="*/ 1904574 h 1987715"/>
                  <a:gd name="connsiteX523" fmla="*/ 1120491 w 1748528"/>
                  <a:gd name="connsiteY523" fmla="*/ 1905853 h 1987715"/>
                  <a:gd name="connsiteX524" fmla="*/ 1118956 w 1748528"/>
                  <a:gd name="connsiteY524" fmla="*/ 1907644 h 1987715"/>
                  <a:gd name="connsiteX525" fmla="*/ 1117421 w 1748528"/>
                  <a:gd name="connsiteY525" fmla="*/ 1908155 h 1987715"/>
                  <a:gd name="connsiteX526" fmla="*/ 1117421 w 1748528"/>
                  <a:gd name="connsiteY526" fmla="*/ 1910458 h 1987715"/>
                  <a:gd name="connsiteX527" fmla="*/ 1118445 w 1748528"/>
                  <a:gd name="connsiteY527" fmla="*/ 1911737 h 1987715"/>
                  <a:gd name="connsiteX528" fmla="*/ 1120747 w 1748528"/>
                  <a:gd name="connsiteY528" fmla="*/ 1914039 h 1987715"/>
                  <a:gd name="connsiteX529" fmla="*/ 1122026 w 1748528"/>
                  <a:gd name="connsiteY529" fmla="*/ 1916342 h 1987715"/>
                  <a:gd name="connsiteX530" fmla="*/ 1122026 w 1748528"/>
                  <a:gd name="connsiteY530" fmla="*/ 1917621 h 1987715"/>
                  <a:gd name="connsiteX531" fmla="*/ 1119212 w 1748528"/>
                  <a:gd name="connsiteY531" fmla="*/ 1919667 h 1987715"/>
                  <a:gd name="connsiteX532" fmla="*/ 1118956 w 1748528"/>
                  <a:gd name="connsiteY532" fmla="*/ 1921970 h 1987715"/>
                  <a:gd name="connsiteX533" fmla="*/ 1119979 w 1748528"/>
                  <a:gd name="connsiteY533" fmla="*/ 1924272 h 1987715"/>
                  <a:gd name="connsiteX534" fmla="*/ 1119724 w 1748528"/>
                  <a:gd name="connsiteY534" fmla="*/ 1925040 h 1987715"/>
                  <a:gd name="connsiteX535" fmla="*/ 1115119 w 1748528"/>
                  <a:gd name="connsiteY535" fmla="*/ 1930668 h 1987715"/>
                  <a:gd name="connsiteX536" fmla="*/ 1112049 w 1748528"/>
                  <a:gd name="connsiteY536" fmla="*/ 1932970 h 1987715"/>
                  <a:gd name="connsiteX537" fmla="*/ 1110258 w 1748528"/>
                  <a:gd name="connsiteY537" fmla="*/ 1935272 h 1987715"/>
                  <a:gd name="connsiteX538" fmla="*/ 1109747 w 1748528"/>
                  <a:gd name="connsiteY538" fmla="*/ 1936551 h 1987715"/>
                  <a:gd name="connsiteX539" fmla="*/ 1109747 w 1748528"/>
                  <a:gd name="connsiteY539" fmla="*/ 1939110 h 1987715"/>
                  <a:gd name="connsiteX540" fmla="*/ 1111026 w 1748528"/>
                  <a:gd name="connsiteY540" fmla="*/ 1941924 h 1987715"/>
                  <a:gd name="connsiteX541" fmla="*/ 1111026 w 1748528"/>
                  <a:gd name="connsiteY541" fmla="*/ 1942947 h 1987715"/>
                  <a:gd name="connsiteX542" fmla="*/ 1108723 w 1748528"/>
                  <a:gd name="connsiteY542" fmla="*/ 1944994 h 1987715"/>
                  <a:gd name="connsiteX543" fmla="*/ 1108468 w 1748528"/>
                  <a:gd name="connsiteY543" fmla="*/ 1945761 h 1987715"/>
                  <a:gd name="connsiteX544" fmla="*/ 1109235 w 1748528"/>
                  <a:gd name="connsiteY544" fmla="*/ 1947296 h 1987715"/>
                  <a:gd name="connsiteX545" fmla="*/ 1110770 w 1748528"/>
                  <a:gd name="connsiteY545" fmla="*/ 1948319 h 1987715"/>
                  <a:gd name="connsiteX546" fmla="*/ 1111282 w 1748528"/>
                  <a:gd name="connsiteY546" fmla="*/ 1949598 h 1987715"/>
                  <a:gd name="connsiteX547" fmla="*/ 1111026 w 1748528"/>
                  <a:gd name="connsiteY547" fmla="*/ 1950878 h 1987715"/>
                  <a:gd name="connsiteX548" fmla="*/ 1109491 w 1748528"/>
                  <a:gd name="connsiteY548" fmla="*/ 1953436 h 1987715"/>
                  <a:gd name="connsiteX549" fmla="*/ 1110258 w 1748528"/>
                  <a:gd name="connsiteY549" fmla="*/ 1955738 h 1987715"/>
                  <a:gd name="connsiteX550" fmla="*/ 1110258 w 1748528"/>
                  <a:gd name="connsiteY550" fmla="*/ 1957529 h 1987715"/>
                  <a:gd name="connsiteX551" fmla="*/ 1109235 w 1748528"/>
                  <a:gd name="connsiteY551" fmla="*/ 1960087 h 1987715"/>
                  <a:gd name="connsiteX552" fmla="*/ 1107956 w 1748528"/>
                  <a:gd name="connsiteY552" fmla="*/ 1961878 h 1987715"/>
                  <a:gd name="connsiteX553" fmla="*/ 1105909 w 1748528"/>
                  <a:gd name="connsiteY553" fmla="*/ 1962901 h 1987715"/>
                  <a:gd name="connsiteX554" fmla="*/ 1102072 w 1748528"/>
                  <a:gd name="connsiteY554" fmla="*/ 1963669 h 1987715"/>
                  <a:gd name="connsiteX555" fmla="*/ 1100793 w 1748528"/>
                  <a:gd name="connsiteY555" fmla="*/ 1964436 h 1987715"/>
                  <a:gd name="connsiteX556" fmla="*/ 1099258 w 1748528"/>
                  <a:gd name="connsiteY556" fmla="*/ 1966483 h 1987715"/>
                  <a:gd name="connsiteX557" fmla="*/ 1098746 w 1748528"/>
                  <a:gd name="connsiteY557" fmla="*/ 1971855 h 1987715"/>
                  <a:gd name="connsiteX558" fmla="*/ 1098746 w 1748528"/>
                  <a:gd name="connsiteY558" fmla="*/ 1975948 h 1987715"/>
                  <a:gd name="connsiteX559" fmla="*/ 1100026 w 1748528"/>
                  <a:gd name="connsiteY559" fmla="*/ 1977994 h 1987715"/>
                  <a:gd name="connsiteX560" fmla="*/ 1103863 w 1748528"/>
                  <a:gd name="connsiteY560" fmla="*/ 1981832 h 1987715"/>
                  <a:gd name="connsiteX561" fmla="*/ 1104886 w 1748528"/>
                  <a:gd name="connsiteY561" fmla="*/ 1983878 h 1987715"/>
                  <a:gd name="connsiteX562" fmla="*/ 1104630 w 1748528"/>
                  <a:gd name="connsiteY562" fmla="*/ 1984901 h 1987715"/>
                  <a:gd name="connsiteX563" fmla="*/ 1101561 w 1748528"/>
                  <a:gd name="connsiteY563" fmla="*/ 1986948 h 1987715"/>
                  <a:gd name="connsiteX564" fmla="*/ 1095421 w 1748528"/>
                  <a:gd name="connsiteY564" fmla="*/ 1987715 h 1987715"/>
                  <a:gd name="connsiteX565" fmla="*/ 1090816 w 1748528"/>
                  <a:gd name="connsiteY565" fmla="*/ 1987460 h 1987715"/>
                  <a:gd name="connsiteX566" fmla="*/ 1086979 w 1748528"/>
                  <a:gd name="connsiteY566" fmla="*/ 1985925 h 1987715"/>
                  <a:gd name="connsiteX567" fmla="*/ 1086211 w 1748528"/>
                  <a:gd name="connsiteY567" fmla="*/ 1983111 h 1987715"/>
                  <a:gd name="connsiteX568" fmla="*/ 1086979 w 1748528"/>
                  <a:gd name="connsiteY568" fmla="*/ 1980553 h 1987715"/>
                  <a:gd name="connsiteX569" fmla="*/ 1086979 w 1748528"/>
                  <a:gd name="connsiteY569" fmla="*/ 1976971 h 1987715"/>
                  <a:gd name="connsiteX570" fmla="*/ 1085444 w 1748528"/>
                  <a:gd name="connsiteY570" fmla="*/ 1973390 h 1987715"/>
                  <a:gd name="connsiteX571" fmla="*/ 1081351 w 1748528"/>
                  <a:gd name="connsiteY571" fmla="*/ 1966738 h 1987715"/>
                  <a:gd name="connsiteX572" fmla="*/ 1078792 w 1748528"/>
                  <a:gd name="connsiteY572" fmla="*/ 1964436 h 1987715"/>
                  <a:gd name="connsiteX573" fmla="*/ 1078025 w 1748528"/>
                  <a:gd name="connsiteY573" fmla="*/ 1962901 h 1987715"/>
                  <a:gd name="connsiteX574" fmla="*/ 1077002 w 1748528"/>
                  <a:gd name="connsiteY574" fmla="*/ 1959319 h 1987715"/>
                  <a:gd name="connsiteX575" fmla="*/ 1075979 w 1748528"/>
                  <a:gd name="connsiteY575" fmla="*/ 1956506 h 1987715"/>
                  <a:gd name="connsiteX576" fmla="*/ 1073420 w 1748528"/>
                  <a:gd name="connsiteY576" fmla="*/ 1950878 h 1987715"/>
                  <a:gd name="connsiteX577" fmla="*/ 1072909 w 1748528"/>
                  <a:gd name="connsiteY577" fmla="*/ 1949854 h 1987715"/>
                  <a:gd name="connsiteX578" fmla="*/ 1072397 w 1748528"/>
                  <a:gd name="connsiteY578" fmla="*/ 1947552 h 1987715"/>
                  <a:gd name="connsiteX579" fmla="*/ 1073420 w 1748528"/>
                  <a:gd name="connsiteY579" fmla="*/ 1940901 h 1987715"/>
                  <a:gd name="connsiteX580" fmla="*/ 1070862 w 1748528"/>
                  <a:gd name="connsiteY580" fmla="*/ 1937831 h 1987715"/>
                  <a:gd name="connsiteX581" fmla="*/ 1071374 w 1748528"/>
                  <a:gd name="connsiteY581" fmla="*/ 1936040 h 1987715"/>
                  <a:gd name="connsiteX582" fmla="*/ 1073676 w 1748528"/>
                  <a:gd name="connsiteY582" fmla="*/ 1934505 h 1987715"/>
                  <a:gd name="connsiteX583" fmla="*/ 1074444 w 1748528"/>
                  <a:gd name="connsiteY583" fmla="*/ 1932458 h 1987715"/>
                  <a:gd name="connsiteX584" fmla="*/ 1074188 w 1748528"/>
                  <a:gd name="connsiteY584" fmla="*/ 1930156 h 1987715"/>
                  <a:gd name="connsiteX585" fmla="*/ 1073164 w 1748528"/>
                  <a:gd name="connsiteY585" fmla="*/ 1927854 h 1987715"/>
                  <a:gd name="connsiteX586" fmla="*/ 1071630 w 1748528"/>
                  <a:gd name="connsiteY586" fmla="*/ 1927342 h 1987715"/>
                  <a:gd name="connsiteX587" fmla="*/ 1066257 w 1748528"/>
                  <a:gd name="connsiteY587" fmla="*/ 1929130 h 1987715"/>
                  <a:gd name="connsiteX588" fmla="*/ 1063699 w 1748528"/>
                  <a:gd name="connsiteY588" fmla="*/ 1929386 h 1987715"/>
                  <a:gd name="connsiteX589" fmla="*/ 1061908 w 1748528"/>
                  <a:gd name="connsiteY589" fmla="*/ 1927851 h 1987715"/>
                  <a:gd name="connsiteX590" fmla="*/ 1058583 w 1748528"/>
                  <a:gd name="connsiteY590" fmla="*/ 1919153 h 1987715"/>
                  <a:gd name="connsiteX591" fmla="*/ 1058327 w 1748528"/>
                  <a:gd name="connsiteY591" fmla="*/ 1916595 h 1987715"/>
                  <a:gd name="connsiteX592" fmla="*/ 1057304 w 1748528"/>
                  <a:gd name="connsiteY592" fmla="*/ 1915316 h 1987715"/>
                  <a:gd name="connsiteX593" fmla="*/ 1056792 w 1748528"/>
                  <a:gd name="connsiteY593" fmla="*/ 1911990 h 1987715"/>
                  <a:gd name="connsiteX594" fmla="*/ 1056792 w 1748528"/>
                  <a:gd name="connsiteY594" fmla="*/ 1909688 h 1987715"/>
                  <a:gd name="connsiteX595" fmla="*/ 1057559 w 1748528"/>
                  <a:gd name="connsiteY595" fmla="*/ 1904060 h 1987715"/>
                  <a:gd name="connsiteX596" fmla="*/ 1057559 w 1748528"/>
                  <a:gd name="connsiteY596" fmla="*/ 1902013 h 1987715"/>
                  <a:gd name="connsiteX597" fmla="*/ 1056280 w 1748528"/>
                  <a:gd name="connsiteY597" fmla="*/ 1899199 h 1987715"/>
                  <a:gd name="connsiteX598" fmla="*/ 1054234 w 1748528"/>
                  <a:gd name="connsiteY598" fmla="*/ 1895874 h 1987715"/>
                  <a:gd name="connsiteX599" fmla="*/ 1053210 w 1748528"/>
                  <a:gd name="connsiteY599" fmla="*/ 1892036 h 1987715"/>
                  <a:gd name="connsiteX600" fmla="*/ 1051931 w 1748528"/>
                  <a:gd name="connsiteY600" fmla="*/ 1885385 h 1987715"/>
                  <a:gd name="connsiteX601" fmla="*/ 1051931 w 1748528"/>
                  <a:gd name="connsiteY601" fmla="*/ 1882315 h 1987715"/>
                  <a:gd name="connsiteX602" fmla="*/ 1051164 w 1748528"/>
                  <a:gd name="connsiteY602" fmla="*/ 1879757 h 1987715"/>
                  <a:gd name="connsiteX603" fmla="*/ 1049117 w 1748528"/>
                  <a:gd name="connsiteY603" fmla="*/ 1876431 h 1987715"/>
                  <a:gd name="connsiteX604" fmla="*/ 1047327 w 1748528"/>
                  <a:gd name="connsiteY604" fmla="*/ 1874896 h 1987715"/>
                  <a:gd name="connsiteX605" fmla="*/ 1044513 w 1748528"/>
                  <a:gd name="connsiteY605" fmla="*/ 1874643 h 1987715"/>
                  <a:gd name="connsiteX606" fmla="*/ 1039908 w 1748528"/>
                  <a:gd name="connsiteY606" fmla="*/ 1876690 h 1987715"/>
                  <a:gd name="connsiteX607" fmla="*/ 1033768 w 1748528"/>
                  <a:gd name="connsiteY607" fmla="*/ 1881806 h 1987715"/>
                  <a:gd name="connsiteX608" fmla="*/ 1030698 w 1748528"/>
                  <a:gd name="connsiteY608" fmla="*/ 1884364 h 1987715"/>
                  <a:gd name="connsiteX609" fmla="*/ 1028140 w 1748528"/>
                  <a:gd name="connsiteY609" fmla="*/ 1888202 h 1987715"/>
                  <a:gd name="connsiteX610" fmla="*/ 1026094 w 1748528"/>
                  <a:gd name="connsiteY610" fmla="*/ 1889992 h 1987715"/>
                  <a:gd name="connsiteX611" fmla="*/ 1024303 w 1748528"/>
                  <a:gd name="connsiteY611" fmla="*/ 1892295 h 1987715"/>
                  <a:gd name="connsiteX612" fmla="*/ 1022768 w 1748528"/>
                  <a:gd name="connsiteY612" fmla="*/ 1893318 h 1987715"/>
                  <a:gd name="connsiteX613" fmla="*/ 1020721 w 1748528"/>
                  <a:gd name="connsiteY613" fmla="*/ 1893574 h 1987715"/>
                  <a:gd name="connsiteX614" fmla="*/ 1017907 w 1748528"/>
                  <a:gd name="connsiteY614" fmla="*/ 1892806 h 1987715"/>
                  <a:gd name="connsiteX615" fmla="*/ 1014070 w 1748528"/>
                  <a:gd name="connsiteY615" fmla="*/ 1888202 h 1987715"/>
                  <a:gd name="connsiteX616" fmla="*/ 1008698 w 1748528"/>
                  <a:gd name="connsiteY616" fmla="*/ 1885643 h 1987715"/>
                  <a:gd name="connsiteX617" fmla="*/ 1005116 w 1748528"/>
                  <a:gd name="connsiteY617" fmla="*/ 1884109 h 1987715"/>
                  <a:gd name="connsiteX618" fmla="*/ 1001535 w 1748528"/>
                  <a:gd name="connsiteY618" fmla="*/ 1881039 h 1987715"/>
                  <a:gd name="connsiteX619" fmla="*/ 997442 w 1748528"/>
                  <a:gd name="connsiteY619" fmla="*/ 1878225 h 1987715"/>
                  <a:gd name="connsiteX620" fmla="*/ 993860 w 1748528"/>
                  <a:gd name="connsiteY620" fmla="*/ 1875155 h 1987715"/>
                  <a:gd name="connsiteX621" fmla="*/ 989767 w 1748528"/>
                  <a:gd name="connsiteY621" fmla="*/ 1869015 h 1987715"/>
                  <a:gd name="connsiteX622" fmla="*/ 987721 w 1748528"/>
                  <a:gd name="connsiteY622" fmla="*/ 1866713 h 1987715"/>
                  <a:gd name="connsiteX623" fmla="*/ 984395 w 1748528"/>
                  <a:gd name="connsiteY623" fmla="*/ 1862108 h 1987715"/>
                  <a:gd name="connsiteX624" fmla="*/ 981069 w 1748528"/>
                  <a:gd name="connsiteY624" fmla="*/ 1855968 h 1987715"/>
                  <a:gd name="connsiteX625" fmla="*/ 979279 w 1748528"/>
                  <a:gd name="connsiteY625" fmla="*/ 1854178 h 1987715"/>
                  <a:gd name="connsiteX626" fmla="*/ 974674 w 1748528"/>
                  <a:gd name="connsiteY626" fmla="*/ 1850852 h 1987715"/>
                  <a:gd name="connsiteX627" fmla="*/ 968534 w 1748528"/>
                  <a:gd name="connsiteY627" fmla="*/ 1846759 h 1987715"/>
                  <a:gd name="connsiteX628" fmla="*/ 964441 w 1748528"/>
                  <a:gd name="connsiteY628" fmla="*/ 1844200 h 1987715"/>
                  <a:gd name="connsiteX629" fmla="*/ 958046 w 1748528"/>
                  <a:gd name="connsiteY629" fmla="*/ 1841387 h 1987715"/>
                  <a:gd name="connsiteX630" fmla="*/ 953185 w 1748528"/>
                  <a:gd name="connsiteY630" fmla="*/ 1839852 h 1987715"/>
                  <a:gd name="connsiteX631" fmla="*/ 941929 w 1748528"/>
                  <a:gd name="connsiteY631" fmla="*/ 1837549 h 1987715"/>
                  <a:gd name="connsiteX632" fmla="*/ 939882 w 1748528"/>
                  <a:gd name="connsiteY632" fmla="*/ 1837549 h 1987715"/>
                  <a:gd name="connsiteX633" fmla="*/ 938091 w 1748528"/>
                  <a:gd name="connsiteY633" fmla="*/ 1838317 h 1987715"/>
                  <a:gd name="connsiteX634" fmla="*/ 935278 w 1748528"/>
                  <a:gd name="connsiteY634" fmla="*/ 1841387 h 1987715"/>
                  <a:gd name="connsiteX635" fmla="*/ 932208 w 1748528"/>
                  <a:gd name="connsiteY635" fmla="*/ 1844200 h 1987715"/>
                  <a:gd name="connsiteX636" fmla="*/ 929394 w 1748528"/>
                  <a:gd name="connsiteY636" fmla="*/ 1845989 h 1987715"/>
                  <a:gd name="connsiteX637" fmla="*/ 928115 w 1748528"/>
                  <a:gd name="connsiteY637" fmla="*/ 1847779 h 1987715"/>
                  <a:gd name="connsiteX638" fmla="*/ 926324 w 1748528"/>
                  <a:gd name="connsiteY638" fmla="*/ 1850593 h 1987715"/>
                  <a:gd name="connsiteX639" fmla="*/ 923254 w 1748528"/>
                  <a:gd name="connsiteY639" fmla="*/ 1853152 h 1987715"/>
                  <a:gd name="connsiteX640" fmla="*/ 921207 w 1748528"/>
                  <a:gd name="connsiteY640" fmla="*/ 1853919 h 1987715"/>
                  <a:gd name="connsiteX641" fmla="*/ 917114 w 1748528"/>
                  <a:gd name="connsiteY641" fmla="*/ 1853919 h 1987715"/>
                  <a:gd name="connsiteX642" fmla="*/ 915579 w 1748528"/>
                  <a:gd name="connsiteY642" fmla="*/ 1853407 h 1987715"/>
                  <a:gd name="connsiteX643" fmla="*/ 913789 w 1748528"/>
                  <a:gd name="connsiteY643" fmla="*/ 1851361 h 1987715"/>
                  <a:gd name="connsiteX644" fmla="*/ 908672 w 1748528"/>
                  <a:gd name="connsiteY644" fmla="*/ 1849059 h 1987715"/>
                  <a:gd name="connsiteX645" fmla="*/ 906370 w 1748528"/>
                  <a:gd name="connsiteY645" fmla="*/ 1848547 h 1987715"/>
                  <a:gd name="connsiteX646" fmla="*/ 902788 w 1748528"/>
                  <a:gd name="connsiteY646" fmla="*/ 1848035 h 1987715"/>
                  <a:gd name="connsiteX647" fmla="*/ 900742 w 1748528"/>
                  <a:gd name="connsiteY647" fmla="*/ 1848547 h 1987715"/>
                  <a:gd name="connsiteX648" fmla="*/ 896137 w 1748528"/>
                  <a:gd name="connsiteY648" fmla="*/ 1850338 h 1987715"/>
                  <a:gd name="connsiteX649" fmla="*/ 895114 w 1748528"/>
                  <a:gd name="connsiteY649" fmla="*/ 1851873 h 1987715"/>
                  <a:gd name="connsiteX650" fmla="*/ 894346 w 1748528"/>
                  <a:gd name="connsiteY650" fmla="*/ 1854431 h 1987715"/>
                  <a:gd name="connsiteX651" fmla="*/ 894091 w 1748528"/>
                  <a:gd name="connsiteY651" fmla="*/ 1863384 h 1987715"/>
                  <a:gd name="connsiteX652" fmla="*/ 894602 w 1748528"/>
                  <a:gd name="connsiteY652" fmla="*/ 1866966 h 1987715"/>
                  <a:gd name="connsiteX653" fmla="*/ 894602 w 1748528"/>
                  <a:gd name="connsiteY653" fmla="*/ 1869524 h 1987715"/>
                  <a:gd name="connsiteX654" fmla="*/ 893835 w 1748528"/>
                  <a:gd name="connsiteY654" fmla="*/ 1871059 h 1987715"/>
                  <a:gd name="connsiteX655" fmla="*/ 891532 w 1748528"/>
                  <a:gd name="connsiteY655" fmla="*/ 1875408 h 1987715"/>
                  <a:gd name="connsiteX656" fmla="*/ 886672 w 1748528"/>
                  <a:gd name="connsiteY656" fmla="*/ 1880525 h 1987715"/>
                  <a:gd name="connsiteX657" fmla="*/ 882834 w 1748528"/>
                  <a:gd name="connsiteY657" fmla="*/ 1884106 h 1987715"/>
                  <a:gd name="connsiteX658" fmla="*/ 880788 w 1748528"/>
                  <a:gd name="connsiteY658" fmla="*/ 1885641 h 1987715"/>
                  <a:gd name="connsiteX659" fmla="*/ 878741 w 1748528"/>
                  <a:gd name="connsiteY659" fmla="*/ 1887943 h 1987715"/>
                  <a:gd name="connsiteX660" fmla="*/ 874904 w 1748528"/>
                  <a:gd name="connsiteY660" fmla="*/ 1891269 h 1987715"/>
                  <a:gd name="connsiteX661" fmla="*/ 864160 w 1748528"/>
                  <a:gd name="connsiteY661" fmla="*/ 1900223 h 1987715"/>
                  <a:gd name="connsiteX662" fmla="*/ 857508 w 1748528"/>
                  <a:gd name="connsiteY662" fmla="*/ 1906618 h 1987715"/>
                  <a:gd name="connsiteX663" fmla="*/ 841136 w 1748528"/>
                  <a:gd name="connsiteY663" fmla="*/ 1918386 h 1987715"/>
                  <a:gd name="connsiteX664" fmla="*/ 834229 w 1748528"/>
                  <a:gd name="connsiteY664" fmla="*/ 1922735 h 1987715"/>
                  <a:gd name="connsiteX665" fmla="*/ 823484 w 1748528"/>
                  <a:gd name="connsiteY665" fmla="*/ 1927851 h 1987715"/>
                  <a:gd name="connsiteX666" fmla="*/ 816065 w 1748528"/>
                  <a:gd name="connsiteY666" fmla="*/ 1929898 h 1987715"/>
                  <a:gd name="connsiteX667" fmla="*/ 811461 w 1748528"/>
                  <a:gd name="connsiteY667" fmla="*/ 1930665 h 1987715"/>
                  <a:gd name="connsiteX668" fmla="*/ 804298 w 1748528"/>
                  <a:gd name="connsiteY668" fmla="*/ 1930921 h 1987715"/>
                  <a:gd name="connsiteX669" fmla="*/ 799693 w 1748528"/>
                  <a:gd name="connsiteY669" fmla="*/ 1930409 h 1987715"/>
                  <a:gd name="connsiteX670" fmla="*/ 791763 w 1748528"/>
                  <a:gd name="connsiteY670" fmla="*/ 1928874 h 1987715"/>
                  <a:gd name="connsiteX671" fmla="*/ 788437 w 1748528"/>
                  <a:gd name="connsiteY671" fmla="*/ 1927084 h 1987715"/>
                  <a:gd name="connsiteX672" fmla="*/ 785623 w 1748528"/>
                  <a:gd name="connsiteY672" fmla="*/ 1925037 h 1987715"/>
                  <a:gd name="connsiteX673" fmla="*/ 784855 w 1748528"/>
                  <a:gd name="connsiteY673" fmla="*/ 1924525 h 1987715"/>
                  <a:gd name="connsiteX674" fmla="*/ 781530 w 1748528"/>
                  <a:gd name="connsiteY674" fmla="*/ 1924525 h 1987715"/>
                  <a:gd name="connsiteX675" fmla="*/ 779995 w 1748528"/>
                  <a:gd name="connsiteY675" fmla="*/ 1924270 h 1987715"/>
                  <a:gd name="connsiteX676" fmla="*/ 778204 w 1748528"/>
                  <a:gd name="connsiteY676" fmla="*/ 1922991 h 1987715"/>
                  <a:gd name="connsiteX677" fmla="*/ 774623 w 1748528"/>
                  <a:gd name="connsiteY677" fmla="*/ 1919665 h 1987715"/>
                  <a:gd name="connsiteX678" fmla="*/ 772576 w 1748528"/>
                  <a:gd name="connsiteY678" fmla="*/ 1917618 h 1987715"/>
                  <a:gd name="connsiteX679" fmla="*/ 770529 w 1748528"/>
                  <a:gd name="connsiteY679" fmla="*/ 1913781 h 1987715"/>
                  <a:gd name="connsiteX680" fmla="*/ 769250 w 1748528"/>
                  <a:gd name="connsiteY680" fmla="*/ 1912246 h 1987715"/>
                  <a:gd name="connsiteX681" fmla="*/ 767971 w 1748528"/>
                  <a:gd name="connsiteY681" fmla="*/ 1911479 h 1987715"/>
                  <a:gd name="connsiteX682" fmla="*/ 764646 w 1748528"/>
                  <a:gd name="connsiteY682" fmla="*/ 1911734 h 1987715"/>
                  <a:gd name="connsiteX683" fmla="*/ 760297 w 1748528"/>
                  <a:gd name="connsiteY683" fmla="*/ 1915828 h 1987715"/>
                  <a:gd name="connsiteX684" fmla="*/ 755692 w 1748528"/>
                  <a:gd name="connsiteY684" fmla="*/ 1919153 h 1987715"/>
                  <a:gd name="connsiteX685" fmla="*/ 754157 w 1748528"/>
                  <a:gd name="connsiteY685" fmla="*/ 1920432 h 1987715"/>
                  <a:gd name="connsiteX686" fmla="*/ 751087 w 1748528"/>
                  <a:gd name="connsiteY686" fmla="*/ 1925549 h 1987715"/>
                  <a:gd name="connsiteX687" fmla="*/ 749296 w 1748528"/>
                  <a:gd name="connsiteY687" fmla="*/ 1927595 h 1987715"/>
                  <a:gd name="connsiteX688" fmla="*/ 746482 w 1748528"/>
                  <a:gd name="connsiteY688" fmla="*/ 1929642 h 1987715"/>
                  <a:gd name="connsiteX689" fmla="*/ 743413 w 1748528"/>
                  <a:gd name="connsiteY689" fmla="*/ 1931177 h 1987715"/>
                  <a:gd name="connsiteX690" fmla="*/ 741366 w 1748528"/>
                  <a:gd name="connsiteY690" fmla="*/ 1931688 h 1987715"/>
                  <a:gd name="connsiteX691" fmla="*/ 738040 w 1748528"/>
                  <a:gd name="connsiteY691" fmla="*/ 1933223 h 1987715"/>
                  <a:gd name="connsiteX692" fmla="*/ 735226 w 1748528"/>
                  <a:gd name="connsiteY692" fmla="*/ 1933735 h 1987715"/>
                  <a:gd name="connsiteX693" fmla="*/ 732412 w 1748528"/>
                  <a:gd name="connsiteY693" fmla="*/ 1933735 h 1987715"/>
                  <a:gd name="connsiteX694" fmla="*/ 731133 w 1748528"/>
                  <a:gd name="connsiteY694" fmla="*/ 1934247 h 1987715"/>
                  <a:gd name="connsiteX695" fmla="*/ 729343 w 1748528"/>
                  <a:gd name="connsiteY695" fmla="*/ 1936549 h 1987715"/>
                  <a:gd name="connsiteX696" fmla="*/ 728063 w 1748528"/>
                  <a:gd name="connsiteY696" fmla="*/ 1937061 h 1987715"/>
                  <a:gd name="connsiteX697" fmla="*/ 724994 w 1748528"/>
                  <a:gd name="connsiteY697" fmla="*/ 1936037 h 1987715"/>
                  <a:gd name="connsiteX698" fmla="*/ 723459 w 1748528"/>
                  <a:gd name="connsiteY698" fmla="*/ 1933479 h 1987715"/>
                  <a:gd name="connsiteX699" fmla="*/ 719877 w 1748528"/>
                  <a:gd name="connsiteY699" fmla="*/ 1932712 h 1987715"/>
                  <a:gd name="connsiteX700" fmla="*/ 719110 w 1748528"/>
                  <a:gd name="connsiteY700" fmla="*/ 1931177 h 1987715"/>
                  <a:gd name="connsiteX701" fmla="*/ 715784 w 1748528"/>
                  <a:gd name="connsiteY701" fmla="*/ 1930153 h 1987715"/>
                  <a:gd name="connsiteX702" fmla="*/ 714505 w 1748528"/>
                  <a:gd name="connsiteY702" fmla="*/ 1930409 h 1987715"/>
                  <a:gd name="connsiteX703" fmla="*/ 712970 w 1748528"/>
                  <a:gd name="connsiteY703" fmla="*/ 1931433 h 1987715"/>
                  <a:gd name="connsiteX704" fmla="*/ 710923 w 1748528"/>
                  <a:gd name="connsiteY704" fmla="*/ 1934502 h 1987715"/>
                  <a:gd name="connsiteX705" fmla="*/ 710668 w 1748528"/>
                  <a:gd name="connsiteY705" fmla="*/ 1938340 h 1987715"/>
                  <a:gd name="connsiteX706" fmla="*/ 707598 w 1748528"/>
                  <a:gd name="connsiteY706" fmla="*/ 1940130 h 1987715"/>
                  <a:gd name="connsiteX707" fmla="*/ 706063 w 1748528"/>
                  <a:gd name="connsiteY707" fmla="*/ 1941410 h 1987715"/>
                  <a:gd name="connsiteX708" fmla="*/ 705295 w 1748528"/>
                  <a:gd name="connsiteY708" fmla="*/ 1942689 h 1987715"/>
                  <a:gd name="connsiteX709" fmla="*/ 704784 w 1748528"/>
                  <a:gd name="connsiteY709" fmla="*/ 1946526 h 1987715"/>
                  <a:gd name="connsiteX710" fmla="*/ 702737 w 1748528"/>
                  <a:gd name="connsiteY710" fmla="*/ 1948828 h 1987715"/>
                  <a:gd name="connsiteX711" fmla="*/ 700691 w 1748528"/>
                  <a:gd name="connsiteY711" fmla="*/ 1951131 h 1987715"/>
                  <a:gd name="connsiteX712" fmla="*/ 698388 w 1748528"/>
                  <a:gd name="connsiteY712" fmla="*/ 1952410 h 1987715"/>
                  <a:gd name="connsiteX713" fmla="*/ 696598 w 1748528"/>
                  <a:gd name="connsiteY713" fmla="*/ 1952921 h 1987715"/>
                  <a:gd name="connsiteX714" fmla="*/ 694807 w 1748528"/>
                  <a:gd name="connsiteY714" fmla="*/ 1952921 h 1987715"/>
                  <a:gd name="connsiteX715" fmla="*/ 692760 w 1748528"/>
                  <a:gd name="connsiteY715" fmla="*/ 1952154 h 1987715"/>
                  <a:gd name="connsiteX716" fmla="*/ 687900 w 1748528"/>
                  <a:gd name="connsiteY716" fmla="*/ 1949852 h 1987715"/>
                  <a:gd name="connsiteX717" fmla="*/ 686621 w 1748528"/>
                  <a:gd name="connsiteY717" fmla="*/ 1949598 h 1987715"/>
                  <a:gd name="connsiteX718" fmla="*/ 684318 w 1748528"/>
                  <a:gd name="connsiteY718" fmla="*/ 1949852 h 1987715"/>
                  <a:gd name="connsiteX719" fmla="*/ 682783 w 1748528"/>
                  <a:gd name="connsiteY719" fmla="*/ 1951642 h 1987715"/>
                  <a:gd name="connsiteX720" fmla="*/ 681248 w 1748528"/>
                  <a:gd name="connsiteY720" fmla="*/ 1951898 h 1987715"/>
                  <a:gd name="connsiteX721" fmla="*/ 677411 w 1748528"/>
                  <a:gd name="connsiteY721" fmla="*/ 1950619 h 1987715"/>
                  <a:gd name="connsiteX722" fmla="*/ 675620 w 1748528"/>
                  <a:gd name="connsiteY722" fmla="*/ 1949084 h 1987715"/>
                  <a:gd name="connsiteX723" fmla="*/ 672806 w 1748528"/>
                  <a:gd name="connsiteY723" fmla="*/ 1945758 h 1987715"/>
                  <a:gd name="connsiteX724" fmla="*/ 671271 w 1748528"/>
                  <a:gd name="connsiteY724" fmla="*/ 1942433 h 1987715"/>
                  <a:gd name="connsiteX725" fmla="*/ 667690 w 1748528"/>
                  <a:gd name="connsiteY725" fmla="*/ 1937061 h 1987715"/>
                  <a:gd name="connsiteX726" fmla="*/ 667434 w 1748528"/>
                  <a:gd name="connsiteY726" fmla="*/ 1934502 h 1987715"/>
                  <a:gd name="connsiteX727" fmla="*/ 667434 w 1748528"/>
                  <a:gd name="connsiteY727" fmla="*/ 1932456 h 1987715"/>
                  <a:gd name="connsiteX728" fmla="*/ 668202 w 1748528"/>
                  <a:gd name="connsiteY728" fmla="*/ 1931944 h 1987715"/>
                  <a:gd name="connsiteX729" fmla="*/ 668969 w 1748528"/>
                  <a:gd name="connsiteY729" fmla="*/ 1930153 h 1987715"/>
                  <a:gd name="connsiteX730" fmla="*/ 669481 w 1748528"/>
                  <a:gd name="connsiteY730" fmla="*/ 1928107 h 1987715"/>
                  <a:gd name="connsiteX731" fmla="*/ 670248 w 1748528"/>
                  <a:gd name="connsiteY731" fmla="*/ 1922223 h 1987715"/>
                  <a:gd name="connsiteX732" fmla="*/ 669992 w 1748528"/>
                  <a:gd name="connsiteY732" fmla="*/ 1919153 h 1987715"/>
                  <a:gd name="connsiteX733" fmla="*/ 669481 w 1748528"/>
                  <a:gd name="connsiteY733" fmla="*/ 1917874 h 1987715"/>
                  <a:gd name="connsiteX734" fmla="*/ 667946 w 1748528"/>
                  <a:gd name="connsiteY734" fmla="*/ 1915572 h 1987715"/>
                  <a:gd name="connsiteX735" fmla="*/ 666155 w 1748528"/>
                  <a:gd name="connsiteY735" fmla="*/ 1914548 h 1987715"/>
                  <a:gd name="connsiteX736" fmla="*/ 665132 w 1748528"/>
                  <a:gd name="connsiteY736" fmla="*/ 1913269 h 1987715"/>
                  <a:gd name="connsiteX737" fmla="*/ 665132 w 1748528"/>
                  <a:gd name="connsiteY737" fmla="*/ 1910455 h 1987715"/>
                  <a:gd name="connsiteX738" fmla="*/ 664364 w 1748528"/>
                  <a:gd name="connsiteY738" fmla="*/ 1908665 h 1987715"/>
                  <a:gd name="connsiteX739" fmla="*/ 662318 w 1748528"/>
                  <a:gd name="connsiteY739" fmla="*/ 1907130 h 1987715"/>
                  <a:gd name="connsiteX740" fmla="*/ 661806 w 1748528"/>
                  <a:gd name="connsiteY740" fmla="*/ 1906106 h 1987715"/>
                  <a:gd name="connsiteX741" fmla="*/ 660783 w 1748528"/>
                  <a:gd name="connsiteY741" fmla="*/ 1900478 h 1987715"/>
                  <a:gd name="connsiteX742" fmla="*/ 658736 w 1748528"/>
                  <a:gd name="connsiteY742" fmla="*/ 1899967 h 1987715"/>
                  <a:gd name="connsiteX743" fmla="*/ 657457 w 1748528"/>
                  <a:gd name="connsiteY743" fmla="*/ 1898688 h 1987715"/>
                  <a:gd name="connsiteX744" fmla="*/ 654899 w 1748528"/>
                  <a:gd name="connsiteY744" fmla="*/ 1893315 h 1987715"/>
                  <a:gd name="connsiteX745" fmla="*/ 654387 w 1748528"/>
                  <a:gd name="connsiteY745" fmla="*/ 1892036 h 1987715"/>
                  <a:gd name="connsiteX746" fmla="*/ 654643 w 1748528"/>
                  <a:gd name="connsiteY746" fmla="*/ 1889478 h 1987715"/>
                  <a:gd name="connsiteX747" fmla="*/ 655155 w 1748528"/>
                  <a:gd name="connsiteY747" fmla="*/ 1888455 h 1987715"/>
                  <a:gd name="connsiteX748" fmla="*/ 660527 w 1748528"/>
                  <a:gd name="connsiteY748" fmla="*/ 1885641 h 1987715"/>
                  <a:gd name="connsiteX749" fmla="*/ 661550 w 1748528"/>
                  <a:gd name="connsiteY749" fmla="*/ 1884618 h 1987715"/>
                  <a:gd name="connsiteX750" fmla="*/ 662062 w 1748528"/>
                  <a:gd name="connsiteY750" fmla="*/ 1882315 h 1987715"/>
                  <a:gd name="connsiteX751" fmla="*/ 660783 w 1748528"/>
                  <a:gd name="connsiteY751" fmla="*/ 1878222 h 1987715"/>
                  <a:gd name="connsiteX752" fmla="*/ 659759 w 1748528"/>
                  <a:gd name="connsiteY752" fmla="*/ 1875920 h 1987715"/>
                  <a:gd name="connsiteX753" fmla="*/ 657969 w 1748528"/>
                  <a:gd name="connsiteY753" fmla="*/ 1872850 h 1987715"/>
                  <a:gd name="connsiteX754" fmla="*/ 657969 w 1748528"/>
                  <a:gd name="connsiteY754" fmla="*/ 1871571 h 1987715"/>
                  <a:gd name="connsiteX755" fmla="*/ 658480 w 1748528"/>
                  <a:gd name="connsiteY755" fmla="*/ 1869524 h 1987715"/>
                  <a:gd name="connsiteX756" fmla="*/ 657713 w 1748528"/>
                  <a:gd name="connsiteY756" fmla="*/ 1866454 h 1987715"/>
                  <a:gd name="connsiteX757" fmla="*/ 656690 w 1748528"/>
                  <a:gd name="connsiteY757" fmla="*/ 1860826 h 1987715"/>
                  <a:gd name="connsiteX758" fmla="*/ 655411 w 1748528"/>
                  <a:gd name="connsiteY758" fmla="*/ 1857756 h 1987715"/>
                  <a:gd name="connsiteX759" fmla="*/ 653876 w 1748528"/>
                  <a:gd name="connsiteY759" fmla="*/ 1855454 h 1987715"/>
                  <a:gd name="connsiteX760" fmla="*/ 651317 w 1748528"/>
                  <a:gd name="connsiteY760" fmla="*/ 1853152 h 1987715"/>
                  <a:gd name="connsiteX761" fmla="*/ 649527 w 1748528"/>
                  <a:gd name="connsiteY761" fmla="*/ 1850849 h 1987715"/>
                  <a:gd name="connsiteX762" fmla="*/ 647224 w 1748528"/>
                  <a:gd name="connsiteY762" fmla="*/ 1844965 h 1987715"/>
                  <a:gd name="connsiteX763" fmla="*/ 645178 w 1748528"/>
                  <a:gd name="connsiteY763" fmla="*/ 1841896 h 1987715"/>
                  <a:gd name="connsiteX764" fmla="*/ 644666 w 1748528"/>
                  <a:gd name="connsiteY764" fmla="*/ 1839337 h 1987715"/>
                  <a:gd name="connsiteX765" fmla="*/ 644410 w 1748528"/>
                  <a:gd name="connsiteY765" fmla="*/ 1835500 h 1987715"/>
                  <a:gd name="connsiteX766" fmla="*/ 644410 w 1748528"/>
                  <a:gd name="connsiteY766" fmla="*/ 1831663 h 1987715"/>
                  <a:gd name="connsiteX767" fmla="*/ 643899 w 1748528"/>
                  <a:gd name="connsiteY767" fmla="*/ 1826802 h 1987715"/>
                  <a:gd name="connsiteX768" fmla="*/ 642620 w 1748528"/>
                  <a:gd name="connsiteY768" fmla="*/ 1825267 h 1987715"/>
                  <a:gd name="connsiteX769" fmla="*/ 642108 w 1748528"/>
                  <a:gd name="connsiteY769" fmla="*/ 1821686 h 1987715"/>
                  <a:gd name="connsiteX770" fmla="*/ 641852 w 1748528"/>
                  <a:gd name="connsiteY770" fmla="*/ 1819895 h 1987715"/>
                  <a:gd name="connsiteX771" fmla="*/ 640573 w 1748528"/>
                  <a:gd name="connsiteY771" fmla="*/ 1817849 h 1987715"/>
                  <a:gd name="connsiteX772" fmla="*/ 636736 w 1748528"/>
                  <a:gd name="connsiteY772" fmla="*/ 1812220 h 1987715"/>
                  <a:gd name="connsiteX773" fmla="*/ 634689 w 1748528"/>
                  <a:gd name="connsiteY773" fmla="*/ 1810174 h 1987715"/>
                  <a:gd name="connsiteX774" fmla="*/ 631875 w 1748528"/>
                  <a:gd name="connsiteY774" fmla="*/ 1810430 h 1987715"/>
                  <a:gd name="connsiteX775" fmla="*/ 628805 w 1748528"/>
                  <a:gd name="connsiteY775" fmla="*/ 1809918 h 1987715"/>
                  <a:gd name="connsiteX776" fmla="*/ 628038 w 1748528"/>
                  <a:gd name="connsiteY776" fmla="*/ 1809151 h 1987715"/>
                  <a:gd name="connsiteX777" fmla="*/ 626759 w 1748528"/>
                  <a:gd name="connsiteY777" fmla="*/ 1806081 h 1987715"/>
                  <a:gd name="connsiteX778" fmla="*/ 625735 w 1748528"/>
                  <a:gd name="connsiteY778" fmla="*/ 1800709 h 1987715"/>
                  <a:gd name="connsiteX779" fmla="*/ 626247 w 1748528"/>
                  <a:gd name="connsiteY779" fmla="*/ 1797895 h 1987715"/>
                  <a:gd name="connsiteX780" fmla="*/ 626247 w 1748528"/>
                  <a:gd name="connsiteY780" fmla="*/ 1795081 h 1987715"/>
                  <a:gd name="connsiteX781" fmla="*/ 625480 w 1748528"/>
                  <a:gd name="connsiteY781" fmla="*/ 1793034 h 1987715"/>
                  <a:gd name="connsiteX782" fmla="*/ 622666 w 1748528"/>
                  <a:gd name="connsiteY782" fmla="*/ 1793034 h 1987715"/>
                  <a:gd name="connsiteX783" fmla="*/ 619340 w 1748528"/>
                  <a:gd name="connsiteY783" fmla="*/ 1795081 h 1987715"/>
                  <a:gd name="connsiteX784" fmla="*/ 615503 w 1748528"/>
                  <a:gd name="connsiteY784" fmla="*/ 1798406 h 1987715"/>
                  <a:gd name="connsiteX785" fmla="*/ 611921 w 1748528"/>
                  <a:gd name="connsiteY785" fmla="*/ 1801220 h 1987715"/>
                  <a:gd name="connsiteX786" fmla="*/ 607572 w 1748528"/>
                  <a:gd name="connsiteY786" fmla="*/ 1804802 h 1987715"/>
                  <a:gd name="connsiteX787" fmla="*/ 605014 w 1748528"/>
                  <a:gd name="connsiteY787" fmla="*/ 1805825 h 1987715"/>
                  <a:gd name="connsiteX788" fmla="*/ 597339 w 1748528"/>
                  <a:gd name="connsiteY788" fmla="*/ 1806078 h 1987715"/>
                  <a:gd name="connsiteX789" fmla="*/ 596316 w 1748528"/>
                  <a:gd name="connsiteY789" fmla="*/ 1805825 h 1987715"/>
                  <a:gd name="connsiteX790" fmla="*/ 594270 w 1748528"/>
                  <a:gd name="connsiteY790" fmla="*/ 1804802 h 1987715"/>
                  <a:gd name="connsiteX791" fmla="*/ 591456 w 1748528"/>
                  <a:gd name="connsiteY791" fmla="*/ 1802499 h 1987715"/>
                  <a:gd name="connsiteX792" fmla="*/ 586083 w 1748528"/>
                  <a:gd name="connsiteY792" fmla="*/ 1800197 h 1987715"/>
                  <a:gd name="connsiteX793" fmla="*/ 582502 w 1748528"/>
                  <a:gd name="connsiteY793" fmla="*/ 1797639 h 1987715"/>
                  <a:gd name="connsiteX794" fmla="*/ 577130 w 1748528"/>
                  <a:gd name="connsiteY794" fmla="*/ 1792778 h 1987715"/>
                  <a:gd name="connsiteX795" fmla="*/ 573037 w 1748528"/>
                  <a:gd name="connsiteY795" fmla="*/ 1790732 h 1987715"/>
                  <a:gd name="connsiteX796" fmla="*/ 571757 w 1748528"/>
                  <a:gd name="connsiteY796" fmla="*/ 1790476 h 1987715"/>
                  <a:gd name="connsiteX797" fmla="*/ 569967 w 1748528"/>
                  <a:gd name="connsiteY797" fmla="*/ 1791243 h 1987715"/>
                  <a:gd name="connsiteX798" fmla="*/ 564850 w 1748528"/>
                  <a:gd name="connsiteY798" fmla="*/ 1795592 h 1987715"/>
                  <a:gd name="connsiteX799" fmla="*/ 563060 w 1748528"/>
                  <a:gd name="connsiteY799" fmla="*/ 1798150 h 1987715"/>
                  <a:gd name="connsiteX800" fmla="*/ 562548 w 1748528"/>
                  <a:gd name="connsiteY800" fmla="*/ 1802499 h 1987715"/>
                  <a:gd name="connsiteX801" fmla="*/ 562548 w 1748528"/>
                  <a:gd name="connsiteY801" fmla="*/ 1805313 h 1987715"/>
                  <a:gd name="connsiteX802" fmla="*/ 563060 w 1748528"/>
                  <a:gd name="connsiteY802" fmla="*/ 1806848 h 1987715"/>
                  <a:gd name="connsiteX803" fmla="*/ 563060 w 1748528"/>
                  <a:gd name="connsiteY803" fmla="*/ 1810686 h 1987715"/>
                  <a:gd name="connsiteX804" fmla="*/ 566897 w 1748528"/>
                  <a:gd name="connsiteY804" fmla="*/ 1818360 h 1987715"/>
                  <a:gd name="connsiteX805" fmla="*/ 567153 w 1748528"/>
                  <a:gd name="connsiteY805" fmla="*/ 1819895 h 1987715"/>
                  <a:gd name="connsiteX806" fmla="*/ 566641 w 1748528"/>
                  <a:gd name="connsiteY806" fmla="*/ 1821174 h 1987715"/>
                  <a:gd name="connsiteX807" fmla="*/ 564339 w 1748528"/>
                  <a:gd name="connsiteY807" fmla="*/ 1821942 h 1987715"/>
                  <a:gd name="connsiteX808" fmla="*/ 563571 w 1748528"/>
                  <a:gd name="connsiteY808" fmla="*/ 1823479 h 1987715"/>
                  <a:gd name="connsiteX809" fmla="*/ 563571 w 1748528"/>
                  <a:gd name="connsiteY809" fmla="*/ 1825526 h 1987715"/>
                  <a:gd name="connsiteX810" fmla="*/ 565106 w 1748528"/>
                  <a:gd name="connsiteY810" fmla="*/ 1828851 h 1987715"/>
                  <a:gd name="connsiteX811" fmla="*/ 566385 w 1748528"/>
                  <a:gd name="connsiteY811" fmla="*/ 1830130 h 1987715"/>
                  <a:gd name="connsiteX812" fmla="*/ 567664 w 1748528"/>
                  <a:gd name="connsiteY812" fmla="*/ 1832177 h 1987715"/>
                  <a:gd name="connsiteX813" fmla="*/ 567409 w 1748528"/>
                  <a:gd name="connsiteY813" fmla="*/ 1838317 h 1987715"/>
                  <a:gd name="connsiteX814" fmla="*/ 567153 w 1748528"/>
                  <a:gd name="connsiteY814" fmla="*/ 1841898 h 1987715"/>
                  <a:gd name="connsiteX815" fmla="*/ 566385 w 1748528"/>
                  <a:gd name="connsiteY815" fmla="*/ 1843433 h 1987715"/>
                  <a:gd name="connsiteX816" fmla="*/ 564339 w 1748528"/>
                  <a:gd name="connsiteY816" fmla="*/ 1845480 h 1987715"/>
                  <a:gd name="connsiteX817" fmla="*/ 562292 w 1748528"/>
                  <a:gd name="connsiteY817" fmla="*/ 1845991 h 1987715"/>
                  <a:gd name="connsiteX818" fmla="*/ 560501 w 1748528"/>
                  <a:gd name="connsiteY818" fmla="*/ 1845480 h 1987715"/>
                  <a:gd name="connsiteX819" fmla="*/ 558711 w 1748528"/>
                  <a:gd name="connsiteY819" fmla="*/ 1844200 h 1987715"/>
                  <a:gd name="connsiteX820" fmla="*/ 557943 w 1748528"/>
                  <a:gd name="connsiteY820" fmla="*/ 1841387 h 1987715"/>
                  <a:gd name="connsiteX821" fmla="*/ 557687 w 1748528"/>
                  <a:gd name="connsiteY821" fmla="*/ 1840107 h 1987715"/>
                  <a:gd name="connsiteX822" fmla="*/ 558455 w 1748528"/>
                  <a:gd name="connsiteY822" fmla="*/ 1836782 h 1987715"/>
                  <a:gd name="connsiteX823" fmla="*/ 558455 w 1748528"/>
                  <a:gd name="connsiteY823" fmla="*/ 1835247 h 1987715"/>
                  <a:gd name="connsiteX824" fmla="*/ 557687 w 1748528"/>
                  <a:gd name="connsiteY824" fmla="*/ 1832177 h 1987715"/>
                  <a:gd name="connsiteX825" fmla="*/ 556152 w 1748528"/>
                  <a:gd name="connsiteY825" fmla="*/ 1830642 h 1987715"/>
                  <a:gd name="connsiteX826" fmla="*/ 551548 w 1748528"/>
                  <a:gd name="connsiteY826" fmla="*/ 1828596 h 1987715"/>
                  <a:gd name="connsiteX827" fmla="*/ 545152 w 1748528"/>
                  <a:gd name="connsiteY827" fmla="*/ 1826549 h 1987715"/>
                  <a:gd name="connsiteX828" fmla="*/ 542082 w 1748528"/>
                  <a:gd name="connsiteY828" fmla="*/ 1823991 h 1987715"/>
                  <a:gd name="connsiteX829" fmla="*/ 539268 w 1748528"/>
                  <a:gd name="connsiteY829" fmla="*/ 1820409 h 1987715"/>
                  <a:gd name="connsiteX830" fmla="*/ 538757 w 1748528"/>
                  <a:gd name="connsiteY830" fmla="*/ 1817851 h 1987715"/>
                  <a:gd name="connsiteX831" fmla="*/ 539524 w 1748528"/>
                  <a:gd name="connsiteY831" fmla="*/ 1816060 h 1987715"/>
                  <a:gd name="connsiteX832" fmla="*/ 539524 w 1748528"/>
                  <a:gd name="connsiteY832" fmla="*/ 1813502 h 1987715"/>
                  <a:gd name="connsiteX833" fmla="*/ 538757 w 1748528"/>
                  <a:gd name="connsiteY833" fmla="*/ 1812223 h 1987715"/>
                  <a:gd name="connsiteX834" fmla="*/ 534919 w 1748528"/>
                  <a:gd name="connsiteY834" fmla="*/ 1809921 h 1987715"/>
                  <a:gd name="connsiteX835" fmla="*/ 533896 w 1748528"/>
                  <a:gd name="connsiteY835" fmla="*/ 1809153 h 1987715"/>
                  <a:gd name="connsiteX836" fmla="*/ 532105 w 1748528"/>
                  <a:gd name="connsiteY836" fmla="*/ 1805316 h 1987715"/>
                  <a:gd name="connsiteX837" fmla="*/ 531594 w 1748528"/>
                  <a:gd name="connsiteY837" fmla="*/ 1801990 h 1987715"/>
                  <a:gd name="connsiteX838" fmla="*/ 532105 w 1748528"/>
                  <a:gd name="connsiteY838" fmla="*/ 1800711 h 1987715"/>
                  <a:gd name="connsiteX839" fmla="*/ 531850 w 1748528"/>
                  <a:gd name="connsiteY839" fmla="*/ 1799176 h 1987715"/>
                  <a:gd name="connsiteX840" fmla="*/ 530826 w 1748528"/>
                  <a:gd name="connsiteY840" fmla="*/ 1798409 h 1987715"/>
                  <a:gd name="connsiteX841" fmla="*/ 529291 w 1748528"/>
                  <a:gd name="connsiteY841" fmla="*/ 1797897 h 1987715"/>
                  <a:gd name="connsiteX842" fmla="*/ 528780 w 1748528"/>
                  <a:gd name="connsiteY842" fmla="*/ 1796874 h 1987715"/>
                  <a:gd name="connsiteX843" fmla="*/ 529036 w 1748528"/>
                  <a:gd name="connsiteY843" fmla="*/ 1792525 h 1987715"/>
                  <a:gd name="connsiteX844" fmla="*/ 528780 w 1748528"/>
                  <a:gd name="connsiteY844" fmla="*/ 1790990 h 1987715"/>
                  <a:gd name="connsiteX845" fmla="*/ 527756 w 1748528"/>
                  <a:gd name="connsiteY845" fmla="*/ 1789199 h 1987715"/>
                  <a:gd name="connsiteX846" fmla="*/ 525710 w 1748528"/>
                  <a:gd name="connsiteY846" fmla="*/ 1786641 h 1987715"/>
                  <a:gd name="connsiteX847" fmla="*/ 524431 w 1748528"/>
                  <a:gd name="connsiteY847" fmla="*/ 1785618 h 1987715"/>
                  <a:gd name="connsiteX848" fmla="*/ 519826 w 1748528"/>
                  <a:gd name="connsiteY848" fmla="*/ 1784850 h 1987715"/>
                  <a:gd name="connsiteX849" fmla="*/ 517779 w 1748528"/>
                  <a:gd name="connsiteY849" fmla="*/ 1784083 h 1987715"/>
                  <a:gd name="connsiteX850" fmla="*/ 514965 w 1748528"/>
                  <a:gd name="connsiteY850" fmla="*/ 1781269 h 1987715"/>
                  <a:gd name="connsiteX851" fmla="*/ 513431 w 1748528"/>
                  <a:gd name="connsiteY851" fmla="*/ 1780501 h 1987715"/>
                  <a:gd name="connsiteX852" fmla="*/ 512151 w 1748528"/>
                  <a:gd name="connsiteY852" fmla="*/ 1780501 h 1987715"/>
                  <a:gd name="connsiteX853" fmla="*/ 510361 w 1748528"/>
                  <a:gd name="connsiteY853" fmla="*/ 1781269 h 1987715"/>
                  <a:gd name="connsiteX854" fmla="*/ 509593 w 1748528"/>
                  <a:gd name="connsiteY854" fmla="*/ 1782804 h 1987715"/>
                  <a:gd name="connsiteX855" fmla="*/ 509082 w 1748528"/>
                  <a:gd name="connsiteY855" fmla="*/ 1784595 h 1987715"/>
                  <a:gd name="connsiteX856" fmla="*/ 508570 w 1748528"/>
                  <a:gd name="connsiteY856" fmla="*/ 1787409 h 1987715"/>
                  <a:gd name="connsiteX857" fmla="*/ 508826 w 1748528"/>
                  <a:gd name="connsiteY857" fmla="*/ 1790223 h 1987715"/>
                  <a:gd name="connsiteX858" fmla="*/ 508058 w 1748528"/>
                  <a:gd name="connsiteY858" fmla="*/ 1792013 h 1987715"/>
                  <a:gd name="connsiteX859" fmla="*/ 506779 w 1748528"/>
                  <a:gd name="connsiteY859" fmla="*/ 1792525 h 1987715"/>
                  <a:gd name="connsiteX860" fmla="*/ 501407 w 1748528"/>
                  <a:gd name="connsiteY860" fmla="*/ 1792269 h 1987715"/>
                  <a:gd name="connsiteX861" fmla="*/ 499105 w 1748528"/>
                  <a:gd name="connsiteY861" fmla="*/ 1793292 h 1987715"/>
                  <a:gd name="connsiteX862" fmla="*/ 497058 w 1748528"/>
                  <a:gd name="connsiteY862" fmla="*/ 1793804 h 1987715"/>
                  <a:gd name="connsiteX863" fmla="*/ 493732 w 1748528"/>
                  <a:gd name="connsiteY863" fmla="*/ 1794316 h 1987715"/>
                  <a:gd name="connsiteX864" fmla="*/ 491942 w 1748528"/>
                  <a:gd name="connsiteY864" fmla="*/ 1794060 h 1987715"/>
                  <a:gd name="connsiteX865" fmla="*/ 490663 w 1748528"/>
                  <a:gd name="connsiteY865" fmla="*/ 1793292 h 1987715"/>
                  <a:gd name="connsiteX866" fmla="*/ 490151 w 1748528"/>
                  <a:gd name="connsiteY866" fmla="*/ 1791758 h 1987715"/>
                  <a:gd name="connsiteX867" fmla="*/ 490407 w 1748528"/>
                  <a:gd name="connsiteY867" fmla="*/ 1785618 h 1987715"/>
                  <a:gd name="connsiteX868" fmla="*/ 489383 w 1748528"/>
                  <a:gd name="connsiteY868" fmla="*/ 1781269 h 1987715"/>
                  <a:gd name="connsiteX869" fmla="*/ 490151 w 1748528"/>
                  <a:gd name="connsiteY869" fmla="*/ 1776664 h 1987715"/>
                  <a:gd name="connsiteX870" fmla="*/ 489383 w 1748528"/>
                  <a:gd name="connsiteY870" fmla="*/ 1771548 h 1987715"/>
                  <a:gd name="connsiteX871" fmla="*/ 488104 w 1748528"/>
                  <a:gd name="connsiteY871" fmla="*/ 1769501 h 1987715"/>
                  <a:gd name="connsiteX872" fmla="*/ 486569 w 1748528"/>
                  <a:gd name="connsiteY872" fmla="*/ 1768478 h 1987715"/>
                  <a:gd name="connsiteX873" fmla="*/ 485802 w 1748528"/>
                  <a:gd name="connsiteY873" fmla="*/ 1766943 h 1987715"/>
                  <a:gd name="connsiteX874" fmla="*/ 485290 w 1748528"/>
                  <a:gd name="connsiteY874" fmla="*/ 1763361 h 1987715"/>
                  <a:gd name="connsiteX875" fmla="*/ 486058 w 1748528"/>
                  <a:gd name="connsiteY875" fmla="*/ 1757989 h 1987715"/>
                  <a:gd name="connsiteX876" fmla="*/ 486314 w 1748528"/>
                  <a:gd name="connsiteY876" fmla="*/ 1751850 h 1987715"/>
                  <a:gd name="connsiteX877" fmla="*/ 484779 w 1748528"/>
                  <a:gd name="connsiteY877" fmla="*/ 1749036 h 1987715"/>
                  <a:gd name="connsiteX878" fmla="*/ 482732 w 1748528"/>
                  <a:gd name="connsiteY878" fmla="*/ 1748012 h 1987715"/>
                  <a:gd name="connsiteX879" fmla="*/ 480686 w 1748528"/>
                  <a:gd name="connsiteY879" fmla="*/ 1748268 h 1987715"/>
                  <a:gd name="connsiteX880" fmla="*/ 479406 w 1748528"/>
                  <a:gd name="connsiteY880" fmla="*/ 1749291 h 1987715"/>
                  <a:gd name="connsiteX881" fmla="*/ 478127 w 1748528"/>
                  <a:gd name="connsiteY881" fmla="*/ 1751594 h 1987715"/>
                  <a:gd name="connsiteX882" fmla="*/ 477104 w 1748528"/>
                  <a:gd name="connsiteY882" fmla="*/ 1752873 h 1987715"/>
                  <a:gd name="connsiteX883" fmla="*/ 473778 w 1748528"/>
                  <a:gd name="connsiteY883" fmla="*/ 1753385 h 1987715"/>
                  <a:gd name="connsiteX884" fmla="*/ 471476 w 1748528"/>
                  <a:gd name="connsiteY884" fmla="*/ 1755431 h 1987715"/>
                  <a:gd name="connsiteX885" fmla="*/ 468662 w 1748528"/>
                  <a:gd name="connsiteY885" fmla="*/ 1756454 h 1987715"/>
                  <a:gd name="connsiteX886" fmla="*/ 465592 w 1748528"/>
                  <a:gd name="connsiteY886" fmla="*/ 1756201 h 1987715"/>
                  <a:gd name="connsiteX887" fmla="*/ 464057 w 1748528"/>
                  <a:gd name="connsiteY887" fmla="*/ 1756969 h 1987715"/>
                  <a:gd name="connsiteX888" fmla="*/ 462267 w 1748528"/>
                  <a:gd name="connsiteY888" fmla="*/ 1758503 h 1987715"/>
                  <a:gd name="connsiteX889" fmla="*/ 461243 w 1748528"/>
                  <a:gd name="connsiteY889" fmla="*/ 1760294 h 1987715"/>
                  <a:gd name="connsiteX890" fmla="*/ 460220 w 1748528"/>
                  <a:gd name="connsiteY890" fmla="*/ 1762852 h 1987715"/>
                  <a:gd name="connsiteX891" fmla="*/ 457406 w 1748528"/>
                  <a:gd name="connsiteY891" fmla="*/ 1763876 h 1987715"/>
                  <a:gd name="connsiteX892" fmla="*/ 457150 w 1748528"/>
                  <a:gd name="connsiteY892" fmla="*/ 1766434 h 1987715"/>
                  <a:gd name="connsiteX893" fmla="*/ 455104 w 1748528"/>
                  <a:gd name="connsiteY893" fmla="*/ 1767201 h 1987715"/>
                  <a:gd name="connsiteX894" fmla="*/ 452290 w 1748528"/>
                  <a:gd name="connsiteY894" fmla="*/ 1769248 h 1987715"/>
                  <a:gd name="connsiteX895" fmla="*/ 447173 w 1748528"/>
                  <a:gd name="connsiteY895" fmla="*/ 1772829 h 1987715"/>
                  <a:gd name="connsiteX896" fmla="*/ 442057 w 1748528"/>
                  <a:gd name="connsiteY896" fmla="*/ 1774876 h 1987715"/>
                  <a:gd name="connsiteX897" fmla="*/ 437452 w 1748528"/>
                  <a:gd name="connsiteY897" fmla="*/ 1776155 h 1987715"/>
                  <a:gd name="connsiteX898" fmla="*/ 434126 w 1748528"/>
                  <a:gd name="connsiteY898" fmla="*/ 1778202 h 1987715"/>
                  <a:gd name="connsiteX899" fmla="*/ 432847 w 1748528"/>
                  <a:gd name="connsiteY899" fmla="*/ 1779481 h 1987715"/>
                  <a:gd name="connsiteX900" fmla="*/ 431057 w 1748528"/>
                  <a:gd name="connsiteY900" fmla="*/ 1782039 h 1987715"/>
                  <a:gd name="connsiteX901" fmla="*/ 430289 w 1748528"/>
                  <a:gd name="connsiteY901" fmla="*/ 1784597 h 1987715"/>
                  <a:gd name="connsiteX902" fmla="*/ 429266 w 1748528"/>
                  <a:gd name="connsiteY902" fmla="*/ 1786132 h 1987715"/>
                  <a:gd name="connsiteX903" fmla="*/ 427475 w 1748528"/>
                  <a:gd name="connsiteY903" fmla="*/ 1788179 h 1987715"/>
                  <a:gd name="connsiteX904" fmla="*/ 425428 w 1748528"/>
                  <a:gd name="connsiteY904" fmla="*/ 1791248 h 1987715"/>
                  <a:gd name="connsiteX905" fmla="*/ 423638 w 1748528"/>
                  <a:gd name="connsiteY905" fmla="*/ 1791504 h 1987715"/>
                  <a:gd name="connsiteX906" fmla="*/ 422103 w 1748528"/>
                  <a:gd name="connsiteY906" fmla="*/ 1790737 h 1987715"/>
                  <a:gd name="connsiteX907" fmla="*/ 417242 w 1748528"/>
                  <a:gd name="connsiteY907" fmla="*/ 1791504 h 1987715"/>
                  <a:gd name="connsiteX908" fmla="*/ 416219 w 1748528"/>
                  <a:gd name="connsiteY908" fmla="*/ 1792272 h 1987715"/>
                  <a:gd name="connsiteX909" fmla="*/ 416219 w 1748528"/>
                  <a:gd name="connsiteY909" fmla="*/ 1793295 h 1987715"/>
                  <a:gd name="connsiteX910" fmla="*/ 417498 w 1748528"/>
                  <a:gd name="connsiteY910" fmla="*/ 1794574 h 1987715"/>
                  <a:gd name="connsiteX911" fmla="*/ 419545 w 1748528"/>
                  <a:gd name="connsiteY911" fmla="*/ 1794827 h 1987715"/>
                  <a:gd name="connsiteX912" fmla="*/ 421080 w 1748528"/>
                  <a:gd name="connsiteY912" fmla="*/ 1794574 h 1987715"/>
                  <a:gd name="connsiteX913" fmla="*/ 421847 w 1748528"/>
                  <a:gd name="connsiteY913" fmla="*/ 1796109 h 1987715"/>
                  <a:gd name="connsiteX914" fmla="*/ 419289 w 1748528"/>
                  <a:gd name="connsiteY914" fmla="*/ 1799946 h 1987715"/>
                  <a:gd name="connsiteX915" fmla="*/ 418521 w 1748528"/>
                  <a:gd name="connsiteY915" fmla="*/ 1800458 h 1987715"/>
                  <a:gd name="connsiteX916" fmla="*/ 415963 w 1748528"/>
                  <a:gd name="connsiteY916" fmla="*/ 1800970 h 1987715"/>
                  <a:gd name="connsiteX917" fmla="*/ 411103 w 1748528"/>
                  <a:gd name="connsiteY917" fmla="*/ 1799946 h 1987715"/>
                  <a:gd name="connsiteX918" fmla="*/ 410079 w 1748528"/>
                  <a:gd name="connsiteY918" fmla="*/ 1800714 h 1987715"/>
                  <a:gd name="connsiteX919" fmla="*/ 409568 w 1748528"/>
                  <a:gd name="connsiteY919" fmla="*/ 1802760 h 1987715"/>
                  <a:gd name="connsiteX920" fmla="*/ 409823 w 1748528"/>
                  <a:gd name="connsiteY920" fmla="*/ 1806598 h 1987715"/>
                  <a:gd name="connsiteX921" fmla="*/ 411614 w 1748528"/>
                  <a:gd name="connsiteY921" fmla="*/ 1808133 h 1987715"/>
                  <a:gd name="connsiteX922" fmla="*/ 413405 w 1748528"/>
                  <a:gd name="connsiteY922" fmla="*/ 1808388 h 1987715"/>
                  <a:gd name="connsiteX923" fmla="*/ 414428 w 1748528"/>
                  <a:gd name="connsiteY923" fmla="*/ 1808133 h 1987715"/>
                  <a:gd name="connsiteX924" fmla="*/ 416219 w 1748528"/>
                  <a:gd name="connsiteY924" fmla="*/ 1807109 h 1987715"/>
                  <a:gd name="connsiteX925" fmla="*/ 417498 w 1748528"/>
                  <a:gd name="connsiteY925" fmla="*/ 1807621 h 1987715"/>
                  <a:gd name="connsiteX926" fmla="*/ 418266 w 1748528"/>
                  <a:gd name="connsiteY926" fmla="*/ 1809412 h 1987715"/>
                  <a:gd name="connsiteX927" fmla="*/ 418266 w 1748528"/>
                  <a:gd name="connsiteY927" fmla="*/ 1811970 h 1987715"/>
                  <a:gd name="connsiteX928" fmla="*/ 417498 w 1748528"/>
                  <a:gd name="connsiteY928" fmla="*/ 1817086 h 1987715"/>
                  <a:gd name="connsiteX929" fmla="*/ 416986 w 1748528"/>
                  <a:gd name="connsiteY929" fmla="*/ 1818109 h 1987715"/>
                  <a:gd name="connsiteX930" fmla="*/ 413917 w 1748528"/>
                  <a:gd name="connsiteY930" fmla="*/ 1820923 h 1987715"/>
                  <a:gd name="connsiteX931" fmla="*/ 410079 w 1748528"/>
                  <a:gd name="connsiteY931" fmla="*/ 1822203 h 1987715"/>
                  <a:gd name="connsiteX932" fmla="*/ 409823 w 1748528"/>
                  <a:gd name="connsiteY932" fmla="*/ 1823226 h 1987715"/>
                  <a:gd name="connsiteX933" fmla="*/ 410591 w 1748528"/>
                  <a:gd name="connsiteY933" fmla="*/ 1824761 h 1987715"/>
                  <a:gd name="connsiteX934" fmla="*/ 412637 w 1748528"/>
                  <a:gd name="connsiteY934" fmla="*/ 1826807 h 1987715"/>
                  <a:gd name="connsiteX935" fmla="*/ 415707 w 1748528"/>
                  <a:gd name="connsiteY935" fmla="*/ 1828854 h 1987715"/>
                  <a:gd name="connsiteX936" fmla="*/ 416219 w 1748528"/>
                  <a:gd name="connsiteY936" fmla="*/ 1830133 h 1987715"/>
                  <a:gd name="connsiteX937" fmla="*/ 417754 w 1748528"/>
                  <a:gd name="connsiteY937" fmla="*/ 1830645 h 1987715"/>
                  <a:gd name="connsiteX938" fmla="*/ 420568 w 1748528"/>
                  <a:gd name="connsiteY938" fmla="*/ 1828854 h 1987715"/>
                  <a:gd name="connsiteX939" fmla="*/ 421335 w 1748528"/>
                  <a:gd name="connsiteY939" fmla="*/ 1830389 h 1987715"/>
                  <a:gd name="connsiteX940" fmla="*/ 420824 w 1748528"/>
                  <a:gd name="connsiteY940" fmla="*/ 1831924 h 1987715"/>
                  <a:gd name="connsiteX941" fmla="*/ 419800 w 1748528"/>
                  <a:gd name="connsiteY941" fmla="*/ 1832947 h 1987715"/>
                  <a:gd name="connsiteX942" fmla="*/ 417754 w 1748528"/>
                  <a:gd name="connsiteY942" fmla="*/ 1833459 h 1987715"/>
                  <a:gd name="connsiteX943" fmla="*/ 417242 w 1748528"/>
                  <a:gd name="connsiteY943" fmla="*/ 1834226 h 1987715"/>
                  <a:gd name="connsiteX944" fmla="*/ 416986 w 1748528"/>
                  <a:gd name="connsiteY944" fmla="*/ 1837808 h 1987715"/>
                  <a:gd name="connsiteX945" fmla="*/ 416731 w 1748528"/>
                  <a:gd name="connsiteY945" fmla="*/ 1839596 h 1987715"/>
                  <a:gd name="connsiteX946" fmla="*/ 415963 w 1748528"/>
                  <a:gd name="connsiteY946" fmla="*/ 1840619 h 1987715"/>
                  <a:gd name="connsiteX947" fmla="*/ 413405 w 1748528"/>
                  <a:gd name="connsiteY947" fmla="*/ 1842666 h 1987715"/>
                  <a:gd name="connsiteX948" fmla="*/ 412893 w 1748528"/>
                  <a:gd name="connsiteY948" fmla="*/ 1843945 h 1987715"/>
                  <a:gd name="connsiteX949" fmla="*/ 412637 w 1748528"/>
                  <a:gd name="connsiteY949" fmla="*/ 1847015 h 1987715"/>
                  <a:gd name="connsiteX950" fmla="*/ 410847 w 1748528"/>
                  <a:gd name="connsiteY950" fmla="*/ 1849317 h 1987715"/>
                  <a:gd name="connsiteX951" fmla="*/ 410591 w 1748528"/>
                  <a:gd name="connsiteY951" fmla="*/ 1851364 h 1987715"/>
                  <a:gd name="connsiteX952" fmla="*/ 410079 w 1748528"/>
                  <a:gd name="connsiteY952" fmla="*/ 1853922 h 1987715"/>
                  <a:gd name="connsiteX953" fmla="*/ 410079 w 1748528"/>
                  <a:gd name="connsiteY953" fmla="*/ 1856480 h 1987715"/>
                  <a:gd name="connsiteX954" fmla="*/ 407521 w 1748528"/>
                  <a:gd name="connsiteY954" fmla="*/ 1858782 h 1987715"/>
                  <a:gd name="connsiteX955" fmla="*/ 405219 w 1748528"/>
                  <a:gd name="connsiteY955" fmla="*/ 1860317 h 1987715"/>
                  <a:gd name="connsiteX956" fmla="*/ 401126 w 1748528"/>
                  <a:gd name="connsiteY956" fmla="*/ 1861085 h 1987715"/>
                  <a:gd name="connsiteX957" fmla="*/ 397032 w 1748528"/>
                  <a:gd name="connsiteY957" fmla="*/ 1862875 h 1987715"/>
                  <a:gd name="connsiteX958" fmla="*/ 394474 w 1748528"/>
                  <a:gd name="connsiteY958" fmla="*/ 1862875 h 1987715"/>
                  <a:gd name="connsiteX959" fmla="*/ 390381 w 1748528"/>
                  <a:gd name="connsiteY959" fmla="*/ 1860317 h 1987715"/>
                  <a:gd name="connsiteX960" fmla="*/ 388846 w 1748528"/>
                  <a:gd name="connsiteY960" fmla="*/ 1860829 h 1987715"/>
                  <a:gd name="connsiteX961" fmla="*/ 388846 w 1748528"/>
                  <a:gd name="connsiteY961" fmla="*/ 1864922 h 1987715"/>
                  <a:gd name="connsiteX962" fmla="*/ 388335 w 1748528"/>
                  <a:gd name="connsiteY962" fmla="*/ 1870038 h 1987715"/>
                  <a:gd name="connsiteX963" fmla="*/ 388846 w 1748528"/>
                  <a:gd name="connsiteY963" fmla="*/ 1871062 h 1987715"/>
                  <a:gd name="connsiteX964" fmla="*/ 389870 w 1748528"/>
                  <a:gd name="connsiteY964" fmla="*/ 1871318 h 1987715"/>
                  <a:gd name="connsiteX965" fmla="*/ 392939 w 1748528"/>
                  <a:gd name="connsiteY965" fmla="*/ 1871318 h 1987715"/>
                  <a:gd name="connsiteX966" fmla="*/ 395753 w 1748528"/>
                  <a:gd name="connsiteY966" fmla="*/ 1871571 h 1987715"/>
                  <a:gd name="connsiteX967" fmla="*/ 398056 w 1748528"/>
                  <a:gd name="connsiteY967" fmla="*/ 1872338 h 1987715"/>
                  <a:gd name="connsiteX968" fmla="*/ 399846 w 1748528"/>
                  <a:gd name="connsiteY968" fmla="*/ 1873361 h 1987715"/>
                  <a:gd name="connsiteX969" fmla="*/ 400870 w 1748528"/>
                  <a:gd name="connsiteY969" fmla="*/ 1878222 h 1987715"/>
                  <a:gd name="connsiteX970" fmla="*/ 402405 w 1748528"/>
                  <a:gd name="connsiteY970" fmla="*/ 1879757 h 1987715"/>
                  <a:gd name="connsiteX971" fmla="*/ 402405 w 1748528"/>
                  <a:gd name="connsiteY971" fmla="*/ 1880525 h 1987715"/>
                  <a:gd name="connsiteX972" fmla="*/ 401126 w 1748528"/>
                  <a:gd name="connsiteY972" fmla="*/ 1881803 h 1987715"/>
                  <a:gd name="connsiteX973" fmla="*/ 398823 w 1748528"/>
                  <a:gd name="connsiteY973" fmla="*/ 1881548 h 1987715"/>
                  <a:gd name="connsiteX974" fmla="*/ 396009 w 1748528"/>
                  <a:gd name="connsiteY974" fmla="*/ 1879757 h 1987715"/>
                  <a:gd name="connsiteX975" fmla="*/ 394730 w 1748528"/>
                  <a:gd name="connsiteY975" fmla="*/ 1877966 h 1987715"/>
                  <a:gd name="connsiteX976" fmla="*/ 393707 w 1748528"/>
                  <a:gd name="connsiteY976" fmla="*/ 1877199 h 1987715"/>
                  <a:gd name="connsiteX977" fmla="*/ 391404 w 1748528"/>
                  <a:gd name="connsiteY977" fmla="*/ 1877455 h 1987715"/>
                  <a:gd name="connsiteX978" fmla="*/ 389614 w 1748528"/>
                  <a:gd name="connsiteY978" fmla="*/ 1880525 h 1987715"/>
                  <a:gd name="connsiteX979" fmla="*/ 388846 w 1748528"/>
                  <a:gd name="connsiteY979" fmla="*/ 1885385 h 1987715"/>
                  <a:gd name="connsiteX980" fmla="*/ 389102 w 1748528"/>
                  <a:gd name="connsiteY980" fmla="*/ 1887432 h 1987715"/>
                  <a:gd name="connsiteX981" fmla="*/ 387823 w 1748528"/>
                  <a:gd name="connsiteY981" fmla="*/ 1888966 h 1987715"/>
                  <a:gd name="connsiteX982" fmla="*/ 387055 w 1748528"/>
                  <a:gd name="connsiteY982" fmla="*/ 1888711 h 1987715"/>
                  <a:gd name="connsiteX983" fmla="*/ 386288 w 1748528"/>
                  <a:gd name="connsiteY983" fmla="*/ 1887432 h 1987715"/>
                  <a:gd name="connsiteX984" fmla="*/ 385009 w 1748528"/>
                  <a:gd name="connsiteY984" fmla="*/ 1884359 h 1987715"/>
                  <a:gd name="connsiteX985" fmla="*/ 383730 w 1748528"/>
                  <a:gd name="connsiteY985" fmla="*/ 1882313 h 1987715"/>
                  <a:gd name="connsiteX986" fmla="*/ 382451 w 1748528"/>
                  <a:gd name="connsiteY986" fmla="*/ 1881289 h 1987715"/>
                  <a:gd name="connsiteX987" fmla="*/ 377590 w 1748528"/>
                  <a:gd name="connsiteY987" fmla="*/ 1878731 h 1987715"/>
                  <a:gd name="connsiteX988" fmla="*/ 374776 w 1748528"/>
                  <a:gd name="connsiteY988" fmla="*/ 1878731 h 1987715"/>
                  <a:gd name="connsiteX989" fmla="*/ 372985 w 1748528"/>
                  <a:gd name="connsiteY989" fmla="*/ 1878987 h 1987715"/>
                  <a:gd name="connsiteX990" fmla="*/ 370939 w 1748528"/>
                  <a:gd name="connsiteY990" fmla="*/ 1879754 h 1987715"/>
                  <a:gd name="connsiteX991" fmla="*/ 367102 w 1748528"/>
                  <a:gd name="connsiteY991" fmla="*/ 1882568 h 1987715"/>
                  <a:gd name="connsiteX992" fmla="*/ 365822 w 1748528"/>
                  <a:gd name="connsiteY992" fmla="*/ 1884357 h 1987715"/>
                  <a:gd name="connsiteX993" fmla="*/ 365567 w 1748528"/>
                  <a:gd name="connsiteY993" fmla="*/ 1886147 h 1987715"/>
                  <a:gd name="connsiteX994" fmla="*/ 365822 w 1748528"/>
                  <a:gd name="connsiteY994" fmla="*/ 1888705 h 1987715"/>
                  <a:gd name="connsiteX995" fmla="*/ 366334 w 1748528"/>
                  <a:gd name="connsiteY995" fmla="*/ 1891008 h 1987715"/>
                  <a:gd name="connsiteX996" fmla="*/ 366590 w 1748528"/>
                  <a:gd name="connsiteY996" fmla="*/ 1893055 h 1987715"/>
                  <a:gd name="connsiteX997" fmla="*/ 365311 w 1748528"/>
                  <a:gd name="connsiteY997" fmla="*/ 1895357 h 1987715"/>
                  <a:gd name="connsiteX998" fmla="*/ 363776 w 1748528"/>
                  <a:gd name="connsiteY998" fmla="*/ 1896124 h 1987715"/>
                  <a:gd name="connsiteX999" fmla="*/ 361218 w 1748528"/>
                  <a:gd name="connsiteY999" fmla="*/ 1897915 h 1987715"/>
                  <a:gd name="connsiteX1000" fmla="*/ 360450 w 1748528"/>
                  <a:gd name="connsiteY1000" fmla="*/ 1899706 h 1987715"/>
                  <a:gd name="connsiteX1001" fmla="*/ 359683 w 1748528"/>
                  <a:gd name="connsiteY1001" fmla="*/ 1902520 h 1987715"/>
                  <a:gd name="connsiteX1002" fmla="*/ 358915 w 1748528"/>
                  <a:gd name="connsiteY1002" fmla="*/ 1903287 h 1987715"/>
                  <a:gd name="connsiteX1003" fmla="*/ 357892 w 1748528"/>
                  <a:gd name="connsiteY1003" fmla="*/ 1903032 h 1987715"/>
                  <a:gd name="connsiteX1004" fmla="*/ 355590 w 1748528"/>
                  <a:gd name="connsiteY1004" fmla="*/ 1900473 h 1987715"/>
                  <a:gd name="connsiteX1005" fmla="*/ 354311 w 1748528"/>
                  <a:gd name="connsiteY1005" fmla="*/ 1897915 h 1987715"/>
                  <a:gd name="connsiteX1006" fmla="*/ 354055 w 1748528"/>
                  <a:gd name="connsiteY1006" fmla="*/ 1894078 h 1987715"/>
                  <a:gd name="connsiteX1007" fmla="*/ 353287 w 1748528"/>
                  <a:gd name="connsiteY1007" fmla="*/ 1892543 h 1987715"/>
                  <a:gd name="connsiteX1008" fmla="*/ 352264 w 1748528"/>
                  <a:gd name="connsiteY1008" fmla="*/ 1891775 h 1987715"/>
                  <a:gd name="connsiteX1009" fmla="*/ 349706 w 1748528"/>
                  <a:gd name="connsiteY1009" fmla="*/ 1891264 h 1987715"/>
                  <a:gd name="connsiteX1010" fmla="*/ 347915 w 1748528"/>
                  <a:gd name="connsiteY1010" fmla="*/ 1891519 h 1987715"/>
                  <a:gd name="connsiteX1011" fmla="*/ 343310 w 1748528"/>
                  <a:gd name="connsiteY1011" fmla="*/ 1893310 h 1987715"/>
                  <a:gd name="connsiteX1012" fmla="*/ 338194 w 1748528"/>
                  <a:gd name="connsiteY1012" fmla="*/ 1894078 h 1987715"/>
                  <a:gd name="connsiteX1013" fmla="*/ 336659 w 1748528"/>
                  <a:gd name="connsiteY1013" fmla="*/ 1893825 h 1987715"/>
                  <a:gd name="connsiteX1014" fmla="*/ 334612 w 1748528"/>
                  <a:gd name="connsiteY1014" fmla="*/ 1893057 h 1987715"/>
                  <a:gd name="connsiteX1015" fmla="*/ 333333 w 1748528"/>
                  <a:gd name="connsiteY1015" fmla="*/ 1893825 h 1987715"/>
                  <a:gd name="connsiteX1016" fmla="*/ 330519 w 1748528"/>
                  <a:gd name="connsiteY1016" fmla="*/ 1893569 h 1987715"/>
                  <a:gd name="connsiteX1017" fmla="*/ 328729 w 1748528"/>
                  <a:gd name="connsiteY1017" fmla="*/ 1894592 h 1987715"/>
                  <a:gd name="connsiteX1018" fmla="*/ 326938 w 1748528"/>
                  <a:gd name="connsiteY1018" fmla="*/ 1892801 h 1987715"/>
                  <a:gd name="connsiteX1019" fmla="*/ 325147 w 1748528"/>
                  <a:gd name="connsiteY1019" fmla="*/ 1892290 h 1987715"/>
                  <a:gd name="connsiteX1020" fmla="*/ 323612 w 1748528"/>
                  <a:gd name="connsiteY1020" fmla="*/ 1893827 h 1987715"/>
                  <a:gd name="connsiteX1021" fmla="*/ 321821 w 1748528"/>
                  <a:gd name="connsiteY1021" fmla="*/ 1894339 h 1987715"/>
                  <a:gd name="connsiteX1022" fmla="*/ 321310 w 1748528"/>
                  <a:gd name="connsiteY1022" fmla="*/ 1893571 h 1987715"/>
                  <a:gd name="connsiteX1023" fmla="*/ 322333 w 1748528"/>
                  <a:gd name="connsiteY1023" fmla="*/ 1892804 h 1987715"/>
                  <a:gd name="connsiteX1024" fmla="*/ 322077 w 1748528"/>
                  <a:gd name="connsiteY1024" fmla="*/ 1891013 h 1987715"/>
                  <a:gd name="connsiteX1025" fmla="*/ 321054 w 1748528"/>
                  <a:gd name="connsiteY1025" fmla="*/ 1890246 h 1987715"/>
                  <a:gd name="connsiteX1026" fmla="*/ 319263 w 1748528"/>
                  <a:gd name="connsiteY1026" fmla="*/ 1889478 h 1987715"/>
                  <a:gd name="connsiteX1027" fmla="*/ 318240 w 1748528"/>
                  <a:gd name="connsiteY1027" fmla="*/ 1889990 h 1987715"/>
                  <a:gd name="connsiteX1028" fmla="*/ 315426 w 1748528"/>
                  <a:gd name="connsiteY1028" fmla="*/ 1892292 h 1987715"/>
                  <a:gd name="connsiteX1029" fmla="*/ 313379 w 1748528"/>
                  <a:gd name="connsiteY1029" fmla="*/ 1893315 h 1987715"/>
                  <a:gd name="connsiteX1030" fmla="*/ 311589 w 1748528"/>
                  <a:gd name="connsiteY1030" fmla="*/ 1892036 h 1987715"/>
                  <a:gd name="connsiteX1031" fmla="*/ 309286 w 1748528"/>
                  <a:gd name="connsiteY1031" fmla="*/ 1889222 h 1987715"/>
                  <a:gd name="connsiteX1032" fmla="*/ 309030 w 1748528"/>
                  <a:gd name="connsiteY1032" fmla="*/ 1888199 h 1987715"/>
                  <a:gd name="connsiteX1033" fmla="*/ 309542 w 1748528"/>
                  <a:gd name="connsiteY1033" fmla="*/ 1886664 h 1987715"/>
                  <a:gd name="connsiteX1034" fmla="*/ 310821 w 1748528"/>
                  <a:gd name="connsiteY1034" fmla="*/ 1886152 h 1987715"/>
                  <a:gd name="connsiteX1035" fmla="*/ 313891 w 1748528"/>
                  <a:gd name="connsiteY1035" fmla="*/ 1886920 h 1987715"/>
                  <a:gd name="connsiteX1036" fmla="*/ 316961 w 1748528"/>
                  <a:gd name="connsiteY1036" fmla="*/ 1886408 h 1987715"/>
                  <a:gd name="connsiteX1037" fmla="*/ 317472 w 1748528"/>
                  <a:gd name="connsiteY1037" fmla="*/ 1885897 h 1987715"/>
                  <a:gd name="connsiteX1038" fmla="*/ 319007 w 1748528"/>
                  <a:gd name="connsiteY1038" fmla="*/ 1881548 h 1987715"/>
                  <a:gd name="connsiteX1039" fmla="*/ 317217 w 1748528"/>
                  <a:gd name="connsiteY1039" fmla="*/ 1879757 h 1987715"/>
                  <a:gd name="connsiteX1040" fmla="*/ 317217 w 1748528"/>
                  <a:gd name="connsiteY1040" fmla="*/ 1878478 h 1987715"/>
                  <a:gd name="connsiteX1041" fmla="*/ 317984 w 1748528"/>
                  <a:gd name="connsiteY1041" fmla="*/ 1876943 h 1987715"/>
                  <a:gd name="connsiteX1042" fmla="*/ 314658 w 1748528"/>
                  <a:gd name="connsiteY1042" fmla="*/ 1875920 h 1987715"/>
                  <a:gd name="connsiteX1043" fmla="*/ 314403 w 1748528"/>
                  <a:gd name="connsiteY1043" fmla="*/ 1875152 h 1987715"/>
                  <a:gd name="connsiteX1044" fmla="*/ 315170 w 1748528"/>
                  <a:gd name="connsiteY1044" fmla="*/ 1872850 h 1987715"/>
                  <a:gd name="connsiteX1045" fmla="*/ 314914 w 1748528"/>
                  <a:gd name="connsiteY1045" fmla="*/ 1870292 h 1987715"/>
                  <a:gd name="connsiteX1046" fmla="*/ 316961 w 1748528"/>
                  <a:gd name="connsiteY1046" fmla="*/ 1869780 h 1987715"/>
                  <a:gd name="connsiteX1047" fmla="*/ 317984 w 1748528"/>
                  <a:gd name="connsiteY1047" fmla="*/ 1868757 h 1987715"/>
                  <a:gd name="connsiteX1048" fmla="*/ 317984 w 1748528"/>
                  <a:gd name="connsiteY1048" fmla="*/ 1865943 h 1987715"/>
                  <a:gd name="connsiteX1049" fmla="*/ 317728 w 1748528"/>
                  <a:gd name="connsiteY1049" fmla="*/ 1862105 h 1987715"/>
                  <a:gd name="connsiteX1050" fmla="*/ 318240 w 1748528"/>
                  <a:gd name="connsiteY1050" fmla="*/ 1861338 h 1987715"/>
                  <a:gd name="connsiteX1051" fmla="*/ 320542 w 1748528"/>
                  <a:gd name="connsiteY1051" fmla="*/ 1860059 h 1987715"/>
                  <a:gd name="connsiteX1052" fmla="*/ 319519 w 1748528"/>
                  <a:gd name="connsiteY1052" fmla="*/ 1858012 h 1987715"/>
                  <a:gd name="connsiteX1053" fmla="*/ 318240 w 1748528"/>
                  <a:gd name="connsiteY1053" fmla="*/ 1856989 h 1987715"/>
                  <a:gd name="connsiteX1054" fmla="*/ 315426 w 1748528"/>
                  <a:gd name="connsiteY1054" fmla="*/ 1856221 h 1987715"/>
                  <a:gd name="connsiteX1055" fmla="*/ 314658 w 1748528"/>
                  <a:gd name="connsiteY1055" fmla="*/ 1855454 h 1987715"/>
                  <a:gd name="connsiteX1056" fmla="*/ 315426 w 1748528"/>
                  <a:gd name="connsiteY1056" fmla="*/ 1852382 h 1987715"/>
                  <a:gd name="connsiteX1057" fmla="*/ 314147 w 1748528"/>
                  <a:gd name="connsiteY1057" fmla="*/ 1849059 h 1987715"/>
                  <a:gd name="connsiteX1058" fmla="*/ 312612 w 1748528"/>
                  <a:gd name="connsiteY1058" fmla="*/ 1848035 h 1987715"/>
                  <a:gd name="connsiteX1059" fmla="*/ 310565 w 1748528"/>
                  <a:gd name="connsiteY1059" fmla="*/ 1848035 h 1987715"/>
                  <a:gd name="connsiteX1060" fmla="*/ 309798 w 1748528"/>
                  <a:gd name="connsiteY1060" fmla="*/ 1846500 h 1987715"/>
                  <a:gd name="connsiteX1061" fmla="*/ 310054 w 1748528"/>
                  <a:gd name="connsiteY1061" fmla="*/ 1844454 h 1987715"/>
                  <a:gd name="connsiteX1062" fmla="*/ 311333 w 1748528"/>
                  <a:gd name="connsiteY1062" fmla="*/ 1843175 h 1987715"/>
                  <a:gd name="connsiteX1063" fmla="*/ 311589 w 1748528"/>
                  <a:gd name="connsiteY1063" fmla="*/ 1842152 h 1987715"/>
                  <a:gd name="connsiteX1064" fmla="*/ 310821 w 1748528"/>
                  <a:gd name="connsiteY1064" fmla="*/ 1840361 h 1987715"/>
                  <a:gd name="connsiteX1065" fmla="*/ 301356 w 1748528"/>
                  <a:gd name="connsiteY1065" fmla="*/ 1839082 h 1987715"/>
                  <a:gd name="connsiteX1066" fmla="*/ 298542 w 1748528"/>
                  <a:gd name="connsiteY1066" fmla="*/ 1837547 h 1987715"/>
                  <a:gd name="connsiteX1067" fmla="*/ 296751 w 1748528"/>
                  <a:gd name="connsiteY1067" fmla="*/ 1836268 h 1987715"/>
                  <a:gd name="connsiteX1068" fmla="*/ 294960 w 1748528"/>
                  <a:gd name="connsiteY1068" fmla="*/ 1833965 h 1987715"/>
                  <a:gd name="connsiteX1069" fmla="*/ 294449 w 1748528"/>
                  <a:gd name="connsiteY1069" fmla="*/ 1832174 h 1987715"/>
                  <a:gd name="connsiteX1070" fmla="*/ 295472 w 1748528"/>
                  <a:gd name="connsiteY1070" fmla="*/ 1830384 h 1987715"/>
                  <a:gd name="connsiteX1071" fmla="*/ 295216 w 1748528"/>
                  <a:gd name="connsiteY1071" fmla="*/ 1829361 h 1987715"/>
                  <a:gd name="connsiteX1072" fmla="*/ 293425 w 1748528"/>
                  <a:gd name="connsiteY1072" fmla="*/ 1828849 h 1987715"/>
                  <a:gd name="connsiteX1073" fmla="*/ 293425 w 1748528"/>
                  <a:gd name="connsiteY1073" fmla="*/ 1825523 h 1987715"/>
                  <a:gd name="connsiteX1074" fmla="*/ 292402 w 1748528"/>
                  <a:gd name="connsiteY1074" fmla="*/ 1824500 h 1987715"/>
                  <a:gd name="connsiteX1075" fmla="*/ 290611 w 1748528"/>
                  <a:gd name="connsiteY1075" fmla="*/ 1824244 h 1987715"/>
                  <a:gd name="connsiteX1076" fmla="*/ 288053 w 1748528"/>
                  <a:gd name="connsiteY1076" fmla="*/ 1824756 h 1987715"/>
                  <a:gd name="connsiteX1077" fmla="*/ 286262 w 1748528"/>
                  <a:gd name="connsiteY1077" fmla="*/ 1825523 h 1987715"/>
                  <a:gd name="connsiteX1078" fmla="*/ 282425 w 1748528"/>
                  <a:gd name="connsiteY1078" fmla="*/ 1825523 h 1987715"/>
                  <a:gd name="connsiteX1079" fmla="*/ 279867 w 1748528"/>
                  <a:gd name="connsiteY1079" fmla="*/ 1826802 h 1987715"/>
                  <a:gd name="connsiteX1080" fmla="*/ 278588 w 1748528"/>
                  <a:gd name="connsiteY1080" fmla="*/ 1826549 h 1987715"/>
                  <a:gd name="connsiteX1081" fmla="*/ 278332 w 1748528"/>
                  <a:gd name="connsiteY1081" fmla="*/ 1824758 h 1987715"/>
                  <a:gd name="connsiteX1082" fmla="*/ 277565 w 1748528"/>
                  <a:gd name="connsiteY1082" fmla="*/ 1824247 h 1987715"/>
                  <a:gd name="connsiteX1083" fmla="*/ 273983 w 1748528"/>
                  <a:gd name="connsiteY1083" fmla="*/ 1826037 h 1987715"/>
                  <a:gd name="connsiteX1084" fmla="*/ 272960 w 1748528"/>
                  <a:gd name="connsiteY1084" fmla="*/ 1826549 h 1987715"/>
                  <a:gd name="connsiteX1085" fmla="*/ 269123 w 1748528"/>
                  <a:gd name="connsiteY1085" fmla="*/ 1825782 h 1987715"/>
                  <a:gd name="connsiteX1086" fmla="*/ 265541 w 1748528"/>
                  <a:gd name="connsiteY1086" fmla="*/ 1824247 h 1987715"/>
                  <a:gd name="connsiteX1087" fmla="*/ 263239 w 1748528"/>
                  <a:gd name="connsiteY1087" fmla="*/ 1823735 h 1987715"/>
                  <a:gd name="connsiteX1088" fmla="*/ 261704 w 1748528"/>
                  <a:gd name="connsiteY1088" fmla="*/ 1823991 h 1987715"/>
                  <a:gd name="connsiteX1089" fmla="*/ 256076 w 1748528"/>
                  <a:gd name="connsiteY1089" fmla="*/ 1828084 h 1987715"/>
                  <a:gd name="connsiteX1090" fmla="*/ 254797 w 1748528"/>
                  <a:gd name="connsiteY1090" fmla="*/ 1828337 h 1987715"/>
                  <a:gd name="connsiteX1091" fmla="*/ 252238 w 1748528"/>
                  <a:gd name="connsiteY1091" fmla="*/ 1828084 h 1987715"/>
                  <a:gd name="connsiteX1092" fmla="*/ 250192 w 1748528"/>
                  <a:gd name="connsiteY1092" fmla="*/ 1827316 h 1987715"/>
                  <a:gd name="connsiteX1093" fmla="*/ 247889 w 1748528"/>
                  <a:gd name="connsiteY1093" fmla="*/ 1827061 h 1987715"/>
                  <a:gd name="connsiteX1094" fmla="*/ 245587 w 1748528"/>
                  <a:gd name="connsiteY1094" fmla="*/ 1827572 h 1987715"/>
                  <a:gd name="connsiteX1095" fmla="*/ 243029 w 1748528"/>
                  <a:gd name="connsiteY1095" fmla="*/ 1828596 h 1987715"/>
                  <a:gd name="connsiteX1096" fmla="*/ 242261 w 1748528"/>
                  <a:gd name="connsiteY1096" fmla="*/ 1829875 h 1987715"/>
                  <a:gd name="connsiteX1097" fmla="*/ 242261 w 1748528"/>
                  <a:gd name="connsiteY1097" fmla="*/ 1831409 h 1987715"/>
                  <a:gd name="connsiteX1098" fmla="*/ 241494 w 1748528"/>
                  <a:gd name="connsiteY1098" fmla="*/ 1832177 h 1987715"/>
                  <a:gd name="connsiteX1099" fmla="*/ 239703 w 1748528"/>
                  <a:gd name="connsiteY1099" fmla="*/ 1832177 h 1987715"/>
                  <a:gd name="connsiteX1100" fmla="*/ 236378 w 1748528"/>
                  <a:gd name="connsiteY1100" fmla="*/ 1830898 h 1987715"/>
                  <a:gd name="connsiteX1101" fmla="*/ 233819 w 1748528"/>
                  <a:gd name="connsiteY1101" fmla="*/ 1830642 h 1987715"/>
                  <a:gd name="connsiteX1102" fmla="*/ 231773 w 1748528"/>
                  <a:gd name="connsiteY1102" fmla="*/ 1829875 h 1987715"/>
                  <a:gd name="connsiteX1103" fmla="*/ 229726 w 1748528"/>
                  <a:gd name="connsiteY1103" fmla="*/ 1828084 h 1987715"/>
                  <a:gd name="connsiteX1104" fmla="*/ 228447 w 1748528"/>
                  <a:gd name="connsiteY1104" fmla="*/ 1828084 h 1987715"/>
                  <a:gd name="connsiteX1105" fmla="*/ 225889 w 1748528"/>
                  <a:gd name="connsiteY1105" fmla="*/ 1828851 h 1987715"/>
                  <a:gd name="connsiteX1106" fmla="*/ 223331 w 1748528"/>
                  <a:gd name="connsiteY1106" fmla="*/ 1828084 h 1987715"/>
                  <a:gd name="connsiteX1107" fmla="*/ 217703 w 1748528"/>
                  <a:gd name="connsiteY1107" fmla="*/ 1825270 h 1987715"/>
                  <a:gd name="connsiteX1108" fmla="*/ 213865 w 1748528"/>
                  <a:gd name="connsiteY1108" fmla="*/ 1824247 h 1987715"/>
                  <a:gd name="connsiteX1109" fmla="*/ 211307 w 1748528"/>
                  <a:gd name="connsiteY1109" fmla="*/ 1824247 h 1987715"/>
                  <a:gd name="connsiteX1110" fmla="*/ 209005 w 1748528"/>
                  <a:gd name="connsiteY1110" fmla="*/ 1825014 h 1987715"/>
                  <a:gd name="connsiteX1111" fmla="*/ 205679 w 1748528"/>
                  <a:gd name="connsiteY1111" fmla="*/ 1825014 h 1987715"/>
                  <a:gd name="connsiteX1112" fmla="*/ 202098 w 1748528"/>
                  <a:gd name="connsiteY1112" fmla="*/ 1824247 h 1987715"/>
                  <a:gd name="connsiteX1113" fmla="*/ 200051 w 1748528"/>
                  <a:gd name="connsiteY1113" fmla="*/ 1824758 h 1987715"/>
                  <a:gd name="connsiteX1114" fmla="*/ 199028 w 1748528"/>
                  <a:gd name="connsiteY1114" fmla="*/ 1826037 h 1987715"/>
                  <a:gd name="connsiteX1115" fmla="*/ 195958 w 1748528"/>
                  <a:gd name="connsiteY1115" fmla="*/ 1830386 h 1987715"/>
                  <a:gd name="connsiteX1116" fmla="*/ 193656 w 1748528"/>
                  <a:gd name="connsiteY1116" fmla="*/ 1832433 h 1987715"/>
                  <a:gd name="connsiteX1117" fmla="*/ 192888 w 1748528"/>
                  <a:gd name="connsiteY1117" fmla="*/ 1833456 h 1987715"/>
                  <a:gd name="connsiteX1118" fmla="*/ 192632 w 1748528"/>
                  <a:gd name="connsiteY1118" fmla="*/ 1835247 h 1987715"/>
                  <a:gd name="connsiteX1119" fmla="*/ 191353 w 1748528"/>
                  <a:gd name="connsiteY1119" fmla="*/ 1836014 h 1987715"/>
                  <a:gd name="connsiteX1120" fmla="*/ 189818 w 1748528"/>
                  <a:gd name="connsiteY1120" fmla="*/ 1836014 h 1987715"/>
                  <a:gd name="connsiteX1121" fmla="*/ 187516 w 1748528"/>
                  <a:gd name="connsiteY1121" fmla="*/ 1834991 h 1987715"/>
                  <a:gd name="connsiteX1122" fmla="*/ 186749 w 1748528"/>
                  <a:gd name="connsiteY1122" fmla="*/ 1833968 h 1987715"/>
                  <a:gd name="connsiteX1123" fmla="*/ 183935 w 1748528"/>
                  <a:gd name="connsiteY1123" fmla="*/ 1832689 h 1987715"/>
                  <a:gd name="connsiteX1124" fmla="*/ 180865 w 1748528"/>
                  <a:gd name="connsiteY1124" fmla="*/ 1832177 h 1987715"/>
                  <a:gd name="connsiteX1125" fmla="*/ 179586 w 1748528"/>
                  <a:gd name="connsiteY1125" fmla="*/ 1832689 h 1987715"/>
                  <a:gd name="connsiteX1126" fmla="*/ 176260 w 1748528"/>
                  <a:gd name="connsiteY1126" fmla="*/ 1831665 h 1987715"/>
                  <a:gd name="connsiteX1127" fmla="*/ 169097 w 1748528"/>
                  <a:gd name="connsiteY1127" fmla="*/ 1832433 h 1987715"/>
                  <a:gd name="connsiteX1128" fmla="*/ 167818 w 1748528"/>
                  <a:gd name="connsiteY1128" fmla="*/ 1830642 h 1987715"/>
                  <a:gd name="connsiteX1129" fmla="*/ 165771 w 1748528"/>
                  <a:gd name="connsiteY1129" fmla="*/ 1827316 h 1987715"/>
                  <a:gd name="connsiteX1130" fmla="*/ 159632 w 1748528"/>
                  <a:gd name="connsiteY1130" fmla="*/ 1823991 h 1987715"/>
                  <a:gd name="connsiteX1131" fmla="*/ 156818 w 1748528"/>
                  <a:gd name="connsiteY1131" fmla="*/ 1821688 h 1987715"/>
                  <a:gd name="connsiteX1132" fmla="*/ 154259 w 1748528"/>
                  <a:gd name="connsiteY1132" fmla="*/ 1818618 h 1987715"/>
                  <a:gd name="connsiteX1133" fmla="*/ 152980 w 1748528"/>
                  <a:gd name="connsiteY1133" fmla="*/ 1815037 h 1987715"/>
                  <a:gd name="connsiteX1134" fmla="*/ 152724 w 1748528"/>
                  <a:gd name="connsiteY1134" fmla="*/ 1811711 h 1987715"/>
                  <a:gd name="connsiteX1135" fmla="*/ 151957 w 1748528"/>
                  <a:gd name="connsiteY1135" fmla="*/ 1802246 h 1987715"/>
                  <a:gd name="connsiteX1136" fmla="*/ 151957 w 1748528"/>
                  <a:gd name="connsiteY1136" fmla="*/ 1798153 h 1987715"/>
                  <a:gd name="connsiteX1137" fmla="*/ 152469 w 1748528"/>
                  <a:gd name="connsiteY1137" fmla="*/ 1791504 h 1987715"/>
                  <a:gd name="connsiteX1138" fmla="*/ 152980 w 1748528"/>
                  <a:gd name="connsiteY1138" fmla="*/ 1789458 h 1987715"/>
                  <a:gd name="connsiteX1139" fmla="*/ 154259 w 1748528"/>
                  <a:gd name="connsiteY1139" fmla="*/ 1785876 h 1987715"/>
                  <a:gd name="connsiteX1140" fmla="*/ 155027 w 1748528"/>
                  <a:gd name="connsiteY1140" fmla="*/ 1782295 h 1987715"/>
                  <a:gd name="connsiteX1141" fmla="*/ 154004 w 1748528"/>
                  <a:gd name="connsiteY1141" fmla="*/ 1778202 h 1987715"/>
                  <a:gd name="connsiteX1142" fmla="*/ 152213 w 1748528"/>
                  <a:gd name="connsiteY1142" fmla="*/ 1775899 h 1987715"/>
                  <a:gd name="connsiteX1143" fmla="*/ 149655 w 1748528"/>
                  <a:gd name="connsiteY1143" fmla="*/ 1775132 h 1987715"/>
                  <a:gd name="connsiteX1144" fmla="*/ 144282 w 1748528"/>
                  <a:gd name="connsiteY1144" fmla="*/ 1775132 h 1987715"/>
                  <a:gd name="connsiteX1145" fmla="*/ 143003 w 1748528"/>
                  <a:gd name="connsiteY1145" fmla="*/ 1774620 h 1987715"/>
                  <a:gd name="connsiteX1146" fmla="*/ 140701 w 1748528"/>
                  <a:gd name="connsiteY1146" fmla="*/ 1772062 h 1987715"/>
                  <a:gd name="connsiteX1147" fmla="*/ 138399 w 1748528"/>
                  <a:gd name="connsiteY1147" fmla="*/ 1770783 h 1987715"/>
                  <a:gd name="connsiteX1148" fmla="*/ 134561 w 1748528"/>
                  <a:gd name="connsiteY1148" fmla="*/ 1770783 h 1987715"/>
                  <a:gd name="connsiteX1149" fmla="*/ 129701 w 1748528"/>
                  <a:gd name="connsiteY1149" fmla="*/ 1770271 h 1987715"/>
                  <a:gd name="connsiteX1150" fmla="*/ 126631 w 1748528"/>
                  <a:gd name="connsiteY1150" fmla="*/ 1768992 h 1987715"/>
                  <a:gd name="connsiteX1151" fmla="*/ 123049 w 1748528"/>
                  <a:gd name="connsiteY1151" fmla="*/ 1766945 h 1987715"/>
                  <a:gd name="connsiteX1152" fmla="*/ 121514 w 1748528"/>
                  <a:gd name="connsiteY1152" fmla="*/ 1765667 h 1987715"/>
                  <a:gd name="connsiteX1153" fmla="*/ 118189 w 1748528"/>
                  <a:gd name="connsiteY1153" fmla="*/ 1757992 h 1987715"/>
                  <a:gd name="connsiteX1154" fmla="*/ 116398 w 1748528"/>
                  <a:gd name="connsiteY1154" fmla="*/ 1753387 h 1987715"/>
                  <a:gd name="connsiteX1155" fmla="*/ 116398 w 1748528"/>
                  <a:gd name="connsiteY1155" fmla="*/ 1750573 h 1987715"/>
                  <a:gd name="connsiteX1156" fmla="*/ 116910 w 1748528"/>
                  <a:gd name="connsiteY1156" fmla="*/ 1747503 h 1987715"/>
                  <a:gd name="connsiteX1157" fmla="*/ 117677 w 1748528"/>
                  <a:gd name="connsiteY1157" fmla="*/ 1745968 h 1987715"/>
                  <a:gd name="connsiteX1158" fmla="*/ 120235 w 1748528"/>
                  <a:gd name="connsiteY1158" fmla="*/ 1744433 h 1987715"/>
                  <a:gd name="connsiteX1159" fmla="*/ 121514 w 1748528"/>
                  <a:gd name="connsiteY1159" fmla="*/ 1743154 h 1987715"/>
                  <a:gd name="connsiteX1160" fmla="*/ 122026 w 1748528"/>
                  <a:gd name="connsiteY1160" fmla="*/ 1741619 h 1987715"/>
                  <a:gd name="connsiteX1161" fmla="*/ 123561 w 1748528"/>
                  <a:gd name="connsiteY1161" fmla="*/ 1736503 h 1987715"/>
                  <a:gd name="connsiteX1162" fmla="*/ 124328 w 1748528"/>
                  <a:gd name="connsiteY1162" fmla="*/ 1734712 h 1987715"/>
                  <a:gd name="connsiteX1163" fmla="*/ 124840 w 1748528"/>
                  <a:gd name="connsiteY1163" fmla="*/ 1730363 h 1987715"/>
                  <a:gd name="connsiteX1164" fmla="*/ 125096 w 1748528"/>
                  <a:gd name="connsiteY1164" fmla="*/ 1724224 h 1987715"/>
                  <a:gd name="connsiteX1165" fmla="*/ 125863 w 1748528"/>
                  <a:gd name="connsiteY1165" fmla="*/ 1721154 h 1987715"/>
                  <a:gd name="connsiteX1166" fmla="*/ 127398 w 1748528"/>
                  <a:gd name="connsiteY1166" fmla="*/ 1717316 h 1987715"/>
                  <a:gd name="connsiteX1167" fmla="*/ 127654 w 1748528"/>
                  <a:gd name="connsiteY1167" fmla="*/ 1714247 h 1987715"/>
                  <a:gd name="connsiteX1168" fmla="*/ 127398 w 1748528"/>
                  <a:gd name="connsiteY1168" fmla="*/ 1710153 h 1987715"/>
                  <a:gd name="connsiteX1169" fmla="*/ 126119 w 1748528"/>
                  <a:gd name="connsiteY1169" fmla="*/ 1706828 h 1987715"/>
                  <a:gd name="connsiteX1170" fmla="*/ 117677 w 1748528"/>
                  <a:gd name="connsiteY1170" fmla="*/ 1704781 h 1987715"/>
                  <a:gd name="connsiteX1171" fmla="*/ 115375 w 1748528"/>
                  <a:gd name="connsiteY1171" fmla="*/ 1704014 h 1987715"/>
                  <a:gd name="connsiteX1172" fmla="*/ 112049 w 1748528"/>
                  <a:gd name="connsiteY1172" fmla="*/ 1701967 h 1987715"/>
                  <a:gd name="connsiteX1173" fmla="*/ 110770 w 1748528"/>
                  <a:gd name="connsiteY1173" fmla="*/ 1700176 h 1987715"/>
                  <a:gd name="connsiteX1174" fmla="*/ 106933 w 1748528"/>
                  <a:gd name="connsiteY1174" fmla="*/ 1695572 h 1987715"/>
                  <a:gd name="connsiteX1175" fmla="*/ 104630 w 1748528"/>
                  <a:gd name="connsiteY1175" fmla="*/ 1692758 h 1987715"/>
                  <a:gd name="connsiteX1176" fmla="*/ 97979 w 1748528"/>
                  <a:gd name="connsiteY1176" fmla="*/ 1686874 h 1987715"/>
                  <a:gd name="connsiteX1177" fmla="*/ 96444 w 1748528"/>
                  <a:gd name="connsiteY1177" fmla="*/ 1686362 h 1987715"/>
                  <a:gd name="connsiteX1178" fmla="*/ 93118 w 1748528"/>
                  <a:gd name="connsiteY1178" fmla="*/ 1688153 h 1987715"/>
                  <a:gd name="connsiteX1179" fmla="*/ 90304 w 1748528"/>
                  <a:gd name="connsiteY1179" fmla="*/ 1689432 h 1987715"/>
                  <a:gd name="connsiteX1180" fmla="*/ 88770 w 1748528"/>
                  <a:gd name="connsiteY1180" fmla="*/ 1689179 h 1987715"/>
                  <a:gd name="connsiteX1181" fmla="*/ 87235 w 1748528"/>
                  <a:gd name="connsiteY1181" fmla="*/ 1688155 h 1987715"/>
                  <a:gd name="connsiteX1182" fmla="*/ 85444 w 1748528"/>
                  <a:gd name="connsiteY1182" fmla="*/ 1685597 h 1987715"/>
                  <a:gd name="connsiteX1183" fmla="*/ 82886 w 1748528"/>
                  <a:gd name="connsiteY1183" fmla="*/ 1682528 h 1987715"/>
                  <a:gd name="connsiteX1184" fmla="*/ 78281 w 1748528"/>
                  <a:gd name="connsiteY1184" fmla="*/ 1679969 h 1987715"/>
                  <a:gd name="connsiteX1185" fmla="*/ 77769 w 1748528"/>
                  <a:gd name="connsiteY1185" fmla="*/ 1679458 h 1987715"/>
                  <a:gd name="connsiteX1186" fmla="*/ 76746 w 1748528"/>
                  <a:gd name="connsiteY1186" fmla="*/ 1676644 h 1987715"/>
                  <a:gd name="connsiteX1187" fmla="*/ 74444 w 1748528"/>
                  <a:gd name="connsiteY1187" fmla="*/ 1675876 h 1987715"/>
                  <a:gd name="connsiteX1188" fmla="*/ 70606 w 1748528"/>
                  <a:gd name="connsiteY1188" fmla="*/ 1676388 h 1987715"/>
                  <a:gd name="connsiteX1189" fmla="*/ 68560 w 1748528"/>
                  <a:gd name="connsiteY1189" fmla="*/ 1675109 h 1987715"/>
                  <a:gd name="connsiteX1190" fmla="*/ 68048 w 1748528"/>
                  <a:gd name="connsiteY1190" fmla="*/ 1673318 h 1987715"/>
                  <a:gd name="connsiteX1191" fmla="*/ 68048 w 1748528"/>
                  <a:gd name="connsiteY1191" fmla="*/ 1669995 h 1987715"/>
                  <a:gd name="connsiteX1192" fmla="*/ 67536 w 1748528"/>
                  <a:gd name="connsiteY1192" fmla="*/ 1665387 h 1987715"/>
                  <a:gd name="connsiteX1193" fmla="*/ 67792 w 1748528"/>
                  <a:gd name="connsiteY1193" fmla="*/ 1655666 h 1987715"/>
                  <a:gd name="connsiteX1194" fmla="*/ 68304 w 1748528"/>
                  <a:gd name="connsiteY1194" fmla="*/ 1650294 h 1987715"/>
                  <a:gd name="connsiteX1195" fmla="*/ 69327 w 1748528"/>
                  <a:gd name="connsiteY1195" fmla="*/ 1647736 h 1987715"/>
                  <a:gd name="connsiteX1196" fmla="*/ 69839 w 1748528"/>
                  <a:gd name="connsiteY1196" fmla="*/ 1643387 h 1987715"/>
                  <a:gd name="connsiteX1197" fmla="*/ 69839 w 1748528"/>
                  <a:gd name="connsiteY1197" fmla="*/ 1639550 h 1987715"/>
                  <a:gd name="connsiteX1198" fmla="*/ 69071 w 1748528"/>
                  <a:gd name="connsiteY1198" fmla="*/ 1635712 h 1987715"/>
                  <a:gd name="connsiteX1199" fmla="*/ 68816 w 1748528"/>
                  <a:gd name="connsiteY1199" fmla="*/ 1631619 h 1987715"/>
                  <a:gd name="connsiteX1200" fmla="*/ 69839 w 1748528"/>
                  <a:gd name="connsiteY1200" fmla="*/ 1629317 h 1987715"/>
                  <a:gd name="connsiteX1201" fmla="*/ 72397 w 1748528"/>
                  <a:gd name="connsiteY1201" fmla="*/ 1627015 h 1987715"/>
                  <a:gd name="connsiteX1202" fmla="*/ 72909 w 1748528"/>
                  <a:gd name="connsiteY1202" fmla="*/ 1625480 h 1987715"/>
                  <a:gd name="connsiteX1203" fmla="*/ 73420 w 1748528"/>
                  <a:gd name="connsiteY1203" fmla="*/ 1617549 h 1987715"/>
                  <a:gd name="connsiteX1204" fmla="*/ 73164 w 1748528"/>
                  <a:gd name="connsiteY1204" fmla="*/ 1615758 h 1987715"/>
                  <a:gd name="connsiteX1205" fmla="*/ 73420 w 1748528"/>
                  <a:gd name="connsiteY1205" fmla="*/ 1612689 h 1987715"/>
                  <a:gd name="connsiteX1206" fmla="*/ 74444 w 1748528"/>
                  <a:gd name="connsiteY1206" fmla="*/ 1608340 h 1987715"/>
                  <a:gd name="connsiteX1207" fmla="*/ 74699 w 1748528"/>
                  <a:gd name="connsiteY1207" fmla="*/ 1605270 h 1987715"/>
                  <a:gd name="connsiteX1208" fmla="*/ 76234 w 1748528"/>
                  <a:gd name="connsiteY1208" fmla="*/ 1597851 h 1987715"/>
                  <a:gd name="connsiteX1209" fmla="*/ 76490 w 1748528"/>
                  <a:gd name="connsiteY1209" fmla="*/ 1594781 h 1987715"/>
                  <a:gd name="connsiteX1210" fmla="*/ 76234 w 1748528"/>
                  <a:gd name="connsiteY1210" fmla="*/ 1593502 h 1987715"/>
                  <a:gd name="connsiteX1211" fmla="*/ 74955 w 1748528"/>
                  <a:gd name="connsiteY1211" fmla="*/ 1592479 h 1987715"/>
                  <a:gd name="connsiteX1212" fmla="*/ 74188 w 1748528"/>
                  <a:gd name="connsiteY1212" fmla="*/ 1589409 h 1987715"/>
                  <a:gd name="connsiteX1213" fmla="*/ 74444 w 1748528"/>
                  <a:gd name="connsiteY1213" fmla="*/ 1587363 h 1987715"/>
                  <a:gd name="connsiteX1214" fmla="*/ 75723 w 1748528"/>
                  <a:gd name="connsiteY1214" fmla="*/ 1584037 h 1987715"/>
                  <a:gd name="connsiteX1215" fmla="*/ 77258 w 1748528"/>
                  <a:gd name="connsiteY1215" fmla="*/ 1580967 h 1987715"/>
                  <a:gd name="connsiteX1216" fmla="*/ 79048 w 1748528"/>
                  <a:gd name="connsiteY1216" fmla="*/ 1575851 h 1987715"/>
                  <a:gd name="connsiteX1217" fmla="*/ 79816 w 1748528"/>
                  <a:gd name="connsiteY1217" fmla="*/ 1574316 h 1987715"/>
                  <a:gd name="connsiteX1218" fmla="*/ 82630 w 1748528"/>
                  <a:gd name="connsiteY1218" fmla="*/ 1570734 h 1987715"/>
                  <a:gd name="connsiteX1219" fmla="*/ 84165 w 1748528"/>
                  <a:gd name="connsiteY1219" fmla="*/ 1569967 h 1987715"/>
                  <a:gd name="connsiteX1220" fmla="*/ 87235 w 1748528"/>
                  <a:gd name="connsiteY1220" fmla="*/ 1569967 h 1987715"/>
                  <a:gd name="connsiteX1221" fmla="*/ 88770 w 1748528"/>
                  <a:gd name="connsiteY1221" fmla="*/ 1569199 h 1987715"/>
                  <a:gd name="connsiteX1222" fmla="*/ 90560 w 1748528"/>
                  <a:gd name="connsiteY1222" fmla="*/ 1565362 h 1987715"/>
                  <a:gd name="connsiteX1223" fmla="*/ 92863 w 1748528"/>
                  <a:gd name="connsiteY1223" fmla="*/ 1563571 h 1987715"/>
                  <a:gd name="connsiteX1224" fmla="*/ 94909 w 1748528"/>
                  <a:gd name="connsiteY1224" fmla="*/ 1563315 h 1987715"/>
                  <a:gd name="connsiteX1225" fmla="*/ 98746 w 1748528"/>
                  <a:gd name="connsiteY1225" fmla="*/ 1563060 h 1987715"/>
                  <a:gd name="connsiteX1226" fmla="*/ 103863 w 1748528"/>
                  <a:gd name="connsiteY1226" fmla="*/ 1562036 h 1987715"/>
                  <a:gd name="connsiteX1227" fmla="*/ 105398 w 1748528"/>
                  <a:gd name="connsiteY1227" fmla="*/ 1561525 h 1987715"/>
                  <a:gd name="connsiteX1228" fmla="*/ 106421 w 1748528"/>
                  <a:gd name="connsiteY1228" fmla="*/ 1560501 h 1987715"/>
                  <a:gd name="connsiteX1229" fmla="*/ 106933 w 1748528"/>
                  <a:gd name="connsiteY1229" fmla="*/ 1559222 h 1987715"/>
                  <a:gd name="connsiteX1230" fmla="*/ 107444 w 1748528"/>
                  <a:gd name="connsiteY1230" fmla="*/ 1554106 h 1987715"/>
                  <a:gd name="connsiteX1231" fmla="*/ 108212 w 1748528"/>
                  <a:gd name="connsiteY1231" fmla="*/ 1551803 h 1987715"/>
                  <a:gd name="connsiteX1232" fmla="*/ 110514 w 1748528"/>
                  <a:gd name="connsiteY1232" fmla="*/ 1546431 h 1987715"/>
                  <a:gd name="connsiteX1233" fmla="*/ 112561 w 1748528"/>
                  <a:gd name="connsiteY1233" fmla="*/ 1543106 h 1987715"/>
                  <a:gd name="connsiteX1234" fmla="*/ 117166 w 1748528"/>
                  <a:gd name="connsiteY1234" fmla="*/ 1534919 h 1987715"/>
                  <a:gd name="connsiteX1235" fmla="*/ 118189 w 1748528"/>
                  <a:gd name="connsiteY1235" fmla="*/ 1533385 h 1987715"/>
                  <a:gd name="connsiteX1236" fmla="*/ 118445 w 1748528"/>
                  <a:gd name="connsiteY1236" fmla="*/ 1532105 h 1987715"/>
                  <a:gd name="connsiteX1237" fmla="*/ 121259 w 1748528"/>
                  <a:gd name="connsiteY1237" fmla="*/ 1524175 h 1987715"/>
                  <a:gd name="connsiteX1238" fmla="*/ 121770 w 1748528"/>
                  <a:gd name="connsiteY1238" fmla="*/ 1518547 h 1987715"/>
                  <a:gd name="connsiteX1239" fmla="*/ 121770 w 1748528"/>
                  <a:gd name="connsiteY1239" fmla="*/ 1512919 h 1987715"/>
                  <a:gd name="connsiteX1240" fmla="*/ 121259 w 1748528"/>
                  <a:gd name="connsiteY1240" fmla="*/ 1511640 h 1987715"/>
                  <a:gd name="connsiteX1241" fmla="*/ 118445 w 1748528"/>
                  <a:gd name="connsiteY1241" fmla="*/ 1510617 h 1987715"/>
                  <a:gd name="connsiteX1242" fmla="*/ 117166 w 1748528"/>
                  <a:gd name="connsiteY1242" fmla="*/ 1510872 h 1987715"/>
                  <a:gd name="connsiteX1243" fmla="*/ 115119 w 1748528"/>
                  <a:gd name="connsiteY1243" fmla="*/ 1508826 h 1987715"/>
                  <a:gd name="connsiteX1244" fmla="*/ 113840 w 1748528"/>
                  <a:gd name="connsiteY1244" fmla="*/ 1508058 h 1987715"/>
                  <a:gd name="connsiteX1245" fmla="*/ 111793 w 1748528"/>
                  <a:gd name="connsiteY1245" fmla="*/ 1505756 h 1987715"/>
                  <a:gd name="connsiteX1246" fmla="*/ 110003 w 1748528"/>
                  <a:gd name="connsiteY1246" fmla="*/ 1504477 h 1987715"/>
                  <a:gd name="connsiteX1247" fmla="*/ 109491 w 1748528"/>
                  <a:gd name="connsiteY1247" fmla="*/ 1502174 h 1987715"/>
                  <a:gd name="connsiteX1248" fmla="*/ 107956 w 1748528"/>
                  <a:gd name="connsiteY1248" fmla="*/ 1498851 h 1987715"/>
                  <a:gd name="connsiteX1249" fmla="*/ 103607 w 1748528"/>
                  <a:gd name="connsiteY1249" fmla="*/ 1495270 h 1987715"/>
                  <a:gd name="connsiteX1250" fmla="*/ 101560 w 1748528"/>
                  <a:gd name="connsiteY1250" fmla="*/ 1494758 h 1987715"/>
                  <a:gd name="connsiteX1251" fmla="*/ 97723 w 1748528"/>
                  <a:gd name="connsiteY1251" fmla="*/ 1491688 h 1987715"/>
                  <a:gd name="connsiteX1252" fmla="*/ 96700 w 1748528"/>
                  <a:gd name="connsiteY1252" fmla="*/ 1490409 h 1987715"/>
                  <a:gd name="connsiteX1253" fmla="*/ 96700 w 1748528"/>
                  <a:gd name="connsiteY1253" fmla="*/ 1489386 h 1987715"/>
                  <a:gd name="connsiteX1254" fmla="*/ 97723 w 1748528"/>
                  <a:gd name="connsiteY1254" fmla="*/ 1487340 h 1987715"/>
                  <a:gd name="connsiteX1255" fmla="*/ 97723 w 1748528"/>
                  <a:gd name="connsiteY1255" fmla="*/ 1484014 h 1987715"/>
                  <a:gd name="connsiteX1256" fmla="*/ 98491 w 1748528"/>
                  <a:gd name="connsiteY1256" fmla="*/ 1481967 h 1987715"/>
                  <a:gd name="connsiteX1257" fmla="*/ 99514 w 1748528"/>
                  <a:gd name="connsiteY1257" fmla="*/ 1480176 h 1987715"/>
                  <a:gd name="connsiteX1258" fmla="*/ 99514 w 1748528"/>
                  <a:gd name="connsiteY1258" fmla="*/ 1479409 h 1987715"/>
                  <a:gd name="connsiteX1259" fmla="*/ 97212 w 1748528"/>
                  <a:gd name="connsiteY1259" fmla="*/ 1477107 h 1987715"/>
                  <a:gd name="connsiteX1260" fmla="*/ 90304 w 1748528"/>
                  <a:gd name="connsiteY1260" fmla="*/ 1472246 h 1987715"/>
                  <a:gd name="connsiteX1261" fmla="*/ 87746 w 1748528"/>
                  <a:gd name="connsiteY1261" fmla="*/ 1469944 h 1987715"/>
                  <a:gd name="connsiteX1262" fmla="*/ 85955 w 1748528"/>
                  <a:gd name="connsiteY1262" fmla="*/ 1467897 h 1987715"/>
                  <a:gd name="connsiteX1263" fmla="*/ 85444 w 1748528"/>
                  <a:gd name="connsiteY1263" fmla="*/ 1465851 h 1987715"/>
                  <a:gd name="connsiteX1264" fmla="*/ 86211 w 1748528"/>
                  <a:gd name="connsiteY1264" fmla="*/ 1464316 h 1987715"/>
                  <a:gd name="connsiteX1265" fmla="*/ 85955 w 1748528"/>
                  <a:gd name="connsiteY1265" fmla="*/ 1460990 h 1987715"/>
                  <a:gd name="connsiteX1266" fmla="*/ 83141 w 1748528"/>
                  <a:gd name="connsiteY1266" fmla="*/ 1457409 h 1987715"/>
                  <a:gd name="connsiteX1267" fmla="*/ 79304 w 1748528"/>
                  <a:gd name="connsiteY1267" fmla="*/ 1452292 h 1987715"/>
                  <a:gd name="connsiteX1268" fmla="*/ 77769 w 1748528"/>
                  <a:gd name="connsiteY1268" fmla="*/ 1449478 h 1987715"/>
                  <a:gd name="connsiteX1269" fmla="*/ 76234 w 1748528"/>
                  <a:gd name="connsiteY1269" fmla="*/ 1446920 h 1987715"/>
                  <a:gd name="connsiteX1270" fmla="*/ 75211 w 1748528"/>
                  <a:gd name="connsiteY1270" fmla="*/ 1444362 h 1987715"/>
                  <a:gd name="connsiteX1271" fmla="*/ 73420 w 1748528"/>
                  <a:gd name="connsiteY1271" fmla="*/ 1440780 h 1987715"/>
                  <a:gd name="connsiteX1272" fmla="*/ 70350 w 1748528"/>
                  <a:gd name="connsiteY1272" fmla="*/ 1438478 h 1987715"/>
                  <a:gd name="connsiteX1273" fmla="*/ 67281 w 1748528"/>
                  <a:gd name="connsiteY1273" fmla="*/ 1437966 h 1987715"/>
                  <a:gd name="connsiteX1274" fmla="*/ 62676 w 1748528"/>
                  <a:gd name="connsiteY1274" fmla="*/ 1438990 h 1987715"/>
                  <a:gd name="connsiteX1275" fmla="*/ 59606 w 1748528"/>
                  <a:gd name="connsiteY1275" fmla="*/ 1437455 h 1987715"/>
                  <a:gd name="connsiteX1276" fmla="*/ 58327 w 1748528"/>
                  <a:gd name="connsiteY1276" fmla="*/ 1436176 h 1987715"/>
                  <a:gd name="connsiteX1277" fmla="*/ 56025 w 1748528"/>
                  <a:gd name="connsiteY1277" fmla="*/ 1434641 h 1987715"/>
                  <a:gd name="connsiteX1278" fmla="*/ 55257 w 1748528"/>
                  <a:gd name="connsiteY1278" fmla="*/ 1433617 h 1987715"/>
                  <a:gd name="connsiteX1279" fmla="*/ 55513 w 1748528"/>
                  <a:gd name="connsiteY1279" fmla="*/ 1431315 h 1987715"/>
                  <a:gd name="connsiteX1280" fmla="*/ 55257 w 1748528"/>
                  <a:gd name="connsiteY1280" fmla="*/ 1429268 h 1987715"/>
                  <a:gd name="connsiteX1281" fmla="*/ 54490 w 1748528"/>
                  <a:gd name="connsiteY1281" fmla="*/ 1427222 h 1987715"/>
                  <a:gd name="connsiteX1282" fmla="*/ 54234 w 1748528"/>
                  <a:gd name="connsiteY1282" fmla="*/ 1424152 h 1987715"/>
                  <a:gd name="connsiteX1283" fmla="*/ 53211 w 1748528"/>
                  <a:gd name="connsiteY1283" fmla="*/ 1422873 h 1987715"/>
                  <a:gd name="connsiteX1284" fmla="*/ 50141 w 1748528"/>
                  <a:gd name="connsiteY1284" fmla="*/ 1420826 h 1987715"/>
                  <a:gd name="connsiteX1285" fmla="*/ 49373 w 1748528"/>
                  <a:gd name="connsiteY1285" fmla="*/ 1419803 h 1987715"/>
                  <a:gd name="connsiteX1286" fmla="*/ 47327 w 1748528"/>
                  <a:gd name="connsiteY1286" fmla="*/ 1416733 h 1987715"/>
                  <a:gd name="connsiteX1287" fmla="*/ 46303 w 1748528"/>
                  <a:gd name="connsiteY1287" fmla="*/ 1415710 h 1987715"/>
                  <a:gd name="connsiteX1288" fmla="*/ 44768 w 1748528"/>
                  <a:gd name="connsiteY1288" fmla="*/ 1414942 h 1987715"/>
                  <a:gd name="connsiteX1289" fmla="*/ 38629 w 1748528"/>
                  <a:gd name="connsiteY1289" fmla="*/ 1413663 h 1987715"/>
                  <a:gd name="connsiteX1290" fmla="*/ 33768 w 1748528"/>
                  <a:gd name="connsiteY1290" fmla="*/ 1413663 h 1987715"/>
                  <a:gd name="connsiteX1291" fmla="*/ 30954 w 1748528"/>
                  <a:gd name="connsiteY1291" fmla="*/ 1412640 h 1987715"/>
                  <a:gd name="connsiteX1292" fmla="*/ 26861 w 1748528"/>
                  <a:gd name="connsiteY1292" fmla="*/ 1410082 h 1987715"/>
                  <a:gd name="connsiteX1293" fmla="*/ 25838 w 1748528"/>
                  <a:gd name="connsiteY1293" fmla="*/ 1408803 h 1987715"/>
                  <a:gd name="connsiteX1294" fmla="*/ 25070 w 1748528"/>
                  <a:gd name="connsiteY1294" fmla="*/ 1407524 h 1987715"/>
                  <a:gd name="connsiteX1295" fmla="*/ 24559 w 1748528"/>
                  <a:gd name="connsiteY1295" fmla="*/ 1400872 h 1987715"/>
                  <a:gd name="connsiteX1296" fmla="*/ 24303 w 1748528"/>
                  <a:gd name="connsiteY1296" fmla="*/ 1399593 h 1987715"/>
                  <a:gd name="connsiteX1297" fmla="*/ 21745 w 1748528"/>
                  <a:gd name="connsiteY1297" fmla="*/ 1398314 h 1987715"/>
                  <a:gd name="connsiteX1298" fmla="*/ 17140 w 1748528"/>
                  <a:gd name="connsiteY1298" fmla="*/ 1397035 h 1987715"/>
                  <a:gd name="connsiteX1299" fmla="*/ 16372 w 1748528"/>
                  <a:gd name="connsiteY1299" fmla="*/ 1396523 h 1987715"/>
                  <a:gd name="connsiteX1300" fmla="*/ 12279 w 1748528"/>
                  <a:gd name="connsiteY1300" fmla="*/ 1392430 h 1987715"/>
                  <a:gd name="connsiteX1301" fmla="*/ 11000 w 1748528"/>
                  <a:gd name="connsiteY1301" fmla="*/ 1391151 h 1987715"/>
                  <a:gd name="connsiteX1302" fmla="*/ 9210 w 1748528"/>
                  <a:gd name="connsiteY1302" fmla="*/ 1390128 h 1987715"/>
                  <a:gd name="connsiteX1303" fmla="*/ 7675 w 1748528"/>
                  <a:gd name="connsiteY1303" fmla="*/ 1388337 h 1987715"/>
                  <a:gd name="connsiteX1304" fmla="*/ 8954 w 1748528"/>
                  <a:gd name="connsiteY1304" fmla="*/ 1381430 h 1987715"/>
                  <a:gd name="connsiteX1305" fmla="*/ 8442 w 1748528"/>
                  <a:gd name="connsiteY1305" fmla="*/ 1379383 h 1987715"/>
                  <a:gd name="connsiteX1306" fmla="*/ 8442 w 1748528"/>
                  <a:gd name="connsiteY1306" fmla="*/ 1375546 h 1987715"/>
                  <a:gd name="connsiteX1307" fmla="*/ 9465 w 1748528"/>
                  <a:gd name="connsiteY1307" fmla="*/ 1372732 h 1987715"/>
                  <a:gd name="connsiteX1308" fmla="*/ 9210 w 1748528"/>
                  <a:gd name="connsiteY1308" fmla="*/ 1370430 h 1987715"/>
                  <a:gd name="connsiteX1309" fmla="*/ 8442 w 1748528"/>
                  <a:gd name="connsiteY1309" fmla="*/ 1368127 h 1987715"/>
                  <a:gd name="connsiteX1310" fmla="*/ 7675 w 1748528"/>
                  <a:gd name="connsiteY1310" fmla="*/ 1366848 h 1987715"/>
                  <a:gd name="connsiteX1311" fmla="*/ 2302 w 1748528"/>
                  <a:gd name="connsiteY1311" fmla="*/ 1360964 h 1987715"/>
                  <a:gd name="connsiteX1312" fmla="*/ 256 w 1748528"/>
                  <a:gd name="connsiteY1312" fmla="*/ 1355336 h 1987715"/>
                  <a:gd name="connsiteX1313" fmla="*/ 0 w 1748528"/>
                  <a:gd name="connsiteY1313" fmla="*/ 1354313 h 1987715"/>
                  <a:gd name="connsiteX1314" fmla="*/ 256 w 1748528"/>
                  <a:gd name="connsiteY1314" fmla="*/ 1350476 h 1987715"/>
                  <a:gd name="connsiteX1315" fmla="*/ 512 w 1748528"/>
                  <a:gd name="connsiteY1315" fmla="*/ 1347918 h 1987715"/>
                  <a:gd name="connsiteX1316" fmla="*/ 1535 w 1748528"/>
                  <a:gd name="connsiteY1316" fmla="*/ 1345359 h 1987715"/>
                  <a:gd name="connsiteX1317" fmla="*/ 256 w 1748528"/>
                  <a:gd name="connsiteY1317" fmla="*/ 1342801 h 1987715"/>
                  <a:gd name="connsiteX1318" fmla="*/ 512 w 1748528"/>
                  <a:gd name="connsiteY1318" fmla="*/ 1341778 h 1987715"/>
                  <a:gd name="connsiteX1319" fmla="*/ 2302 w 1748528"/>
                  <a:gd name="connsiteY1319" fmla="*/ 1339476 h 1987715"/>
                  <a:gd name="connsiteX1320" fmla="*/ 4349 w 1748528"/>
                  <a:gd name="connsiteY1320" fmla="*/ 1337941 h 1987715"/>
                  <a:gd name="connsiteX1321" fmla="*/ 6907 w 1748528"/>
                  <a:gd name="connsiteY1321" fmla="*/ 1335638 h 1987715"/>
                  <a:gd name="connsiteX1322" fmla="*/ 7419 w 1748528"/>
                  <a:gd name="connsiteY1322" fmla="*/ 1334103 h 1987715"/>
                  <a:gd name="connsiteX1323" fmla="*/ 6140 w 1748528"/>
                  <a:gd name="connsiteY1323" fmla="*/ 1328987 h 1987715"/>
                  <a:gd name="connsiteX1324" fmla="*/ 6140 w 1748528"/>
                  <a:gd name="connsiteY1324" fmla="*/ 1327452 h 1987715"/>
                  <a:gd name="connsiteX1325" fmla="*/ 6907 w 1748528"/>
                  <a:gd name="connsiteY1325" fmla="*/ 1326173 h 1987715"/>
                  <a:gd name="connsiteX1326" fmla="*/ 12535 w 1748528"/>
                  <a:gd name="connsiteY1326" fmla="*/ 1323615 h 1987715"/>
                  <a:gd name="connsiteX1327" fmla="*/ 14070 w 1748528"/>
                  <a:gd name="connsiteY1327" fmla="*/ 1322591 h 1987715"/>
                  <a:gd name="connsiteX1328" fmla="*/ 15605 w 1748528"/>
                  <a:gd name="connsiteY1328" fmla="*/ 1320033 h 1987715"/>
                  <a:gd name="connsiteX1329" fmla="*/ 16117 w 1748528"/>
                  <a:gd name="connsiteY1329" fmla="*/ 1318754 h 1987715"/>
                  <a:gd name="connsiteX1330" fmla="*/ 17140 w 1748528"/>
                  <a:gd name="connsiteY1330" fmla="*/ 1314149 h 1987715"/>
                  <a:gd name="connsiteX1331" fmla="*/ 20466 w 1748528"/>
                  <a:gd name="connsiteY1331" fmla="*/ 1305963 h 1987715"/>
                  <a:gd name="connsiteX1332" fmla="*/ 23535 w 1748528"/>
                  <a:gd name="connsiteY1332" fmla="*/ 1302638 h 1987715"/>
                  <a:gd name="connsiteX1333" fmla="*/ 25070 w 1748528"/>
                  <a:gd name="connsiteY1333" fmla="*/ 1300335 h 1987715"/>
                  <a:gd name="connsiteX1334" fmla="*/ 28140 w 1748528"/>
                  <a:gd name="connsiteY1334" fmla="*/ 1295475 h 1987715"/>
                  <a:gd name="connsiteX1335" fmla="*/ 28908 w 1748528"/>
                  <a:gd name="connsiteY1335" fmla="*/ 1292916 h 1987715"/>
                  <a:gd name="connsiteX1336" fmla="*/ 29163 w 1748528"/>
                  <a:gd name="connsiteY1336" fmla="*/ 1290102 h 1987715"/>
                  <a:gd name="connsiteX1337" fmla="*/ 23280 w 1748528"/>
                  <a:gd name="connsiteY1337" fmla="*/ 1285753 h 1987715"/>
                  <a:gd name="connsiteX1338" fmla="*/ 21233 w 1748528"/>
                  <a:gd name="connsiteY1338" fmla="*/ 1282684 h 1987715"/>
                  <a:gd name="connsiteX1339" fmla="*/ 19698 w 1748528"/>
                  <a:gd name="connsiteY1339" fmla="*/ 1279614 h 1987715"/>
                  <a:gd name="connsiteX1340" fmla="*/ 19186 w 1748528"/>
                  <a:gd name="connsiteY1340" fmla="*/ 1278079 h 1987715"/>
                  <a:gd name="connsiteX1341" fmla="*/ 18675 w 1748528"/>
                  <a:gd name="connsiteY1341" fmla="*/ 1273474 h 1987715"/>
                  <a:gd name="connsiteX1342" fmla="*/ 19186 w 1748528"/>
                  <a:gd name="connsiteY1342" fmla="*/ 1268867 h 1987715"/>
                  <a:gd name="connsiteX1343" fmla="*/ 19698 w 1748528"/>
                  <a:gd name="connsiteY1343" fmla="*/ 1266564 h 1987715"/>
                  <a:gd name="connsiteX1344" fmla="*/ 21489 w 1748528"/>
                  <a:gd name="connsiteY1344" fmla="*/ 1260425 h 1987715"/>
                  <a:gd name="connsiteX1345" fmla="*/ 22768 w 1748528"/>
                  <a:gd name="connsiteY1345" fmla="*/ 1256843 h 1987715"/>
                  <a:gd name="connsiteX1346" fmla="*/ 23535 w 1748528"/>
                  <a:gd name="connsiteY1346" fmla="*/ 1254797 h 1987715"/>
                  <a:gd name="connsiteX1347" fmla="*/ 26094 w 1748528"/>
                  <a:gd name="connsiteY1347" fmla="*/ 1250704 h 1987715"/>
                  <a:gd name="connsiteX1348" fmla="*/ 28908 w 1748528"/>
                  <a:gd name="connsiteY1348" fmla="*/ 1249169 h 1987715"/>
                  <a:gd name="connsiteX1349" fmla="*/ 33001 w 1748528"/>
                  <a:gd name="connsiteY1349" fmla="*/ 1247378 h 1987715"/>
                  <a:gd name="connsiteX1350" fmla="*/ 36838 w 1748528"/>
                  <a:gd name="connsiteY1350" fmla="*/ 1245843 h 1987715"/>
                  <a:gd name="connsiteX1351" fmla="*/ 41699 w 1748528"/>
                  <a:gd name="connsiteY1351" fmla="*/ 1244820 h 1987715"/>
                  <a:gd name="connsiteX1352" fmla="*/ 43745 w 1748528"/>
                  <a:gd name="connsiteY1352" fmla="*/ 1244052 h 1987715"/>
                  <a:gd name="connsiteX1353" fmla="*/ 45536 w 1748528"/>
                  <a:gd name="connsiteY1353" fmla="*/ 1242517 h 1987715"/>
                  <a:gd name="connsiteX1354" fmla="*/ 47583 w 1748528"/>
                  <a:gd name="connsiteY1354" fmla="*/ 1238680 h 1987715"/>
                  <a:gd name="connsiteX1355" fmla="*/ 46815 w 1748528"/>
                  <a:gd name="connsiteY1355" fmla="*/ 1236122 h 1987715"/>
                  <a:gd name="connsiteX1356" fmla="*/ 48606 w 1748528"/>
                  <a:gd name="connsiteY1356" fmla="*/ 1230750 h 1987715"/>
                  <a:gd name="connsiteX1357" fmla="*/ 49117 w 1748528"/>
                  <a:gd name="connsiteY1357" fmla="*/ 1227424 h 1987715"/>
                  <a:gd name="connsiteX1358" fmla="*/ 50141 w 1748528"/>
                  <a:gd name="connsiteY1358" fmla="*/ 1220773 h 1987715"/>
                  <a:gd name="connsiteX1359" fmla="*/ 50652 w 1748528"/>
                  <a:gd name="connsiteY1359" fmla="*/ 1219238 h 1987715"/>
                  <a:gd name="connsiteX1360" fmla="*/ 51931 w 1748528"/>
                  <a:gd name="connsiteY1360" fmla="*/ 1216935 h 1987715"/>
                  <a:gd name="connsiteX1361" fmla="*/ 53978 w 1748528"/>
                  <a:gd name="connsiteY1361" fmla="*/ 1215656 h 1987715"/>
                  <a:gd name="connsiteX1362" fmla="*/ 57559 w 1748528"/>
                  <a:gd name="connsiteY1362" fmla="*/ 1214377 h 1987715"/>
                  <a:gd name="connsiteX1363" fmla="*/ 59094 w 1748528"/>
                  <a:gd name="connsiteY1363" fmla="*/ 1213354 h 1987715"/>
                  <a:gd name="connsiteX1364" fmla="*/ 61653 w 1748528"/>
                  <a:gd name="connsiteY1364" fmla="*/ 1211051 h 1987715"/>
                  <a:gd name="connsiteX1365" fmla="*/ 64978 w 1748528"/>
                  <a:gd name="connsiteY1365" fmla="*/ 1207982 h 1987715"/>
                  <a:gd name="connsiteX1366" fmla="*/ 67025 w 1748528"/>
                  <a:gd name="connsiteY1366" fmla="*/ 1206191 h 1987715"/>
                  <a:gd name="connsiteX1367" fmla="*/ 67536 w 1748528"/>
                  <a:gd name="connsiteY1367" fmla="*/ 1204144 h 1987715"/>
                  <a:gd name="connsiteX1368" fmla="*/ 66513 w 1748528"/>
                  <a:gd name="connsiteY1368" fmla="*/ 1201330 h 1987715"/>
                  <a:gd name="connsiteX1369" fmla="*/ 64467 w 1748528"/>
                  <a:gd name="connsiteY1369" fmla="*/ 1199284 h 1987715"/>
                  <a:gd name="connsiteX1370" fmla="*/ 64211 w 1748528"/>
                  <a:gd name="connsiteY1370" fmla="*/ 1197749 h 1987715"/>
                  <a:gd name="connsiteX1371" fmla="*/ 66513 w 1748528"/>
                  <a:gd name="connsiteY1371" fmla="*/ 1196470 h 1987715"/>
                  <a:gd name="connsiteX1372" fmla="*/ 70095 w 1748528"/>
                  <a:gd name="connsiteY1372" fmla="*/ 1195191 h 1987715"/>
                  <a:gd name="connsiteX1373" fmla="*/ 71374 w 1748528"/>
                  <a:gd name="connsiteY1373" fmla="*/ 1193912 h 1987715"/>
                  <a:gd name="connsiteX1374" fmla="*/ 74955 w 1748528"/>
                  <a:gd name="connsiteY1374" fmla="*/ 1191097 h 1987715"/>
                  <a:gd name="connsiteX1375" fmla="*/ 77002 w 1748528"/>
                  <a:gd name="connsiteY1375" fmla="*/ 1188795 h 1987715"/>
                  <a:gd name="connsiteX1376" fmla="*/ 78281 w 1748528"/>
                  <a:gd name="connsiteY1376" fmla="*/ 1186493 h 1987715"/>
                  <a:gd name="connsiteX1377" fmla="*/ 79048 w 1748528"/>
                  <a:gd name="connsiteY1377" fmla="*/ 1183935 h 1987715"/>
                  <a:gd name="connsiteX1378" fmla="*/ 78793 w 1748528"/>
                  <a:gd name="connsiteY1378" fmla="*/ 1179841 h 1987715"/>
                  <a:gd name="connsiteX1379" fmla="*/ 79048 w 1748528"/>
                  <a:gd name="connsiteY1379" fmla="*/ 1175237 h 1987715"/>
                  <a:gd name="connsiteX1380" fmla="*/ 78281 w 1748528"/>
                  <a:gd name="connsiteY1380" fmla="*/ 1172678 h 1987715"/>
                  <a:gd name="connsiteX1381" fmla="*/ 76746 w 1748528"/>
                  <a:gd name="connsiteY1381" fmla="*/ 1170376 h 1987715"/>
                  <a:gd name="connsiteX1382" fmla="*/ 72397 w 1748528"/>
                  <a:gd name="connsiteY1382" fmla="*/ 1166539 h 1987715"/>
                  <a:gd name="connsiteX1383" fmla="*/ 67536 w 1748528"/>
                  <a:gd name="connsiteY1383" fmla="*/ 1163213 h 1987715"/>
                  <a:gd name="connsiteX1384" fmla="*/ 66257 w 1748528"/>
                  <a:gd name="connsiteY1384" fmla="*/ 1161678 h 1987715"/>
                  <a:gd name="connsiteX1385" fmla="*/ 66002 w 1748528"/>
                  <a:gd name="connsiteY1385" fmla="*/ 1156562 h 1987715"/>
                  <a:gd name="connsiteX1386" fmla="*/ 66769 w 1748528"/>
                  <a:gd name="connsiteY1386" fmla="*/ 1154259 h 1987715"/>
                  <a:gd name="connsiteX1387" fmla="*/ 68048 w 1748528"/>
                  <a:gd name="connsiteY1387" fmla="*/ 1151957 h 1987715"/>
                  <a:gd name="connsiteX1388" fmla="*/ 70606 w 1748528"/>
                  <a:gd name="connsiteY1388" fmla="*/ 1148887 h 1987715"/>
                  <a:gd name="connsiteX1389" fmla="*/ 71374 w 1748528"/>
                  <a:gd name="connsiteY1389" fmla="*/ 1147864 h 1987715"/>
                  <a:gd name="connsiteX1390" fmla="*/ 71374 w 1748528"/>
                  <a:gd name="connsiteY1390" fmla="*/ 1140189 h 1987715"/>
                  <a:gd name="connsiteX1391" fmla="*/ 71118 w 1748528"/>
                  <a:gd name="connsiteY1391" fmla="*/ 1135840 h 1987715"/>
                  <a:gd name="connsiteX1392" fmla="*/ 70606 w 1748528"/>
                  <a:gd name="connsiteY1392" fmla="*/ 1134050 h 1987715"/>
                  <a:gd name="connsiteX1393" fmla="*/ 69583 w 1748528"/>
                  <a:gd name="connsiteY1393" fmla="*/ 1132771 h 1987715"/>
                  <a:gd name="connsiteX1394" fmla="*/ 63188 w 1748528"/>
                  <a:gd name="connsiteY1394" fmla="*/ 1125863 h 1987715"/>
                  <a:gd name="connsiteX1395" fmla="*/ 60373 w 1748528"/>
                  <a:gd name="connsiteY1395" fmla="*/ 1124328 h 1987715"/>
                  <a:gd name="connsiteX1396" fmla="*/ 57048 w 1748528"/>
                  <a:gd name="connsiteY1396" fmla="*/ 1123305 h 1987715"/>
                  <a:gd name="connsiteX1397" fmla="*/ 55513 w 1748528"/>
                  <a:gd name="connsiteY1397" fmla="*/ 1121259 h 1987715"/>
                  <a:gd name="connsiteX1398" fmla="*/ 55001 w 1748528"/>
                  <a:gd name="connsiteY1398" fmla="*/ 1116654 h 1987715"/>
                  <a:gd name="connsiteX1399" fmla="*/ 54490 w 1748528"/>
                  <a:gd name="connsiteY1399" fmla="*/ 1115119 h 1987715"/>
                  <a:gd name="connsiteX1400" fmla="*/ 53466 w 1748528"/>
                  <a:gd name="connsiteY1400" fmla="*/ 1114096 h 1987715"/>
                  <a:gd name="connsiteX1401" fmla="*/ 48862 w 1748528"/>
                  <a:gd name="connsiteY1401" fmla="*/ 1111282 h 1987715"/>
                  <a:gd name="connsiteX1402" fmla="*/ 45280 w 1748528"/>
                  <a:gd name="connsiteY1402" fmla="*/ 1110003 h 1987715"/>
                  <a:gd name="connsiteX1403" fmla="*/ 44513 w 1748528"/>
                  <a:gd name="connsiteY1403" fmla="*/ 1108979 h 1987715"/>
                  <a:gd name="connsiteX1404" fmla="*/ 44768 w 1748528"/>
                  <a:gd name="connsiteY1404" fmla="*/ 1106933 h 1987715"/>
                  <a:gd name="connsiteX1405" fmla="*/ 47071 w 1748528"/>
                  <a:gd name="connsiteY1405" fmla="*/ 1104630 h 1987715"/>
                  <a:gd name="connsiteX1406" fmla="*/ 51164 w 1748528"/>
                  <a:gd name="connsiteY1406" fmla="*/ 1098746 h 1987715"/>
                  <a:gd name="connsiteX1407" fmla="*/ 51164 w 1748528"/>
                  <a:gd name="connsiteY1407" fmla="*/ 1096700 h 1987715"/>
                  <a:gd name="connsiteX1408" fmla="*/ 49373 w 1748528"/>
                  <a:gd name="connsiteY1408" fmla="*/ 1095165 h 1987715"/>
                  <a:gd name="connsiteX1409" fmla="*/ 46815 w 1748528"/>
                  <a:gd name="connsiteY1409" fmla="*/ 1094142 h 1987715"/>
                  <a:gd name="connsiteX1410" fmla="*/ 45280 w 1748528"/>
                  <a:gd name="connsiteY1410" fmla="*/ 1092863 h 1987715"/>
                  <a:gd name="connsiteX1411" fmla="*/ 44513 w 1748528"/>
                  <a:gd name="connsiteY1411" fmla="*/ 1091328 h 1987715"/>
                  <a:gd name="connsiteX1412" fmla="*/ 43489 w 1748528"/>
                  <a:gd name="connsiteY1412" fmla="*/ 1088002 h 1987715"/>
                  <a:gd name="connsiteX1413" fmla="*/ 42210 w 1748528"/>
                  <a:gd name="connsiteY1413" fmla="*/ 1085700 h 1987715"/>
                  <a:gd name="connsiteX1414" fmla="*/ 41699 w 1748528"/>
                  <a:gd name="connsiteY1414" fmla="*/ 1084165 h 1987715"/>
                  <a:gd name="connsiteX1415" fmla="*/ 42466 w 1748528"/>
                  <a:gd name="connsiteY1415" fmla="*/ 1081607 h 1987715"/>
                  <a:gd name="connsiteX1416" fmla="*/ 45024 w 1748528"/>
                  <a:gd name="connsiteY1416" fmla="*/ 1078025 h 1987715"/>
                  <a:gd name="connsiteX1417" fmla="*/ 47071 w 1748528"/>
                  <a:gd name="connsiteY1417" fmla="*/ 1073676 h 1987715"/>
                  <a:gd name="connsiteX1418" fmla="*/ 47327 w 1748528"/>
                  <a:gd name="connsiteY1418" fmla="*/ 1072141 h 1987715"/>
                  <a:gd name="connsiteX1419" fmla="*/ 47071 w 1748528"/>
                  <a:gd name="connsiteY1419" fmla="*/ 1070606 h 1987715"/>
                  <a:gd name="connsiteX1420" fmla="*/ 44768 w 1748528"/>
                  <a:gd name="connsiteY1420" fmla="*/ 1066769 h 1987715"/>
                  <a:gd name="connsiteX1421" fmla="*/ 44001 w 1748528"/>
                  <a:gd name="connsiteY1421" fmla="*/ 1064211 h 1987715"/>
                  <a:gd name="connsiteX1422" fmla="*/ 44257 w 1748528"/>
                  <a:gd name="connsiteY1422" fmla="*/ 1061141 h 1987715"/>
                  <a:gd name="connsiteX1423" fmla="*/ 43489 w 1748528"/>
                  <a:gd name="connsiteY1423" fmla="*/ 1060374 h 1987715"/>
                  <a:gd name="connsiteX1424" fmla="*/ 40420 w 1748528"/>
                  <a:gd name="connsiteY1424" fmla="*/ 1057815 h 1987715"/>
                  <a:gd name="connsiteX1425" fmla="*/ 40164 w 1748528"/>
                  <a:gd name="connsiteY1425" fmla="*/ 1056280 h 1987715"/>
                  <a:gd name="connsiteX1426" fmla="*/ 40420 w 1748528"/>
                  <a:gd name="connsiteY1426" fmla="*/ 1054490 h 1987715"/>
                  <a:gd name="connsiteX1427" fmla="*/ 41187 w 1748528"/>
                  <a:gd name="connsiteY1427" fmla="*/ 1052699 h 1987715"/>
                  <a:gd name="connsiteX1428" fmla="*/ 41443 w 1748528"/>
                  <a:gd name="connsiteY1428" fmla="*/ 1051164 h 1987715"/>
                  <a:gd name="connsiteX1429" fmla="*/ 43489 w 1748528"/>
                  <a:gd name="connsiteY1429" fmla="*/ 1048350 h 1987715"/>
                  <a:gd name="connsiteX1430" fmla="*/ 44513 w 1748528"/>
                  <a:gd name="connsiteY1430" fmla="*/ 1047838 h 1987715"/>
                  <a:gd name="connsiteX1431" fmla="*/ 48862 w 1748528"/>
                  <a:gd name="connsiteY1431" fmla="*/ 1047071 h 1987715"/>
                  <a:gd name="connsiteX1432" fmla="*/ 53211 w 1748528"/>
                  <a:gd name="connsiteY1432" fmla="*/ 1044513 h 1987715"/>
                  <a:gd name="connsiteX1433" fmla="*/ 57304 w 1748528"/>
                  <a:gd name="connsiteY1433" fmla="*/ 1042722 h 1987715"/>
                  <a:gd name="connsiteX1434" fmla="*/ 64978 w 1748528"/>
                  <a:gd name="connsiteY1434" fmla="*/ 1038629 h 1987715"/>
                  <a:gd name="connsiteX1435" fmla="*/ 67281 w 1748528"/>
                  <a:gd name="connsiteY1435" fmla="*/ 1038373 h 1987715"/>
                  <a:gd name="connsiteX1436" fmla="*/ 69327 w 1748528"/>
                  <a:gd name="connsiteY1436" fmla="*/ 1038629 h 1987715"/>
                  <a:gd name="connsiteX1437" fmla="*/ 71885 w 1748528"/>
                  <a:gd name="connsiteY1437" fmla="*/ 1039652 h 1987715"/>
                  <a:gd name="connsiteX1438" fmla="*/ 75467 w 1748528"/>
                  <a:gd name="connsiteY1438" fmla="*/ 1042722 h 1987715"/>
                  <a:gd name="connsiteX1439" fmla="*/ 78793 w 1748528"/>
                  <a:gd name="connsiteY1439" fmla="*/ 1044768 h 1987715"/>
                  <a:gd name="connsiteX1440" fmla="*/ 81351 w 1748528"/>
                  <a:gd name="connsiteY1440" fmla="*/ 1046559 h 1987715"/>
                  <a:gd name="connsiteX1441" fmla="*/ 84676 w 1748528"/>
                  <a:gd name="connsiteY1441" fmla="*/ 1050397 h 1987715"/>
                  <a:gd name="connsiteX1442" fmla="*/ 88258 w 1748528"/>
                  <a:gd name="connsiteY1442" fmla="*/ 1051931 h 1987715"/>
                  <a:gd name="connsiteX1443" fmla="*/ 89793 w 1748528"/>
                  <a:gd name="connsiteY1443" fmla="*/ 1053722 h 1987715"/>
                  <a:gd name="connsiteX1444" fmla="*/ 90816 w 1748528"/>
                  <a:gd name="connsiteY1444" fmla="*/ 1058071 h 1987715"/>
                  <a:gd name="connsiteX1445" fmla="*/ 92607 w 1748528"/>
                  <a:gd name="connsiteY1445" fmla="*/ 1063188 h 1987715"/>
                  <a:gd name="connsiteX1446" fmla="*/ 93374 w 1748528"/>
                  <a:gd name="connsiteY1446" fmla="*/ 1063699 h 1987715"/>
                  <a:gd name="connsiteX1447" fmla="*/ 94398 w 1748528"/>
                  <a:gd name="connsiteY1447" fmla="*/ 1066002 h 1987715"/>
                  <a:gd name="connsiteX1448" fmla="*/ 94398 w 1748528"/>
                  <a:gd name="connsiteY1448" fmla="*/ 1068048 h 1987715"/>
                  <a:gd name="connsiteX1449" fmla="*/ 95932 w 1748528"/>
                  <a:gd name="connsiteY1449" fmla="*/ 1071374 h 1987715"/>
                  <a:gd name="connsiteX1450" fmla="*/ 96700 w 1748528"/>
                  <a:gd name="connsiteY1450" fmla="*/ 1072141 h 1987715"/>
                  <a:gd name="connsiteX1451" fmla="*/ 98491 w 1748528"/>
                  <a:gd name="connsiteY1451" fmla="*/ 1073420 h 1987715"/>
                  <a:gd name="connsiteX1452" fmla="*/ 102840 w 1748528"/>
                  <a:gd name="connsiteY1452" fmla="*/ 1073420 h 1987715"/>
                  <a:gd name="connsiteX1453" fmla="*/ 105909 w 1748528"/>
                  <a:gd name="connsiteY1453" fmla="*/ 1074699 h 1987715"/>
                  <a:gd name="connsiteX1454" fmla="*/ 108468 w 1748528"/>
                  <a:gd name="connsiteY1454" fmla="*/ 1075979 h 1987715"/>
                  <a:gd name="connsiteX1455" fmla="*/ 112561 w 1748528"/>
                  <a:gd name="connsiteY1455" fmla="*/ 1077769 h 1987715"/>
                  <a:gd name="connsiteX1456" fmla="*/ 115375 w 1748528"/>
                  <a:gd name="connsiteY1456" fmla="*/ 1077769 h 1987715"/>
                  <a:gd name="connsiteX1457" fmla="*/ 118189 w 1748528"/>
                  <a:gd name="connsiteY1457" fmla="*/ 1077002 h 1987715"/>
                  <a:gd name="connsiteX1458" fmla="*/ 122538 w 1748528"/>
                  <a:gd name="connsiteY1458" fmla="*/ 1077002 h 1987715"/>
                  <a:gd name="connsiteX1459" fmla="*/ 124840 w 1748528"/>
                  <a:gd name="connsiteY1459" fmla="*/ 1077258 h 1987715"/>
                  <a:gd name="connsiteX1460" fmla="*/ 125608 w 1748528"/>
                  <a:gd name="connsiteY1460" fmla="*/ 1078025 h 1987715"/>
                  <a:gd name="connsiteX1461" fmla="*/ 129957 w 1748528"/>
                  <a:gd name="connsiteY1461" fmla="*/ 1082886 h 1987715"/>
                  <a:gd name="connsiteX1462" fmla="*/ 132515 w 1748528"/>
                  <a:gd name="connsiteY1462" fmla="*/ 1084421 h 1987715"/>
                  <a:gd name="connsiteX1463" fmla="*/ 137887 w 1748528"/>
                  <a:gd name="connsiteY1463" fmla="*/ 1084165 h 1987715"/>
                  <a:gd name="connsiteX1464" fmla="*/ 139678 w 1748528"/>
                  <a:gd name="connsiteY1464" fmla="*/ 1083397 h 1987715"/>
                  <a:gd name="connsiteX1465" fmla="*/ 142492 w 1748528"/>
                  <a:gd name="connsiteY1465" fmla="*/ 1081095 h 1987715"/>
                  <a:gd name="connsiteX1466" fmla="*/ 144282 w 1748528"/>
                  <a:gd name="connsiteY1466" fmla="*/ 1080839 h 1987715"/>
                  <a:gd name="connsiteX1467" fmla="*/ 148887 w 1748528"/>
                  <a:gd name="connsiteY1467" fmla="*/ 1080327 h 1987715"/>
                  <a:gd name="connsiteX1468" fmla="*/ 151445 w 1748528"/>
                  <a:gd name="connsiteY1468" fmla="*/ 1080839 h 1987715"/>
                  <a:gd name="connsiteX1469" fmla="*/ 154259 w 1748528"/>
                  <a:gd name="connsiteY1469" fmla="*/ 1082374 h 1987715"/>
                  <a:gd name="connsiteX1470" fmla="*/ 156050 w 1748528"/>
                  <a:gd name="connsiteY1470" fmla="*/ 1082374 h 1987715"/>
                  <a:gd name="connsiteX1471" fmla="*/ 161934 w 1748528"/>
                  <a:gd name="connsiteY1471" fmla="*/ 1079048 h 1987715"/>
                  <a:gd name="connsiteX1472" fmla="*/ 165260 w 1748528"/>
                  <a:gd name="connsiteY1472" fmla="*/ 1078281 h 1987715"/>
                  <a:gd name="connsiteX1473" fmla="*/ 171399 w 1748528"/>
                  <a:gd name="connsiteY1473" fmla="*/ 1074444 h 1987715"/>
                  <a:gd name="connsiteX1474" fmla="*/ 173446 w 1748528"/>
                  <a:gd name="connsiteY1474" fmla="*/ 1073932 h 1987715"/>
                  <a:gd name="connsiteX1475" fmla="*/ 178306 w 1748528"/>
                  <a:gd name="connsiteY1475" fmla="*/ 1071118 h 1987715"/>
                  <a:gd name="connsiteX1476" fmla="*/ 179586 w 1748528"/>
                  <a:gd name="connsiteY1476" fmla="*/ 1071118 h 1987715"/>
                  <a:gd name="connsiteX1477" fmla="*/ 181632 w 1748528"/>
                  <a:gd name="connsiteY1477" fmla="*/ 1072397 h 1987715"/>
                  <a:gd name="connsiteX1478" fmla="*/ 184190 w 1748528"/>
                  <a:gd name="connsiteY1478" fmla="*/ 1073932 h 1987715"/>
                  <a:gd name="connsiteX1479" fmla="*/ 187516 w 1748528"/>
                  <a:gd name="connsiteY1479" fmla="*/ 1074444 h 1987715"/>
                  <a:gd name="connsiteX1480" fmla="*/ 189563 w 1748528"/>
                  <a:gd name="connsiteY1480" fmla="*/ 1074188 h 1987715"/>
                  <a:gd name="connsiteX1481" fmla="*/ 191609 w 1748528"/>
                  <a:gd name="connsiteY1481" fmla="*/ 1071885 h 1987715"/>
                  <a:gd name="connsiteX1482" fmla="*/ 192377 w 1748528"/>
                  <a:gd name="connsiteY1482" fmla="*/ 1069839 h 1987715"/>
                  <a:gd name="connsiteX1483" fmla="*/ 192632 w 1748528"/>
                  <a:gd name="connsiteY1483" fmla="*/ 1066257 h 1987715"/>
                  <a:gd name="connsiteX1484" fmla="*/ 193400 w 1748528"/>
                  <a:gd name="connsiteY1484" fmla="*/ 1062420 h 1987715"/>
                  <a:gd name="connsiteX1485" fmla="*/ 193144 w 1748528"/>
                  <a:gd name="connsiteY1485" fmla="*/ 1058327 h 1987715"/>
                  <a:gd name="connsiteX1486" fmla="*/ 192888 w 1748528"/>
                  <a:gd name="connsiteY1486" fmla="*/ 1052955 h 1987715"/>
                  <a:gd name="connsiteX1487" fmla="*/ 192888 w 1748528"/>
                  <a:gd name="connsiteY1487" fmla="*/ 1049885 h 1987715"/>
                  <a:gd name="connsiteX1488" fmla="*/ 193911 w 1748528"/>
                  <a:gd name="connsiteY1488" fmla="*/ 1048094 h 1987715"/>
                  <a:gd name="connsiteX1489" fmla="*/ 195191 w 1748528"/>
                  <a:gd name="connsiteY1489" fmla="*/ 1046303 h 1987715"/>
                  <a:gd name="connsiteX1490" fmla="*/ 199028 w 1748528"/>
                  <a:gd name="connsiteY1490" fmla="*/ 1042722 h 1987715"/>
                  <a:gd name="connsiteX1491" fmla="*/ 200051 w 1748528"/>
                  <a:gd name="connsiteY1491" fmla="*/ 1040931 h 1987715"/>
                  <a:gd name="connsiteX1492" fmla="*/ 201074 w 1748528"/>
                  <a:gd name="connsiteY1492" fmla="*/ 1038117 h 1987715"/>
                  <a:gd name="connsiteX1493" fmla="*/ 204144 w 1748528"/>
                  <a:gd name="connsiteY1493" fmla="*/ 1036838 h 1987715"/>
                  <a:gd name="connsiteX1494" fmla="*/ 206191 w 1748528"/>
                  <a:gd name="connsiteY1494" fmla="*/ 1034536 h 1987715"/>
                  <a:gd name="connsiteX1495" fmla="*/ 208237 w 1748528"/>
                  <a:gd name="connsiteY1495" fmla="*/ 1029931 h 1987715"/>
                  <a:gd name="connsiteX1496" fmla="*/ 208237 w 1748528"/>
                  <a:gd name="connsiteY1496" fmla="*/ 1025582 h 1987715"/>
                  <a:gd name="connsiteX1497" fmla="*/ 209772 w 1748528"/>
                  <a:gd name="connsiteY1497" fmla="*/ 1022768 h 1987715"/>
                  <a:gd name="connsiteX1498" fmla="*/ 211307 w 1748528"/>
                  <a:gd name="connsiteY1498" fmla="*/ 1021745 h 1987715"/>
                  <a:gd name="connsiteX1499" fmla="*/ 212330 w 1748528"/>
                  <a:gd name="connsiteY1499" fmla="*/ 1020210 h 1987715"/>
                  <a:gd name="connsiteX1500" fmla="*/ 212842 w 1748528"/>
                  <a:gd name="connsiteY1500" fmla="*/ 1018675 h 1987715"/>
                  <a:gd name="connsiteX1501" fmla="*/ 212586 w 1748528"/>
                  <a:gd name="connsiteY1501" fmla="*/ 1015861 h 1987715"/>
                  <a:gd name="connsiteX1502" fmla="*/ 213354 w 1748528"/>
                  <a:gd name="connsiteY1502" fmla="*/ 1015349 h 1987715"/>
                  <a:gd name="connsiteX1503" fmla="*/ 215912 w 1748528"/>
                  <a:gd name="connsiteY1503" fmla="*/ 1015093 h 1987715"/>
                  <a:gd name="connsiteX1504" fmla="*/ 218214 w 1748528"/>
                  <a:gd name="connsiteY1504" fmla="*/ 1014582 h 1987715"/>
                  <a:gd name="connsiteX1505" fmla="*/ 220005 w 1748528"/>
                  <a:gd name="connsiteY1505" fmla="*/ 1014070 h 1987715"/>
                  <a:gd name="connsiteX1506" fmla="*/ 224354 w 1748528"/>
                  <a:gd name="connsiteY1506" fmla="*/ 1011512 h 1987715"/>
                  <a:gd name="connsiteX1507" fmla="*/ 227168 w 1748528"/>
                  <a:gd name="connsiteY1507" fmla="*/ 1008442 h 1987715"/>
                  <a:gd name="connsiteX1508" fmla="*/ 227680 w 1748528"/>
                  <a:gd name="connsiteY1508" fmla="*/ 1002558 h 1987715"/>
                  <a:gd name="connsiteX1509" fmla="*/ 227680 w 1748528"/>
                  <a:gd name="connsiteY1509" fmla="*/ 1001535 h 1987715"/>
                  <a:gd name="connsiteX1510" fmla="*/ 228191 w 1748528"/>
                  <a:gd name="connsiteY1510" fmla="*/ 998977 h 1987715"/>
                  <a:gd name="connsiteX1511" fmla="*/ 230494 w 1748528"/>
                  <a:gd name="connsiteY1511" fmla="*/ 994884 h 1987715"/>
                  <a:gd name="connsiteX1512" fmla="*/ 235354 w 1748528"/>
                  <a:gd name="connsiteY1512" fmla="*/ 990023 h 1987715"/>
                  <a:gd name="connsiteX1513" fmla="*/ 237401 w 1748528"/>
                  <a:gd name="connsiteY1513" fmla="*/ 986953 h 1987715"/>
                  <a:gd name="connsiteX1514" fmla="*/ 242006 w 1748528"/>
                  <a:gd name="connsiteY1514" fmla="*/ 983116 h 1987715"/>
                  <a:gd name="connsiteX1515" fmla="*/ 244308 w 1748528"/>
                  <a:gd name="connsiteY1515" fmla="*/ 979023 h 1987715"/>
                  <a:gd name="connsiteX1516" fmla="*/ 244820 w 1748528"/>
                  <a:gd name="connsiteY1516" fmla="*/ 976465 h 1987715"/>
                  <a:gd name="connsiteX1517" fmla="*/ 244052 w 1748528"/>
                  <a:gd name="connsiteY1517" fmla="*/ 972883 h 1987715"/>
                  <a:gd name="connsiteX1518" fmla="*/ 244052 w 1748528"/>
                  <a:gd name="connsiteY1518" fmla="*/ 965720 h 1987715"/>
                  <a:gd name="connsiteX1519" fmla="*/ 244564 w 1748528"/>
                  <a:gd name="connsiteY1519" fmla="*/ 960604 h 1987715"/>
                  <a:gd name="connsiteX1520" fmla="*/ 247634 w 1748528"/>
                  <a:gd name="connsiteY1520" fmla="*/ 957534 h 1987715"/>
                  <a:gd name="connsiteX1521" fmla="*/ 249424 w 1748528"/>
                  <a:gd name="connsiteY1521" fmla="*/ 956255 h 1987715"/>
                  <a:gd name="connsiteX1522" fmla="*/ 250959 w 1748528"/>
                  <a:gd name="connsiteY1522" fmla="*/ 955999 h 1987715"/>
                  <a:gd name="connsiteX1523" fmla="*/ 255308 w 1748528"/>
                  <a:gd name="connsiteY1523" fmla="*/ 955743 h 1987715"/>
                  <a:gd name="connsiteX1524" fmla="*/ 259657 w 1748528"/>
                  <a:gd name="connsiteY1524" fmla="*/ 955743 h 1987715"/>
                  <a:gd name="connsiteX1525" fmla="*/ 262983 w 1748528"/>
                  <a:gd name="connsiteY1525" fmla="*/ 955231 h 1987715"/>
                  <a:gd name="connsiteX1526" fmla="*/ 265285 w 1748528"/>
                  <a:gd name="connsiteY1526" fmla="*/ 954208 h 1987715"/>
                  <a:gd name="connsiteX1527" fmla="*/ 267588 w 1748528"/>
                  <a:gd name="connsiteY1527" fmla="*/ 952929 h 1987715"/>
                  <a:gd name="connsiteX1528" fmla="*/ 272960 w 1748528"/>
                  <a:gd name="connsiteY1528" fmla="*/ 954208 h 1987715"/>
                  <a:gd name="connsiteX1529" fmla="*/ 278076 w 1748528"/>
                  <a:gd name="connsiteY1529" fmla="*/ 953952 h 1987715"/>
                  <a:gd name="connsiteX1530" fmla="*/ 282425 w 1748528"/>
                  <a:gd name="connsiteY1530" fmla="*/ 953952 h 1987715"/>
                  <a:gd name="connsiteX1531" fmla="*/ 283960 w 1748528"/>
                  <a:gd name="connsiteY1531" fmla="*/ 953697 h 1987715"/>
                  <a:gd name="connsiteX1532" fmla="*/ 287797 w 1748528"/>
                  <a:gd name="connsiteY1532" fmla="*/ 952162 h 1987715"/>
                  <a:gd name="connsiteX1533" fmla="*/ 291635 w 1748528"/>
                  <a:gd name="connsiteY1533" fmla="*/ 949859 h 1987715"/>
                  <a:gd name="connsiteX1534" fmla="*/ 294705 w 1748528"/>
                  <a:gd name="connsiteY1534" fmla="*/ 945766 h 1987715"/>
                  <a:gd name="connsiteX1535" fmla="*/ 296239 w 1748528"/>
                  <a:gd name="connsiteY1535" fmla="*/ 942185 h 1987715"/>
                  <a:gd name="connsiteX1536" fmla="*/ 295728 w 1748528"/>
                  <a:gd name="connsiteY1536" fmla="*/ 940650 h 1987715"/>
                  <a:gd name="connsiteX1537" fmla="*/ 294449 w 1748528"/>
                  <a:gd name="connsiteY1537" fmla="*/ 939371 h 1987715"/>
                  <a:gd name="connsiteX1538" fmla="*/ 292402 w 1748528"/>
                  <a:gd name="connsiteY1538" fmla="*/ 938092 h 1987715"/>
                  <a:gd name="connsiteX1539" fmla="*/ 292914 w 1748528"/>
                  <a:gd name="connsiteY1539" fmla="*/ 937324 h 1987715"/>
                  <a:gd name="connsiteX1540" fmla="*/ 294960 w 1748528"/>
                  <a:gd name="connsiteY1540" fmla="*/ 937580 h 1987715"/>
                  <a:gd name="connsiteX1541" fmla="*/ 298030 w 1748528"/>
                  <a:gd name="connsiteY1541" fmla="*/ 937324 h 1987715"/>
                  <a:gd name="connsiteX1542" fmla="*/ 300588 w 1748528"/>
                  <a:gd name="connsiteY1542" fmla="*/ 936813 h 1987715"/>
                  <a:gd name="connsiteX1543" fmla="*/ 300588 w 1748528"/>
                  <a:gd name="connsiteY1543" fmla="*/ 934766 h 1987715"/>
                  <a:gd name="connsiteX1544" fmla="*/ 300077 w 1748528"/>
                  <a:gd name="connsiteY1544" fmla="*/ 932975 h 1987715"/>
                  <a:gd name="connsiteX1545" fmla="*/ 297263 w 1748528"/>
                  <a:gd name="connsiteY1545" fmla="*/ 928370 h 1987715"/>
                  <a:gd name="connsiteX1546" fmla="*/ 296495 w 1748528"/>
                  <a:gd name="connsiteY1546" fmla="*/ 926324 h 1987715"/>
                  <a:gd name="connsiteX1547" fmla="*/ 292146 w 1748528"/>
                  <a:gd name="connsiteY1547" fmla="*/ 921463 h 1987715"/>
                  <a:gd name="connsiteX1548" fmla="*/ 289844 w 1748528"/>
                  <a:gd name="connsiteY1548" fmla="*/ 917626 h 1987715"/>
                  <a:gd name="connsiteX1549" fmla="*/ 288053 w 1748528"/>
                  <a:gd name="connsiteY1549" fmla="*/ 916091 h 1987715"/>
                  <a:gd name="connsiteX1550" fmla="*/ 287797 w 1748528"/>
                  <a:gd name="connsiteY1550" fmla="*/ 914556 h 1987715"/>
                  <a:gd name="connsiteX1551" fmla="*/ 289076 w 1748528"/>
                  <a:gd name="connsiteY1551" fmla="*/ 911742 h 1987715"/>
                  <a:gd name="connsiteX1552" fmla="*/ 289076 w 1748528"/>
                  <a:gd name="connsiteY1552" fmla="*/ 908928 h 1987715"/>
                  <a:gd name="connsiteX1553" fmla="*/ 287797 w 1748528"/>
                  <a:gd name="connsiteY1553" fmla="*/ 904068 h 1987715"/>
                  <a:gd name="connsiteX1554" fmla="*/ 285751 w 1748528"/>
                  <a:gd name="connsiteY1554" fmla="*/ 901765 h 1987715"/>
                  <a:gd name="connsiteX1555" fmla="*/ 283448 w 1748528"/>
                  <a:gd name="connsiteY1555" fmla="*/ 901765 h 1987715"/>
                  <a:gd name="connsiteX1556" fmla="*/ 282425 w 1748528"/>
                  <a:gd name="connsiteY1556" fmla="*/ 899719 h 1987715"/>
                  <a:gd name="connsiteX1557" fmla="*/ 279611 w 1748528"/>
                  <a:gd name="connsiteY1557" fmla="*/ 897416 h 1987715"/>
                  <a:gd name="connsiteX1558" fmla="*/ 278588 w 1748528"/>
                  <a:gd name="connsiteY1558" fmla="*/ 895114 h 1987715"/>
                  <a:gd name="connsiteX1559" fmla="*/ 278844 w 1748528"/>
                  <a:gd name="connsiteY1559" fmla="*/ 893579 h 1987715"/>
                  <a:gd name="connsiteX1560" fmla="*/ 287030 w 1748528"/>
                  <a:gd name="connsiteY1560" fmla="*/ 886416 h 1987715"/>
                  <a:gd name="connsiteX1561" fmla="*/ 293681 w 1748528"/>
                  <a:gd name="connsiteY1561" fmla="*/ 879509 h 1987715"/>
                  <a:gd name="connsiteX1562" fmla="*/ 293681 w 1748528"/>
                  <a:gd name="connsiteY1562" fmla="*/ 878741 h 1987715"/>
                  <a:gd name="connsiteX1563" fmla="*/ 290356 w 1748528"/>
                  <a:gd name="connsiteY1563" fmla="*/ 876695 h 1987715"/>
                  <a:gd name="connsiteX1564" fmla="*/ 288821 w 1748528"/>
                  <a:gd name="connsiteY1564" fmla="*/ 876183 h 1987715"/>
                  <a:gd name="connsiteX1565" fmla="*/ 288309 w 1748528"/>
                  <a:gd name="connsiteY1565" fmla="*/ 875160 h 1987715"/>
                  <a:gd name="connsiteX1566" fmla="*/ 288053 w 1748528"/>
                  <a:gd name="connsiteY1566" fmla="*/ 873625 h 1987715"/>
                  <a:gd name="connsiteX1567" fmla="*/ 286518 w 1748528"/>
                  <a:gd name="connsiteY1567" fmla="*/ 871323 h 1987715"/>
                  <a:gd name="connsiteX1568" fmla="*/ 282425 w 1748528"/>
                  <a:gd name="connsiteY1568" fmla="*/ 867485 h 1987715"/>
                  <a:gd name="connsiteX1569" fmla="*/ 281402 w 1748528"/>
                  <a:gd name="connsiteY1569" fmla="*/ 863648 h 1987715"/>
                  <a:gd name="connsiteX1570" fmla="*/ 281914 w 1748528"/>
                  <a:gd name="connsiteY1570" fmla="*/ 858020 h 1987715"/>
                  <a:gd name="connsiteX1571" fmla="*/ 284728 w 1748528"/>
                  <a:gd name="connsiteY1571" fmla="*/ 854950 h 1987715"/>
                  <a:gd name="connsiteX1572" fmla="*/ 286774 w 1748528"/>
                  <a:gd name="connsiteY1572" fmla="*/ 854438 h 1987715"/>
                  <a:gd name="connsiteX1573" fmla="*/ 289588 w 1748528"/>
                  <a:gd name="connsiteY1573" fmla="*/ 855462 h 1987715"/>
                  <a:gd name="connsiteX1574" fmla="*/ 292914 w 1748528"/>
                  <a:gd name="connsiteY1574" fmla="*/ 858020 h 1987715"/>
                  <a:gd name="connsiteX1575" fmla="*/ 296239 w 1748528"/>
                  <a:gd name="connsiteY1575" fmla="*/ 859043 h 1987715"/>
                  <a:gd name="connsiteX1576" fmla="*/ 299821 w 1748528"/>
                  <a:gd name="connsiteY1576" fmla="*/ 861857 h 1987715"/>
                  <a:gd name="connsiteX1577" fmla="*/ 301867 w 1748528"/>
                  <a:gd name="connsiteY1577" fmla="*/ 862369 h 1987715"/>
                  <a:gd name="connsiteX1578" fmla="*/ 303402 w 1748528"/>
                  <a:gd name="connsiteY1578" fmla="*/ 861346 h 1987715"/>
                  <a:gd name="connsiteX1579" fmla="*/ 304681 w 1748528"/>
                  <a:gd name="connsiteY1579" fmla="*/ 859811 h 1987715"/>
                  <a:gd name="connsiteX1580" fmla="*/ 306472 w 1748528"/>
                  <a:gd name="connsiteY1580" fmla="*/ 855462 h 1987715"/>
                  <a:gd name="connsiteX1581" fmla="*/ 307496 w 1748528"/>
                  <a:gd name="connsiteY1581" fmla="*/ 855206 h 1987715"/>
                  <a:gd name="connsiteX1582" fmla="*/ 316705 w 1748528"/>
                  <a:gd name="connsiteY1582" fmla="*/ 860834 h 1987715"/>
                  <a:gd name="connsiteX1583" fmla="*/ 320542 w 1748528"/>
                  <a:gd name="connsiteY1583" fmla="*/ 864160 h 1987715"/>
                  <a:gd name="connsiteX1584" fmla="*/ 322845 w 1748528"/>
                  <a:gd name="connsiteY1584" fmla="*/ 865950 h 1987715"/>
                  <a:gd name="connsiteX1585" fmla="*/ 325147 w 1748528"/>
                  <a:gd name="connsiteY1585" fmla="*/ 866974 h 1987715"/>
                  <a:gd name="connsiteX1586" fmla="*/ 328473 w 1748528"/>
                  <a:gd name="connsiteY1586" fmla="*/ 867997 h 1987715"/>
                  <a:gd name="connsiteX1587" fmla="*/ 329496 w 1748528"/>
                  <a:gd name="connsiteY1587" fmla="*/ 869788 h 1987715"/>
                  <a:gd name="connsiteX1588" fmla="*/ 331543 w 1748528"/>
                  <a:gd name="connsiteY1588" fmla="*/ 871578 h 1987715"/>
                  <a:gd name="connsiteX1589" fmla="*/ 332566 w 1748528"/>
                  <a:gd name="connsiteY1589" fmla="*/ 871834 h 1987715"/>
                  <a:gd name="connsiteX1590" fmla="*/ 336147 w 1748528"/>
                  <a:gd name="connsiteY1590" fmla="*/ 872602 h 1987715"/>
                  <a:gd name="connsiteX1591" fmla="*/ 337938 w 1748528"/>
                  <a:gd name="connsiteY1591" fmla="*/ 874648 h 1987715"/>
                  <a:gd name="connsiteX1592" fmla="*/ 342031 w 1748528"/>
                  <a:gd name="connsiteY1592" fmla="*/ 877462 h 1987715"/>
                  <a:gd name="connsiteX1593" fmla="*/ 344334 w 1748528"/>
                  <a:gd name="connsiteY1593" fmla="*/ 877974 h 1987715"/>
                  <a:gd name="connsiteX1594" fmla="*/ 347659 w 1748528"/>
                  <a:gd name="connsiteY1594" fmla="*/ 880276 h 1987715"/>
                  <a:gd name="connsiteX1595" fmla="*/ 353287 w 1748528"/>
                  <a:gd name="connsiteY1595" fmla="*/ 881044 h 1987715"/>
                  <a:gd name="connsiteX1596" fmla="*/ 356101 w 1748528"/>
                  <a:gd name="connsiteY1596" fmla="*/ 880788 h 1987715"/>
                  <a:gd name="connsiteX1597" fmla="*/ 358404 w 1748528"/>
                  <a:gd name="connsiteY1597" fmla="*/ 880276 h 1987715"/>
                  <a:gd name="connsiteX1598" fmla="*/ 361985 w 1748528"/>
                  <a:gd name="connsiteY1598" fmla="*/ 884114 h 1987715"/>
                  <a:gd name="connsiteX1599" fmla="*/ 367613 w 1748528"/>
                  <a:gd name="connsiteY1599" fmla="*/ 887183 h 1987715"/>
                  <a:gd name="connsiteX1600" fmla="*/ 372730 w 1748528"/>
                  <a:gd name="connsiteY1600" fmla="*/ 890509 h 1987715"/>
                  <a:gd name="connsiteX1601" fmla="*/ 375544 w 1748528"/>
                  <a:gd name="connsiteY1601" fmla="*/ 894091 h 1987715"/>
                  <a:gd name="connsiteX1602" fmla="*/ 376055 w 1748528"/>
                  <a:gd name="connsiteY1602" fmla="*/ 895114 h 1987715"/>
                  <a:gd name="connsiteX1603" fmla="*/ 381172 w 1748528"/>
                  <a:gd name="connsiteY1603" fmla="*/ 900230 h 1987715"/>
                  <a:gd name="connsiteX1604" fmla="*/ 382195 w 1748528"/>
                  <a:gd name="connsiteY1604" fmla="*/ 900486 h 1987715"/>
                  <a:gd name="connsiteX1605" fmla="*/ 382707 w 1748528"/>
                  <a:gd name="connsiteY1605" fmla="*/ 899463 h 1987715"/>
                  <a:gd name="connsiteX1606" fmla="*/ 383986 w 1748528"/>
                  <a:gd name="connsiteY1606" fmla="*/ 899463 h 1987715"/>
                  <a:gd name="connsiteX1607" fmla="*/ 385521 w 1748528"/>
                  <a:gd name="connsiteY1607" fmla="*/ 900998 h 1987715"/>
                  <a:gd name="connsiteX1608" fmla="*/ 387567 w 1748528"/>
                  <a:gd name="connsiteY1608" fmla="*/ 902533 h 1987715"/>
                  <a:gd name="connsiteX1609" fmla="*/ 389614 w 1748528"/>
                  <a:gd name="connsiteY1609" fmla="*/ 903044 h 1987715"/>
                  <a:gd name="connsiteX1610" fmla="*/ 393707 w 1748528"/>
                  <a:gd name="connsiteY1610" fmla="*/ 902021 h 1987715"/>
                  <a:gd name="connsiteX1611" fmla="*/ 394730 w 1748528"/>
                  <a:gd name="connsiteY1611" fmla="*/ 902021 h 1987715"/>
                  <a:gd name="connsiteX1612" fmla="*/ 396777 w 1748528"/>
                  <a:gd name="connsiteY1612" fmla="*/ 903044 h 1987715"/>
                  <a:gd name="connsiteX1613" fmla="*/ 399846 w 1748528"/>
                  <a:gd name="connsiteY1613" fmla="*/ 905602 h 1987715"/>
                  <a:gd name="connsiteX1614" fmla="*/ 401893 w 1748528"/>
                  <a:gd name="connsiteY1614" fmla="*/ 906370 h 1987715"/>
                  <a:gd name="connsiteX1615" fmla="*/ 402916 w 1748528"/>
                  <a:gd name="connsiteY1615" fmla="*/ 904323 h 1987715"/>
                  <a:gd name="connsiteX1616" fmla="*/ 404707 w 1748528"/>
                  <a:gd name="connsiteY1616" fmla="*/ 904323 h 1987715"/>
                  <a:gd name="connsiteX1617" fmla="*/ 405986 w 1748528"/>
                  <a:gd name="connsiteY1617" fmla="*/ 903556 h 1987715"/>
                  <a:gd name="connsiteX1618" fmla="*/ 408289 w 1748528"/>
                  <a:gd name="connsiteY1618" fmla="*/ 905091 h 1987715"/>
                  <a:gd name="connsiteX1619" fmla="*/ 409823 w 1748528"/>
                  <a:gd name="connsiteY1619" fmla="*/ 905602 h 1987715"/>
                  <a:gd name="connsiteX1620" fmla="*/ 412637 w 1748528"/>
                  <a:gd name="connsiteY1620" fmla="*/ 904579 h 1987715"/>
                  <a:gd name="connsiteX1621" fmla="*/ 414684 w 1748528"/>
                  <a:gd name="connsiteY1621" fmla="*/ 903812 h 1987715"/>
                  <a:gd name="connsiteX1622" fmla="*/ 418266 w 1748528"/>
                  <a:gd name="connsiteY1622" fmla="*/ 902788 h 1987715"/>
                  <a:gd name="connsiteX1623" fmla="*/ 422359 w 1748528"/>
                  <a:gd name="connsiteY1623" fmla="*/ 903556 h 1987715"/>
                  <a:gd name="connsiteX1624" fmla="*/ 425173 w 1748528"/>
                  <a:gd name="connsiteY1624" fmla="*/ 901509 h 1987715"/>
                  <a:gd name="connsiteX1625" fmla="*/ 426708 w 1748528"/>
                  <a:gd name="connsiteY1625" fmla="*/ 902533 h 1987715"/>
                  <a:gd name="connsiteX1626" fmla="*/ 430289 w 1748528"/>
                  <a:gd name="connsiteY1626" fmla="*/ 900230 h 1987715"/>
                  <a:gd name="connsiteX1627" fmla="*/ 432336 w 1748528"/>
                  <a:gd name="connsiteY1627" fmla="*/ 899207 h 1987715"/>
                  <a:gd name="connsiteX1628" fmla="*/ 438475 w 1748528"/>
                  <a:gd name="connsiteY1628" fmla="*/ 897928 h 1987715"/>
                  <a:gd name="connsiteX1629" fmla="*/ 447173 w 1748528"/>
                  <a:gd name="connsiteY1629" fmla="*/ 897160 h 1987715"/>
                  <a:gd name="connsiteX1630" fmla="*/ 453569 w 1748528"/>
                  <a:gd name="connsiteY1630" fmla="*/ 896905 h 1987715"/>
                  <a:gd name="connsiteX1631" fmla="*/ 458941 w 1748528"/>
                  <a:gd name="connsiteY1631" fmla="*/ 895625 h 1987715"/>
                  <a:gd name="connsiteX1632" fmla="*/ 463034 w 1748528"/>
                  <a:gd name="connsiteY1632" fmla="*/ 894346 h 1987715"/>
                  <a:gd name="connsiteX1633" fmla="*/ 469685 w 1748528"/>
                  <a:gd name="connsiteY1633" fmla="*/ 892300 h 1987715"/>
                  <a:gd name="connsiteX1634" fmla="*/ 478639 w 1748528"/>
                  <a:gd name="connsiteY1634" fmla="*/ 889742 h 1987715"/>
                  <a:gd name="connsiteX1635" fmla="*/ 482988 w 1748528"/>
                  <a:gd name="connsiteY1635" fmla="*/ 888974 h 1987715"/>
                  <a:gd name="connsiteX1636" fmla="*/ 489128 w 1748528"/>
                  <a:gd name="connsiteY1636" fmla="*/ 887439 h 1987715"/>
                  <a:gd name="connsiteX1637" fmla="*/ 497058 w 1748528"/>
                  <a:gd name="connsiteY1637" fmla="*/ 886416 h 1987715"/>
                  <a:gd name="connsiteX1638" fmla="*/ 502686 w 1748528"/>
                  <a:gd name="connsiteY1638" fmla="*/ 884625 h 1987715"/>
                  <a:gd name="connsiteX1639" fmla="*/ 503198 w 1748528"/>
                  <a:gd name="connsiteY1639" fmla="*/ 882067 h 1987715"/>
                  <a:gd name="connsiteX1640" fmla="*/ 503965 w 1748528"/>
                  <a:gd name="connsiteY1640" fmla="*/ 880276 h 1987715"/>
                  <a:gd name="connsiteX1641" fmla="*/ 506523 w 1748528"/>
                  <a:gd name="connsiteY1641" fmla="*/ 878997 h 1987715"/>
                  <a:gd name="connsiteX1642" fmla="*/ 508058 w 1748528"/>
                  <a:gd name="connsiteY1642" fmla="*/ 877974 h 1987715"/>
                  <a:gd name="connsiteX1643" fmla="*/ 512919 w 1748528"/>
                  <a:gd name="connsiteY1643" fmla="*/ 875160 h 1987715"/>
                  <a:gd name="connsiteX1644" fmla="*/ 516245 w 1748528"/>
                  <a:gd name="connsiteY1644" fmla="*/ 873625 h 1987715"/>
                  <a:gd name="connsiteX1645" fmla="*/ 520082 w 1748528"/>
                  <a:gd name="connsiteY1645" fmla="*/ 872602 h 1987715"/>
                  <a:gd name="connsiteX1646" fmla="*/ 530570 w 1748528"/>
                  <a:gd name="connsiteY1646" fmla="*/ 869788 h 1987715"/>
                  <a:gd name="connsiteX1647" fmla="*/ 535175 w 1748528"/>
                  <a:gd name="connsiteY1647" fmla="*/ 869020 h 1987715"/>
                  <a:gd name="connsiteX1648" fmla="*/ 536454 w 1748528"/>
                  <a:gd name="connsiteY1648" fmla="*/ 867229 h 1987715"/>
                  <a:gd name="connsiteX1649" fmla="*/ 538757 w 1748528"/>
                  <a:gd name="connsiteY1649" fmla="*/ 863648 h 1987715"/>
                  <a:gd name="connsiteX1650" fmla="*/ 539524 w 1748528"/>
                  <a:gd name="connsiteY1650" fmla="*/ 861346 h 1987715"/>
                  <a:gd name="connsiteX1651" fmla="*/ 539524 w 1748528"/>
                  <a:gd name="connsiteY1651" fmla="*/ 860067 h 1987715"/>
                  <a:gd name="connsiteX1652" fmla="*/ 539013 w 1748528"/>
                  <a:gd name="connsiteY1652" fmla="*/ 856741 h 1987715"/>
                  <a:gd name="connsiteX1653" fmla="*/ 538245 w 1748528"/>
                  <a:gd name="connsiteY1653" fmla="*/ 854438 h 1987715"/>
                  <a:gd name="connsiteX1654" fmla="*/ 536966 w 1748528"/>
                  <a:gd name="connsiteY1654" fmla="*/ 852392 h 1987715"/>
                  <a:gd name="connsiteX1655" fmla="*/ 536710 w 1748528"/>
                  <a:gd name="connsiteY1655" fmla="*/ 850089 h 1987715"/>
                  <a:gd name="connsiteX1656" fmla="*/ 536966 w 1748528"/>
                  <a:gd name="connsiteY1656" fmla="*/ 847787 h 1987715"/>
                  <a:gd name="connsiteX1657" fmla="*/ 537989 w 1748528"/>
                  <a:gd name="connsiteY1657" fmla="*/ 843438 h 1987715"/>
                  <a:gd name="connsiteX1658" fmla="*/ 539268 w 1748528"/>
                  <a:gd name="connsiteY1658" fmla="*/ 840113 h 1987715"/>
                  <a:gd name="connsiteX1659" fmla="*/ 539013 w 1748528"/>
                  <a:gd name="connsiteY1659" fmla="*/ 835764 h 1987715"/>
                  <a:gd name="connsiteX1660" fmla="*/ 538501 w 1748528"/>
                  <a:gd name="connsiteY1660" fmla="*/ 833973 h 1987715"/>
                  <a:gd name="connsiteX1661" fmla="*/ 536966 w 1748528"/>
                  <a:gd name="connsiteY1661" fmla="*/ 831159 h 1987715"/>
                  <a:gd name="connsiteX1662" fmla="*/ 535687 w 1748528"/>
                  <a:gd name="connsiteY1662" fmla="*/ 827833 h 1987715"/>
                  <a:gd name="connsiteX1663" fmla="*/ 534152 w 1748528"/>
                  <a:gd name="connsiteY1663" fmla="*/ 825787 h 1987715"/>
                  <a:gd name="connsiteX1664" fmla="*/ 530826 w 1748528"/>
                  <a:gd name="connsiteY1664" fmla="*/ 822973 h 1987715"/>
                  <a:gd name="connsiteX1665" fmla="*/ 526477 w 1748528"/>
                  <a:gd name="connsiteY1665" fmla="*/ 820414 h 1987715"/>
                  <a:gd name="connsiteX1666" fmla="*/ 522640 w 1748528"/>
                  <a:gd name="connsiteY1666" fmla="*/ 818368 h 1987715"/>
                  <a:gd name="connsiteX1667" fmla="*/ 522128 w 1748528"/>
                  <a:gd name="connsiteY1667" fmla="*/ 817856 h 1987715"/>
                  <a:gd name="connsiteX1668" fmla="*/ 517524 w 1748528"/>
                  <a:gd name="connsiteY1668" fmla="*/ 811972 h 1987715"/>
                  <a:gd name="connsiteX1669" fmla="*/ 517524 w 1748528"/>
                  <a:gd name="connsiteY1669" fmla="*/ 809926 h 1987715"/>
                  <a:gd name="connsiteX1670" fmla="*/ 518803 w 1748528"/>
                  <a:gd name="connsiteY1670" fmla="*/ 805833 h 1987715"/>
                  <a:gd name="connsiteX1671" fmla="*/ 521873 w 1748528"/>
                  <a:gd name="connsiteY1671" fmla="*/ 800716 h 1987715"/>
                  <a:gd name="connsiteX1672" fmla="*/ 522896 w 1748528"/>
                  <a:gd name="connsiteY1672" fmla="*/ 795856 h 1987715"/>
                  <a:gd name="connsiteX1673" fmla="*/ 522896 w 1748528"/>
                  <a:gd name="connsiteY1673" fmla="*/ 789972 h 1987715"/>
                  <a:gd name="connsiteX1674" fmla="*/ 522384 w 1748528"/>
                  <a:gd name="connsiteY1674" fmla="*/ 787158 h 1987715"/>
                  <a:gd name="connsiteX1675" fmla="*/ 522896 w 1748528"/>
                  <a:gd name="connsiteY1675" fmla="*/ 783321 h 1987715"/>
                  <a:gd name="connsiteX1676" fmla="*/ 524175 w 1748528"/>
                  <a:gd name="connsiteY1676" fmla="*/ 779739 h 1987715"/>
                  <a:gd name="connsiteX1677" fmla="*/ 525454 w 1748528"/>
                  <a:gd name="connsiteY1677" fmla="*/ 777948 h 1987715"/>
                  <a:gd name="connsiteX1678" fmla="*/ 527756 w 1748528"/>
                  <a:gd name="connsiteY1678" fmla="*/ 776158 h 1987715"/>
                  <a:gd name="connsiteX1679" fmla="*/ 531850 w 1748528"/>
                  <a:gd name="connsiteY1679" fmla="*/ 773855 h 1987715"/>
                  <a:gd name="connsiteX1680" fmla="*/ 533640 w 1748528"/>
                  <a:gd name="connsiteY1680" fmla="*/ 773344 h 1987715"/>
                  <a:gd name="connsiteX1681" fmla="*/ 540292 w 1748528"/>
                  <a:gd name="connsiteY1681" fmla="*/ 772576 h 1987715"/>
                  <a:gd name="connsiteX1682" fmla="*/ 542338 w 1748528"/>
                  <a:gd name="connsiteY1682" fmla="*/ 772064 h 1987715"/>
                  <a:gd name="connsiteX1683" fmla="*/ 545920 w 1748528"/>
                  <a:gd name="connsiteY1683" fmla="*/ 770274 h 1987715"/>
                  <a:gd name="connsiteX1684" fmla="*/ 550013 w 1748528"/>
                  <a:gd name="connsiteY1684" fmla="*/ 767204 h 1987715"/>
                  <a:gd name="connsiteX1685" fmla="*/ 555385 w 1748528"/>
                  <a:gd name="connsiteY1685" fmla="*/ 762343 h 1987715"/>
                  <a:gd name="connsiteX1686" fmla="*/ 558455 w 1748528"/>
                  <a:gd name="connsiteY1686" fmla="*/ 759529 h 1987715"/>
                  <a:gd name="connsiteX1687" fmla="*/ 562548 w 1748528"/>
                  <a:gd name="connsiteY1687" fmla="*/ 756715 h 1987715"/>
                  <a:gd name="connsiteX1688" fmla="*/ 565106 w 1748528"/>
                  <a:gd name="connsiteY1688" fmla="*/ 755692 h 1987715"/>
                  <a:gd name="connsiteX1689" fmla="*/ 566897 w 1748528"/>
                  <a:gd name="connsiteY1689" fmla="*/ 755436 h 1987715"/>
                  <a:gd name="connsiteX1690" fmla="*/ 569967 w 1748528"/>
                  <a:gd name="connsiteY1690" fmla="*/ 755180 h 1987715"/>
                  <a:gd name="connsiteX1691" fmla="*/ 572525 w 1748528"/>
                  <a:gd name="connsiteY1691" fmla="*/ 754669 h 1987715"/>
                  <a:gd name="connsiteX1692" fmla="*/ 575083 w 1748528"/>
                  <a:gd name="connsiteY1692" fmla="*/ 752622 h 1987715"/>
                  <a:gd name="connsiteX1693" fmla="*/ 576106 w 1748528"/>
                  <a:gd name="connsiteY1693" fmla="*/ 751599 h 1987715"/>
                  <a:gd name="connsiteX1694" fmla="*/ 577130 w 1748528"/>
                  <a:gd name="connsiteY1694" fmla="*/ 748273 h 1987715"/>
                  <a:gd name="connsiteX1695" fmla="*/ 577130 w 1748528"/>
                  <a:gd name="connsiteY1695" fmla="*/ 743157 h 1987715"/>
                  <a:gd name="connsiteX1696" fmla="*/ 576874 w 1748528"/>
                  <a:gd name="connsiteY1696" fmla="*/ 739831 h 1987715"/>
                  <a:gd name="connsiteX1697" fmla="*/ 576106 w 1748528"/>
                  <a:gd name="connsiteY1697" fmla="*/ 737529 h 1987715"/>
                  <a:gd name="connsiteX1698" fmla="*/ 575851 w 1748528"/>
                  <a:gd name="connsiteY1698" fmla="*/ 735482 h 1987715"/>
                  <a:gd name="connsiteX1699" fmla="*/ 576362 w 1748528"/>
                  <a:gd name="connsiteY1699" fmla="*/ 732668 h 1987715"/>
                  <a:gd name="connsiteX1700" fmla="*/ 577897 w 1748528"/>
                  <a:gd name="connsiteY1700" fmla="*/ 730877 h 1987715"/>
                  <a:gd name="connsiteX1701" fmla="*/ 580967 w 1748528"/>
                  <a:gd name="connsiteY1701" fmla="*/ 729343 h 1987715"/>
                  <a:gd name="connsiteX1702" fmla="*/ 584548 w 1748528"/>
                  <a:gd name="connsiteY1702" fmla="*/ 729343 h 1987715"/>
                  <a:gd name="connsiteX1703" fmla="*/ 588386 w 1748528"/>
                  <a:gd name="connsiteY1703" fmla="*/ 729598 h 1987715"/>
                  <a:gd name="connsiteX1704" fmla="*/ 591200 w 1748528"/>
                  <a:gd name="connsiteY1704" fmla="*/ 729343 h 1987715"/>
                  <a:gd name="connsiteX1705" fmla="*/ 596572 w 1748528"/>
                  <a:gd name="connsiteY1705" fmla="*/ 728063 h 1987715"/>
                  <a:gd name="connsiteX1706" fmla="*/ 601688 w 1748528"/>
                  <a:gd name="connsiteY1706" fmla="*/ 726017 h 1987715"/>
                  <a:gd name="connsiteX1707" fmla="*/ 604758 w 1748528"/>
                  <a:gd name="connsiteY1707" fmla="*/ 724482 h 1987715"/>
                  <a:gd name="connsiteX1708" fmla="*/ 606293 w 1748528"/>
                  <a:gd name="connsiteY1708" fmla="*/ 721924 h 1987715"/>
                  <a:gd name="connsiteX1709" fmla="*/ 607316 w 1748528"/>
                  <a:gd name="connsiteY1709" fmla="*/ 720901 h 1987715"/>
                  <a:gd name="connsiteX1710" fmla="*/ 611154 w 1748528"/>
                  <a:gd name="connsiteY1710" fmla="*/ 720389 h 1987715"/>
                  <a:gd name="connsiteX1711" fmla="*/ 614224 w 1748528"/>
                  <a:gd name="connsiteY1711" fmla="*/ 720901 h 1987715"/>
                  <a:gd name="connsiteX1712" fmla="*/ 614735 w 1748528"/>
                  <a:gd name="connsiteY1712" fmla="*/ 721412 h 1987715"/>
                  <a:gd name="connsiteX1713" fmla="*/ 617805 w 1748528"/>
                  <a:gd name="connsiteY1713" fmla="*/ 722435 h 1987715"/>
                  <a:gd name="connsiteX1714" fmla="*/ 618828 w 1748528"/>
                  <a:gd name="connsiteY1714" fmla="*/ 722947 h 1987715"/>
                  <a:gd name="connsiteX1715" fmla="*/ 619596 w 1748528"/>
                  <a:gd name="connsiteY1715" fmla="*/ 724738 h 1987715"/>
                  <a:gd name="connsiteX1716" fmla="*/ 619596 w 1748528"/>
                  <a:gd name="connsiteY1716" fmla="*/ 729343 h 1987715"/>
                  <a:gd name="connsiteX1717" fmla="*/ 620107 w 1748528"/>
                  <a:gd name="connsiteY1717" fmla="*/ 731133 h 1987715"/>
                  <a:gd name="connsiteX1718" fmla="*/ 620875 w 1748528"/>
                  <a:gd name="connsiteY1718" fmla="*/ 733180 h 1987715"/>
                  <a:gd name="connsiteX1719" fmla="*/ 625224 w 1748528"/>
                  <a:gd name="connsiteY1719" fmla="*/ 734459 h 1987715"/>
                  <a:gd name="connsiteX1720" fmla="*/ 627526 w 1748528"/>
                  <a:gd name="connsiteY1720" fmla="*/ 733947 h 1987715"/>
                  <a:gd name="connsiteX1721" fmla="*/ 631875 w 1748528"/>
                  <a:gd name="connsiteY1721" fmla="*/ 732157 h 1987715"/>
                  <a:gd name="connsiteX1722" fmla="*/ 634945 w 1748528"/>
                  <a:gd name="connsiteY1722" fmla="*/ 731389 h 1987715"/>
                  <a:gd name="connsiteX1723" fmla="*/ 637247 w 1748528"/>
                  <a:gd name="connsiteY1723" fmla="*/ 729343 h 1987715"/>
                  <a:gd name="connsiteX1724" fmla="*/ 638526 w 1748528"/>
                  <a:gd name="connsiteY1724" fmla="*/ 728831 h 1987715"/>
                  <a:gd name="connsiteX1725" fmla="*/ 642108 w 1748528"/>
                  <a:gd name="connsiteY1725" fmla="*/ 728831 h 1987715"/>
                  <a:gd name="connsiteX1726" fmla="*/ 643387 w 1748528"/>
                  <a:gd name="connsiteY1726" fmla="*/ 728063 h 1987715"/>
                  <a:gd name="connsiteX1727" fmla="*/ 644155 w 1748528"/>
                  <a:gd name="connsiteY1727" fmla="*/ 726784 h 1987715"/>
                  <a:gd name="connsiteX1728" fmla="*/ 644666 w 1748528"/>
                  <a:gd name="connsiteY1728" fmla="*/ 724994 h 1987715"/>
                  <a:gd name="connsiteX1729" fmla="*/ 645434 w 1748528"/>
                  <a:gd name="connsiteY1729" fmla="*/ 719110 h 1987715"/>
                  <a:gd name="connsiteX1730" fmla="*/ 645945 w 1748528"/>
                  <a:gd name="connsiteY1730" fmla="*/ 717575 h 1987715"/>
                  <a:gd name="connsiteX1731" fmla="*/ 646713 w 1748528"/>
                  <a:gd name="connsiteY1731" fmla="*/ 713482 h 1987715"/>
                  <a:gd name="connsiteX1732" fmla="*/ 647224 w 1748528"/>
                  <a:gd name="connsiteY1732" fmla="*/ 712458 h 1987715"/>
                  <a:gd name="connsiteX1733" fmla="*/ 648759 w 1748528"/>
                  <a:gd name="connsiteY1733" fmla="*/ 712203 h 1987715"/>
                  <a:gd name="connsiteX1734" fmla="*/ 651829 w 1748528"/>
                  <a:gd name="connsiteY1734" fmla="*/ 714249 h 1987715"/>
                  <a:gd name="connsiteX1735" fmla="*/ 653108 w 1748528"/>
                  <a:gd name="connsiteY1735" fmla="*/ 713226 h 1987715"/>
                  <a:gd name="connsiteX1736" fmla="*/ 656178 w 1748528"/>
                  <a:gd name="connsiteY1736" fmla="*/ 713226 h 1987715"/>
                  <a:gd name="connsiteX1737" fmla="*/ 660015 w 1748528"/>
                  <a:gd name="connsiteY1737" fmla="*/ 712714 h 1987715"/>
                  <a:gd name="connsiteX1738" fmla="*/ 661294 w 1748528"/>
                  <a:gd name="connsiteY1738" fmla="*/ 712203 h 1987715"/>
                  <a:gd name="connsiteX1739" fmla="*/ 662829 w 1748528"/>
                  <a:gd name="connsiteY1739" fmla="*/ 709900 h 1987715"/>
                  <a:gd name="connsiteX1740" fmla="*/ 663597 w 1748528"/>
                  <a:gd name="connsiteY1740" fmla="*/ 705295 h 1987715"/>
                  <a:gd name="connsiteX1741" fmla="*/ 666155 w 1748528"/>
                  <a:gd name="connsiteY1741" fmla="*/ 701202 h 1987715"/>
                  <a:gd name="connsiteX1742" fmla="*/ 665132 w 1748528"/>
                  <a:gd name="connsiteY1742" fmla="*/ 698388 h 1987715"/>
                  <a:gd name="connsiteX1743" fmla="*/ 663597 w 1748528"/>
                  <a:gd name="connsiteY1743" fmla="*/ 695063 h 1987715"/>
                  <a:gd name="connsiteX1744" fmla="*/ 661550 w 1748528"/>
                  <a:gd name="connsiteY1744" fmla="*/ 691737 h 1987715"/>
                  <a:gd name="connsiteX1745" fmla="*/ 660783 w 1748528"/>
                  <a:gd name="connsiteY1745" fmla="*/ 689179 h 1987715"/>
                  <a:gd name="connsiteX1746" fmla="*/ 661550 w 1748528"/>
                  <a:gd name="connsiteY1746" fmla="*/ 686109 h 1987715"/>
                  <a:gd name="connsiteX1747" fmla="*/ 661039 w 1748528"/>
                  <a:gd name="connsiteY1747" fmla="*/ 683807 h 1987715"/>
                  <a:gd name="connsiteX1748" fmla="*/ 659504 w 1748528"/>
                  <a:gd name="connsiteY1748" fmla="*/ 682016 h 1987715"/>
                  <a:gd name="connsiteX1749" fmla="*/ 659759 w 1748528"/>
                  <a:gd name="connsiteY1749" fmla="*/ 680481 h 1987715"/>
                  <a:gd name="connsiteX1750" fmla="*/ 660527 w 1748528"/>
                  <a:gd name="connsiteY1750" fmla="*/ 680225 h 1987715"/>
                  <a:gd name="connsiteX1751" fmla="*/ 663085 w 1748528"/>
                  <a:gd name="connsiteY1751" fmla="*/ 681248 h 1987715"/>
                  <a:gd name="connsiteX1752" fmla="*/ 667434 w 1748528"/>
                  <a:gd name="connsiteY1752" fmla="*/ 680993 h 1987715"/>
                  <a:gd name="connsiteX1753" fmla="*/ 670504 w 1748528"/>
                  <a:gd name="connsiteY1753" fmla="*/ 679969 h 1987715"/>
                  <a:gd name="connsiteX1754" fmla="*/ 673574 w 1748528"/>
                  <a:gd name="connsiteY1754" fmla="*/ 678179 h 1987715"/>
                  <a:gd name="connsiteX1755" fmla="*/ 676644 w 1748528"/>
                  <a:gd name="connsiteY1755" fmla="*/ 677667 h 1987715"/>
                  <a:gd name="connsiteX1756" fmla="*/ 679713 w 1748528"/>
                  <a:gd name="connsiteY1756" fmla="*/ 677667 h 1987715"/>
                  <a:gd name="connsiteX1757" fmla="*/ 681504 w 1748528"/>
                  <a:gd name="connsiteY1757" fmla="*/ 676388 h 1987715"/>
                  <a:gd name="connsiteX1758" fmla="*/ 683039 w 1748528"/>
                  <a:gd name="connsiteY1758" fmla="*/ 676132 h 1987715"/>
                  <a:gd name="connsiteX1759" fmla="*/ 686621 w 1748528"/>
                  <a:gd name="connsiteY1759" fmla="*/ 677923 h 1987715"/>
                  <a:gd name="connsiteX1760" fmla="*/ 691993 w 1748528"/>
                  <a:gd name="connsiteY1760" fmla="*/ 677411 h 1987715"/>
                  <a:gd name="connsiteX1761" fmla="*/ 692760 w 1748528"/>
                  <a:gd name="connsiteY1761" fmla="*/ 677667 h 1987715"/>
                  <a:gd name="connsiteX1762" fmla="*/ 694039 w 1748528"/>
                  <a:gd name="connsiteY1762" fmla="*/ 678946 h 1987715"/>
                  <a:gd name="connsiteX1763" fmla="*/ 694807 w 1748528"/>
                  <a:gd name="connsiteY1763" fmla="*/ 681760 h 1987715"/>
                  <a:gd name="connsiteX1764" fmla="*/ 695318 w 1748528"/>
                  <a:gd name="connsiteY1764" fmla="*/ 688411 h 1987715"/>
                  <a:gd name="connsiteX1765" fmla="*/ 696086 w 1748528"/>
                  <a:gd name="connsiteY1765" fmla="*/ 695319 h 1987715"/>
                  <a:gd name="connsiteX1766" fmla="*/ 696853 w 1748528"/>
                  <a:gd name="connsiteY1766" fmla="*/ 697109 h 1987715"/>
                  <a:gd name="connsiteX1767" fmla="*/ 698132 w 1748528"/>
                  <a:gd name="connsiteY1767" fmla="*/ 699412 h 1987715"/>
                  <a:gd name="connsiteX1768" fmla="*/ 700691 w 1748528"/>
                  <a:gd name="connsiteY1768" fmla="*/ 702993 h 1987715"/>
                  <a:gd name="connsiteX1769" fmla="*/ 703505 w 1748528"/>
                  <a:gd name="connsiteY1769" fmla="*/ 705807 h 1987715"/>
                  <a:gd name="connsiteX1770" fmla="*/ 707086 w 1748528"/>
                  <a:gd name="connsiteY1770" fmla="*/ 708877 h 1987715"/>
                  <a:gd name="connsiteX1771" fmla="*/ 709133 w 1748528"/>
                  <a:gd name="connsiteY1771" fmla="*/ 709900 h 1987715"/>
                  <a:gd name="connsiteX1772" fmla="*/ 711947 w 1748528"/>
                  <a:gd name="connsiteY1772" fmla="*/ 709900 h 1987715"/>
                  <a:gd name="connsiteX1773" fmla="*/ 713737 w 1748528"/>
                  <a:gd name="connsiteY1773" fmla="*/ 708621 h 1987715"/>
                  <a:gd name="connsiteX1774" fmla="*/ 715017 w 1748528"/>
                  <a:gd name="connsiteY1774" fmla="*/ 705551 h 1987715"/>
                  <a:gd name="connsiteX1775" fmla="*/ 716040 w 1748528"/>
                  <a:gd name="connsiteY1775" fmla="*/ 704016 h 1987715"/>
                  <a:gd name="connsiteX1776" fmla="*/ 717319 w 1748528"/>
                  <a:gd name="connsiteY1776" fmla="*/ 703249 h 1987715"/>
                  <a:gd name="connsiteX1777" fmla="*/ 718342 w 1748528"/>
                  <a:gd name="connsiteY1777" fmla="*/ 701714 h 1987715"/>
                  <a:gd name="connsiteX1778" fmla="*/ 723459 w 1748528"/>
                  <a:gd name="connsiteY1778" fmla="*/ 699923 h 1987715"/>
                  <a:gd name="connsiteX1779" fmla="*/ 724994 w 1748528"/>
                  <a:gd name="connsiteY1779" fmla="*/ 699923 h 1987715"/>
                  <a:gd name="connsiteX1780" fmla="*/ 728575 w 1748528"/>
                  <a:gd name="connsiteY1780" fmla="*/ 700947 h 1987715"/>
                  <a:gd name="connsiteX1781" fmla="*/ 735482 w 1748528"/>
                  <a:gd name="connsiteY1781" fmla="*/ 699667 h 1987715"/>
                  <a:gd name="connsiteX1782" fmla="*/ 738296 w 1748528"/>
                  <a:gd name="connsiteY1782" fmla="*/ 697877 h 1987715"/>
                  <a:gd name="connsiteX1783" fmla="*/ 739575 w 1748528"/>
                  <a:gd name="connsiteY1783" fmla="*/ 696853 h 1987715"/>
                  <a:gd name="connsiteX1784" fmla="*/ 741110 w 1748528"/>
                  <a:gd name="connsiteY1784" fmla="*/ 694039 h 1987715"/>
                  <a:gd name="connsiteX1785" fmla="*/ 741366 w 1748528"/>
                  <a:gd name="connsiteY1785" fmla="*/ 690714 h 1987715"/>
                  <a:gd name="connsiteX1786" fmla="*/ 739831 w 1748528"/>
                  <a:gd name="connsiteY1786" fmla="*/ 687900 h 1987715"/>
                  <a:gd name="connsiteX1787" fmla="*/ 738296 w 1748528"/>
                  <a:gd name="connsiteY1787" fmla="*/ 686365 h 1987715"/>
                  <a:gd name="connsiteX1788" fmla="*/ 729598 w 1748528"/>
                  <a:gd name="connsiteY1788" fmla="*/ 683807 h 1987715"/>
                  <a:gd name="connsiteX1789" fmla="*/ 726273 w 1748528"/>
                  <a:gd name="connsiteY1789" fmla="*/ 682272 h 1987715"/>
                  <a:gd name="connsiteX1790" fmla="*/ 724482 w 1748528"/>
                  <a:gd name="connsiteY1790" fmla="*/ 679713 h 1987715"/>
                  <a:gd name="connsiteX1791" fmla="*/ 724226 w 1748528"/>
                  <a:gd name="connsiteY1791" fmla="*/ 676899 h 1987715"/>
                  <a:gd name="connsiteX1792" fmla="*/ 724482 w 1748528"/>
                  <a:gd name="connsiteY1792" fmla="*/ 672806 h 1987715"/>
                  <a:gd name="connsiteX1793" fmla="*/ 725249 w 1748528"/>
                  <a:gd name="connsiteY1793" fmla="*/ 669225 h 1987715"/>
                  <a:gd name="connsiteX1794" fmla="*/ 726017 w 1748528"/>
                  <a:gd name="connsiteY1794" fmla="*/ 665643 h 1987715"/>
                  <a:gd name="connsiteX1795" fmla="*/ 727040 w 1748528"/>
                  <a:gd name="connsiteY1795" fmla="*/ 663085 h 1987715"/>
                  <a:gd name="connsiteX1796" fmla="*/ 729854 w 1748528"/>
                  <a:gd name="connsiteY1796" fmla="*/ 658480 h 1987715"/>
                  <a:gd name="connsiteX1797" fmla="*/ 732924 w 1748528"/>
                  <a:gd name="connsiteY1797" fmla="*/ 654899 h 1987715"/>
                  <a:gd name="connsiteX1798" fmla="*/ 737273 w 1748528"/>
                  <a:gd name="connsiteY1798" fmla="*/ 650550 h 1987715"/>
                  <a:gd name="connsiteX1799" fmla="*/ 738808 w 1748528"/>
                  <a:gd name="connsiteY1799" fmla="*/ 650038 h 1987715"/>
                  <a:gd name="connsiteX1800" fmla="*/ 742134 w 1748528"/>
                  <a:gd name="connsiteY1800" fmla="*/ 649271 h 1987715"/>
                  <a:gd name="connsiteX1801" fmla="*/ 745715 w 1748528"/>
                  <a:gd name="connsiteY1801" fmla="*/ 649271 h 1987715"/>
                  <a:gd name="connsiteX1802" fmla="*/ 746738 w 1748528"/>
                  <a:gd name="connsiteY1802" fmla="*/ 649015 h 1987715"/>
                  <a:gd name="connsiteX1803" fmla="*/ 749041 w 1748528"/>
                  <a:gd name="connsiteY1803" fmla="*/ 647224 h 1987715"/>
                  <a:gd name="connsiteX1804" fmla="*/ 751087 w 1748528"/>
                  <a:gd name="connsiteY1804" fmla="*/ 645178 h 1987715"/>
                  <a:gd name="connsiteX1805" fmla="*/ 752366 w 1748528"/>
                  <a:gd name="connsiteY1805" fmla="*/ 643643 h 1987715"/>
                  <a:gd name="connsiteX1806" fmla="*/ 754157 w 1748528"/>
                  <a:gd name="connsiteY1806" fmla="*/ 640829 h 1987715"/>
                  <a:gd name="connsiteX1807" fmla="*/ 756204 w 1748528"/>
                  <a:gd name="connsiteY1807" fmla="*/ 636224 h 1987715"/>
                  <a:gd name="connsiteX1808" fmla="*/ 758250 w 1748528"/>
                  <a:gd name="connsiteY1808" fmla="*/ 634433 h 1987715"/>
                  <a:gd name="connsiteX1809" fmla="*/ 761576 w 1748528"/>
                  <a:gd name="connsiteY1809" fmla="*/ 633922 h 1987715"/>
                  <a:gd name="connsiteX1810" fmla="*/ 763111 w 1748528"/>
                  <a:gd name="connsiteY1810" fmla="*/ 634178 h 1987715"/>
                  <a:gd name="connsiteX1811" fmla="*/ 766181 w 1748528"/>
                  <a:gd name="connsiteY1811" fmla="*/ 635968 h 1987715"/>
                  <a:gd name="connsiteX1812" fmla="*/ 768995 w 1748528"/>
                  <a:gd name="connsiteY1812" fmla="*/ 639294 h 1987715"/>
                  <a:gd name="connsiteX1813" fmla="*/ 771809 w 1748528"/>
                  <a:gd name="connsiteY1813" fmla="*/ 640829 h 1987715"/>
                  <a:gd name="connsiteX1814" fmla="*/ 775134 w 1748528"/>
                  <a:gd name="connsiteY1814" fmla="*/ 640573 h 1987715"/>
                  <a:gd name="connsiteX1815" fmla="*/ 776925 w 1748528"/>
                  <a:gd name="connsiteY1815" fmla="*/ 639550 h 1987715"/>
                  <a:gd name="connsiteX1816" fmla="*/ 779483 w 1748528"/>
                  <a:gd name="connsiteY1816" fmla="*/ 634945 h 1987715"/>
                  <a:gd name="connsiteX1817" fmla="*/ 781530 w 1748528"/>
                  <a:gd name="connsiteY1817" fmla="*/ 632131 h 1987715"/>
                  <a:gd name="connsiteX1818" fmla="*/ 783065 w 1748528"/>
                  <a:gd name="connsiteY1818" fmla="*/ 630852 h 1987715"/>
                  <a:gd name="connsiteX1819" fmla="*/ 784344 w 1748528"/>
                  <a:gd name="connsiteY1819" fmla="*/ 630340 h 1987715"/>
                  <a:gd name="connsiteX1820" fmla="*/ 786390 w 1748528"/>
                  <a:gd name="connsiteY1820" fmla="*/ 630340 h 1987715"/>
                  <a:gd name="connsiteX1821" fmla="*/ 788437 w 1748528"/>
                  <a:gd name="connsiteY1821" fmla="*/ 631619 h 1987715"/>
                  <a:gd name="connsiteX1822" fmla="*/ 791763 w 1748528"/>
                  <a:gd name="connsiteY1822" fmla="*/ 635457 h 1987715"/>
                  <a:gd name="connsiteX1823" fmla="*/ 797135 w 1748528"/>
                  <a:gd name="connsiteY1823" fmla="*/ 639038 h 1987715"/>
                  <a:gd name="connsiteX1824" fmla="*/ 799949 w 1748528"/>
                  <a:gd name="connsiteY1824" fmla="*/ 641341 h 1987715"/>
                  <a:gd name="connsiteX1825" fmla="*/ 802763 w 1748528"/>
                  <a:gd name="connsiteY1825" fmla="*/ 644922 h 1987715"/>
                  <a:gd name="connsiteX1826" fmla="*/ 812484 w 1748528"/>
                  <a:gd name="connsiteY1826" fmla="*/ 650550 h 1987715"/>
                  <a:gd name="connsiteX1827" fmla="*/ 815810 w 1748528"/>
                  <a:gd name="connsiteY1827" fmla="*/ 652085 h 1987715"/>
                  <a:gd name="connsiteX1828" fmla="*/ 818368 w 1748528"/>
                  <a:gd name="connsiteY1828" fmla="*/ 652597 h 1987715"/>
                  <a:gd name="connsiteX1829" fmla="*/ 820670 w 1748528"/>
                  <a:gd name="connsiteY1829" fmla="*/ 654899 h 1987715"/>
                  <a:gd name="connsiteX1830" fmla="*/ 823228 w 1748528"/>
                  <a:gd name="connsiteY1830" fmla="*/ 658480 h 1987715"/>
                  <a:gd name="connsiteX1831" fmla="*/ 825275 w 1748528"/>
                  <a:gd name="connsiteY1831" fmla="*/ 659760 h 1987715"/>
                  <a:gd name="connsiteX1832" fmla="*/ 827322 w 1748528"/>
                  <a:gd name="connsiteY1832" fmla="*/ 659760 h 1987715"/>
                  <a:gd name="connsiteX1833" fmla="*/ 829624 w 1748528"/>
                  <a:gd name="connsiteY1833" fmla="*/ 658992 h 1987715"/>
                  <a:gd name="connsiteX1834" fmla="*/ 830647 w 1748528"/>
                  <a:gd name="connsiteY1834" fmla="*/ 658992 h 1987715"/>
                  <a:gd name="connsiteX1835" fmla="*/ 837298 w 1748528"/>
                  <a:gd name="connsiteY1835" fmla="*/ 660783 h 1987715"/>
                  <a:gd name="connsiteX1836" fmla="*/ 838066 w 1748528"/>
                  <a:gd name="connsiteY1836" fmla="*/ 662062 h 1987715"/>
                  <a:gd name="connsiteX1837" fmla="*/ 838578 w 1748528"/>
                  <a:gd name="connsiteY1837" fmla="*/ 667946 h 1987715"/>
                  <a:gd name="connsiteX1838" fmla="*/ 839089 w 1748528"/>
                  <a:gd name="connsiteY1838" fmla="*/ 668969 h 1987715"/>
                  <a:gd name="connsiteX1839" fmla="*/ 842415 w 1748528"/>
                  <a:gd name="connsiteY1839" fmla="*/ 672295 h 1987715"/>
                  <a:gd name="connsiteX1840" fmla="*/ 843182 w 1748528"/>
                  <a:gd name="connsiteY1840" fmla="*/ 673574 h 1987715"/>
                  <a:gd name="connsiteX1841" fmla="*/ 844717 w 1748528"/>
                  <a:gd name="connsiteY1841" fmla="*/ 677155 h 1987715"/>
                  <a:gd name="connsiteX1842" fmla="*/ 845741 w 1748528"/>
                  <a:gd name="connsiteY1842" fmla="*/ 679458 h 1987715"/>
                  <a:gd name="connsiteX1843" fmla="*/ 848299 w 1748528"/>
                  <a:gd name="connsiteY1843" fmla="*/ 683295 h 1987715"/>
                  <a:gd name="connsiteX1844" fmla="*/ 850345 w 1748528"/>
                  <a:gd name="connsiteY1844" fmla="*/ 686876 h 1987715"/>
                  <a:gd name="connsiteX1845" fmla="*/ 851113 w 1748528"/>
                  <a:gd name="connsiteY1845" fmla="*/ 687388 h 1987715"/>
                  <a:gd name="connsiteX1846" fmla="*/ 856485 w 1748528"/>
                  <a:gd name="connsiteY1846" fmla="*/ 689179 h 1987715"/>
                  <a:gd name="connsiteX1847" fmla="*/ 859555 w 1748528"/>
                  <a:gd name="connsiteY1847" fmla="*/ 690458 h 1987715"/>
                  <a:gd name="connsiteX1848" fmla="*/ 861857 w 1748528"/>
                  <a:gd name="connsiteY1848" fmla="*/ 692249 h 1987715"/>
                  <a:gd name="connsiteX1849" fmla="*/ 863136 w 1748528"/>
                  <a:gd name="connsiteY1849" fmla="*/ 694039 h 1987715"/>
                  <a:gd name="connsiteX1850" fmla="*/ 862880 w 1748528"/>
                  <a:gd name="connsiteY1850" fmla="*/ 696342 h 1987715"/>
                  <a:gd name="connsiteX1851" fmla="*/ 860834 w 1748528"/>
                  <a:gd name="connsiteY1851" fmla="*/ 700947 h 1987715"/>
                  <a:gd name="connsiteX1852" fmla="*/ 860834 w 1748528"/>
                  <a:gd name="connsiteY1852" fmla="*/ 701970 h 1987715"/>
                  <a:gd name="connsiteX1853" fmla="*/ 862625 w 1748528"/>
                  <a:gd name="connsiteY1853" fmla="*/ 705295 h 1987715"/>
                  <a:gd name="connsiteX1854" fmla="*/ 862880 w 1748528"/>
                  <a:gd name="connsiteY1854" fmla="*/ 707086 h 1987715"/>
                  <a:gd name="connsiteX1855" fmla="*/ 861601 w 1748528"/>
                  <a:gd name="connsiteY1855" fmla="*/ 710924 h 1987715"/>
                  <a:gd name="connsiteX1856" fmla="*/ 864160 w 1748528"/>
                  <a:gd name="connsiteY1856" fmla="*/ 711435 h 1987715"/>
                  <a:gd name="connsiteX1857" fmla="*/ 869276 w 1748528"/>
                  <a:gd name="connsiteY1857" fmla="*/ 710668 h 1987715"/>
                  <a:gd name="connsiteX1858" fmla="*/ 872090 w 1748528"/>
                  <a:gd name="connsiteY1858" fmla="*/ 710924 h 1987715"/>
                  <a:gd name="connsiteX1859" fmla="*/ 875160 w 1748528"/>
                  <a:gd name="connsiteY1859" fmla="*/ 711691 h 1987715"/>
                  <a:gd name="connsiteX1860" fmla="*/ 876695 w 1748528"/>
                  <a:gd name="connsiteY1860" fmla="*/ 712458 h 1987715"/>
                  <a:gd name="connsiteX1861" fmla="*/ 880532 w 1748528"/>
                  <a:gd name="connsiteY1861" fmla="*/ 717575 h 1987715"/>
                  <a:gd name="connsiteX1862" fmla="*/ 883858 w 1748528"/>
                  <a:gd name="connsiteY1862" fmla="*/ 720901 h 1987715"/>
                  <a:gd name="connsiteX1863" fmla="*/ 884369 w 1748528"/>
                  <a:gd name="connsiteY1863" fmla="*/ 722435 h 1987715"/>
                  <a:gd name="connsiteX1864" fmla="*/ 884881 w 1748528"/>
                  <a:gd name="connsiteY1864" fmla="*/ 725761 h 1987715"/>
                  <a:gd name="connsiteX1865" fmla="*/ 885137 w 1748528"/>
                  <a:gd name="connsiteY1865" fmla="*/ 727296 h 1987715"/>
                  <a:gd name="connsiteX1866" fmla="*/ 887439 w 1748528"/>
                  <a:gd name="connsiteY1866" fmla="*/ 730366 h 1987715"/>
                  <a:gd name="connsiteX1867" fmla="*/ 889230 w 1748528"/>
                  <a:gd name="connsiteY1867" fmla="*/ 732924 h 1987715"/>
                  <a:gd name="connsiteX1868" fmla="*/ 891021 w 1748528"/>
                  <a:gd name="connsiteY1868" fmla="*/ 734203 h 1987715"/>
                  <a:gd name="connsiteX1869" fmla="*/ 901253 w 1748528"/>
                  <a:gd name="connsiteY1869" fmla="*/ 741622 h 1987715"/>
                  <a:gd name="connsiteX1870" fmla="*/ 902277 w 1748528"/>
                  <a:gd name="connsiteY1870" fmla="*/ 743157 h 1987715"/>
                  <a:gd name="connsiteX1871" fmla="*/ 902277 w 1748528"/>
                  <a:gd name="connsiteY1871" fmla="*/ 745715 h 1987715"/>
                  <a:gd name="connsiteX1872" fmla="*/ 900486 w 1748528"/>
                  <a:gd name="connsiteY1872" fmla="*/ 749552 h 1987715"/>
                  <a:gd name="connsiteX1873" fmla="*/ 897416 w 1748528"/>
                  <a:gd name="connsiteY1873" fmla="*/ 752878 h 1987715"/>
                  <a:gd name="connsiteX1874" fmla="*/ 895370 w 1748528"/>
                  <a:gd name="connsiteY1874" fmla="*/ 754157 h 1987715"/>
                  <a:gd name="connsiteX1875" fmla="*/ 897416 w 1748528"/>
                  <a:gd name="connsiteY1875" fmla="*/ 755692 h 1987715"/>
                  <a:gd name="connsiteX1876" fmla="*/ 898439 w 1748528"/>
                  <a:gd name="connsiteY1876" fmla="*/ 756971 h 1987715"/>
                  <a:gd name="connsiteX1877" fmla="*/ 899719 w 1748528"/>
                  <a:gd name="connsiteY1877" fmla="*/ 760297 h 1987715"/>
                  <a:gd name="connsiteX1878" fmla="*/ 899974 w 1748528"/>
                  <a:gd name="connsiteY1878" fmla="*/ 763878 h 1987715"/>
                  <a:gd name="connsiteX1879" fmla="*/ 902021 w 1748528"/>
                  <a:gd name="connsiteY1879" fmla="*/ 765157 h 1987715"/>
                  <a:gd name="connsiteX1880" fmla="*/ 904579 w 1748528"/>
                  <a:gd name="connsiteY1880" fmla="*/ 765669 h 1987715"/>
                  <a:gd name="connsiteX1881" fmla="*/ 907649 w 1748528"/>
                  <a:gd name="connsiteY1881" fmla="*/ 767971 h 1987715"/>
                  <a:gd name="connsiteX1882" fmla="*/ 907649 w 1748528"/>
                  <a:gd name="connsiteY1882" fmla="*/ 770785 h 1987715"/>
                  <a:gd name="connsiteX1883" fmla="*/ 908161 w 1748528"/>
                  <a:gd name="connsiteY1883" fmla="*/ 772320 h 1987715"/>
                  <a:gd name="connsiteX1884" fmla="*/ 910207 w 1748528"/>
                  <a:gd name="connsiteY1884" fmla="*/ 774878 h 1987715"/>
                  <a:gd name="connsiteX1885" fmla="*/ 910975 w 1748528"/>
                  <a:gd name="connsiteY1885" fmla="*/ 776413 h 1987715"/>
                  <a:gd name="connsiteX1886" fmla="*/ 910975 w 1748528"/>
                  <a:gd name="connsiteY1886" fmla="*/ 780251 h 1987715"/>
                  <a:gd name="connsiteX1887" fmla="*/ 909440 w 1748528"/>
                  <a:gd name="connsiteY1887" fmla="*/ 781018 h 1987715"/>
                  <a:gd name="connsiteX1888" fmla="*/ 907393 w 1748528"/>
                  <a:gd name="connsiteY1888" fmla="*/ 780762 h 1987715"/>
                  <a:gd name="connsiteX1889" fmla="*/ 902788 w 1748528"/>
                  <a:gd name="connsiteY1889" fmla="*/ 781786 h 1987715"/>
                  <a:gd name="connsiteX1890" fmla="*/ 901765 w 1748528"/>
                  <a:gd name="connsiteY1890" fmla="*/ 783832 h 1987715"/>
                  <a:gd name="connsiteX1891" fmla="*/ 905858 w 1748528"/>
                  <a:gd name="connsiteY1891" fmla="*/ 789204 h 1987715"/>
                  <a:gd name="connsiteX1892" fmla="*/ 906370 w 1748528"/>
                  <a:gd name="connsiteY1892" fmla="*/ 793042 h 1987715"/>
                  <a:gd name="connsiteX1893" fmla="*/ 906882 w 1748528"/>
                  <a:gd name="connsiteY1893" fmla="*/ 794065 h 1987715"/>
                  <a:gd name="connsiteX1894" fmla="*/ 915068 w 1748528"/>
                  <a:gd name="connsiteY1894" fmla="*/ 800205 h 1987715"/>
                  <a:gd name="connsiteX1895" fmla="*/ 918138 w 1748528"/>
                  <a:gd name="connsiteY1895" fmla="*/ 801484 h 1987715"/>
                  <a:gd name="connsiteX1896" fmla="*/ 921463 w 1748528"/>
                  <a:gd name="connsiteY1896" fmla="*/ 801740 h 1987715"/>
                  <a:gd name="connsiteX1897" fmla="*/ 925556 w 1748528"/>
                  <a:gd name="connsiteY1897" fmla="*/ 801228 h 1987715"/>
                  <a:gd name="connsiteX1898" fmla="*/ 927603 w 1748528"/>
                  <a:gd name="connsiteY1898" fmla="*/ 800716 h 1987715"/>
                  <a:gd name="connsiteX1899" fmla="*/ 929138 w 1748528"/>
                  <a:gd name="connsiteY1899" fmla="*/ 799949 h 1987715"/>
                  <a:gd name="connsiteX1900" fmla="*/ 930673 w 1748528"/>
                  <a:gd name="connsiteY1900" fmla="*/ 798414 h 1987715"/>
                  <a:gd name="connsiteX1901" fmla="*/ 931696 w 1748528"/>
                  <a:gd name="connsiteY1901" fmla="*/ 796623 h 1987715"/>
                  <a:gd name="connsiteX1902" fmla="*/ 978255 w 1748528"/>
                  <a:gd name="connsiteY1902" fmla="*/ 708621 h 1987715"/>
                  <a:gd name="connsiteX1903" fmla="*/ 980813 w 1748528"/>
                  <a:gd name="connsiteY1903" fmla="*/ 704528 h 1987715"/>
                  <a:gd name="connsiteX1904" fmla="*/ 982604 w 1748528"/>
                  <a:gd name="connsiteY1904" fmla="*/ 698644 h 1987715"/>
                  <a:gd name="connsiteX1905" fmla="*/ 983372 w 1748528"/>
                  <a:gd name="connsiteY1905" fmla="*/ 694295 h 1987715"/>
                  <a:gd name="connsiteX1906" fmla="*/ 983372 w 1748528"/>
                  <a:gd name="connsiteY1906" fmla="*/ 690202 h 1987715"/>
                  <a:gd name="connsiteX1907" fmla="*/ 983883 w 1748528"/>
                  <a:gd name="connsiteY1907" fmla="*/ 682783 h 1987715"/>
                  <a:gd name="connsiteX1908" fmla="*/ 984651 w 1748528"/>
                  <a:gd name="connsiteY1908" fmla="*/ 671783 h 1987715"/>
                  <a:gd name="connsiteX1909" fmla="*/ 985418 w 1748528"/>
                  <a:gd name="connsiteY1909" fmla="*/ 652597 h 1987715"/>
                  <a:gd name="connsiteX1910" fmla="*/ 985930 w 1748528"/>
                  <a:gd name="connsiteY1910" fmla="*/ 642364 h 1987715"/>
                  <a:gd name="connsiteX1911" fmla="*/ 987465 w 1748528"/>
                  <a:gd name="connsiteY1911" fmla="*/ 614991 h 1987715"/>
                  <a:gd name="connsiteX1912" fmla="*/ 989255 w 1748528"/>
                  <a:gd name="connsiteY1912" fmla="*/ 581223 h 1987715"/>
                  <a:gd name="connsiteX1913" fmla="*/ 989767 w 1748528"/>
                  <a:gd name="connsiteY1913" fmla="*/ 569711 h 1987715"/>
                  <a:gd name="connsiteX1914" fmla="*/ 994116 w 1748528"/>
                  <a:gd name="connsiteY1914" fmla="*/ 485290 h 1987715"/>
                  <a:gd name="connsiteX1915" fmla="*/ 994628 w 1748528"/>
                  <a:gd name="connsiteY1915" fmla="*/ 475569 h 1987715"/>
                  <a:gd name="connsiteX1916" fmla="*/ 994884 w 1748528"/>
                  <a:gd name="connsiteY1916" fmla="*/ 466104 h 1987715"/>
                  <a:gd name="connsiteX1917" fmla="*/ 993604 w 1748528"/>
                  <a:gd name="connsiteY1917" fmla="*/ 459964 h 1987715"/>
                  <a:gd name="connsiteX1918" fmla="*/ 992325 w 1748528"/>
                  <a:gd name="connsiteY1918" fmla="*/ 453313 h 1987715"/>
                  <a:gd name="connsiteX1919" fmla="*/ 978511 w 1748528"/>
                  <a:gd name="connsiteY1919" fmla="*/ 391916 h 1987715"/>
                  <a:gd name="connsiteX1920" fmla="*/ 977488 w 1748528"/>
                  <a:gd name="connsiteY1920" fmla="*/ 386800 h 1987715"/>
                  <a:gd name="connsiteX1921" fmla="*/ 971860 w 1748528"/>
                  <a:gd name="connsiteY1921" fmla="*/ 365311 h 1987715"/>
                  <a:gd name="connsiteX1922" fmla="*/ 966999 w 1748528"/>
                  <a:gd name="connsiteY1922" fmla="*/ 345869 h 1987715"/>
                  <a:gd name="connsiteX1923" fmla="*/ 965208 w 1748528"/>
                  <a:gd name="connsiteY1923" fmla="*/ 339473 h 1987715"/>
                  <a:gd name="connsiteX1924" fmla="*/ 963418 w 1748528"/>
                  <a:gd name="connsiteY1924" fmla="*/ 332054 h 1987715"/>
                  <a:gd name="connsiteX1925" fmla="*/ 959325 w 1748528"/>
                  <a:gd name="connsiteY1925" fmla="*/ 315170 h 1987715"/>
                  <a:gd name="connsiteX1926" fmla="*/ 956766 w 1748528"/>
                  <a:gd name="connsiteY1926" fmla="*/ 305705 h 1987715"/>
                  <a:gd name="connsiteX1927" fmla="*/ 954208 w 1748528"/>
                  <a:gd name="connsiteY1927" fmla="*/ 295984 h 1987715"/>
                  <a:gd name="connsiteX1928" fmla="*/ 949603 w 1748528"/>
                  <a:gd name="connsiteY1928" fmla="*/ 278332 h 1987715"/>
                  <a:gd name="connsiteX1929" fmla="*/ 946789 w 1748528"/>
                  <a:gd name="connsiteY1929" fmla="*/ 267332 h 1987715"/>
                  <a:gd name="connsiteX1930" fmla="*/ 943208 w 1748528"/>
                  <a:gd name="connsiteY1930" fmla="*/ 253262 h 1987715"/>
                  <a:gd name="connsiteX1931" fmla="*/ 939371 w 1748528"/>
                  <a:gd name="connsiteY1931" fmla="*/ 238680 h 1987715"/>
                  <a:gd name="connsiteX1932" fmla="*/ 935278 w 1748528"/>
                  <a:gd name="connsiteY1932" fmla="*/ 222819 h 1987715"/>
                  <a:gd name="connsiteX1933" fmla="*/ 930929 w 1748528"/>
                  <a:gd name="connsiteY1933" fmla="*/ 204912 h 1987715"/>
                  <a:gd name="connsiteX1934" fmla="*/ 926835 w 1748528"/>
                  <a:gd name="connsiteY1934" fmla="*/ 189818 h 1987715"/>
                  <a:gd name="connsiteX1935" fmla="*/ 923254 w 1748528"/>
                  <a:gd name="connsiteY1935" fmla="*/ 175237 h 1987715"/>
                  <a:gd name="connsiteX1936" fmla="*/ 919928 w 1748528"/>
                  <a:gd name="connsiteY1936" fmla="*/ 162446 h 1987715"/>
                  <a:gd name="connsiteX1937" fmla="*/ 915068 w 1748528"/>
                  <a:gd name="connsiteY1937" fmla="*/ 143515 h 1987715"/>
                  <a:gd name="connsiteX1938" fmla="*/ 918393 w 1748528"/>
                  <a:gd name="connsiteY1938" fmla="*/ 132515 h 1987715"/>
                  <a:gd name="connsiteX1939" fmla="*/ 929649 w 1748528"/>
                  <a:gd name="connsiteY1939" fmla="*/ 88770 h 1987715"/>
                  <a:gd name="connsiteX1940" fmla="*/ 935789 w 1748528"/>
                  <a:gd name="connsiteY1940" fmla="*/ 66257 h 1987715"/>
                  <a:gd name="connsiteX1941" fmla="*/ 938347 w 1748528"/>
                  <a:gd name="connsiteY1941" fmla="*/ 57815 h 1987715"/>
                  <a:gd name="connsiteX1942" fmla="*/ 939626 w 1748528"/>
                  <a:gd name="connsiteY1942" fmla="*/ 52187 h 1987715"/>
                  <a:gd name="connsiteX1943" fmla="*/ 939371 w 1748528"/>
                  <a:gd name="connsiteY1943" fmla="*/ 50397 h 1987715"/>
                  <a:gd name="connsiteX1944" fmla="*/ 936045 w 1748528"/>
                  <a:gd name="connsiteY1944" fmla="*/ 42722 h 1987715"/>
                  <a:gd name="connsiteX1945" fmla="*/ 933487 w 1748528"/>
                  <a:gd name="connsiteY1945" fmla="*/ 36326 h 1987715"/>
                  <a:gd name="connsiteX1946" fmla="*/ 931440 w 1748528"/>
                  <a:gd name="connsiteY1946" fmla="*/ 30698 h 1987715"/>
                  <a:gd name="connsiteX1947" fmla="*/ 927347 w 1748528"/>
                  <a:gd name="connsiteY1947" fmla="*/ 20210 h 1987715"/>
                  <a:gd name="connsiteX1948" fmla="*/ 935278 w 1748528"/>
                  <a:gd name="connsiteY1948" fmla="*/ 18931 h 1987715"/>
                  <a:gd name="connsiteX1949" fmla="*/ 937324 w 1748528"/>
                  <a:gd name="connsiteY1949" fmla="*/ 17396 h 1987715"/>
                  <a:gd name="connsiteX1950" fmla="*/ 939115 w 1748528"/>
                  <a:gd name="connsiteY1950" fmla="*/ 16884 h 1987715"/>
                  <a:gd name="connsiteX1951" fmla="*/ 944487 w 1748528"/>
                  <a:gd name="connsiteY1951" fmla="*/ 15605 h 1987715"/>
                  <a:gd name="connsiteX1952" fmla="*/ 948836 w 1748528"/>
                  <a:gd name="connsiteY1952" fmla="*/ 15605 h 1987715"/>
                  <a:gd name="connsiteX1953" fmla="*/ 953441 w 1748528"/>
                  <a:gd name="connsiteY1953" fmla="*/ 16117 h 1987715"/>
                  <a:gd name="connsiteX1954" fmla="*/ 957278 w 1748528"/>
                  <a:gd name="connsiteY1954" fmla="*/ 16372 h 1987715"/>
                  <a:gd name="connsiteX1955" fmla="*/ 959580 w 1748528"/>
                  <a:gd name="connsiteY1955" fmla="*/ 15861 h 1987715"/>
                  <a:gd name="connsiteX1956" fmla="*/ 961627 w 1748528"/>
                  <a:gd name="connsiteY1956" fmla="*/ 15349 h 1987715"/>
                  <a:gd name="connsiteX1957" fmla="*/ 965208 w 1748528"/>
                  <a:gd name="connsiteY1957" fmla="*/ 12279 h 1987715"/>
                  <a:gd name="connsiteX1958" fmla="*/ 966232 w 1748528"/>
                  <a:gd name="connsiteY1958" fmla="*/ 9465 h 1987715"/>
                  <a:gd name="connsiteX1959" fmla="*/ 966743 w 1748528"/>
                  <a:gd name="connsiteY1959" fmla="*/ 5372 h 1987715"/>
                  <a:gd name="connsiteX1960" fmla="*/ 967767 w 1748528"/>
                  <a:gd name="connsiteY1960" fmla="*/ 3070 h 1987715"/>
                  <a:gd name="connsiteX1961" fmla="*/ 969302 w 1748528"/>
                  <a:gd name="connsiteY1961" fmla="*/ 1535 h 1987715"/>
                  <a:gd name="connsiteX1962" fmla="*/ 972627 w 1748528"/>
                  <a:gd name="connsiteY1962" fmla="*/ 512 h 1987715"/>
                  <a:gd name="connsiteX1963" fmla="*/ 979023 w 1748528"/>
                  <a:gd name="connsiteY1963" fmla="*/ 0 h 1987715"/>
                  <a:gd name="connsiteX1964" fmla="*/ 989255 w 1748528"/>
                  <a:gd name="connsiteY1964" fmla="*/ 512 h 1987715"/>
                  <a:gd name="connsiteX1965" fmla="*/ 992325 w 1748528"/>
                  <a:gd name="connsiteY1965" fmla="*/ 1279 h 1987715"/>
                  <a:gd name="connsiteX1966" fmla="*/ 993349 w 1748528"/>
                  <a:gd name="connsiteY1966" fmla="*/ 1791 h 1987715"/>
                  <a:gd name="connsiteX1967" fmla="*/ 994372 w 1748528"/>
                  <a:gd name="connsiteY1967" fmla="*/ 3326 h 1987715"/>
                  <a:gd name="connsiteX1968" fmla="*/ 995395 w 1748528"/>
                  <a:gd name="connsiteY1968" fmla="*/ 8698 h 1987715"/>
                  <a:gd name="connsiteX1969" fmla="*/ 997186 w 1748528"/>
                  <a:gd name="connsiteY1969" fmla="*/ 14070 h 1987715"/>
                  <a:gd name="connsiteX1970" fmla="*/ 999233 w 1748528"/>
                  <a:gd name="connsiteY1970" fmla="*/ 19442 h 1987715"/>
                  <a:gd name="connsiteX1971" fmla="*/ 1001535 w 1748528"/>
                  <a:gd name="connsiteY1971" fmla="*/ 27629 h 1987715"/>
                  <a:gd name="connsiteX1972" fmla="*/ 1001535 w 1748528"/>
                  <a:gd name="connsiteY1972" fmla="*/ 31977 h 1987715"/>
                  <a:gd name="connsiteX1973" fmla="*/ 1002046 w 1748528"/>
                  <a:gd name="connsiteY1973" fmla="*/ 34024 h 1987715"/>
                  <a:gd name="connsiteX1974" fmla="*/ 1002814 w 1748528"/>
                  <a:gd name="connsiteY1974" fmla="*/ 36071 h 1987715"/>
                  <a:gd name="connsiteX1975" fmla="*/ 1005884 w 1748528"/>
                  <a:gd name="connsiteY1975" fmla="*/ 39396 h 1987715"/>
                  <a:gd name="connsiteX1976" fmla="*/ 1007419 w 1748528"/>
                  <a:gd name="connsiteY1976" fmla="*/ 40164 h 1987715"/>
                  <a:gd name="connsiteX1977" fmla="*/ 1011256 w 1748528"/>
                  <a:gd name="connsiteY1977" fmla="*/ 41187 h 1987715"/>
                  <a:gd name="connsiteX1978" fmla="*/ 1015861 w 1748528"/>
                  <a:gd name="connsiteY1978" fmla="*/ 41187 h 1987715"/>
                  <a:gd name="connsiteX1979" fmla="*/ 1019698 w 1748528"/>
                  <a:gd name="connsiteY1979" fmla="*/ 40931 h 1987715"/>
                  <a:gd name="connsiteX1980" fmla="*/ 1025838 w 1748528"/>
                  <a:gd name="connsiteY1980" fmla="*/ 38885 h 1987715"/>
                  <a:gd name="connsiteX1981" fmla="*/ 1029163 w 1748528"/>
                  <a:gd name="connsiteY1981" fmla="*/ 38117 h 1987715"/>
                  <a:gd name="connsiteX1982" fmla="*/ 1031977 w 1748528"/>
                  <a:gd name="connsiteY1982" fmla="*/ 38373 h 1987715"/>
                  <a:gd name="connsiteX1983" fmla="*/ 1033512 w 1748528"/>
                  <a:gd name="connsiteY1983" fmla="*/ 38885 h 1987715"/>
                  <a:gd name="connsiteX1984" fmla="*/ 1039140 w 1748528"/>
                  <a:gd name="connsiteY1984" fmla="*/ 42466 h 1987715"/>
                  <a:gd name="connsiteX1985" fmla="*/ 1044768 w 1748528"/>
                  <a:gd name="connsiteY1985" fmla="*/ 46559 h 1987715"/>
                  <a:gd name="connsiteX1986" fmla="*/ 1046815 w 1748528"/>
                  <a:gd name="connsiteY1986" fmla="*/ 47838 h 1987715"/>
                  <a:gd name="connsiteX1987" fmla="*/ 1049885 w 1748528"/>
                  <a:gd name="connsiteY1987" fmla="*/ 48350 h 1987715"/>
                  <a:gd name="connsiteX1988" fmla="*/ 1051676 w 1748528"/>
                  <a:gd name="connsiteY1988" fmla="*/ 48094 h 1987715"/>
                  <a:gd name="connsiteX1989" fmla="*/ 1053466 w 1748528"/>
                  <a:gd name="connsiteY1989" fmla="*/ 46815 h 1987715"/>
                  <a:gd name="connsiteX1990" fmla="*/ 1056280 w 1748528"/>
                  <a:gd name="connsiteY1990" fmla="*/ 43234 h 1987715"/>
                  <a:gd name="connsiteX1991" fmla="*/ 1061397 w 1748528"/>
                  <a:gd name="connsiteY1991" fmla="*/ 39652 h 1987715"/>
                  <a:gd name="connsiteX1992" fmla="*/ 1063443 w 1748528"/>
                  <a:gd name="connsiteY1992" fmla="*/ 39140 h 1987715"/>
                  <a:gd name="connsiteX1993" fmla="*/ 1065490 w 1748528"/>
                  <a:gd name="connsiteY1993" fmla="*/ 39908 h 1987715"/>
                  <a:gd name="connsiteX1994" fmla="*/ 1069839 w 1748528"/>
                  <a:gd name="connsiteY1994" fmla="*/ 43745 h 1987715"/>
                  <a:gd name="connsiteX1995" fmla="*/ 1078281 w 1748528"/>
                  <a:gd name="connsiteY1995" fmla="*/ 48862 h 1987715"/>
                  <a:gd name="connsiteX1996" fmla="*/ 1081862 w 1748528"/>
                  <a:gd name="connsiteY1996" fmla="*/ 50652 h 1987715"/>
                  <a:gd name="connsiteX1997" fmla="*/ 1085188 w 1748528"/>
                  <a:gd name="connsiteY1997" fmla="*/ 51931 h 1987715"/>
                  <a:gd name="connsiteX1998" fmla="*/ 1090304 w 1748528"/>
                  <a:gd name="connsiteY1998" fmla="*/ 53722 h 1987715"/>
                  <a:gd name="connsiteX1999" fmla="*/ 1096188 w 1748528"/>
                  <a:gd name="connsiteY1999" fmla="*/ 54490 h 1987715"/>
                  <a:gd name="connsiteX2000" fmla="*/ 1097467 w 1748528"/>
                  <a:gd name="connsiteY2000" fmla="*/ 55001 h 1987715"/>
                  <a:gd name="connsiteX2001" fmla="*/ 1097467 w 1748528"/>
                  <a:gd name="connsiteY2001" fmla="*/ 56792 h 1987715"/>
                  <a:gd name="connsiteX2002" fmla="*/ 1094397 w 1748528"/>
                  <a:gd name="connsiteY2002" fmla="*/ 60373 h 1987715"/>
                  <a:gd name="connsiteX2003" fmla="*/ 1092863 w 1748528"/>
                  <a:gd name="connsiteY2003" fmla="*/ 62676 h 1987715"/>
                  <a:gd name="connsiteX2004" fmla="*/ 1091328 w 1748528"/>
                  <a:gd name="connsiteY2004" fmla="*/ 63443 h 1987715"/>
                  <a:gd name="connsiteX2005" fmla="*/ 1090816 w 1748528"/>
                  <a:gd name="connsiteY2005" fmla="*/ 64722 h 1987715"/>
                  <a:gd name="connsiteX2006" fmla="*/ 1090816 w 1748528"/>
                  <a:gd name="connsiteY2006" fmla="*/ 68048 h 1987715"/>
                  <a:gd name="connsiteX2007" fmla="*/ 1089793 w 1748528"/>
                  <a:gd name="connsiteY2007" fmla="*/ 70350 h 1987715"/>
                  <a:gd name="connsiteX2008" fmla="*/ 1086723 w 1748528"/>
                  <a:gd name="connsiteY2008" fmla="*/ 73420 h 1987715"/>
                  <a:gd name="connsiteX2009" fmla="*/ 1086467 w 1748528"/>
                  <a:gd name="connsiteY2009" fmla="*/ 74188 h 1987715"/>
                  <a:gd name="connsiteX2010" fmla="*/ 1086467 w 1748528"/>
                  <a:gd name="connsiteY2010" fmla="*/ 76746 h 1987715"/>
                  <a:gd name="connsiteX2011" fmla="*/ 1087490 w 1748528"/>
                  <a:gd name="connsiteY2011" fmla="*/ 79304 h 1987715"/>
                  <a:gd name="connsiteX2012" fmla="*/ 1090560 w 1748528"/>
                  <a:gd name="connsiteY2012" fmla="*/ 82118 h 1987715"/>
                  <a:gd name="connsiteX2013" fmla="*/ 1093374 w 1748528"/>
                  <a:gd name="connsiteY2013" fmla="*/ 83909 h 1987715"/>
                  <a:gd name="connsiteX2014" fmla="*/ 1095932 w 1748528"/>
                  <a:gd name="connsiteY2014" fmla="*/ 84676 h 1987715"/>
                  <a:gd name="connsiteX2015" fmla="*/ 1098746 w 1748528"/>
                  <a:gd name="connsiteY2015" fmla="*/ 84932 h 1987715"/>
                  <a:gd name="connsiteX2016" fmla="*/ 1101049 w 1748528"/>
                  <a:gd name="connsiteY2016" fmla="*/ 84165 h 1987715"/>
                  <a:gd name="connsiteX2017" fmla="*/ 1102584 w 1748528"/>
                  <a:gd name="connsiteY2017" fmla="*/ 83141 h 1987715"/>
                  <a:gd name="connsiteX2018" fmla="*/ 1104630 w 1748528"/>
                  <a:gd name="connsiteY2018" fmla="*/ 82886 h 1987715"/>
                  <a:gd name="connsiteX2019" fmla="*/ 1107700 w 1748528"/>
                  <a:gd name="connsiteY2019" fmla="*/ 82886 h 1987715"/>
                  <a:gd name="connsiteX2020" fmla="*/ 1110258 w 1748528"/>
                  <a:gd name="connsiteY2020" fmla="*/ 81862 h 1987715"/>
                  <a:gd name="connsiteX2021" fmla="*/ 1111282 w 1748528"/>
                  <a:gd name="connsiteY2021" fmla="*/ 81095 h 1987715"/>
                  <a:gd name="connsiteX2022" fmla="*/ 1111537 w 1748528"/>
                  <a:gd name="connsiteY2022" fmla="*/ 79304 h 1987715"/>
                  <a:gd name="connsiteX2023" fmla="*/ 1110514 w 1748528"/>
                  <a:gd name="connsiteY2023" fmla="*/ 78025 h 1987715"/>
                  <a:gd name="connsiteX2024" fmla="*/ 1111282 w 1748528"/>
                  <a:gd name="connsiteY2024" fmla="*/ 76490 h 1987715"/>
                  <a:gd name="connsiteX2025" fmla="*/ 1112561 w 1748528"/>
                  <a:gd name="connsiteY2025" fmla="*/ 75723 h 1987715"/>
                  <a:gd name="connsiteX2026" fmla="*/ 1113584 w 1748528"/>
                  <a:gd name="connsiteY2026" fmla="*/ 73420 h 1987715"/>
                  <a:gd name="connsiteX2027" fmla="*/ 1116142 w 1748528"/>
                  <a:gd name="connsiteY2027" fmla="*/ 71885 h 1987715"/>
                  <a:gd name="connsiteX2028" fmla="*/ 1120491 w 1748528"/>
                  <a:gd name="connsiteY2028" fmla="*/ 69839 h 1987715"/>
                  <a:gd name="connsiteX2029" fmla="*/ 1121770 w 1748528"/>
                  <a:gd name="connsiteY2029" fmla="*/ 68816 h 1987715"/>
                  <a:gd name="connsiteX2030" fmla="*/ 1122282 w 1748528"/>
                  <a:gd name="connsiteY2030" fmla="*/ 66257 h 1987715"/>
                  <a:gd name="connsiteX2031" fmla="*/ 1123305 w 1748528"/>
                  <a:gd name="connsiteY2031" fmla="*/ 64467 h 1987715"/>
                  <a:gd name="connsiteX2032" fmla="*/ 1125608 w 1748528"/>
                  <a:gd name="connsiteY2032" fmla="*/ 63188 h 1987715"/>
                  <a:gd name="connsiteX2033" fmla="*/ 1126631 w 1748528"/>
                  <a:gd name="connsiteY2033" fmla="*/ 61908 h 1987715"/>
                  <a:gd name="connsiteX2034" fmla="*/ 1127654 w 1748528"/>
                  <a:gd name="connsiteY2034" fmla="*/ 57815 h 1987715"/>
                  <a:gd name="connsiteX2035" fmla="*/ 1129189 w 1748528"/>
                  <a:gd name="connsiteY2035" fmla="*/ 56025 h 1987715"/>
                  <a:gd name="connsiteX2036" fmla="*/ 1132003 w 1748528"/>
                  <a:gd name="connsiteY2036" fmla="*/ 55257 h 1987715"/>
                  <a:gd name="connsiteX2037" fmla="*/ 1133282 w 1748528"/>
                  <a:gd name="connsiteY2037" fmla="*/ 55513 h 1987715"/>
                  <a:gd name="connsiteX2038" fmla="*/ 1135073 w 1748528"/>
                  <a:gd name="connsiteY2038" fmla="*/ 56536 h 1987715"/>
                  <a:gd name="connsiteX2039" fmla="*/ 1139422 w 1748528"/>
                  <a:gd name="connsiteY2039" fmla="*/ 60629 h 1987715"/>
                  <a:gd name="connsiteX2040" fmla="*/ 1141468 w 1748528"/>
                  <a:gd name="connsiteY2040" fmla="*/ 62420 h 1987715"/>
                  <a:gd name="connsiteX2041" fmla="*/ 1143771 w 1748528"/>
                  <a:gd name="connsiteY2041" fmla="*/ 63443 h 1987715"/>
                  <a:gd name="connsiteX2042" fmla="*/ 1147864 w 1748528"/>
                  <a:gd name="connsiteY2042" fmla="*/ 66002 h 1987715"/>
                  <a:gd name="connsiteX2043" fmla="*/ 1150934 w 1748528"/>
                  <a:gd name="connsiteY2043" fmla="*/ 69583 h 1987715"/>
                  <a:gd name="connsiteX2044" fmla="*/ 1155794 w 1748528"/>
                  <a:gd name="connsiteY2044" fmla="*/ 78281 h 1987715"/>
                  <a:gd name="connsiteX2045" fmla="*/ 1158864 w 1748528"/>
                  <a:gd name="connsiteY2045" fmla="*/ 83397 h 1987715"/>
                  <a:gd name="connsiteX2046" fmla="*/ 1161422 w 1748528"/>
                  <a:gd name="connsiteY2046" fmla="*/ 88514 h 1987715"/>
                  <a:gd name="connsiteX2047" fmla="*/ 1162957 w 1748528"/>
                  <a:gd name="connsiteY2047" fmla="*/ 92607 h 1987715"/>
                  <a:gd name="connsiteX2048" fmla="*/ 1164492 w 1748528"/>
                  <a:gd name="connsiteY2048" fmla="*/ 96956 h 1987715"/>
                  <a:gd name="connsiteX2049" fmla="*/ 1165260 w 1748528"/>
                  <a:gd name="connsiteY2049" fmla="*/ 100793 h 1987715"/>
                  <a:gd name="connsiteX2050" fmla="*/ 1165515 w 1748528"/>
                  <a:gd name="connsiteY2050" fmla="*/ 103607 h 1987715"/>
                  <a:gd name="connsiteX2051" fmla="*/ 1165771 w 1748528"/>
                  <a:gd name="connsiteY2051" fmla="*/ 111537 h 1987715"/>
                  <a:gd name="connsiteX2052" fmla="*/ 1164492 w 1748528"/>
                  <a:gd name="connsiteY2052" fmla="*/ 116398 h 1987715"/>
                  <a:gd name="connsiteX2053" fmla="*/ 1164492 w 1748528"/>
                  <a:gd name="connsiteY2053" fmla="*/ 117677 h 1987715"/>
                  <a:gd name="connsiteX2054" fmla="*/ 1165515 w 1748528"/>
                  <a:gd name="connsiteY2054" fmla="*/ 119468 h 1987715"/>
                  <a:gd name="connsiteX2055" fmla="*/ 1170632 w 1748528"/>
                  <a:gd name="connsiteY2055" fmla="*/ 125863 h 1987715"/>
                  <a:gd name="connsiteX2056" fmla="*/ 1173446 w 1748528"/>
                  <a:gd name="connsiteY2056" fmla="*/ 128677 h 1987715"/>
                  <a:gd name="connsiteX2057" fmla="*/ 1174213 w 1748528"/>
                  <a:gd name="connsiteY2057" fmla="*/ 130724 h 1987715"/>
                  <a:gd name="connsiteX2058" fmla="*/ 1174213 w 1748528"/>
                  <a:gd name="connsiteY2058" fmla="*/ 134305 h 1987715"/>
                  <a:gd name="connsiteX2059" fmla="*/ 1174725 w 1748528"/>
                  <a:gd name="connsiteY2059" fmla="*/ 135585 h 1987715"/>
                  <a:gd name="connsiteX2060" fmla="*/ 1175492 w 1748528"/>
                  <a:gd name="connsiteY2060" fmla="*/ 137119 h 1987715"/>
                  <a:gd name="connsiteX2061" fmla="*/ 1178562 w 1748528"/>
                  <a:gd name="connsiteY2061" fmla="*/ 141213 h 1987715"/>
                  <a:gd name="connsiteX2062" fmla="*/ 1179074 w 1748528"/>
                  <a:gd name="connsiteY2062" fmla="*/ 142748 h 1987715"/>
                  <a:gd name="connsiteX2063" fmla="*/ 1179586 w 1748528"/>
                  <a:gd name="connsiteY2063" fmla="*/ 145562 h 1987715"/>
                  <a:gd name="connsiteX2064" fmla="*/ 1180609 w 1748528"/>
                  <a:gd name="connsiteY2064" fmla="*/ 149910 h 1987715"/>
                  <a:gd name="connsiteX2065" fmla="*/ 1181632 w 1748528"/>
                  <a:gd name="connsiteY2065" fmla="*/ 152213 h 1987715"/>
                  <a:gd name="connsiteX2066" fmla="*/ 1182911 w 1748528"/>
                  <a:gd name="connsiteY2066" fmla="*/ 154515 h 1987715"/>
                  <a:gd name="connsiteX2067" fmla="*/ 1185214 w 1748528"/>
                  <a:gd name="connsiteY2067" fmla="*/ 155794 h 1987715"/>
                  <a:gd name="connsiteX2068" fmla="*/ 1189818 w 1748528"/>
                  <a:gd name="connsiteY2068" fmla="*/ 157329 h 1987715"/>
                  <a:gd name="connsiteX2069" fmla="*/ 1192888 w 1748528"/>
                  <a:gd name="connsiteY2069" fmla="*/ 158097 h 1987715"/>
                  <a:gd name="connsiteX2070" fmla="*/ 1195958 w 1748528"/>
                  <a:gd name="connsiteY2070" fmla="*/ 159887 h 1987715"/>
                  <a:gd name="connsiteX2071" fmla="*/ 1198005 w 1748528"/>
                  <a:gd name="connsiteY2071" fmla="*/ 161934 h 1987715"/>
                  <a:gd name="connsiteX2072" fmla="*/ 1199028 w 1748528"/>
                  <a:gd name="connsiteY2072" fmla="*/ 163981 h 1987715"/>
                  <a:gd name="connsiteX2073" fmla="*/ 1199795 w 1748528"/>
                  <a:gd name="connsiteY2073" fmla="*/ 167818 h 1987715"/>
                  <a:gd name="connsiteX2074" fmla="*/ 1200051 w 1748528"/>
                  <a:gd name="connsiteY2074" fmla="*/ 171655 h 1987715"/>
                  <a:gd name="connsiteX2075" fmla="*/ 1200819 w 1748528"/>
                  <a:gd name="connsiteY2075" fmla="*/ 174981 h 1987715"/>
                  <a:gd name="connsiteX2076" fmla="*/ 1202354 w 1748528"/>
                  <a:gd name="connsiteY2076" fmla="*/ 177027 h 1987715"/>
                  <a:gd name="connsiteX2077" fmla="*/ 1206958 w 1748528"/>
                  <a:gd name="connsiteY2077" fmla="*/ 181376 h 1987715"/>
                  <a:gd name="connsiteX2078" fmla="*/ 1207214 w 1748528"/>
                  <a:gd name="connsiteY2078" fmla="*/ 181888 h 1987715"/>
                  <a:gd name="connsiteX2079" fmla="*/ 1208237 w 1748528"/>
                  <a:gd name="connsiteY2079" fmla="*/ 186493 h 1987715"/>
                  <a:gd name="connsiteX2080" fmla="*/ 1210284 w 1748528"/>
                  <a:gd name="connsiteY2080" fmla="*/ 189307 h 1987715"/>
                  <a:gd name="connsiteX2081" fmla="*/ 1210796 w 1748528"/>
                  <a:gd name="connsiteY2081" fmla="*/ 192121 h 1987715"/>
                  <a:gd name="connsiteX2082" fmla="*/ 1212586 w 1748528"/>
                  <a:gd name="connsiteY2082" fmla="*/ 194935 h 1987715"/>
                  <a:gd name="connsiteX2083" fmla="*/ 1214633 w 1748528"/>
                  <a:gd name="connsiteY2083" fmla="*/ 196470 h 1987715"/>
                  <a:gd name="connsiteX2084" fmla="*/ 1215912 w 1748528"/>
                  <a:gd name="connsiteY2084" fmla="*/ 200563 h 1987715"/>
                  <a:gd name="connsiteX2085" fmla="*/ 1217447 w 1748528"/>
                  <a:gd name="connsiteY2085" fmla="*/ 202865 h 1987715"/>
                  <a:gd name="connsiteX2086" fmla="*/ 1222052 w 1748528"/>
                  <a:gd name="connsiteY2086" fmla="*/ 206702 h 1987715"/>
                  <a:gd name="connsiteX2087" fmla="*/ 1223587 w 1748528"/>
                  <a:gd name="connsiteY2087" fmla="*/ 208237 h 1987715"/>
                  <a:gd name="connsiteX2088" fmla="*/ 1226912 w 1748528"/>
                  <a:gd name="connsiteY2088" fmla="*/ 212075 h 1987715"/>
                  <a:gd name="connsiteX2089" fmla="*/ 1229726 w 1748528"/>
                  <a:gd name="connsiteY2089" fmla="*/ 217447 h 1987715"/>
                  <a:gd name="connsiteX2090" fmla="*/ 1236122 w 1748528"/>
                  <a:gd name="connsiteY2090" fmla="*/ 223842 h 1987715"/>
                  <a:gd name="connsiteX2091" fmla="*/ 1238680 w 1748528"/>
                  <a:gd name="connsiteY2091" fmla="*/ 225377 h 1987715"/>
                  <a:gd name="connsiteX2092" fmla="*/ 1239959 w 1748528"/>
                  <a:gd name="connsiteY2092" fmla="*/ 226401 h 1987715"/>
                  <a:gd name="connsiteX2093" fmla="*/ 1241494 w 1748528"/>
                  <a:gd name="connsiteY2093" fmla="*/ 229726 h 1987715"/>
                  <a:gd name="connsiteX2094" fmla="*/ 1244052 w 1748528"/>
                  <a:gd name="connsiteY2094" fmla="*/ 233819 h 1987715"/>
                  <a:gd name="connsiteX2095" fmla="*/ 1246610 w 1748528"/>
                  <a:gd name="connsiteY2095" fmla="*/ 236889 h 1987715"/>
                  <a:gd name="connsiteX2096" fmla="*/ 1251471 w 1748528"/>
                  <a:gd name="connsiteY2096" fmla="*/ 242261 h 1987715"/>
                  <a:gd name="connsiteX2097" fmla="*/ 1256587 w 1748528"/>
                  <a:gd name="connsiteY2097" fmla="*/ 247634 h 1987715"/>
                  <a:gd name="connsiteX2098" fmla="*/ 1260680 w 1748528"/>
                  <a:gd name="connsiteY2098" fmla="*/ 251215 h 1987715"/>
                  <a:gd name="connsiteX2099" fmla="*/ 1262215 w 1748528"/>
                  <a:gd name="connsiteY2099" fmla="*/ 252750 h 1987715"/>
                  <a:gd name="connsiteX2100" fmla="*/ 1263239 w 1748528"/>
                  <a:gd name="connsiteY2100" fmla="*/ 254797 h 1987715"/>
                  <a:gd name="connsiteX2101" fmla="*/ 1264774 w 1748528"/>
                  <a:gd name="connsiteY2101" fmla="*/ 260425 h 1987715"/>
                  <a:gd name="connsiteX2102" fmla="*/ 1266308 w 1748528"/>
                  <a:gd name="connsiteY2102" fmla="*/ 262727 h 1987715"/>
                  <a:gd name="connsiteX2103" fmla="*/ 1269123 w 1748528"/>
                  <a:gd name="connsiteY2103" fmla="*/ 264774 h 1987715"/>
                  <a:gd name="connsiteX2104" fmla="*/ 1271681 w 1748528"/>
                  <a:gd name="connsiteY2104" fmla="*/ 265797 h 1987715"/>
                  <a:gd name="connsiteX2105" fmla="*/ 1272960 w 1748528"/>
                  <a:gd name="connsiteY2105" fmla="*/ 266820 h 1987715"/>
                  <a:gd name="connsiteX2106" fmla="*/ 1273983 w 1748528"/>
                  <a:gd name="connsiteY2106" fmla="*/ 268867 h 1987715"/>
                  <a:gd name="connsiteX2107" fmla="*/ 1274750 w 1748528"/>
                  <a:gd name="connsiteY2107" fmla="*/ 273983 h 1987715"/>
                  <a:gd name="connsiteX2108" fmla="*/ 1276030 w 1748528"/>
                  <a:gd name="connsiteY2108" fmla="*/ 277053 h 1987715"/>
                  <a:gd name="connsiteX2109" fmla="*/ 1278076 w 1748528"/>
                  <a:gd name="connsiteY2109" fmla="*/ 280634 h 1987715"/>
                  <a:gd name="connsiteX2110" fmla="*/ 1281146 w 1748528"/>
                  <a:gd name="connsiteY2110" fmla="*/ 283193 h 1987715"/>
                  <a:gd name="connsiteX2111" fmla="*/ 1283448 w 1748528"/>
                  <a:gd name="connsiteY2111" fmla="*/ 285495 h 1987715"/>
                  <a:gd name="connsiteX2112" fmla="*/ 1284728 w 1748528"/>
                  <a:gd name="connsiteY2112" fmla="*/ 287797 h 1987715"/>
                  <a:gd name="connsiteX2113" fmla="*/ 1285495 w 1748528"/>
                  <a:gd name="connsiteY2113" fmla="*/ 290356 h 1987715"/>
                  <a:gd name="connsiteX2114" fmla="*/ 1288565 w 1748528"/>
                  <a:gd name="connsiteY2114" fmla="*/ 295472 h 1987715"/>
                  <a:gd name="connsiteX2115" fmla="*/ 1290356 w 1748528"/>
                  <a:gd name="connsiteY2115" fmla="*/ 300333 h 1987715"/>
                  <a:gd name="connsiteX2116" fmla="*/ 1290867 w 1748528"/>
                  <a:gd name="connsiteY2116" fmla="*/ 302635 h 1987715"/>
                  <a:gd name="connsiteX2117" fmla="*/ 1292146 w 1748528"/>
                  <a:gd name="connsiteY2117" fmla="*/ 305961 h 1987715"/>
                  <a:gd name="connsiteX2118" fmla="*/ 1293425 w 1748528"/>
                  <a:gd name="connsiteY2118" fmla="*/ 308007 h 1987715"/>
                  <a:gd name="connsiteX2119" fmla="*/ 1297263 w 1748528"/>
                  <a:gd name="connsiteY2119" fmla="*/ 312100 h 1987715"/>
                  <a:gd name="connsiteX2120" fmla="*/ 1299565 w 1748528"/>
                  <a:gd name="connsiteY2120" fmla="*/ 315682 h 1987715"/>
                  <a:gd name="connsiteX2121" fmla="*/ 1300844 w 1748528"/>
                  <a:gd name="connsiteY2121" fmla="*/ 318752 h 1987715"/>
                  <a:gd name="connsiteX2122" fmla="*/ 1302379 w 1748528"/>
                  <a:gd name="connsiteY2122" fmla="*/ 320287 h 1987715"/>
                  <a:gd name="connsiteX2123" fmla="*/ 1303914 w 1748528"/>
                  <a:gd name="connsiteY2123" fmla="*/ 321310 h 1987715"/>
                  <a:gd name="connsiteX2124" fmla="*/ 1307495 w 1748528"/>
                  <a:gd name="connsiteY2124" fmla="*/ 323101 h 1987715"/>
                  <a:gd name="connsiteX2125" fmla="*/ 1309542 w 1748528"/>
                  <a:gd name="connsiteY2125" fmla="*/ 324891 h 1987715"/>
                  <a:gd name="connsiteX2126" fmla="*/ 1310310 w 1748528"/>
                  <a:gd name="connsiteY2126" fmla="*/ 326170 h 1987715"/>
                  <a:gd name="connsiteX2127" fmla="*/ 1311844 w 1748528"/>
                  <a:gd name="connsiteY2127" fmla="*/ 332566 h 1987715"/>
                  <a:gd name="connsiteX2128" fmla="*/ 1312868 w 1748528"/>
                  <a:gd name="connsiteY2128" fmla="*/ 333845 h 1987715"/>
                  <a:gd name="connsiteX2129" fmla="*/ 1315682 w 1748528"/>
                  <a:gd name="connsiteY2129" fmla="*/ 334357 h 1987715"/>
                  <a:gd name="connsiteX2130" fmla="*/ 1319519 w 1748528"/>
                  <a:gd name="connsiteY2130" fmla="*/ 337682 h 1987715"/>
                  <a:gd name="connsiteX2131" fmla="*/ 1321310 w 1748528"/>
                  <a:gd name="connsiteY2131" fmla="*/ 338450 h 1987715"/>
                  <a:gd name="connsiteX2132" fmla="*/ 1323356 w 1748528"/>
                  <a:gd name="connsiteY2132" fmla="*/ 338450 h 1987715"/>
                  <a:gd name="connsiteX2133" fmla="*/ 1325914 w 1748528"/>
                  <a:gd name="connsiteY2133" fmla="*/ 339729 h 1987715"/>
                  <a:gd name="connsiteX2134" fmla="*/ 1328473 w 1748528"/>
                  <a:gd name="connsiteY2134" fmla="*/ 342543 h 1987715"/>
                  <a:gd name="connsiteX2135" fmla="*/ 1332822 w 1748528"/>
                  <a:gd name="connsiteY2135" fmla="*/ 347915 h 1987715"/>
                  <a:gd name="connsiteX2136" fmla="*/ 1335380 w 1748528"/>
                  <a:gd name="connsiteY2136" fmla="*/ 351497 h 1987715"/>
                  <a:gd name="connsiteX2137" fmla="*/ 1336147 w 1748528"/>
                  <a:gd name="connsiteY2137" fmla="*/ 353287 h 1987715"/>
                  <a:gd name="connsiteX2138" fmla="*/ 1335636 w 1748528"/>
                  <a:gd name="connsiteY2138" fmla="*/ 355078 h 1987715"/>
                  <a:gd name="connsiteX2139" fmla="*/ 1332310 w 1748528"/>
                  <a:gd name="connsiteY2139" fmla="*/ 356869 h 1987715"/>
                  <a:gd name="connsiteX2140" fmla="*/ 1325659 w 1748528"/>
                  <a:gd name="connsiteY2140" fmla="*/ 359683 h 1987715"/>
                  <a:gd name="connsiteX2141" fmla="*/ 1323868 w 1748528"/>
                  <a:gd name="connsiteY2141" fmla="*/ 360962 h 1987715"/>
                  <a:gd name="connsiteX2142" fmla="*/ 1321821 w 1748528"/>
                  <a:gd name="connsiteY2142" fmla="*/ 363264 h 1987715"/>
                  <a:gd name="connsiteX2143" fmla="*/ 1321310 w 1748528"/>
                  <a:gd name="connsiteY2143" fmla="*/ 365055 h 1987715"/>
                  <a:gd name="connsiteX2144" fmla="*/ 1321566 w 1748528"/>
                  <a:gd name="connsiteY2144" fmla="*/ 366590 h 1987715"/>
                  <a:gd name="connsiteX2145" fmla="*/ 1324380 w 1748528"/>
                  <a:gd name="connsiteY2145" fmla="*/ 368636 h 1987715"/>
                  <a:gd name="connsiteX2146" fmla="*/ 1325659 w 1748528"/>
                  <a:gd name="connsiteY2146" fmla="*/ 370427 h 1987715"/>
                  <a:gd name="connsiteX2147" fmla="*/ 1326170 w 1748528"/>
                  <a:gd name="connsiteY2147" fmla="*/ 372218 h 1987715"/>
                  <a:gd name="connsiteX2148" fmla="*/ 1326170 w 1748528"/>
                  <a:gd name="connsiteY2148" fmla="*/ 375544 h 1987715"/>
                  <a:gd name="connsiteX2149" fmla="*/ 1325403 w 1748528"/>
                  <a:gd name="connsiteY2149" fmla="*/ 377846 h 1987715"/>
                  <a:gd name="connsiteX2150" fmla="*/ 1324380 w 1748528"/>
                  <a:gd name="connsiteY2150" fmla="*/ 379381 h 1987715"/>
                  <a:gd name="connsiteX2151" fmla="*/ 1323101 w 1748528"/>
                  <a:gd name="connsiteY2151" fmla="*/ 380148 h 1987715"/>
                  <a:gd name="connsiteX2152" fmla="*/ 1321310 w 1748528"/>
                  <a:gd name="connsiteY2152" fmla="*/ 380404 h 1987715"/>
                  <a:gd name="connsiteX2153" fmla="*/ 1318496 w 1748528"/>
                  <a:gd name="connsiteY2153" fmla="*/ 380148 h 1987715"/>
                  <a:gd name="connsiteX2154" fmla="*/ 1316193 w 1748528"/>
                  <a:gd name="connsiteY2154" fmla="*/ 380404 h 1987715"/>
                  <a:gd name="connsiteX2155" fmla="*/ 1311844 w 1748528"/>
                  <a:gd name="connsiteY2155" fmla="*/ 383218 h 1987715"/>
                  <a:gd name="connsiteX2156" fmla="*/ 1309286 w 1748528"/>
                  <a:gd name="connsiteY2156" fmla="*/ 383986 h 1987715"/>
                  <a:gd name="connsiteX2157" fmla="*/ 1306728 w 1748528"/>
                  <a:gd name="connsiteY2157" fmla="*/ 383474 h 1987715"/>
                  <a:gd name="connsiteX2158" fmla="*/ 1304681 w 1748528"/>
                  <a:gd name="connsiteY2158" fmla="*/ 382451 h 1987715"/>
                  <a:gd name="connsiteX2159" fmla="*/ 1300588 w 1748528"/>
                  <a:gd name="connsiteY2159" fmla="*/ 380404 h 1987715"/>
                  <a:gd name="connsiteX2160" fmla="*/ 1297263 w 1748528"/>
                  <a:gd name="connsiteY2160" fmla="*/ 377590 h 1987715"/>
                  <a:gd name="connsiteX2161" fmla="*/ 1293170 w 1748528"/>
                  <a:gd name="connsiteY2161" fmla="*/ 374520 h 1987715"/>
                  <a:gd name="connsiteX2162" fmla="*/ 1288565 w 1748528"/>
                  <a:gd name="connsiteY2162" fmla="*/ 371195 h 1987715"/>
                  <a:gd name="connsiteX2163" fmla="*/ 1287030 w 1748528"/>
                  <a:gd name="connsiteY2163" fmla="*/ 370683 h 1987715"/>
                  <a:gd name="connsiteX2164" fmla="*/ 1285495 w 1748528"/>
                  <a:gd name="connsiteY2164" fmla="*/ 370939 h 1987715"/>
                  <a:gd name="connsiteX2165" fmla="*/ 1284728 w 1748528"/>
                  <a:gd name="connsiteY2165" fmla="*/ 371706 h 1987715"/>
                  <a:gd name="connsiteX2166" fmla="*/ 1283193 w 1748528"/>
                  <a:gd name="connsiteY2166" fmla="*/ 376567 h 1987715"/>
                  <a:gd name="connsiteX2167" fmla="*/ 1280123 w 1748528"/>
                  <a:gd name="connsiteY2167" fmla="*/ 381172 h 1987715"/>
                  <a:gd name="connsiteX2168" fmla="*/ 1279611 w 1748528"/>
                  <a:gd name="connsiteY2168" fmla="*/ 384241 h 1987715"/>
                  <a:gd name="connsiteX2169" fmla="*/ 1280123 w 1748528"/>
                  <a:gd name="connsiteY2169" fmla="*/ 386288 h 1987715"/>
                  <a:gd name="connsiteX2170" fmla="*/ 1284728 w 1748528"/>
                  <a:gd name="connsiteY2170" fmla="*/ 393195 h 1987715"/>
                  <a:gd name="connsiteX2171" fmla="*/ 1287797 w 1748528"/>
                  <a:gd name="connsiteY2171" fmla="*/ 396009 h 1987715"/>
                  <a:gd name="connsiteX2172" fmla="*/ 1290611 w 1748528"/>
                  <a:gd name="connsiteY2172" fmla="*/ 400102 h 1987715"/>
                  <a:gd name="connsiteX2173" fmla="*/ 1291890 w 1748528"/>
                  <a:gd name="connsiteY2173" fmla="*/ 401126 h 1987715"/>
                  <a:gd name="connsiteX2174" fmla="*/ 1294193 w 1748528"/>
                  <a:gd name="connsiteY2174" fmla="*/ 402149 h 1987715"/>
                  <a:gd name="connsiteX2175" fmla="*/ 1297519 w 1748528"/>
                  <a:gd name="connsiteY2175" fmla="*/ 402916 h 1987715"/>
                  <a:gd name="connsiteX2176" fmla="*/ 1300588 w 1748528"/>
                  <a:gd name="connsiteY2176" fmla="*/ 403940 h 1987715"/>
                  <a:gd name="connsiteX2177" fmla="*/ 1304426 w 1748528"/>
                  <a:gd name="connsiteY2177" fmla="*/ 406498 h 1987715"/>
                  <a:gd name="connsiteX2178" fmla="*/ 1310310 w 1748528"/>
                  <a:gd name="connsiteY2178" fmla="*/ 407777 h 1987715"/>
                  <a:gd name="connsiteX2179" fmla="*/ 1312100 w 1748528"/>
                  <a:gd name="connsiteY2179" fmla="*/ 408800 h 1987715"/>
                  <a:gd name="connsiteX2180" fmla="*/ 1315426 w 1748528"/>
                  <a:gd name="connsiteY2180" fmla="*/ 411358 h 1987715"/>
                  <a:gd name="connsiteX2181" fmla="*/ 1320031 w 1748528"/>
                  <a:gd name="connsiteY2181" fmla="*/ 414428 h 1987715"/>
                  <a:gd name="connsiteX2182" fmla="*/ 1323356 w 1748528"/>
                  <a:gd name="connsiteY2182" fmla="*/ 416986 h 1987715"/>
                  <a:gd name="connsiteX2183" fmla="*/ 1325147 w 1748528"/>
                  <a:gd name="connsiteY2183" fmla="*/ 418010 h 1987715"/>
                  <a:gd name="connsiteX2184" fmla="*/ 1328984 w 1748528"/>
                  <a:gd name="connsiteY2184" fmla="*/ 418521 h 1987715"/>
                  <a:gd name="connsiteX2185" fmla="*/ 1333077 w 1748528"/>
                  <a:gd name="connsiteY2185" fmla="*/ 418521 h 1987715"/>
                  <a:gd name="connsiteX2186" fmla="*/ 1335380 w 1748528"/>
                  <a:gd name="connsiteY2186" fmla="*/ 418777 h 1987715"/>
                  <a:gd name="connsiteX2187" fmla="*/ 1343566 w 1748528"/>
                  <a:gd name="connsiteY2187" fmla="*/ 421080 h 1987715"/>
                  <a:gd name="connsiteX2188" fmla="*/ 1349194 w 1748528"/>
                  <a:gd name="connsiteY2188" fmla="*/ 423126 h 1987715"/>
                  <a:gd name="connsiteX2189" fmla="*/ 1350473 w 1748528"/>
                  <a:gd name="connsiteY2189" fmla="*/ 423638 h 1987715"/>
                  <a:gd name="connsiteX2190" fmla="*/ 1352264 w 1748528"/>
                  <a:gd name="connsiteY2190" fmla="*/ 426196 h 1987715"/>
                  <a:gd name="connsiteX2191" fmla="*/ 1353543 w 1748528"/>
                  <a:gd name="connsiteY2191" fmla="*/ 431824 h 1987715"/>
                  <a:gd name="connsiteX2192" fmla="*/ 1354566 w 1748528"/>
                  <a:gd name="connsiteY2192" fmla="*/ 434126 h 1987715"/>
                  <a:gd name="connsiteX2193" fmla="*/ 1356357 w 1748528"/>
                  <a:gd name="connsiteY2193" fmla="*/ 436685 h 1987715"/>
                  <a:gd name="connsiteX2194" fmla="*/ 1358148 w 1748528"/>
                  <a:gd name="connsiteY2194" fmla="*/ 438475 h 1987715"/>
                  <a:gd name="connsiteX2195" fmla="*/ 1359939 w 1748528"/>
                  <a:gd name="connsiteY2195" fmla="*/ 439499 h 1987715"/>
                  <a:gd name="connsiteX2196" fmla="*/ 1364543 w 1748528"/>
                  <a:gd name="connsiteY2196" fmla="*/ 443336 h 1987715"/>
                  <a:gd name="connsiteX2197" fmla="*/ 1369148 w 1748528"/>
                  <a:gd name="connsiteY2197" fmla="*/ 446406 h 1987715"/>
                  <a:gd name="connsiteX2198" fmla="*/ 1371962 w 1748528"/>
                  <a:gd name="connsiteY2198" fmla="*/ 447173 h 1987715"/>
                  <a:gd name="connsiteX2199" fmla="*/ 1374776 w 1748528"/>
                  <a:gd name="connsiteY2199" fmla="*/ 447685 h 1987715"/>
                  <a:gd name="connsiteX2200" fmla="*/ 1377590 w 1748528"/>
                  <a:gd name="connsiteY2200" fmla="*/ 447429 h 1987715"/>
                  <a:gd name="connsiteX2201" fmla="*/ 1379381 w 1748528"/>
                  <a:gd name="connsiteY2201" fmla="*/ 446917 h 1987715"/>
                  <a:gd name="connsiteX2202" fmla="*/ 1380916 w 1748528"/>
                  <a:gd name="connsiteY2202" fmla="*/ 445638 h 1987715"/>
                  <a:gd name="connsiteX2203" fmla="*/ 1385521 w 1748528"/>
                  <a:gd name="connsiteY2203" fmla="*/ 442057 h 1987715"/>
                  <a:gd name="connsiteX2204" fmla="*/ 1391149 w 1748528"/>
                  <a:gd name="connsiteY2204" fmla="*/ 438475 h 1987715"/>
                  <a:gd name="connsiteX2205" fmla="*/ 1392939 w 1748528"/>
                  <a:gd name="connsiteY2205" fmla="*/ 437964 h 1987715"/>
                  <a:gd name="connsiteX2206" fmla="*/ 1394986 w 1748528"/>
                  <a:gd name="connsiteY2206" fmla="*/ 438731 h 1987715"/>
                  <a:gd name="connsiteX2207" fmla="*/ 1398312 w 1748528"/>
                  <a:gd name="connsiteY2207" fmla="*/ 441801 h 1987715"/>
                  <a:gd name="connsiteX2208" fmla="*/ 1400358 w 1748528"/>
                  <a:gd name="connsiteY2208" fmla="*/ 445382 h 1987715"/>
                  <a:gd name="connsiteX2209" fmla="*/ 1401893 w 1748528"/>
                  <a:gd name="connsiteY2209" fmla="*/ 448964 h 1987715"/>
                  <a:gd name="connsiteX2210" fmla="*/ 1402916 w 1748528"/>
                  <a:gd name="connsiteY2210" fmla="*/ 450499 h 1987715"/>
                  <a:gd name="connsiteX2211" fmla="*/ 1405219 w 1748528"/>
                  <a:gd name="connsiteY2211" fmla="*/ 452801 h 1987715"/>
                  <a:gd name="connsiteX2212" fmla="*/ 1411614 w 1748528"/>
                  <a:gd name="connsiteY2212" fmla="*/ 457406 h 1987715"/>
                  <a:gd name="connsiteX2213" fmla="*/ 1418265 w 1748528"/>
                  <a:gd name="connsiteY2213" fmla="*/ 460732 h 1987715"/>
                  <a:gd name="connsiteX2214" fmla="*/ 1421591 w 1748528"/>
                  <a:gd name="connsiteY2214" fmla="*/ 462267 h 1987715"/>
                  <a:gd name="connsiteX2215" fmla="*/ 1423894 w 1748528"/>
                  <a:gd name="connsiteY2215" fmla="*/ 464313 h 1987715"/>
                  <a:gd name="connsiteX2216" fmla="*/ 1426963 w 1748528"/>
                  <a:gd name="connsiteY2216" fmla="*/ 468150 h 1987715"/>
                  <a:gd name="connsiteX2217" fmla="*/ 1426708 w 1748528"/>
                  <a:gd name="connsiteY2217" fmla="*/ 469685 h 1987715"/>
                  <a:gd name="connsiteX2218" fmla="*/ 1423894 w 1748528"/>
                  <a:gd name="connsiteY2218" fmla="*/ 470964 h 1987715"/>
                  <a:gd name="connsiteX2219" fmla="*/ 1422103 w 1748528"/>
                  <a:gd name="connsiteY2219" fmla="*/ 472244 h 1987715"/>
                  <a:gd name="connsiteX2220" fmla="*/ 1421079 w 1748528"/>
                  <a:gd name="connsiteY2220" fmla="*/ 473523 h 1987715"/>
                  <a:gd name="connsiteX2221" fmla="*/ 1420568 w 1748528"/>
                  <a:gd name="connsiteY2221" fmla="*/ 477104 h 1987715"/>
                  <a:gd name="connsiteX2222" fmla="*/ 1419800 w 1748528"/>
                  <a:gd name="connsiteY2222" fmla="*/ 480174 h 1987715"/>
                  <a:gd name="connsiteX2223" fmla="*/ 1417754 w 1748528"/>
                  <a:gd name="connsiteY2223" fmla="*/ 483755 h 1987715"/>
                  <a:gd name="connsiteX2224" fmla="*/ 1416475 w 1748528"/>
                  <a:gd name="connsiteY2224" fmla="*/ 485802 h 1987715"/>
                  <a:gd name="connsiteX2225" fmla="*/ 1414684 w 1748528"/>
                  <a:gd name="connsiteY2225" fmla="*/ 489895 h 1987715"/>
                  <a:gd name="connsiteX2226" fmla="*/ 1413405 w 1748528"/>
                  <a:gd name="connsiteY2226" fmla="*/ 493988 h 1987715"/>
                  <a:gd name="connsiteX2227" fmla="*/ 1412126 w 1748528"/>
                  <a:gd name="connsiteY2227" fmla="*/ 497826 h 1987715"/>
                  <a:gd name="connsiteX2228" fmla="*/ 1412637 w 1748528"/>
                  <a:gd name="connsiteY2228" fmla="*/ 498849 h 1987715"/>
                  <a:gd name="connsiteX2229" fmla="*/ 1414684 w 1748528"/>
                  <a:gd name="connsiteY2229" fmla="*/ 500128 h 1987715"/>
                  <a:gd name="connsiteX2230" fmla="*/ 1415196 w 1748528"/>
                  <a:gd name="connsiteY2230" fmla="*/ 500895 h 1987715"/>
                  <a:gd name="connsiteX2231" fmla="*/ 1418521 w 1748528"/>
                  <a:gd name="connsiteY2231" fmla="*/ 507291 h 1987715"/>
                  <a:gd name="connsiteX2232" fmla="*/ 1422359 w 1748528"/>
                  <a:gd name="connsiteY2232" fmla="*/ 511640 h 1987715"/>
                  <a:gd name="connsiteX2233" fmla="*/ 1423126 w 1748528"/>
                  <a:gd name="connsiteY2233" fmla="*/ 513175 h 1987715"/>
                  <a:gd name="connsiteX2234" fmla="*/ 1423126 w 1748528"/>
                  <a:gd name="connsiteY2234" fmla="*/ 514965 h 1987715"/>
                  <a:gd name="connsiteX2235" fmla="*/ 1422614 w 1748528"/>
                  <a:gd name="connsiteY2235" fmla="*/ 516756 h 1987715"/>
                  <a:gd name="connsiteX2236" fmla="*/ 1421591 w 1748528"/>
                  <a:gd name="connsiteY2236" fmla="*/ 518547 h 1987715"/>
                  <a:gd name="connsiteX2237" fmla="*/ 1420312 w 1748528"/>
                  <a:gd name="connsiteY2237" fmla="*/ 519570 h 1987715"/>
                  <a:gd name="connsiteX2238" fmla="*/ 1417242 w 1748528"/>
                  <a:gd name="connsiteY2238" fmla="*/ 520849 h 1987715"/>
                  <a:gd name="connsiteX2239" fmla="*/ 1415963 w 1748528"/>
                  <a:gd name="connsiteY2239" fmla="*/ 521617 h 1987715"/>
                  <a:gd name="connsiteX2240" fmla="*/ 1415963 w 1748528"/>
                  <a:gd name="connsiteY2240" fmla="*/ 522896 h 1987715"/>
                  <a:gd name="connsiteX2241" fmla="*/ 1416986 w 1748528"/>
                  <a:gd name="connsiteY2241" fmla="*/ 524687 h 1987715"/>
                  <a:gd name="connsiteX2242" fmla="*/ 1417498 w 1748528"/>
                  <a:gd name="connsiteY2242" fmla="*/ 527245 h 1987715"/>
                  <a:gd name="connsiteX2243" fmla="*/ 1416986 w 1748528"/>
                  <a:gd name="connsiteY2243" fmla="*/ 529291 h 1987715"/>
                  <a:gd name="connsiteX2244" fmla="*/ 1415963 w 1748528"/>
                  <a:gd name="connsiteY2244" fmla="*/ 532617 h 1987715"/>
                  <a:gd name="connsiteX2245" fmla="*/ 1414428 w 1748528"/>
                  <a:gd name="connsiteY2245" fmla="*/ 535431 h 1987715"/>
                  <a:gd name="connsiteX2246" fmla="*/ 1411614 w 1748528"/>
                  <a:gd name="connsiteY2246" fmla="*/ 539013 h 1987715"/>
                  <a:gd name="connsiteX2247" fmla="*/ 1411358 w 1748528"/>
                  <a:gd name="connsiteY2247" fmla="*/ 540803 h 1987715"/>
                  <a:gd name="connsiteX2248" fmla="*/ 1412126 w 1748528"/>
                  <a:gd name="connsiteY2248" fmla="*/ 542082 h 1987715"/>
                  <a:gd name="connsiteX2249" fmla="*/ 1413405 w 1748528"/>
                  <a:gd name="connsiteY2249" fmla="*/ 542594 h 1987715"/>
                  <a:gd name="connsiteX2250" fmla="*/ 1418010 w 1748528"/>
                  <a:gd name="connsiteY2250" fmla="*/ 542594 h 1987715"/>
                  <a:gd name="connsiteX2251" fmla="*/ 1419545 w 1748528"/>
                  <a:gd name="connsiteY2251" fmla="*/ 543106 h 1987715"/>
                  <a:gd name="connsiteX2252" fmla="*/ 1421079 w 1748528"/>
                  <a:gd name="connsiteY2252" fmla="*/ 544641 h 1987715"/>
                  <a:gd name="connsiteX2253" fmla="*/ 1424405 w 1748528"/>
                  <a:gd name="connsiteY2253" fmla="*/ 545152 h 1987715"/>
                  <a:gd name="connsiteX2254" fmla="*/ 1426708 w 1748528"/>
                  <a:gd name="connsiteY2254" fmla="*/ 546176 h 1987715"/>
                  <a:gd name="connsiteX2255" fmla="*/ 1428242 w 1748528"/>
                  <a:gd name="connsiteY2255" fmla="*/ 547199 h 1987715"/>
                  <a:gd name="connsiteX2256" fmla="*/ 1431824 w 1748528"/>
                  <a:gd name="connsiteY2256" fmla="*/ 549245 h 1987715"/>
                  <a:gd name="connsiteX2257" fmla="*/ 1432847 w 1748528"/>
                  <a:gd name="connsiteY2257" fmla="*/ 551292 h 1987715"/>
                  <a:gd name="connsiteX2258" fmla="*/ 1432336 w 1748528"/>
                  <a:gd name="connsiteY2258" fmla="*/ 552827 h 1987715"/>
                  <a:gd name="connsiteX2259" fmla="*/ 1432591 w 1748528"/>
                  <a:gd name="connsiteY2259" fmla="*/ 554106 h 1987715"/>
                  <a:gd name="connsiteX2260" fmla="*/ 1434638 w 1748528"/>
                  <a:gd name="connsiteY2260" fmla="*/ 556408 h 1987715"/>
                  <a:gd name="connsiteX2261" fmla="*/ 1437452 w 1748528"/>
                  <a:gd name="connsiteY2261" fmla="*/ 557176 h 1987715"/>
                  <a:gd name="connsiteX2262" fmla="*/ 1441545 w 1748528"/>
                  <a:gd name="connsiteY2262" fmla="*/ 557943 h 1987715"/>
                  <a:gd name="connsiteX2263" fmla="*/ 1444615 w 1748528"/>
                  <a:gd name="connsiteY2263" fmla="*/ 559478 h 1987715"/>
                  <a:gd name="connsiteX2264" fmla="*/ 1448452 w 1748528"/>
                  <a:gd name="connsiteY2264" fmla="*/ 563060 h 1987715"/>
                  <a:gd name="connsiteX2265" fmla="*/ 1451522 w 1748528"/>
                  <a:gd name="connsiteY2265" fmla="*/ 566897 h 1987715"/>
                  <a:gd name="connsiteX2266" fmla="*/ 1453569 w 1748528"/>
                  <a:gd name="connsiteY2266" fmla="*/ 569199 h 1987715"/>
                  <a:gd name="connsiteX2267" fmla="*/ 1459708 w 1748528"/>
                  <a:gd name="connsiteY2267" fmla="*/ 573292 h 1987715"/>
                  <a:gd name="connsiteX2268" fmla="*/ 1462778 w 1748528"/>
                  <a:gd name="connsiteY2268" fmla="*/ 578153 h 1987715"/>
                  <a:gd name="connsiteX2269" fmla="*/ 1464057 w 1748528"/>
                  <a:gd name="connsiteY2269" fmla="*/ 579176 h 1987715"/>
                  <a:gd name="connsiteX2270" fmla="*/ 1470964 w 1748528"/>
                  <a:gd name="connsiteY2270" fmla="*/ 582758 h 1987715"/>
                  <a:gd name="connsiteX2271" fmla="*/ 1472755 w 1748528"/>
                  <a:gd name="connsiteY2271" fmla="*/ 585060 h 1987715"/>
                  <a:gd name="connsiteX2272" fmla="*/ 1474290 w 1748528"/>
                  <a:gd name="connsiteY2272" fmla="*/ 588642 h 1987715"/>
                  <a:gd name="connsiteX2273" fmla="*/ 1474802 w 1748528"/>
                  <a:gd name="connsiteY2273" fmla="*/ 591456 h 1987715"/>
                  <a:gd name="connsiteX2274" fmla="*/ 1475057 w 1748528"/>
                  <a:gd name="connsiteY2274" fmla="*/ 595037 h 1987715"/>
                  <a:gd name="connsiteX2275" fmla="*/ 1475057 w 1748528"/>
                  <a:gd name="connsiteY2275" fmla="*/ 601944 h 1987715"/>
                  <a:gd name="connsiteX2276" fmla="*/ 1476848 w 1748528"/>
                  <a:gd name="connsiteY2276" fmla="*/ 606293 h 1987715"/>
                  <a:gd name="connsiteX2277" fmla="*/ 1478895 w 1748528"/>
                  <a:gd name="connsiteY2277" fmla="*/ 609363 h 1987715"/>
                  <a:gd name="connsiteX2278" fmla="*/ 1479918 w 1748528"/>
                  <a:gd name="connsiteY2278" fmla="*/ 611410 h 1987715"/>
                  <a:gd name="connsiteX2279" fmla="*/ 1480941 w 1748528"/>
                  <a:gd name="connsiteY2279" fmla="*/ 613968 h 1987715"/>
                  <a:gd name="connsiteX2280" fmla="*/ 1481709 w 1748528"/>
                  <a:gd name="connsiteY2280" fmla="*/ 619340 h 1987715"/>
                  <a:gd name="connsiteX2281" fmla="*/ 1482732 w 1748528"/>
                  <a:gd name="connsiteY2281" fmla="*/ 621387 h 1987715"/>
                  <a:gd name="connsiteX2282" fmla="*/ 1487081 w 1748528"/>
                  <a:gd name="connsiteY2282" fmla="*/ 623945 h 1987715"/>
                  <a:gd name="connsiteX2283" fmla="*/ 1491174 w 1748528"/>
                  <a:gd name="connsiteY2283" fmla="*/ 625991 h 1987715"/>
                  <a:gd name="connsiteX2284" fmla="*/ 1495523 w 1748528"/>
                  <a:gd name="connsiteY2284" fmla="*/ 628294 h 1987715"/>
                  <a:gd name="connsiteX2285" fmla="*/ 1501407 w 1748528"/>
                  <a:gd name="connsiteY2285" fmla="*/ 631875 h 1987715"/>
                  <a:gd name="connsiteX2286" fmla="*/ 1505244 w 1748528"/>
                  <a:gd name="connsiteY2286" fmla="*/ 635457 h 1987715"/>
                  <a:gd name="connsiteX2287" fmla="*/ 1506523 w 1748528"/>
                  <a:gd name="connsiteY2287" fmla="*/ 637503 h 1987715"/>
                  <a:gd name="connsiteX2288" fmla="*/ 1508570 w 1748528"/>
                  <a:gd name="connsiteY2288" fmla="*/ 641341 h 1987715"/>
                  <a:gd name="connsiteX2289" fmla="*/ 1510616 w 1748528"/>
                  <a:gd name="connsiteY2289" fmla="*/ 644155 h 1987715"/>
                  <a:gd name="connsiteX2290" fmla="*/ 1512919 w 1748528"/>
                  <a:gd name="connsiteY2290" fmla="*/ 646457 h 1987715"/>
                  <a:gd name="connsiteX2291" fmla="*/ 1514710 w 1748528"/>
                  <a:gd name="connsiteY2291" fmla="*/ 649271 h 1987715"/>
                  <a:gd name="connsiteX2292" fmla="*/ 1516500 w 1748528"/>
                  <a:gd name="connsiteY2292" fmla="*/ 654643 h 1987715"/>
                  <a:gd name="connsiteX2293" fmla="*/ 1518291 w 1748528"/>
                  <a:gd name="connsiteY2293" fmla="*/ 658225 h 1987715"/>
                  <a:gd name="connsiteX2294" fmla="*/ 1519826 w 1748528"/>
                  <a:gd name="connsiteY2294" fmla="*/ 659504 h 1987715"/>
                  <a:gd name="connsiteX2295" fmla="*/ 1523407 w 1748528"/>
                  <a:gd name="connsiteY2295" fmla="*/ 661294 h 1987715"/>
                  <a:gd name="connsiteX2296" fmla="*/ 1525198 w 1748528"/>
                  <a:gd name="connsiteY2296" fmla="*/ 661550 h 1987715"/>
                  <a:gd name="connsiteX2297" fmla="*/ 1527501 w 1748528"/>
                  <a:gd name="connsiteY2297" fmla="*/ 662318 h 1987715"/>
                  <a:gd name="connsiteX2298" fmla="*/ 1528012 w 1748528"/>
                  <a:gd name="connsiteY2298" fmla="*/ 663341 h 1987715"/>
                  <a:gd name="connsiteX2299" fmla="*/ 1528524 w 1748528"/>
                  <a:gd name="connsiteY2299" fmla="*/ 666922 h 1987715"/>
                  <a:gd name="connsiteX2300" fmla="*/ 1529291 w 1748528"/>
                  <a:gd name="connsiteY2300" fmla="*/ 668969 h 1987715"/>
                  <a:gd name="connsiteX2301" fmla="*/ 1531594 w 1748528"/>
                  <a:gd name="connsiteY2301" fmla="*/ 673062 h 1987715"/>
                  <a:gd name="connsiteX2302" fmla="*/ 1532105 w 1748528"/>
                  <a:gd name="connsiteY2302" fmla="*/ 675109 h 1987715"/>
                  <a:gd name="connsiteX2303" fmla="*/ 1531594 w 1748528"/>
                  <a:gd name="connsiteY2303" fmla="*/ 678434 h 1987715"/>
                  <a:gd name="connsiteX2304" fmla="*/ 1531850 w 1748528"/>
                  <a:gd name="connsiteY2304" fmla="*/ 679458 h 1987715"/>
                  <a:gd name="connsiteX2305" fmla="*/ 1533129 w 1748528"/>
                  <a:gd name="connsiteY2305" fmla="*/ 680737 h 1987715"/>
                  <a:gd name="connsiteX2306" fmla="*/ 1536454 w 1748528"/>
                  <a:gd name="connsiteY2306" fmla="*/ 682783 h 1987715"/>
                  <a:gd name="connsiteX2307" fmla="*/ 1538501 w 1748528"/>
                  <a:gd name="connsiteY2307" fmla="*/ 684574 h 1987715"/>
                  <a:gd name="connsiteX2308" fmla="*/ 1539268 w 1748528"/>
                  <a:gd name="connsiteY2308" fmla="*/ 685853 h 1987715"/>
                  <a:gd name="connsiteX2309" fmla="*/ 1540547 w 1748528"/>
                  <a:gd name="connsiteY2309" fmla="*/ 687388 h 1987715"/>
                  <a:gd name="connsiteX2310" fmla="*/ 1541826 w 1748528"/>
                  <a:gd name="connsiteY2310" fmla="*/ 687900 h 1987715"/>
                  <a:gd name="connsiteX2311" fmla="*/ 1544896 w 1748528"/>
                  <a:gd name="connsiteY2311" fmla="*/ 688667 h 1987715"/>
                  <a:gd name="connsiteX2312" fmla="*/ 1546175 w 1748528"/>
                  <a:gd name="connsiteY2312" fmla="*/ 689690 h 1987715"/>
                  <a:gd name="connsiteX2313" fmla="*/ 1547454 w 1748528"/>
                  <a:gd name="connsiteY2313" fmla="*/ 690970 h 1987715"/>
                  <a:gd name="connsiteX2314" fmla="*/ 1549245 w 1748528"/>
                  <a:gd name="connsiteY2314" fmla="*/ 694551 h 1987715"/>
                  <a:gd name="connsiteX2315" fmla="*/ 1551036 w 1748528"/>
                  <a:gd name="connsiteY2315" fmla="*/ 696086 h 1987715"/>
                  <a:gd name="connsiteX2316" fmla="*/ 1552827 w 1748528"/>
                  <a:gd name="connsiteY2316" fmla="*/ 696598 h 1987715"/>
                  <a:gd name="connsiteX2317" fmla="*/ 1555129 w 1748528"/>
                  <a:gd name="connsiteY2317" fmla="*/ 697877 h 1987715"/>
                  <a:gd name="connsiteX2318" fmla="*/ 1557432 w 1748528"/>
                  <a:gd name="connsiteY2318" fmla="*/ 700179 h 1987715"/>
                  <a:gd name="connsiteX2319" fmla="*/ 1560757 w 1748528"/>
                  <a:gd name="connsiteY2319" fmla="*/ 706575 h 1987715"/>
                  <a:gd name="connsiteX2320" fmla="*/ 1564594 w 1748528"/>
                  <a:gd name="connsiteY2320" fmla="*/ 712458 h 1987715"/>
                  <a:gd name="connsiteX2321" fmla="*/ 1570223 w 1748528"/>
                  <a:gd name="connsiteY2321" fmla="*/ 721156 h 1987715"/>
                  <a:gd name="connsiteX2322" fmla="*/ 1572269 w 1748528"/>
                  <a:gd name="connsiteY2322" fmla="*/ 723459 h 1987715"/>
                  <a:gd name="connsiteX2323" fmla="*/ 1576618 w 1748528"/>
                  <a:gd name="connsiteY2323" fmla="*/ 726529 h 1987715"/>
                  <a:gd name="connsiteX2324" fmla="*/ 1577130 w 1748528"/>
                  <a:gd name="connsiteY2324" fmla="*/ 727552 h 1987715"/>
                  <a:gd name="connsiteX2325" fmla="*/ 1578920 w 1748528"/>
                  <a:gd name="connsiteY2325" fmla="*/ 735482 h 1987715"/>
                  <a:gd name="connsiteX2326" fmla="*/ 1580711 w 1748528"/>
                  <a:gd name="connsiteY2326" fmla="*/ 737529 h 1987715"/>
                  <a:gd name="connsiteX2327" fmla="*/ 1592735 w 1748528"/>
                  <a:gd name="connsiteY2327" fmla="*/ 747250 h 1987715"/>
                  <a:gd name="connsiteX2328" fmla="*/ 1596060 w 1748528"/>
                  <a:gd name="connsiteY2328" fmla="*/ 750576 h 1987715"/>
                  <a:gd name="connsiteX2329" fmla="*/ 1597851 w 1748528"/>
                  <a:gd name="connsiteY2329" fmla="*/ 754157 h 1987715"/>
                  <a:gd name="connsiteX2330" fmla="*/ 1598874 w 1748528"/>
                  <a:gd name="connsiteY2330" fmla="*/ 757483 h 1987715"/>
                  <a:gd name="connsiteX2331" fmla="*/ 1598874 w 1748528"/>
                  <a:gd name="connsiteY2331" fmla="*/ 764390 h 1987715"/>
                  <a:gd name="connsiteX2332" fmla="*/ 1598618 w 1748528"/>
                  <a:gd name="connsiteY2332" fmla="*/ 770530 h 1987715"/>
                  <a:gd name="connsiteX2333" fmla="*/ 1599386 w 1748528"/>
                  <a:gd name="connsiteY2333" fmla="*/ 774878 h 1987715"/>
                  <a:gd name="connsiteX2334" fmla="*/ 1600665 w 1748528"/>
                  <a:gd name="connsiteY2334" fmla="*/ 776413 h 1987715"/>
                  <a:gd name="connsiteX2335" fmla="*/ 1602967 w 1748528"/>
                  <a:gd name="connsiteY2335" fmla="*/ 777181 h 1987715"/>
                  <a:gd name="connsiteX2336" fmla="*/ 1605270 w 1748528"/>
                  <a:gd name="connsiteY2336" fmla="*/ 776925 h 1987715"/>
                  <a:gd name="connsiteX2337" fmla="*/ 1607061 w 1748528"/>
                  <a:gd name="connsiteY2337" fmla="*/ 776158 h 1987715"/>
                  <a:gd name="connsiteX2338" fmla="*/ 1610386 w 1748528"/>
                  <a:gd name="connsiteY2338" fmla="*/ 773344 h 1987715"/>
                  <a:gd name="connsiteX2339" fmla="*/ 1613712 w 1748528"/>
                  <a:gd name="connsiteY2339" fmla="*/ 769762 h 1987715"/>
                  <a:gd name="connsiteX2340" fmla="*/ 1614991 w 1748528"/>
                  <a:gd name="connsiteY2340" fmla="*/ 768995 h 1987715"/>
                  <a:gd name="connsiteX2341" fmla="*/ 1617805 w 1748528"/>
                  <a:gd name="connsiteY2341" fmla="*/ 768483 h 1987715"/>
                  <a:gd name="connsiteX2342" fmla="*/ 1619084 w 1748528"/>
                  <a:gd name="connsiteY2342" fmla="*/ 768483 h 1987715"/>
                  <a:gd name="connsiteX2343" fmla="*/ 1621898 w 1748528"/>
                  <a:gd name="connsiteY2343" fmla="*/ 769506 h 1987715"/>
                  <a:gd name="connsiteX2344" fmla="*/ 1624201 w 1748528"/>
                  <a:gd name="connsiteY2344" fmla="*/ 771041 h 1987715"/>
                  <a:gd name="connsiteX2345" fmla="*/ 1626759 w 1748528"/>
                  <a:gd name="connsiteY2345" fmla="*/ 773599 h 1987715"/>
                  <a:gd name="connsiteX2346" fmla="*/ 1630596 w 1748528"/>
                  <a:gd name="connsiteY2346" fmla="*/ 776413 h 1987715"/>
                  <a:gd name="connsiteX2347" fmla="*/ 1632387 w 1748528"/>
                  <a:gd name="connsiteY2347" fmla="*/ 778204 h 1987715"/>
                  <a:gd name="connsiteX2348" fmla="*/ 1635712 w 1748528"/>
                  <a:gd name="connsiteY2348" fmla="*/ 781018 h 1987715"/>
                  <a:gd name="connsiteX2349" fmla="*/ 1641596 w 1748528"/>
                  <a:gd name="connsiteY2349" fmla="*/ 784088 h 1987715"/>
                  <a:gd name="connsiteX2350" fmla="*/ 1646457 w 1748528"/>
                  <a:gd name="connsiteY2350" fmla="*/ 787158 h 1987715"/>
                  <a:gd name="connsiteX2351" fmla="*/ 1648759 w 1748528"/>
                  <a:gd name="connsiteY2351" fmla="*/ 789204 h 1987715"/>
                  <a:gd name="connsiteX2352" fmla="*/ 1653876 w 1748528"/>
                  <a:gd name="connsiteY2352" fmla="*/ 792530 h 1987715"/>
                  <a:gd name="connsiteX2353" fmla="*/ 1657457 w 1748528"/>
                  <a:gd name="connsiteY2353" fmla="*/ 794577 h 1987715"/>
                  <a:gd name="connsiteX2354" fmla="*/ 1658480 w 1748528"/>
                  <a:gd name="connsiteY2354" fmla="*/ 795088 h 1987715"/>
                  <a:gd name="connsiteX2355" fmla="*/ 1661806 w 1748528"/>
                  <a:gd name="connsiteY2355" fmla="*/ 800460 h 1987715"/>
                  <a:gd name="connsiteX2356" fmla="*/ 1663852 w 1748528"/>
                  <a:gd name="connsiteY2356" fmla="*/ 802251 h 1987715"/>
                  <a:gd name="connsiteX2357" fmla="*/ 1666922 w 1748528"/>
                  <a:gd name="connsiteY2357" fmla="*/ 803274 h 1987715"/>
                  <a:gd name="connsiteX2358" fmla="*/ 1668202 w 1748528"/>
                  <a:gd name="connsiteY2358" fmla="*/ 804298 h 1987715"/>
                  <a:gd name="connsiteX2359" fmla="*/ 1669992 w 1748528"/>
                  <a:gd name="connsiteY2359" fmla="*/ 806600 h 1987715"/>
                  <a:gd name="connsiteX2360" fmla="*/ 1673062 w 1748528"/>
                  <a:gd name="connsiteY2360" fmla="*/ 811205 h 1987715"/>
                  <a:gd name="connsiteX2361" fmla="*/ 1675620 w 1748528"/>
                  <a:gd name="connsiteY2361" fmla="*/ 813507 h 1987715"/>
                  <a:gd name="connsiteX2362" fmla="*/ 1678434 w 1748528"/>
                  <a:gd name="connsiteY2362" fmla="*/ 815298 h 1987715"/>
                  <a:gd name="connsiteX2363" fmla="*/ 1684574 w 1748528"/>
                  <a:gd name="connsiteY2363" fmla="*/ 818112 h 1987715"/>
                  <a:gd name="connsiteX2364" fmla="*/ 1691993 w 1748528"/>
                  <a:gd name="connsiteY2364" fmla="*/ 822461 h 1987715"/>
                  <a:gd name="connsiteX2365" fmla="*/ 1697877 w 1748528"/>
                  <a:gd name="connsiteY2365" fmla="*/ 826810 h 1987715"/>
                  <a:gd name="connsiteX2366" fmla="*/ 1698900 w 1748528"/>
                  <a:gd name="connsiteY2366" fmla="*/ 828089 h 1987715"/>
                  <a:gd name="connsiteX2367" fmla="*/ 1700179 w 1748528"/>
                  <a:gd name="connsiteY2367" fmla="*/ 831415 h 1987715"/>
                  <a:gd name="connsiteX2368" fmla="*/ 1703505 w 1748528"/>
                  <a:gd name="connsiteY2368" fmla="*/ 836275 h 1987715"/>
                  <a:gd name="connsiteX2369" fmla="*/ 1705295 w 1748528"/>
                  <a:gd name="connsiteY2369" fmla="*/ 838066 h 1987715"/>
                  <a:gd name="connsiteX2370" fmla="*/ 1707598 w 1748528"/>
                  <a:gd name="connsiteY2370" fmla="*/ 840113 h 1987715"/>
                  <a:gd name="connsiteX2371" fmla="*/ 1710412 w 1748528"/>
                  <a:gd name="connsiteY2371" fmla="*/ 843182 h 1987715"/>
                  <a:gd name="connsiteX2372" fmla="*/ 1711691 w 1748528"/>
                  <a:gd name="connsiteY2372" fmla="*/ 846508 h 1987715"/>
                  <a:gd name="connsiteX2373" fmla="*/ 1712714 w 1748528"/>
                  <a:gd name="connsiteY2373" fmla="*/ 849834 h 1987715"/>
                  <a:gd name="connsiteX2374" fmla="*/ 1715016 w 1748528"/>
                  <a:gd name="connsiteY2374" fmla="*/ 851624 h 1987715"/>
                  <a:gd name="connsiteX2375" fmla="*/ 1715784 w 1748528"/>
                  <a:gd name="connsiteY2375" fmla="*/ 854438 h 1987715"/>
                  <a:gd name="connsiteX2376" fmla="*/ 1718086 w 1748528"/>
                  <a:gd name="connsiteY2376" fmla="*/ 855206 h 1987715"/>
                  <a:gd name="connsiteX2377" fmla="*/ 1719366 w 1748528"/>
                  <a:gd name="connsiteY2377" fmla="*/ 856997 h 1987715"/>
                  <a:gd name="connsiteX2378" fmla="*/ 1723970 w 1748528"/>
                  <a:gd name="connsiteY2378" fmla="*/ 862369 h 1987715"/>
                  <a:gd name="connsiteX2379" fmla="*/ 1724993 w 1748528"/>
                  <a:gd name="connsiteY2379" fmla="*/ 863904 h 1987715"/>
                  <a:gd name="connsiteX2380" fmla="*/ 1728063 w 1748528"/>
                  <a:gd name="connsiteY2380" fmla="*/ 872602 h 1987715"/>
                  <a:gd name="connsiteX2381" fmla="*/ 1729087 w 1748528"/>
                  <a:gd name="connsiteY2381" fmla="*/ 877974 h 1987715"/>
                  <a:gd name="connsiteX2382" fmla="*/ 1730366 w 1748528"/>
                  <a:gd name="connsiteY2382" fmla="*/ 880532 h 1987715"/>
                  <a:gd name="connsiteX2383" fmla="*/ 1731901 w 1748528"/>
                  <a:gd name="connsiteY2383" fmla="*/ 882323 h 1987715"/>
                  <a:gd name="connsiteX2384" fmla="*/ 1734715 w 1748528"/>
                  <a:gd name="connsiteY2384" fmla="*/ 884369 h 1987715"/>
                  <a:gd name="connsiteX2385" fmla="*/ 1734970 w 1748528"/>
                  <a:gd name="connsiteY2385" fmla="*/ 885137 h 1987715"/>
                  <a:gd name="connsiteX2386" fmla="*/ 1748529 w 1748528"/>
                  <a:gd name="connsiteY2386" fmla="*/ 911486 h 1987715"/>
                  <a:gd name="connsiteX2387" fmla="*/ 1748529 w 1748528"/>
                  <a:gd name="connsiteY2387" fmla="*/ 914300 h 1987715"/>
                  <a:gd name="connsiteX2388" fmla="*/ 1748273 w 1748528"/>
                  <a:gd name="connsiteY2388" fmla="*/ 917882 h 1987715"/>
                  <a:gd name="connsiteX2389" fmla="*/ 1746227 w 1748528"/>
                  <a:gd name="connsiteY2389" fmla="*/ 922998 h 1987715"/>
                  <a:gd name="connsiteX2390" fmla="*/ 1743157 w 1748528"/>
                  <a:gd name="connsiteY2390" fmla="*/ 929905 h 1987715"/>
                  <a:gd name="connsiteX2391" fmla="*/ 1741110 w 1748528"/>
                  <a:gd name="connsiteY2391" fmla="*/ 934510 h 1987715"/>
                  <a:gd name="connsiteX2392" fmla="*/ 1738552 w 1748528"/>
                  <a:gd name="connsiteY2392" fmla="*/ 938859 h 1987715"/>
                  <a:gd name="connsiteX2393" fmla="*/ 1736250 w 1748528"/>
                  <a:gd name="connsiteY2393" fmla="*/ 943720 h 1987715"/>
                  <a:gd name="connsiteX2394" fmla="*/ 1735738 w 1748528"/>
                  <a:gd name="connsiteY2394" fmla="*/ 946534 h 1987715"/>
                  <a:gd name="connsiteX2395" fmla="*/ 1735994 w 1748528"/>
                  <a:gd name="connsiteY2395" fmla="*/ 949348 h 198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</a:cxnLst>
                <a:rect l="l" t="t" r="r" b="b"/>
                <a:pathLst>
                  <a:path w="1748528" h="1987715">
                    <a:moveTo>
                      <a:pt x="1735994" y="949345"/>
                    </a:moveTo>
                    <a:lnTo>
                      <a:pt x="1731645" y="950624"/>
                    </a:lnTo>
                    <a:lnTo>
                      <a:pt x="1728063" y="952927"/>
                    </a:lnTo>
                    <a:lnTo>
                      <a:pt x="1725249" y="956252"/>
                    </a:lnTo>
                    <a:lnTo>
                      <a:pt x="1722691" y="958043"/>
                    </a:lnTo>
                    <a:lnTo>
                      <a:pt x="1719110" y="961113"/>
                    </a:lnTo>
                    <a:lnTo>
                      <a:pt x="1717063" y="961624"/>
                    </a:lnTo>
                    <a:lnTo>
                      <a:pt x="1716040" y="962392"/>
                    </a:lnTo>
                    <a:lnTo>
                      <a:pt x="1713482" y="965973"/>
                    </a:lnTo>
                    <a:lnTo>
                      <a:pt x="1712714" y="966741"/>
                    </a:lnTo>
                    <a:lnTo>
                      <a:pt x="1709133" y="968020"/>
                    </a:lnTo>
                    <a:lnTo>
                      <a:pt x="1706319" y="968532"/>
                    </a:lnTo>
                    <a:lnTo>
                      <a:pt x="1702737" y="970322"/>
                    </a:lnTo>
                    <a:lnTo>
                      <a:pt x="1700691" y="971090"/>
                    </a:lnTo>
                    <a:lnTo>
                      <a:pt x="1699156" y="972625"/>
                    </a:lnTo>
                    <a:lnTo>
                      <a:pt x="1693784" y="974671"/>
                    </a:lnTo>
                    <a:lnTo>
                      <a:pt x="1690970" y="975183"/>
                    </a:lnTo>
                    <a:lnTo>
                      <a:pt x="1689946" y="974415"/>
                    </a:lnTo>
                    <a:lnTo>
                      <a:pt x="1686620" y="970834"/>
                    </a:lnTo>
                    <a:lnTo>
                      <a:pt x="1683806" y="968787"/>
                    </a:lnTo>
                    <a:lnTo>
                      <a:pt x="1680993" y="968020"/>
                    </a:lnTo>
                    <a:lnTo>
                      <a:pt x="1679713" y="968020"/>
                    </a:lnTo>
                    <a:lnTo>
                      <a:pt x="1677411" y="969043"/>
                    </a:lnTo>
                    <a:lnTo>
                      <a:pt x="1673829" y="971090"/>
                    </a:lnTo>
                    <a:lnTo>
                      <a:pt x="1671783" y="973392"/>
                    </a:lnTo>
                    <a:lnTo>
                      <a:pt x="1667690" y="975183"/>
                    </a:lnTo>
                    <a:lnTo>
                      <a:pt x="1664108" y="975439"/>
                    </a:lnTo>
                    <a:lnTo>
                      <a:pt x="1660015" y="976462"/>
                    </a:lnTo>
                    <a:lnTo>
                      <a:pt x="1657969" y="977485"/>
                    </a:lnTo>
                    <a:lnTo>
                      <a:pt x="1654899" y="977741"/>
                    </a:lnTo>
                    <a:lnTo>
                      <a:pt x="1654387" y="982346"/>
                    </a:lnTo>
                    <a:lnTo>
                      <a:pt x="1652597" y="982602"/>
                    </a:lnTo>
                    <a:lnTo>
                      <a:pt x="1650294" y="983625"/>
                    </a:lnTo>
                    <a:lnTo>
                      <a:pt x="1649015" y="985671"/>
                    </a:lnTo>
                    <a:lnTo>
                      <a:pt x="1647224" y="987462"/>
                    </a:lnTo>
                    <a:lnTo>
                      <a:pt x="1644410" y="988741"/>
                    </a:lnTo>
                    <a:lnTo>
                      <a:pt x="1642620" y="990788"/>
                    </a:lnTo>
                    <a:lnTo>
                      <a:pt x="1642875" y="993602"/>
                    </a:lnTo>
                    <a:lnTo>
                      <a:pt x="1642620" y="994625"/>
                    </a:lnTo>
                    <a:lnTo>
                      <a:pt x="1641340" y="996928"/>
                    </a:lnTo>
                    <a:lnTo>
                      <a:pt x="1638270" y="998462"/>
                    </a:lnTo>
                    <a:lnTo>
                      <a:pt x="1634689" y="998462"/>
                    </a:lnTo>
                    <a:lnTo>
                      <a:pt x="1633666" y="998718"/>
                    </a:lnTo>
                    <a:lnTo>
                      <a:pt x="1631875" y="1000509"/>
                    </a:lnTo>
                    <a:lnTo>
                      <a:pt x="1631108" y="1002556"/>
                    </a:lnTo>
                    <a:lnTo>
                      <a:pt x="1630084" y="1003067"/>
                    </a:lnTo>
                    <a:lnTo>
                      <a:pt x="1627782" y="1003323"/>
                    </a:lnTo>
                    <a:lnTo>
                      <a:pt x="1624456" y="1001788"/>
                    </a:lnTo>
                    <a:lnTo>
                      <a:pt x="1621898" y="1001788"/>
                    </a:lnTo>
                    <a:lnTo>
                      <a:pt x="1619852" y="1002811"/>
                    </a:lnTo>
                    <a:lnTo>
                      <a:pt x="1618317" y="1004602"/>
                    </a:lnTo>
                    <a:lnTo>
                      <a:pt x="1617293" y="1008440"/>
                    </a:lnTo>
                    <a:lnTo>
                      <a:pt x="1613456" y="1013556"/>
                    </a:lnTo>
                    <a:lnTo>
                      <a:pt x="1605781" y="1018672"/>
                    </a:lnTo>
                    <a:lnTo>
                      <a:pt x="1600153" y="1024044"/>
                    </a:lnTo>
                    <a:lnTo>
                      <a:pt x="1595805" y="1025324"/>
                    </a:lnTo>
                    <a:lnTo>
                      <a:pt x="1595293" y="1026091"/>
                    </a:lnTo>
                    <a:lnTo>
                      <a:pt x="1592990" y="1029161"/>
                    </a:lnTo>
                    <a:lnTo>
                      <a:pt x="1590432" y="1030184"/>
                    </a:lnTo>
                    <a:lnTo>
                      <a:pt x="1587874" y="1032231"/>
                    </a:lnTo>
                    <a:lnTo>
                      <a:pt x="1586595" y="1033510"/>
                    </a:lnTo>
                    <a:lnTo>
                      <a:pt x="1581734" y="1039905"/>
                    </a:lnTo>
                    <a:lnTo>
                      <a:pt x="1577641" y="1042208"/>
                    </a:lnTo>
                    <a:lnTo>
                      <a:pt x="1574316" y="1044510"/>
                    </a:lnTo>
                    <a:lnTo>
                      <a:pt x="1570734" y="1046301"/>
                    </a:lnTo>
                    <a:lnTo>
                      <a:pt x="1567664" y="1048347"/>
                    </a:lnTo>
                    <a:lnTo>
                      <a:pt x="1564339" y="1052441"/>
                    </a:lnTo>
                    <a:lnTo>
                      <a:pt x="1562804" y="1055766"/>
                    </a:lnTo>
                    <a:lnTo>
                      <a:pt x="1562292" y="1059348"/>
                    </a:lnTo>
                    <a:lnTo>
                      <a:pt x="1560501" y="1062673"/>
                    </a:lnTo>
                    <a:lnTo>
                      <a:pt x="1561013" y="1063952"/>
                    </a:lnTo>
                    <a:lnTo>
                      <a:pt x="1562292" y="1065487"/>
                    </a:lnTo>
                    <a:lnTo>
                      <a:pt x="1566641" y="1069580"/>
                    </a:lnTo>
                    <a:lnTo>
                      <a:pt x="1567408" y="1071883"/>
                    </a:lnTo>
                    <a:lnTo>
                      <a:pt x="1567408" y="1074697"/>
                    </a:lnTo>
                    <a:lnTo>
                      <a:pt x="1565618" y="1079557"/>
                    </a:lnTo>
                    <a:lnTo>
                      <a:pt x="1565362" y="1080581"/>
                    </a:lnTo>
                    <a:lnTo>
                      <a:pt x="1566129" y="1082883"/>
                    </a:lnTo>
                    <a:lnTo>
                      <a:pt x="1569199" y="1086465"/>
                    </a:lnTo>
                    <a:lnTo>
                      <a:pt x="1570223" y="1088511"/>
                    </a:lnTo>
                    <a:lnTo>
                      <a:pt x="1569711" y="1090558"/>
                    </a:lnTo>
                    <a:lnTo>
                      <a:pt x="1567408" y="1091837"/>
                    </a:lnTo>
                    <a:lnTo>
                      <a:pt x="1565874" y="1092348"/>
                    </a:lnTo>
                    <a:lnTo>
                      <a:pt x="1563059" y="1092604"/>
                    </a:lnTo>
                    <a:lnTo>
                      <a:pt x="1561013" y="1091581"/>
                    </a:lnTo>
                    <a:lnTo>
                      <a:pt x="1559222" y="1089279"/>
                    </a:lnTo>
                    <a:lnTo>
                      <a:pt x="1557432" y="1087999"/>
                    </a:lnTo>
                    <a:lnTo>
                      <a:pt x="1555385" y="1087232"/>
                    </a:lnTo>
                    <a:lnTo>
                      <a:pt x="1553850" y="1086976"/>
                    </a:lnTo>
                    <a:lnTo>
                      <a:pt x="1550780" y="1087999"/>
                    </a:lnTo>
                    <a:lnTo>
                      <a:pt x="1548222" y="1091325"/>
                    </a:lnTo>
                    <a:lnTo>
                      <a:pt x="1546687" y="1095930"/>
                    </a:lnTo>
                    <a:lnTo>
                      <a:pt x="1545408" y="1097209"/>
                    </a:lnTo>
                    <a:lnTo>
                      <a:pt x="1541571" y="1100023"/>
                    </a:lnTo>
                    <a:lnTo>
                      <a:pt x="1541826" y="1103349"/>
                    </a:lnTo>
                    <a:lnTo>
                      <a:pt x="1541571" y="1104884"/>
                    </a:lnTo>
                    <a:lnTo>
                      <a:pt x="1539524" y="1106163"/>
                    </a:lnTo>
                    <a:lnTo>
                      <a:pt x="1537478" y="1105907"/>
                    </a:lnTo>
                    <a:lnTo>
                      <a:pt x="1532361" y="1104628"/>
                    </a:lnTo>
                    <a:lnTo>
                      <a:pt x="1525710" y="1102581"/>
                    </a:lnTo>
                    <a:lnTo>
                      <a:pt x="1523919" y="1102325"/>
                    </a:lnTo>
                    <a:lnTo>
                      <a:pt x="1522128" y="1102581"/>
                    </a:lnTo>
                    <a:lnTo>
                      <a:pt x="1520593" y="1103860"/>
                    </a:lnTo>
                    <a:lnTo>
                      <a:pt x="1516245" y="1106930"/>
                    </a:lnTo>
                    <a:lnTo>
                      <a:pt x="1514710" y="1108465"/>
                    </a:lnTo>
                    <a:lnTo>
                      <a:pt x="1512919" y="1111023"/>
                    </a:lnTo>
                    <a:lnTo>
                      <a:pt x="1510872" y="1114349"/>
                    </a:lnTo>
                    <a:lnTo>
                      <a:pt x="1509593" y="1115372"/>
                    </a:lnTo>
                    <a:lnTo>
                      <a:pt x="1508058" y="1116140"/>
                    </a:lnTo>
                    <a:lnTo>
                      <a:pt x="1504221" y="1116651"/>
                    </a:lnTo>
                    <a:lnTo>
                      <a:pt x="1500128" y="1116140"/>
                    </a:lnTo>
                    <a:lnTo>
                      <a:pt x="1496802" y="1114861"/>
                    </a:lnTo>
                    <a:lnTo>
                      <a:pt x="1495011" y="1114605"/>
                    </a:lnTo>
                    <a:lnTo>
                      <a:pt x="1490918" y="1115628"/>
                    </a:lnTo>
                    <a:lnTo>
                      <a:pt x="1489128" y="1115628"/>
                    </a:lnTo>
                    <a:lnTo>
                      <a:pt x="1482732" y="1112302"/>
                    </a:lnTo>
                    <a:lnTo>
                      <a:pt x="1479918" y="1111535"/>
                    </a:lnTo>
                    <a:lnTo>
                      <a:pt x="1477104" y="1111535"/>
                    </a:lnTo>
                    <a:lnTo>
                      <a:pt x="1475057" y="1112302"/>
                    </a:lnTo>
                    <a:lnTo>
                      <a:pt x="1471988" y="1115372"/>
                    </a:lnTo>
                    <a:lnTo>
                      <a:pt x="1471476" y="1117419"/>
                    </a:lnTo>
                    <a:lnTo>
                      <a:pt x="1471220" y="1119977"/>
                    </a:lnTo>
                    <a:lnTo>
                      <a:pt x="1471988" y="1121512"/>
                    </a:lnTo>
                    <a:lnTo>
                      <a:pt x="1474034" y="1124838"/>
                    </a:lnTo>
                    <a:lnTo>
                      <a:pt x="1475569" y="1126628"/>
                    </a:lnTo>
                    <a:lnTo>
                      <a:pt x="1477104" y="1128931"/>
                    </a:lnTo>
                    <a:lnTo>
                      <a:pt x="1477872" y="1130721"/>
                    </a:lnTo>
                    <a:lnTo>
                      <a:pt x="1477872" y="1135326"/>
                    </a:lnTo>
                    <a:lnTo>
                      <a:pt x="1477360" y="1136861"/>
                    </a:lnTo>
                    <a:lnTo>
                      <a:pt x="1475825" y="1138908"/>
                    </a:lnTo>
                    <a:lnTo>
                      <a:pt x="1473011" y="1141466"/>
                    </a:lnTo>
                    <a:lnTo>
                      <a:pt x="1471220" y="1142745"/>
                    </a:lnTo>
                    <a:lnTo>
                      <a:pt x="1467383" y="1144536"/>
                    </a:lnTo>
                    <a:lnTo>
                      <a:pt x="1464569" y="1144536"/>
                    </a:lnTo>
                    <a:lnTo>
                      <a:pt x="1460732" y="1144024"/>
                    </a:lnTo>
                    <a:lnTo>
                      <a:pt x="1457662" y="1141466"/>
                    </a:lnTo>
                    <a:lnTo>
                      <a:pt x="1456127" y="1141466"/>
                    </a:lnTo>
                    <a:lnTo>
                      <a:pt x="1454848" y="1141977"/>
                    </a:lnTo>
                    <a:lnTo>
                      <a:pt x="1453313" y="1143768"/>
                    </a:lnTo>
                    <a:lnTo>
                      <a:pt x="1453313" y="1145303"/>
                    </a:lnTo>
                    <a:lnTo>
                      <a:pt x="1456638" y="1149396"/>
                    </a:lnTo>
                    <a:lnTo>
                      <a:pt x="1458173" y="1151443"/>
                    </a:lnTo>
                    <a:lnTo>
                      <a:pt x="1458941" y="1154513"/>
                    </a:lnTo>
                    <a:lnTo>
                      <a:pt x="1459452" y="1160397"/>
                    </a:lnTo>
                    <a:lnTo>
                      <a:pt x="1458941" y="1161931"/>
                    </a:lnTo>
                    <a:lnTo>
                      <a:pt x="1455871" y="1163978"/>
                    </a:lnTo>
                    <a:lnTo>
                      <a:pt x="1452034" y="1164234"/>
                    </a:lnTo>
                    <a:lnTo>
                      <a:pt x="1448708" y="1164234"/>
                    </a:lnTo>
                    <a:lnTo>
                      <a:pt x="1443336" y="1164490"/>
                    </a:lnTo>
                    <a:lnTo>
                      <a:pt x="1440778" y="1166280"/>
                    </a:lnTo>
                    <a:lnTo>
                      <a:pt x="1434382" y="1173699"/>
                    </a:lnTo>
                    <a:lnTo>
                      <a:pt x="1432591" y="1178816"/>
                    </a:lnTo>
                    <a:lnTo>
                      <a:pt x="1429777" y="1181374"/>
                    </a:lnTo>
                    <a:lnTo>
                      <a:pt x="1423894" y="1184188"/>
                    </a:lnTo>
                    <a:lnTo>
                      <a:pt x="1418777" y="1188025"/>
                    </a:lnTo>
                    <a:lnTo>
                      <a:pt x="1412637" y="1191862"/>
                    </a:lnTo>
                    <a:lnTo>
                      <a:pt x="1409056" y="1192630"/>
                    </a:lnTo>
                    <a:lnTo>
                      <a:pt x="1403940" y="1191095"/>
                    </a:lnTo>
                    <a:lnTo>
                      <a:pt x="1400870" y="1191351"/>
                    </a:lnTo>
                    <a:lnTo>
                      <a:pt x="1398823" y="1191862"/>
                    </a:lnTo>
                    <a:lnTo>
                      <a:pt x="1396265" y="1194165"/>
                    </a:lnTo>
                    <a:lnTo>
                      <a:pt x="1394986" y="1196723"/>
                    </a:lnTo>
                    <a:lnTo>
                      <a:pt x="1393707" y="1200816"/>
                    </a:lnTo>
                    <a:lnTo>
                      <a:pt x="1391404" y="1203118"/>
                    </a:lnTo>
                    <a:lnTo>
                      <a:pt x="1387311" y="1204909"/>
                    </a:lnTo>
                    <a:lnTo>
                      <a:pt x="1385265" y="1206444"/>
                    </a:lnTo>
                    <a:lnTo>
                      <a:pt x="1383474" y="1208235"/>
                    </a:lnTo>
                    <a:lnTo>
                      <a:pt x="1379892" y="1212584"/>
                    </a:lnTo>
                    <a:lnTo>
                      <a:pt x="1378358" y="1215398"/>
                    </a:lnTo>
                    <a:lnTo>
                      <a:pt x="1376567" y="1220770"/>
                    </a:lnTo>
                    <a:lnTo>
                      <a:pt x="1374776" y="1221793"/>
                    </a:lnTo>
                    <a:lnTo>
                      <a:pt x="1371962" y="1222305"/>
                    </a:lnTo>
                    <a:lnTo>
                      <a:pt x="1369404" y="1222049"/>
                    </a:lnTo>
                    <a:lnTo>
                      <a:pt x="1367613" y="1222561"/>
                    </a:lnTo>
                    <a:lnTo>
                      <a:pt x="1363520" y="1225375"/>
                    </a:lnTo>
                    <a:lnTo>
                      <a:pt x="1361473" y="1227933"/>
                    </a:lnTo>
                    <a:lnTo>
                      <a:pt x="1359427" y="1231770"/>
                    </a:lnTo>
                    <a:lnTo>
                      <a:pt x="1358404" y="1235608"/>
                    </a:lnTo>
                    <a:lnTo>
                      <a:pt x="1358404" y="1238422"/>
                    </a:lnTo>
                    <a:lnTo>
                      <a:pt x="1358915" y="1242259"/>
                    </a:lnTo>
                    <a:lnTo>
                      <a:pt x="1360450" y="1246096"/>
                    </a:lnTo>
                    <a:lnTo>
                      <a:pt x="1362753" y="1249678"/>
                    </a:lnTo>
                    <a:lnTo>
                      <a:pt x="1363520" y="1252236"/>
                    </a:lnTo>
                    <a:lnTo>
                      <a:pt x="1363008" y="1254538"/>
                    </a:lnTo>
                    <a:lnTo>
                      <a:pt x="1361729" y="1256841"/>
                    </a:lnTo>
                    <a:lnTo>
                      <a:pt x="1359171" y="1259655"/>
                    </a:lnTo>
                    <a:lnTo>
                      <a:pt x="1353799" y="1262724"/>
                    </a:lnTo>
                    <a:lnTo>
                      <a:pt x="1351241" y="1262980"/>
                    </a:lnTo>
                    <a:lnTo>
                      <a:pt x="1349706" y="1261701"/>
                    </a:lnTo>
                    <a:lnTo>
                      <a:pt x="1346636" y="1257864"/>
                    </a:lnTo>
                    <a:lnTo>
                      <a:pt x="1344078" y="1256585"/>
                    </a:lnTo>
                    <a:lnTo>
                      <a:pt x="1341519" y="1256073"/>
                    </a:lnTo>
                    <a:lnTo>
                      <a:pt x="1336147" y="1257352"/>
                    </a:lnTo>
                    <a:lnTo>
                      <a:pt x="1334868" y="1257352"/>
                    </a:lnTo>
                    <a:lnTo>
                      <a:pt x="1332310" y="1256585"/>
                    </a:lnTo>
                    <a:lnTo>
                      <a:pt x="1330263" y="1255562"/>
                    </a:lnTo>
                    <a:lnTo>
                      <a:pt x="1325147" y="1251980"/>
                    </a:lnTo>
                    <a:lnTo>
                      <a:pt x="1322333" y="1251468"/>
                    </a:lnTo>
                    <a:lnTo>
                      <a:pt x="1319775" y="1251468"/>
                    </a:lnTo>
                    <a:lnTo>
                      <a:pt x="1317728" y="1250957"/>
                    </a:lnTo>
                    <a:lnTo>
                      <a:pt x="1315937" y="1249678"/>
                    </a:lnTo>
                    <a:lnTo>
                      <a:pt x="1315426" y="1248399"/>
                    </a:lnTo>
                    <a:lnTo>
                      <a:pt x="1313379" y="1247887"/>
                    </a:lnTo>
                    <a:lnTo>
                      <a:pt x="1311077" y="1248399"/>
                    </a:lnTo>
                    <a:lnTo>
                      <a:pt x="1307495" y="1250445"/>
                    </a:lnTo>
                    <a:lnTo>
                      <a:pt x="1306216" y="1252492"/>
                    </a:lnTo>
                    <a:lnTo>
                      <a:pt x="1306472" y="1256073"/>
                    </a:lnTo>
                    <a:lnTo>
                      <a:pt x="1304426" y="1258120"/>
                    </a:lnTo>
                    <a:lnTo>
                      <a:pt x="1302635" y="1258631"/>
                    </a:lnTo>
                    <a:lnTo>
                      <a:pt x="1301612" y="1260166"/>
                    </a:lnTo>
                    <a:lnTo>
                      <a:pt x="1300588" y="1264004"/>
                    </a:lnTo>
                    <a:lnTo>
                      <a:pt x="1298798" y="1265027"/>
                    </a:lnTo>
                    <a:lnTo>
                      <a:pt x="1297007" y="1265027"/>
                    </a:lnTo>
                    <a:lnTo>
                      <a:pt x="1294704" y="1263492"/>
                    </a:lnTo>
                    <a:lnTo>
                      <a:pt x="1293170" y="1261957"/>
                    </a:lnTo>
                    <a:lnTo>
                      <a:pt x="1288309" y="1255050"/>
                    </a:lnTo>
                    <a:lnTo>
                      <a:pt x="1283960" y="1250445"/>
                    </a:lnTo>
                    <a:lnTo>
                      <a:pt x="1280890" y="1248654"/>
                    </a:lnTo>
                    <a:lnTo>
                      <a:pt x="1278076" y="1249166"/>
                    </a:lnTo>
                    <a:lnTo>
                      <a:pt x="1276541" y="1250189"/>
                    </a:lnTo>
                    <a:lnTo>
                      <a:pt x="1276285" y="1252492"/>
                    </a:lnTo>
                    <a:lnTo>
                      <a:pt x="1277309" y="1254538"/>
                    </a:lnTo>
                    <a:lnTo>
                      <a:pt x="1281402" y="1257608"/>
                    </a:lnTo>
                    <a:lnTo>
                      <a:pt x="1282169" y="1258887"/>
                    </a:lnTo>
                    <a:lnTo>
                      <a:pt x="1282937" y="1264771"/>
                    </a:lnTo>
                    <a:lnTo>
                      <a:pt x="1283960" y="1268097"/>
                    </a:lnTo>
                    <a:lnTo>
                      <a:pt x="1286518" y="1270143"/>
                    </a:lnTo>
                    <a:lnTo>
                      <a:pt x="1287286" y="1271931"/>
                    </a:lnTo>
                    <a:lnTo>
                      <a:pt x="1286774" y="1273978"/>
                    </a:lnTo>
                    <a:lnTo>
                      <a:pt x="1284216" y="1276536"/>
                    </a:lnTo>
                    <a:lnTo>
                      <a:pt x="1283704" y="1277559"/>
                    </a:lnTo>
                    <a:lnTo>
                      <a:pt x="1283960" y="1279606"/>
                    </a:lnTo>
                    <a:lnTo>
                      <a:pt x="1285495" y="1282164"/>
                    </a:lnTo>
                    <a:lnTo>
                      <a:pt x="1286007" y="1283955"/>
                    </a:lnTo>
                    <a:lnTo>
                      <a:pt x="1287030" y="1285746"/>
                    </a:lnTo>
                    <a:lnTo>
                      <a:pt x="1290356" y="1289583"/>
                    </a:lnTo>
                    <a:lnTo>
                      <a:pt x="1290611" y="1290350"/>
                    </a:lnTo>
                    <a:lnTo>
                      <a:pt x="1290100" y="1292909"/>
                    </a:lnTo>
                    <a:lnTo>
                      <a:pt x="1290611" y="1293676"/>
                    </a:lnTo>
                    <a:lnTo>
                      <a:pt x="1290356" y="1297513"/>
                    </a:lnTo>
                    <a:lnTo>
                      <a:pt x="1288821" y="1299304"/>
                    </a:lnTo>
                    <a:lnTo>
                      <a:pt x="1284216" y="1300583"/>
                    </a:lnTo>
                    <a:lnTo>
                      <a:pt x="1282937" y="1301862"/>
                    </a:lnTo>
                    <a:lnTo>
                      <a:pt x="1281658" y="1304676"/>
                    </a:lnTo>
                    <a:lnTo>
                      <a:pt x="1281402" y="1307490"/>
                    </a:lnTo>
                    <a:lnTo>
                      <a:pt x="1282681" y="1309537"/>
                    </a:lnTo>
                    <a:lnTo>
                      <a:pt x="1284472" y="1310816"/>
                    </a:lnTo>
                    <a:lnTo>
                      <a:pt x="1287030" y="1311328"/>
                    </a:lnTo>
                    <a:lnTo>
                      <a:pt x="1288565" y="1313374"/>
                    </a:lnTo>
                    <a:lnTo>
                      <a:pt x="1288821" y="1315677"/>
                    </a:lnTo>
                    <a:lnTo>
                      <a:pt x="1288565" y="1316956"/>
                    </a:lnTo>
                    <a:lnTo>
                      <a:pt x="1286774" y="1319514"/>
                    </a:lnTo>
                    <a:lnTo>
                      <a:pt x="1283448" y="1321816"/>
                    </a:lnTo>
                    <a:lnTo>
                      <a:pt x="1282681" y="1323607"/>
                    </a:lnTo>
                    <a:lnTo>
                      <a:pt x="1281402" y="1325909"/>
                    </a:lnTo>
                    <a:lnTo>
                      <a:pt x="1281658" y="1328468"/>
                    </a:lnTo>
                    <a:lnTo>
                      <a:pt x="1282169" y="1330258"/>
                    </a:lnTo>
                    <a:lnTo>
                      <a:pt x="1284216" y="1333072"/>
                    </a:lnTo>
                    <a:lnTo>
                      <a:pt x="1283448" y="1334096"/>
                    </a:lnTo>
                    <a:lnTo>
                      <a:pt x="1279611" y="1336654"/>
                    </a:lnTo>
                    <a:lnTo>
                      <a:pt x="1274495" y="1340747"/>
                    </a:lnTo>
                    <a:lnTo>
                      <a:pt x="1271425" y="1341259"/>
                    </a:lnTo>
                    <a:lnTo>
                      <a:pt x="1267843" y="1341003"/>
                    </a:lnTo>
                    <a:lnTo>
                      <a:pt x="1265541" y="1341514"/>
                    </a:lnTo>
                    <a:lnTo>
                      <a:pt x="1264262" y="1342538"/>
                    </a:lnTo>
                    <a:lnTo>
                      <a:pt x="1260425" y="1345863"/>
                    </a:lnTo>
                    <a:lnTo>
                      <a:pt x="1258378" y="1346119"/>
                    </a:lnTo>
                    <a:lnTo>
                      <a:pt x="1254285" y="1345863"/>
                    </a:lnTo>
                    <a:lnTo>
                      <a:pt x="1251983" y="1345608"/>
                    </a:lnTo>
                    <a:lnTo>
                      <a:pt x="1249168" y="1344073"/>
                    </a:lnTo>
                    <a:lnTo>
                      <a:pt x="1246866" y="1344840"/>
                    </a:lnTo>
                    <a:lnTo>
                      <a:pt x="1246355" y="1345352"/>
                    </a:lnTo>
                    <a:lnTo>
                      <a:pt x="1243541" y="1349957"/>
                    </a:lnTo>
                    <a:lnTo>
                      <a:pt x="1242773" y="1352259"/>
                    </a:lnTo>
                    <a:lnTo>
                      <a:pt x="1241750" y="1353538"/>
                    </a:lnTo>
                    <a:lnTo>
                      <a:pt x="1231261" y="1362236"/>
                    </a:lnTo>
                    <a:lnTo>
                      <a:pt x="1228703" y="1369910"/>
                    </a:lnTo>
                    <a:lnTo>
                      <a:pt x="1226912" y="1372213"/>
                    </a:lnTo>
                    <a:lnTo>
                      <a:pt x="1224354" y="1373236"/>
                    </a:lnTo>
                    <a:lnTo>
                      <a:pt x="1221796" y="1375283"/>
                    </a:lnTo>
                    <a:lnTo>
                      <a:pt x="1216424" y="1380399"/>
                    </a:lnTo>
                    <a:lnTo>
                      <a:pt x="1213354" y="1382701"/>
                    </a:lnTo>
                    <a:lnTo>
                      <a:pt x="1209005" y="1384236"/>
                    </a:lnTo>
                    <a:lnTo>
                      <a:pt x="1205935" y="1385004"/>
                    </a:lnTo>
                    <a:lnTo>
                      <a:pt x="1203633" y="1386539"/>
                    </a:lnTo>
                    <a:lnTo>
                      <a:pt x="1199795" y="1389609"/>
                    </a:lnTo>
                    <a:lnTo>
                      <a:pt x="1191353" y="1395492"/>
                    </a:lnTo>
                    <a:lnTo>
                      <a:pt x="1190074" y="1396772"/>
                    </a:lnTo>
                    <a:lnTo>
                      <a:pt x="1188028" y="1399330"/>
                    </a:lnTo>
                    <a:lnTo>
                      <a:pt x="1187772" y="1401376"/>
                    </a:lnTo>
                    <a:lnTo>
                      <a:pt x="1187260" y="1402655"/>
                    </a:lnTo>
                    <a:lnTo>
                      <a:pt x="1185469" y="1404190"/>
                    </a:lnTo>
                    <a:lnTo>
                      <a:pt x="1184702" y="1405725"/>
                    </a:lnTo>
                    <a:lnTo>
                      <a:pt x="1183423" y="1407260"/>
                    </a:lnTo>
                    <a:lnTo>
                      <a:pt x="1182655" y="1409818"/>
                    </a:lnTo>
                    <a:lnTo>
                      <a:pt x="1182655" y="1411609"/>
                    </a:lnTo>
                    <a:lnTo>
                      <a:pt x="1182400" y="1413400"/>
                    </a:lnTo>
                    <a:lnTo>
                      <a:pt x="1181120" y="1414935"/>
                    </a:lnTo>
                    <a:lnTo>
                      <a:pt x="1179841" y="1416981"/>
                    </a:lnTo>
                    <a:lnTo>
                      <a:pt x="1176772" y="1418005"/>
                    </a:lnTo>
                    <a:lnTo>
                      <a:pt x="1173190" y="1420051"/>
                    </a:lnTo>
                    <a:lnTo>
                      <a:pt x="1171143" y="1422865"/>
                    </a:lnTo>
                    <a:lnTo>
                      <a:pt x="1166027" y="1425935"/>
                    </a:lnTo>
                    <a:lnTo>
                      <a:pt x="1165004" y="1428237"/>
                    </a:lnTo>
                    <a:lnTo>
                      <a:pt x="1165771" y="1431307"/>
                    </a:lnTo>
                    <a:lnTo>
                      <a:pt x="1164492" y="1433098"/>
                    </a:lnTo>
                    <a:lnTo>
                      <a:pt x="1160655" y="1435400"/>
                    </a:lnTo>
                    <a:lnTo>
                      <a:pt x="1159887" y="1437191"/>
                    </a:lnTo>
                    <a:lnTo>
                      <a:pt x="1159887" y="1438470"/>
                    </a:lnTo>
                    <a:lnTo>
                      <a:pt x="1160911" y="1442563"/>
                    </a:lnTo>
                    <a:lnTo>
                      <a:pt x="1160143" y="1445377"/>
                    </a:lnTo>
                    <a:lnTo>
                      <a:pt x="1157841" y="1449726"/>
                    </a:lnTo>
                    <a:lnTo>
                      <a:pt x="1157329" y="1451773"/>
                    </a:lnTo>
                    <a:lnTo>
                      <a:pt x="1158097" y="1454587"/>
                    </a:lnTo>
                    <a:lnTo>
                      <a:pt x="1162446" y="1462517"/>
                    </a:lnTo>
                    <a:lnTo>
                      <a:pt x="1166539" y="1468913"/>
                    </a:lnTo>
                    <a:lnTo>
                      <a:pt x="1167562" y="1473773"/>
                    </a:lnTo>
                    <a:lnTo>
                      <a:pt x="1167818" y="1476843"/>
                    </a:lnTo>
                    <a:lnTo>
                      <a:pt x="1167562" y="1479401"/>
                    </a:lnTo>
                    <a:lnTo>
                      <a:pt x="1166795" y="1481448"/>
                    </a:lnTo>
                    <a:lnTo>
                      <a:pt x="1164492" y="1486820"/>
                    </a:lnTo>
                    <a:lnTo>
                      <a:pt x="1163725" y="1495006"/>
                    </a:lnTo>
                    <a:lnTo>
                      <a:pt x="1160143" y="1498588"/>
                    </a:lnTo>
                    <a:lnTo>
                      <a:pt x="1157841" y="1500379"/>
                    </a:lnTo>
                    <a:lnTo>
                      <a:pt x="1152469" y="1503960"/>
                    </a:lnTo>
                    <a:lnTo>
                      <a:pt x="1149910" y="1506518"/>
                    </a:lnTo>
                    <a:lnTo>
                      <a:pt x="1148887" y="1515984"/>
                    </a:lnTo>
                    <a:lnTo>
                      <a:pt x="1148631" y="1519565"/>
                    </a:lnTo>
                    <a:lnTo>
                      <a:pt x="1148375" y="1522379"/>
                    </a:lnTo>
                    <a:lnTo>
                      <a:pt x="1147096" y="1524937"/>
                    </a:lnTo>
                    <a:lnTo>
                      <a:pt x="1147096" y="1526472"/>
                    </a:lnTo>
                    <a:lnTo>
                      <a:pt x="1147608" y="1528519"/>
                    </a:lnTo>
                    <a:lnTo>
                      <a:pt x="1147608" y="1531333"/>
                    </a:lnTo>
                    <a:lnTo>
                      <a:pt x="1148120" y="1533635"/>
                    </a:lnTo>
                    <a:lnTo>
                      <a:pt x="1147608" y="1535938"/>
                    </a:lnTo>
                    <a:lnTo>
                      <a:pt x="1146585" y="1536961"/>
                    </a:lnTo>
                    <a:lnTo>
                      <a:pt x="1145306" y="1541310"/>
                    </a:lnTo>
                    <a:lnTo>
                      <a:pt x="1146073" y="1546170"/>
                    </a:lnTo>
                    <a:lnTo>
                      <a:pt x="1147352" y="1548729"/>
                    </a:lnTo>
                    <a:lnTo>
                      <a:pt x="1147352" y="1550519"/>
                    </a:lnTo>
                    <a:lnTo>
                      <a:pt x="1145817" y="1551287"/>
                    </a:lnTo>
                    <a:lnTo>
                      <a:pt x="1145561" y="1552310"/>
                    </a:lnTo>
                    <a:lnTo>
                      <a:pt x="1144282" y="1555380"/>
                    </a:lnTo>
                    <a:lnTo>
                      <a:pt x="1140701" y="1558194"/>
                    </a:lnTo>
                    <a:lnTo>
                      <a:pt x="1140445" y="1558706"/>
                    </a:lnTo>
                    <a:lnTo>
                      <a:pt x="1140701" y="1562031"/>
                    </a:lnTo>
                    <a:lnTo>
                      <a:pt x="1139933" y="1563054"/>
                    </a:lnTo>
                    <a:lnTo>
                      <a:pt x="1138399" y="1563822"/>
                    </a:lnTo>
                    <a:lnTo>
                      <a:pt x="1137119" y="1563822"/>
                    </a:lnTo>
                    <a:lnTo>
                      <a:pt x="1135584" y="1561520"/>
                    </a:lnTo>
                    <a:lnTo>
                      <a:pt x="1134050" y="1561008"/>
                    </a:lnTo>
                    <a:lnTo>
                      <a:pt x="1130980" y="1561008"/>
                    </a:lnTo>
                    <a:lnTo>
                      <a:pt x="1128677" y="1561520"/>
                    </a:lnTo>
                    <a:lnTo>
                      <a:pt x="1127910" y="1562287"/>
                    </a:lnTo>
                    <a:lnTo>
                      <a:pt x="1127910" y="1563822"/>
                    </a:lnTo>
                    <a:lnTo>
                      <a:pt x="1128677" y="1565613"/>
                    </a:lnTo>
                    <a:lnTo>
                      <a:pt x="1128677" y="1568171"/>
                    </a:lnTo>
                    <a:lnTo>
                      <a:pt x="1130724" y="1572776"/>
                    </a:lnTo>
                    <a:lnTo>
                      <a:pt x="1130468" y="1573543"/>
                    </a:lnTo>
                    <a:lnTo>
                      <a:pt x="1128933" y="1576357"/>
                    </a:lnTo>
                    <a:lnTo>
                      <a:pt x="1129445" y="1578148"/>
                    </a:lnTo>
                    <a:lnTo>
                      <a:pt x="1131491" y="1579683"/>
                    </a:lnTo>
                    <a:lnTo>
                      <a:pt x="1132515" y="1580962"/>
                    </a:lnTo>
                    <a:lnTo>
                      <a:pt x="1132515" y="1584032"/>
                    </a:lnTo>
                    <a:lnTo>
                      <a:pt x="1130212" y="1585567"/>
                    </a:lnTo>
                    <a:lnTo>
                      <a:pt x="1130724" y="1587613"/>
                    </a:lnTo>
                    <a:lnTo>
                      <a:pt x="1130468" y="1588381"/>
                    </a:lnTo>
                    <a:lnTo>
                      <a:pt x="1128933" y="1589916"/>
                    </a:lnTo>
                    <a:lnTo>
                      <a:pt x="1126887" y="1589916"/>
                    </a:lnTo>
                    <a:lnTo>
                      <a:pt x="1124584" y="1589404"/>
                    </a:lnTo>
                    <a:lnTo>
                      <a:pt x="1122794" y="1589660"/>
                    </a:lnTo>
                    <a:lnTo>
                      <a:pt x="1117677" y="1592474"/>
                    </a:lnTo>
                    <a:lnTo>
                      <a:pt x="1116654" y="1593753"/>
                    </a:lnTo>
                    <a:lnTo>
                      <a:pt x="1116910" y="1595288"/>
                    </a:lnTo>
                    <a:lnTo>
                      <a:pt x="1117421" y="1596567"/>
                    </a:lnTo>
                    <a:lnTo>
                      <a:pt x="1117165" y="1597846"/>
                    </a:lnTo>
                    <a:lnTo>
                      <a:pt x="1115375" y="1599381"/>
                    </a:lnTo>
                    <a:lnTo>
                      <a:pt x="1114351" y="1600660"/>
                    </a:lnTo>
                    <a:lnTo>
                      <a:pt x="1114096" y="1604241"/>
                    </a:lnTo>
                    <a:lnTo>
                      <a:pt x="1115119" y="1606032"/>
                    </a:lnTo>
                    <a:lnTo>
                      <a:pt x="1118189" y="1608079"/>
                    </a:lnTo>
                    <a:lnTo>
                      <a:pt x="1119212" y="1609870"/>
                    </a:lnTo>
                    <a:lnTo>
                      <a:pt x="1119212" y="1611916"/>
                    </a:lnTo>
                    <a:lnTo>
                      <a:pt x="1117677" y="1614474"/>
                    </a:lnTo>
                    <a:lnTo>
                      <a:pt x="1116910" y="1616777"/>
                    </a:lnTo>
                    <a:lnTo>
                      <a:pt x="1116910" y="1617800"/>
                    </a:lnTo>
                    <a:lnTo>
                      <a:pt x="1118189" y="1619591"/>
                    </a:lnTo>
                    <a:lnTo>
                      <a:pt x="1121003" y="1621381"/>
                    </a:lnTo>
                    <a:lnTo>
                      <a:pt x="1122026" y="1622916"/>
                    </a:lnTo>
                    <a:lnTo>
                      <a:pt x="1122026" y="1624963"/>
                    </a:lnTo>
                    <a:lnTo>
                      <a:pt x="1122538" y="1626498"/>
                    </a:lnTo>
                    <a:lnTo>
                      <a:pt x="1124073" y="1627777"/>
                    </a:lnTo>
                    <a:lnTo>
                      <a:pt x="1127654" y="1629568"/>
                    </a:lnTo>
                    <a:lnTo>
                      <a:pt x="1129701" y="1630335"/>
                    </a:lnTo>
                    <a:lnTo>
                      <a:pt x="1133026" y="1630847"/>
                    </a:lnTo>
                    <a:lnTo>
                      <a:pt x="1134305" y="1632382"/>
                    </a:lnTo>
                    <a:lnTo>
                      <a:pt x="1134561" y="1634172"/>
                    </a:lnTo>
                    <a:lnTo>
                      <a:pt x="1133538" y="1636475"/>
                    </a:lnTo>
                    <a:lnTo>
                      <a:pt x="1133282" y="1638777"/>
                    </a:lnTo>
                    <a:lnTo>
                      <a:pt x="1134050" y="1640568"/>
                    </a:lnTo>
                    <a:lnTo>
                      <a:pt x="1136864" y="1645940"/>
                    </a:lnTo>
                    <a:lnTo>
                      <a:pt x="1140445" y="1647987"/>
                    </a:lnTo>
                    <a:lnTo>
                      <a:pt x="1141724" y="1649010"/>
                    </a:lnTo>
                    <a:lnTo>
                      <a:pt x="1142236" y="1650289"/>
                    </a:lnTo>
                    <a:lnTo>
                      <a:pt x="1142492" y="1654126"/>
                    </a:lnTo>
                    <a:lnTo>
                      <a:pt x="1145306" y="1659499"/>
                    </a:lnTo>
                    <a:lnTo>
                      <a:pt x="1149143" y="1662824"/>
                    </a:lnTo>
                    <a:lnTo>
                      <a:pt x="1153492" y="1665127"/>
                    </a:lnTo>
                    <a:lnTo>
                      <a:pt x="1157585" y="1668450"/>
                    </a:lnTo>
                    <a:lnTo>
                      <a:pt x="1159887" y="1671775"/>
                    </a:lnTo>
                    <a:lnTo>
                      <a:pt x="1161422" y="1674334"/>
                    </a:lnTo>
                    <a:lnTo>
                      <a:pt x="1162446" y="1680217"/>
                    </a:lnTo>
                    <a:lnTo>
                      <a:pt x="1162190" y="1683287"/>
                    </a:lnTo>
                    <a:lnTo>
                      <a:pt x="1160911" y="1686357"/>
                    </a:lnTo>
                    <a:lnTo>
                      <a:pt x="1158864" y="1689939"/>
                    </a:lnTo>
                    <a:lnTo>
                      <a:pt x="1158608" y="1691985"/>
                    </a:lnTo>
                    <a:lnTo>
                      <a:pt x="1158864" y="1694032"/>
                    </a:lnTo>
                    <a:lnTo>
                      <a:pt x="1160143" y="1695311"/>
                    </a:lnTo>
                    <a:lnTo>
                      <a:pt x="1166283" y="1696334"/>
                    </a:lnTo>
                    <a:lnTo>
                      <a:pt x="1168329" y="1697869"/>
                    </a:lnTo>
                    <a:lnTo>
                      <a:pt x="1169609" y="1702474"/>
                    </a:lnTo>
                    <a:lnTo>
                      <a:pt x="1169864" y="1706567"/>
                    </a:lnTo>
                    <a:lnTo>
                      <a:pt x="1170632" y="1709125"/>
                    </a:lnTo>
                    <a:lnTo>
                      <a:pt x="1171399" y="1711428"/>
                    </a:lnTo>
                    <a:lnTo>
                      <a:pt x="1172934" y="1713730"/>
                    </a:lnTo>
                    <a:lnTo>
                      <a:pt x="1175237" y="1715521"/>
                    </a:lnTo>
                    <a:lnTo>
                      <a:pt x="1179074" y="1716800"/>
                    </a:lnTo>
                    <a:lnTo>
                      <a:pt x="1183934" y="1717311"/>
                    </a:lnTo>
                    <a:lnTo>
                      <a:pt x="1184702" y="1718335"/>
                    </a:lnTo>
                    <a:lnTo>
                      <a:pt x="1183423" y="1720637"/>
                    </a:lnTo>
                    <a:lnTo>
                      <a:pt x="1182400" y="1724474"/>
                    </a:lnTo>
                    <a:lnTo>
                      <a:pt x="1182400" y="1725498"/>
                    </a:lnTo>
                    <a:lnTo>
                      <a:pt x="1183423" y="1727288"/>
                    </a:lnTo>
                    <a:lnTo>
                      <a:pt x="1185214" y="1729079"/>
                    </a:lnTo>
                    <a:lnTo>
                      <a:pt x="1185469" y="1730358"/>
                    </a:lnTo>
                    <a:lnTo>
                      <a:pt x="1182400" y="1732916"/>
                    </a:lnTo>
                    <a:lnTo>
                      <a:pt x="1181888" y="1734451"/>
                    </a:lnTo>
                    <a:lnTo>
                      <a:pt x="1181888" y="1735730"/>
                    </a:lnTo>
                    <a:lnTo>
                      <a:pt x="1184446" y="1739056"/>
                    </a:lnTo>
                    <a:lnTo>
                      <a:pt x="1184446" y="1740335"/>
                    </a:lnTo>
                    <a:lnTo>
                      <a:pt x="1181120" y="1744684"/>
                    </a:lnTo>
                    <a:lnTo>
                      <a:pt x="1178818" y="1747498"/>
                    </a:lnTo>
                    <a:lnTo>
                      <a:pt x="1177283" y="1750568"/>
                    </a:lnTo>
                    <a:lnTo>
                      <a:pt x="1174725" y="1751335"/>
                    </a:lnTo>
                    <a:lnTo>
                      <a:pt x="1168585" y="1750568"/>
                    </a:lnTo>
                    <a:lnTo>
                      <a:pt x="1160399" y="1748777"/>
                    </a:lnTo>
                    <a:lnTo>
                      <a:pt x="1157585" y="1748777"/>
                    </a:lnTo>
                    <a:lnTo>
                      <a:pt x="1154004" y="1750056"/>
                    </a:lnTo>
                    <a:lnTo>
                      <a:pt x="1150678" y="1751591"/>
                    </a:lnTo>
                    <a:lnTo>
                      <a:pt x="1147352" y="1753638"/>
                    </a:lnTo>
                    <a:lnTo>
                      <a:pt x="1144538" y="1757987"/>
                    </a:lnTo>
                    <a:lnTo>
                      <a:pt x="1142747" y="1766173"/>
                    </a:lnTo>
                    <a:lnTo>
                      <a:pt x="1142236" y="1767452"/>
                    </a:lnTo>
                    <a:lnTo>
                      <a:pt x="1140957" y="1769240"/>
                    </a:lnTo>
                    <a:lnTo>
                      <a:pt x="1139166" y="1770263"/>
                    </a:lnTo>
                    <a:lnTo>
                      <a:pt x="1138143" y="1772822"/>
                    </a:lnTo>
                    <a:lnTo>
                      <a:pt x="1137631" y="1777171"/>
                    </a:lnTo>
                    <a:lnTo>
                      <a:pt x="1137631" y="1778708"/>
                    </a:lnTo>
                    <a:lnTo>
                      <a:pt x="1138399" y="1780755"/>
                    </a:lnTo>
                    <a:lnTo>
                      <a:pt x="1137119" y="1782801"/>
                    </a:lnTo>
                    <a:lnTo>
                      <a:pt x="1135329" y="1784592"/>
                    </a:lnTo>
                    <a:lnTo>
                      <a:pt x="1135329" y="1785871"/>
                    </a:lnTo>
                    <a:lnTo>
                      <a:pt x="1136608" y="1787918"/>
                    </a:lnTo>
                    <a:lnTo>
                      <a:pt x="1138143" y="1788174"/>
                    </a:lnTo>
                    <a:lnTo>
                      <a:pt x="1140445" y="1787662"/>
                    </a:lnTo>
                    <a:lnTo>
                      <a:pt x="1141724" y="1787918"/>
                    </a:lnTo>
                    <a:lnTo>
                      <a:pt x="1144538" y="1791499"/>
                    </a:lnTo>
                    <a:lnTo>
                      <a:pt x="1146841" y="1795592"/>
                    </a:lnTo>
                    <a:lnTo>
                      <a:pt x="1147864" y="1798150"/>
                    </a:lnTo>
                    <a:lnTo>
                      <a:pt x="1150166" y="1807872"/>
                    </a:lnTo>
                    <a:lnTo>
                      <a:pt x="1152980" y="1808639"/>
                    </a:lnTo>
                    <a:lnTo>
                      <a:pt x="1153748" y="1811453"/>
                    </a:lnTo>
                    <a:lnTo>
                      <a:pt x="1153748" y="1816570"/>
                    </a:lnTo>
                    <a:lnTo>
                      <a:pt x="1154771" y="1819383"/>
                    </a:lnTo>
                    <a:lnTo>
                      <a:pt x="1156050" y="1821942"/>
                    </a:lnTo>
                    <a:lnTo>
                      <a:pt x="1156562" y="1823479"/>
                    </a:lnTo>
                    <a:lnTo>
                      <a:pt x="1156818" y="1827316"/>
                    </a:lnTo>
                    <a:lnTo>
                      <a:pt x="1157329" y="1829619"/>
                    </a:lnTo>
                    <a:lnTo>
                      <a:pt x="1158608" y="1832177"/>
                    </a:lnTo>
                    <a:lnTo>
                      <a:pt x="1159120" y="1834479"/>
                    </a:lnTo>
                    <a:lnTo>
                      <a:pt x="1159632" y="1835247"/>
                    </a:lnTo>
                    <a:lnTo>
                      <a:pt x="1161934" y="1834991"/>
                    </a:lnTo>
                    <a:lnTo>
                      <a:pt x="1165260" y="1836270"/>
                    </a:lnTo>
                    <a:lnTo>
                      <a:pt x="1171399" y="1839852"/>
                    </a:lnTo>
                    <a:lnTo>
                      <a:pt x="1175748" y="1843433"/>
                    </a:lnTo>
                    <a:lnTo>
                      <a:pt x="1177539" y="1845480"/>
                    </a:lnTo>
                    <a:lnTo>
                      <a:pt x="1178306" y="1846503"/>
                    </a:lnTo>
                    <a:lnTo>
                      <a:pt x="1178306" y="1848805"/>
                    </a:lnTo>
                    <a:lnTo>
                      <a:pt x="1177539" y="1853410"/>
                    </a:lnTo>
                    <a:lnTo>
                      <a:pt x="1177539" y="1861085"/>
                    </a:lnTo>
                    <a:lnTo>
                      <a:pt x="1176516" y="1869527"/>
                    </a:lnTo>
                    <a:lnTo>
                      <a:pt x="1177027" y="1873108"/>
                    </a:lnTo>
                    <a:lnTo>
                      <a:pt x="1174981" y="1873876"/>
                    </a:lnTo>
                    <a:lnTo>
                      <a:pt x="1170120" y="1875155"/>
                    </a:lnTo>
                    <a:lnTo>
                      <a:pt x="1164492" y="1875666"/>
                    </a:lnTo>
                    <a:lnTo>
                      <a:pt x="1159887" y="1875155"/>
                    </a:lnTo>
                    <a:lnTo>
                      <a:pt x="1158608" y="1875666"/>
                    </a:lnTo>
                    <a:lnTo>
                      <a:pt x="1158608" y="1877201"/>
                    </a:lnTo>
                    <a:lnTo>
                      <a:pt x="1157073" y="1877969"/>
                    </a:lnTo>
                    <a:lnTo>
                      <a:pt x="1154515" y="1878736"/>
                    </a:lnTo>
                    <a:lnTo>
                      <a:pt x="1152469" y="1879760"/>
                    </a:lnTo>
                    <a:lnTo>
                      <a:pt x="1150678" y="1879760"/>
                    </a:lnTo>
                    <a:lnTo>
                      <a:pt x="1148375" y="1878992"/>
                    </a:lnTo>
                    <a:lnTo>
                      <a:pt x="1146841" y="1881806"/>
                    </a:lnTo>
                    <a:lnTo>
                      <a:pt x="1146841" y="1883085"/>
                    </a:lnTo>
                    <a:lnTo>
                      <a:pt x="1143771" y="1883341"/>
                    </a:lnTo>
                    <a:lnTo>
                      <a:pt x="1138399" y="1882829"/>
                    </a:lnTo>
                    <a:lnTo>
                      <a:pt x="1134050" y="1882062"/>
                    </a:lnTo>
                    <a:lnTo>
                      <a:pt x="1132259" y="1881294"/>
                    </a:lnTo>
                    <a:lnTo>
                      <a:pt x="1130212" y="1881041"/>
                    </a:lnTo>
                    <a:lnTo>
                      <a:pt x="1127142" y="1881294"/>
                    </a:lnTo>
                    <a:lnTo>
                      <a:pt x="1125096" y="1882573"/>
                    </a:lnTo>
                    <a:lnTo>
                      <a:pt x="1124328" y="1884109"/>
                    </a:lnTo>
                    <a:lnTo>
                      <a:pt x="1124328" y="1886411"/>
                    </a:lnTo>
                    <a:lnTo>
                      <a:pt x="1124840" y="1888202"/>
                    </a:lnTo>
                    <a:lnTo>
                      <a:pt x="1126119" y="1890248"/>
                    </a:lnTo>
                    <a:lnTo>
                      <a:pt x="1126375" y="1891527"/>
                    </a:lnTo>
                    <a:lnTo>
                      <a:pt x="1126375" y="1893574"/>
                    </a:lnTo>
                    <a:lnTo>
                      <a:pt x="1125608" y="1895620"/>
                    </a:lnTo>
                    <a:lnTo>
                      <a:pt x="1123049" y="1898690"/>
                    </a:lnTo>
                    <a:lnTo>
                      <a:pt x="1122538" y="1899714"/>
                    </a:lnTo>
                    <a:lnTo>
                      <a:pt x="1121770" y="1903551"/>
                    </a:lnTo>
                    <a:lnTo>
                      <a:pt x="1120491" y="1904574"/>
                    </a:lnTo>
                    <a:lnTo>
                      <a:pt x="1120491" y="1905853"/>
                    </a:lnTo>
                    <a:lnTo>
                      <a:pt x="1118956" y="1907644"/>
                    </a:lnTo>
                    <a:lnTo>
                      <a:pt x="1117421" y="1908155"/>
                    </a:lnTo>
                    <a:lnTo>
                      <a:pt x="1117421" y="1910458"/>
                    </a:lnTo>
                    <a:lnTo>
                      <a:pt x="1118445" y="1911737"/>
                    </a:lnTo>
                    <a:lnTo>
                      <a:pt x="1120747" y="1914039"/>
                    </a:lnTo>
                    <a:lnTo>
                      <a:pt x="1122026" y="1916342"/>
                    </a:lnTo>
                    <a:lnTo>
                      <a:pt x="1122026" y="1917621"/>
                    </a:lnTo>
                    <a:lnTo>
                      <a:pt x="1119212" y="1919667"/>
                    </a:lnTo>
                    <a:lnTo>
                      <a:pt x="1118956" y="1921970"/>
                    </a:lnTo>
                    <a:lnTo>
                      <a:pt x="1119979" y="1924272"/>
                    </a:lnTo>
                    <a:lnTo>
                      <a:pt x="1119724" y="1925040"/>
                    </a:lnTo>
                    <a:lnTo>
                      <a:pt x="1115119" y="1930668"/>
                    </a:lnTo>
                    <a:lnTo>
                      <a:pt x="1112049" y="1932970"/>
                    </a:lnTo>
                    <a:lnTo>
                      <a:pt x="1110258" y="1935272"/>
                    </a:lnTo>
                    <a:lnTo>
                      <a:pt x="1109747" y="1936551"/>
                    </a:lnTo>
                    <a:lnTo>
                      <a:pt x="1109747" y="1939110"/>
                    </a:lnTo>
                    <a:lnTo>
                      <a:pt x="1111026" y="1941924"/>
                    </a:lnTo>
                    <a:lnTo>
                      <a:pt x="1111026" y="1942947"/>
                    </a:lnTo>
                    <a:lnTo>
                      <a:pt x="1108723" y="1944994"/>
                    </a:lnTo>
                    <a:lnTo>
                      <a:pt x="1108468" y="1945761"/>
                    </a:lnTo>
                    <a:lnTo>
                      <a:pt x="1109235" y="1947296"/>
                    </a:lnTo>
                    <a:lnTo>
                      <a:pt x="1110770" y="1948319"/>
                    </a:lnTo>
                    <a:lnTo>
                      <a:pt x="1111282" y="1949598"/>
                    </a:lnTo>
                    <a:lnTo>
                      <a:pt x="1111026" y="1950878"/>
                    </a:lnTo>
                    <a:lnTo>
                      <a:pt x="1109491" y="1953436"/>
                    </a:lnTo>
                    <a:lnTo>
                      <a:pt x="1110258" y="1955738"/>
                    </a:lnTo>
                    <a:lnTo>
                      <a:pt x="1110258" y="1957529"/>
                    </a:lnTo>
                    <a:lnTo>
                      <a:pt x="1109235" y="1960087"/>
                    </a:lnTo>
                    <a:lnTo>
                      <a:pt x="1107956" y="1961878"/>
                    </a:lnTo>
                    <a:lnTo>
                      <a:pt x="1105909" y="1962901"/>
                    </a:lnTo>
                    <a:lnTo>
                      <a:pt x="1102072" y="1963669"/>
                    </a:lnTo>
                    <a:lnTo>
                      <a:pt x="1100793" y="1964436"/>
                    </a:lnTo>
                    <a:lnTo>
                      <a:pt x="1099258" y="1966483"/>
                    </a:lnTo>
                    <a:lnTo>
                      <a:pt x="1098746" y="1971855"/>
                    </a:lnTo>
                    <a:lnTo>
                      <a:pt x="1098746" y="1975948"/>
                    </a:lnTo>
                    <a:lnTo>
                      <a:pt x="1100026" y="1977994"/>
                    </a:lnTo>
                    <a:lnTo>
                      <a:pt x="1103863" y="1981832"/>
                    </a:lnTo>
                    <a:lnTo>
                      <a:pt x="1104886" y="1983878"/>
                    </a:lnTo>
                    <a:lnTo>
                      <a:pt x="1104630" y="1984901"/>
                    </a:lnTo>
                    <a:lnTo>
                      <a:pt x="1101561" y="1986948"/>
                    </a:lnTo>
                    <a:lnTo>
                      <a:pt x="1095421" y="1987715"/>
                    </a:lnTo>
                    <a:lnTo>
                      <a:pt x="1090816" y="1987460"/>
                    </a:lnTo>
                    <a:lnTo>
                      <a:pt x="1086979" y="1985925"/>
                    </a:lnTo>
                    <a:lnTo>
                      <a:pt x="1086211" y="1983111"/>
                    </a:lnTo>
                    <a:lnTo>
                      <a:pt x="1086979" y="1980553"/>
                    </a:lnTo>
                    <a:lnTo>
                      <a:pt x="1086979" y="1976971"/>
                    </a:lnTo>
                    <a:lnTo>
                      <a:pt x="1085444" y="1973390"/>
                    </a:lnTo>
                    <a:lnTo>
                      <a:pt x="1081351" y="1966738"/>
                    </a:lnTo>
                    <a:lnTo>
                      <a:pt x="1078792" y="1964436"/>
                    </a:lnTo>
                    <a:lnTo>
                      <a:pt x="1078025" y="1962901"/>
                    </a:lnTo>
                    <a:lnTo>
                      <a:pt x="1077002" y="1959319"/>
                    </a:lnTo>
                    <a:lnTo>
                      <a:pt x="1075979" y="1956506"/>
                    </a:lnTo>
                    <a:lnTo>
                      <a:pt x="1073420" y="1950878"/>
                    </a:lnTo>
                    <a:lnTo>
                      <a:pt x="1072909" y="1949854"/>
                    </a:lnTo>
                    <a:lnTo>
                      <a:pt x="1072397" y="1947552"/>
                    </a:lnTo>
                    <a:lnTo>
                      <a:pt x="1073420" y="1940901"/>
                    </a:lnTo>
                    <a:lnTo>
                      <a:pt x="1070862" y="1937831"/>
                    </a:lnTo>
                    <a:lnTo>
                      <a:pt x="1071374" y="1936040"/>
                    </a:lnTo>
                    <a:lnTo>
                      <a:pt x="1073676" y="1934505"/>
                    </a:lnTo>
                    <a:lnTo>
                      <a:pt x="1074444" y="1932458"/>
                    </a:lnTo>
                    <a:lnTo>
                      <a:pt x="1074188" y="1930156"/>
                    </a:lnTo>
                    <a:lnTo>
                      <a:pt x="1073164" y="1927854"/>
                    </a:lnTo>
                    <a:lnTo>
                      <a:pt x="1071630" y="1927342"/>
                    </a:lnTo>
                    <a:lnTo>
                      <a:pt x="1066257" y="1929130"/>
                    </a:lnTo>
                    <a:lnTo>
                      <a:pt x="1063699" y="1929386"/>
                    </a:lnTo>
                    <a:lnTo>
                      <a:pt x="1061908" y="1927851"/>
                    </a:lnTo>
                    <a:lnTo>
                      <a:pt x="1058583" y="1919153"/>
                    </a:lnTo>
                    <a:lnTo>
                      <a:pt x="1058327" y="1916595"/>
                    </a:lnTo>
                    <a:lnTo>
                      <a:pt x="1057304" y="1915316"/>
                    </a:lnTo>
                    <a:lnTo>
                      <a:pt x="1056792" y="1911990"/>
                    </a:lnTo>
                    <a:lnTo>
                      <a:pt x="1056792" y="1909688"/>
                    </a:lnTo>
                    <a:lnTo>
                      <a:pt x="1057559" y="1904060"/>
                    </a:lnTo>
                    <a:lnTo>
                      <a:pt x="1057559" y="1902013"/>
                    </a:lnTo>
                    <a:lnTo>
                      <a:pt x="1056280" y="1899199"/>
                    </a:lnTo>
                    <a:lnTo>
                      <a:pt x="1054234" y="1895874"/>
                    </a:lnTo>
                    <a:lnTo>
                      <a:pt x="1053210" y="1892036"/>
                    </a:lnTo>
                    <a:lnTo>
                      <a:pt x="1051931" y="1885385"/>
                    </a:lnTo>
                    <a:lnTo>
                      <a:pt x="1051931" y="1882315"/>
                    </a:lnTo>
                    <a:lnTo>
                      <a:pt x="1051164" y="1879757"/>
                    </a:lnTo>
                    <a:lnTo>
                      <a:pt x="1049117" y="1876431"/>
                    </a:lnTo>
                    <a:lnTo>
                      <a:pt x="1047327" y="1874896"/>
                    </a:lnTo>
                    <a:lnTo>
                      <a:pt x="1044513" y="1874643"/>
                    </a:lnTo>
                    <a:lnTo>
                      <a:pt x="1039908" y="1876690"/>
                    </a:lnTo>
                    <a:lnTo>
                      <a:pt x="1033768" y="1881806"/>
                    </a:lnTo>
                    <a:lnTo>
                      <a:pt x="1030698" y="1884364"/>
                    </a:lnTo>
                    <a:lnTo>
                      <a:pt x="1028140" y="1888202"/>
                    </a:lnTo>
                    <a:lnTo>
                      <a:pt x="1026094" y="1889992"/>
                    </a:lnTo>
                    <a:lnTo>
                      <a:pt x="1024303" y="1892295"/>
                    </a:lnTo>
                    <a:lnTo>
                      <a:pt x="1022768" y="1893318"/>
                    </a:lnTo>
                    <a:lnTo>
                      <a:pt x="1020721" y="1893574"/>
                    </a:lnTo>
                    <a:lnTo>
                      <a:pt x="1017907" y="1892806"/>
                    </a:lnTo>
                    <a:lnTo>
                      <a:pt x="1014070" y="1888202"/>
                    </a:lnTo>
                    <a:lnTo>
                      <a:pt x="1008698" y="1885643"/>
                    </a:lnTo>
                    <a:lnTo>
                      <a:pt x="1005116" y="1884109"/>
                    </a:lnTo>
                    <a:lnTo>
                      <a:pt x="1001535" y="1881039"/>
                    </a:lnTo>
                    <a:lnTo>
                      <a:pt x="997442" y="1878225"/>
                    </a:lnTo>
                    <a:lnTo>
                      <a:pt x="993860" y="1875155"/>
                    </a:lnTo>
                    <a:lnTo>
                      <a:pt x="989767" y="1869015"/>
                    </a:lnTo>
                    <a:lnTo>
                      <a:pt x="987721" y="1866713"/>
                    </a:lnTo>
                    <a:lnTo>
                      <a:pt x="984395" y="1862108"/>
                    </a:lnTo>
                    <a:lnTo>
                      <a:pt x="981069" y="1855968"/>
                    </a:lnTo>
                    <a:lnTo>
                      <a:pt x="979279" y="1854178"/>
                    </a:lnTo>
                    <a:lnTo>
                      <a:pt x="974674" y="1850852"/>
                    </a:lnTo>
                    <a:lnTo>
                      <a:pt x="968534" y="1846759"/>
                    </a:lnTo>
                    <a:lnTo>
                      <a:pt x="964441" y="1844200"/>
                    </a:lnTo>
                    <a:lnTo>
                      <a:pt x="958046" y="1841387"/>
                    </a:lnTo>
                    <a:lnTo>
                      <a:pt x="953185" y="1839852"/>
                    </a:lnTo>
                    <a:lnTo>
                      <a:pt x="941929" y="1837549"/>
                    </a:lnTo>
                    <a:lnTo>
                      <a:pt x="939882" y="1837549"/>
                    </a:lnTo>
                    <a:lnTo>
                      <a:pt x="938091" y="1838317"/>
                    </a:lnTo>
                    <a:lnTo>
                      <a:pt x="935278" y="1841387"/>
                    </a:lnTo>
                    <a:lnTo>
                      <a:pt x="932208" y="1844200"/>
                    </a:lnTo>
                    <a:lnTo>
                      <a:pt x="929394" y="1845989"/>
                    </a:lnTo>
                    <a:lnTo>
                      <a:pt x="928115" y="1847779"/>
                    </a:lnTo>
                    <a:lnTo>
                      <a:pt x="926324" y="1850593"/>
                    </a:lnTo>
                    <a:lnTo>
                      <a:pt x="923254" y="1853152"/>
                    </a:lnTo>
                    <a:lnTo>
                      <a:pt x="921207" y="1853919"/>
                    </a:lnTo>
                    <a:lnTo>
                      <a:pt x="917114" y="1853919"/>
                    </a:lnTo>
                    <a:lnTo>
                      <a:pt x="915579" y="1853407"/>
                    </a:lnTo>
                    <a:lnTo>
                      <a:pt x="913789" y="1851361"/>
                    </a:lnTo>
                    <a:lnTo>
                      <a:pt x="908672" y="1849059"/>
                    </a:lnTo>
                    <a:lnTo>
                      <a:pt x="906370" y="1848547"/>
                    </a:lnTo>
                    <a:lnTo>
                      <a:pt x="902788" y="1848035"/>
                    </a:lnTo>
                    <a:lnTo>
                      <a:pt x="900742" y="1848547"/>
                    </a:lnTo>
                    <a:lnTo>
                      <a:pt x="896137" y="1850338"/>
                    </a:lnTo>
                    <a:lnTo>
                      <a:pt x="895114" y="1851873"/>
                    </a:lnTo>
                    <a:lnTo>
                      <a:pt x="894346" y="1854431"/>
                    </a:lnTo>
                    <a:lnTo>
                      <a:pt x="894091" y="1863384"/>
                    </a:lnTo>
                    <a:lnTo>
                      <a:pt x="894602" y="1866966"/>
                    </a:lnTo>
                    <a:lnTo>
                      <a:pt x="894602" y="1869524"/>
                    </a:lnTo>
                    <a:lnTo>
                      <a:pt x="893835" y="1871059"/>
                    </a:lnTo>
                    <a:lnTo>
                      <a:pt x="891532" y="1875408"/>
                    </a:lnTo>
                    <a:lnTo>
                      <a:pt x="886672" y="1880525"/>
                    </a:lnTo>
                    <a:lnTo>
                      <a:pt x="882834" y="1884106"/>
                    </a:lnTo>
                    <a:lnTo>
                      <a:pt x="880788" y="1885641"/>
                    </a:lnTo>
                    <a:lnTo>
                      <a:pt x="878741" y="1887943"/>
                    </a:lnTo>
                    <a:lnTo>
                      <a:pt x="874904" y="1891269"/>
                    </a:lnTo>
                    <a:lnTo>
                      <a:pt x="864160" y="1900223"/>
                    </a:lnTo>
                    <a:lnTo>
                      <a:pt x="857508" y="1906618"/>
                    </a:lnTo>
                    <a:lnTo>
                      <a:pt x="841136" y="1918386"/>
                    </a:lnTo>
                    <a:lnTo>
                      <a:pt x="834229" y="1922735"/>
                    </a:lnTo>
                    <a:lnTo>
                      <a:pt x="823484" y="1927851"/>
                    </a:lnTo>
                    <a:lnTo>
                      <a:pt x="816065" y="1929898"/>
                    </a:lnTo>
                    <a:lnTo>
                      <a:pt x="811461" y="1930665"/>
                    </a:lnTo>
                    <a:lnTo>
                      <a:pt x="804298" y="1930921"/>
                    </a:lnTo>
                    <a:lnTo>
                      <a:pt x="799693" y="1930409"/>
                    </a:lnTo>
                    <a:lnTo>
                      <a:pt x="791763" y="1928874"/>
                    </a:lnTo>
                    <a:lnTo>
                      <a:pt x="788437" y="1927084"/>
                    </a:lnTo>
                    <a:lnTo>
                      <a:pt x="785623" y="1925037"/>
                    </a:lnTo>
                    <a:lnTo>
                      <a:pt x="784855" y="1924525"/>
                    </a:lnTo>
                    <a:lnTo>
                      <a:pt x="781530" y="1924525"/>
                    </a:lnTo>
                    <a:lnTo>
                      <a:pt x="779995" y="1924270"/>
                    </a:lnTo>
                    <a:lnTo>
                      <a:pt x="778204" y="1922991"/>
                    </a:lnTo>
                    <a:lnTo>
                      <a:pt x="774623" y="1919665"/>
                    </a:lnTo>
                    <a:lnTo>
                      <a:pt x="772576" y="1917618"/>
                    </a:lnTo>
                    <a:lnTo>
                      <a:pt x="770529" y="1913781"/>
                    </a:lnTo>
                    <a:lnTo>
                      <a:pt x="769250" y="1912246"/>
                    </a:lnTo>
                    <a:lnTo>
                      <a:pt x="767971" y="1911479"/>
                    </a:lnTo>
                    <a:lnTo>
                      <a:pt x="764646" y="1911734"/>
                    </a:lnTo>
                    <a:lnTo>
                      <a:pt x="760297" y="1915828"/>
                    </a:lnTo>
                    <a:lnTo>
                      <a:pt x="755692" y="1919153"/>
                    </a:lnTo>
                    <a:lnTo>
                      <a:pt x="754157" y="1920432"/>
                    </a:lnTo>
                    <a:lnTo>
                      <a:pt x="751087" y="1925549"/>
                    </a:lnTo>
                    <a:lnTo>
                      <a:pt x="749296" y="1927595"/>
                    </a:lnTo>
                    <a:lnTo>
                      <a:pt x="746482" y="1929642"/>
                    </a:lnTo>
                    <a:lnTo>
                      <a:pt x="743413" y="1931177"/>
                    </a:lnTo>
                    <a:lnTo>
                      <a:pt x="741366" y="1931688"/>
                    </a:lnTo>
                    <a:lnTo>
                      <a:pt x="738040" y="1933223"/>
                    </a:lnTo>
                    <a:lnTo>
                      <a:pt x="735226" y="1933735"/>
                    </a:lnTo>
                    <a:lnTo>
                      <a:pt x="732412" y="1933735"/>
                    </a:lnTo>
                    <a:lnTo>
                      <a:pt x="731133" y="1934247"/>
                    </a:lnTo>
                    <a:lnTo>
                      <a:pt x="729343" y="1936549"/>
                    </a:lnTo>
                    <a:lnTo>
                      <a:pt x="728063" y="1937061"/>
                    </a:lnTo>
                    <a:lnTo>
                      <a:pt x="724994" y="1936037"/>
                    </a:lnTo>
                    <a:lnTo>
                      <a:pt x="723459" y="1933479"/>
                    </a:lnTo>
                    <a:lnTo>
                      <a:pt x="719877" y="1932712"/>
                    </a:lnTo>
                    <a:lnTo>
                      <a:pt x="719110" y="1931177"/>
                    </a:lnTo>
                    <a:lnTo>
                      <a:pt x="715784" y="1930153"/>
                    </a:lnTo>
                    <a:lnTo>
                      <a:pt x="714505" y="1930409"/>
                    </a:lnTo>
                    <a:lnTo>
                      <a:pt x="712970" y="1931433"/>
                    </a:lnTo>
                    <a:lnTo>
                      <a:pt x="710923" y="1934502"/>
                    </a:lnTo>
                    <a:lnTo>
                      <a:pt x="710668" y="1938340"/>
                    </a:lnTo>
                    <a:lnTo>
                      <a:pt x="707598" y="1940130"/>
                    </a:lnTo>
                    <a:lnTo>
                      <a:pt x="706063" y="1941410"/>
                    </a:lnTo>
                    <a:lnTo>
                      <a:pt x="705295" y="1942689"/>
                    </a:lnTo>
                    <a:lnTo>
                      <a:pt x="704784" y="1946526"/>
                    </a:lnTo>
                    <a:lnTo>
                      <a:pt x="702737" y="1948828"/>
                    </a:lnTo>
                    <a:lnTo>
                      <a:pt x="700691" y="1951131"/>
                    </a:lnTo>
                    <a:lnTo>
                      <a:pt x="698388" y="1952410"/>
                    </a:lnTo>
                    <a:lnTo>
                      <a:pt x="696598" y="1952921"/>
                    </a:lnTo>
                    <a:lnTo>
                      <a:pt x="694807" y="1952921"/>
                    </a:lnTo>
                    <a:lnTo>
                      <a:pt x="692760" y="1952154"/>
                    </a:lnTo>
                    <a:lnTo>
                      <a:pt x="687900" y="1949852"/>
                    </a:lnTo>
                    <a:lnTo>
                      <a:pt x="686621" y="1949598"/>
                    </a:lnTo>
                    <a:lnTo>
                      <a:pt x="684318" y="1949852"/>
                    </a:lnTo>
                    <a:lnTo>
                      <a:pt x="682783" y="1951642"/>
                    </a:lnTo>
                    <a:lnTo>
                      <a:pt x="681248" y="1951898"/>
                    </a:lnTo>
                    <a:lnTo>
                      <a:pt x="677411" y="1950619"/>
                    </a:lnTo>
                    <a:lnTo>
                      <a:pt x="675620" y="1949084"/>
                    </a:lnTo>
                    <a:lnTo>
                      <a:pt x="672806" y="1945758"/>
                    </a:lnTo>
                    <a:lnTo>
                      <a:pt x="671271" y="1942433"/>
                    </a:lnTo>
                    <a:lnTo>
                      <a:pt x="667690" y="1937061"/>
                    </a:lnTo>
                    <a:lnTo>
                      <a:pt x="667434" y="1934502"/>
                    </a:lnTo>
                    <a:lnTo>
                      <a:pt x="667434" y="1932456"/>
                    </a:lnTo>
                    <a:lnTo>
                      <a:pt x="668202" y="1931944"/>
                    </a:lnTo>
                    <a:lnTo>
                      <a:pt x="668969" y="1930153"/>
                    </a:lnTo>
                    <a:lnTo>
                      <a:pt x="669481" y="1928107"/>
                    </a:lnTo>
                    <a:lnTo>
                      <a:pt x="670248" y="1922223"/>
                    </a:lnTo>
                    <a:lnTo>
                      <a:pt x="669992" y="1919153"/>
                    </a:lnTo>
                    <a:lnTo>
                      <a:pt x="669481" y="1917874"/>
                    </a:lnTo>
                    <a:lnTo>
                      <a:pt x="667946" y="1915572"/>
                    </a:lnTo>
                    <a:lnTo>
                      <a:pt x="666155" y="1914548"/>
                    </a:lnTo>
                    <a:lnTo>
                      <a:pt x="665132" y="1913269"/>
                    </a:lnTo>
                    <a:lnTo>
                      <a:pt x="665132" y="1910455"/>
                    </a:lnTo>
                    <a:lnTo>
                      <a:pt x="664364" y="1908665"/>
                    </a:lnTo>
                    <a:lnTo>
                      <a:pt x="662318" y="1907130"/>
                    </a:lnTo>
                    <a:lnTo>
                      <a:pt x="661806" y="1906106"/>
                    </a:lnTo>
                    <a:lnTo>
                      <a:pt x="660783" y="1900478"/>
                    </a:lnTo>
                    <a:lnTo>
                      <a:pt x="658736" y="1899967"/>
                    </a:lnTo>
                    <a:lnTo>
                      <a:pt x="657457" y="1898688"/>
                    </a:lnTo>
                    <a:lnTo>
                      <a:pt x="654899" y="1893315"/>
                    </a:lnTo>
                    <a:lnTo>
                      <a:pt x="654387" y="1892036"/>
                    </a:lnTo>
                    <a:lnTo>
                      <a:pt x="654643" y="1889478"/>
                    </a:lnTo>
                    <a:lnTo>
                      <a:pt x="655155" y="1888455"/>
                    </a:lnTo>
                    <a:lnTo>
                      <a:pt x="660527" y="1885641"/>
                    </a:lnTo>
                    <a:lnTo>
                      <a:pt x="661550" y="1884618"/>
                    </a:lnTo>
                    <a:lnTo>
                      <a:pt x="662062" y="1882315"/>
                    </a:lnTo>
                    <a:lnTo>
                      <a:pt x="660783" y="1878222"/>
                    </a:lnTo>
                    <a:lnTo>
                      <a:pt x="659759" y="1875920"/>
                    </a:lnTo>
                    <a:lnTo>
                      <a:pt x="657969" y="1872850"/>
                    </a:lnTo>
                    <a:lnTo>
                      <a:pt x="657969" y="1871571"/>
                    </a:lnTo>
                    <a:lnTo>
                      <a:pt x="658480" y="1869524"/>
                    </a:lnTo>
                    <a:lnTo>
                      <a:pt x="657713" y="1866454"/>
                    </a:lnTo>
                    <a:lnTo>
                      <a:pt x="656690" y="1860826"/>
                    </a:lnTo>
                    <a:lnTo>
                      <a:pt x="655411" y="1857756"/>
                    </a:lnTo>
                    <a:lnTo>
                      <a:pt x="653876" y="1855454"/>
                    </a:lnTo>
                    <a:lnTo>
                      <a:pt x="651317" y="1853152"/>
                    </a:lnTo>
                    <a:lnTo>
                      <a:pt x="649527" y="1850849"/>
                    </a:lnTo>
                    <a:lnTo>
                      <a:pt x="647224" y="1844965"/>
                    </a:lnTo>
                    <a:lnTo>
                      <a:pt x="645178" y="1841896"/>
                    </a:lnTo>
                    <a:lnTo>
                      <a:pt x="644666" y="1839337"/>
                    </a:lnTo>
                    <a:lnTo>
                      <a:pt x="644410" y="1835500"/>
                    </a:lnTo>
                    <a:lnTo>
                      <a:pt x="644410" y="1831663"/>
                    </a:lnTo>
                    <a:lnTo>
                      <a:pt x="643899" y="1826802"/>
                    </a:lnTo>
                    <a:lnTo>
                      <a:pt x="642620" y="1825267"/>
                    </a:lnTo>
                    <a:lnTo>
                      <a:pt x="642108" y="1821686"/>
                    </a:lnTo>
                    <a:lnTo>
                      <a:pt x="641852" y="1819895"/>
                    </a:lnTo>
                    <a:lnTo>
                      <a:pt x="640573" y="1817849"/>
                    </a:lnTo>
                    <a:lnTo>
                      <a:pt x="636736" y="1812220"/>
                    </a:lnTo>
                    <a:lnTo>
                      <a:pt x="634689" y="1810174"/>
                    </a:lnTo>
                    <a:lnTo>
                      <a:pt x="631875" y="1810430"/>
                    </a:lnTo>
                    <a:lnTo>
                      <a:pt x="628805" y="1809918"/>
                    </a:lnTo>
                    <a:lnTo>
                      <a:pt x="628038" y="1809151"/>
                    </a:lnTo>
                    <a:lnTo>
                      <a:pt x="626759" y="1806081"/>
                    </a:lnTo>
                    <a:lnTo>
                      <a:pt x="625735" y="1800709"/>
                    </a:lnTo>
                    <a:lnTo>
                      <a:pt x="626247" y="1797895"/>
                    </a:lnTo>
                    <a:lnTo>
                      <a:pt x="626247" y="1795081"/>
                    </a:lnTo>
                    <a:lnTo>
                      <a:pt x="625480" y="1793034"/>
                    </a:lnTo>
                    <a:lnTo>
                      <a:pt x="622666" y="1793034"/>
                    </a:lnTo>
                    <a:lnTo>
                      <a:pt x="619340" y="1795081"/>
                    </a:lnTo>
                    <a:lnTo>
                      <a:pt x="615503" y="1798406"/>
                    </a:lnTo>
                    <a:lnTo>
                      <a:pt x="611921" y="1801220"/>
                    </a:lnTo>
                    <a:lnTo>
                      <a:pt x="607572" y="1804802"/>
                    </a:lnTo>
                    <a:lnTo>
                      <a:pt x="605014" y="1805825"/>
                    </a:lnTo>
                    <a:lnTo>
                      <a:pt x="597339" y="1806078"/>
                    </a:lnTo>
                    <a:lnTo>
                      <a:pt x="596316" y="1805825"/>
                    </a:lnTo>
                    <a:lnTo>
                      <a:pt x="594270" y="1804802"/>
                    </a:lnTo>
                    <a:lnTo>
                      <a:pt x="591456" y="1802499"/>
                    </a:lnTo>
                    <a:lnTo>
                      <a:pt x="586083" y="1800197"/>
                    </a:lnTo>
                    <a:lnTo>
                      <a:pt x="582502" y="1797639"/>
                    </a:lnTo>
                    <a:lnTo>
                      <a:pt x="577130" y="1792778"/>
                    </a:lnTo>
                    <a:lnTo>
                      <a:pt x="573037" y="1790732"/>
                    </a:lnTo>
                    <a:lnTo>
                      <a:pt x="571757" y="1790476"/>
                    </a:lnTo>
                    <a:lnTo>
                      <a:pt x="569967" y="1791243"/>
                    </a:lnTo>
                    <a:lnTo>
                      <a:pt x="564850" y="1795592"/>
                    </a:lnTo>
                    <a:lnTo>
                      <a:pt x="563060" y="1798150"/>
                    </a:lnTo>
                    <a:lnTo>
                      <a:pt x="562548" y="1802499"/>
                    </a:lnTo>
                    <a:lnTo>
                      <a:pt x="562548" y="1805313"/>
                    </a:lnTo>
                    <a:lnTo>
                      <a:pt x="563060" y="1806848"/>
                    </a:lnTo>
                    <a:lnTo>
                      <a:pt x="563060" y="1810686"/>
                    </a:lnTo>
                    <a:lnTo>
                      <a:pt x="566897" y="1818360"/>
                    </a:lnTo>
                    <a:lnTo>
                      <a:pt x="567153" y="1819895"/>
                    </a:lnTo>
                    <a:lnTo>
                      <a:pt x="566641" y="1821174"/>
                    </a:lnTo>
                    <a:lnTo>
                      <a:pt x="564339" y="1821942"/>
                    </a:lnTo>
                    <a:lnTo>
                      <a:pt x="563571" y="1823479"/>
                    </a:lnTo>
                    <a:lnTo>
                      <a:pt x="563571" y="1825526"/>
                    </a:lnTo>
                    <a:lnTo>
                      <a:pt x="565106" y="1828851"/>
                    </a:lnTo>
                    <a:lnTo>
                      <a:pt x="566385" y="1830130"/>
                    </a:lnTo>
                    <a:lnTo>
                      <a:pt x="567664" y="1832177"/>
                    </a:lnTo>
                    <a:lnTo>
                      <a:pt x="567409" y="1838317"/>
                    </a:lnTo>
                    <a:lnTo>
                      <a:pt x="567153" y="1841898"/>
                    </a:lnTo>
                    <a:lnTo>
                      <a:pt x="566385" y="1843433"/>
                    </a:lnTo>
                    <a:lnTo>
                      <a:pt x="564339" y="1845480"/>
                    </a:lnTo>
                    <a:lnTo>
                      <a:pt x="562292" y="1845991"/>
                    </a:lnTo>
                    <a:lnTo>
                      <a:pt x="560501" y="1845480"/>
                    </a:lnTo>
                    <a:lnTo>
                      <a:pt x="558711" y="1844200"/>
                    </a:lnTo>
                    <a:lnTo>
                      <a:pt x="557943" y="1841387"/>
                    </a:lnTo>
                    <a:lnTo>
                      <a:pt x="557687" y="1840107"/>
                    </a:lnTo>
                    <a:lnTo>
                      <a:pt x="558455" y="1836782"/>
                    </a:lnTo>
                    <a:lnTo>
                      <a:pt x="558455" y="1835247"/>
                    </a:lnTo>
                    <a:lnTo>
                      <a:pt x="557687" y="1832177"/>
                    </a:lnTo>
                    <a:lnTo>
                      <a:pt x="556152" y="1830642"/>
                    </a:lnTo>
                    <a:lnTo>
                      <a:pt x="551548" y="1828596"/>
                    </a:lnTo>
                    <a:lnTo>
                      <a:pt x="545152" y="1826549"/>
                    </a:lnTo>
                    <a:lnTo>
                      <a:pt x="542082" y="1823991"/>
                    </a:lnTo>
                    <a:lnTo>
                      <a:pt x="539268" y="1820409"/>
                    </a:lnTo>
                    <a:lnTo>
                      <a:pt x="538757" y="1817851"/>
                    </a:lnTo>
                    <a:lnTo>
                      <a:pt x="539524" y="1816060"/>
                    </a:lnTo>
                    <a:lnTo>
                      <a:pt x="539524" y="1813502"/>
                    </a:lnTo>
                    <a:lnTo>
                      <a:pt x="538757" y="1812223"/>
                    </a:lnTo>
                    <a:lnTo>
                      <a:pt x="534919" y="1809921"/>
                    </a:lnTo>
                    <a:lnTo>
                      <a:pt x="533896" y="1809153"/>
                    </a:lnTo>
                    <a:lnTo>
                      <a:pt x="532105" y="1805316"/>
                    </a:lnTo>
                    <a:lnTo>
                      <a:pt x="531594" y="1801990"/>
                    </a:lnTo>
                    <a:lnTo>
                      <a:pt x="532105" y="1800711"/>
                    </a:lnTo>
                    <a:lnTo>
                      <a:pt x="531850" y="1799176"/>
                    </a:lnTo>
                    <a:lnTo>
                      <a:pt x="530826" y="1798409"/>
                    </a:lnTo>
                    <a:lnTo>
                      <a:pt x="529291" y="1797897"/>
                    </a:lnTo>
                    <a:lnTo>
                      <a:pt x="528780" y="1796874"/>
                    </a:lnTo>
                    <a:lnTo>
                      <a:pt x="529036" y="1792525"/>
                    </a:lnTo>
                    <a:lnTo>
                      <a:pt x="528780" y="1790990"/>
                    </a:lnTo>
                    <a:lnTo>
                      <a:pt x="527756" y="1789199"/>
                    </a:lnTo>
                    <a:lnTo>
                      <a:pt x="525710" y="1786641"/>
                    </a:lnTo>
                    <a:lnTo>
                      <a:pt x="524431" y="1785618"/>
                    </a:lnTo>
                    <a:lnTo>
                      <a:pt x="519826" y="1784850"/>
                    </a:lnTo>
                    <a:lnTo>
                      <a:pt x="517779" y="1784083"/>
                    </a:lnTo>
                    <a:lnTo>
                      <a:pt x="514965" y="1781269"/>
                    </a:lnTo>
                    <a:lnTo>
                      <a:pt x="513431" y="1780501"/>
                    </a:lnTo>
                    <a:lnTo>
                      <a:pt x="512151" y="1780501"/>
                    </a:lnTo>
                    <a:lnTo>
                      <a:pt x="510361" y="1781269"/>
                    </a:lnTo>
                    <a:lnTo>
                      <a:pt x="509593" y="1782804"/>
                    </a:lnTo>
                    <a:lnTo>
                      <a:pt x="509082" y="1784595"/>
                    </a:lnTo>
                    <a:lnTo>
                      <a:pt x="508570" y="1787409"/>
                    </a:lnTo>
                    <a:lnTo>
                      <a:pt x="508826" y="1790223"/>
                    </a:lnTo>
                    <a:lnTo>
                      <a:pt x="508058" y="1792013"/>
                    </a:lnTo>
                    <a:lnTo>
                      <a:pt x="506779" y="1792525"/>
                    </a:lnTo>
                    <a:lnTo>
                      <a:pt x="501407" y="1792269"/>
                    </a:lnTo>
                    <a:lnTo>
                      <a:pt x="499105" y="1793292"/>
                    </a:lnTo>
                    <a:lnTo>
                      <a:pt x="497058" y="1793804"/>
                    </a:lnTo>
                    <a:lnTo>
                      <a:pt x="493732" y="1794316"/>
                    </a:lnTo>
                    <a:lnTo>
                      <a:pt x="491942" y="1794060"/>
                    </a:lnTo>
                    <a:lnTo>
                      <a:pt x="490663" y="1793292"/>
                    </a:lnTo>
                    <a:lnTo>
                      <a:pt x="490151" y="1791758"/>
                    </a:lnTo>
                    <a:lnTo>
                      <a:pt x="490407" y="1785618"/>
                    </a:lnTo>
                    <a:lnTo>
                      <a:pt x="489383" y="1781269"/>
                    </a:lnTo>
                    <a:lnTo>
                      <a:pt x="490151" y="1776664"/>
                    </a:lnTo>
                    <a:lnTo>
                      <a:pt x="489383" y="1771548"/>
                    </a:lnTo>
                    <a:lnTo>
                      <a:pt x="488104" y="1769501"/>
                    </a:lnTo>
                    <a:lnTo>
                      <a:pt x="486569" y="1768478"/>
                    </a:lnTo>
                    <a:lnTo>
                      <a:pt x="485802" y="1766943"/>
                    </a:lnTo>
                    <a:lnTo>
                      <a:pt x="485290" y="1763361"/>
                    </a:lnTo>
                    <a:lnTo>
                      <a:pt x="486058" y="1757989"/>
                    </a:lnTo>
                    <a:lnTo>
                      <a:pt x="486314" y="1751850"/>
                    </a:lnTo>
                    <a:lnTo>
                      <a:pt x="484779" y="1749036"/>
                    </a:lnTo>
                    <a:lnTo>
                      <a:pt x="482732" y="1748012"/>
                    </a:lnTo>
                    <a:lnTo>
                      <a:pt x="480686" y="1748268"/>
                    </a:lnTo>
                    <a:lnTo>
                      <a:pt x="479406" y="1749291"/>
                    </a:lnTo>
                    <a:lnTo>
                      <a:pt x="478127" y="1751594"/>
                    </a:lnTo>
                    <a:lnTo>
                      <a:pt x="477104" y="1752873"/>
                    </a:lnTo>
                    <a:lnTo>
                      <a:pt x="473778" y="1753385"/>
                    </a:lnTo>
                    <a:lnTo>
                      <a:pt x="471476" y="1755431"/>
                    </a:lnTo>
                    <a:lnTo>
                      <a:pt x="468662" y="1756454"/>
                    </a:lnTo>
                    <a:lnTo>
                      <a:pt x="465592" y="1756201"/>
                    </a:lnTo>
                    <a:lnTo>
                      <a:pt x="464057" y="1756969"/>
                    </a:lnTo>
                    <a:lnTo>
                      <a:pt x="462267" y="1758503"/>
                    </a:lnTo>
                    <a:lnTo>
                      <a:pt x="461243" y="1760294"/>
                    </a:lnTo>
                    <a:lnTo>
                      <a:pt x="460220" y="1762852"/>
                    </a:lnTo>
                    <a:lnTo>
                      <a:pt x="457406" y="1763876"/>
                    </a:lnTo>
                    <a:lnTo>
                      <a:pt x="457150" y="1766434"/>
                    </a:lnTo>
                    <a:lnTo>
                      <a:pt x="455104" y="1767201"/>
                    </a:lnTo>
                    <a:lnTo>
                      <a:pt x="452290" y="1769248"/>
                    </a:lnTo>
                    <a:lnTo>
                      <a:pt x="447173" y="1772829"/>
                    </a:lnTo>
                    <a:lnTo>
                      <a:pt x="442057" y="1774876"/>
                    </a:lnTo>
                    <a:lnTo>
                      <a:pt x="437452" y="1776155"/>
                    </a:lnTo>
                    <a:lnTo>
                      <a:pt x="434126" y="1778202"/>
                    </a:lnTo>
                    <a:lnTo>
                      <a:pt x="432847" y="1779481"/>
                    </a:lnTo>
                    <a:lnTo>
                      <a:pt x="431057" y="1782039"/>
                    </a:lnTo>
                    <a:lnTo>
                      <a:pt x="430289" y="1784597"/>
                    </a:lnTo>
                    <a:lnTo>
                      <a:pt x="429266" y="1786132"/>
                    </a:lnTo>
                    <a:lnTo>
                      <a:pt x="427475" y="1788179"/>
                    </a:lnTo>
                    <a:lnTo>
                      <a:pt x="425428" y="1791248"/>
                    </a:lnTo>
                    <a:lnTo>
                      <a:pt x="423638" y="1791504"/>
                    </a:lnTo>
                    <a:lnTo>
                      <a:pt x="422103" y="1790737"/>
                    </a:lnTo>
                    <a:lnTo>
                      <a:pt x="417242" y="1791504"/>
                    </a:lnTo>
                    <a:lnTo>
                      <a:pt x="416219" y="1792272"/>
                    </a:lnTo>
                    <a:lnTo>
                      <a:pt x="416219" y="1793295"/>
                    </a:lnTo>
                    <a:lnTo>
                      <a:pt x="417498" y="1794574"/>
                    </a:lnTo>
                    <a:lnTo>
                      <a:pt x="419545" y="1794827"/>
                    </a:lnTo>
                    <a:lnTo>
                      <a:pt x="421080" y="1794574"/>
                    </a:lnTo>
                    <a:lnTo>
                      <a:pt x="421847" y="1796109"/>
                    </a:lnTo>
                    <a:lnTo>
                      <a:pt x="419289" y="1799946"/>
                    </a:lnTo>
                    <a:lnTo>
                      <a:pt x="418521" y="1800458"/>
                    </a:lnTo>
                    <a:lnTo>
                      <a:pt x="415963" y="1800970"/>
                    </a:lnTo>
                    <a:lnTo>
                      <a:pt x="411103" y="1799946"/>
                    </a:lnTo>
                    <a:lnTo>
                      <a:pt x="410079" y="1800714"/>
                    </a:lnTo>
                    <a:lnTo>
                      <a:pt x="409568" y="1802760"/>
                    </a:lnTo>
                    <a:lnTo>
                      <a:pt x="409823" y="1806598"/>
                    </a:lnTo>
                    <a:lnTo>
                      <a:pt x="411614" y="1808133"/>
                    </a:lnTo>
                    <a:lnTo>
                      <a:pt x="413405" y="1808388"/>
                    </a:lnTo>
                    <a:lnTo>
                      <a:pt x="414428" y="1808133"/>
                    </a:lnTo>
                    <a:lnTo>
                      <a:pt x="416219" y="1807109"/>
                    </a:lnTo>
                    <a:lnTo>
                      <a:pt x="417498" y="1807621"/>
                    </a:lnTo>
                    <a:lnTo>
                      <a:pt x="418266" y="1809412"/>
                    </a:lnTo>
                    <a:lnTo>
                      <a:pt x="418266" y="1811970"/>
                    </a:lnTo>
                    <a:lnTo>
                      <a:pt x="417498" y="1817086"/>
                    </a:lnTo>
                    <a:lnTo>
                      <a:pt x="416986" y="1818109"/>
                    </a:lnTo>
                    <a:lnTo>
                      <a:pt x="413917" y="1820923"/>
                    </a:lnTo>
                    <a:lnTo>
                      <a:pt x="410079" y="1822203"/>
                    </a:lnTo>
                    <a:lnTo>
                      <a:pt x="409823" y="1823226"/>
                    </a:lnTo>
                    <a:lnTo>
                      <a:pt x="410591" y="1824761"/>
                    </a:lnTo>
                    <a:lnTo>
                      <a:pt x="412637" y="1826807"/>
                    </a:lnTo>
                    <a:lnTo>
                      <a:pt x="415707" y="1828854"/>
                    </a:lnTo>
                    <a:lnTo>
                      <a:pt x="416219" y="1830133"/>
                    </a:lnTo>
                    <a:lnTo>
                      <a:pt x="417754" y="1830645"/>
                    </a:lnTo>
                    <a:lnTo>
                      <a:pt x="420568" y="1828854"/>
                    </a:lnTo>
                    <a:lnTo>
                      <a:pt x="421335" y="1830389"/>
                    </a:lnTo>
                    <a:lnTo>
                      <a:pt x="420824" y="1831924"/>
                    </a:lnTo>
                    <a:lnTo>
                      <a:pt x="419800" y="1832947"/>
                    </a:lnTo>
                    <a:lnTo>
                      <a:pt x="417754" y="1833459"/>
                    </a:lnTo>
                    <a:lnTo>
                      <a:pt x="417242" y="1834226"/>
                    </a:lnTo>
                    <a:lnTo>
                      <a:pt x="416986" y="1837808"/>
                    </a:lnTo>
                    <a:lnTo>
                      <a:pt x="416731" y="1839596"/>
                    </a:lnTo>
                    <a:lnTo>
                      <a:pt x="415963" y="1840619"/>
                    </a:lnTo>
                    <a:lnTo>
                      <a:pt x="413405" y="1842666"/>
                    </a:lnTo>
                    <a:lnTo>
                      <a:pt x="412893" y="1843945"/>
                    </a:lnTo>
                    <a:lnTo>
                      <a:pt x="412637" y="1847015"/>
                    </a:lnTo>
                    <a:lnTo>
                      <a:pt x="410847" y="1849317"/>
                    </a:lnTo>
                    <a:lnTo>
                      <a:pt x="410591" y="1851364"/>
                    </a:lnTo>
                    <a:lnTo>
                      <a:pt x="410079" y="1853922"/>
                    </a:lnTo>
                    <a:lnTo>
                      <a:pt x="410079" y="1856480"/>
                    </a:lnTo>
                    <a:lnTo>
                      <a:pt x="407521" y="1858782"/>
                    </a:lnTo>
                    <a:lnTo>
                      <a:pt x="405219" y="1860317"/>
                    </a:lnTo>
                    <a:lnTo>
                      <a:pt x="401126" y="1861085"/>
                    </a:lnTo>
                    <a:lnTo>
                      <a:pt x="397032" y="1862875"/>
                    </a:lnTo>
                    <a:lnTo>
                      <a:pt x="394474" y="1862875"/>
                    </a:lnTo>
                    <a:lnTo>
                      <a:pt x="390381" y="1860317"/>
                    </a:lnTo>
                    <a:lnTo>
                      <a:pt x="388846" y="1860829"/>
                    </a:lnTo>
                    <a:lnTo>
                      <a:pt x="388846" y="1864922"/>
                    </a:lnTo>
                    <a:lnTo>
                      <a:pt x="388335" y="1870038"/>
                    </a:lnTo>
                    <a:lnTo>
                      <a:pt x="388846" y="1871062"/>
                    </a:lnTo>
                    <a:lnTo>
                      <a:pt x="389870" y="1871318"/>
                    </a:lnTo>
                    <a:lnTo>
                      <a:pt x="392939" y="1871318"/>
                    </a:lnTo>
                    <a:lnTo>
                      <a:pt x="395753" y="1871571"/>
                    </a:lnTo>
                    <a:lnTo>
                      <a:pt x="398056" y="1872338"/>
                    </a:lnTo>
                    <a:lnTo>
                      <a:pt x="399846" y="1873361"/>
                    </a:lnTo>
                    <a:lnTo>
                      <a:pt x="400870" y="1878222"/>
                    </a:lnTo>
                    <a:lnTo>
                      <a:pt x="402405" y="1879757"/>
                    </a:lnTo>
                    <a:lnTo>
                      <a:pt x="402405" y="1880525"/>
                    </a:lnTo>
                    <a:lnTo>
                      <a:pt x="401126" y="1881803"/>
                    </a:lnTo>
                    <a:lnTo>
                      <a:pt x="398823" y="1881548"/>
                    </a:lnTo>
                    <a:lnTo>
                      <a:pt x="396009" y="1879757"/>
                    </a:lnTo>
                    <a:lnTo>
                      <a:pt x="394730" y="1877966"/>
                    </a:lnTo>
                    <a:lnTo>
                      <a:pt x="393707" y="1877199"/>
                    </a:lnTo>
                    <a:lnTo>
                      <a:pt x="391404" y="1877455"/>
                    </a:lnTo>
                    <a:lnTo>
                      <a:pt x="389614" y="1880525"/>
                    </a:lnTo>
                    <a:lnTo>
                      <a:pt x="388846" y="1885385"/>
                    </a:lnTo>
                    <a:lnTo>
                      <a:pt x="389102" y="1887432"/>
                    </a:lnTo>
                    <a:lnTo>
                      <a:pt x="387823" y="1888966"/>
                    </a:lnTo>
                    <a:lnTo>
                      <a:pt x="387055" y="1888711"/>
                    </a:lnTo>
                    <a:lnTo>
                      <a:pt x="386288" y="1887432"/>
                    </a:lnTo>
                    <a:lnTo>
                      <a:pt x="385009" y="1884359"/>
                    </a:lnTo>
                    <a:lnTo>
                      <a:pt x="383730" y="1882313"/>
                    </a:lnTo>
                    <a:lnTo>
                      <a:pt x="382451" y="1881289"/>
                    </a:lnTo>
                    <a:lnTo>
                      <a:pt x="377590" y="1878731"/>
                    </a:lnTo>
                    <a:lnTo>
                      <a:pt x="374776" y="1878731"/>
                    </a:lnTo>
                    <a:lnTo>
                      <a:pt x="372985" y="1878987"/>
                    </a:lnTo>
                    <a:lnTo>
                      <a:pt x="370939" y="1879754"/>
                    </a:lnTo>
                    <a:lnTo>
                      <a:pt x="367102" y="1882568"/>
                    </a:lnTo>
                    <a:lnTo>
                      <a:pt x="365822" y="1884357"/>
                    </a:lnTo>
                    <a:lnTo>
                      <a:pt x="365567" y="1886147"/>
                    </a:lnTo>
                    <a:lnTo>
                      <a:pt x="365822" y="1888705"/>
                    </a:lnTo>
                    <a:lnTo>
                      <a:pt x="366334" y="1891008"/>
                    </a:lnTo>
                    <a:lnTo>
                      <a:pt x="366590" y="1893055"/>
                    </a:lnTo>
                    <a:lnTo>
                      <a:pt x="365311" y="1895357"/>
                    </a:lnTo>
                    <a:lnTo>
                      <a:pt x="363776" y="1896124"/>
                    </a:lnTo>
                    <a:lnTo>
                      <a:pt x="361218" y="1897915"/>
                    </a:lnTo>
                    <a:lnTo>
                      <a:pt x="360450" y="1899706"/>
                    </a:lnTo>
                    <a:lnTo>
                      <a:pt x="359683" y="1902520"/>
                    </a:lnTo>
                    <a:lnTo>
                      <a:pt x="358915" y="1903287"/>
                    </a:lnTo>
                    <a:lnTo>
                      <a:pt x="357892" y="1903032"/>
                    </a:lnTo>
                    <a:lnTo>
                      <a:pt x="355590" y="1900473"/>
                    </a:lnTo>
                    <a:lnTo>
                      <a:pt x="354311" y="1897915"/>
                    </a:lnTo>
                    <a:lnTo>
                      <a:pt x="354055" y="1894078"/>
                    </a:lnTo>
                    <a:lnTo>
                      <a:pt x="353287" y="1892543"/>
                    </a:lnTo>
                    <a:lnTo>
                      <a:pt x="352264" y="1891775"/>
                    </a:lnTo>
                    <a:lnTo>
                      <a:pt x="349706" y="1891264"/>
                    </a:lnTo>
                    <a:lnTo>
                      <a:pt x="347915" y="1891519"/>
                    </a:lnTo>
                    <a:lnTo>
                      <a:pt x="343310" y="1893310"/>
                    </a:lnTo>
                    <a:lnTo>
                      <a:pt x="338194" y="1894078"/>
                    </a:lnTo>
                    <a:lnTo>
                      <a:pt x="336659" y="1893825"/>
                    </a:lnTo>
                    <a:lnTo>
                      <a:pt x="334612" y="1893057"/>
                    </a:lnTo>
                    <a:lnTo>
                      <a:pt x="333333" y="1893825"/>
                    </a:lnTo>
                    <a:lnTo>
                      <a:pt x="330519" y="1893569"/>
                    </a:lnTo>
                    <a:lnTo>
                      <a:pt x="328729" y="1894592"/>
                    </a:lnTo>
                    <a:lnTo>
                      <a:pt x="326938" y="1892801"/>
                    </a:lnTo>
                    <a:lnTo>
                      <a:pt x="325147" y="1892290"/>
                    </a:lnTo>
                    <a:lnTo>
                      <a:pt x="323612" y="1893827"/>
                    </a:lnTo>
                    <a:lnTo>
                      <a:pt x="321821" y="1894339"/>
                    </a:lnTo>
                    <a:lnTo>
                      <a:pt x="321310" y="1893571"/>
                    </a:lnTo>
                    <a:lnTo>
                      <a:pt x="322333" y="1892804"/>
                    </a:lnTo>
                    <a:lnTo>
                      <a:pt x="322077" y="1891013"/>
                    </a:lnTo>
                    <a:lnTo>
                      <a:pt x="321054" y="1890246"/>
                    </a:lnTo>
                    <a:lnTo>
                      <a:pt x="319263" y="1889478"/>
                    </a:lnTo>
                    <a:lnTo>
                      <a:pt x="318240" y="1889990"/>
                    </a:lnTo>
                    <a:lnTo>
                      <a:pt x="315426" y="1892292"/>
                    </a:lnTo>
                    <a:lnTo>
                      <a:pt x="313379" y="1893315"/>
                    </a:lnTo>
                    <a:lnTo>
                      <a:pt x="311589" y="1892036"/>
                    </a:lnTo>
                    <a:lnTo>
                      <a:pt x="309286" y="1889222"/>
                    </a:lnTo>
                    <a:lnTo>
                      <a:pt x="309030" y="1888199"/>
                    </a:lnTo>
                    <a:lnTo>
                      <a:pt x="309542" y="1886664"/>
                    </a:lnTo>
                    <a:lnTo>
                      <a:pt x="310821" y="1886152"/>
                    </a:lnTo>
                    <a:lnTo>
                      <a:pt x="313891" y="1886920"/>
                    </a:lnTo>
                    <a:lnTo>
                      <a:pt x="316961" y="1886408"/>
                    </a:lnTo>
                    <a:lnTo>
                      <a:pt x="317472" y="1885897"/>
                    </a:lnTo>
                    <a:lnTo>
                      <a:pt x="319007" y="1881548"/>
                    </a:lnTo>
                    <a:lnTo>
                      <a:pt x="317217" y="1879757"/>
                    </a:lnTo>
                    <a:lnTo>
                      <a:pt x="317217" y="1878478"/>
                    </a:lnTo>
                    <a:lnTo>
                      <a:pt x="317984" y="1876943"/>
                    </a:lnTo>
                    <a:lnTo>
                      <a:pt x="314658" y="1875920"/>
                    </a:lnTo>
                    <a:lnTo>
                      <a:pt x="314403" y="1875152"/>
                    </a:lnTo>
                    <a:lnTo>
                      <a:pt x="315170" y="1872850"/>
                    </a:lnTo>
                    <a:lnTo>
                      <a:pt x="314914" y="1870292"/>
                    </a:lnTo>
                    <a:lnTo>
                      <a:pt x="316961" y="1869780"/>
                    </a:lnTo>
                    <a:lnTo>
                      <a:pt x="317984" y="1868757"/>
                    </a:lnTo>
                    <a:lnTo>
                      <a:pt x="317984" y="1865943"/>
                    </a:lnTo>
                    <a:lnTo>
                      <a:pt x="317728" y="1862105"/>
                    </a:lnTo>
                    <a:lnTo>
                      <a:pt x="318240" y="1861338"/>
                    </a:lnTo>
                    <a:lnTo>
                      <a:pt x="320542" y="1860059"/>
                    </a:lnTo>
                    <a:lnTo>
                      <a:pt x="319519" y="1858012"/>
                    </a:lnTo>
                    <a:lnTo>
                      <a:pt x="318240" y="1856989"/>
                    </a:lnTo>
                    <a:lnTo>
                      <a:pt x="315426" y="1856221"/>
                    </a:lnTo>
                    <a:lnTo>
                      <a:pt x="314658" y="1855454"/>
                    </a:lnTo>
                    <a:lnTo>
                      <a:pt x="315426" y="1852382"/>
                    </a:lnTo>
                    <a:lnTo>
                      <a:pt x="314147" y="1849059"/>
                    </a:lnTo>
                    <a:lnTo>
                      <a:pt x="312612" y="1848035"/>
                    </a:lnTo>
                    <a:lnTo>
                      <a:pt x="310565" y="1848035"/>
                    </a:lnTo>
                    <a:lnTo>
                      <a:pt x="309798" y="1846500"/>
                    </a:lnTo>
                    <a:lnTo>
                      <a:pt x="310054" y="1844454"/>
                    </a:lnTo>
                    <a:lnTo>
                      <a:pt x="311333" y="1843175"/>
                    </a:lnTo>
                    <a:lnTo>
                      <a:pt x="311589" y="1842152"/>
                    </a:lnTo>
                    <a:lnTo>
                      <a:pt x="310821" y="1840361"/>
                    </a:lnTo>
                    <a:lnTo>
                      <a:pt x="301356" y="1839082"/>
                    </a:lnTo>
                    <a:lnTo>
                      <a:pt x="298542" y="1837547"/>
                    </a:lnTo>
                    <a:lnTo>
                      <a:pt x="296751" y="1836268"/>
                    </a:lnTo>
                    <a:lnTo>
                      <a:pt x="294960" y="1833965"/>
                    </a:lnTo>
                    <a:lnTo>
                      <a:pt x="294449" y="1832174"/>
                    </a:lnTo>
                    <a:lnTo>
                      <a:pt x="295472" y="1830384"/>
                    </a:lnTo>
                    <a:lnTo>
                      <a:pt x="295216" y="1829361"/>
                    </a:lnTo>
                    <a:lnTo>
                      <a:pt x="293425" y="1828849"/>
                    </a:lnTo>
                    <a:lnTo>
                      <a:pt x="293425" y="1825523"/>
                    </a:lnTo>
                    <a:lnTo>
                      <a:pt x="292402" y="1824500"/>
                    </a:lnTo>
                    <a:lnTo>
                      <a:pt x="290611" y="1824244"/>
                    </a:lnTo>
                    <a:lnTo>
                      <a:pt x="288053" y="1824756"/>
                    </a:lnTo>
                    <a:lnTo>
                      <a:pt x="286262" y="1825523"/>
                    </a:lnTo>
                    <a:lnTo>
                      <a:pt x="282425" y="1825523"/>
                    </a:lnTo>
                    <a:lnTo>
                      <a:pt x="279867" y="1826802"/>
                    </a:lnTo>
                    <a:lnTo>
                      <a:pt x="278588" y="1826549"/>
                    </a:lnTo>
                    <a:lnTo>
                      <a:pt x="278332" y="1824758"/>
                    </a:lnTo>
                    <a:lnTo>
                      <a:pt x="277565" y="1824247"/>
                    </a:lnTo>
                    <a:lnTo>
                      <a:pt x="273983" y="1826037"/>
                    </a:lnTo>
                    <a:lnTo>
                      <a:pt x="272960" y="1826549"/>
                    </a:lnTo>
                    <a:lnTo>
                      <a:pt x="269123" y="1825782"/>
                    </a:lnTo>
                    <a:lnTo>
                      <a:pt x="265541" y="1824247"/>
                    </a:lnTo>
                    <a:lnTo>
                      <a:pt x="263239" y="1823735"/>
                    </a:lnTo>
                    <a:lnTo>
                      <a:pt x="261704" y="1823991"/>
                    </a:lnTo>
                    <a:lnTo>
                      <a:pt x="256076" y="1828084"/>
                    </a:lnTo>
                    <a:lnTo>
                      <a:pt x="254797" y="1828337"/>
                    </a:lnTo>
                    <a:lnTo>
                      <a:pt x="252238" y="1828084"/>
                    </a:lnTo>
                    <a:lnTo>
                      <a:pt x="250192" y="1827316"/>
                    </a:lnTo>
                    <a:lnTo>
                      <a:pt x="247889" y="1827061"/>
                    </a:lnTo>
                    <a:lnTo>
                      <a:pt x="245587" y="1827572"/>
                    </a:lnTo>
                    <a:lnTo>
                      <a:pt x="243029" y="1828596"/>
                    </a:lnTo>
                    <a:lnTo>
                      <a:pt x="242261" y="1829875"/>
                    </a:lnTo>
                    <a:lnTo>
                      <a:pt x="242261" y="1831409"/>
                    </a:lnTo>
                    <a:lnTo>
                      <a:pt x="241494" y="1832177"/>
                    </a:lnTo>
                    <a:lnTo>
                      <a:pt x="239703" y="1832177"/>
                    </a:lnTo>
                    <a:lnTo>
                      <a:pt x="236378" y="1830898"/>
                    </a:lnTo>
                    <a:lnTo>
                      <a:pt x="233819" y="1830642"/>
                    </a:lnTo>
                    <a:lnTo>
                      <a:pt x="231773" y="1829875"/>
                    </a:lnTo>
                    <a:lnTo>
                      <a:pt x="229726" y="1828084"/>
                    </a:lnTo>
                    <a:lnTo>
                      <a:pt x="228447" y="1828084"/>
                    </a:lnTo>
                    <a:lnTo>
                      <a:pt x="225889" y="1828851"/>
                    </a:lnTo>
                    <a:lnTo>
                      <a:pt x="223331" y="1828084"/>
                    </a:lnTo>
                    <a:lnTo>
                      <a:pt x="217703" y="1825270"/>
                    </a:lnTo>
                    <a:lnTo>
                      <a:pt x="213865" y="1824247"/>
                    </a:lnTo>
                    <a:lnTo>
                      <a:pt x="211307" y="1824247"/>
                    </a:lnTo>
                    <a:lnTo>
                      <a:pt x="209005" y="1825014"/>
                    </a:lnTo>
                    <a:lnTo>
                      <a:pt x="205679" y="1825014"/>
                    </a:lnTo>
                    <a:lnTo>
                      <a:pt x="202098" y="1824247"/>
                    </a:lnTo>
                    <a:lnTo>
                      <a:pt x="200051" y="1824758"/>
                    </a:lnTo>
                    <a:lnTo>
                      <a:pt x="199028" y="1826037"/>
                    </a:lnTo>
                    <a:lnTo>
                      <a:pt x="195958" y="1830386"/>
                    </a:lnTo>
                    <a:lnTo>
                      <a:pt x="193656" y="1832433"/>
                    </a:lnTo>
                    <a:lnTo>
                      <a:pt x="192888" y="1833456"/>
                    </a:lnTo>
                    <a:lnTo>
                      <a:pt x="192632" y="1835247"/>
                    </a:lnTo>
                    <a:lnTo>
                      <a:pt x="191353" y="1836014"/>
                    </a:lnTo>
                    <a:lnTo>
                      <a:pt x="189818" y="1836014"/>
                    </a:lnTo>
                    <a:lnTo>
                      <a:pt x="187516" y="1834991"/>
                    </a:lnTo>
                    <a:lnTo>
                      <a:pt x="186749" y="1833968"/>
                    </a:lnTo>
                    <a:lnTo>
                      <a:pt x="183935" y="1832689"/>
                    </a:lnTo>
                    <a:lnTo>
                      <a:pt x="180865" y="1832177"/>
                    </a:lnTo>
                    <a:lnTo>
                      <a:pt x="179586" y="1832689"/>
                    </a:lnTo>
                    <a:lnTo>
                      <a:pt x="176260" y="1831665"/>
                    </a:lnTo>
                    <a:lnTo>
                      <a:pt x="169097" y="1832433"/>
                    </a:lnTo>
                    <a:lnTo>
                      <a:pt x="167818" y="1830642"/>
                    </a:lnTo>
                    <a:lnTo>
                      <a:pt x="165771" y="1827316"/>
                    </a:lnTo>
                    <a:lnTo>
                      <a:pt x="159632" y="1823991"/>
                    </a:lnTo>
                    <a:lnTo>
                      <a:pt x="156818" y="1821688"/>
                    </a:lnTo>
                    <a:lnTo>
                      <a:pt x="154259" y="1818618"/>
                    </a:lnTo>
                    <a:lnTo>
                      <a:pt x="152980" y="1815037"/>
                    </a:lnTo>
                    <a:lnTo>
                      <a:pt x="152724" y="1811711"/>
                    </a:lnTo>
                    <a:lnTo>
                      <a:pt x="151957" y="1802246"/>
                    </a:lnTo>
                    <a:lnTo>
                      <a:pt x="151957" y="1798153"/>
                    </a:lnTo>
                    <a:lnTo>
                      <a:pt x="152469" y="1791504"/>
                    </a:lnTo>
                    <a:lnTo>
                      <a:pt x="152980" y="1789458"/>
                    </a:lnTo>
                    <a:lnTo>
                      <a:pt x="154259" y="1785876"/>
                    </a:lnTo>
                    <a:lnTo>
                      <a:pt x="155027" y="1782295"/>
                    </a:lnTo>
                    <a:lnTo>
                      <a:pt x="154004" y="1778202"/>
                    </a:lnTo>
                    <a:lnTo>
                      <a:pt x="152213" y="1775899"/>
                    </a:lnTo>
                    <a:lnTo>
                      <a:pt x="149655" y="1775132"/>
                    </a:lnTo>
                    <a:lnTo>
                      <a:pt x="144282" y="1775132"/>
                    </a:lnTo>
                    <a:lnTo>
                      <a:pt x="143003" y="1774620"/>
                    </a:lnTo>
                    <a:lnTo>
                      <a:pt x="140701" y="1772062"/>
                    </a:lnTo>
                    <a:lnTo>
                      <a:pt x="138399" y="1770783"/>
                    </a:lnTo>
                    <a:lnTo>
                      <a:pt x="134561" y="1770783"/>
                    </a:lnTo>
                    <a:lnTo>
                      <a:pt x="129701" y="1770271"/>
                    </a:lnTo>
                    <a:lnTo>
                      <a:pt x="126631" y="1768992"/>
                    </a:lnTo>
                    <a:lnTo>
                      <a:pt x="123049" y="1766945"/>
                    </a:lnTo>
                    <a:lnTo>
                      <a:pt x="121514" y="1765667"/>
                    </a:lnTo>
                    <a:lnTo>
                      <a:pt x="118189" y="1757992"/>
                    </a:lnTo>
                    <a:lnTo>
                      <a:pt x="116398" y="1753387"/>
                    </a:lnTo>
                    <a:lnTo>
                      <a:pt x="116398" y="1750573"/>
                    </a:lnTo>
                    <a:lnTo>
                      <a:pt x="116910" y="1747503"/>
                    </a:lnTo>
                    <a:lnTo>
                      <a:pt x="117677" y="1745968"/>
                    </a:lnTo>
                    <a:lnTo>
                      <a:pt x="120235" y="1744433"/>
                    </a:lnTo>
                    <a:lnTo>
                      <a:pt x="121514" y="1743154"/>
                    </a:lnTo>
                    <a:lnTo>
                      <a:pt x="122026" y="1741619"/>
                    </a:lnTo>
                    <a:lnTo>
                      <a:pt x="123561" y="1736503"/>
                    </a:lnTo>
                    <a:lnTo>
                      <a:pt x="124328" y="1734712"/>
                    </a:lnTo>
                    <a:lnTo>
                      <a:pt x="124840" y="1730363"/>
                    </a:lnTo>
                    <a:lnTo>
                      <a:pt x="125096" y="1724224"/>
                    </a:lnTo>
                    <a:lnTo>
                      <a:pt x="125863" y="1721154"/>
                    </a:lnTo>
                    <a:lnTo>
                      <a:pt x="127398" y="1717316"/>
                    </a:lnTo>
                    <a:lnTo>
                      <a:pt x="127654" y="1714247"/>
                    </a:lnTo>
                    <a:lnTo>
                      <a:pt x="127398" y="1710153"/>
                    </a:lnTo>
                    <a:lnTo>
                      <a:pt x="126119" y="1706828"/>
                    </a:lnTo>
                    <a:lnTo>
                      <a:pt x="117677" y="1704781"/>
                    </a:lnTo>
                    <a:lnTo>
                      <a:pt x="115375" y="1704014"/>
                    </a:lnTo>
                    <a:lnTo>
                      <a:pt x="112049" y="1701967"/>
                    </a:lnTo>
                    <a:lnTo>
                      <a:pt x="110770" y="1700176"/>
                    </a:lnTo>
                    <a:lnTo>
                      <a:pt x="106933" y="1695572"/>
                    </a:lnTo>
                    <a:lnTo>
                      <a:pt x="104630" y="1692758"/>
                    </a:lnTo>
                    <a:lnTo>
                      <a:pt x="97979" y="1686874"/>
                    </a:lnTo>
                    <a:lnTo>
                      <a:pt x="96444" y="1686362"/>
                    </a:lnTo>
                    <a:lnTo>
                      <a:pt x="93118" y="1688153"/>
                    </a:lnTo>
                    <a:lnTo>
                      <a:pt x="90304" y="1689432"/>
                    </a:lnTo>
                    <a:lnTo>
                      <a:pt x="88770" y="1689179"/>
                    </a:lnTo>
                    <a:lnTo>
                      <a:pt x="87235" y="1688155"/>
                    </a:lnTo>
                    <a:lnTo>
                      <a:pt x="85444" y="1685597"/>
                    </a:lnTo>
                    <a:lnTo>
                      <a:pt x="82886" y="1682528"/>
                    </a:lnTo>
                    <a:lnTo>
                      <a:pt x="78281" y="1679969"/>
                    </a:lnTo>
                    <a:lnTo>
                      <a:pt x="77769" y="1679458"/>
                    </a:lnTo>
                    <a:lnTo>
                      <a:pt x="76746" y="1676644"/>
                    </a:lnTo>
                    <a:lnTo>
                      <a:pt x="74444" y="1675876"/>
                    </a:lnTo>
                    <a:lnTo>
                      <a:pt x="70606" y="1676388"/>
                    </a:lnTo>
                    <a:lnTo>
                      <a:pt x="68560" y="1675109"/>
                    </a:lnTo>
                    <a:lnTo>
                      <a:pt x="68048" y="1673318"/>
                    </a:lnTo>
                    <a:lnTo>
                      <a:pt x="68048" y="1669995"/>
                    </a:lnTo>
                    <a:lnTo>
                      <a:pt x="67536" y="1665387"/>
                    </a:lnTo>
                    <a:lnTo>
                      <a:pt x="67792" y="1655666"/>
                    </a:lnTo>
                    <a:lnTo>
                      <a:pt x="68304" y="1650294"/>
                    </a:lnTo>
                    <a:lnTo>
                      <a:pt x="69327" y="1647736"/>
                    </a:lnTo>
                    <a:lnTo>
                      <a:pt x="69839" y="1643387"/>
                    </a:lnTo>
                    <a:lnTo>
                      <a:pt x="69839" y="1639550"/>
                    </a:lnTo>
                    <a:lnTo>
                      <a:pt x="69071" y="1635712"/>
                    </a:lnTo>
                    <a:lnTo>
                      <a:pt x="68816" y="1631619"/>
                    </a:lnTo>
                    <a:lnTo>
                      <a:pt x="69839" y="1629317"/>
                    </a:lnTo>
                    <a:lnTo>
                      <a:pt x="72397" y="1627015"/>
                    </a:lnTo>
                    <a:lnTo>
                      <a:pt x="72909" y="1625480"/>
                    </a:lnTo>
                    <a:lnTo>
                      <a:pt x="73420" y="1617549"/>
                    </a:lnTo>
                    <a:lnTo>
                      <a:pt x="73164" y="1615758"/>
                    </a:lnTo>
                    <a:lnTo>
                      <a:pt x="73420" y="1612689"/>
                    </a:lnTo>
                    <a:lnTo>
                      <a:pt x="74444" y="1608340"/>
                    </a:lnTo>
                    <a:lnTo>
                      <a:pt x="74699" y="1605270"/>
                    </a:lnTo>
                    <a:lnTo>
                      <a:pt x="76234" y="1597851"/>
                    </a:lnTo>
                    <a:lnTo>
                      <a:pt x="76490" y="1594781"/>
                    </a:lnTo>
                    <a:lnTo>
                      <a:pt x="76234" y="1593502"/>
                    </a:lnTo>
                    <a:lnTo>
                      <a:pt x="74955" y="1592479"/>
                    </a:lnTo>
                    <a:lnTo>
                      <a:pt x="74188" y="1589409"/>
                    </a:lnTo>
                    <a:lnTo>
                      <a:pt x="74444" y="1587363"/>
                    </a:lnTo>
                    <a:lnTo>
                      <a:pt x="75723" y="1584037"/>
                    </a:lnTo>
                    <a:lnTo>
                      <a:pt x="77258" y="1580967"/>
                    </a:lnTo>
                    <a:lnTo>
                      <a:pt x="79048" y="1575851"/>
                    </a:lnTo>
                    <a:lnTo>
                      <a:pt x="79816" y="1574316"/>
                    </a:lnTo>
                    <a:lnTo>
                      <a:pt x="82630" y="1570734"/>
                    </a:lnTo>
                    <a:lnTo>
                      <a:pt x="84165" y="1569967"/>
                    </a:lnTo>
                    <a:lnTo>
                      <a:pt x="87235" y="1569967"/>
                    </a:lnTo>
                    <a:lnTo>
                      <a:pt x="88770" y="1569199"/>
                    </a:lnTo>
                    <a:lnTo>
                      <a:pt x="90560" y="1565362"/>
                    </a:lnTo>
                    <a:lnTo>
                      <a:pt x="92863" y="1563571"/>
                    </a:lnTo>
                    <a:lnTo>
                      <a:pt x="94909" y="1563315"/>
                    </a:lnTo>
                    <a:lnTo>
                      <a:pt x="98746" y="1563060"/>
                    </a:lnTo>
                    <a:lnTo>
                      <a:pt x="103863" y="1562036"/>
                    </a:lnTo>
                    <a:lnTo>
                      <a:pt x="105398" y="1561525"/>
                    </a:lnTo>
                    <a:lnTo>
                      <a:pt x="106421" y="1560501"/>
                    </a:lnTo>
                    <a:lnTo>
                      <a:pt x="106933" y="1559222"/>
                    </a:lnTo>
                    <a:lnTo>
                      <a:pt x="107444" y="1554106"/>
                    </a:lnTo>
                    <a:lnTo>
                      <a:pt x="108212" y="1551803"/>
                    </a:lnTo>
                    <a:lnTo>
                      <a:pt x="110514" y="1546431"/>
                    </a:lnTo>
                    <a:lnTo>
                      <a:pt x="112561" y="1543106"/>
                    </a:lnTo>
                    <a:lnTo>
                      <a:pt x="117166" y="1534919"/>
                    </a:lnTo>
                    <a:lnTo>
                      <a:pt x="118189" y="1533385"/>
                    </a:lnTo>
                    <a:lnTo>
                      <a:pt x="118445" y="1532105"/>
                    </a:lnTo>
                    <a:lnTo>
                      <a:pt x="121259" y="1524175"/>
                    </a:lnTo>
                    <a:lnTo>
                      <a:pt x="121770" y="1518547"/>
                    </a:lnTo>
                    <a:lnTo>
                      <a:pt x="121770" y="1512919"/>
                    </a:lnTo>
                    <a:lnTo>
                      <a:pt x="121259" y="1511640"/>
                    </a:lnTo>
                    <a:lnTo>
                      <a:pt x="118445" y="1510617"/>
                    </a:lnTo>
                    <a:lnTo>
                      <a:pt x="117166" y="1510872"/>
                    </a:lnTo>
                    <a:lnTo>
                      <a:pt x="115119" y="1508826"/>
                    </a:lnTo>
                    <a:lnTo>
                      <a:pt x="113840" y="1508058"/>
                    </a:lnTo>
                    <a:lnTo>
                      <a:pt x="111793" y="1505756"/>
                    </a:lnTo>
                    <a:lnTo>
                      <a:pt x="110003" y="1504477"/>
                    </a:lnTo>
                    <a:lnTo>
                      <a:pt x="109491" y="1502174"/>
                    </a:lnTo>
                    <a:lnTo>
                      <a:pt x="107956" y="1498851"/>
                    </a:lnTo>
                    <a:lnTo>
                      <a:pt x="103607" y="1495270"/>
                    </a:lnTo>
                    <a:lnTo>
                      <a:pt x="101560" y="1494758"/>
                    </a:lnTo>
                    <a:lnTo>
                      <a:pt x="97723" y="1491688"/>
                    </a:lnTo>
                    <a:lnTo>
                      <a:pt x="96700" y="1490409"/>
                    </a:lnTo>
                    <a:lnTo>
                      <a:pt x="96700" y="1489386"/>
                    </a:lnTo>
                    <a:lnTo>
                      <a:pt x="97723" y="1487340"/>
                    </a:lnTo>
                    <a:lnTo>
                      <a:pt x="97723" y="1484014"/>
                    </a:lnTo>
                    <a:lnTo>
                      <a:pt x="98491" y="1481967"/>
                    </a:lnTo>
                    <a:lnTo>
                      <a:pt x="99514" y="1480176"/>
                    </a:lnTo>
                    <a:lnTo>
                      <a:pt x="99514" y="1479409"/>
                    </a:lnTo>
                    <a:lnTo>
                      <a:pt x="97212" y="1477107"/>
                    </a:lnTo>
                    <a:lnTo>
                      <a:pt x="90304" y="1472246"/>
                    </a:lnTo>
                    <a:lnTo>
                      <a:pt x="87746" y="1469944"/>
                    </a:lnTo>
                    <a:lnTo>
                      <a:pt x="85955" y="1467897"/>
                    </a:lnTo>
                    <a:lnTo>
                      <a:pt x="85444" y="1465851"/>
                    </a:lnTo>
                    <a:lnTo>
                      <a:pt x="86211" y="1464316"/>
                    </a:lnTo>
                    <a:lnTo>
                      <a:pt x="85955" y="1460990"/>
                    </a:lnTo>
                    <a:lnTo>
                      <a:pt x="83141" y="1457409"/>
                    </a:lnTo>
                    <a:lnTo>
                      <a:pt x="79304" y="1452292"/>
                    </a:lnTo>
                    <a:lnTo>
                      <a:pt x="77769" y="1449478"/>
                    </a:lnTo>
                    <a:lnTo>
                      <a:pt x="76234" y="1446920"/>
                    </a:lnTo>
                    <a:lnTo>
                      <a:pt x="75211" y="1444362"/>
                    </a:lnTo>
                    <a:lnTo>
                      <a:pt x="73420" y="1440780"/>
                    </a:lnTo>
                    <a:lnTo>
                      <a:pt x="70350" y="1438478"/>
                    </a:lnTo>
                    <a:lnTo>
                      <a:pt x="67281" y="1437966"/>
                    </a:lnTo>
                    <a:lnTo>
                      <a:pt x="62676" y="1438990"/>
                    </a:lnTo>
                    <a:lnTo>
                      <a:pt x="59606" y="1437455"/>
                    </a:lnTo>
                    <a:lnTo>
                      <a:pt x="58327" y="1436176"/>
                    </a:lnTo>
                    <a:lnTo>
                      <a:pt x="56025" y="1434641"/>
                    </a:lnTo>
                    <a:lnTo>
                      <a:pt x="55257" y="1433617"/>
                    </a:lnTo>
                    <a:lnTo>
                      <a:pt x="55513" y="1431315"/>
                    </a:lnTo>
                    <a:lnTo>
                      <a:pt x="55257" y="1429268"/>
                    </a:lnTo>
                    <a:lnTo>
                      <a:pt x="54490" y="1427222"/>
                    </a:lnTo>
                    <a:lnTo>
                      <a:pt x="54234" y="1424152"/>
                    </a:lnTo>
                    <a:lnTo>
                      <a:pt x="53211" y="1422873"/>
                    </a:lnTo>
                    <a:lnTo>
                      <a:pt x="50141" y="1420826"/>
                    </a:lnTo>
                    <a:lnTo>
                      <a:pt x="49373" y="1419803"/>
                    </a:lnTo>
                    <a:lnTo>
                      <a:pt x="47327" y="1416733"/>
                    </a:lnTo>
                    <a:lnTo>
                      <a:pt x="46303" y="1415710"/>
                    </a:lnTo>
                    <a:lnTo>
                      <a:pt x="44768" y="1414942"/>
                    </a:lnTo>
                    <a:lnTo>
                      <a:pt x="38629" y="1413663"/>
                    </a:lnTo>
                    <a:lnTo>
                      <a:pt x="33768" y="1413663"/>
                    </a:lnTo>
                    <a:lnTo>
                      <a:pt x="30954" y="1412640"/>
                    </a:lnTo>
                    <a:lnTo>
                      <a:pt x="26861" y="1410082"/>
                    </a:lnTo>
                    <a:lnTo>
                      <a:pt x="25838" y="1408803"/>
                    </a:lnTo>
                    <a:lnTo>
                      <a:pt x="25070" y="1407524"/>
                    </a:lnTo>
                    <a:lnTo>
                      <a:pt x="24559" y="1400872"/>
                    </a:lnTo>
                    <a:lnTo>
                      <a:pt x="24303" y="1399593"/>
                    </a:lnTo>
                    <a:lnTo>
                      <a:pt x="21745" y="1398314"/>
                    </a:lnTo>
                    <a:lnTo>
                      <a:pt x="17140" y="1397035"/>
                    </a:lnTo>
                    <a:lnTo>
                      <a:pt x="16372" y="1396523"/>
                    </a:lnTo>
                    <a:lnTo>
                      <a:pt x="12279" y="1392430"/>
                    </a:lnTo>
                    <a:lnTo>
                      <a:pt x="11000" y="1391151"/>
                    </a:lnTo>
                    <a:lnTo>
                      <a:pt x="9210" y="1390128"/>
                    </a:lnTo>
                    <a:lnTo>
                      <a:pt x="7675" y="1388337"/>
                    </a:lnTo>
                    <a:lnTo>
                      <a:pt x="8954" y="1381430"/>
                    </a:lnTo>
                    <a:lnTo>
                      <a:pt x="8442" y="1379383"/>
                    </a:lnTo>
                    <a:lnTo>
                      <a:pt x="8442" y="1375546"/>
                    </a:lnTo>
                    <a:lnTo>
                      <a:pt x="9465" y="1372732"/>
                    </a:lnTo>
                    <a:lnTo>
                      <a:pt x="9210" y="1370430"/>
                    </a:lnTo>
                    <a:lnTo>
                      <a:pt x="8442" y="1368127"/>
                    </a:lnTo>
                    <a:lnTo>
                      <a:pt x="7675" y="1366848"/>
                    </a:lnTo>
                    <a:lnTo>
                      <a:pt x="2302" y="1360964"/>
                    </a:lnTo>
                    <a:lnTo>
                      <a:pt x="256" y="1355336"/>
                    </a:lnTo>
                    <a:lnTo>
                      <a:pt x="0" y="1354313"/>
                    </a:lnTo>
                    <a:lnTo>
                      <a:pt x="256" y="1350476"/>
                    </a:lnTo>
                    <a:lnTo>
                      <a:pt x="512" y="1347918"/>
                    </a:lnTo>
                    <a:lnTo>
                      <a:pt x="1535" y="1345359"/>
                    </a:lnTo>
                    <a:lnTo>
                      <a:pt x="256" y="1342801"/>
                    </a:lnTo>
                    <a:lnTo>
                      <a:pt x="512" y="1341778"/>
                    </a:lnTo>
                    <a:lnTo>
                      <a:pt x="2302" y="1339476"/>
                    </a:lnTo>
                    <a:lnTo>
                      <a:pt x="4349" y="1337941"/>
                    </a:lnTo>
                    <a:lnTo>
                      <a:pt x="6907" y="1335638"/>
                    </a:lnTo>
                    <a:lnTo>
                      <a:pt x="7419" y="1334103"/>
                    </a:lnTo>
                    <a:lnTo>
                      <a:pt x="6140" y="1328987"/>
                    </a:lnTo>
                    <a:lnTo>
                      <a:pt x="6140" y="1327452"/>
                    </a:lnTo>
                    <a:lnTo>
                      <a:pt x="6907" y="1326173"/>
                    </a:lnTo>
                    <a:lnTo>
                      <a:pt x="12535" y="1323615"/>
                    </a:lnTo>
                    <a:lnTo>
                      <a:pt x="14070" y="1322591"/>
                    </a:lnTo>
                    <a:lnTo>
                      <a:pt x="15605" y="1320033"/>
                    </a:lnTo>
                    <a:lnTo>
                      <a:pt x="16117" y="1318754"/>
                    </a:lnTo>
                    <a:lnTo>
                      <a:pt x="17140" y="1314149"/>
                    </a:lnTo>
                    <a:lnTo>
                      <a:pt x="20466" y="1305963"/>
                    </a:lnTo>
                    <a:lnTo>
                      <a:pt x="23535" y="1302638"/>
                    </a:lnTo>
                    <a:lnTo>
                      <a:pt x="25070" y="1300335"/>
                    </a:lnTo>
                    <a:lnTo>
                      <a:pt x="28140" y="1295475"/>
                    </a:lnTo>
                    <a:lnTo>
                      <a:pt x="28908" y="1292916"/>
                    </a:lnTo>
                    <a:lnTo>
                      <a:pt x="29163" y="1290102"/>
                    </a:lnTo>
                    <a:lnTo>
                      <a:pt x="23280" y="1285753"/>
                    </a:lnTo>
                    <a:lnTo>
                      <a:pt x="21233" y="1282684"/>
                    </a:lnTo>
                    <a:lnTo>
                      <a:pt x="19698" y="1279614"/>
                    </a:lnTo>
                    <a:lnTo>
                      <a:pt x="19186" y="1278079"/>
                    </a:lnTo>
                    <a:lnTo>
                      <a:pt x="18675" y="1273474"/>
                    </a:lnTo>
                    <a:lnTo>
                      <a:pt x="19186" y="1268867"/>
                    </a:lnTo>
                    <a:lnTo>
                      <a:pt x="19698" y="1266564"/>
                    </a:lnTo>
                    <a:lnTo>
                      <a:pt x="21489" y="1260425"/>
                    </a:lnTo>
                    <a:lnTo>
                      <a:pt x="22768" y="1256843"/>
                    </a:lnTo>
                    <a:lnTo>
                      <a:pt x="23535" y="1254797"/>
                    </a:lnTo>
                    <a:lnTo>
                      <a:pt x="26094" y="1250704"/>
                    </a:lnTo>
                    <a:lnTo>
                      <a:pt x="28908" y="1249169"/>
                    </a:lnTo>
                    <a:lnTo>
                      <a:pt x="33001" y="1247378"/>
                    </a:lnTo>
                    <a:lnTo>
                      <a:pt x="36838" y="1245843"/>
                    </a:lnTo>
                    <a:lnTo>
                      <a:pt x="41699" y="1244820"/>
                    </a:lnTo>
                    <a:lnTo>
                      <a:pt x="43745" y="1244052"/>
                    </a:lnTo>
                    <a:lnTo>
                      <a:pt x="45536" y="1242517"/>
                    </a:lnTo>
                    <a:lnTo>
                      <a:pt x="47583" y="1238680"/>
                    </a:lnTo>
                    <a:lnTo>
                      <a:pt x="46815" y="1236122"/>
                    </a:lnTo>
                    <a:lnTo>
                      <a:pt x="48606" y="1230750"/>
                    </a:lnTo>
                    <a:lnTo>
                      <a:pt x="49117" y="1227424"/>
                    </a:lnTo>
                    <a:lnTo>
                      <a:pt x="50141" y="1220773"/>
                    </a:lnTo>
                    <a:lnTo>
                      <a:pt x="50652" y="1219238"/>
                    </a:lnTo>
                    <a:lnTo>
                      <a:pt x="51931" y="1216935"/>
                    </a:lnTo>
                    <a:lnTo>
                      <a:pt x="53978" y="1215656"/>
                    </a:lnTo>
                    <a:lnTo>
                      <a:pt x="57559" y="1214377"/>
                    </a:lnTo>
                    <a:lnTo>
                      <a:pt x="59094" y="1213354"/>
                    </a:lnTo>
                    <a:lnTo>
                      <a:pt x="61653" y="1211051"/>
                    </a:lnTo>
                    <a:lnTo>
                      <a:pt x="64978" y="1207982"/>
                    </a:lnTo>
                    <a:lnTo>
                      <a:pt x="67025" y="1206191"/>
                    </a:lnTo>
                    <a:lnTo>
                      <a:pt x="67536" y="1204144"/>
                    </a:lnTo>
                    <a:lnTo>
                      <a:pt x="66513" y="1201330"/>
                    </a:lnTo>
                    <a:lnTo>
                      <a:pt x="64467" y="1199284"/>
                    </a:lnTo>
                    <a:lnTo>
                      <a:pt x="64211" y="1197749"/>
                    </a:lnTo>
                    <a:lnTo>
                      <a:pt x="66513" y="1196470"/>
                    </a:lnTo>
                    <a:lnTo>
                      <a:pt x="70095" y="1195191"/>
                    </a:lnTo>
                    <a:lnTo>
                      <a:pt x="71374" y="1193912"/>
                    </a:lnTo>
                    <a:lnTo>
                      <a:pt x="74955" y="1191097"/>
                    </a:lnTo>
                    <a:lnTo>
                      <a:pt x="77002" y="1188795"/>
                    </a:lnTo>
                    <a:lnTo>
                      <a:pt x="78281" y="1186493"/>
                    </a:lnTo>
                    <a:lnTo>
                      <a:pt x="79048" y="1183935"/>
                    </a:lnTo>
                    <a:lnTo>
                      <a:pt x="78793" y="1179841"/>
                    </a:lnTo>
                    <a:lnTo>
                      <a:pt x="79048" y="1175237"/>
                    </a:lnTo>
                    <a:lnTo>
                      <a:pt x="78281" y="1172678"/>
                    </a:lnTo>
                    <a:lnTo>
                      <a:pt x="76746" y="1170376"/>
                    </a:lnTo>
                    <a:lnTo>
                      <a:pt x="72397" y="1166539"/>
                    </a:lnTo>
                    <a:lnTo>
                      <a:pt x="67536" y="1163213"/>
                    </a:lnTo>
                    <a:lnTo>
                      <a:pt x="66257" y="1161678"/>
                    </a:lnTo>
                    <a:lnTo>
                      <a:pt x="66002" y="1156562"/>
                    </a:lnTo>
                    <a:lnTo>
                      <a:pt x="66769" y="1154259"/>
                    </a:lnTo>
                    <a:lnTo>
                      <a:pt x="68048" y="1151957"/>
                    </a:lnTo>
                    <a:lnTo>
                      <a:pt x="70606" y="1148887"/>
                    </a:lnTo>
                    <a:lnTo>
                      <a:pt x="71374" y="1147864"/>
                    </a:lnTo>
                    <a:lnTo>
                      <a:pt x="71374" y="1140189"/>
                    </a:lnTo>
                    <a:lnTo>
                      <a:pt x="71118" y="1135840"/>
                    </a:lnTo>
                    <a:lnTo>
                      <a:pt x="70606" y="1134050"/>
                    </a:lnTo>
                    <a:lnTo>
                      <a:pt x="69583" y="1132771"/>
                    </a:lnTo>
                    <a:lnTo>
                      <a:pt x="63188" y="1125863"/>
                    </a:lnTo>
                    <a:lnTo>
                      <a:pt x="60373" y="1124328"/>
                    </a:lnTo>
                    <a:lnTo>
                      <a:pt x="57048" y="1123305"/>
                    </a:lnTo>
                    <a:lnTo>
                      <a:pt x="55513" y="1121259"/>
                    </a:lnTo>
                    <a:lnTo>
                      <a:pt x="55001" y="1116654"/>
                    </a:lnTo>
                    <a:lnTo>
                      <a:pt x="54490" y="1115119"/>
                    </a:lnTo>
                    <a:lnTo>
                      <a:pt x="53466" y="1114096"/>
                    </a:lnTo>
                    <a:lnTo>
                      <a:pt x="48862" y="1111282"/>
                    </a:lnTo>
                    <a:lnTo>
                      <a:pt x="45280" y="1110003"/>
                    </a:lnTo>
                    <a:lnTo>
                      <a:pt x="44513" y="1108979"/>
                    </a:lnTo>
                    <a:lnTo>
                      <a:pt x="44768" y="1106933"/>
                    </a:lnTo>
                    <a:lnTo>
                      <a:pt x="47071" y="1104630"/>
                    </a:lnTo>
                    <a:lnTo>
                      <a:pt x="51164" y="1098746"/>
                    </a:lnTo>
                    <a:lnTo>
                      <a:pt x="51164" y="1096700"/>
                    </a:lnTo>
                    <a:lnTo>
                      <a:pt x="49373" y="1095165"/>
                    </a:lnTo>
                    <a:lnTo>
                      <a:pt x="46815" y="1094142"/>
                    </a:lnTo>
                    <a:lnTo>
                      <a:pt x="45280" y="1092863"/>
                    </a:lnTo>
                    <a:lnTo>
                      <a:pt x="44513" y="1091328"/>
                    </a:lnTo>
                    <a:lnTo>
                      <a:pt x="43489" y="1088002"/>
                    </a:lnTo>
                    <a:lnTo>
                      <a:pt x="42210" y="1085700"/>
                    </a:lnTo>
                    <a:lnTo>
                      <a:pt x="41699" y="1084165"/>
                    </a:lnTo>
                    <a:lnTo>
                      <a:pt x="42466" y="1081607"/>
                    </a:lnTo>
                    <a:lnTo>
                      <a:pt x="45024" y="1078025"/>
                    </a:lnTo>
                    <a:lnTo>
                      <a:pt x="47071" y="1073676"/>
                    </a:lnTo>
                    <a:lnTo>
                      <a:pt x="47327" y="1072141"/>
                    </a:lnTo>
                    <a:lnTo>
                      <a:pt x="47071" y="1070606"/>
                    </a:lnTo>
                    <a:lnTo>
                      <a:pt x="44768" y="1066769"/>
                    </a:lnTo>
                    <a:lnTo>
                      <a:pt x="44001" y="1064211"/>
                    </a:lnTo>
                    <a:lnTo>
                      <a:pt x="44257" y="1061141"/>
                    </a:lnTo>
                    <a:lnTo>
                      <a:pt x="43489" y="1060374"/>
                    </a:lnTo>
                    <a:lnTo>
                      <a:pt x="40420" y="1057815"/>
                    </a:lnTo>
                    <a:lnTo>
                      <a:pt x="40164" y="1056280"/>
                    </a:lnTo>
                    <a:lnTo>
                      <a:pt x="40420" y="1054490"/>
                    </a:lnTo>
                    <a:lnTo>
                      <a:pt x="41187" y="1052699"/>
                    </a:lnTo>
                    <a:lnTo>
                      <a:pt x="41443" y="1051164"/>
                    </a:lnTo>
                    <a:lnTo>
                      <a:pt x="43489" y="1048350"/>
                    </a:lnTo>
                    <a:lnTo>
                      <a:pt x="44513" y="1047838"/>
                    </a:lnTo>
                    <a:lnTo>
                      <a:pt x="48862" y="1047071"/>
                    </a:lnTo>
                    <a:lnTo>
                      <a:pt x="53211" y="1044513"/>
                    </a:lnTo>
                    <a:lnTo>
                      <a:pt x="57304" y="1042722"/>
                    </a:lnTo>
                    <a:lnTo>
                      <a:pt x="64978" y="1038629"/>
                    </a:lnTo>
                    <a:lnTo>
                      <a:pt x="67281" y="1038373"/>
                    </a:lnTo>
                    <a:lnTo>
                      <a:pt x="69327" y="1038629"/>
                    </a:lnTo>
                    <a:lnTo>
                      <a:pt x="71885" y="1039652"/>
                    </a:lnTo>
                    <a:lnTo>
                      <a:pt x="75467" y="1042722"/>
                    </a:lnTo>
                    <a:lnTo>
                      <a:pt x="78793" y="1044768"/>
                    </a:lnTo>
                    <a:lnTo>
                      <a:pt x="81351" y="1046559"/>
                    </a:lnTo>
                    <a:lnTo>
                      <a:pt x="84676" y="1050397"/>
                    </a:lnTo>
                    <a:lnTo>
                      <a:pt x="88258" y="1051931"/>
                    </a:lnTo>
                    <a:lnTo>
                      <a:pt x="89793" y="1053722"/>
                    </a:lnTo>
                    <a:lnTo>
                      <a:pt x="90816" y="1058071"/>
                    </a:lnTo>
                    <a:lnTo>
                      <a:pt x="92607" y="1063188"/>
                    </a:lnTo>
                    <a:lnTo>
                      <a:pt x="93374" y="1063699"/>
                    </a:lnTo>
                    <a:lnTo>
                      <a:pt x="94398" y="1066002"/>
                    </a:lnTo>
                    <a:lnTo>
                      <a:pt x="94398" y="1068048"/>
                    </a:lnTo>
                    <a:lnTo>
                      <a:pt x="95932" y="1071374"/>
                    </a:lnTo>
                    <a:lnTo>
                      <a:pt x="96700" y="1072141"/>
                    </a:lnTo>
                    <a:lnTo>
                      <a:pt x="98491" y="1073420"/>
                    </a:lnTo>
                    <a:lnTo>
                      <a:pt x="102840" y="1073420"/>
                    </a:lnTo>
                    <a:lnTo>
                      <a:pt x="105909" y="1074699"/>
                    </a:lnTo>
                    <a:lnTo>
                      <a:pt x="108468" y="1075979"/>
                    </a:lnTo>
                    <a:lnTo>
                      <a:pt x="112561" y="1077769"/>
                    </a:lnTo>
                    <a:lnTo>
                      <a:pt x="115375" y="1077769"/>
                    </a:lnTo>
                    <a:lnTo>
                      <a:pt x="118189" y="1077002"/>
                    </a:lnTo>
                    <a:lnTo>
                      <a:pt x="122538" y="1077002"/>
                    </a:lnTo>
                    <a:lnTo>
                      <a:pt x="124840" y="1077258"/>
                    </a:lnTo>
                    <a:lnTo>
                      <a:pt x="125608" y="1078025"/>
                    </a:lnTo>
                    <a:lnTo>
                      <a:pt x="129957" y="1082886"/>
                    </a:lnTo>
                    <a:lnTo>
                      <a:pt x="132515" y="1084421"/>
                    </a:lnTo>
                    <a:lnTo>
                      <a:pt x="137887" y="1084165"/>
                    </a:lnTo>
                    <a:lnTo>
                      <a:pt x="139678" y="1083397"/>
                    </a:lnTo>
                    <a:lnTo>
                      <a:pt x="142492" y="1081095"/>
                    </a:lnTo>
                    <a:lnTo>
                      <a:pt x="144282" y="1080839"/>
                    </a:lnTo>
                    <a:lnTo>
                      <a:pt x="148887" y="1080327"/>
                    </a:lnTo>
                    <a:lnTo>
                      <a:pt x="151445" y="1080839"/>
                    </a:lnTo>
                    <a:lnTo>
                      <a:pt x="154259" y="1082374"/>
                    </a:lnTo>
                    <a:lnTo>
                      <a:pt x="156050" y="1082374"/>
                    </a:lnTo>
                    <a:lnTo>
                      <a:pt x="161934" y="1079048"/>
                    </a:lnTo>
                    <a:lnTo>
                      <a:pt x="165260" y="1078281"/>
                    </a:lnTo>
                    <a:lnTo>
                      <a:pt x="171399" y="1074444"/>
                    </a:lnTo>
                    <a:lnTo>
                      <a:pt x="173446" y="1073932"/>
                    </a:lnTo>
                    <a:lnTo>
                      <a:pt x="178306" y="1071118"/>
                    </a:lnTo>
                    <a:lnTo>
                      <a:pt x="179586" y="1071118"/>
                    </a:lnTo>
                    <a:lnTo>
                      <a:pt x="181632" y="1072397"/>
                    </a:lnTo>
                    <a:lnTo>
                      <a:pt x="184190" y="1073932"/>
                    </a:lnTo>
                    <a:lnTo>
                      <a:pt x="187516" y="1074444"/>
                    </a:lnTo>
                    <a:lnTo>
                      <a:pt x="189563" y="1074188"/>
                    </a:lnTo>
                    <a:lnTo>
                      <a:pt x="191609" y="1071885"/>
                    </a:lnTo>
                    <a:lnTo>
                      <a:pt x="192377" y="1069839"/>
                    </a:lnTo>
                    <a:lnTo>
                      <a:pt x="192632" y="1066257"/>
                    </a:lnTo>
                    <a:lnTo>
                      <a:pt x="193400" y="1062420"/>
                    </a:lnTo>
                    <a:lnTo>
                      <a:pt x="193144" y="1058327"/>
                    </a:lnTo>
                    <a:lnTo>
                      <a:pt x="192888" y="1052955"/>
                    </a:lnTo>
                    <a:lnTo>
                      <a:pt x="192888" y="1049885"/>
                    </a:lnTo>
                    <a:lnTo>
                      <a:pt x="193911" y="1048094"/>
                    </a:lnTo>
                    <a:lnTo>
                      <a:pt x="195191" y="1046303"/>
                    </a:lnTo>
                    <a:lnTo>
                      <a:pt x="199028" y="1042722"/>
                    </a:lnTo>
                    <a:lnTo>
                      <a:pt x="200051" y="1040931"/>
                    </a:lnTo>
                    <a:lnTo>
                      <a:pt x="201074" y="1038117"/>
                    </a:lnTo>
                    <a:lnTo>
                      <a:pt x="204144" y="1036838"/>
                    </a:lnTo>
                    <a:lnTo>
                      <a:pt x="206191" y="1034536"/>
                    </a:lnTo>
                    <a:lnTo>
                      <a:pt x="208237" y="1029931"/>
                    </a:lnTo>
                    <a:lnTo>
                      <a:pt x="208237" y="1025582"/>
                    </a:lnTo>
                    <a:lnTo>
                      <a:pt x="209772" y="1022768"/>
                    </a:lnTo>
                    <a:lnTo>
                      <a:pt x="211307" y="1021745"/>
                    </a:lnTo>
                    <a:lnTo>
                      <a:pt x="212330" y="1020210"/>
                    </a:lnTo>
                    <a:lnTo>
                      <a:pt x="212842" y="1018675"/>
                    </a:lnTo>
                    <a:lnTo>
                      <a:pt x="212586" y="1015861"/>
                    </a:lnTo>
                    <a:lnTo>
                      <a:pt x="213354" y="1015349"/>
                    </a:lnTo>
                    <a:lnTo>
                      <a:pt x="215912" y="1015093"/>
                    </a:lnTo>
                    <a:lnTo>
                      <a:pt x="218214" y="1014582"/>
                    </a:lnTo>
                    <a:lnTo>
                      <a:pt x="220005" y="1014070"/>
                    </a:lnTo>
                    <a:lnTo>
                      <a:pt x="224354" y="1011512"/>
                    </a:lnTo>
                    <a:lnTo>
                      <a:pt x="227168" y="1008442"/>
                    </a:lnTo>
                    <a:lnTo>
                      <a:pt x="227680" y="1002558"/>
                    </a:lnTo>
                    <a:lnTo>
                      <a:pt x="227680" y="1001535"/>
                    </a:lnTo>
                    <a:lnTo>
                      <a:pt x="228191" y="998977"/>
                    </a:lnTo>
                    <a:lnTo>
                      <a:pt x="230494" y="994884"/>
                    </a:lnTo>
                    <a:lnTo>
                      <a:pt x="235354" y="990023"/>
                    </a:lnTo>
                    <a:lnTo>
                      <a:pt x="237401" y="986953"/>
                    </a:lnTo>
                    <a:lnTo>
                      <a:pt x="242006" y="983116"/>
                    </a:lnTo>
                    <a:lnTo>
                      <a:pt x="244308" y="979023"/>
                    </a:lnTo>
                    <a:lnTo>
                      <a:pt x="244820" y="976465"/>
                    </a:lnTo>
                    <a:lnTo>
                      <a:pt x="244052" y="972883"/>
                    </a:lnTo>
                    <a:lnTo>
                      <a:pt x="244052" y="965720"/>
                    </a:lnTo>
                    <a:lnTo>
                      <a:pt x="244564" y="960604"/>
                    </a:lnTo>
                    <a:lnTo>
                      <a:pt x="247634" y="957534"/>
                    </a:lnTo>
                    <a:lnTo>
                      <a:pt x="249424" y="956255"/>
                    </a:lnTo>
                    <a:lnTo>
                      <a:pt x="250959" y="955999"/>
                    </a:lnTo>
                    <a:lnTo>
                      <a:pt x="255308" y="955743"/>
                    </a:lnTo>
                    <a:lnTo>
                      <a:pt x="259657" y="955743"/>
                    </a:lnTo>
                    <a:lnTo>
                      <a:pt x="262983" y="955231"/>
                    </a:lnTo>
                    <a:lnTo>
                      <a:pt x="265285" y="954208"/>
                    </a:lnTo>
                    <a:lnTo>
                      <a:pt x="267588" y="952929"/>
                    </a:lnTo>
                    <a:lnTo>
                      <a:pt x="272960" y="954208"/>
                    </a:lnTo>
                    <a:lnTo>
                      <a:pt x="278076" y="953952"/>
                    </a:lnTo>
                    <a:lnTo>
                      <a:pt x="282425" y="953952"/>
                    </a:lnTo>
                    <a:lnTo>
                      <a:pt x="283960" y="953697"/>
                    </a:lnTo>
                    <a:lnTo>
                      <a:pt x="287797" y="952162"/>
                    </a:lnTo>
                    <a:lnTo>
                      <a:pt x="291635" y="949859"/>
                    </a:lnTo>
                    <a:lnTo>
                      <a:pt x="294705" y="945766"/>
                    </a:lnTo>
                    <a:lnTo>
                      <a:pt x="296239" y="942185"/>
                    </a:lnTo>
                    <a:lnTo>
                      <a:pt x="295728" y="940650"/>
                    </a:lnTo>
                    <a:lnTo>
                      <a:pt x="294449" y="939371"/>
                    </a:lnTo>
                    <a:lnTo>
                      <a:pt x="292402" y="938092"/>
                    </a:lnTo>
                    <a:lnTo>
                      <a:pt x="292914" y="937324"/>
                    </a:lnTo>
                    <a:lnTo>
                      <a:pt x="294960" y="937580"/>
                    </a:lnTo>
                    <a:lnTo>
                      <a:pt x="298030" y="937324"/>
                    </a:lnTo>
                    <a:lnTo>
                      <a:pt x="300588" y="936813"/>
                    </a:lnTo>
                    <a:lnTo>
                      <a:pt x="300588" y="934766"/>
                    </a:lnTo>
                    <a:lnTo>
                      <a:pt x="300077" y="932975"/>
                    </a:lnTo>
                    <a:lnTo>
                      <a:pt x="297263" y="928370"/>
                    </a:lnTo>
                    <a:lnTo>
                      <a:pt x="296495" y="926324"/>
                    </a:lnTo>
                    <a:lnTo>
                      <a:pt x="292146" y="921463"/>
                    </a:lnTo>
                    <a:lnTo>
                      <a:pt x="289844" y="917626"/>
                    </a:lnTo>
                    <a:lnTo>
                      <a:pt x="288053" y="916091"/>
                    </a:lnTo>
                    <a:lnTo>
                      <a:pt x="287797" y="914556"/>
                    </a:lnTo>
                    <a:lnTo>
                      <a:pt x="289076" y="911742"/>
                    </a:lnTo>
                    <a:lnTo>
                      <a:pt x="289076" y="908928"/>
                    </a:lnTo>
                    <a:lnTo>
                      <a:pt x="287797" y="904068"/>
                    </a:lnTo>
                    <a:lnTo>
                      <a:pt x="285751" y="901765"/>
                    </a:lnTo>
                    <a:lnTo>
                      <a:pt x="283448" y="901765"/>
                    </a:lnTo>
                    <a:lnTo>
                      <a:pt x="282425" y="899719"/>
                    </a:lnTo>
                    <a:lnTo>
                      <a:pt x="279611" y="897416"/>
                    </a:lnTo>
                    <a:lnTo>
                      <a:pt x="278588" y="895114"/>
                    </a:lnTo>
                    <a:lnTo>
                      <a:pt x="278844" y="893579"/>
                    </a:lnTo>
                    <a:lnTo>
                      <a:pt x="287030" y="886416"/>
                    </a:lnTo>
                    <a:lnTo>
                      <a:pt x="293681" y="879509"/>
                    </a:lnTo>
                    <a:lnTo>
                      <a:pt x="293681" y="878741"/>
                    </a:lnTo>
                    <a:lnTo>
                      <a:pt x="290356" y="876695"/>
                    </a:lnTo>
                    <a:lnTo>
                      <a:pt x="288821" y="876183"/>
                    </a:lnTo>
                    <a:lnTo>
                      <a:pt x="288309" y="875160"/>
                    </a:lnTo>
                    <a:lnTo>
                      <a:pt x="288053" y="873625"/>
                    </a:lnTo>
                    <a:lnTo>
                      <a:pt x="286518" y="871323"/>
                    </a:lnTo>
                    <a:lnTo>
                      <a:pt x="282425" y="867485"/>
                    </a:lnTo>
                    <a:lnTo>
                      <a:pt x="281402" y="863648"/>
                    </a:lnTo>
                    <a:lnTo>
                      <a:pt x="281914" y="858020"/>
                    </a:lnTo>
                    <a:lnTo>
                      <a:pt x="284728" y="854950"/>
                    </a:lnTo>
                    <a:lnTo>
                      <a:pt x="286774" y="854438"/>
                    </a:lnTo>
                    <a:lnTo>
                      <a:pt x="289588" y="855462"/>
                    </a:lnTo>
                    <a:lnTo>
                      <a:pt x="292914" y="858020"/>
                    </a:lnTo>
                    <a:lnTo>
                      <a:pt x="296239" y="859043"/>
                    </a:lnTo>
                    <a:lnTo>
                      <a:pt x="299821" y="861857"/>
                    </a:lnTo>
                    <a:lnTo>
                      <a:pt x="301867" y="862369"/>
                    </a:lnTo>
                    <a:lnTo>
                      <a:pt x="303402" y="861346"/>
                    </a:lnTo>
                    <a:lnTo>
                      <a:pt x="304681" y="859811"/>
                    </a:lnTo>
                    <a:lnTo>
                      <a:pt x="306472" y="855462"/>
                    </a:lnTo>
                    <a:lnTo>
                      <a:pt x="307496" y="855206"/>
                    </a:lnTo>
                    <a:lnTo>
                      <a:pt x="316705" y="860834"/>
                    </a:lnTo>
                    <a:lnTo>
                      <a:pt x="320542" y="864160"/>
                    </a:lnTo>
                    <a:lnTo>
                      <a:pt x="322845" y="865950"/>
                    </a:lnTo>
                    <a:lnTo>
                      <a:pt x="325147" y="866974"/>
                    </a:lnTo>
                    <a:lnTo>
                      <a:pt x="328473" y="867997"/>
                    </a:lnTo>
                    <a:lnTo>
                      <a:pt x="329496" y="869788"/>
                    </a:lnTo>
                    <a:lnTo>
                      <a:pt x="331543" y="871578"/>
                    </a:lnTo>
                    <a:lnTo>
                      <a:pt x="332566" y="871834"/>
                    </a:lnTo>
                    <a:lnTo>
                      <a:pt x="336147" y="872602"/>
                    </a:lnTo>
                    <a:lnTo>
                      <a:pt x="337938" y="874648"/>
                    </a:lnTo>
                    <a:lnTo>
                      <a:pt x="342031" y="877462"/>
                    </a:lnTo>
                    <a:lnTo>
                      <a:pt x="344334" y="877974"/>
                    </a:lnTo>
                    <a:lnTo>
                      <a:pt x="347659" y="880276"/>
                    </a:lnTo>
                    <a:lnTo>
                      <a:pt x="353287" y="881044"/>
                    </a:lnTo>
                    <a:lnTo>
                      <a:pt x="356101" y="880788"/>
                    </a:lnTo>
                    <a:lnTo>
                      <a:pt x="358404" y="880276"/>
                    </a:lnTo>
                    <a:lnTo>
                      <a:pt x="361985" y="884114"/>
                    </a:lnTo>
                    <a:lnTo>
                      <a:pt x="367613" y="887183"/>
                    </a:lnTo>
                    <a:lnTo>
                      <a:pt x="372730" y="890509"/>
                    </a:lnTo>
                    <a:lnTo>
                      <a:pt x="375544" y="894091"/>
                    </a:lnTo>
                    <a:lnTo>
                      <a:pt x="376055" y="895114"/>
                    </a:lnTo>
                    <a:lnTo>
                      <a:pt x="381172" y="900230"/>
                    </a:lnTo>
                    <a:lnTo>
                      <a:pt x="382195" y="900486"/>
                    </a:lnTo>
                    <a:lnTo>
                      <a:pt x="382707" y="899463"/>
                    </a:lnTo>
                    <a:lnTo>
                      <a:pt x="383986" y="899463"/>
                    </a:lnTo>
                    <a:lnTo>
                      <a:pt x="385521" y="900998"/>
                    </a:lnTo>
                    <a:lnTo>
                      <a:pt x="387567" y="902533"/>
                    </a:lnTo>
                    <a:lnTo>
                      <a:pt x="389614" y="903044"/>
                    </a:lnTo>
                    <a:lnTo>
                      <a:pt x="393707" y="902021"/>
                    </a:lnTo>
                    <a:lnTo>
                      <a:pt x="394730" y="902021"/>
                    </a:lnTo>
                    <a:lnTo>
                      <a:pt x="396777" y="903044"/>
                    </a:lnTo>
                    <a:lnTo>
                      <a:pt x="399846" y="905602"/>
                    </a:lnTo>
                    <a:lnTo>
                      <a:pt x="401893" y="906370"/>
                    </a:lnTo>
                    <a:lnTo>
                      <a:pt x="402916" y="904323"/>
                    </a:lnTo>
                    <a:lnTo>
                      <a:pt x="404707" y="904323"/>
                    </a:lnTo>
                    <a:lnTo>
                      <a:pt x="405986" y="903556"/>
                    </a:lnTo>
                    <a:lnTo>
                      <a:pt x="408289" y="905091"/>
                    </a:lnTo>
                    <a:lnTo>
                      <a:pt x="409823" y="905602"/>
                    </a:lnTo>
                    <a:lnTo>
                      <a:pt x="412637" y="904579"/>
                    </a:lnTo>
                    <a:lnTo>
                      <a:pt x="414684" y="903812"/>
                    </a:lnTo>
                    <a:lnTo>
                      <a:pt x="418266" y="902788"/>
                    </a:lnTo>
                    <a:lnTo>
                      <a:pt x="422359" y="903556"/>
                    </a:lnTo>
                    <a:lnTo>
                      <a:pt x="425173" y="901509"/>
                    </a:lnTo>
                    <a:lnTo>
                      <a:pt x="426708" y="902533"/>
                    </a:lnTo>
                    <a:lnTo>
                      <a:pt x="430289" y="900230"/>
                    </a:lnTo>
                    <a:lnTo>
                      <a:pt x="432336" y="899207"/>
                    </a:lnTo>
                    <a:lnTo>
                      <a:pt x="438475" y="897928"/>
                    </a:lnTo>
                    <a:lnTo>
                      <a:pt x="447173" y="897160"/>
                    </a:lnTo>
                    <a:lnTo>
                      <a:pt x="453569" y="896905"/>
                    </a:lnTo>
                    <a:lnTo>
                      <a:pt x="458941" y="895625"/>
                    </a:lnTo>
                    <a:lnTo>
                      <a:pt x="463034" y="894346"/>
                    </a:lnTo>
                    <a:lnTo>
                      <a:pt x="469685" y="892300"/>
                    </a:lnTo>
                    <a:lnTo>
                      <a:pt x="478639" y="889742"/>
                    </a:lnTo>
                    <a:lnTo>
                      <a:pt x="482988" y="888974"/>
                    </a:lnTo>
                    <a:lnTo>
                      <a:pt x="489128" y="887439"/>
                    </a:lnTo>
                    <a:lnTo>
                      <a:pt x="497058" y="886416"/>
                    </a:lnTo>
                    <a:lnTo>
                      <a:pt x="502686" y="884625"/>
                    </a:lnTo>
                    <a:lnTo>
                      <a:pt x="503198" y="882067"/>
                    </a:lnTo>
                    <a:lnTo>
                      <a:pt x="503965" y="880276"/>
                    </a:lnTo>
                    <a:lnTo>
                      <a:pt x="506523" y="878997"/>
                    </a:lnTo>
                    <a:lnTo>
                      <a:pt x="508058" y="877974"/>
                    </a:lnTo>
                    <a:lnTo>
                      <a:pt x="512919" y="875160"/>
                    </a:lnTo>
                    <a:lnTo>
                      <a:pt x="516245" y="873625"/>
                    </a:lnTo>
                    <a:lnTo>
                      <a:pt x="520082" y="872602"/>
                    </a:lnTo>
                    <a:lnTo>
                      <a:pt x="530570" y="869788"/>
                    </a:lnTo>
                    <a:lnTo>
                      <a:pt x="535175" y="869020"/>
                    </a:lnTo>
                    <a:lnTo>
                      <a:pt x="536454" y="867229"/>
                    </a:lnTo>
                    <a:lnTo>
                      <a:pt x="538757" y="863648"/>
                    </a:lnTo>
                    <a:lnTo>
                      <a:pt x="539524" y="861346"/>
                    </a:lnTo>
                    <a:lnTo>
                      <a:pt x="539524" y="860067"/>
                    </a:lnTo>
                    <a:lnTo>
                      <a:pt x="539013" y="856741"/>
                    </a:lnTo>
                    <a:lnTo>
                      <a:pt x="538245" y="854438"/>
                    </a:lnTo>
                    <a:lnTo>
                      <a:pt x="536966" y="852392"/>
                    </a:lnTo>
                    <a:lnTo>
                      <a:pt x="536710" y="850089"/>
                    </a:lnTo>
                    <a:lnTo>
                      <a:pt x="536966" y="847787"/>
                    </a:lnTo>
                    <a:lnTo>
                      <a:pt x="537989" y="843438"/>
                    </a:lnTo>
                    <a:lnTo>
                      <a:pt x="539268" y="840113"/>
                    </a:lnTo>
                    <a:lnTo>
                      <a:pt x="539013" y="835764"/>
                    </a:lnTo>
                    <a:lnTo>
                      <a:pt x="538501" y="833973"/>
                    </a:lnTo>
                    <a:lnTo>
                      <a:pt x="536966" y="831159"/>
                    </a:lnTo>
                    <a:lnTo>
                      <a:pt x="535687" y="827833"/>
                    </a:lnTo>
                    <a:lnTo>
                      <a:pt x="534152" y="825787"/>
                    </a:lnTo>
                    <a:lnTo>
                      <a:pt x="530826" y="822973"/>
                    </a:lnTo>
                    <a:lnTo>
                      <a:pt x="526477" y="820414"/>
                    </a:lnTo>
                    <a:lnTo>
                      <a:pt x="522640" y="818368"/>
                    </a:lnTo>
                    <a:lnTo>
                      <a:pt x="522128" y="817856"/>
                    </a:lnTo>
                    <a:lnTo>
                      <a:pt x="517524" y="811972"/>
                    </a:lnTo>
                    <a:lnTo>
                      <a:pt x="517524" y="809926"/>
                    </a:lnTo>
                    <a:lnTo>
                      <a:pt x="518803" y="805833"/>
                    </a:lnTo>
                    <a:lnTo>
                      <a:pt x="521873" y="800716"/>
                    </a:lnTo>
                    <a:lnTo>
                      <a:pt x="522896" y="795856"/>
                    </a:lnTo>
                    <a:lnTo>
                      <a:pt x="522896" y="789972"/>
                    </a:lnTo>
                    <a:lnTo>
                      <a:pt x="522384" y="787158"/>
                    </a:lnTo>
                    <a:lnTo>
                      <a:pt x="522896" y="783321"/>
                    </a:lnTo>
                    <a:lnTo>
                      <a:pt x="524175" y="779739"/>
                    </a:lnTo>
                    <a:lnTo>
                      <a:pt x="525454" y="777948"/>
                    </a:lnTo>
                    <a:lnTo>
                      <a:pt x="527756" y="776158"/>
                    </a:lnTo>
                    <a:lnTo>
                      <a:pt x="531850" y="773855"/>
                    </a:lnTo>
                    <a:lnTo>
                      <a:pt x="533640" y="773344"/>
                    </a:lnTo>
                    <a:lnTo>
                      <a:pt x="540292" y="772576"/>
                    </a:lnTo>
                    <a:lnTo>
                      <a:pt x="542338" y="772064"/>
                    </a:lnTo>
                    <a:lnTo>
                      <a:pt x="545920" y="770274"/>
                    </a:lnTo>
                    <a:lnTo>
                      <a:pt x="550013" y="767204"/>
                    </a:lnTo>
                    <a:lnTo>
                      <a:pt x="555385" y="762343"/>
                    </a:lnTo>
                    <a:lnTo>
                      <a:pt x="558455" y="759529"/>
                    </a:lnTo>
                    <a:lnTo>
                      <a:pt x="562548" y="756715"/>
                    </a:lnTo>
                    <a:lnTo>
                      <a:pt x="565106" y="755692"/>
                    </a:lnTo>
                    <a:lnTo>
                      <a:pt x="566897" y="755436"/>
                    </a:lnTo>
                    <a:lnTo>
                      <a:pt x="569967" y="755180"/>
                    </a:lnTo>
                    <a:lnTo>
                      <a:pt x="572525" y="754669"/>
                    </a:lnTo>
                    <a:lnTo>
                      <a:pt x="575083" y="752622"/>
                    </a:lnTo>
                    <a:lnTo>
                      <a:pt x="576106" y="751599"/>
                    </a:lnTo>
                    <a:lnTo>
                      <a:pt x="577130" y="748273"/>
                    </a:lnTo>
                    <a:lnTo>
                      <a:pt x="577130" y="743157"/>
                    </a:lnTo>
                    <a:lnTo>
                      <a:pt x="576874" y="739831"/>
                    </a:lnTo>
                    <a:lnTo>
                      <a:pt x="576106" y="737529"/>
                    </a:lnTo>
                    <a:lnTo>
                      <a:pt x="575851" y="735482"/>
                    </a:lnTo>
                    <a:lnTo>
                      <a:pt x="576362" y="732668"/>
                    </a:lnTo>
                    <a:lnTo>
                      <a:pt x="577897" y="730877"/>
                    </a:lnTo>
                    <a:lnTo>
                      <a:pt x="580967" y="729343"/>
                    </a:lnTo>
                    <a:lnTo>
                      <a:pt x="584548" y="729343"/>
                    </a:lnTo>
                    <a:lnTo>
                      <a:pt x="588386" y="729598"/>
                    </a:lnTo>
                    <a:lnTo>
                      <a:pt x="591200" y="729343"/>
                    </a:lnTo>
                    <a:lnTo>
                      <a:pt x="596572" y="728063"/>
                    </a:lnTo>
                    <a:lnTo>
                      <a:pt x="601688" y="726017"/>
                    </a:lnTo>
                    <a:lnTo>
                      <a:pt x="604758" y="724482"/>
                    </a:lnTo>
                    <a:lnTo>
                      <a:pt x="606293" y="721924"/>
                    </a:lnTo>
                    <a:lnTo>
                      <a:pt x="607316" y="720901"/>
                    </a:lnTo>
                    <a:lnTo>
                      <a:pt x="611154" y="720389"/>
                    </a:lnTo>
                    <a:lnTo>
                      <a:pt x="614224" y="720901"/>
                    </a:lnTo>
                    <a:lnTo>
                      <a:pt x="614735" y="721412"/>
                    </a:lnTo>
                    <a:lnTo>
                      <a:pt x="617805" y="722435"/>
                    </a:lnTo>
                    <a:lnTo>
                      <a:pt x="618828" y="722947"/>
                    </a:lnTo>
                    <a:lnTo>
                      <a:pt x="619596" y="724738"/>
                    </a:lnTo>
                    <a:lnTo>
                      <a:pt x="619596" y="729343"/>
                    </a:lnTo>
                    <a:lnTo>
                      <a:pt x="620107" y="731133"/>
                    </a:lnTo>
                    <a:lnTo>
                      <a:pt x="620875" y="733180"/>
                    </a:lnTo>
                    <a:lnTo>
                      <a:pt x="625224" y="734459"/>
                    </a:lnTo>
                    <a:lnTo>
                      <a:pt x="627526" y="733947"/>
                    </a:lnTo>
                    <a:lnTo>
                      <a:pt x="631875" y="732157"/>
                    </a:lnTo>
                    <a:lnTo>
                      <a:pt x="634945" y="731389"/>
                    </a:lnTo>
                    <a:lnTo>
                      <a:pt x="637247" y="729343"/>
                    </a:lnTo>
                    <a:lnTo>
                      <a:pt x="638526" y="728831"/>
                    </a:lnTo>
                    <a:lnTo>
                      <a:pt x="642108" y="728831"/>
                    </a:lnTo>
                    <a:lnTo>
                      <a:pt x="643387" y="728063"/>
                    </a:lnTo>
                    <a:lnTo>
                      <a:pt x="644155" y="726784"/>
                    </a:lnTo>
                    <a:lnTo>
                      <a:pt x="644666" y="724994"/>
                    </a:lnTo>
                    <a:lnTo>
                      <a:pt x="645434" y="719110"/>
                    </a:lnTo>
                    <a:lnTo>
                      <a:pt x="645945" y="717575"/>
                    </a:lnTo>
                    <a:lnTo>
                      <a:pt x="646713" y="713482"/>
                    </a:lnTo>
                    <a:lnTo>
                      <a:pt x="647224" y="712458"/>
                    </a:lnTo>
                    <a:lnTo>
                      <a:pt x="648759" y="712203"/>
                    </a:lnTo>
                    <a:lnTo>
                      <a:pt x="651829" y="714249"/>
                    </a:lnTo>
                    <a:lnTo>
                      <a:pt x="653108" y="713226"/>
                    </a:lnTo>
                    <a:lnTo>
                      <a:pt x="656178" y="713226"/>
                    </a:lnTo>
                    <a:lnTo>
                      <a:pt x="660015" y="712714"/>
                    </a:lnTo>
                    <a:lnTo>
                      <a:pt x="661294" y="712203"/>
                    </a:lnTo>
                    <a:lnTo>
                      <a:pt x="662829" y="709900"/>
                    </a:lnTo>
                    <a:lnTo>
                      <a:pt x="663597" y="705295"/>
                    </a:lnTo>
                    <a:lnTo>
                      <a:pt x="666155" y="701202"/>
                    </a:lnTo>
                    <a:lnTo>
                      <a:pt x="665132" y="698388"/>
                    </a:lnTo>
                    <a:lnTo>
                      <a:pt x="663597" y="695063"/>
                    </a:lnTo>
                    <a:lnTo>
                      <a:pt x="661550" y="691737"/>
                    </a:lnTo>
                    <a:lnTo>
                      <a:pt x="660783" y="689179"/>
                    </a:lnTo>
                    <a:lnTo>
                      <a:pt x="661550" y="686109"/>
                    </a:lnTo>
                    <a:lnTo>
                      <a:pt x="661039" y="683807"/>
                    </a:lnTo>
                    <a:lnTo>
                      <a:pt x="659504" y="682016"/>
                    </a:lnTo>
                    <a:lnTo>
                      <a:pt x="659759" y="680481"/>
                    </a:lnTo>
                    <a:lnTo>
                      <a:pt x="660527" y="680225"/>
                    </a:lnTo>
                    <a:lnTo>
                      <a:pt x="663085" y="681248"/>
                    </a:lnTo>
                    <a:lnTo>
                      <a:pt x="667434" y="680993"/>
                    </a:lnTo>
                    <a:lnTo>
                      <a:pt x="670504" y="679969"/>
                    </a:lnTo>
                    <a:lnTo>
                      <a:pt x="673574" y="678179"/>
                    </a:lnTo>
                    <a:lnTo>
                      <a:pt x="676644" y="677667"/>
                    </a:lnTo>
                    <a:lnTo>
                      <a:pt x="679713" y="677667"/>
                    </a:lnTo>
                    <a:lnTo>
                      <a:pt x="681504" y="676388"/>
                    </a:lnTo>
                    <a:lnTo>
                      <a:pt x="683039" y="676132"/>
                    </a:lnTo>
                    <a:lnTo>
                      <a:pt x="686621" y="677923"/>
                    </a:lnTo>
                    <a:lnTo>
                      <a:pt x="691993" y="677411"/>
                    </a:lnTo>
                    <a:lnTo>
                      <a:pt x="692760" y="677667"/>
                    </a:lnTo>
                    <a:lnTo>
                      <a:pt x="694039" y="678946"/>
                    </a:lnTo>
                    <a:lnTo>
                      <a:pt x="694807" y="681760"/>
                    </a:lnTo>
                    <a:lnTo>
                      <a:pt x="695318" y="688411"/>
                    </a:lnTo>
                    <a:lnTo>
                      <a:pt x="696086" y="695319"/>
                    </a:lnTo>
                    <a:lnTo>
                      <a:pt x="696853" y="697109"/>
                    </a:lnTo>
                    <a:lnTo>
                      <a:pt x="698132" y="699412"/>
                    </a:lnTo>
                    <a:lnTo>
                      <a:pt x="700691" y="702993"/>
                    </a:lnTo>
                    <a:lnTo>
                      <a:pt x="703505" y="705807"/>
                    </a:lnTo>
                    <a:lnTo>
                      <a:pt x="707086" y="708877"/>
                    </a:lnTo>
                    <a:lnTo>
                      <a:pt x="709133" y="709900"/>
                    </a:lnTo>
                    <a:lnTo>
                      <a:pt x="711947" y="709900"/>
                    </a:lnTo>
                    <a:lnTo>
                      <a:pt x="713737" y="708621"/>
                    </a:lnTo>
                    <a:lnTo>
                      <a:pt x="715017" y="705551"/>
                    </a:lnTo>
                    <a:lnTo>
                      <a:pt x="716040" y="704016"/>
                    </a:lnTo>
                    <a:lnTo>
                      <a:pt x="717319" y="703249"/>
                    </a:lnTo>
                    <a:lnTo>
                      <a:pt x="718342" y="701714"/>
                    </a:lnTo>
                    <a:lnTo>
                      <a:pt x="723459" y="699923"/>
                    </a:lnTo>
                    <a:lnTo>
                      <a:pt x="724994" y="699923"/>
                    </a:lnTo>
                    <a:lnTo>
                      <a:pt x="728575" y="700947"/>
                    </a:lnTo>
                    <a:lnTo>
                      <a:pt x="735482" y="699667"/>
                    </a:lnTo>
                    <a:lnTo>
                      <a:pt x="738296" y="697877"/>
                    </a:lnTo>
                    <a:lnTo>
                      <a:pt x="739575" y="696853"/>
                    </a:lnTo>
                    <a:lnTo>
                      <a:pt x="741110" y="694039"/>
                    </a:lnTo>
                    <a:lnTo>
                      <a:pt x="741366" y="690714"/>
                    </a:lnTo>
                    <a:lnTo>
                      <a:pt x="739831" y="687900"/>
                    </a:lnTo>
                    <a:lnTo>
                      <a:pt x="738296" y="686365"/>
                    </a:lnTo>
                    <a:lnTo>
                      <a:pt x="729598" y="683807"/>
                    </a:lnTo>
                    <a:lnTo>
                      <a:pt x="726273" y="682272"/>
                    </a:lnTo>
                    <a:lnTo>
                      <a:pt x="724482" y="679713"/>
                    </a:lnTo>
                    <a:lnTo>
                      <a:pt x="724226" y="676899"/>
                    </a:lnTo>
                    <a:lnTo>
                      <a:pt x="724482" y="672806"/>
                    </a:lnTo>
                    <a:lnTo>
                      <a:pt x="725249" y="669225"/>
                    </a:lnTo>
                    <a:lnTo>
                      <a:pt x="726017" y="665643"/>
                    </a:lnTo>
                    <a:lnTo>
                      <a:pt x="727040" y="663085"/>
                    </a:lnTo>
                    <a:lnTo>
                      <a:pt x="729854" y="658480"/>
                    </a:lnTo>
                    <a:lnTo>
                      <a:pt x="732924" y="654899"/>
                    </a:lnTo>
                    <a:lnTo>
                      <a:pt x="737273" y="650550"/>
                    </a:lnTo>
                    <a:lnTo>
                      <a:pt x="738808" y="650038"/>
                    </a:lnTo>
                    <a:lnTo>
                      <a:pt x="742134" y="649271"/>
                    </a:lnTo>
                    <a:lnTo>
                      <a:pt x="745715" y="649271"/>
                    </a:lnTo>
                    <a:lnTo>
                      <a:pt x="746738" y="649015"/>
                    </a:lnTo>
                    <a:lnTo>
                      <a:pt x="749041" y="647224"/>
                    </a:lnTo>
                    <a:lnTo>
                      <a:pt x="751087" y="645178"/>
                    </a:lnTo>
                    <a:lnTo>
                      <a:pt x="752366" y="643643"/>
                    </a:lnTo>
                    <a:lnTo>
                      <a:pt x="754157" y="640829"/>
                    </a:lnTo>
                    <a:lnTo>
                      <a:pt x="756204" y="636224"/>
                    </a:lnTo>
                    <a:lnTo>
                      <a:pt x="758250" y="634433"/>
                    </a:lnTo>
                    <a:lnTo>
                      <a:pt x="761576" y="633922"/>
                    </a:lnTo>
                    <a:lnTo>
                      <a:pt x="763111" y="634178"/>
                    </a:lnTo>
                    <a:lnTo>
                      <a:pt x="766181" y="635968"/>
                    </a:lnTo>
                    <a:lnTo>
                      <a:pt x="768995" y="639294"/>
                    </a:lnTo>
                    <a:lnTo>
                      <a:pt x="771809" y="640829"/>
                    </a:lnTo>
                    <a:lnTo>
                      <a:pt x="775134" y="640573"/>
                    </a:lnTo>
                    <a:lnTo>
                      <a:pt x="776925" y="639550"/>
                    </a:lnTo>
                    <a:lnTo>
                      <a:pt x="779483" y="634945"/>
                    </a:lnTo>
                    <a:lnTo>
                      <a:pt x="781530" y="632131"/>
                    </a:lnTo>
                    <a:lnTo>
                      <a:pt x="783065" y="630852"/>
                    </a:lnTo>
                    <a:lnTo>
                      <a:pt x="784344" y="630340"/>
                    </a:lnTo>
                    <a:lnTo>
                      <a:pt x="786390" y="630340"/>
                    </a:lnTo>
                    <a:lnTo>
                      <a:pt x="788437" y="631619"/>
                    </a:lnTo>
                    <a:lnTo>
                      <a:pt x="791763" y="635457"/>
                    </a:lnTo>
                    <a:lnTo>
                      <a:pt x="797135" y="639038"/>
                    </a:lnTo>
                    <a:lnTo>
                      <a:pt x="799949" y="641341"/>
                    </a:lnTo>
                    <a:lnTo>
                      <a:pt x="802763" y="644922"/>
                    </a:lnTo>
                    <a:lnTo>
                      <a:pt x="812484" y="650550"/>
                    </a:lnTo>
                    <a:lnTo>
                      <a:pt x="815810" y="652085"/>
                    </a:lnTo>
                    <a:lnTo>
                      <a:pt x="818368" y="652597"/>
                    </a:lnTo>
                    <a:lnTo>
                      <a:pt x="820670" y="654899"/>
                    </a:lnTo>
                    <a:lnTo>
                      <a:pt x="823228" y="658480"/>
                    </a:lnTo>
                    <a:lnTo>
                      <a:pt x="825275" y="659760"/>
                    </a:lnTo>
                    <a:lnTo>
                      <a:pt x="827322" y="659760"/>
                    </a:lnTo>
                    <a:lnTo>
                      <a:pt x="829624" y="658992"/>
                    </a:lnTo>
                    <a:lnTo>
                      <a:pt x="830647" y="658992"/>
                    </a:lnTo>
                    <a:lnTo>
                      <a:pt x="837298" y="660783"/>
                    </a:lnTo>
                    <a:lnTo>
                      <a:pt x="838066" y="662062"/>
                    </a:lnTo>
                    <a:lnTo>
                      <a:pt x="838578" y="667946"/>
                    </a:lnTo>
                    <a:lnTo>
                      <a:pt x="839089" y="668969"/>
                    </a:lnTo>
                    <a:lnTo>
                      <a:pt x="842415" y="672295"/>
                    </a:lnTo>
                    <a:lnTo>
                      <a:pt x="843182" y="673574"/>
                    </a:lnTo>
                    <a:lnTo>
                      <a:pt x="844717" y="677155"/>
                    </a:lnTo>
                    <a:lnTo>
                      <a:pt x="845741" y="679458"/>
                    </a:lnTo>
                    <a:lnTo>
                      <a:pt x="848299" y="683295"/>
                    </a:lnTo>
                    <a:lnTo>
                      <a:pt x="850345" y="686876"/>
                    </a:lnTo>
                    <a:lnTo>
                      <a:pt x="851113" y="687388"/>
                    </a:lnTo>
                    <a:lnTo>
                      <a:pt x="856485" y="689179"/>
                    </a:lnTo>
                    <a:lnTo>
                      <a:pt x="859555" y="690458"/>
                    </a:lnTo>
                    <a:lnTo>
                      <a:pt x="861857" y="692249"/>
                    </a:lnTo>
                    <a:lnTo>
                      <a:pt x="863136" y="694039"/>
                    </a:lnTo>
                    <a:lnTo>
                      <a:pt x="862880" y="696342"/>
                    </a:lnTo>
                    <a:lnTo>
                      <a:pt x="860834" y="700947"/>
                    </a:lnTo>
                    <a:lnTo>
                      <a:pt x="860834" y="701970"/>
                    </a:lnTo>
                    <a:lnTo>
                      <a:pt x="862625" y="705295"/>
                    </a:lnTo>
                    <a:lnTo>
                      <a:pt x="862880" y="707086"/>
                    </a:lnTo>
                    <a:lnTo>
                      <a:pt x="861601" y="710924"/>
                    </a:lnTo>
                    <a:lnTo>
                      <a:pt x="864160" y="711435"/>
                    </a:lnTo>
                    <a:lnTo>
                      <a:pt x="869276" y="710668"/>
                    </a:lnTo>
                    <a:lnTo>
                      <a:pt x="872090" y="710924"/>
                    </a:lnTo>
                    <a:lnTo>
                      <a:pt x="875160" y="711691"/>
                    </a:lnTo>
                    <a:lnTo>
                      <a:pt x="876695" y="712458"/>
                    </a:lnTo>
                    <a:lnTo>
                      <a:pt x="880532" y="717575"/>
                    </a:lnTo>
                    <a:lnTo>
                      <a:pt x="883858" y="720901"/>
                    </a:lnTo>
                    <a:lnTo>
                      <a:pt x="884369" y="722435"/>
                    </a:lnTo>
                    <a:lnTo>
                      <a:pt x="884881" y="725761"/>
                    </a:lnTo>
                    <a:lnTo>
                      <a:pt x="885137" y="727296"/>
                    </a:lnTo>
                    <a:lnTo>
                      <a:pt x="887439" y="730366"/>
                    </a:lnTo>
                    <a:lnTo>
                      <a:pt x="889230" y="732924"/>
                    </a:lnTo>
                    <a:lnTo>
                      <a:pt x="891021" y="734203"/>
                    </a:lnTo>
                    <a:lnTo>
                      <a:pt x="901253" y="741622"/>
                    </a:lnTo>
                    <a:lnTo>
                      <a:pt x="902277" y="743157"/>
                    </a:lnTo>
                    <a:lnTo>
                      <a:pt x="902277" y="745715"/>
                    </a:lnTo>
                    <a:lnTo>
                      <a:pt x="900486" y="749552"/>
                    </a:lnTo>
                    <a:lnTo>
                      <a:pt x="897416" y="752878"/>
                    </a:lnTo>
                    <a:lnTo>
                      <a:pt x="895370" y="754157"/>
                    </a:lnTo>
                    <a:lnTo>
                      <a:pt x="897416" y="755692"/>
                    </a:lnTo>
                    <a:lnTo>
                      <a:pt x="898439" y="756971"/>
                    </a:lnTo>
                    <a:lnTo>
                      <a:pt x="899719" y="760297"/>
                    </a:lnTo>
                    <a:lnTo>
                      <a:pt x="899974" y="763878"/>
                    </a:lnTo>
                    <a:lnTo>
                      <a:pt x="902021" y="765157"/>
                    </a:lnTo>
                    <a:lnTo>
                      <a:pt x="904579" y="765669"/>
                    </a:lnTo>
                    <a:lnTo>
                      <a:pt x="907649" y="767971"/>
                    </a:lnTo>
                    <a:lnTo>
                      <a:pt x="907649" y="770785"/>
                    </a:lnTo>
                    <a:lnTo>
                      <a:pt x="908161" y="772320"/>
                    </a:lnTo>
                    <a:lnTo>
                      <a:pt x="910207" y="774878"/>
                    </a:lnTo>
                    <a:lnTo>
                      <a:pt x="910975" y="776413"/>
                    </a:lnTo>
                    <a:lnTo>
                      <a:pt x="910975" y="780251"/>
                    </a:lnTo>
                    <a:lnTo>
                      <a:pt x="909440" y="781018"/>
                    </a:lnTo>
                    <a:lnTo>
                      <a:pt x="907393" y="780762"/>
                    </a:lnTo>
                    <a:lnTo>
                      <a:pt x="902788" y="781786"/>
                    </a:lnTo>
                    <a:lnTo>
                      <a:pt x="901765" y="783832"/>
                    </a:lnTo>
                    <a:lnTo>
                      <a:pt x="905858" y="789204"/>
                    </a:lnTo>
                    <a:lnTo>
                      <a:pt x="906370" y="793042"/>
                    </a:lnTo>
                    <a:lnTo>
                      <a:pt x="906882" y="794065"/>
                    </a:lnTo>
                    <a:lnTo>
                      <a:pt x="915068" y="800205"/>
                    </a:lnTo>
                    <a:lnTo>
                      <a:pt x="918138" y="801484"/>
                    </a:lnTo>
                    <a:lnTo>
                      <a:pt x="921463" y="801740"/>
                    </a:lnTo>
                    <a:lnTo>
                      <a:pt x="925556" y="801228"/>
                    </a:lnTo>
                    <a:lnTo>
                      <a:pt x="927603" y="800716"/>
                    </a:lnTo>
                    <a:lnTo>
                      <a:pt x="929138" y="799949"/>
                    </a:lnTo>
                    <a:lnTo>
                      <a:pt x="930673" y="798414"/>
                    </a:lnTo>
                    <a:lnTo>
                      <a:pt x="931696" y="796623"/>
                    </a:lnTo>
                    <a:lnTo>
                      <a:pt x="978255" y="708621"/>
                    </a:lnTo>
                    <a:lnTo>
                      <a:pt x="980813" y="704528"/>
                    </a:lnTo>
                    <a:lnTo>
                      <a:pt x="982604" y="698644"/>
                    </a:lnTo>
                    <a:lnTo>
                      <a:pt x="983372" y="694295"/>
                    </a:lnTo>
                    <a:lnTo>
                      <a:pt x="983372" y="690202"/>
                    </a:lnTo>
                    <a:lnTo>
                      <a:pt x="983883" y="682783"/>
                    </a:lnTo>
                    <a:lnTo>
                      <a:pt x="984651" y="671783"/>
                    </a:lnTo>
                    <a:lnTo>
                      <a:pt x="985418" y="652597"/>
                    </a:lnTo>
                    <a:lnTo>
                      <a:pt x="985930" y="642364"/>
                    </a:lnTo>
                    <a:lnTo>
                      <a:pt x="987465" y="614991"/>
                    </a:lnTo>
                    <a:lnTo>
                      <a:pt x="989255" y="581223"/>
                    </a:lnTo>
                    <a:lnTo>
                      <a:pt x="989767" y="569711"/>
                    </a:lnTo>
                    <a:lnTo>
                      <a:pt x="994116" y="485290"/>
                    </a:lnTo>
                    <a:lnTo>
                      <a:pt x="994628" y="475569"/>
                    </a:lnTo>
                    <a:lnTo>
                      <a:pt x="994884" y="466104"/>
                    </a:lnTo>
                    <a:lnTo>
                      <a:pt x="993604" y="459964"/>
                    </a:lnTo>
                    <a:lnTo>
                      <a:pt x="992325" y="453313"/>
                    </a:lnTo>
                    <a:lnTo>
                      <a:pt x="978511" y="391916"/>
                    </a:lnTo>
                    <a:lnTo>
                      <a:pt x="977488" y="386800"/>
                    </a:lnTo>
                    <a:lnTo>
                      <a:pt x="971860" y="365311"/>
                    </a:lnTo>
                    <a:lnTo>
                      <a:pt x="966999" y="345869"/>
                    </a:lnTo>
                    <a:lnTo>
                      <a:pt x="965208" y="339473"/>
                    </a:lnTo>
                    <a:lnTo>
                      <a:pt x="963418" y="332054"/>
                    </a:lnTo>
                    <a:lnTo>
                      <a:pt x="959325" y="315170"/>
                    </a:lnTo>
                    <a:lnTo>
                      <a:pt x="956766" y="305705"/>
                    </a:lnTo>
                    <a:lnTo>
                      <a:pt x="954208" y="295984"/>
                    </a:lnTo>
                    <a:lnTo>
                      <a:pt x="949603" y="278332"/>
                    </a:lnTo>
                    <a:lnTo>
                      <a:pt x="946789" y="267332"/>
                    </a:lnTo>
                    <a:lnTo>
                      <a:pt x="943208" y="253262"/>
                    </a:lnTo>
                    <a:lnTo>
                      <a:pt x="939371" y="238680"/>
                    </a:lnTo>
                    <a:lnTo>
                      <a:pt x="935278" y="222819"/>
                    </a:lnTo>
                    <a:lnTo>
                      <a:pt x="930929" y="204912"/>
                    </a:lnTo>
                    <a:lnTo>
                      <a:pt x="926835" y="189818"/>
                    </a:lnTo>
                    <a:lnTo>
                      <a:pt x="923254" y="175237"/>
                    </a:lnTo>
                    <a:lnTo>
                      <a:pt x="919928" y="162446"/>
                    </a:lnTo>
                    <a:lnTo>
                      <a:pt x="915068" y="143515"/>
                    </a:lnTo>
                    <a:lnTo>
                      <a:pt x="918393" y="132515"/>
                    </a:lnTo>
                    <a:lnTo>
                      <a:pt x="929649" y="88770"/>
                    </a:lnTo>
                    <a:lnTo>
                      <a:pt x="935789" y="66257"/>
                    </a:lnTo>
                    <a:lnTo>
                      <a:pt x="938347" y="57815"/>
                    </a:lnTo>
                    <a:lnTo>
                      <a:pt x="939626" y="52187"/>
                    </a:lnTo>
                    <a:lnTo>
                      <a:pt x="939371" y="50397"/>
                    </a:lnTo>
                    <a:lnTo>
                      <a:pt x="936045" y="42722"/>
                    </a:lnTo>
                    <a:lnTo>
                      <a:pt x="933487" y="36326"/>
                    </a:lnTo>
                    <a:lnTo>
                      <a:pt x="931440" y="30698"/>
                    </a:lnTo>
                    <a:lnTo>
                      <a:pt x="927347" y="20210"/>
                    </a:lnTo>
                    <a:lnTo>
                      <a:pt x="935278" y="18931"/>
                    </a:lnTo>
                    <a:lnTo>
                      <a:pt x="937324" y="17396"/>
                    </a:lnTo>
                    <a:lnTo>
                      <a:pt x="939115" y="16884"/>
                    </a:lnTo>
                    <a:lnTo>
                      <a:pt x="944487" y="15605"/>
                    </a:lnTo>
                    <a:lnTo>
                      <a:pt x="948836" y="15605"/>
                    </a:lnTo>
                    <a:lnTo>
                      <a:pt x="953441" y="16117"/>
                    </a:lnTo>
                    <a:lnTo>
                      <a:pt x="957278" y="16372"/>
                    </a:lnTo>
                    <a:lnTo>
                      <a:pt x="959580" y="15861"/>
                    </a:lnTo>
                    <a:lnTo>
                      <a:pt x="961627" y="15349"/>
                    </a:lnTo>
                    <a:lnTo>
                      <a:pt x="965208" y="12279"/>
                    </a:lnTo>
                    <a:lnTo>
                      <a:pt x="966232" y="9465"/>
                    </a:lnTo>
                    <a:lnTo>
                      <a:pt x="966743" y="5372"/>
                    </a:lnTo>
                    <a:lnTo>
                      <a:pt x="967767" y="3070"/>
                    </a:lnTo>
                    <a:lnTo>
                      <a:pt x="969302" y="1535"/>
                    </a:lnTo>
                    <a:lnTo>
                      <a:pt x="972627" y="512"/>
                    </a:lnTo>
                    <a:lnTo>
                      <a:pt x="979023" y="0"/>
                    </a:lnTo>
                    <a:lnTo>
                      <a:pt x="989255" y="512"/>
                    </a:lnTo>
                    <a:lnTo>
                      <a:pt x="992325" y="1279"/>
                    </a:lnTo>
                    <a:lnTo>
                      <a:pt x="993349" y="1791"/>
                    </a:lnTo>
                    <a:lnTo>
                      <a:pt x="994372" y="3326"/>
                    </a:lnTo>
                    <a:lnTo>
                      <a:pt x="995395" y="8698"/>
                    </a:lnTo>
                    <a:lnTo>
                      <a:pt x="997186" y="14070"/>
                    </a:lnTo>
                    <a:lnTo>
                      <a:pt x="999233" y="19442"/>
                    </a:lnTo>
                    <a:lnTo>
                      <a:pt x="1001535" y="27629"/>
                    </a:lnTo>
                    <a:lnTo>
                      <a:pt x="1001535" y="31977"/>
                    </a:lnTo>
                    <a:lnTo>
                      <a:pt x="1002046" y="34024"/>
                    </a:lnTo>
                    <a:lnTo>
                      <a:pt x="1002814" y="36071"/>
                    </a:lnTo>
                    <a:lnTo>
                      <a:pt x="1005884" y="39396"/>
                    </a:lnTo>
                    <a:lnTo>
                      <a:pt x="1007419" y="40164"/>
                    </a:lnTo>
                    <a:lnTo>
                      <a:pt x="1011256" y="41187"/>
                    </a:lnTo>
                    <a:lnTo>
                      <a:pt x="1015861" y="41187"/>
                    </a:lnTo>
                    <a:lnTo>
                      <a:pt x="1019698" y="40931"/>
                    </a:lnTo>
                    <a:lnTo>
                      <a:pt x="1025838" y="38885"/>
                    </a:lnTo>
                    <a:lnTo>
                      <a:pt x="1029163" y="38117"/>
                    </a:lnTo>
                    <a:lnTo>
                      <a:pt x="1031977" y="38373"/>
                    </a:lnTo>
                    <a:lnTo>
                      <a:pt x="1033512" y="38885"/>
                    </a:lnTo>
                    <a:lnTo>
                      <a:pt x="1039140" y="42466"/>
                    </a:lnTo>
                    <a:lnTo>
                      <a:pt x="1044768" y="46559"/>
                    </a:lnTo>
                    <a:lnTo>
                      <a:pt x="1046815" y="47838"/>
                    </a:lnTo>
                    <a:lnTo>
                      <a:pt x="1049885" y="48350"/>
                    </a:lnTo>
                    <a:lnTo>
                      <a:pt x="1051676" y="48094"/>
                    </a:lnTo>
                    <a:lnTo>
                      <a:pt x="1053466" y="46815"/>
                    </a:lnTo>
                    <a:lnTo>
                      <a:pt x="1056280" y="43234"/>
                    </a:lnTo>
                    <a:lnTo>
                      <a:pt x="1061397" y="39652"/>
                    </a:lnTo>
                    <a:lnTo>
                      <a:pt x="1063443" y="39140"/>
                    </a:lnTo>
                    <a:lnTo>
                      <a:pt x="1065490" y="39908"/>
                    </a:lnTo>
                    <a:lnTo>
                      <a:pt x="1069839" y="43745"/>
                    </a:lnTo>
                    <a:lnTo>
                      <a:pt x="1078281" y="48862"/>
                    </a:lnTo>
                    <a:lnTo>
                      <a:pt x="1081862" y="50652"/>
                    </a:lnTo>
                    <a:lnTo>
                      <a:pt x="1085188" y="51931"/>
                    </a:lnTo>
                    <a:lnTo>
                      <a:pt x="1090304" y="53722"/>
                    </a:lnTo>
                    <a:lnTo>
                      <a:pt x="1096188" y="54490"/>
                    </a:lnTo>
                    <a:lnTo>
                      <a:pt x="1097467" y="55001"/>
                    </a:lnTo>
                    <a:lnTo>
                      <a:pt x="1097467" y="56792"/>
                    </a:lnTo>
                    <a:lnTo>
                      <a:pt x="1094397" y="60373"/>
                    </a:lnTo>
                    <a:lnTo>
                      <a:pt x="1092863" y="62676"/>
                    </a:lnTo>
                    <a:lnTo>
                      <a:pt x="1091328" y="63443"/>
                    </a:lnTo>
                    <a:lnTo>
                      <a:pt x="1090816" y="64722"/>
                    </a:lnTo>
                    <a:lnTo>
                      <a:pt x="1090816" y="68048"/>
                    </a:lnTo>
                    <a:lnTo>
                      <a:pt x="1089793" y="70350"/>
                    </a:lnTo>
                    <a:lnTo>
                      <a:pt x="1086723" y="73420"/>
                    </a:lnTo>
                    <a:lnTo>
                      <a:pt x="1086467" y="74188"/>
                    </a:lnTo>
                    <a:lnTo>
                      <a:pt x="1086467" y="76746"/>
                    </a:lnTo>
                    <a:lnTo>
                      <a:pt x="1087490" y="79304"/>
                    </a:lnTo>
                    <a:lnTo>
                      <a:pt x="1090560" y="82118"/>
                    </a:lnTo>
                    <a:lnTo>
                      <a:pt x="1093374" y="83909"/>
                    </a:lnTo>
                    <a:lnTo>
                      <a:pt x="1095932" y="84676"/>
                    </a:lnTo>
                    <a:lnTo>
                      <a:pt x="1098746" y="84932"/>
                    </a:lnTo>
                    <a:lnTo>
                      <a:pt x="1101049" y="84165"/>
                    </a:lnTo>
                    <a:lnTo>
                      <a:pt x="1102584" y="83141"/>
                    </a:lnTo>
                    <a:lnTo>
                      <a:pt x="1104630" y="82886"/>
                    </a:lnTo>
                    <a:lnTo>
                      <a:pt x="1107700" y="82886"/>
                    </a:lnTo>
                    <a:lnTo>
                      <a:pt x="1110258" y="81862"/>
                    </a:lnTo>
                    <a:lnTo>
                      <a:pt x="1111282" y="81095"/>
                    </a:lnTo>
                    <a:lnTo>
                      <a:pt x="1111537" y="79304"/>
                    </a:lnTo>
                    <a:lnTo>
                      <a:pt x="1110514" y="78025"/>
                    </a:lnTo>
                    <a:lnTo>
                      <a:pt x="1111282" y="76490"/>
                    </a:lnTo>
                    <a:lnTo>
                      <a:pt x="1112561" y="75723"/>
                    </a:lnTo>
                    <a:lnTo>
                      <a:pt x="1113584" y="73420"/>
                    </a:lnTo>
                    <a:lnTo>
                      <a:pt x="1116142" y="71885"/>
                    </a:lnTo>
                    <a:lnTo>
                      <a:pt x="1120491" y="69839"/>
                    </a:lnTo>
                    <a:lnTo>
                      <a:pt x="1121770" y="68816"/>
                    </a:lnTo>
                    <a:lnTo>
                      <a:pt x="1122282" y="66257"/>
                    </a:lnTo>
                    <a:lnTo>
                      <a:pt x="1123305" y="64467"/>
                    </a:lnTo>
                    <a:lnTo>
                      <a:pt x="1125608" y="63188"/>
                    </a:lnTo>
                    <a:lnTo>
                      <a:pt x="1126631" y="61908"/>
                    </a:lnTo>
                    <a:lnTo>
                      <a:pt x="1127654" y="57815"/>
                    </a:lnTo>
                    <a:lnTo>
                      <a:pt x="1129189" y="56025"/>
                    </a:lnTo>
                    <a:lnTo>
                      <a:pt x="1132003" y="55257"/>
                    </a:lnTo>
                    <a:lnTo>
                      <a:pt x="1133282" y="55513"/>
                    </a:lnTo>
                    <a:lnTo>
                      <a:pt x="1135073" y="56536"/>
                    </a:lnTo>
                    <a:lnTo>
                      <a:pt x="1139422" y="60629"/>
                    </a:lnTo>
                    <a:lnTo>
                      <a:pt x="1141468" y="62420"/>
                    </a:lnTo>
                    <a:lnTo>
                      <a:pt x="1143771" y="63443"/>
                    </a:lnTo>
                    <a:lnTo>
                      <a:pt x="1147864" y="66002"/>
                    </a:lnTo>
                    <a:lnTo>
                      <a:pt x="1150934" y="69583"/>
                    </a:lnTo>
                    <a:lnTo>
                      <a:pt x="1155794" y="78281"/>
                    </a:lnTo>
                    <a:lnTo>
                      <a:pt x="1158864" y="83397"/>
                    </a:lnTo>
                    <a:lnTo>
                      <a:pt x="1161422" y="88514"/>
                    </a:lnTo>
                    <a:lnTo>
                      <a:pt x="1162957" y="92607"/>
                    </a:lnTo>
                    <a:lnTo>
                      <a:pt x="1164492" y="96956"/>
                    </a:lnTo>
                    <a:lnTo>
                      <a:pt x="1165260" y="100793"/>
                    </a:lnTo>
                    <a:lnTo>
                      <a:pt x="1165515" y="103607"/>
                    </a:lnTo>
                    <a:lnTo>
                      <a:pt x="1165771" y="111537"/>
                    </a:lnTo>
                    <a:lnTo>
                      <a:pt x="1164492" y="116398"/>
                    </a:lnTo>
                    <a:lnTo>
                      <a:pt x="1164492" y="117677"/>
                    </a:lnTo>
                    <a:lnTo>
                      <a:pt x="1165515" y="119468"/>
                    </a:lnTo>
                    <a:lnTo>
                      <a:pt x="1170632" y="125863"/>
                    </a:lnTo>
                    <a:lnTo>
                      <a:pt x="1173446" y="128677"/>
                    </a:lnTo>
                    <a:lnTo>
                      <a:pt x="1174213" y="130724"/>
                    </a:lnTo>
                    <a:lnTo>
                      <a:pt x="1174213" y="134305"/>
                    </a:lnTo>
                    <a:lnTo>
                      <a:pt x="1174725" y="135585"/>
                    </a:lnTo>
                    <a:lnTo>
                      <a:pt x="1175492" y="137119"/>
                    </a:lnTo>
                    <a:lnTo>
                      <a:pt x="1178562" y="141213"/>
                    </a:lnTo>
                    <a:lnTo>
                      <a:pt x="1179074" y="142748"/>
                    </a:lnTo>
                    <a:lnTo>
                      <a:pt x="1179586" y="145562"/>
                    </a:lnTo>
                    <a:lnTo>
                      <a:pt x="1180609" y="149910"/>
                    </a:lnTo>
                    <a:lnTo>
                      <a:pt x="1181632" y="152213"/>
                    </a:lnTo>
                    <a:lnTo>
                      <a:pt x="1182911" y="154515"/>
                    </a:lnTo>
                    <a:lnTo>
                      <a:pt x="1185214" y="155794"/>
                    </a:lnTo>
                    <a:lnTo>
                      <a:pt x="1189818" y="157329"/>
                    </a:lnTo>
                    <a:lnTo>
                      <a:pt x="1192888" y="158097"/>
                    </a:lnTo>
                    <a:lnTo>
                      <a:pt x="1195958" y="159887"/>
                    </a:lnTo>
                    <a:lnTo>
                      <a:pt x="1198005" y="161934"/>
                    </a:lnTo>
                    <a:lnTo>
                      <a:pt x="1199028" y="163981"/>
                    </a:lnTo>
                    <a:lnTo>
                      <a:pt x="1199795" y="167818"/>
                    </a:lnTo>
                    <a:lnTo>
                      <a:pt x="1200051" y="171655"/>
                    </a:lnTo>
                    <a:lnTo>
                      <a:pt x="1200819" y="174981"/>
                    </a:lnTo>
                    <a:lnTo>
                      <a:pt x="1202354" y="177027"/>
                    </a:lnTo>
                    <a:lnTo>
                      <a:pt x="1206958" y="181376"/>
                    </a:lnTo>
                    <a:lnTo>
                      <a:pt x="1207214" y="181888"/>
                    </a:lnTo>
                    <a:lnTo>
                      <a:pt x="1208237" y="186493"/>
                    </a:lnTo>
                    <a:lnTo>
                      <a:pt x="1210284" y="189307"/>
                    </a:lnTo>
                    <a:lnTo>
                      <a:pt x="1210796" y="192121"/>
                    </a:lnTo>
                    <a:lnTo>
                      <a:pt x="1212586" y="194935"/>
                    </a:lnTo>
                    <a:lnTo>
                      <a:pt x="1214633" y="196470"/>
                    </a:lnTo>
                    <a:lnTo>
                      <a:pt x="1215912" y="200563"/>
                    </a:lnTo>
                    <a:lnTo>
                      <a:pt x="1217447" y="202865"/>
                    </a:lnTo>
                    <a:lnTo>
                      <a:pt x="1222052" y="206702"/>
                    </a:lnTo>
                    <a:lnTo>
                      <a:pt x="1223587" y="208237"/>
                    </a:lnTo>
                    <a:lnTo>
                      <a:pt x="1226912" y="212075"/>
                    </a:lnTo>
                    <a:lnTo>
                      <a:pt x="1229726" y="217447"/>
                    </a:lnTo>
                    <a:lnTo>
                      <a:pt x="1236122" y="223842"/>
                    </a:lnTo>
                    <a:lnTo>
                      <a:pt x="1238680" y="225377"/>
                    </a:lnTo>
                    <a:lnTo>
                      <a:pt x="1239959" y="226401"/>
                    </a:lnTo>
                    <a:lnTo>
                      <a:pt x="1241494" y="229726"/>
                    </a:lnTo>
                    <a:lnTo>
                      <a:pt x="1244052" y="233819"/>
                    </a:lnTo>
                    <a:lnTo>
                      <a:pt x="1246610" y="236889"/>
                    </a:lnTo>
                    <a:lnTo>
                      <a:pt x="1251471" y="242261"/>
                    </a:lnTo>
                    <a:lnTo>
                      <a:pt x="1256587" y="247634"/>
                    </a:lnTo>
                    <a:lnTo>
                      <a:pt x="1260680" y="251215"/>
                    </a:lnTo>
                    <a:lnTo>
                      <a:pt x="1262215" y="252750"/>
                    </a:lnTo>
                    <a:lnTo>
                      <a:pt x="1263239" y="254797"/>
                    </a:lnTo>
                    <a:lnTo>
                      <a:pt x="1264774" y="260425"/>
                    </a:lnTo>
                    <a:lnTo>
                      <a:pt x="1266308" y="262727"/>
                    </a:lnTo>
                    <a:lnTo>
                      <a:pt x="1269123" y="264774"/>
                    </a:lnTo>
                    <a:lnTo>
                      <a:pt x="1271681" y="265797"/>
                    </a:lnTo>
                    <a:lnTo>
                      <a:pt x="1272960" y="266820"/>
                    </a:lnTo>
                    <a:lnTo>
                      <a:pt x="1273983" y="268867"/>
                    </a:lnTo>
                    <a:lnTo>
                      <a:pt x="1274750" y="273983"/>
                    </a:lnTo>
                    <a:lnTo>
                      <a:pt x="1276030" y="277053"/>
                    </a:lnTo>
                    <a:lnTo>
                      <a:pt x="1278076" y="280634"/>
                    </a:lnTo>
                    <a:lnTo>
                      <a:pt x="1281146" y="283193"/>
                    </a:lnTo>
                    <a:lnTo>
                      <a:pt x="1283448" y="285495"/>
                    </a:lnTo>
                    <a:lnTo>
                      <a:pt x="1284728" y="287797"/>
                    </a:lnTo>
                    <a:lnTo>
                      <a:pt x="1285495" y="290356"/>
                    </a:lnTo>
                    <a:lnTo>
                      <a:pt x="1288565" y="295472"/>
                    </a:lnTo>
                    <a:lnTo>
                      <a:pt x="1290356" y="300333"/>
                    </a:lnTo>
                    <a:lnTo>
                      <a:pt x="1290867" y="302635"/>
                    </a:lnTo>
                    <a:lnTo>
                      <a:pt x="1292146" y="305961"/>
                    </a:lnTo>
                    <a:lnTo>
                      <a:pt x="1293425" y="308007"/>
                    </a:lnTo>
                    <a:lnTo>
                      <a:pt x="1297263" y="312100"/>
                    </a:lnTo>
                    <a:lnTo>
                      <a:pt x="1299565" y="315682"/>
                    </a:lnTo>
                    <a:lnTo>
                      <a:pt x="1300844" y="318752"/>
                    </a:lnTo>
                    <a:lnTo>
                      <a:pt x="1302379" y="320287"/>
                    </a:lnTo>
                    <a:lnTo>
                      <a:pt x="1303914" y="321310"/>
                    </a:lnTo>
                    <a:lnTo>
                      <a:pt x="1307495" y="323101"/>
                    </a:lnTo>
                    <a:lnTo>
                      <a:pt x="1309542" y="324891"/>
                    </a:lnTo>
                    <a:lnTo>
                      <a:pt x="1310310" y="326170"/>
                    </a:lnTo>
                    <a:lnTo>
                      <a:pt x="1311844" y="332566"/>
                    </a:lnTo>
                    <a:lnTo>
                      <a:pt x="1312868" y="333845"/>
                    </a:lnTo>
                    <a:lnTo>
                      <a:pt x="1315682" y="334357"/>
                    </a:lnTo>
                    <a:lnTo>
                      <a:pt x="1319519" y="337682"/>
                    </a:lnTo>
                    <a:lnTo>
                      <a:pt x="1321310" y="338450"/>
                    </a:lnTo>
                    <a:lnTo>
                      <a:pt x="1323356" y="338450"/>
                    </a:lnTo>
                    <a:lnTo>
                      <a:pt x="1325914" y="339729"/>
                    </a:lnTo>
                    <a:lnTo>
                      <a:pt x="1328473" y="342543"/>
                    </a:lnTo>
                    <a:lnTo>
                      <a:pt x="1332822" y="347915"/>
                    </a:lnTo>
                    <a:lnTo>
                      <a:pt x="1335380" y="351497"/>
                    </a:lnTo>
                    <a:lnTo>
                      <a:pt x="1336147" y="353287"/>
                    </a:lnTo>
                    <a:lnTo>
                      <a:pt x="1335636" y="355078"/>
                    </a:lnTo>
                    <a:lnTo>
                      <a:pt x="1332310" y="356869"/>
                    </a:lnTo>
                    <a:lnTo>
                      <a:pt x="1325659" y="359683"/>
                    </a:lnTo>
                    <a:lnTo>
                      <a:pt x="1323868" y="360962"/>
                    </a:lnTo>
                    <a:lnTo>
                      <a:pt x="1321821" y="363264"/>
                    </a:lnTo>
                    <a:lnTo>
                      <a:pt x="1321310" y="365055"/>
                    </a:lnTo>
                    <a:lnTo>
                      <a:pt x="1321566" y="366590"/>
                    </a:lnTo>
                    <a:lnTo>
                      <a:pt x="1324380" y="368636"/>
                    </a:lnTo>
                    <a:lnTo>
                      <a:pt x="1325659" y="370427"/>
                    </a:lnTo>
                    <a:lnTo>
                      <a:pt x="1326170" y="372218"/>
                    </a:lnTo>
                    <a:lnTo>
                      <a:pt x="1326170" y="375544"/>
                    </a:lnTo>
                    <a:lnTo>
                      <a:pt x="1325403" y="377846"/>
                    </a:lnTo>
                    <a:lnTo>
                      <a:pt x="1324380" y="379381"/>
                    </a:lnTo>
                    <a:lnTo>
                      <a:pt x="1323101" y="380148"/>
                    </a:lnTo>
                    <a:lnTo>
                      <a:pt x="1321310" y="380404"/>
                    </a:lnTo>
                    <a:lnTo>
                      <a:pt x="1318496" y="380148"/>
                    </a:lnTo>
                    <a:lnTo>
                      <a:pt x="1316193" y="380404"/>
                    </a:lnTo>
                    <a:lnTo>
                      <a:pt x="1311844" y="383218"/>
                    </a:lnTo>
                    <a:lnTo>
                      <a:pt x="1309286" y="383986"/>
                    </a:lnTo>
                    <a:lnTo>
                      <a:pt x="1306728" y="383474"/>
                    </a:lnTo>
                    <a:lnTo>
                      <a:pt x="1304681" y="382451"/>
                    </a:lnTo>
                    <a:lnTo>
                      <a:pt x="1300588" y="380404"/>
                    </a:lnTo>
                    <a:lnTo>
                      <a:pt x="1297263" y="377590"/>
                    </a:lnTo>
                    <a:lnTo>
                      <a:pt x="1293170" y="374520"/>
                    </a:lnTo>
                    <a:lnTo>
                      <a:pt x="1288565" y="371195"/>
                    </a:lnTo>
                    <a:lnTo>
                      <a:pt x="1287030" y="370683"/>
                    </a:lnTo>
                    <a:lnTo>
                      <a:pt x="1285495" y="370939"/>
                    </a:lnTo>
                    <a:lnTo>
                      <a:pt x="1284728" y="371706"/>
                    </a:lnTo>
                    <a:lnTo>
                      <a:pt x="1283193" y="376567"/>
                    </a:lnTo>
                    <a:lnTo>
                      <a:pt x="1280123" y="381172"/>
                    </a:lnTo>
                    <a:lnTo>
                      <a:pt x="1279611" y="384241"/>
                    </a:lnTo>
                    <a:lnTo>
                      <a:pt x="1280123" y="386288"/>
                    </a:lnTo>
                    <a:lnTo>
                      <a:pt x="1284728" y="393195"/>
                    </a:lnTo>
                    <a:lnTo>
                      <a:pt x="1287797" y="396009"/>
                    </a:lnTo>
                    <a:lnTo>
                      <a:pt x="1290611" y="400102"/>
                    </a:lnTo>
                    <a:lnTo>
                      <a:pt x="1291890" y="401126"/>
                    </a:lnTo>
                    <a:lnTo>
                      <a:pt x="1294193" y="402149"/>
                    </a:lnTo>
                    <a:lnTo>
                      <a:pt x="1297519" y="402916"/>
                    </a:lnTo>
                    <a:lnTo>
                      <a:pt x="1300588" y="403940"/>
                    </a:lnTo>
                    <a:lnTo>
                      <a:pt x="1304426" y="406498"/>
                    </a:lnTo>
                    <a:lnTo>
                      <a:pt x="1310310" y="407777"/>
                    </a:lnTo>
                    <a:lnTo>
                      <a:pt x="1312100" y="408800"/>
                    </a:lnTo>
                    <a:lnTo>
                      <a:pt x="1315426" y="411358"/>
                    </a:lnTo>
                    <a:lnTo>
                      <a:pt x="1320031" y="414428"/>
                    </a:lnTo>
                    <a:lnTo>
                      <a:pt x="1323356" y="416986"/>
                    </a:lnTo>
                    <a:lnTo>
                      <a:pt x="1325147" y="418010"/>
                    </a:lnTo>
                    <a:lnTo>
                      <a:pt x="1328984" y="418521"/>
                    </a:lnTo>
                    <a:lnTo>
                      <a:pt x="1333077" y="418521"/>
                    </a:lnTo>
                    <a:lnTo>
                      <a:pt x="1335380" y="418777"/>
                    </a:lnTo>
                    <a:lnTo>
                      <a:pt x="1343566" y="421080"/>
                    </a:lnTo>
                    <a:lnTo>
                      <a:pt x="1349194" y="423126"/>
                    </a:lnTo>
                    <a:lnTo>
                      <a:pt x="1350473" y="423638"/>
                    </a:lnTo>
                    <a:lnTo>
                      <a:pt x="1352264" y="426196"/>
                    </a:lnTo>
                    <a:lnTo>
                      <a:pt x="1353543" y="431824"/>
                    </a:lnTo>
                    <a:lnTo>
                      <a:pt x="1354566" y="434126"/>
                    </a:lnTo>
                    <a:lnTo>
                      <a:pt x="1356357" y="436685"/>
                    </a:lnTo>
                    <a:lnTo>
                      <a:pt x="1358148" y="438475"/>
                    </a:lnTo>
                    <a:lnTo>
                      <a:pt x="1359939" y="439499"/>
                    </a:lnTo>
                    <a:lnTo>
                      <a:pt x="1364543" y="443336"/>
                    </a:lnTo>
                    <a:lnTo>
                      <a:pt x="1369148" y="446406"/>
                    </a:lnTo>
                    <a:lnTo>
                      <a:pt x="1371962" y="447173"/>
                    </a:lnTo>
                    <a:lnTo>
                      <a:pt x="1374776" y="447685"/>
                    </a:lnTo>
                    <a:lnTo>
                      <a:pt x="1377590" y="447429"/>
                    </a:lnTo>
                    <a:lnTo>
                      <a:pt x="1379381" y="446917"/>
                    </a:lnTo>
                    <a:lnTo>
                      <a:pt x="1380916" y="445638"/>
                    </a:lnTo>
                    <a:lnTo>
                      <a:pt x="1385521" y="442057"/>
                    </a:lnTo>
                    <a:lnTo>
                      <a:pt x="1391149" y="438475"/>
                    </a:lnTo>
                    <a:lnTo>
                      <a:pt x="1392939" y="437964"/>
                    </a:lnTo>
                    <a:lnTo>
                      <a:pt x="1394986" y="438731"/>
                    </a:lnTo>
                    <a:lnTo>
                      <a:pt x="1398312" y="441801"/>
                    </a:lnTo>
                    <a:lnTo>
                      <a:pt x="1400358" y="445382"/>
                    </a:lnTo>
                    <a:lnTo>
                      <a:pt x="1401893" y="448964"/>
                    </a:lnTo>
                    <a:lnTo>
                      <a:pt x="1402916" y="450499"/>
                    </a:lnTo>
                    <a:lnTo>
                      <a:pt x="1405219" y="452801"/>
                    </a:lnTo>
                    <a:lnTo>
                      <a:pt x="1411614" y="457406"/>
                    </a:lnTo>
                    <a:lnTo>
                      <a:pt x="1418265" y="460732"/>
                    </a:lnTo>
                    <a:lnTo>
                      <a:pt x="1421591" y="462267"/>
                    </a:lnTo>
                    <a:lnTo>
                      <a:pt x="1423894" y="464313"/>
                    </a:lnTo>
                    <a:lnTo>
                      <a:pt x="1426963" y="468150"/>
                    </a:lnTo>
                    <a:lnTo>
                      <a:pt x="1426708" y="469685"/>
                    </a:lnTo>
                    <a:lnTo>
                      <a:pt x="1423894" y="470964"/>
                    </a:lnTo>
                    <a:lnTo>
                      <a:pt x="1422103" y="472244"/>
                    </a:lnTo>
                    <a:lnTo>
                      <a:pt x="1421079" y="473523"/>
                    </a:lnTo>
                    <a:lnTo>
                      <a:pt x="1420568" y="477104"/>
                    </a:lnTo>
                    <a:lnTo>
                      <a:pt x="1419800" y="480174"/>
                    </a:lnTo>
                    <a:lnTo>
                      <a:pt x="1417754" y="483755"/>
                    </a:lnTo>
                    <a:lnTo>
                      <a:pt x="1416475" y="485802"/>
                    </a:lnTo>
                    <a:lnTo>
                      <a:pt x="1414684" y="489895"/>
                    </a:lnTo>
                    <a:lnTo>
                      <a:pt x="1413405" y="493988"/>
                    </a:lnTo>
                    <a:lnTo>
                      <a:pt x="1412126" y="497826"/>
                    </a:lnTo>
                    <a:lnTo>
                      <a:pt x="1412637" y="498849"/>
                    </a:lnTo>
                    <a:lnTo>
                      <a:pt x="1414684" y="500128"/>
                    </a:lnTo>
                    <a:lnTo>
                      <a:pt x="1415196" y="500895"/>
                    </a:lnTo>
                    <a:lnTo>
                      <a:pt x="1418521" y="507291"/>
                    </a:lnTo>
                    <a:lnTo>
                      <a:pt x="1422359" y="511640"/>
                    </a:lnTo>
                    <a:lnTo>
                      <a:pt x="1423126" y="513175"/>
                    </a:lnTo>
                    <a:lnTo>
                      <a:pt x="1423126" y="514965"/>
                    </a:lnTo>
                    <a:lnTo>
                      <a:pt x="1422614" y="516756"/>
                    </a:lnTo>
                    <a:lnTo>
                      <a:pt x="1421591" y="518547"/>
                    </a:lnTo>
                    <a:lnTo>
                      <a:pt x="1420312" y="519570"/>
                    </a:lnTo>
                    <a:lnTo>
                      <a:pt x="1417242" y="520849"/>
                    </a:lnTo>
                    <a:lnTo>
                      <a:pt x="1415963" y="521617"/>
                    </a:lnTo>
                    <a:lnTo>
                      <a:pt x="1415963" y="522896"/>
                    </a:lnTo>
                    <a:lnTo>
                      <a:pt x="1416986" y="524687"/>
                    </a:lnTo>
                    <a:lnTo>
                      <a:pt x="1417498" y="527245"/>
                    </a:lnTo>
                    <a:lnTo>
                      <a:pt x="1416986" y="529291"/>
                    </a:lnTo>
                    <a:lnTo>
                      <a:pt x="1415963" y="532617"/>
                    </a:lnTo>
                    <a:lnTo>
                      <a:pt x="1414428" y="535431"/>
                    </a:lnTo>
                    <a:lnTo>
                      <a:pt x="1411614" y="539013"/>
                    </a:lnTo>
                    <a:lnTo>
                      <a:pt x="1411358" y="540803"/>
                    </a:lnTo>
                    <a:lnTo>
                      <a:pt x="1412126" y="542082"/>
                    </a:lnTo>
                    <a:lnTo>
                      <a:pt x="1413405" y="542594"/>
                    </a:lnTo>
                    <a:lnTo>
                      <a:pt x="1418010" y="542594"/>
                    </a:lnTo>
                    <a:lnTo>
                      <a:pt x="1419545" y="543106"/>
                    </a:lnTo>
                    <a:lnTo>
                      <a:pt x="1421079" y="544641"/>
                    </a:lnTo>
                    <a:lnTo>
                      <a:pt x="1424405" y="545152"/>
                    </a:lnTo>
                    <a:lnTo>
                      <a:pt x="1426708" y="546176"/>
                    </a:lnTo>
                    <a:lnTo>
                      <a:pt x="1428242" y="547199"/>
                    </a:lnTo>
                    <a:lnTo>
                      <a:pt x="1431824" y="549245"/>
                    </a:lnTo>
                    <a:lnTo>
                      <a:pt x="1432847" y="551292"/>
                    </a:lnTo>
                    <a:lnTo>
                      <a:pt x="1432336" y="552827"/>
                    </a:lnTo>
                    <a:lnTo>
                      <a:pt x="1432591" y="554106"/>
                    </a:lnTo>
                    <a:lnTo>
                      <a:pt x="1434638" y="556408"/>
                    </a:lnTo>
                    <a:lnTo>
                      <a:pt x="1437452" y="557176"/>
                    </a:lnTo>
                    <a:lnTo>
                      <a:pt x="1441545" y="557943"/>
                    </a:lnTo>
                    <a:lnTo>
                      <a:pt x="1444615" y="559478"/>
                    </a:lnTo>
                    <a:lnTo>
                      <a:pt x="1448452" y="563060"/>
                    </a:lnTo>
                    <a:lnTo>
                      <a:pt x="1451522" y="566897"/>
                    </a:lnTo>
                    <a:lnTo>
                      <a:pt x="1453569" y="569199"/>
                    </a:lnTo>
                    <a:lnTo>
                      <a:pt x="1459708" y="573292"/>
                    </a:lnTo>
                    <a:lnTo>
                      <a:pt x="1462778" y="578153"/>
                    </a:lnTo>
                    <a:lnTo>
                      <a:pt x="1464057" y="579176"/>
                    </a:lnTo>
                    <a:lnTo>
                      <a:pt x="1470964" y="582758"/>
                    </a:lnTo>
                    <a:lnTo>
                      <a:pt x="1472755" y="585060"/>
                    </a:lnTo>
                    <a:lnTo>
                      <a:pt x="1474290" y="588642"/>
                    </a:lnTo>
                    <a:lnTo>
                      <a:pt x="1474802" y="591456"/>
                    </a:lnTo>
                    <a:lnTo>
                      <a:pt x="1475057" y="595037"/>
                    </a:lnTo>
                    <a:lnTo>
                      <a:pt x="1475057" y="601944"/>
                    </a:lnTo>
                    <a:lnTo>
                      <a:pt x="1476848" y="606293"/>
                    </a:lnTo>
                    <a:lnTo>
                      <a:pt x="1478895" y="609363"/>
                    </a:lnTo>
                    <a:lnTo>
                      <a:pt x="1479918" y="611410"/>
                    </a:lnTo>
                    <a:lnTo>
                      <a:pt x="1480941" y="613968"/>
                    </a:lnTo>
                    <a:lnTo>
                      <a:pt x="1481709" y="619340"/>
                    </a:lnTo>
                    <a:lnTo>
                      <a:pt x="1482732" y="621387"/>
                    </a:lnTo>
                    <a:lnTo>
                      <a:pt x="1487081" y="623945"/>
                    </a:lnTo>
                    <a:lnTo>
                      <a:pt x="1491174" y="625991"/>
                    </a:lnTo>
                    <a:lnTo>
                      <a:pt x="1495523" y="628294"/>
                    </a:lnTo>
                    <a:lnTo>
                      <a:pt x="1501407" y="631875"/>
                    </a:lnTo>
                    <a:lnTo>
                      <a:pt x="1505244" y="635457"/>
                    </a:lnTo>
                    <a:lnTo>
                      <a:pt x="1506523" y="637503"/>
                    </a:lnTo>
                    <a:lnTo>
                      <a:pt x="1508570" y="641341"/>
                    </a:lnTo>
                    <a:lnTo>
                      <a:pt x="1510616" y="644155"/>
                    </a:lnTo>
                    <a:lnTo>
                      <a:pt x="1512919" y="646457"/>
                    </a:lnTo>
                    <a:lnTo>
                      <a:pt x="1514710" y="649271"/>
                    </a:lnTo>
                    <a:lnTo>
                      <a:pt x="1516500" y="654643"/>
                    </a:lnTo>
                    <a:lnTo>
                      <a:pt x="1518291" y="658225"/>
                    </a:lnTo>
                    <a:lnTo>
                      <a:pt x="1519826" y="659504"/>
                    </a:lnTo>
                    <a:lnTo>
                      <a:pt x="1523407" y="661294"/>
                    </a:lnTo>
                    <a:lnTo>
                      <a:pt x="1525198" y="661550"/>
                    </a:lnTo>
                    <a:lnTo>
                      <a:pt x="1527501" y="662318"/>
                    </a:lnTo>
                    <a:lnTo>
                      <a:pt x="1528012" y="663341"/>
                    </a:lnTo>
                    <a:lnTo>
                      <a:pt x="1528524" y="666922"/>
                    </a:lnTo>
                    <a:lnTo>
                      <a:pt x="1529291" y="668969"/>
                    </a:lnTo>
                    <a:lnTo>
                      <a:pt x="1531594" y="673062"/>
                    </a:lnTo>
                    <a:lnTo>
                      <a:pt x="1532105" y="675109"/>
                    </a:lnTo>
                    <a:lnTo>
                      <a:pt x="1531594" y="678434"/>
                    </a:lnTo>
                    <a:lnTo>
                      <a:pt x="1531850" y="679458"/>
                    </a:lnTo>
                    <a:lnTo>
                      <a:pt x="1533129" y="680737"/>
                    </a:lnTo>
                    <a:lnTo>
                      <a:pt x="1536454" y="682783"/>
                    </a:lnTo>
                    <a:lnTo>
                      <a:pt x="1538501" y="684574"/>
                    </a:lnTo>
                    <a:lnTo>
                      <a:pt x="1539268" y="685853"/>
                    </a:lnTo>
                    <a:lnTo>
                      <a:pt x="1540547" y="687388"/>
                    </a:lnTo>
                    <a:lnTo>
                      <a:pt x="1541826" y="687900"/>
                    </a:lnTo>
                    <a:lnTo>
                      <a:pt x="1544896" y="688667"/>
                    </a:lnTo>
                    <a:lnTo>
                      <a:pt x="1546175" y="689690"/>
                    </a:lnTo>
                    <a:lnTo>
                      <a:pt x="1547454" y="690970"/>
                    </a:lnTo>
                    <a:lnTo>
                      <a:pt x="1549245" y="694551"/>
                    </a:lnTo>
                    <a:lnTo>
                      <a:pt x="1551036" y="696086"/>
                    </a:lnTo>
                    <a:lnTo>
                      <a:pt x="1552827" y="696598"/>
                    </a:lnTo>
                    <a:lnTo>
                      <a:pt x="1555129" y="697877"/>
                    </a:lnTo>
                    <a:lnTo>
                      <a:pt x="1557432" y="700179"/>
                    </a:lnTo>
                    <a:lnTo>
                      <a:pt x="1560757" y="706575"/>
                    </a:lnTo>
                    <a:lnTo>
                      <a:pt x="1564594" y="712458"/>
                    </a:lnTo>
                    <a:lnTo>
                      <a:pt x="1570223" y="721156"/>
                    </a:lnTo>
                    <a:lnTo>
                      <a:pt x="1572269" y="723459"/>
                    </a:lnTo>
                    <a:lnTo>
                      <a:pt x="1576618" y="726529"/>
                    </a:lnTo>
                    <a:lnTo>
                      <a:pt x="1577130" y="727552"/>
                    </a:lnTo>
                    <a:lnTo>
                      <a:pt x="1578920" y="735482"/>
                    </a:lnTo>
                    <a:lnTo>
                      <a:pt x="1580711" y="737529"/>
                    </a:lnTo>
                    <a:lnTo>
                      <a:pt x="1592735" y="747250"/>
                    </a:lnTo>
                    <a:lnTo>
                      <a:pt x="1596060" y="750576"/>
                    </a:lnTo>
                    <a:lnTo>
                      <a:pt x="1597851" y="754157"/>
                    </a:lnTo>
                    <a:lnTo>
                      <a:pt x="1598874" y="757483"/>
                    </a:lnTo>
                    <a:lnTo>
                      <a:pt x="1598874" y="764390"/>
                    </a:lnTo>
                    <a:lnTo>
                      <a:pt x="1598618" y="770530"/>
                    </a:lnTo>
                    <a:lnTo>
                      <a:pt x="1599386" y="774878"/>
                    </a:lnTo>
                    <a:lnTo>
                      <a:pt x="1600665" y="776413"/>
                    </a:lnTo>
                    <a:lnTo>
                      <a:pt x="1602967" y="777181"/>
                    </a:lnTo>
                    <a:lnTo>
                      <a:pt x="1605270" y="776925"/>
                    </a:lnTo>
                    <a:lnTo>
                      <a:pt x="1607061" y="776158"/>
                    </a:lnTo>
                    <a:lnTo>
                      <a:pt x="1610386" y="773344"/>
                    </a:lnTo>
                    <a:lnTo>
                      <a:pt x="1613712" y="769762"/>
                    </a:lnTo>
                    <a:lnTo>
                      <a:pt x="1614991" y="768995"/>
                    </a:lnTo>
                    <a:lnTo>
                      <a:pt x="1617805" y="768483"/>
                    </a:lnTo>
                    <a:lnTo>
                      <a:pt x="1619084" y="768483"/>
                    </a:lnTo>
                    <a:lnTo>
                      <a:pt x="1621898" y="769506"/>
                    </a:lnTo>
                    <a:lnTo>
                      <a:pt x="1624201" y="771041"/>
                    </a:lnTo>
                    <a:lnTo>
                      <a:pt x="1626759" y="773599"/>
                    </a:lnTo>
                    <a:lnTo>
                      <a:pt x="1630596" y="776413"/>
                    </a:lnTo>
                    <a:lnTo>
                      <a:pt x="1632387" y="778204"/>
                    </a:lnTo>
                    <a:lnTo>
                      <a:pt x="1635712" y="781018"/>
                    </a:lnTo>
                    <a:lnTo>
                      <a:pt x="1641596" y="784088"/>
                    </a:lnTo>
                    <a:lnTo>
                      <a:pt x="1646457" y="787158"/>
                    </a:lnTo>
                    <a:lnTo>
                      <a:pt x="1648759" y="789204"/>
                    </a:lnTo>
                    <a:lnTo>
                      <a:pt x="1653876" y="792530"/>
                    </a:lnTo>
                    <a:lnTo>
                      <a:pt x="1657457" y="794577"/>
                    </a:lnTo>
                    <a:lnTo>
                      <a:pt x="1658480" y="795088"/>
                    </a:lnTo>
                    <a:lnTo>
                      <a:pt x="1661806" y="800460"/>
                    </a:lnTo>
                    <a:lnTo>
                      <a:pt x="1663852" y="802251"/>
                    </a:lnTo>
                    <a:lnTo>
                      <a:pt x="1666922" y="803274"/>
                    </a:lnTo>
                    <a:lnTo>
                      <a:pt x="1668202" y="804298"/>
                    </a:lnTo>
                    <a:lnTo>
                      <a:pt x="1669992" y="806600"/>
                    </a:lnTo>
                    <a:lnTo>
                      <a:pt x="1673062" y="811205"/>
                    </a:lnTo>
                    <a:lnTo>
                      <a:pt x="1675620" y="813507"/>
                    </a:lnTo>
                    <a:lnTo>
                      <a:pt x="1678434" y="815298"/>
                    </a:lnTo>
                    <a:lnTo>
                      <a:pt x="1684574" y="818112"/>
                    </a:lnTo>
                    <a:lnTo>
                      <a:pt x="1691993" y="822461"/>
                    </a:lnTo>
                    <a:lnTo>
                      <a:pt x="1697877" y="826810"/>
                    </a:lnTo>
                    <a:lnTo>
                      <a:pt x="1698900" y="828089"/>
                    </a:lnTo>
                    <a:lnTo>
                      <a:pt x="1700179" y="831415"/>
                    </a:lnTo>
                    <a:lnTo>
                      <a:pt x="1703505" y="836275"/>
                    </a:lnTo>
                    <a:lnTo>
                      <a:pt x="1705295" y="838066"/>
                    </a:lnTo>
                    <a:lnTo>
                      <a:pt x="1707598" y="840113"/>
                    </a:lnTo>
                    <a:lnTo>
                      <a:pt x="1710412" y="843182"/>
                    </a:lnTo>
                    <a:lnTo>
                      <a:pt x="1711691" y="846508"/>
                    </a:lnTo>
                    <a:lnTo>
                      <a:pt x="1712714" y="849834"/>
                    </a:lnTo>
                    <a:lnTo>
                      <a:pt x="1715016" y="851624"/>
                    </a:lnTo>
                    <a:lnTo>
                      <a:pt x="1715784" y="854438"/>
                    </a:lnTo>
                    <a:lnTo>
                      <a:pt x="1718086" y="855206"/>
                    </a:lnTo>
                    <a:lnTo>
                      <a:pt x="1719366" y="856997"/>
                    </a:lnTo>
                    <a:lnTo>
                      <a:pt x="1723970" y="862369"/>
                    </a:lnTo>
                    <a:lnTo>
                      <a:pt x="1724993" y="863904"/>
                    </a:lnTo>
                    <a:lnTo>
                      <a:pt x="1728063" y="872602"/>
                    </a:lnTo>
                    <a:lnTo>
                      <a:pt x="1729087" y="877974"/>
                    </a:lnTo>
                    <a:lnTo>
                      <a:pt x="1730366" y="880532"/>
                    </a:lnTo>
                    <a:lnTo>
                      <a:pt x="1731901" y="882323"/>
                    </a:lnTo>
                    <a:lnTo>
                      <a:pt x="1734715" y="884369"/>
                    </a:lnTo>
                    <a:lnTo>
                      <a:pt x="1734970" y="885137"/>
                    </a:lnTo>
                    <a:lnTo>
                      <a:pt x="1748529" y="911486"/>
                    </a:lnTo>
                    <a:lnTo>
                      <a:pt x="1748529" y="914300"/>
                    </a:lnTo>
                    <a:lnTo>
                      <a:pt x="1748273" y="917882"/>
                    </a:lnTo>
                    <a:lnTo>
                      <a:pt x="1746227" y="922998"/>
                    </a:lnTo>
                    <a:lnTo>
                      <a:pt x="1743157" y="929905"/>
                    </a:lnTo>
                    <a:lnTo>
                      <a:pt x="1741110" y="934510"/>
                    </a:lnTo>
                    <a:lnTo>
                      <a:pt x="1738552" y="938859"/>
                    </a:lnTo>
                    <a:lnTo>
                      <a:pt x="1736250" y="943720"/>
                    </a:lnTo>
                    <a:lnTo>
                      <a:pt x="1735738" y="946534"/>
                    </a:lnTo>
                    <a:lnTo>
                      <a:pt x="1735994" y="949348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CB16019-37C3-BDF0-7117-F0D4CABAFEC1}"/>
                  </a:ext>
                </a:extLst>
              </p:cNvPr>
              <p:cNvSpPr/>
              <p:nvPr/>
            </p:nvSpPr>
            <p:spPr>
              <a:xfrm>
                <a:off x="7667782" y="4193182"/>
                <a:ext cx="667433" cy="642363"/>
              </a:xfrm>
              <a:custGeom>
                <a:avLst/>
                <a:gdLst>
                  <a:gd name="connsiteX0" fmla="*/ 655410 w 667433"/>
                  <a:gd name="connsiteY0" fmla="*/ 7675 h 642363"/>
                  <a:gd name="connsiteX1" fmla="*/ 655922 w 667433"/>
                  <a:gd name="connsiteY1" fmla="*/ 7930 h 642363"/>
                  <a:gd name="connsiteX2" fmla="*/ 660271 w 667433"/>
                  <a:gd name="connsiteY2" fmla="*/ 7675 h 642363"/>
                  <a:gd name="connsiteX3" fmla="*/ 662574 w 667433"/>
                  <a:gd name="connsiteY3" fmla="*/ 8442 h 642363"/>
                  <a:gd name="connsiteX4" fmla="*/ 664364 w 667433"/>
                  <a:gd name="connsiteY4" fmla="*/ 9465 h 642363"/>
                  <a:gd name="connsiteX5" fmla="*/ 664620 w 667433"/>
                  <a:gd name="connsiteY5" fmla="*/ 10489 h 642363"/>
                  <a:gd name="connsiteX6" fmla="*/ 665899 w 667433"/>
                  <a:gd name="connsiteY6" fmla="*/ 11256 h 642363"/>
                  <a:gd name="connsiteX7" fmla="*/ 665132 w 667433"/>
                  <a:gd name="connsiteY7" fmla="*/ 13047 h 642363"/>
                  <a:gd name="connsiteX8" fmla="*/ 664876 w 667433"/>
                  <a:gd name="connsiteY8" fmla="*/ 15093 h 642363"/>
                  <a:gd name="connsiteX9" fmla="*/ 667434 w 667433"/>
                  <a:gd name="connsiteY9" fmla="*/ 15605 h 642363"/>
                  <a:gd name="connsiteX10" fmla="*/ 650038 w 667433"/>
                  <a:gd name="connsiteY10" fmla="*/ 29931 h 642363"/>
                  <a:gd name="connsiteX11" fmla="*/ 645178 w 667433"/>
                  <a:gd name="connsiteY11" fmla="*/ 34024 h 642363"/>
                  <a:gd name="connsiteX12" fmla="*/ 644155 w 667433"/>
                  <a:gd name="connsiteY12" fmla="*/ 35047 h 642363"/>
                  <a:gd name="connsiteX13" fmla="*/ 643643 w 667433"/>
                  <a:gd name="connsiteY13" fmla="*/ 36582 h 642363"/>
                  <a:gd name="connsiteX14" fmla="*/ 643899 w 667433"/>
                  <a:gd name="connsiteY14" fmla="*/ 38117 h 642363"/>
                  <a:gd name="connsiteX15" fmla="*/ 641085 w 667433"/>
                  <a:gd name="connsiteY15" fmla="*/ 41443 h 642363"/>
                  <a:gd name="connsiteX16" fmla="*/ 642364 w 667433"/>
                  <a:gd name="connsiteY16" fmla="*/ 42466 h 642363"/>
                  <a:gd name="connsiteX17" fmla="*/ 640573 w 667433"/>
                  <a:gd name="connsiteY17" fmla="*/ 42722 h 642363"/>
                  <a:gd name="connsiteX18" fmla="*/ 636736 w 667433"/>
                  <a:gd name="connsiteY18" fmla="*/ 42978 h 642363"/>
                  <a:gd name="connsiteX19" fmla="*/ 638271 w 667433"/>
                  <a:gd name="connsiteY19" fmla="*/ 48606 h 642363"/>
                  <a:gd name="connsiteX20" fmla="*/ 638527 w 667433"/>
                  <a:gd name="connsiteY20" fmla="*/ 52187 h 642363"/>
                  <a:gd name="connsiteX21" fmla="*/ 641341 w 667433"/>
                  <a:gd name="connsiteY21" fmla="*/ 55513 h 642363"/>
                  <a:gd name="connsiteX22" fmla="*/ 642108 w 667433"/>
                  <a:gd name="connsiteY22" fmla="*/ 58839 h 642363"/>
                  <a:gd name="connsiteX23" fmla="*/ 640829 w 667433"/>
                  <a:gd name="connsiteY23" fmla="*/ 61397 h 642363"/>
                  <a:gd name="connsiteX24" fmla="*/ 641852 w 667433"/>
                  <a:gd name="connsiteY24" fmla="*/ 62164 h 642363"/>
                  <a:gd name="connsiteX25" fmla="*/ 639550 w 667433"/>
                  <a:gd name="connsiteY25" fmla="*/ 68304 h 642363"/>
                  <a:gd name="connsiteX26" fmla="*/ 638015 w 667433"/>
                  <a:gd name="connsiteY26" fmla="*/ 68816 h 642363"/>
                  <a:gd name="connsiteX27" fmla="*/ 637759 w 667433"/>
                  <a:gd name="connsiteY27" fmla="*/ 70862 h 642363"/>
                  <a:gd name="connsiteX28" fmla="*/ 635968 w 667433"/>
                  <a:gd name="connsiteY28" fmla="*/ 70862 h 642363"/>
                  <a:gd name="connsiteX29" fmla="*/ 634178 w 667433"/>
                  <a:gd name="connsiteY29" fmla="*/ 70095 h 642363"/>
                  <a:gd name="connsiteX30" fmla="*/ 628805 w 667433"/>
                  <a:gd name="connsiteY30" fmla="*/ 74699 h 642363"/>
                  <a:gd name="connsiteX31" fmla="*/ 629573 w 667433"/>
                  <a:gd name="connsiteY31" fmla="*/ 77258 h 642363"/>
                  <a:gd name="connsiteX32" fmla="*/ 625736 w 667433"/>
                  <a:gd name="connsiteY32" fmla="*/ 78025 h 642363"/>
                  <a:gd name="connsiteX33" fmla="*/ 626247 w 667433"/>
                  <a:gd name="connsiteY33" fmla="*/ 80583 h 642363"/>
                  <a:gd name="connsiteX34" fmla="*/ 626503 w 667433"/>
                  <a:gd name="connsiteY34" fmla="*/ 83909 h 642363"/>
                  <a:gd name="connsiteX35" fmla="*/ 627014 w 667433"/>
                  <a:gd name="connsiteY35" fmla="*/ 87235 h 642363"/>
                  <a:gd name="connsiteX36" fmla="*/ 624968 w 667433"/>
                  <a:gd name="connsiteY36" fmla="*/ 88002 h 642363"/>
                  <a:gd name="connsiteX37" fmla="*/ 623433 w 667433"/>
                  <a:gd name="connsiteY37" fmla="*/ 90560 h 642363"/>
                  <a:gd name="connsiteX38" fmla="*/ 622410 w 667433"/>
                  <a:gd name="connsiteY38" fmla="*/ 97723 h 642363"/>
                  <a:gd name="connsiteX39" fmla="*/ 622922 w 667433"/>
                  <a:gd name="connsiteY39" fmla="*/ 98490 h 642363"/>
                  <a:gd name="connsiteX40" fmla="*/ 621898 w 667433"/>
                  <a:gd name="connsiteY40" fmla="*/ 101049 h 642363"/>
                  <a:gd name="connsiteX41" fmla="*/ 620108 w 667433"/>
                  <a:gd name="connsiteY41" fmla="*/ 100026 h 642363"/>
                  <a:gd name="connsiteX42" fmla="*/ 620108 w 667433"/>
                  <a:gd name="connsiteY42" fmla="*/ 103095 h 642363"/>
                  <a:gd name="connsiteX43" fmla="*/ 622154 w 667433"/>
                  <a:gd name="connsiteY43" fmla="*/ 103095 h 642363"/>
                  <a:gd name="connsiteX44" fmla="*/ 622666 w 667433"/>
                  <a:gd name="connsiteY44" fmla="*/ 105142 h 642363"/>
                  <a:gd name="connsiteX45" fmla="*/ 617805 w 667433"/>
                  <a:gd name="connsiteY45" fmla="*/ 106933 h 642363"/>
                  <a:gd name="connsiteX46" fmla="*/ 617294 w 667433"/>
                  <a:gd name="connsiteY46" fmla="*/ 108723 h 642363"/>
                  <a:gd name="connsiteX47" fmla="*/ 614223 w 667433"/>
                  <a:gd name="connsiteY47" fmla="*/ 115119 h 642363"/>
                  <a:gd name="connsiteX48" fmla="*/ 612177 w 667433"/>
                  <a:gd name="connsiteY48" fmla="*/ 117933 h 642363"/>
                  <a:gd name="connsiteX49" fmla="*/ 615247 w 667433"/>
                  <a:gd name="connsiteY49" fmla="*/ 119724 h 642363"/>
                  <a:gd name="connsiteX50" fmla="*/ 617037 w 667433"/>
                  <a:gd name="connsiteY50" fmla="*/ 122026 h 642363"/>
                  <a:gd name="connsiteX51" fmla="*/ 612945 w 667433"/>
                  <a:gd name="connsiteY51" fmla="*/ 121514 h 642363"/>
                  <a:gd name="connsiteX52" fmla="*/ 610642 w 667433"/>
                  <a:gd name="connsiteY52" fmla="*/ 121003 h 642363"/>
                  <a:gd name="connsiteX53" fmla="*/ 605782 w 667433"/>
                  <a:gd name="connsiteY53" fmla="*/ 119468 h 642363"/>
                  <a:gd name="connsiteX54" fmla="*/ 600409 w 667433"/>
                  <a:gd name="connsiteY54" fmla="*/ 119468 h 642363"/>
                  <a:gd name="connsiteX55" fmla="*/ 584037 w 667433"/>
                  <a:gd name="connsiteY55" fmla="*/ 133538 h 642363"/>
                  <a:gd name="connsiteX56" fmla="*/ 585316 w 667433"/>
                  <a:gd name="connsiteY56" fmla="*/ 136096 h 642363"/>
                  <a:gd name="connsiteX57" fmla="*/ 578921 w 667433"/>
                  <a:gd name="connsiteY57" fmla="*/ 140189 h 642363"/>
                  <a:gd name="connsiteX58" fmla="*/ 579176 w 667433"/>
                  <a:gd name="connsiteY58" fmla="*/ 141213 h 642363"/>
                  <a:gd name="connsiteX59" fmla="*/ 577386 w 667433"/>
                  <a:gd name="connsiteY59" fmla="*/ 146841 h 642363"/>
                  <a:gd name="connsiteX60" fmla="*/ 576874 w 667433"/>
                  <a:gd name="connsiteY60" fmla="*/ 146585 h 642363"/>
                  <a:gd name="connsiteX61" fmla="*/ 574316 w 667433"/>
                  <a:gd name="connsiteY61" fmla="*/ 148631 h 642363"/>
                  <a:gd name="connsiteX62" fmla="*/ 576362 w 667433"/>
                  <a:gd name="connsiteY62" fmla="*/ 152213 h 642363"/>
                  <a:gd name="connsiteX63" fmla="*/ 576874 w 667433"/>
                  <a:gd name="connsiteY63" fmla="*/ 151957 h 642363"/>
                  <a:gd name="connsiteX64" fmla="*/ 578409 w 667433"/>
                  <a:gd name="connsiteY64" fmla="*/ 155794 h 642363"/>
                  <a:gd name="connsiteX65" fmla="*/ 578153 w 667433"/>
                  <a:gd name="connsiteY65" fmla="*/ 156306 h 642363"/>
                  <a:gd name="connsiteX66" fmla="*/ 573037 w 667433"/>
                  <a:gd name="connsiteY66" fmla="*/ 157329 h 642363"/>
                  <a:gd name="connsiteX67" fmla="*/ 573804 w 667433"/>
                  <a:gd name="connsiteY67" fmla="*/ 160399 h 642363"/>
                  <a:gd name="connsiteX68" fmla="*/ 570223 w 667433"/>
                  <a:gd name="connsiteY68" fmla="*/ 161678 h 642363"/>
                  <a:gd name="connsiteX69" fmla="*/ 571758 w 667433"/>
                  <a:gd name="connsiteY69" fmla="*/ 165259 h 642363"/>
                  <a:gd name="connsiteX70" fmla="*/ 572269 w 667433"/>
                  <a:gd name="connsiteY70" fmla="*/ 168330 h 642363"/>
                  <a:gd name="connsiteX71" fmla="*/ 576362 w 667433"/>
                  <a:gd name="connsiteY71" fmla="*/ 168073 h 642363"/>
                  <a:gd name="connsiteX72" fmla="*/ 577386 w 667433"/>
                  <a:gd name="connsiteY72" fmla="*/ 169353 h 642363"/>
                  <a:gd name="connsiteX73" fmla="*/ 579432 w 667433"/>
                  <a:gd name="connsiteY73" fmla="*/ 169609 h 642363"/>
                  <a:gd name="connsiteX74" fmla="*/ 580455 w 667433"/>
                  <a:gd name="connsiteY74" fmla="*/ 168841 h 642363"/>
                  <a:gd name="connsiteX75" fmla="*/ 582246 w 667433"/>
                  <a:gd name="connsiteY75" fmla="*/ 174213 h 642363"/>
                  <a:gd name="connsiteX76" fmla="*/ 581479 w 667433"/>
                  <a:gd name="connsiteY76" fmla="*/ 178562 h 642363"/>
                  <a:gd name="connsiteX77" fmla="*/ 585828 w 667433"/>
                  <a:gd name="connsiteY77" fmla="*/ 178307 h 642363"/>
                  <a:gd name="connsiteX78" fmla="*/ 586851 w 667433"/>
                  <a:gd name="connsiteY78" fmla="*/ 179330 h 642363"/>
                  <a:gd name="connsiteX79" fmla="*/ 585060 w 667433"/>
                  <a:gd name="connsiteY79" fmla="*/ 186237 h 642363"/>
                  <a:gd name="connsiteX80" fmla="*/ 584804 w 667433"/>
                  <a:gd name="connsiteY80" fmla="*/ 188795 h 642363"/>
                  <a:gd name="connsiteX81" fmla="*/ 582502 w 667433"/>
                  <a:gd name="connsiteY81" fmla="*/ 194679 h 642363"/>
                  <a:gd name="connsiteX82" fmla="*/ 582758 w 667433"/>
                  <a:gd name="connsiteY82" fmla="*/ 196726 h 642363"/>
                  <a:gd name="connsiteX83" fmla="*/ 581735 w 667433"/>
                  <a:gd name="connsiteY83" fmla="*/ 197493 h 642363"/>
                  <a:gd name="connsiteX84" fmla="*/ 579176 w 667433"/>
                  <a:gd name="connsiteY84" fmla="*/ 203377 h 642363"/>
                  <a:gd name="connsiteX85" fmla="*/ 580967 w 667433"/>
                  <a:gd name="connsiteY85" fmla="*/ 207726 h 642363"/>
                  <a:gd name="connsiteX86" fmla="*/ 583014 w 667433"/>
                  <a:gd name="connsiteY86" fmla="*/ 208749 h 642363"/>
                  <a:gd name="connsiteX87" fmla="*/ 582502 w 667433"/>
                  <a:gd name="connsiteY87" fmla="*/ 214889 h 642363"/>
                  <a:gd name="connsiteX88" fmla="*/ 591455 w 667433"/>
                  <a:gd name="connsiteY88" fmla="*/ 216168 h 642363"/>
                  <a:gd name="connsiteX89" fmla="*/ 588641 w 667433"/>
                  <a:gd name="connsiteY89" fmla="*/ 223075 h 642363"/>
                  <a:gd name="connsiteX90" fmla="*/ 588386 w 667433"/>
                  <a:gd name="connsiteY90" fmla="*/ 226912 h 642363"/>
                  <a:gd name="connsiteX91" fmla="*/ 587618 w 667433"/>
                  <a:gd name="connsiteY91" fmla="*/ 228959 h 642363"/>
                  <a:gd name="connsiteX92" fmla="*/ 585828 w 667433"/>
                  <a:gd name="connsiteY92" fmla="*/ 232285 h 642363"/>
                  <a:gd name="connsiteX93" fmla="*/ 584804 w 667433"/>
                  <a:gd name="connsiteY93" fmla="*/ 236633 h 642363"/>
                  <a:gd name="connsiteX94" fmla="*/ 585572 w 667433"/>
                  <a:gd name="connsiteY94" fmla="*/ 240215 h 642363"/>
                  <a:gd name="connsiteX95" fmla="*/ 583014 w 667433"/>
                  <a:gd name="connsiteY95" fmla="*/ 246099 h 642363"/>
                  <a:gd name="connsiteX96" fmla="*/ 582502 w 667433"/>
                  <a:gd name="connsiteY96" fmla="*/ 250192 h 642363"/>
                  <a:gd name="connsiteX97" fmla="*/ 580455 w 667433"/>
                  <a:gd name="connsiteY97" fmla="*/ 249680 h 642363"/>
                  <a:gd name="connsiteX98" fmla="*/ 570478 w 667433"/>
                  <a:gd name="connsiteY98" fmla="*/ 249169 h 642363"/>
                  <a:gd name="connsiteX99" fmla="*/ 573037 w 667433"/>
                  <a:gd name="connsiteY99" fmla="*/ 257355 h 642363"/>
                  <a:gd name="connsiteX100" fmla="*/ 573548 w 667433"/>
                  <a:gd name="connsiteY100" fmla="*/ 258890 h 642363"/>
                  <a:gd name="connsiteX101" fmla="*/ 573548 w 667433"/>
                  <a:gd name="connsiteY101" fmla="*/ 261704 h 642363"/>
                  <a:gd name="connsiteX102" fmla="*/ 572781 w 667433"/>
                  <a:gd name="connsiteY102" fmla="*/ 263495 h 642363"/>
                  <a:gd name="connsiteX103" fmla="*/ 556920 w 667433"/>
                  <a:gd name="connsiteY103" fmla="*/ 299054 h 642363"/>
                  <a:gd name="connsiteX104" fmla="*/ 553082 w 667433"/>
                  <a:gd name="connsiteY104" fmla="*/ 307496 h 642363"/>
                  <a:gd name="connsiteX105" fmla="*/ 540548 w 667433"/>
                  <a:gd name="connsiteY105" fmla="*/ 335124 h 642363"/>
                  <a:gd name="connsiteX106" fmla="*/ 539780 w 667433"/>
                  <a:gd name="connsiteY106" fmla="*/ 337682 h 642363"/>
                  <a:gd name="connsiteX107" fmla="*/ 539524 w 667433"/>
                  <a:gd name="connsiteY107" fmla="*/ 339729 h 642363"/>
                  <a:gd name="connsiteX108" fmla="*/ 540036 w 667433"/>
                  <a:gd name="connsiteY108" fmla="*/ 349961 h 642363"/>
                  <a:gd name="connsiteX109" fmla="*/ 540548 w 667433"/>
                  <a:gd name="connsiteY109" fmla="*/ 352775 h 642363"/>
                  <a:gd name="connsiteX110" fmla="*/ 541571 w 667433"/>
                  <a:gd name="connsiteY110" fmla="*/ 356357 h 642363"/>
                  <a:gd name="connsiteX111" fmla="*/ 548990 w 667433"/>
                  <a:gd name="connsiteY111" fmla="*/ 376567 h 642363"/>
                  <a:gd name="connsiteX112" fmla="*/ 549501 w 667433"/>
                  <a:gd name="connsiteY112" fmla="*/ 378614 h 642363"/>
                  <a:gd name="connsiteX113" fmla="*/ 544641 w 667433"/>
                  <a:gd name="connsiteY113" fmla="*/ 376823 h 642363"/>
                  <a:gd name="connsiteX114" fmla="*/ 544641 w 667433"/>
                  <a:gd name="connsiteY114" fmla="*/ 379892 h 642363"/>
                  <a:gd name="connsiteX115" fmla="*/ 541315 w 667433"/>
                  <a:gd name="connsiteY115" fmla="*/ 381939 h 642363"/>
                  <a:gd name="connsiteX116" fmla="*/ 541827 w 667433"/>
                  <a:gd name="connsiteY116" fmla="*/ 382451 h 642363"/>
                  <a:gd name="connsiteX117" fmla="*/ 539013 w 667433"/>
                  <a:gd name="connsiteY117" fmla="*/ 385009 h 642363"/>
                  <a:gd name="connsiteX118" fmla="*/ 536454 w 667433"/>
                  <a:gd name="connsiteY118" fmla="*/ 382451 h 642363"/>
                  <a:gd name="connsiteX119" fmla="*/ 535175 w 667433"/>
                  <a:gd name="connsiteY119" fmla="*/ 382962 h 642363"/>
                  <a:gd name="connsiteX120" fmla="*/ 525198 w 667433"/>
                  <a:gd name="connsiteY120" fmla="*/ 382195 h 642363"/>
                  <a:gd name="connsiteX121" fmla="*/ 524431 w 667433"/>
                  <a:gd name="connsiteY121" fmla="*/ 385009 h 642363"/>
                  <a:gd name="connsiteX122" fmla="*/ 523152 w 667433"/>
                  <a:gd name="connsiteY122" fmla="*/ 388590 h 642363"/>
                  <a:gd name="connsiteX123" fmla="*/ 522384 w 667433"/>
                  <a:gd name="connsiteY123" fmla="*/ 389870 h 642363"/>
                  <a:gd name="connsiteX124" fmla="*/ 519826 w 667433"/>
                  <a:gd name="connsiteY124" fmla="*/ 391405 h 642363"/>
                  <a:gd name="connsiteX125" fmla="*/ 519570 w 667433"/>
                  <a:gd name="connsiteY125" fmla="*/ 392428 h 642363"/>
                  <a:gd name="connsiteX126" fmla="*/ 520594 w 667433"/>
                  <a:gd name="connsiteY126" fmla="*/ 395753 h 642363"/>
                  <a:gd name="connsiteX127" fmla="*/ 520594 w 667433"/>
                  <a:gd name="connsiteY127" fmla="*/ 396521 h 642363"/>
                  <a:gd name="connsiteX128" fmla="*/ 516500 w 667433"/>
                  <a:gd name="connsiteY128" fmla="*/ 395497 h 642363"/>
                  <a:gd name="connsiteX129" fmla="*/ 513942 w 667433"/>
                  <a:gd name="connsiteY129" fmla="*/ 394730 h 642363"/>
                  <a:gd name="connsiteX130" fmla="*/ 510872 w 667433"/>
                  <a:gd name="connsiteY130" fmla="*/ 394986 h 642363"/>
                  <a:gd name="connsiteX131" fmla="*/ 509849 w 667433"/>
                  <a:gd name="connsiteY131" fmla="*/ 395242 h 642363"/>
                  <a:gd name="connsiteX132" fmla="*/ 507547 w 667433"/>
                  <a:gd name="connsiteY132" fmla="*/ 397800 h 642363"/>
                  <a:gd name="connsiteX133" fmla="*/ 506268 w 667433"/>
                  <a:gd name="connsiteY133" fmla="*/ 398311 h 642363"/>
                  <a:gd name="connsiteX134" fmla="*/ 506012 w 667433"/>
                  <a:gd name="connsiteY134" fmla="*/ 400358 h 642363"/>
                  <a:gd name="connsiteX135" fmla="*/ 506523 w 667433"/>
                  <a:gd name="connsiteY135" fmla="*/ 403172 h 642363"/>
                  <a:gd name="connsiteX136" fmla="*/ 507803 w 667433"/>
                  <a:gd name="connsiteY136" fmla="*/ 405474 h 642363"/>
                  <a:gd name="connsiteX137" fmla="*/ 508570 w 667433"/>
                  <a:gd name="connsiteY137" fmla="*/ 406242 h 642363"/>
                  <a:gd name="connsiteX138" fmla="*/ 509593 w 667433"/>
                  <a:gd name="connsiteY138" fmla="*/ 408800 h 642363"/>
                  <a:gd name="connsiteX139" fmla="*/ 509593 w 667433"/>
                  <a:gd name="connsiteY139" fmla="*/ 413149 h 642363"/>
                  <a:gd name="connsiteX140" fmla="*/ 509849 w 667433"/>
                  <a:gd name="connsiteY140" fmla="*/ 422103 h 642363"/>
                  <a:gd name="connsiteX141" fmla="*/ 510105 w 667433"/>
                  <a:gd name="connsiteY141" fmla="*/ 426707 h 642363"/>
                  <a:gd name="connsiteX142" fmla="*/ 509593 w 667433"/>
                  <a:gd name="connsiteY142" fmla="*/ 434638 h 642363"/>
                  <a:gd name="connsiteX143" fmla="*/ 509849 w 667433"/>
                  <a:gd name="connsiteY143" fmla="*/ 438220 h 642363"/>
                  <a:gd name="connsiteX144" fmla="*/ 511640 w 667433"/>
                  <a:gd name="connsiteY144" fmla="*/ 437964 h 642363"/>
                  <a:gd name="connsiteX145" fmla="*/ 513175 w 667433"/>
                  <a:gd name="connsiteY145" fmla="*/ 438731 h 642363"/>
                  <a:gd name="connsiteX146" fmla="*/ 518035 w 667433"/>
                  <a:gd name="connsiteY146" fmla="*/ 442569 h 642363"/>
                  <a:gd name="connsiteX147" fmla="*/ 518547 w 667433"/>
                  <a:gd name="connsiteY147" fmla="*/ 444359 h 642363"/>
                  <a:gd name="connsiteX148" fmla="*/ 519570 w 667433"/>
                  <a:gd name="connsiteY148" fmla="*/ 445383 h 642363"/>
                  <a:gd name="connsiteX149" fmla="*/ 519570 w 667433"/>
                  <a:gd name="connsiteY149" fmla="*/ 446406 h 642363"/>
                  <a:gd name="connsiteX150" fmla="*/ 516756 w 667433"/>
                  <a:gd name="connsiteY150" fmla="*/ 453569 h 642363"/>
                  <a:gd name="connsiteX151" fmla="*/ 511895 w 667433"/>
                  <a:gd name="connsiteY151" fmla="*/ 453057 h 642363"/>
                  <a:gd name="connsiteX152" fmla="*/ 509593 w 667433"/>
                  <a:gd name="connsiteY152" fmla="*/ 453057 h 642363"/>
                  <a:gd name="connsiteX153" fmla="*/ 508058 w 667433"/>
                  <a:gd name="connsiteY153" fmla="*/ 454592 h 642363"/>
                  <a:gd name="connsiteX154" fmla="*/ 507035 w 667433"/>
                  <a:gd name="connsiteY154" fmla="*/ 456638 h 642363"/>
                  <a:gd name="connsiteX155" fmla="*/ 507803 w 667433"/>
                  <a:gd name="connsiteY155" fmla="*/ 458174 h 642363"/>
                  <a:gd name="connsiteX156" fmla="*/ 509849 w 667433"/>
                  <a:gd name="connsiteY156" fmla="*/ 461243 h 642363"/>
                  <a:gd name="connsiteX157" fmla="*/ 510105 w 667433"/>
                  <a:gd name="connsiteY157" fmla="*/ 462522 h 642363"/>
                  <a:gd name="connsiteX158" fmla="*/ 512663 w 667433"/>
                  <a:gd name="connsiteY158" fmla="*/ 465848 h 642363"/>
                  <a:gd name="connsiteX159" fmla="*/ 514454 w 667433"/>
                  <a:gd name="connsiteY159" fmla="*/ 468662 h 642363"/>
                  <a:gd name="connsiteX160" fmla="*/ 514454 w 667433"/>
                  <a:gd name="connsiteY160" fmla="*/ 471220 h 642363"/>
                  <a:gd name="connsiteX161" fmla="*/ 513686 w 667433"/>
                  <a:gd name="connsiteY161" fmla="*/ 474546 h 642363"/>
                  <a:gd name="connsiteX162" fmla="*/ 510361 w 667433"/>
                  <a:gd name="connsiteY162" fmla="*/ 476593 h 642363"/>
                  <a:gd name="connsiteX163" fmla="*/ 509082 w 667433"/>
                  <a:gd name="connsiteY163" fmla="*/ 476593 h 642363"/>
                  <a:gd name="connsiteX164" fmla="*/ 506779 w 667433"/>
                  <a:gd name="connsiteY164" fmla="*/ 475569 h 642363"/>
                  <a:gd name="connsiteX165" fmla="*/ 502430 w 667433"/>
                  <a:gd name="connsiteY165" fmla="*/ 474546 h 642363"/>
                  <a:gd name="connsiteX166" fmla="*/ 497314 w 667433"/>
                  <a:gd name="connsiteY166" fmla="*/ 472243 h 642363"/>
                  <a:gd name="connsiteX167" fmla="*/ 491686 w 667433"/>
                  <a:gd name="connsiteY167" fmla="*/ 469685 h 642363"/>
                  <a:gd name="connsiteX168" fmla="*/ 489639 w 667433"/>
                  <a:gd name="connsiteY168" fmla="*/ 468918 h 642363"/>
                  <a:gd name="connsiteX169" fmla="*/ 487337 w 667433"/>
                  <a:gd name="connsiteY169" fmla="*/ 468918 h 642363"/>
                  <a:gd name="connsiteX170" fmla="*/ 480430 w 667433"/>
                  <a:gd name="connsiteY170" fmla="*/ 471220 h 642363"/>
                  <a:gd name="connsiteX171" fmla="*/ 476593 w 667433"/>
                  <a:gd name="connsiteY171" fmla="*/ 473522 h 642363"/>
                  <a:gd name="connsiteX172" fmla="*/ 473522 w 667433"/>
                  <a:gd name="connsiteY172" fmla="*/ 477104 h 642363"/>
                  <a:gd name="connsiteX173" fmla="*/ 472499 w 667433"/>
                  <a:gd name="connsiteY173" fmla="*/ 478895 h 642363"/>
                  <a:gd name="connsiteX174" fmla="*/ 471220 w 667433"/>
                  <a:gd name="connsiteY174" fmla="*/ 482476 h 642363"/>
                  <a:gd name="connsiteX175" fmla="*/ 470965 w 667433"/>
                  <a:gd name="connsiteY175" fmla="*/ 485034 h 642363"/>
                  <a:gd name="connsiteX176" fmla="*/ 471476 w 667433"/>
                  <a:gd name="connsiteY176" fmla="*/ 487848 h 642363"/>
                  <a:gd name="connsiteX177" fmla="*/ 473011 w 667433"/>
                  <a:gd name="connsiteY177" fmla="*/ 492709 h 642363"/>
                  <a:gd name="connsiteX178" fmla="*/ 473779 w 667433"/>
                  <a:gd name="connsiteY178" fmla="*/ 496290 h 642363"/>
                  <a:gd name="connsiteX179" fmla="*/ 474290 w 667433"/>
                  <a:gd name="connsiteY179" fmla="*/ 501663 h 642363"/>
                  <a:gd name="connsiteX180" fmla="*/ 474802 w 667433"/>
                  <a:gd name="connsiteY180" fmla="*/ 506012 h 642363"/>
                  <a:gd name="connsiteX181" fmla="*/ 474546 w 667433"/>
                  <a:gd name="connsiteY181" fmla="*/ 507547 h 642363"/>
                  <a:gd name="connsiteX182" fmla="*/ 473267 w 667433"/>
                  <a:gd name="connsiteY182" fmla="*/ 510361 h 642363"/>
                  <a:gd name="connsiteX183" fmla="*/ 471220 w 667433"/>
                  <a:gd name="connsiteY183" fmla="*/ 512663 h 642363"/>
                  <a:gd name="connsiteX184" fmla="*/ 467895 w 667433"/>
                  <a:gd name="connsiteY184" fmla="*/ 514710 h 642363"/>
                  <a:gd name="connsiteX185" fmla="*/ 463546 w 667433"/>
                  <a:gd name="connsiteY185" fmla="*/ 519314 h 642363"/>
                  <a:gd name="connsiteX186" fmla="*/ 461499 w 667433"/>
                  <a:gd name="connsiteY186" fmla="*/ 522129 h 642363"/>
                  <a:gd name="connsiteX187" fmla="*/ 460220 w 667433"/>
                  <a:gd name="connsiteY187" fmla="*/ 525454 h 642363"/>
                  <a:gd name="connsiteX188" fmla="*/ 459197 w 667433"/>
                  <a:gd name="connsiteY188" fmla="*/ 529547 h 642363"/>
                  <a:gd name="connsiteX189" fmla="*/ 459197 w 667433"/>
                  <a:gd name="connsiteY189" fmla="*/ 532617 h 642363"/>
                  <a:gd name="connsiteX190" fmla="*/ 459453 w 667433"/>
                  <a:gd name="connsiteY190" fmla="*/ 533640 h 642363"/>
                  <a:gd name="connsiteX191" fmla="*/ 462011 w 667433"/>
                  <a:gd name="connsiteY191" fmla="*/ 538245 h 642363"/>
                  <a:gd name="connsiteX192" fmla="*/ 463290 w 667433"/>
                  <a:gd name="connsiteY192" fmla="*/ 540292 h 642363"/>
                  <a:gd name="connsiteX193" fmla="*/ 464313 w 667433"/>
                  <a:gd name="connsiteY193" fmla="*/ 542594 h 642363"/>
                  <a:gd name="connsiteX194" fmla="*/ 465336 w 667433"/>
                  <a:gd name="connsiteY194" fmla="*/ 546687 h 642363"/>
                  <a:gd name="connsiteX195" fmla="*/ 465848 w 667433"/>
                  <a:gd name="connsiteY195" fmla="*/ 548222 h 642363"/>
                  <a:gd name="connsiteX196" fmla="*/ 466104 w 667433"/>
                  <a:gd name="connsiteY196" fmla="*/ 550268 h 642363"/>
                  <a:gd name="connsiteX197" fmla="*/ 465848 w 667433"/>
                  <a:gd name="connsiteY197" fmla="*/ 553850 h 642363"/>
                  <a:gd name="connsiteX198" fmla="*/ 464825 w 667433"/>
                  <a:gd name="connsiteY198" fmla="*/ 557431 h 642363"/>
                  <a:gd name="connsiteX199" fmla="*/ 462778 w 667433"/>
                  <a:gd name="connsiteY199" fmla="*/ 560502 h 642363"/>
                  <a:gd name="connsiteX200" fmla="*/ 459708 w 667433"/>
                  <a:gd name="connsiteY200" fmla="*/ 563571 h 642363"/>
                  <a:gd name="connsiteX201" fmla="*/ 457406 w 667433"/>
                  <a:gd name="connsiteY201" fmla="*/ 563571 h 642363"/>
                  <a:gd name="connsiteX202" fmla="*/ 455359 w 667433"/>
                  <a:gd name="connsiteY202" fmla="*/ 562548 h 642363"/>
                  <a:gd name="connsiteX203" fmla="*/ 449987 w 667433"/>
                  <a:gd name="connsiteY203" fmla="*/ 554617 h 642363"/>
                  <a:gd name="connsiteX204" fmla="*/ 445127 w 667433"/>
                  <a:gd name="connsiteY204" fmla="*/ 550525 h 642363"/>
                  <a:gd name="connsiteX205" fmla="*/ 441801 w 667433"/>
                  <a:gd name="connsiteY205" fmla="*/ 548478 h 642363"/>
                  <a:gd name="connsiteX206" fmla="*/ 440266 w 667433"/>
                  <a:gd name="connsiteY206" fmla="*/ 548222 h 642363"/>
                  <a:gd name="connsiteX207" fmla="*/ 437708 w 667433"/>
                  <a:gd name="connsiteY207" fmla="*/ 547966 h 642363"/>
                  <a:gd name="connsiteX208" fmla="*/ 433871 w 667433"/>
                  <a:gd name="connsiteY208" fmla="*/ 547966 h 642363"/>
                  <a:gd name="connsiteX209" fmla="*/ 428243 w 667433"/>
                  <a:gd name="connsiteY209" fmla="*/ 550013 h 642363"/>
                  <a:gd name="connsiteX210" fmla="*/ 426708 w 667433"/>
                  <a:gd name="connsiteY210" fmla="*/ 550780 h 642363"/>
                  <a:gd name="connsiteX211" fmla="*/ 425173 w 667433"/>
                  <a:gd name="connsiteY211" fmla="*/ 552315 h 642363"/>
                  <a:gd name="connsiteX212" fmla="*/ 424405 w 667433"/>
                  <a:gd name="connsiteY212" fmla="*/ 553594 h 642363"/>
                  <a:gd name="connsiteX213" fmla="*/ 424405 w 667433"/>
                  <a:gd name="connsiteY213" fmla="*/ 556153 h 642363"/>
                  <a:gd name="connsiteX214" fmla="*/ 424917 w 667433"/>
                  <a:gd name="connsiteY214" fmla="*/ 560757 h 642363"/>
                  <a:gd name="connsiteX215" fmla="*/ 424405 w 667433"/>
                  <a:gd name="connsiteY215" fmla="*/ 564083 h 642363"/>
                  <a:gd name="connsiteX216" fmla="*/ 422358 w 667433"/>
                  <a:gd name="connsiteY216" fmla="*/ 568432 h 642363"/>
                  <a:gd name="connsiteX217" fmla="*/ 421591 w 667433"/>
                  <a:gd name="connsiteY217" fmla="*/ 570990 h 642363"/>
                  <a:gd name="connsiteX218" fmla="*/ 421335 w 667433"/>
                  <a:gd name="connsiteY218" fmla="*/ 573548 h 642363"/>
                  <a:gd name="connsiteX219" fmla="*/ 421335 w 667433"/>
                  <a:gd name="connsiteY219" fmla="*/ 578153 h 642363"/>
                  <a:gd name="connsiteX220" fmla="*/ 421847 w 667433"/>
                  <a:gd name="connsiteY220" fmla="*/ 581990 h 642363"/>
                  <a:gd name="connsiteX221" fmla="*/ 422870 w 667433"/>
                  <a:gd name="connsiteY221" fmla="*/ 587107 h 642363"/>
                  <a:gd name="connsiteX222" fmla="*/ 425173 w 667433"/>
                  <a:gd name="connsiteY222" fmla="*/ 590944 h 642363"/>
                  <a:gd name="connsiteX223" fmla="*/ 427219 w 667433"/>
                  <a:gd name="connsiteY223" fmla="*/ 597084 h 642363"/>
                  <a:gd name="connsiteX224" fmla="*/ 426708 w 667433"/>
                  <a:gd name="connsiteY224" fmla="*/ 598107 h 642363"/>
                  <a:gd name="connsiteX225" fmla="*/ 424149 w 667433"/>
                  <a:gd name="connsiteY225" fmla="*/ 599386 h 642363"/>
                  <a:gd name="connsiteX226" fmla="*/ 424917 w 667433"/>
                  <a:gd name="connsiteY226" fmla="*/ 606549 h 642363"/>
                  <a:gd name="connsiteX227" fmla="*/ 423126 w 667433"/>
                  <a:gd name="connsiteY227" fmla="*/ 607317 h 642363"/>
                  <a:gd name="connsiteX228" fmla="*/ 420824 w 667433"/>
                  <a:gd name="connsiteY228" fmla="*/ 606293 h 642363"/>
                  <a:gd name="connsiteX229" fmla="*/ 418521 w 667433"/>
                  <a:gd name="connsiteY229" fmla="*/ 605526 h 642363"/>
                  <a:gd name="connsiteX230" fmla="*/ 415452 w 667433"/>
                  <a:gd name="connsiteY230" fmla="*/ 605014 h 642363"/>
                  <a:gd name="connsiteX231" fmla="*/ 412893 w 667433"/>
                  <a:gd name="connsiteY231" fmla="*/ 605270 h 642363"/>
                  <a:gd name="connsiteX232" fmla="*/ 408289 w 667433"/>
                  <a:gd name="connsiteY232" fmla="*/ 606549 h 642363"/>
                  <a:gd name="connsiteX233" fmla="*/ 405986 w 667433"/>
                  <a:gd name="connsiteY233" fmla="*/ 606293 h 642363"/>
                  <a:gd name="connsiteX234" fmla="*/ 396009 w 667433"/>
                  <a:gd name="connsiteY234" fmla="*/ 604246 h 642363"/>
                  <a:gd name="connsiteX235" fmla="*/ 394730 w 667433"/>
                  <a:gd name="connsiteY235" fmla="*/ 602456 h 642363"/>
                  <a:gd name="connsiteX236" fmla="*/ 392684 w 667433"/>
                  <a:gd name="connsiteY236" fmla="*/ 599898 h 642363"/>
                  <a:gd name="connsiteX237" fmla="*/ 388079 w 667433"/>
                  <a:gd name="connsiteY237" fmla="*/ 596828 h 642363"/>
                  <a:gd name="connsiteX238" fmla="*/ 383218 w 667433"/>
                  <a:gd name="connsiteY238" fmla="*/ 594526 h 642363"/>
                  <a:gd name="connsiteX239" fmla="*/ 380148 w 667433"/>
                  <a:gd name="connsiteY239" fmla="*/ 593758 h 642363"/>
                  <a:gd name="connsiteX240" fmla="*/ 379381 w 667433"/>
                  <a:gd name="connsiteY240" fmla="*/ 593502 h 642363"/>
                  <a:gd name="connsiteX241" fmla="*/ 371451 w 667433"/>
                  <a:gd name="connsiteY241" fmla="*/ 586595 h 642363"/>
                  <a:gd name="connsiteX242" fmla="*/ 369916 w 667433"/>
                  <a:gd name="connsiteY242" fmla="*/ 591455 h 642363"/>
                  <a:gd name="connsiteX243" fmla="*/ 367613 w 667433"/>
                  <a:gd name="connsiteY243" fmla="*/ 599130 h 642363"/>
                  <a:gd name="connsiteX244" fmla="*/ 365055 w 667433"/>
                  <a:gd name="connsiteY244" fmla="*/ 605014 h 642363"/>
                  <a:gd name="connsiteX245" fmla="*/ 362497 w 667433"/>
                  <a:gd name="connsiteY245" fmla="*/ 608340 h 642363"/>
                  <a:gd name="connsiteX246" fmla="*/ 360194 w 667433"/>
                  <a:gd name="connsiteY246" fmla="*/ 610898 h 642363"/>
                  <a:gd name="connsiteX247" fmla="*/ 356357 w 667433"/>
                  <a:gd name="connsiteY247" fmla="*/ 612944 h 642363"/>
                  <a:gd name="connsiteX248" fmla="*/ 352776 w 667433"/>
                  <a:gd name="connsiteY248" fmla="*/ 613712 h 642363"/>
                  <a:gd name="connsiteX249" fmla="*/ 350473 w 667433"/>
                  <a:gd name="connsiteY249" fmla="*/ 615758 h 642363"/>
                  <a:gd name="connsiteX250" fmla="*/ 348938 w 667433"/>
                  <a:gd name="connsiteY250" fmla="*/ 618828 h 642363"/>
                  <a:gd name="connsiteX251" fmla="*/ 348171 w 667433"/>
                  <a:gd name="connsiteY251" fmla="*/ 619340 h 642363"/>
                  <a:gd name="connsiteX252" fmla="*/ 343055 w 667433"/>
                  <a:gd name="connsiteY252" fmla="*/ 622154 h 642363"/>
                  <a:gd name="connsiteX253" fmla="*/ 338450 w 667433"/>
                  <a:gd name="connsiteY253" fmla="*/ 625224 h 642363"/>
                  <a:gd name="connsiteX254" fmla="*/ 335124 w 667433"/>
                  <a:gd name="connsiteY254" fmla="*/ 628294 h 642363"/>
                  <a:gd name="connsiteX255" fmla="*/ 333078 w 667433"/>
                  <a:gd name="connsiteY255" fmla="*/ 629317 h 642363"/>
                  <a:gd name="connsiteX256" fmla="*/ 331798 w 667433"/>
                  <a:gd name="connsiteY256" fmla="*/ 630340 h 642363"/>
                  <a:gd name="connsiteX257" fmla="*/ 330008 w 667433"/>
                  <a:gd name="connsiteY257" fmla="*/ 631108 h 642363"/>
                  <a:gd name="connsiteX258" fmla="*/ 327450 w 667433"/>
                  <a:gd name="connsiteY258" fmla="*/ 633922 h 642363"/>
                  <a:gd name="connsiteX259" fmla="*/ 324636 w 667433"/>
                  <a:gd name="connsiteY259" fmla="*/ 634689 h 642363"/>
                  <a:gd name="connsiteX260" fmla="*/ 320798 w 667433"/>
                  <a:gd name="connsiteY260" fmla="*/ 635201 h 642363"/>
                  <a:gd name="connsiteX261" fmla="*/ 318752 w 667433"/>
                  <a:gd name="connsiteY261" fmla="*/ 635968 h 642363"/>
                  <a:gd name="connsiteX262" fmla="*/ 314403 w 667433"/>
                  <a:gd name="connsiteY262" fmla="*/ 635968 h 642363"/>
                  <a:gd name="connsiteX263" fmla="*/ 312356 w 667433"/>
                  <a:gd name="connsiteY263" fmla="*/ 636224 h 642363"/>
                  <a:gd name="connsiteX264" fmla="*/ 309286 w 667433"/>
                  <a:gd name="connsiteY264" fmla="*/ 636991 h 642363"/>
                  <a:gd name="connsiteX265" fmla="*/ 303914 w 667433"/>
                  <a:gd name="connsiteY265" fmla="*/ 637503 h 642363"/>
                  <a:gd name="connsiteX266" fmla="*/ 300844 w 667433"/>
                  <a:gd name="connsiteY266" fmla="*/ 637503 h 642363"/>
                  <a:gd name="connsiteX267" fmla="*/ 299054 w 667433"/>
                  <a:gd name="connsiteY267" fmla="*/ 637759 h 642363"/>
                  <a:gd name="connsiteX268" fmla="*/ 293425 w 667433"/>
                  <a:gd name="connsiteY268" fmla="*/ 639550 h 642363"/>
                  <a:gd name="connsiteX269" fmla="*/ 286518 w 667433"/>
                  <a:gd name="connsiteY269" fmla="*/ 641852 h 642363"/>
                  <a:gd name="connsiteX270" fmla="*/ 283193 w 667433"/>
                  <a:gd name="connsiteY270" fmla="*/ 642364 h 642363"/>
                  <a:gd name="connsiteX271" fmla="*/ 280123 w 667433"/>
                  <a:gd name="connsiteY271" fmla="*/ 642108 h 642363"/>
                  <a:gd name="connsiteX272" fmla="*/ 276797 w 667433"/>
                  <a:gd name="connsiteY272" fmla="*/ 641596 h 642363"/>
                  <a:gd name="connsiteX273" fmla="*/ 271425 w 667433"/>
                  <a:gd name="connsiteY273" fmla="*/ 640317 h 642363"/>
                  <a:gd name="connsiteX274" fmla="*/ 268099 w 667433"/>
                  <a:gd name="connsiteY274" fmla="*/ 636736 h 642363"/>
                  <a:gd name="connsiteX275" fmla="*/ 264774 w 667433"/>
                  <a:gd name="connsiteY275" fmla="*/ 633922 h 642363"/>
                  <a:gd name="connsiteX276" fmla="*/ 266309 w 667433"/>
                  <a:gd name="connsiteY276" fmla="*/ 630085 h 642363"/>
                  <a:gd name="connsiteX277" fmla="*/ 262215 w 667433"/>
                  <a:gd name="connsiteY277" fmla="*/ 627782 h 642363"/>
                  <a:gd name="connsiteX278" fmla="*/ 256587 w 667433"/>
                  <a:gd name="connsiteY278" fmla="*/ 624456 h 642363"/>
                  <a:gd name="connsiteX279" fmla="*/ 256587 w 667433"/>
                  <a:gd name="connsiteY279" fmla="*/ 623689 h 642363"/>
                  <a:gd name="connsiteX280" fmla="*/ 254541 w 667433"/>
                  <a:gd name="connsiteY280" fmla="*/ 622410 h 642363"/>
                  <a:gd name="connsiteX281" fmla="*/ 246355 w 667433"/>
                  <a:gd name="connsiteY281" fmla="*/ 619596 h 642363"/>
                  <a:gd name="connsiteX282" fmla="*/ 244564 w 667433"/>
                  <a:gd name="connsiteY282" fmla="*/ 614991 h 642363"/>
                  <a:gd name="connsiteX283" fmla="*/ 243029 w 667433"/>
                  <a:gd name="connsiteY283" fmla="*/ 608084 h 642363"/>
                  <a:gd name="connsiteX284" fmla="*/ 240982 w 667433"/>
                  <a:gd name="connsiteY284" fmla="*/ 600153 h 642363"/>
                  <a:gd name="connsiteX285" fmla="*/ 239703 w 667433"/>
                  <a:gd name="connsiteY285" fmla="*/ 595549 h 642363"/>
                  <a:gd name="connsiteX286" fmla="*/ 238168 w 667433"/>
                  <a:gd name="connsiteY286" fmla="*/ 589921 h 642363"/>
                  <a:gd name="connsiteX287" fmla="*/ 237657 w 667433"/>
                  <a:gd name="connsiteY287" fmla="*/ 585316 h 642363"/>
                  <a:gd name="connsiteX288" fmla="*/ 237145 w 667433"/>
                  <a:gd name="connsiteY288" fmla="*/ 579432 h 642363"/>
                  <a:gd name="connsiteX289" fmla="*/ 237401 w 667433"/>
                  <a:gd name="connsiteY289" fmla="*/ 575850 h 642363"/>
                  <a:gd name="connsiteX290" fmla="*/ 237913 w 667433"/>
                  <a:gd name="connsiteY290" fmla="*/ 572269 h 642363"/>
                  <a:gd name="connsiteX291" fmla="*/ 240471 w 667433"/>
                  <a:gd name="connsiteY291" fmla="*/ 561780 h 642363"/>
                  <a:gd name="connsiteX292" fmla="*/ 245331 w 667433"/>
                  <a:gd name="connsiteY292" fmla="*/ 541826 h 642363"/>
                  <a:gd name="connsiteX293" fmla="*/ 245587 w 667433"/>
                  <a:gd name="connsiteY293" fmla="*/ 541059 h 642363"/>
                  <a:gd name="connsiteX294" fmla="*/ 242773 w 667433"/>
                  <a:gd name="connsiteY294" fmla="*/ 537989 h 642363"/>
                  <a:gd name="connsiteX295" fmla="*/ 240727 w 667433"/>
                  <a:gd name="connsiteY295" fmla="*/ 535687 h 642363"/>
                  <a:gd name="connsiteX296" fmla="*/ 238680 w 667433"/>
                  <a:gd name="connsiteY296" fmla="*/ 533384 h 642363"/>
                  <a:gd name="connsiteX297" fmla="*/ 231773 w 667433"/>
                  <a:gd name="connsiteY297" fmla="*/ 528012 h 642363"/>
                  <a:gd name="connsiteX298" fmla="*/ 228191 w 667433"/>
                  <a:gd name="connsiteY298" fmla="*/ 524686 h 642363"/>
                  <a:gd name="connsiteX299" fmla="*/ 224866 w 667433"/>
                  <a:gd name="connsiteY299" fmla="*/ 521361 h 642363"/>
                  <a:gd name="connsiteX300" fmla="*/ 222819 w 667433"/>
                  <a:gd name="connsiteY300" fmla="*/ 520338 h 642363"/>
                  <a:gd name="connsiteX301" fmla="*/ 219749 w 667433"/>
                  <a:gd name="connsiteY301" fmla="*/ 519314 h 642363"/>
                  <a:gd name="connsiteX302" fmla="*/ 218470 w 667433"/>
                  <a:gd name="connsiteY302" fmla="*/ 519314 h 642363"/>
                  <a:gd name="connsiteX303" fmla="*/ 217959 w 667433"/>
                  <a:gd name="connsiteY303" fmla="*/ 518291 h 642363"/>
                  <a:gd name="connsiteX304" fmla="*/ 213354 w 667433"/>
                  <a:gd name="connsiteY304" fmla="*/ 515989 h 642363"/>
                  <a:gd name="connsiteX305" fmla="*/ 212075 w 667433"/>
                  <a:gd name="connsiteY305" fmla="*/ 514966 h 642363"/>
                  <a:gd name="connsiteX306" fmla="*/ 213354 w 667433"/>
                  <a:gd name="connsiteY306" fmla="*/ 512663 h 642363"/>
                  <a:gd name="connsiteX307" fmla="*/ 212842 w 667433"/>
                  <a:gd name="connsiteY307" fmla="*/ 509593 h 642363"/>
                  <a:gd name="connsiteX308" fmla="*/ 210796 w 667433"/>
                  <a:gd name="connsiteY308" fmla="*/ 506012 h 642363"/>
                  <a:gd name="connsiteX309" fmla="*/ 209261 w 667433"/>
                  <a:gd name="connsiteY309" fmla="*/ 505756 h 642363"/>
                  <a:gd name="connsiteX310" fmla="*/ 207726 w 667433"/>
                  <a:gd name="connsiteY310" fmla="*/ 504989 h 642363"/>
                  <a:gd name="connsiteX311" fmla="*/ 207470 w 667433"/>
                  <a:gd name="connsiteY311" fmla="*/ 503453 h 642363"/>
                  <a:gd name="connsiteX312" fmla="*/ 208237 w 667433"/>
                  <a:gd name="connsiteY312" fmla="*/ 501663 h 642363"/>
                  <a:gd name="connsiteX313" fmla="*/ 207470 w 667433"/>
                  <a:gd name="connsiteY313" fmla="*/ 500895 h 642363"/>
                  <a:gd name="connsiteX314" fmla="*/ 206447 w 667433"/>
                  <a:gd name="connsiteY314" fmla="*/ 498593 h 642363"/>
                  <a:gd name="connsiteX315" fmla="*/ 206191 w 667433"/>
                  <a:gd name="connsiteY315" fmla="*/ 497058 h 642363"/>
                  <a:gd name="connsiteX316" fmla="*/ 204656 w 667433"/>
                  <a:gd name="connsiteY316" fmla="*/ 496547 h 642363"/>
                  <a:gd name="connsiteX317" fmla="*/ 203633 w 667433"/>
                  <a:gd name="connsiteY317" fmla="*/ 494756 h 642363"/>
                  <a:gd name="connsiteX318" fmla="*/ 202609 w 667433"/>
                  <a:gd name="connsiteY318" fmla="*/ 494525 h 642363"/>
                  <a:gd name="connsiteX319" fmla="*/ 202609 w 667433"/>
                  <a:gd name="connsiteY319" fmla="*/ 492479 h 642363"/>
                  <a:gd name="connsiteX320" fmla="*/ 200819 w 667433"/>
                  <a:gd name="connsiteY320" fmla="*/ 491430 h 642363"/>
                  <a:gd name="connsiteX321" fmla="*/ 199284 w 667433"/>
                  <a:gd name="connsiteY321" fmla="*/ 489895 h 642363"/>
                  <a:gd name="connsiteX322" fmla="*/ 197237 w 667433"/>
                  <a:gd name="connsiteY322" fmla="*/ 489153 h 642363"/>
                  <a:gd name="connsiteX323" fmla="*/ 196214 w 667433"/>
                  <a:gd name="connsiteY323" fmla="*/ 489665 h 642363"/>
                  <a:gd name="connsiteX324" fmla="*/ 194679 w 667433"/>
                  <a:gd name="connsiteY324" fmla="*/ 488130 h 642363"/>
                  <a:gd name="connsiteX325" fmla="*/ 193144 w 667433"/>
                  <a:gd name="connsiteY325" fmla="*/ 485034 h 642363"/>
                  <a:gd name="connsiteX326" fmla="*/ 188283 w 667433"/>
                  <a:gd name="connsiteY326" fmla="*/ 482220 h 642363"/>
                  <a:gd name="connsiteX327" fmla="*/ 188539 w 667433"/>
                  <a:gd name="connsiteY327" fmla="*/ 479407 h 642363"/>
                  <a:gd name="connsiteX328" fmla="*/ 188283 w 667433"/>
                  <a:gd name="connsiteY328" fmla="*/ 478127 h 642363"/>
                  <a:gd name="connsiteX329" fmla="*/ 188539 w 667433"/>
                  <a:gd name="connsiteY329" fmla="*/ 474290 h 642363"/>
                  <a:gd name="connsiteX330" fmla="*/ 189307 w 667433"/>
                  <a:gd name="connsiteY330" fmla="*/ 473522 h 642363"/>
                  <a:gd name="connsiteX331" fmla="*/ 188539 w 667433"/>
                  <a:gd name="connsiteY331" fmla="*/ 472243 h 642363"/>
                  <a:gd name="connsiteX332" fmla="*/ 189307 w 667433"/>
                  <a:gd name="connsiteY332" fmla="*/ 467894 h 642363"/>
                  <a:gd name="connsiteX333" fmla="*/ 188539 w 667433"/>
                  <a:gd name="connsiteY333" fmla="*/ 466360 h 642363"/>
                  <a:gd name="connsiteX334" fmla="*/ 186749 w 667433"/>
                  <a:gd name="connsiteY334" fmla="*/ 466871 h 642363"/>
                  <a:gd name="connsiteX335" fmla="*/ 183423 w 667433"/>
                  <a:gd name="connsiteY335" fmla="*/ 466104 h 642363"/>
                  <a:gd name="connsiteX336" fmla="*/ 181888 w 667433"/>
                  <a:gd name="connsiteY336" fmla="*/ 465336 h 642363"/>
                  <a:gd name="connsiteX337" fmla="*/ 180865 w 667433"/>
                  <a:gd name="connsiteY337" fmla="*/ 463802 h 642363"/>
                  <a:gd name="connsiteX338" fmla="*/ 178306 w 667433"/>
                  <a:gd name="connsiteY338" fmla="*/ 461755 h 642363"/>
                  <a:gd name="connsiteX339" fmla="*/ 177283 w 667433"/>
                  <a:gd name="connsiteY339" fmla="*/ 459197 h 642363"/>
                  <a:gd name="connsiteX340" fmla="*/ 175492 w 667433"/>
                  <a:gd name="connsiteY340" fmla="*/ 458941 h 642363"/>
                  <a:gd name="connsiteX341" fmla="*/ 172423 w 667433"/>
                  <a:gd name="connsiteY341" fmla="*/ 456894 h 642363"/>
                  <a:gd name="connsiteX342" fmla="*/ 172423 w 667433"/>
                  <a:gd name="connsiteY342" fmla="*/ 455103 h 642363"/>
                  <a:gd name="connsiteX343" fmla="*/ 168330 w 667433"/>
                  <a:gd name="connsiteY343" fmla="*/ 453569 h 642363"/>
                  <a:gd name="connsiteX344" fmla="*/ 167050 w 667433"/>
                  <a:gd name="connsiteY344" fmla="*/ 452545 h 642363"/>
                  <a:gd name="connsiteX345" fmla="*/ 162701 w 667433"/>
                  <a:gd name="connsiteY345" fmla="*/ 448708 h 642363"/>
                  <a:gd name="connsiteX346" fmla="*/ 159376 w 667433"/>
                  <a:gd name="connsiteY346" fmla="*/ 447173 h 642363"/>
                  <a:gd name="connsiteX347" fmla="*/ 157841 w 667433"/>
                  <a:gd name="connsiteY347" fmla="*/ 446150 h 642363"/>
                  <a:gd name="connsiteX348" fmla="*/ 153236 w 667433"/>
                  <a:gd name="connsiteY348" fmla="*/ 443592 h 642363"/>
                  <a:gd name="connsiteX349" fmla="*/ 153236 w 667433"/>
                  <a:gd name="connsiteY349" fmla="*/ 441801 h 642363"/>
                  <a:gd name="connsiteX350" fmla="*/ 151190 w 667433"/>
                  <a:gd name="connsiteY350" fmla="*/ 437452 h 642363"/>
                  <a:gd name="connsiteX351" fmla="*/ 149143 w 667433"/>
                  <a:gd name="connsiteY351" fmla="*/ 435917 h 642363"/>
                  <a:gd name="connsiteX352" fmla="*/ 145050 w 667433"/>
                  <a:gd name="connsiteY352" fmla="*/ 433870 h 642363"/>
                  <a:gd name="connsiteX353" fmla="*/ 143515 w 667433"/>
                  <a:gd name="connsiteY353" fmla="*/ 431824 h 642363"/>
                  <a:gd name="connsiteX354" fmla="*/ 141980 w 667433"/>
                  <a:gd name="connsiteY354" fmla="*/ 430826 h 642363"/>
                  <a:gd name="connsiteX355" fmla="*/ 136608 w 667433"/>
                  <a:gd name="connsiteY355" fmla="*/ 429521 h 642363"/>
                  <a:gd name="connsiteX356" fmla="*/ 134561 w 667433"/>
                  <a:gd name="connsiteY356" fmla="*/ 430059 h 642363"/>
                  <a:gd name="connsiteX357" fmla="*/ 133794 w 667433"/>
                  <a:gd name="connsiteY357" fmla="*/ 429010 h 642363"/>
                  <a:gd name="connsiteX358" fmla="*/ 132515 w 667433"/>
                  <a:gd name="connsiteY358" fmla="*/ 424942 h 642363"/>
                  <a:gd name="connsiteX359" fmla="*/ 130212 w 667433"/>
                  <a:gd name="connsiteY359" fmla="*/ 423663 h 642363"/>
                  <a:gd name="connsiteX360" fmla="*/ 124073 w 667433"/>
                  <a:gd name="connsiteY360" fmla="*/ 423126 h 642363"/>
                  <a:gd name="connsiteX361" fmla="*/ 121770 w 667433"/>
                  <a:gd name="connsiteY361" fmla="*/ 422615 h 642363"/>
                  <a:gd name="connsiteX362" fmla="*/ 120235 w 667433"/>
                  <a:gd name="connsiteY362" fmla="*/ 423126 h 642363"/>
                  <a:gd name="connsiteX363" fmla="*/ 112817 w 667433"/>
                  <a:gd name="connsiteY363" fmla="*/ 423382 h 642363"/>
                  <a:gd name="connsiteX364" fmla="*/ 109491 w 667433"/>
                  <a:gd name="connsiteY364" fmla="*/ 426196 h 642363"/>
                  <a:gd name="connsiteX365" fmla="*/ 109235 w 667433"/>
                  <a:gd name="connsiteY365" fmla="*/ 427245 h 642363"/>
                  <a:gd name="connsiteX366" fmla="*/ 107700 w 667433"/>
                  <a:gd name="connsiteY366" fmla="*/ 428243 h 642363"/>
                  <a:gd name="connsiteX367" fmla="*/ 106421 w 667433"/>
                  <a:gd name="connsiteY367" fmla="*/ 430289 h 642363"/>
                  <a:gd name="connsiteX368" fmla="*/ 105654 w 667433"/>
                  <a:gd name="connsiteY368" fmla="*/ 430826 h 642363"/>
                  <a:gd name="connsiteX369" fmla="*/ 104119 w 667433"/>
                  <a:gd name="connsiteY369" fmla="*/ 430289 h 642363"/>
                  <a:gd name="connsiteX370" fmla="*/ 102584 w 667433"/>
                  <a:gd name="connsiteY370" fmla="*/ 428524 h 642363"/>
                  <a:gd name="connsiteX371" fmla="*/ 101305 w 667433"/>
                  <a:gd name="connsiteY371" fmla="*/ 428243 h 642363"/>
                  <a:gd name="connsiteX372" fmla="*/ 100026 w 667433"/>
                  <a:gd name="connsiteY372" fmla="*/ 429521 h 642363"/>
                  <a:gd name="connsiteX373" fmla="*/ 97723 w 667433"/>
                  <a:gd name="connsiteY373" fmla="*/ 429521 h 642363"/>
                  <a:gd name="connsiteX374" fmla="*/ 96444 w 667433"/>
                  <a:gd name="connsiteY374" fmla="*/ 428524 h 642363"/>
                  <a:gd name="connsiteX375" fmla="*/ 95165 w 667433"/>
                  <a:gd name="connsiteY375" fmla="*/ 428524 h 642363"/>
                  <a:gd name="connsiteX376" fmla="*/ 92351 w 667433"/>
                  <a:gd name="connsiteY376" fmla="*/ 429292 h 642363"/>
                  <a:gd name="connsiteX377" fmla="*/ 89537 w 667433"/>
                  <a:gd name="connsiteY377" fmla="*/ 428524 h 642363"/>
                  <a:gd name="connsiteX378" fmla="*/ 88002 w 667433"/>
                  <a:gd name="connsiteY378" fmla="*/ 426707 h 642363"/>
                  <a:gd name="connsiteX379" fmla="*/ 87235 w 667433"/>
                  <a:gd name="connsiteY379" fmla="*/ 426707 h 642363"/>
                  <a:gd name="connsiteX380" fmla="*/ 85955 w 667433"/>
                  <a:gd name="connsiteY380" fmla="*/ 428012 h 642363"/>
                  <a:gd name="connsiteX381" fmla="*/ 84676 w 667433"/>
                  <a:gd name="connsiteY381" fmla="*/ 428012 h 642363"/>
                  <a:gd name="connsiteX382" fmla="*/ 83141 w 667433"/>
                  <a:gd name="connsiteY382" fmla="*/ 427475 h 642363"/>
                  <a:gd name="connsiteX383" fmla="*/ 81351 w 667433"/>
                  <a:gd name="connsiteY383" fmla="*/ 427756 h 642363"/>
                  <a:gd name="connsiteX384" fmla="*/ 79304 w 667433"/>
                  <a:gd name="connsiteY384" fmla="*/ 426989 h 642363"/>
                  <a:gd name="connsiteX385" fmla="*/ 77258 w 667433"/>
                  <a:gd name="connsiteY385" fmla="*/ 427245 h 642363"/>
                  <a:gd name="connsiteX386" fmla="*/ 76490 w 667433"/>
                  <a:gd name="connsiteY386" fmla="*/ 428754 h 642363"/>
                  <a:gd name="connsiteX387" fmla="*/ 74955 w 667433"/>
                  <a:gd name="connsiteY387" fmla="*/ 429010 h 642363"/>
                  <a:gd name="connsiteX388" fmla="*/ 74188 w 667433"/>
                  <a:gd name="connsiteY388" fmla="*/ 429521 h 642363"/>
                  <a:gd name="connsiteX389" fmla="*/ 71630 w 667433"/>
                  <a:gd name="connsiteY389" fmla="*/ 428754 h 642363"/>
                  <a:gd name="connsiteX390" fmla="*/ 70350 w 667433"/>
                  <a:gd name="connsiteY390" fmla="*/ 426196 h 642363"/>
                  <a:gd name="connsiteX391" fmla="*/ 68816 w 667433"/>
                  <a:gd name="connsiteY391" fmla="*/ 424661 h 642363"/>
                  <a:gd name="connsiteX392" fmla="*/ 66002 w 667433"/>
                  <a:gd name="connsiteY392" fmla="*/ 420593 h 642363"/>
                  <a:gd name="connsiteX393" fmla="*/ 65490 w 667433"/>
                  <a:gd name="connsiteY393" fmla="*/ 419033 h 642363"/>
                  <a:gd name="connsiteX394" fmla="*/ 63443 w 667433"/>
                  <a:gd name="connsiteY394" fmla="*/ 418035 h 642363"/>
                  <a:gd name="connsiteX395" fmla="*/ 62676 w 667433"/>
                  <a:gd name="connsiteY395" fmla="*/ 416501 h 642363"/>
                  <a:gd name="connsiteX396" fmla="*/ 59094 w 667433"/>
                  <a:gd name="connsiteY396" fmla="*/ 415221 h 642363"/>
                  <a:gd name="connsiteX397" fmla="*/ 57304 w 667433"/>
                  <a:gd name="connsiteY397" fmla="*/ 414965 h 642363"/>
                  <a:gd name="connsiteX398" fmla="*/ 55769 w 667433"/>
                  <a:gd name="connsiteY398" fmla="*/ 414454 h 642363"/>
                  <a:gd name="connsiteX399" fmla="*/ 53466 w 667433"/>
                  <a:gd name="connsiteY399" fmla="*/ 413916 h 642363"/>
                  <a:gd name="connsiteX400" fmla="*/ 47071 w 667433"/>
                  <a:gd name="connsiteY400" fmla="*/ 414198 h 642363"/>
                  <a:gd name="connsiteX401" fmla="*/ 43234 w 667433"/>
                  <a:gd name="connsiteY401" fmla="*/ 415221 h 642363"/>
                  <a:gd name="connsiteX402" fmla="*/ 40675 w 667433"/>
                  <a:gd name="connsiteY402" fmla="*/ 416987 h 642363"/>
                  <a:gd name="connsiteX403" fmla="*/ 39908 w 667433"/>
                  <a:gd name="connsiteY403" fmla="*/ 419544 h 642363"/>
                  <a:gd name="connsiteX404" fmla="*/ 38885 w 667433"/>
                  <a:gd name="connsiteY404" fmla="*/ 421079 h 642363"/>
                  <a:gd name="connsiteX405" fmla="*/ 37350 w 667433"/>
                  <a:gd name="connsiteY405" fmla="*/ 422896 h 642363"/>
                  <a:gd name="connsiteX406" fmla="*/ 37606 w 667433"/>
                  <a:gd name="connsiteY406" fmla="*/ 424661 h 642363"/>
                  <a:gd name="connsiteX407" fmla="*/ 36582 w 667433"/>
                  <a:gd name="connsiteY407" fmla="*/ 426196 h 642363"/>
                  <a:gd name="connsiteX408" fmla="*/ 34280 w 667433"/>
                  <a:gd name="connsiteY408" fmla="*/ 426196 h 642363"/>
                  <a:gd name="connsiteX409" fmla="*/ 32745 w 667433"/>
                  <a:gd name="connsiteY409" fmla="*/ 427475 h 642363"/>
                  <a:gd name="connsiteX410" fmla="*/ 31466 w 667433"/>
                  <a:gd name="connsiteY410" fmla="*/ 428012 h 642363"/>
                  <a:gd name="connsiteX411" fmla="*/ 28652 w 667433"/>
                  <a:gd name="connsiteY411" fmla="*/ 428012 h 642363"/>
                  <a:gd name="connsiteX412" fmla="*/ 27117 w 667433"/>
                  <a:gd name="connsiteY412" fmla="*/ 430570 h 642363"/>
                  <a:gd name="connsiteX413" fmla="*/ 24559 w 667433"/>
                  <a:gd name="connsiteY413" fmla="*/ 432335 h 642363"/>
                  <a:gd name="connsiteX414" fmla="*/ 24559 w 667433"/>
                  <a:gd name="connsiteY414" fmla="*/ 435917 h 642363"/>
                  <a:gd name="connsiteX415" fmla="*/ 23791 w 667433"/>
                  <a:gd name="connsiteY415" fmla="*/ 436940 h 642363"/>
                  <a:gd name="connsiteX416" fmla="*/ 19954 w 667433"/>
                  <a:gd name="connsiteY416" fmla="*/ 435406 h 642363"/>
                  <a:gd name="connsiteX417" fmla="*/ 17140 w 667433"/>
                  <a:gd name="connsiteY417" fmla="*/ 434894 h 642363"/>
                  <a:gd name="connsiteX418" fmla="*/ 16117 w 667433"/>
                  <a:gd name="connsiteY418" fmla="*/ 434126 h 642363"/>
                  <a:gd name="connsiteX419" fmla="*/ 15861 w 667433"/>
                  <a:gd name="connsiteY419" fmla="*/ 433359 h 642363"/>
                  <a:gd name="connsiteX420" fmla="*/ 16372 w 667433"/>
                  <a:gd name="connsiteY420" fmla="*/ 431824 h 642363"/>
                  <a:gd name="connsiteX421" fmla="*/ 16117 w 667433"/>
                  <a:gd name="connsiteY421" fmla="*/ 430033 h 642363"/>
                  <a:gd name="connsiteX422" fmla="*/ 15093 w 667433"/>
                  <a:gd name="connsiteY422" fmla="*/ 428498 h 642363"/>
                  <a:gd name="connsiteX423" fmla="*/ 14326 w 667433"/>
                  <a:gd name="connsiteY423" fmla="*/ 425173 h 642363"/>
                  <a:gd name="connsiteX424" fmla="*/ 17396 w 667433"/>
                  <a:gd name="connsiteY424" fmla="*/ 416730 h 642363"/>
                  <a:gd name="connsiteX425" fmla="*/ 17907 w 667433"/>
                  <a:gd name="connsiteY425" fmla="*/ 412126 h 642363"/>
                  <a:gd name="connsiteX426" fmla="*/ 17140 w 667433"/>
                  <a:gd name="connsiteY426" fmla="*/ 408544 h 642363"/>
                  <a:gd name="connsiteX427" fmla="*/ 14070 w 667433"/>
                  <a:gd name="connsiteY427" fmla="*/ 403684 h 642363"/>
                  <a:gd name="connsiteX428" fmla="*/ 13303 w 667433"/>
                  <a:gd name="connsiteY428" fmla="*/ 401893 h 642363"/>
                  <a:gd name="connsiteX429" fmla="*/ 13303 w 667433"/>
                  <a:gd name="connsiteY429" fmla="*/ 398823 h 642363"/>
                  <a:gd name="connsiteX430" fmla="*/ 14582 w 667433"/>
                  <a:gd name="connsiteY430" fmla="*/ 395242 h 642363"/>
                  <a:gd name="connsiteX431" fmla="*/ 15349 w 667433"/>
                  <a:gd name="connsiteY431" fmla="*/ 393962 h 642363"/>
                  <a:gd name="connsiteX432" fmla="*/ 17140 w 667433"/>
                  <a:gd name="connsiteY432" fmla="*/ 392428 h 642363"/>
                  <a:gd name="connsiteX433" fmla="*/ 19698 w 667433"/>
                  <a:gd name="connsiteY433" fmla="*/ 391405 h 642363"/>
                  <a:gd name="connsiteX434" fmla="*/ 20466 w 667433"/>
                  <a:gd name="connsiteY434" fmla="*/ 389358 h 642363"/>
                  <a:gd name="connsiteX435" fmla="*/ 19954 w 667433"/>
                  <a:gd name="connsiteY435" fmla="*/ 388079 h 642363"/>
                  <a:gd name="connsiteX436" fmla="*/ 18675 w 667433"/>
                  <a:gd name="connsiteY436" fmla="*/ 386544 h 642363"/>
                  <a:gd name="connsiteX437" fmla="*/ 14838 w 667433"/>
                  <a:gd name="connsiteY437" fmla="*/ 384753 h 642363"/>
                  <a:gd name="connsiteX438" fmla="*/ 13558 w 667433"/>
                  <a:gd name="connsiteY438" fmla="*/ 383218 h 642363"/>
                  <a:gd name="connsiteX439" fmla="*/ 11512 w 667433"/>
                  <a:gd name="connsiteY439" fmla="*/ 380148 h 642363"/>
                  <a:gd name="connsiteX440" fmla="*/ 10744 w 667433"/>
                  <a:gd name="connsiteY440" fmla="*/ 376823 h 642363"/>
                  <a:gd name="connsiteX441" fmla="*/ 8698 w 667433"/>
                  <a:gd name="connsiteY441" fmla="*/ 374009 h 642363"/>
                  <a:gd name="connsiteX442" fmla="*/ 8186 w 667433"/>
                  <a:gd name="connsiteY442" fmla="*/ 368381 h 642363"/>
                  <a:gd name="connsiteX443" fmla="*/ 9210 w 667433"/>
                  <a:gd name="connsiteY443" fmla="*/ 367101 h 642363"/>
                  <a:gd name="connsiteX444" fmla="*/ 9465 w 667433"/>
                  <a:gd name="connsiteY444" fmla="*/ 365055 h 642363"/>
                  <a:gd name="connsiteX445" fmla="*/ 9210 w 667433"/>
                  <a:gd name="connsiteY445" fmla="*/ 361218 h 642363"/>
                  <a:gd name="connsiteX446" fmla="*/ 6651 w 667433"/>
                  <a:gd name="connsiteY446" fmla="*/ 356613 h 642363"/>
                  <a:gd name="connsiteX447" fmla="*/ 8442 w 667433"/>
                  <a:gd name="connsiteY447" fmla="*/ 351241 h 642363"/>
                  <a:gd name="connsiteX448" fmla="*/ 9210 w 667433"/>
                  <a:gd name="connsiteY448" fmla="*/ 346636 h 642363"/>
                  <a:gd name="connsiteX449" fmla="*/ 9465 w 667433"/>
                  <a:gd name="connsiteY449" fmla="*/ 342287 h 642363"/>
                  <a:gd name="connsiteX450" fmla="*/ 9977 w 667433"/>
                  <a:gd name="connsiteY450" fmla="*/ 339729 h 642363"/>
                  <a:gd name="connsiteX451" fmla="*/ 12279 w 667433"/>
                  <a:gd name="connsiteY451" fmla="*/ 335124 h 642363"/>
                  <a:gd name="connsiteX452" fmla="*/ 14326 w 667433"/>
                  <a:gd name="connsiteY452" fmla="*/ 330264 h 642363"/>
                  <a:gd name="connsiteX453" fmla="*/ 15349 w 667433"/>
                  <a:gd name="connsiteY453" fmla="*/ 326938 h 642363"/>
                  <a:gd name="connsiteX454" fmla="*/ 18419 w 667433"/>
                  <a:gd name="connsiteY454" fmla="*/ 313891 h 642363"/>
                  <a:gd name="connsiteX455" fmla="*/ 19186 w 667433"/>
                  <a:gd name="connsiteY455" fmla="*/ 310591 h 642363"/>
                  <a:gd name="connsiteX456" fmla="*/ 21233 w 667433"/>
                  <a:gd name="connsiteY456" fmla="*/ 303914 h 642363"/>
                  <a:gd name="connsiteX457" fmla="*/ 22001 w 667433"/>
                  <a:gd name="connsiteY457" fmla="*/ 302379 h 642363"/>
                  <a:gd name="connsiteX458" fmla="*/ 27117 w 667433"/>
                  <a:gd name="connsiteY458" fmla="*/ 294218 h 642363"/>
                  <a:gd name="connsiteX459" fmla="*/ 24047 w 667433"/>
                  <a:gd name="connsiteY459" fmla="*/ 291404 h 642363"/>
                  <a:gd name="connsiteX460" fmla="*/ 23024 w 667433"/>
                  <a:gd name="connsiteY460" fmla="*/ 289869 h 642363"/>
                  <a:gd name="connsiteX461" fmla="*/ 22768 w 667433"/>
                  <a:gd name="connsiteY461" fmla="*/ 287311 h 642363"/>
                  <a:gd name="connsiteX462" fmla="*/ 22001 w 667433"/>
                  <a:gd name="connsiteY462" fmla="*/ 285495 h 642363"/>
                  <a:gd name="connsiteX463" fmla="*/ 22256 w 667433"/>
                  <a:gd name="connsiteY463" fmla="*/ 283960 h 642363"/>
                  <a:gd name="connsiteX464" fmla="*/ 23280 w 667433"/>
                  <a:gd name="connsiteY464" fmla="*/ 280916 h 642363"/>
                  <a:gd name="connsiteX465" fmla="*/ 24047 w 667433"/>
                  <a:gd name="connsiteY465" fmla="*/ 277846 h 642363"/>
                  <a:gd name="connsiteX466" fmla="*/ 22768 w 667433"/>
                  <a:gd name="connsiteY466" fmla="*/ 276567 h 642363"/>
                  <a:gd name="connsiteX467" fmla="*/ 22768 w 667433"/>
                  <a:gd name="connsiteY467" fmla="*/ 275800 h 642363"/>
                  <a:gd name="connsiteX468" fmla="*/ 25070 w 667433"/>
                  <a:gd name="connsiteY468" fmla="*/ 274520 h 642363"/>
                  <a:gd name="connsiteX469" fmla="*/ 25326 w 667433"/>
                  <a:gd name="connsiteY469" fmla="*/ 270683 h 642363"/>
                  <a:gd name="connsiteX470" fmla="*/ 26349 w 667433"/>
                  <a:gd name="connsiteY470" fmla="*/ 267869 h 642363"/>
                  <a:gd name="connsiteX471" fmla="*/ 28140 w 667433"/>
                  <a:gd name="connsiteY471" fmla="*/ 265541 h 642363"/>
                  <a:gd name="connsiteX472" fmla="*/ 29163 w 667433"/>
                  <a:gd name="connsiteY472" fmla="*/ 263776 h 642363"/>
                  <a:gd name="connsiteX473" fmla="*/ 29420 w 667433"/>
                  <a:gd name="connsiteY473" fmla="*/ 260706 h 642363"/>
                  <a:gd name="connsiteX474" fmla="*/ 29420 w 667433"/>
                  <a:gd name="connsiteY474" fmla="*/ 256843 h 642363"/>
                  <a:gd name="connsiteX475" fmla="*/ 28396 w 667433"/>
                  <a:gd name="connsiteY475" fmla="*/ 251752 h 642363"/>
                  <a:gd name="connsiteX476" fmla="*/ 27629 w 667433"/>
                  <a:gd name="connsiteY476" fmla="*/ 245587 h 642363"/>
                  <a:gd name="connsiteX477" fmla="*/ 26605 w 667433"/>
                  <a:gd name="connsiteY477" fmla="*/ 240727 h 642363"/>
                  <a:gd name="connsiteX478" fmla="*/ 24559 w 667433"/>
                  <a:gd name="connsiteY478" fmla="*/ 234075 h 642363"/>
                  <a:gd name="connsiteX479" fmla="*/ 23024 w 667433"/>
                  <a:gd name="connsiteY479" fmla="*/ 228728 h 642363"/>
                  <a:gd name="connsiteX480" fmla="*/ 22001 w 667433"/>
                  <a:gd name="connsiteY480" fmla="*/ 222589 h 642363"/>
                  <a:gd name="connsiteX481" fmla="*/ 20721 w 667433"/>
                  <a:gd name="connsiteY481" fmla="*/ 217959 h 642363"/>
                  <a:gd name="connsiteX482" fmla="*/ 19698 w 667433"/>
                  <a:gd name="connsiteY482" fmla="*/ 214658 h 642363"/>
                  <a:gd name="connsiteX483" fmla="*/ 15349 w 667433"/>
                  <a:gd name="connsiteY483" fmla="*/ 210028 h 642363"/>
                  <a:gd name="connsiteX484" fmla="*/ 13814 w 667433"/>
                  <a:gd name="connsiteY484" fmla="*/ 206728 h 642363"/>
                  <a:gd name="connsiteX485" fmla="*/ 10744 w 667433"/>
                  <a:gd name="connsiteY485" fmla="*/ 201867 h 642363"/>
                  <a:gd name="connsiteX486" fmla="*/ 256 w 667433"/>
                  <a:gd name="connsiteY486" fmla="*/ 187030 h 642363"/>
                  <a:gd name="connsiteX487" fmla="*/ 0 w 667433"/>
                  <a:gd name="connsiteY487" fmla="*/ 185214 h 642363"/>
                  <a:gd name="connsiteX488" fmla="*/ 256 w 667433"/>
                  <a:gd name="connsiteY488" fmla="*/ 179099 h 642363"/>
                  <a:gd name="connsiteX489" fmla="*/ 1791 w 667433"/>
                  <a:gd name="connsiteY489" fmla="*/ 171425 h 642363"/>
                  <a:gd name="connsiteX490" fmla="*/ 3326 w 667433"/>
                  <a:gd name="connsiteY490" fmla="*/ 171655 h 642363"/>
                  <a:gd name="connsiteX491" fmla="*/ 4861 w 667433"/>
                  <a:gd name="connsiteY491" fmla="*/ 172423 h 642363"/>
                  <a:gd name="connsiteX492" fmla="*/ 5628 w 667433"/>
                  <a:gd name="connsiteY492" fmla="*/ 171911 h 642363"/>
                  <a:gd name="connsiteX493" fmla="*/ 6907 w 667433"/>
                  <a:gd name="connsiteY493" fmla="*/ 168330 h 642363"/>
                  <a:gd name="connsiteX494" fmla="*/ 7163 w 667433"/>
                  <a:gd name="connsiteY494" fmla="*/ 166795 h 642363"/>
                  <a:gd name="connsiteX495" fmla="*/ 6907 w 667433"/>
                  <a:gd name="connsiteY495" fmla="*/ 163725 h 642363"/>
                  <a:gd name="connsiteX496" fmla="*/ 6395 w 667433"/>
                  <a:gd name="connsiteY496" fmla="*/ 159376 h 642363"/>
                  <a:gd name="connsiteX497" fmla="*/ 5884 w 667433"/>
                  <a:gd name="connsiteY497" fmla="*/ 156050 h 642363"/>
                  <a:gd name="connsiteX498" fmla="*/ 4093 w 667433"/>
                  <a:gd name="connsiteY498" fmla="*/ 150678 h 642363"/>
                  <a:gd name="connsiteX499" fmla="*/ 1279 w 667433"/>
                  <a:gd name="connsiteY499" fmla="*/ 144282 h 642363"/>
                  <a:gd name="connsiteX500" fmla="*/ 1535 w 667433"/>
                  <a:gd name="connsiteY500" fmla="*/ 142236 h 642363"/>
                  <a:gd name="connsiteX501" fmla="*/ 2558 w 667433"/>
                  <a:gd name="connsiteY501" fmla="*/ 140957 h 642363"/>
                  <a:gd name="connsiteX502" fmla="*/ 3838 w 667433"/>
                  <a:gd name="connsiteY502" fmla="*/ 140445 h 642363"/>
                  <a:gd name="connsiteX503" fmla="*/ 6395 w 667433"/>
                  <a:gd name="connsiteY503" fmla="*/ 140189 h 642363"/>
                  <a:gd name="connsiteX504" fmla="*/ 11768 w 667433"/>
                  <a:gd name="connsiteY504" fmla="*/ 140189 h 642363"/>
                  <a:gd name="connsiteX505" fmla="*/ 19698 w 667433"/>
                  <a:gd name="connsiteY505" fmla="*/ 139422 h 642363"/>
                  <a:gd name="connsiteX506" fmla="*/ 22256 w 667433"/>
                  <a:gd name="connsiteY506" fmla="*/ 138654 h 642363"/>
                  <a:gd name="connsiteX507" fmla="*/ 23535 w 667433"/>
                  <a:gd name="connsiteY507" fmla="*/ 137631 h 642363"/>
                  <a:gd name="connsiteX508" fmla="*/ 24303 w 667433"/>
                  <a:gd name="connsiteY508" fmla="*/ 136352 h 642363"/>
                  <a:gd name="connsiteX509" fmla="*/ 26094 w 667433"/>
                  <a:gd name="connsiteY509" fmla="*/ 129700 h 642363"/>
                  <a:gd name="connsiteX510" fmla="*/ 26349 w 667433"/>
                  <a:gd name="connsiteY510" fmla="*/ 125608 h 642363"/>
                  <a:gd name="connsiteX511" fmla="*/ 25582 w 667433"/>
                  <a:gd name="connsiteY511" fmla="*/ 123049 h 642363"/>
                  <a:gd name="connsiteX512" fmla="*/ 23535 w 667433"/>
                  <a:gd name="connsiteY512" fmla="*/ 120491 h 642363"/>
                  <a:gd name="connsiteX513" fmla="*/ 23280 w 667433"/>
                  <a:gd name="connsiteY513" fmla="*/ 118956 h 642363"/>
                  <a:gd name="connsiteX514" fmla="*/ 22768 w 667433"/>
                  <a:gd name="connsiteY514" fmla="*/ 114352 h 642363"/>
                  <a:gd name="connsiteX515" fmla="*/ 22256 w 667433"/>
                  <a:gd name="connsiteY515" fmla="*/ 113072 h 642363"/>
                  <a:gd name="connsiteX516" fmla="*/ 19954 w 667433"/>
                  <a:gd name="connsiteY516" fmla="*/ 109491 h 642363"/>
                  <a:gd name="connsiteX517" fmla="*/ 19954 w 667433"/>
                  <a:gd name="connsiteY517" fmla="*/ 107956 h 642363"/>
                  <a:gd name="connsiteX518" fmla="*/ 20977 w 667433"/>
                  <a:gd name="connsiteY518" fmla="*/ 106677 h 642363"/>
                  <a:gd name="connsiteX519" fmla="*/ 26861 w 667433"/>
                  <a:gd name="connsiteY519" fmla="*/ 104118 h 642363"/>
                  <a:gd name="connsiteX520" fmla="*/ 29931 w 667433"/>
                  <a:gd name="connsiteY520" fmla="*/ 102584 h 642363"/>
                  <a:gd name="connsiteX521" fmla="*/ 32233 w 667433"/>
                  <a:gd name="connsiteY521" fmla="*/ 99770 h 642363"/>
                  <a:gd name="connsiteX522" fmla="*/ 35303 w 667433"/>
                  <a:gd name="connsiteY522" fmla="*/ 96956 h 642363"/>
                  <a:gd name="connsiteX523" fmla="*/ 38117 w 667433"/>
                  <a:gd name="connsiteY523" fmla="*/ 93118 h 642363"/>
                  <a:gd name="connsiteX524" fmla="*/ 38885 w 667433"/>
                  <a:gd name="connsiteY524" fmla="*/ 92863 h 642363"/>
                  <a:gd name="connsiteX525" fmla="*/ 41187 w 667433"/>
                  <a:gd name="connsiteY525" fmla="*/ 92863 h 642363"/>
                  <a:gd name="connsiteX526" fmla="*/ 42978 w 667433"/>
                  <a:gd name="connsiteY526" fmla="*/ 92095 h 642363"/>
                  <a:gd name="connsiteX527" fmla="*/ 44768 w 667433"/>
                  <a:gd name="connsiteY527" fmla="*/ 90816 h 642363"/>
                  <a:gd name="connsiteX528" fmla="*/ 46303 w 667433"/>
                  <a:gd name="connsiteY528" fmla="*/ 88513 h 642363"/>
                  <a:gd name="connsiteX529" fmla="*/ 47071 w 667433"/>
                  <a:gd name="connsiteY529" fmla="*/ 88002 h 642363"/>
                  <a:gd name="connsiteX530" fmla="*/ 49117 w 667433"/>
                  <a:gd name="connsiteY530" fmla="*/ 88513 h 642363"/>
                  <a:gd name="connsiteX531" fmla="*/ 52699 w 667433"/>
                  <a:gd name="connsiteY531" fmla="*/ 89793 h 642363"/>
                  <a:gd name="connsiteX532" fmla="*/ 58327 w 667433"/>
                  <a:gd name="connsiteY532" fmla="*/ 94142 h 642363"/>
                  <a:gd name="connsiteX533" fmla="*/ 59606 w 667433"/>
                  <a:gd name="connsiteY533" fmla="*/ 95677 h 642363"/>
                  <a:gd name="connsiteX534" fmla="*/ 60629 w 667433"/>
                  <a:gd name="connsiteY534" fmla="*/ 99002 h 642363"/>
                  <a:gd name="connsiteX535" fmla="*/ 61908 w 667433"/>
                  <a:gd name="connsiteY535" fmla="*/ 100537 h 642363"/>
                  <a:gd name="connsiteX536" fmla="*/ 65234 w 667433"/>
                  <a:gd name="connsiteY536" fmla="*/ 102072 h 642363"/>
                  <a:gd name="connsiteX537" fmla="*/ 67536 w 667433"/>
                  <a:gd name="connsiteY537" fmla="*/ 102584 h 642363"/>
                  <a:gd name="connsiteX538" fmla="*/ 68304 w 667433"/>
                  <a:gd name="connsiteY538" fmla="*/ 103351 h 642363"/>
                  <a:gd name="connsiteX539" fmla="*/ 73420 w 667433"/>
                  <a:gd name="connsiteY539" fmla="*/ 106933 h 642363"/>
                  <a:gd name="connsiteX540" fmla="*/ 75211 w 667433"/>
                  <a:gd name="connsiteY540" fmla="*/ 107189 h 642363"/>
                  <a:gd name="connsiteX541" fmla="*/ 77258 w 667433"/>
                  <a:gd name="connsiteY541" fmla="*/ 108468 h 642363"/>
                  <a:gd name="connsiteX542" fmla="*/ 80072 w 667433"/>
                  <a:gd name="connsiteY542" fmla="*/ 109491 h 642363"/>
                  <a:gd name="connsiteX543" fmla="*/ 82886 w 667433"/>
                  <a:gd name="connsiteY543" fmla="*/ 109747 h 642363"/>
                  <a:gd name="connsiteX544" fmla="*/ 85700 w 667433"/>
                  <a:gd name="connsiteY544" fmla="*/ 110770 h 642363"/>
                  <a:gd name="connsiteX545" fmla="*/ 88514 w 667433"/>
                  <a:gd name="connsiteY545" fmla="*/ 111281 h 642363"/>
                  <a:gd name="connsiteX546" fmla="*/ 91072 w 667433"/>
                  <a:gd name="connsiteY546" fmla="*/ 110258 h 642363"/>
                  <a:gd name="connsiteX547" fmla="*/ 93886 w 667433"/>
                  <a:gd name="connsiteY547" fmla="*/ 110770 h 642363"/>
                  <a:gd name="connsiteX548" fmla="*/ 99770 w 667433"/>
                  <a:gd name="connsiteY548" fmla="*/ 111537 h 642363"/>
                  <a:gd name="connsiteX549" fmla="*/ 104886 w 667433"/>
                  <a:gd name="connsiteY549" fmla="*/ 112561 h 642363"/>
                  <a:gd name="connsiteX550" fmla="*/ 109491 w 667433"/>
                  <a:gd name="connsiteY550" fmla="*/ 115119 h 642363"/>
                  <a:gd name="connsiteX551" fmla="*/ 113840 w 667433"/>
                  <a:gd name="connsiteY551" fmla="*/ 118445 h 642363"/>
                  <a:gd name="connsiteX552" fmla="*/ 146329 w 667433"/>
                  <a:gd name="connsiteY552" fmla="*/ 85956 h 642363"/>
                  <a:gd name="connsiteX553" fmla="*/ 150934 w 667433"/>
                  <a:gd name="connsiteY553" fmla="*/ 80072 h 642363"/>
                  <a:gd name="connsiteX554" fmla="*/ 152725 w 667433"/>
                  <a:gd name="connsiteY554" fmla="*/ 78793 h 642363"/>
                  <a:gd name="connsiteX555" fmla="*/ 155539 w 667433"/>
                  <a:gd name="connsiteY555" fmla="*/ 77258 h 642363"/>
                  <a:gd name="connsiteX556" fmla="*/ 158353 w 667433"/>
                  <a:gd name="connsiteY556" fmla="*/ 76490 h 642363"/>
                  <a:gd name="connsiteX557" fmla="*/ 162957 w 667433"/>
                  <a:gd name="connsiteY557" fmla="*/ 76490 h 642363"/>
                  <a:gd name="connsiteX558" fmla="*/ 167818 w 667433"/>
                  <a:gd name="connsiteY558" fmla="*/ 77513 h 642363"/>
                  <a:gd name="connsiteX559" fmla="*/ 170376 w 667433"/>
                  <a:gd name="connsiteY559" fmla="*/ 78281 h 642363"/>
                  <a:gd name="connsiteX560" fmla="*/ 174725 w 667433"/>
                  <a:gd name="connsiteY560" fmla="*/ 80839 h 642363"/>
                  <a:gd name="connsiteX561" fmla="*/ 187004 w 667433"/>
                  <a:gd name="connsiteY561" fmla="*/ 85188 h 642363"/>
                  <a:gd name="connsiteX562" fmla="*/ 190842 w 667433"/>
                  <a:gd name="connsiteY562" fmla="*/ 86723 h 642363"/>
                  <a:gd name="connsiteX563" fmla="*/ 193656 w 667433"/>
                  <a:gd name="connsiteY563" fmla="*/ 89025 h 642363"/>
                  <a:gd name="connsiteX564" fmla="*/ 198260 w 667433"/>
                  <a:gd name="connsiteY564" fmla="*/ 91072 h 642363"/>
                  <a:gd name="connsiteX565" fmla="*/ 203888 w 667433"/>
                  <a:gd name="connsiteY565" fmla="*/ 92351 h 642363"/>
                  <a:gd name="connsiteX566" fmla="*/ 206447 w 667433"/>
                  <a:gd name="connsiteY566" fmla="*/ 92863 h 642363"/>
                  <a:gd name="connsiteX567" fmla="*/ 220517 w 667433"/>
                  <a:gd name="connsiteY567" fmla="*/ 95421 h 642363"/>
                  <a:gd name="connsiteX568" fmla="*/ 225122 w 667433"/>
                  <a:gd name="connsiteY568" fmla="*/ 95932 h 642363"/>
                  <a:gd name="connsiteX569" fmla="*/ 230750 w 667433"/>
                  <a:gd name="connsiteY569" fmla="*/ 95932 h 642363"/>
                  <a:gd name="connsiteX570" fmla="*/ 232540 w 667433"/>
                  <a:gd name="connsiteY570" fmla="*/ 96188 h 642363"/>
                  <a:gd name="connsiteX571" fmla="*/ 234843 w 667433"/>
                  <a:gd name="connsiteY571" fmla="*/ 97467 h 642363"/>
                  <a:gd name="connsiteX572" fmla="*/ 238680 w 667433"/>
                  <a:gd name="connsiteY572" fmla="*/ 98490 h 642363"/>
                  <a:gd name="connsiteX573" fmla="*/ 242517 w 667433"/>
                  <a:gd name="connsiteY573" fmla="*/ 100537 h 642363"/>
                  <a:gd name="connsiteX574" fmla="*/ 246099 w 667433"/>
                  <a:gd name="connsiteY574" fmla="*/ 101561 h 642363"/>
                  <a:gd name="connsiteX575" fmla="*/ 248401 w 667433"/>
                  <a:gd name="connsiteY575" fmla="*/ 101561 h 642363"/>
                  <a:gd name="connsiteX576" fmla="*/ 259146 w 667433"/>
                  <a:gd name="connsiteY576" fmla="*/ 101049 h 642363"/>
                  <a:gd name="connsiteX577" fmla="*/ 266309 w 667433"/>
                  <a:gd name="connsiteY577" fmla="*/ 100537 h 642363"/>
                  <a:gd name="connsiteX578" fmla="*/ 276286 w 667433"/>
                  <a:gd name="connsiteY578" fmla="*/ 98490 h 642363"/>
                  <a:gd name="connsiteX579" fmla="*/ 293681 w 667433"/>
                  <a:gd name="connsiteY579" fmla="*/ 94909 h 642363"/>
                  <a:gd name="connsiteX580" fmla="*/ 302379 w 667433"/>
                  <a:gd name="connsiteY580" fmla="*/ 92351 h 642363"/>
                  <a:gd name="connsiteX581" fmla="*/ 306728 w 667433"/>
                  <a:gd name="connsiteY581" fmla="*/ 89793 h 642363"/>
                  <a:gd name="connsiteX582" fmla="*/ 309030 w 667433"/>
                  <a:gd name="connsiteY582" fmla="*/ 88258 h 642363"/>
                  <a:gd name="connsiteX583" fmla="*/ 318496 w 667433"/>
                  <a:gd name="connsiteY583" fmla="*/ 85444 h 642363"/>
                  <a:gd name="connsiteX584" fmla="*/ 320542 w 667433"/>
                  <a:gd name="connsiteY584" fmla="*/ 86467 h 642363"/>
                  <a:gd name="connsiteX585" fmla="*/ 323868 w 667433"/>
                  <a:gd name="connsiteY585" fmla="*/ 86723 h 642363"/>
                  <a:gd name="connsiteX586" fmla="*/ 325403 w 667433"/>
                  <a:gd name="connsiteY586" fmla="*/ 86723 h 642363"/>
                  <a:gd name="connsiteX587" fmla="*/ 329752 w 667433"/>
                  <a:gd name="connsiteY587" fmla="*/ 85956 h 642363"/>
                  <a:gd name="connsiteX588" fmla="*/ 338194 w 667433"/>
                  <a:gd name="connsiteY588" fmla="*/ 86467 h 642363"/>
                  <a:gd name="connsiteX589" fmla="*/ 337682 w 667433"/>
                  <a:gd name="connsiteY589" fmla="*/ 84165 h 642363"/>
                  <a:gd name="connsiteX590" fmla="*/ 343566 w 667433"/>
                  <a:gd name="connsiteY590" fmla="*/ 85444 h 642363"/>
                  <a:gd name="connsiteX591" fmla="*/ 347403 w 667433"/>
                  <a:gd name="connsiteY591" fmla="*/ 86723 h 642363"/>
                  <a:gd name="connsiteX592" fmla="*/ 351752 w 667433"/>
                  <a:gd name="connsiteY592" fmla="*/ 86723 h 642363"/>
                  <a:gd name="connsiteX593" fmla="*/ 357125 w 667433"/>
                  <a:gd name="connsiteY593" fmla="*/ 86211 h 642363"/>
                  <a:gd name="connsiteX594" fmla="*/ 359683 w 667433"/>
                  <a:gd name="connsiteY594" fmla="*/ 86723 h 642363"/>
                  <a:gd name="connsiteX595" fmla="*/ 361729 w 667433"/>
                  <a:gd name="connsiteY595" fmla="*/ 88002 h 642363"/>
                  <a:gd name="connsiteX596" fmla="*/ 368381 w 667433"/>
                  <a:gd name="connsiteY596" fmla="*/ 90304 h 642363"/>
                  <a:gd name="connsiteX597" fmla="*/ 369916 w 667433"/>
                  <a:gd name="connsiteY597" fmla="*/ 87746 h 642363"/>
                  <a:gd name="connsiteX598" fmla="*/ 370171 w 667433"/>
                  <a:gd name="connsiteY598" fmla="*/ 87746 h 642363"/>
                  <a:gd name="connsiteX599" fmla="*/ 377846 w 667433"/>
                  <a:gd name="connsiteY599" fmla="*/ 89281 h 642363"/>
                  <a:gd name="connsiteX600" fmla="*/ 379893 w 667433"/>
                  <a:gd name="connsiteY600" fmla="*/ 90304 h 642363"/>
                  <a:gd name="connsiteX601" fmla="*/ 380660 w 667433"/>
                  <a:gd name="connsiteY601" fmla="*/ 90560 h 642363"/>
                  <a:gd name="connsiteX602" fmla="*/ 389870 w 667433"/>
                  <a:gd name="connsiteY602" fmla="*/ 91072 h 642363"/>
                  <a:gd name="connsiteX603" fmla="*/ 395753 w 667433"/>
                  <a:gd name="connsiteY603" fmla="*/ 91584 h 642363"/>
                  <a:gd name="connsiteX604" fmla="*/ 403940 w 667433"/>
                  <a:gd name="connsiteY604" fmla="*/ 92607 h 642363"/>
                  <a:gd name="connsiteX605" fmla="*/ 413405 w 667433"/>
                  <a:gd name="connsiteY605" fmla="*/ 93630 h 642363"/>
                  <a:gd name="connsiteX606" fmla="*/ 416475 w 667433"/>
                  <a:gd name="connsiteY606" fmla="*/ 93630 h 642363"/>
                  <a:gd name="connsiteX607" fmla="*/ 418010 w 667433"/>
                  <a:gd name="connsiteY607" fmla="*/ 92351 h 642363"/>
                  <a:gd name="connsiteX608" fmla="*/ 418521 w 667433"/>
                  <a:gd name="connsiteY608" fmla="*/ 91072 h 642363"/>
                  <a:gd name="connsiteX609" fmla="*/ 418521 w 667433"/>
                  <a:gd name="connsiteY609" fmla="*/ 88770 h 642363"/>
                  <a:gd name="connsiteX610" fmla="*/ 417754 w 667433"/>
                  <a:gd name="connsiteY610" fmla="*/ 82886 h 642363"/>
                  <a:gd name="connsiteX611" fmla="*/ 418010 w 667433"/>
                  <a:gd name="connsiteY611" fmla="*/ 80839 h 642363"/>
                  <a:gd name="connsiteX612" fmla="*/ 420312 w 667433"/>
                  <a:gd name="connsiteY612" fmla="*/ 75722 h 642363"/>
                  <a:gd name="connsiteX613" fmla="*/ 422615 w 667433"/>
                  <a:gd name="connsiteY613" fmla="*/ 72908 h 642363"/>
                  <a:gd name="connsiteX614" fmla="*/ 424917 w 667433"/>
                  <a:gd name="connsiteY614" fmla="*/ 69071 h 642363"/>
                  <a:gd name="connsiteX615" fmla="*/ 425684 w 667433"/>
                  <a:gd name="connsiteY615" fmla="*/ 66769 h 642363"/>
                  <a:gd name="connsiteX616" fmla="*/ 425684 w 667433"/>
                  <a:gd name="connsiteY616" fmla="*/ 63443 h 642363"/>
                  <a:gd name="connsiteX617" fmla="*/ 424661 w 667433"/>
                  <a:gd name="connsiteY617" fmla="*/ 58583 h 642363"/>
                  <a:gd name="connsiteX618" fmla="*/ 423894 w 667433"/>
                  <a:gd name="connsiteY618" fmla="*/ 53211 h 642363"/>
                  <a:gd name="connsiteX619" fmla="*/ 423638 w 667433"/>
                  <a:gd name="connsiteY619" fmla="*/ 50140 h 642363"/>
                  <a:gd name="connsiteX620" fmla="*/ 423894 w 667433"/>
                  <a:gd name="connsiteY620" fmla="*/ 47583 h 642363"/>
                  <a:gd name="connsiteX621" fmla="*/ 424917 w 667433"/>
                  <a:gd name="connsiteY621" fmla="*/ 46048 h 642363"/>
                  <a:gd name="connsiteX622" fmla="*/ 427731 w 667433"/>
                  <a:gd name="connsiteY622" fmla="*/ 44513 h 642363"/>
                  <a:gd name="connsiteX623" fmla="*/ 433871 w 667433"/>
                  <a:gd name="connsiteY623" fmla="*/ 41954 h 642363"/>
                  <a:gd name="connsiteX624" fmla="*/ 436173 w 667433"/>
                  <a:gd name="connsiteY624" fmla="*/ 41443 h 642363"/>
                  <a:gd name="connsiteX625" fmla="*/ 441801 w 667433"/>
                  <a:gd name="connsiteY625" fmla="*/ 41443 h 642363"/>
                  <a:gd name="connsiteX626" fmla="*/ 444103 w 667433"/>
                  <a:gd name="connsiteY626" fmla="*/ 42210 h 642363"/>
                  <a:gd name="connsiteX627" fmla="*/ 450499 w 667433"/>
                  <a:gd name="connsiteY627" fmla="*/ 43234 h 642363"/>
                  <a:gd name="connsiteX628" fmla="*/ 452034 w 667433"/>
                  <a:gd name="connsiteY628" fmla="*/ 41699 h 642363"/>
                  <a:gd name="connsiteX629" fmla="*/ 454592 w 667433"/>
                  <a:gd name="connsiteY629" fmla="*/ 41187 h 642363"/>
                  <a:gd name="connsiteX630" fmla="*/ 456894 w 667433"/>
                  <a:gd name="connsiteY630" fmla="*/ 41954 h 642363"/>
                  <a:gd name="connsiteX631" fmla="*/ 459197 w 667433"/>
                  <a:gd name="connsiteY631" fmla="*/ 41954 h 642363"/>
                  <a:gd name="connsiteX632" fmla="*/ 460988 w 667433"/>
                  <a:gd name="connsiteY632" fmla="*/ 42210 h 642363"/>
                  <a:gd name="connsiteX633" fmla="*/ 465592 w 667433"/>
                  <a:gd name="connsiteY633" fmla="*/ 41954 h 642363"/>
                  <a:gd name="connsiteX634" fmla="*/ 466871 w 667433"/>
                  <a:gd name="connsiteY634" fmla="*/ 41954 h 642363"/>
                  <a:gd name="connsiteX635" fmla="*/ 470965 w 667433"/>
                  <a:gd name="connsiteY635" fmla="*/ 43489 h 642363"/>
                  <a:gd name="connsiteX636" fmla="*/ 475313 w 667433"/>
                  <a:gd name="connsiteY636" fmla="*/ 45536 h 642363"/>
                  <a:gd name="connsiteX637" fmla="*/ 482732 w 667433"/>
                  <a:gd name="connsiteY637" fmla="*/ 51164 h 642363"/>
                  <a:gd name="connsiteX638" fmla="*/ 509593 w 667433"/>
                  <a:gd name="connsiteY638" fmla="*/ 56280 h 642363"/>
                  <a:gd name="connsiteX639" fmla="*/ 512663 w 667433"/>
                  <a:gd name="connsiteY639" fmla="*/ 57559 h 642363"/>
                  <a:gd name="connsiteX640" fmla="*/ 514966 w 667433"/>
                  <a:gd name="connsiteY640" fmla="*/ 59094 h 642363"/>
                  <a:gd name="connsiteX641" fmla="*/ 514966 w 667433"/>
                  <a:gd name="connsiteY641" fmla="*/ 57815 h 642363"/>
                  <a:gd name="connsiteX642" fmla="*/ 521361 w 667433"/>
                  <a:gd name="connsiteY642" fmla="*/ 57815 h 642363"/>
                  <a:gd name="connsiteX643" fmla="*/ 522896 w 667433"/>
                  <a:gd name="connsiteY643" fmla="*/ 54490 h 642363"/>
                  <a:gd name="connsiteX644" fmla="*/ 523152 w 667433"/>
                  <a:gd name="connsiteY644" fmla="*/ 53978 h 642363"/>
                  <a:gd name="connsiteX645" fmla="*/ 527757 w 667433"/>
                  <a:gd name="connsiteY645" fmla="*/ 53722 h 642363"/>
                  <a:gd name="connsiteX646" fmla="*/ 529036 w 667433"/>
                  <a:gd name="connsiteY646" fmla="*/ 48606 h 642363"/>
                  <a:gd name="connsiteX647" fmla="*/ 530315 w 667433"/>
                  <a:gd name="connsiteY647" fmla="*/ 48606 h 642363"/>
                  <a:gd name="connsiteX648" fmla="*/ 533129 w 667433"/>
                  <a:gd name="connsiteY648" fmla="*/ 49629 h 642363"/>
                  <a:gd name="connsiteX649" fmla="*/ 533896 w 667433"/>
                  <a:gd name="connsiteY649" fmla="*/ 48094 h 642363"/>
                  <a:gd name="connsiteX650" fmla="*/ 535431 w 667433"/>
                  <a:gd name="connsiteY650" fmla="*/ 47838 h 642363"/>
                  <a:gd name="connsiteX651" fmla="*/ 537989 w 667433"/>
                  <a:gd name="connsiteY651" fmla="*/ 49629 h 642363"/>
                  <a:gd name="connsiteX652" fmla="*/ 539524 w 667433"/>
                  <a:gd name="connsiteY652" fmla="*/ 51420 h 642363"/>
                  <a:gd name="connsiteX653" fmla="*/ 543362 w 667433"/>
                  <a:gd name="connsiteY653" fmla="*/ 53722 h 642363"/>
                  <a:gd name="connsiteX654" fmla="*/ 545664 w 667433"/>
                  <a:gd name="connsiteY654" fmla="*/ 54234 h 642363"/>
                  <a:gd name="connsiteX655" fmla="*/ 547455 w 667433"/>
                  <a:gd name="connsiteY655" fmla="*/ 51164 h 642363"/>
                  <a:gd name="connsiteX656" fmla="*/ 548734 w 667433"/>
                  <a:gd name="connsiteY656" fmla="*/ 46559 h 642363"/>
                  <a:gd name="connsiteX657" fmla="*/ 552571 w 667433"/>
                  <a:gd name="connsiteY657" fmla="*/ 47326 h 642363"/>
                  <a:gd name="connsiteX658" fmla="*/ 552827 w 667433"/>
                  <a:gd name="connsiteY658" fmla="*/ 45536 h 642363"/>
                  <a:gd name="connsiteX659" fmla="*/ 555385 w 667433"/>
                  <a:gd name="connsiteY659" fmla="*/ 40931 h 642363"/>
                  <a:gd name="connsiteX660" fmla="*/ 559478 w 667433"/>
                  <a:gd name="connsiteY660" fmla="*/ 37349 h 642363"/>
                  <a:gd name="connsiteX661" fmla="*/ 562804 w 667433"/>
                  <a:gd name="connsiteY661" fmla="*/ 35303 h 642363"/>
                  <a:gd name="connsiteX662" fmla="*/ 565618 w 667433"/>
                  <a:gd name="connsiteY662" fmla="*/ 33001 h 642363"/>
                  <a:gd name="connsiteX663" fmla="*/ 569711 w 667433"/>
                  <a:gd name="connsiteY663" fmla="*/ 32489 h 642363"/>
                  <a:gd name="connsiteX664" fmla="*/ 572269 w 667433"/>
                  <a:gd name="connsiteY664" fmla="*/ 29163 h 642363"/>
                  <a:gd name="connsiteX665" fmla="*/ 576618 w 667433"/>
                  <a:gd name="connsiteY665" fmla="*/ 26094 h 642363"/>
                  <a:gd name="connsiteX666" fmla="*/ 578664 w 667433"/>
                  <a:gd name="connsiteY666" fmla="*/ 26094 h 642363"/>
                  <a:gd name="connsiteX667" fmla="*/ 582246 w 667433"/>
                  <a:gd name="connsiteY667" fmla="*/ 27629 h 642363"/>
                  <a:gd name="connsiteX668" fmla="*/ 583269 w 667433"/>
                  <a:gd name="connsiteY668" fmla="*/ 27373 h 642363"/>
                  <a:gd name="connsiteX669" fmla="*/ 588641 w 667433"/>
                  <a:gd name="connsiteY669" fmla="*/ 22768 h 642363"/>
                  <a:gd name="connsiteX670" fmla="*/ 588897 w 667433"/>
                  <a:gd name="connsiteY670" fmla="*/ 21489 h 642363"/>
                  <a:gd name="connsiteX671" fmla="*/ 586083 w 667433"/>
                  <a:gd name="connsiteY671" fmla="*/ 11000 h 642363"/>
                  <a:gd name="connsiteX672" fmla="*/ 586083 w 667433"/>
                  <a:gd name="connsiteY672" fmla="*/ 9721 h 642363"/>
                  <a:gd name="connsiteX673" fmla="*/ 587107 w 667433"/>
                  <a:gd name="connsiteY673" fmla="*/ 7419 h 642363"/>
                  <a:gd name="connsiteX674" fmla="*/ 587363 w 667433"/>
                  <a:gd name="connsiteY674" fmla="*/ 3837 h 642363"/>
                  <a:gd name="connsiteX675" fmla="*/ 592479 w 667433"/>
                  <a:gd name="connsiteY675" fmla="*/ 3326 h 642363"/>
                  <a:gd name="connsiteX676" fmla="*/ 598107 w 667433"/>
                  <a:gd name="connsiteY676" fmla="*/ 5116 h 642363"/>
                  <a:gd name="connsiteX677" fmla="*/ 601177 w 667433"/>
                  <a:gd name="connsiteY677" fmla="*/ 5628 h 642363"/>
                  <a:gd name="connsiteX678" fmla="*/ 607317 w 667433"/>
                  <a:gd name="connsiteY678" fmla="*/ 767 h 642363"/>
                  <a:gd name="connsiteX679" fmla="*/ 608340 w 667433"/>
                  <a:gd name="connsiteY679" fmla="*/ 256 h 642363"/>
                  <a:gd name="connsiteX680" fmla="*/ 610642 w 667433"/>
                  <a:gd name="connsiteY680" fmla="*/ 0 h 642363"/>
                  <a:gd name="connsiteX681" fmla="*/ 615247 w 667433"/>
                  <a:gd name="connsiteY681" fmla="*/ 1023 h 642363"/>
                  <a:gd name="connsiteX682" fmla="*/ 619084 w 667433"/>
                  <a:gd name="connsiteY682" fmla="*/ 1279 h 642363"/>
                  <a:gd name="connsiteX683" fmla="*/ 623945 w 667433"/>
                  <a:gd name="connsiteY683" fmla="*/ 2047 h 642363"/>
                  <a:gd name="connsiteX684" fmla="*/ 626503 w 667433"/>
                  <a:gd name="connsiteY684" fmla="*/ 2302 h 642363"/>
                  <a:gd name="connsiteX685" fmla="*/ 631364 w 667433"/>
                  <a:gd name="connsiteY685" fmla="*/ 3837 h 642363"/>
                  <a:gd name="connsiteX686" fmla="*/ 655410 w 667433"/>
                  <a:gd name="connsiteY686" fmla="*/ 7675 h 64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</a:cxnLst>
                <a:rect l="l" t="t" r="r" b="b"/>
                <a:pathLst>
                  <a:path w="667433" h="642363">
                    <a:moveTo>
                      <a:pt x="655410" y="7675"/>
                    </a:moveTo>
                    <a:lnTo>
                      <a:pt x="655922" y="7930"/>
                    </a:lnTo>
                    <a:lnTo>
                      <a:pt x="660271" y="7675"/>
                    </a:lnTo>
                    <a:lnTo>
                      <a:pt x="662574" y="8442"/>
                    </a:lnTo>
                    <a:lnTo>
                      <a:pt x="664364" y="9465"/>
                    </a:lnTo>
                    <a:lnTo>
                      <a:pt x="664620" y="10489"/>
                    </a:lnTo>
                    <a:lnTo>
                      <a:pt x="665899" y="11256"/>
                    </a:lnTo>
                    <a:lnTo>
                      <a:pt x="665132" y="13047"/>
                    </a:lnTo>
                    <a:lnTo>
                      <a:pt x="664876" y="15093"/>
                    </a:lnTo>
                    <a:lnTo>
                      <a:pt x="667434" y="15605"/>
                    </a:lnTo>
                    <a:lnTo>
                      <a:pt x="650038" y="29931"/>
                    </a:lnTo>
                    <a:lnTo>
                      <a:pt x="645178" y="34024"/>
                    </a:lnTo>
                    <a:lnTo>
                      <a:pt x="644155" y="35047"/>
                    </a:lnTo>
                    <a:lnTo>
                      <a:pt x="643643" y="36582"/>
                    </a:lnTo>
                    <a:lnTo>
                      <a:pt x="643899" y="38117"/>
                    </a:lnTo>
                    <a:lnTo>
                      <a:pt x="641085" y="41443"/>
                    </a:lnTo>
                    <a:lnTo>
                      <a:pt x="642364" y="42466"/>
                    </a:lnTo>
                    <a:lnTo>
                      <a:pt x="640573" y="42722"/>
                    </a:lnTo>
                    <a:lnTo>
                      <a:pt x="636736" y="42978"/>
                    </a:lnTo>
                    <a:lnTo>
                      <a:pt x="638271" y="48606"/>
                    </a:lnTo>
                    <a:lnTo>
                      <a:pt x="638527" y="52187"/>
                    </a:lnTo>
                    <a:lnTo>
                      <a:pt x="641341" y="55513"/>
                    </a:lnTo>
                    <a:lnTo>
                      <a:pt x="642108" y="58839"/>
                    </a:lnTo>
                    <a:lnTo>
                      <a:pt x="640829" y="61397"/>
                    </a:lnTo>
                    <a:lnTo>
                      <a:pt x="641852" y="62164"/>
                    </a:lnTo>
                    <a:lnTo>
                      <a:pt x="639550" y="68304"/>
                    </a:lnTo>
                    <a:lnTo>
                      <a:pt x="638015" y="68816"/>
                    </a:lnTo>
                    <a:lnTo>
                      <a:pt x="637759" y="70862"/>
                    </a:lnTo>
                    <a:lnTo>
                      <a:pt x="635968" y="70862"/>
                    </a:lnTo>
                    <a:lnTo>
                      <a:pt x="634178" y="70095"/>
                    </a:lnTo>
                    <a:lnTo>
                      <a:pt x="628805" y="74699"/>
                    </a:lnTo>
                    <a:lnTo>
                      <a:pt x="629573" y="77258"/>
                    </a:lnTo>
                    <a:lnTo>
                      <a:pt x="625736" y="78025"/>
                    </a:lnTo>
                    <a:lnTo>
                      <a:pt x="626247" y="80583"/>
                    </a:lnTo>
                    <a:lnTo>
                      <a:pt x="626503" y="83909"/>
                    </a:lnTo>
                    <a:lnTo>
                      <a:pt x="627014" y="87235"/>
                    </a:lnTo>
                    <a:lnTo>
                      <a:pt x="624968" y="88002"/>
                    </a:lnTo>
                    <a:lnTo>
                      <a:pt x="623433" y="90560"/>
                    </a:lnTo>
                    <a:lnTo>
                      <a:pt x="622410" y="97723"/>
                    </a:lnTo>
                    <a:lnTo>
                      <a:pt x="622922" y="98490"/>
                    </a:lnTo>
                    <a:lnTo>
                      <a:pt x="621898" y="101049"/>
                    </a:lnTo>
                    <a:lnTo>
                      <a:pt x="620108" y="100026"/>
                    </a:lnTo>
                    <a:lnTo>
                      <a:pt x="620108" y="103095"/>
                    </a:lnTo>
                    <a:lnTo>
                      <a:pt x="622154" y="103095"/>
                    </a:lnTo>
                    <a:lnTo>
                      <a:pt x="622666" y="105142"/>
                    </a:lnTo>
                    <a:lnTo>
                      <a:pt x="617805" y="106933"/>
                    </a:lnTo>
                    <a:lnTo>
                      <a:pt x="617294" y="108723"/>
                    </a:lnTo>
                    <a:lnTo>
                      <a:pt x="614223" y="115119"/>
                    </a:lnTo>
                    <a:lnTo>
                      <a:pt x="612177" y="117933"/>
                    </a:lnTo>
                    <a:lnTo>
                      <a:pt x="615247" y="119724"/>
                    </a:lnTo>
                    <a:lnTo>
                      <a:pt x="617037" y="122026"/>
                    </a:lnTo>
                    <a:lnTo>
                      <a:pt x="612945" y="121514"/>
                    </a:lnTo>
                    <a:lnTo>
                      <a:pt x="610642" y="121003"/>
                    </a:lnTo>
                    <a:lnTo>
                      <a:pt x="605782" y="119468"/>
                    </a:lnTo>
                    <a:lnTo>
                      <a:pt x="600409" y="119468"/>
                    </a:lnTo>
                    <a:lnTo>
                      <a:pt x="584037" y="133538"/>
                    </a:lnTo>
                    <a:lnTo>
                      <a:pt x="585316" y="136096"/>
                    </a:lnTo>
                    <a:lnTo>
                      <a:pt x="578921" y="140189"/>
                    </a:lnTo>
                    <a:lnTo>
                      <a:pt x="579176" y="141213"/>
                    </a:lnTo>
                    <a:lnTo>
                      <a:pt x="577386" y="146841"/>
                    </a:lnTo>
                    <a:lnTo>
                      <a:pt x="576874" y="146585"/>
                    </a:lnTo>
                    <a:lnTo>
                      <a:pt x="574316" y="148631"/>
                    </a:lnTo>
                    <a:lnTo>
                      <a:pt x="576362" y="152213"/>
                    </a:lnTo>
                    <a:lnTo>
                      <a:pt x="576874" y="151957"/>
                    </a:lnTo>
                    <a:lnTo>
                      <a:pt x="578409" y="155794"/>
                    </a:lnTo>
                    <a:lnTo>
                      <a:pt x="578153" y="156306"/>
                    </a:lnTo>
                    <a:lnTo>
                      <a:pt x="573037" y="157329"/>
                    </a:lnTo>
                    <a:lnTo>
                      <a:pt x="573804" y="160399"/>
                    </a:lnTo>
                    <a:lnTo>
                      <a:pt x="570223" y="161678"/>
                    </a:lnTo>
                    <a:lnTo>
                      <a:pt x="571758" y="165259"/>
                    </a:lnTo>
                    <a:lnTo>
                      <a:pt x="572269" y="168330"/>
                    </a:lnTo>
                    <a:lnTo>
                      <a:pt x="576362" y="168073"/>
                    </a:lnTo>
                    <a:lnTo>
                      <a:pt x="577386" y="169353"/>
                    </a:lnTo>
                    <a:lnTo>
                      <a:pt x="579432" y="169609"/>
                    </a:lnTo>
                    <a:lnTo>
                      <a:pt x="580455" y="168841"/>
                    </a:lnTo>
                    <a:lnTo>
                      <a:pt x="582246" y="174213"/>
                    </a:lnTo>
                    <a:lnTo>
                      <a:pt x="581479" y="178562"/>
                    </a:lnTo>
                    <a:lnTo>
                      <a:pt x="585828" y="178307"/>
                    </a:lnTo>
                    <a:lnTo>
                      <a:pt x="586851" y="179330"/>
                    </a:lnTo>
                    <a:lnTo>
                      <a:pt x="585060" y="186237"/>
                    </a:lnTo>
                    <a:lnTo>
                      <a:pt x="584804" y="188795"/>
                    </a:lnTo>
                    <a:lnTo>
                      <a:pt x="582502" y="194679"/>
                    </a:lnTo>
                    <a:lnTo>
                      <a:pt x="582758" y="196726"/>
                    </a:lnTo>
                    <a:lnTo>
                      <a:pt x="581735" y="197493"/>
                    </a:lnTo>
                    <a:lnTo>
                      <a:pt x="579176" y="203377"/>
                    </a:lnTo>
                    <a:lnTo>
                      <a:pt x="580967" y="207726"/>
                    </a:lnTo>
                    <a:lnTo>
                      <a:pt x="583014" y="208749"/>
                    </a:lnTo>
                    <a:lnTo>
                      <a:pt x="582502" y="214889"/>
                    </a:lnTo>
                    <a:lnTo>
                      <a:pt x="591455" y="216168"/>
                    </a:lnTo>
                    <a:lnTo>
                      <a:pt x="588641" y="223075"/>
                    </a:lnTo>
                    <a:lnTo>
                      <a:pt x="588386" y="226912"/>
                    </a:lnTo>
                    <a:lnTo>
                      <a:pt x="587618" y="228959"/>
                    </a:lnTo>
                    <a:lnTo>
                      <a:pt x="585828" y="232285"/>
                    </a:lnTo>
                    <a:lnTo>
                      <a:pt x="584804" y="236633"/>
                    </a:lnTo>
                    <a:lnTo>
                      <a:pt x="585572" y="240215"/>
                    </a:lnTo>
                    <a:lnTo>
                      <a:pt x="583014" y="246099"/>
                    </a:lnTo>
                    <a:lnTo>
                      <a:pt x="582502" y="250192"/>
                    </a:lnTo>
                    <a:lnTo>
                      <a:pt x="580455" y="249680"/>
                    </a:lnTo>
                    <a:lnTo>
                      <a:pt x="570478" y="249169"/>
                    </a:lnTo>
                    <a:lnTo>
                      <a:pt x="573037" y="257355"/>
                    </a:lnTo>
                    <a:lnTo>
                      <a:pt x="573548" y="258890"/>
                    </a:lnTo>
                    <a:lnTo>
                      <a:pt x="573548" y="261704"/>
                    </a:lnTo>
                    <a:lnTo>
                      <a:pt x="572781" y="263495"/>
                    </a:lnTo>
                    <a:lnTo>
                      <a:pt x="556920" y="299054"/>
                    </a:lnTo>
                    <a:lnTo>
                      <a:pt x="553082" y="307496"/>
                    </a:lnTo>
                    <a:lnTo>
                      <a:pt x="540548" y="335124"/>
                    </a:lnTo>
                    <a:lnTo>
                      <a:pt x="539780" y="337682"/>
                    </a:lnTo>
                    <a:lnTo>
                      <a:pt x="539524" y="339729"/>
                    </a:lnTo>
                    <a:lnTo>
                      <a:pt x="540036" y="349961"/>
                    </a:lnTo>
                    <a:lnTo>
                      <a:pt x="540548" y="352775"/>
                    </a:lnTo>
                    <a:lnTo>
                      <a:pt x="541571" y="356357"/>
                    </a:lnTo>
                    <a:lnTo>
                      <a:pt x="548990" y="376567"/>
                    </a:lnTo>
                    <a:lnTo>
                      <a:pt x="549501" y="378614"/>
                    </a:lnTo>
                    <a:lnTo>
                      <a:pt x="544641" y="376823"/>
                    </a:lnTo>
                    <a:lnTo>
                      <a:pt x="544641" y="379892"/>
                    </a:lnTo>
                    <a:lnTo>
                      <a:pt x="541315" y="381939"/>
                    </a:lnTo>
                    <a:lnTo>
                      <a:pt x="541827" y="382451"/>
                    </a:lnTo>
                    <a:lnTo>
                      <a:pt x="539013" y="385009"/>
                    </a:lnTo>
                    <a:lnTo>
                      <a:pt x="536454" y="382451"/>
                    </a:lnTo>
                    <a:lnTo>
                      <a:pt x="535175" y="382962"/>
                    </a:lnTo>
                    <a:lnTo>
                      <a:pt x="525198" y="382195"/>
                    </a:lnTo>
                    <a:lnTo>
                      <a:pt x="524431" y="385009"/>
                    </a:lnTo>
                    <a:lnTo>
                      <a:pt x="523152" y="388590"/>
                    </a:lnTo>
                    <a:lnTo>
                      <a:pt x="522384" y="389870"/>
                    </a:lnTo>
                    <a:lnTo>
                      <a:pt x="519826" y="391405"/>
                    </a:lnTo>
                    <a:lnTo>
                      <a:pt x="519570" y="392428"/>
                    </a:lnTo>
                    <a:lnTo>
                      <a:pt x="520594" y="395753"/>
                    </a:lnTo>
                    <a:lnTo>
                      <a:pt x="520594" y="396521"/>
                    </a:lnTo>
                    <a:lnTo>
                      <a:pt x="516500" y="395497"/>
                    </a:lnTo>
                    <a:lnTo>
                      <a:pt x="513942" y="394730"/>
                    </a:lnTo>
                    <a:lnTo>
                      <a:pt x="510872" y="394986"/>
                    </a:lnTo>
                    <a:lnTo>
                      <a:pt x="509849" y="395242"/>
                    </a:lnTo>
                    <a:lnTo>
                      <a:pt x="507547" y="397800"/>
                    </a:lnTo>
                    <a:lnTo>
                      <a:pt x="506268" y="398311"/>
                    </a:lnTo>
                    <a:lnTo>
                      <a:pt x="506012" y="400358"/>
                    </a:lnTo>
                    <a:lnTo>
                      <a:pt x="506523" y="403172"/>
                    </a:lnTo>
                    <a:lnTo>
                      <a:pt x="507803" y="405474"/>
                    </a:lnTo>
                    <a:lnTo>
                      <a:pt x="508570" y="406242"/>
                    </a:lnTo>
                    <a:lnTo>
                      <a:pt x="509593" y="408800"/>
                    </a:lnTo>
                    <a:lnTo>
                      <a:pt x="509593" y="413149"/>
                    </a:lnTo>
                    <a:lnTo>
                      <a:pt x="509849" y="422103"/>
                    </a:lnTo>
                    <a:lnTo>
                      <a:pt x="510105" y="426707"/>
                    </a:lnTo>
                    <a:lnTo>
                      <a:pt x="509593" y="434638"/>
                    </a:lnTo>
                    <a:lnTo>
                      <a:pt x="509849" y="438220"/>
                    </a:lnTo>
                    <a:lnTo>
                      <a:pt x="511640" y="437964"/>
                    </a:lnTo>
                    <a:lnTo>
                      <a:pt x="513175" y="438731"/>
                    </a:lnTo>
                    <a:lnTo>
                      <a:pt x="518035" y="442569"/>
                    </a:lnTo>
                    <a:lnTo>
                      <a:pt x="518547" y="444359"/>
                    </a:lnTo>
                    <a:lnTo>
                      <a:pt x="519570" y="445383"/>
                    </a:lnTo>
                    <a:lnTo>
                      <a:pt x="519570" y="446406"/>
                    </a:lnTo>
                    <a:lnTo>
                      <a:pt x="516756" y="453569"/>
                    </a:lnTo>
                    <a:lnTo>
                      <a:pt x="511895" y="453057"/>
                    </a:lnTo>
                    <a:lnTo>
                      <a:pt x="509593" y="453057"/>
                    </a:lnTo>
                    <a:lnTo>
                      <a:pt x="508058" y="454592"/>
                    </a:lnTo>
                    <a:lnTo>
                      <a:pt x="507035" y="456638"/>
                    </a:lnTo>
                    <a:lnTo>
                      <a:pt x="507803" y="458174"/>
                    </a:lnTo>
                    <a:lnTo>
                      <a:pt x="509849" y="461243"/>
                    </a:lnTo>
                    <a:lnTo>
                      <a:pt x="510105" y="462522"/>
                    </a:lnTo>
                    <a:lnTo>
                      <a:pt x="512663" y="465848"/>
                    </a:lnTo>
                    <a:lnTo>
                      <a:pt x="514454" y="468662"/>
                    </a:lnTo>
                    <a:lnTo>
                      <a:pt x="514454" y="471220"/>
                    </a:lnTo>
                    <a:lnTo>
                      <a:pt x="513686" y="474546"/>
                    </a:lnTo>
                    <a:lnTo>
                      <a:pt x="510361" y="476593"/>
                    </a:lnTo>
                    <a:lnTo>
                      <a:pt x="509082" y="476593"/>
                    </a:lnTo>
                    <a:lnTo>
                      <a:pt x="506779" y="475569"/>
                    </a:lnTo>
                    <a:lnTo>
                      <a:pt x="502430" y="474546"/>
                    </a:lnTo>
                    <a:lnTo>
                      <a:pt x="497314" y="472243"/>
                    </a:lnTo>
                    <a:lnTo>
                      <a:pt x="491686" y="469685"/>
                    </a:lnTo>
                    <a:lnTo>
                      <a:pt x="489639" y="468918"/>
                    </a:lnTo>
                    <a:lnTo>
                      <a:pt x="487337" y="468918"/>
                    </a:lnTo>
                    <a:lnTo>
                      <a:pt x="480430" y="471220"/>
                    </a:lnTo>
                    <a:lnTo>
                      <a:pt x="476593" y="473522"/>
                    </a:lnTo>
                    <a:lnTo>
                      <a:pt x="473522" y="477104"/>
                    </a:lnTo>
                    <a:lnTo>
                      <a:pt x="472499" y="478895"/>
                    </a:lnTo>
                    <a:lnTo>
                      <a:pt x="471220" y="482476"/>
                    </a:lnTo>
                    <a:lnTo>
                      <a:pt x="470965" y="485034"/>
                    </a:lnTo>
                    <a:lnTo>
                      <a:pt x="471476" y="487848"/>
                    </a:lnTo>
                    <a:lnTo>
                      <a:pt x="473011" y="492709"/>
                    </a:lnTo>
                    <a:lnTo>
                      <a:pt x="473779" y="496290"/>
                    </a:lnTo>
                    <a:lnTo>
                      <a:pt x="474290" y="501663"/>
                    </a:lnTo>
                    <a:lnTo>
                      <a:pt x="474802" y="506012"/>
                    </a:lnTo>
                    <a:lnTo>
                      <a:pt x="474546" y="507547"/>
                    </a:lnTo>
                    <a:lnTo>
                      <a:pt x="473267" y="510361"/>
                    </a:lnTo>
                    <a:lnTo>
                      <a:pt x="471220" y="512663"/>
                    </a:lnTo>
                    <a:lnTo>
                      <a:pt x="467895" y="514710"/>
                    </a:lnTo>
                    <a:lnTo>
                      <a:pt x="463546" y="519314"/>
                    </a:lnTo>
                    <a:lnTo>
                      <a:pt x="461499" y="522129"/>
                    </a:lnTo>
                    <a:lnTo>
                      <a:pt x="460220" y="525454"/>
                    </a:lnTo>
                    <a:lnTo>
                      <a:pt x="459197" y="529547"/>
                    </a:lnTo>
                    <a:lnTo>
                      <a:pt x="459197" y="532617"/>
                    </a:lnTo>
                    <a:lnTo>
                      <a:pt x="459453" y="533640"/>
                    </a:lnTo>
                    <a:lnTo>
                      <a:pt x="462011" y="538245"/>
                    </a:lnTo>
                    <a:lnTo>
                      <a:pt x="463290" y="540292"/>
                    </a:lnTo>
                    <a:lnTo>
                      <a:pt x="464313" y="542594"/>
                    </a:lnTo>
                    <a:lnTo>
                      <a:pt x="465336" y="546687"/>
                    </a:lnTo>
                    <a:lnTo>
                      <a:pt x="465848" y="548222"/>
                    </a:lnTo>
                    <a:lnTo>
                      <a:pt x="466104" y="550268"/>
                    </a:lnTo>
                    <a:lnTo>
                      <a:pt x="465848" y="553850"/>
                    </a:lnTo>
                    <a:lnTo>
                      <a:pt x="464825" y="557431"/>
                    </a:lnTo>
                    <a:lnTo>
                      <a:pt x="462778" y="560502"/>
                    </a:lnTo>
                    <a:lnTo>
                      <a:pt x="459708" y="563571"/>
                    </a:lnTo>
                    <a:lnTo>
                      <a:pt x="457406" y="563571"/>
                    </a:lnTo>
                    <a:lnTo>
                      <a:pt x="455359" y="562548"/>
                    </a:lnTo>
                    <a:lnTo>
                      <a:pt x="449987" y="554617"/>
                    </a:lnTo>
                    <a:lnTo>
                      <a:pt x="445127" y="550525"/>
                    </a:lnTo>
                    <a:lnTo>
                      <a:pt x="441801" y="548478"/>
                    </a:lnTo>
                    <a:lnTo>
                      <a:pt x="440266" y="548222"/>
                    </a:lnTo>
                    <a:lnTo>
                      <a:pt x="437708" y="547966"/>
                    </a:lnTo>
                    <a:lnTo>
                      <a:pt x="433871" y="547966"/>
                    </a:lnTo>
                    <a:lnTo>
                      <a:pt x="428243" y="550013"/>
                    </a:lnTo>
                    <a:lnTo>
                      <a:pt x="426708" y="550780"/>
                    </a:lnTo>
                    <a:lnTo>
                      <a:pt x="425173" y="552315"/>
                    </a:lnTo>
                    <a:lnTo>
                      <a:pt x="424405" y="553594"/>
                    </a:lnTo>
                    <a:lnTo>
                      <a:pt x="424405" y="556153"/>
                    </a:lnTo>
                    <a:lnTo>
                      <a:pt x="424917" y="560757"/>
                    </a:lnTo>
                    <a:lnTo>
                      <a:pt x="424405" y="564083"/>
                    </a:lnTo>
                    <a:lnTo>
                      <a:pt x="422358" y="568432"/>
                    </a:lnTo>
                    <a:lnTo>
                      <a:pt x="421591" y="570990"/>
                    </a:lnTo>
                    <a:lnTo>
                      <a:pt x="421335" y="573548"/>
                    </a:lnTo>
                    <a:lnTo>
                      <a:pt x="421335" y="578153"/>
                    </a:lnTo>
                    <a:lnTo>
                      <a:pt x="421847" y="581990"/>
                    </a:lnTo>
                    <a:lnTo>
                      <a:pt x="422870" y="587107"/>
                    </a:lnTo>
                    <a:lnTo>
                      <a:pt x="425173" y="590944"/>
                    </a:lnTo>
                    <a:lnTo>
                      <a:pt x="427219" y="597084"/>
                    </a:lnTo>
                    <a:lnTo>
                      <a:pt x="426708" y="598107"/>
                    </a:lnTo>
                    <a:lnTo>
                      <a:pt x="424149" y="599386"/>
                    </a:lnTo>
                    <a:lnTo>
                      <a:pt x="424917" y="606549"/>
                    </a:lnTo>
                    <a:lnTo>
                      <a:pt x="423126" y="607317"/>
                    </a:lnTo>
                    <a:lnTo>
                      <a:pt x="420824" y="606293"/>
                    </a:lnTo>
                    <a:lnTo>
                      <a:pt x="418521" y="605526"/>
                    </a:lnTo>
                    <a:lnTo>
                      <a:pt x="415452" y="605014"/>
                    </a:lnTo>
                    <a:lnTo>
                      <a:pt x="412893" y="605270"/>
                    </a:lnTo>
                    <a:lnTo>
                      <a:pt x="408289" y="606549"/>
                    </a:lnTo>
                    <a:lnTo>
                      <a:pt x="405986" y="606293"/>
                    </a:lnTo>
                    <a:lnTo>
                      <a:pt x="396009" y="604246"/>
                    </a:lnTo>
                    <a:lnTo>
                      <a:pt x="394730" y="602456"/>
                    </a:lnTo>
                    <a:lnTo>
                      <a:pt x="392684" y="599898"/>
                    </a:lnTo>
                    <a:lnTo>
                      <a:pt x="388079" y="596828"/>
                    </a:lnTo>
                    <a:lnTo>
                      <a:pt x="383218" y="594526"/>
                    </a:lnTo>
                    <a:lnTo>
                      <a:pt x="380148" y="593758"/>
                    </a:lnTo>
                    <a:lnTo>
                      <a:pt x="379381" y="593502"/>
                    </a:lnTo>
                    <a:lnTo>
                      <a:pt x="371451" y="586595"/>
                    </a:lnTo>
                    <a:lnTo>
                      <a:pt x="369916" y="591455"/>
                    </a:lnTo>
                    <a:lnTo>
                      <a:pt x="367613" y="599130"/>
                    </a:lnTo>
                    <a:lnTo>
                      <a:pt x="365055" y="605014"/>
                    </a:lnTo>
                    <a:lnTo>
                      <a:pt x="362497" y="608340"/>
                    </a:lnTo>
                    <a:lnTo>
                      <a:pt x="360194" y="610898"/>
                    </a:lnTo>
                    <a:lnTo>
                      <a:pt x="356357" y="612944"/>
                    </a:lnTo>
                    <a:lnTo>
                      <a:pt x="352776" y="613712"/>
                    </a:lnTo>
                    <a:lnTo>
                      <a:pt x="350473" y="615758"/>
                    </a:lnTo>
                    <a:lnTo>
                      <a:pt x="348938" y="618828"/>
                    </a:lnTo>
                    <a:lnTo>
                      <a:pt x="348171" y="619340"/>
                    </a:lnTo>
                    <a:lnTo>
                      <a:pt x="343055" y="622154"/>
                    </a:lnTo>
                    <a:lnTo>
                      <a:pt x="338450" y="625224"/>
                    </a:lnTo>
                    <a:lnTo>
                      <a:pt x="335124" y="628294"/>
                    </a:lnTo>
                    <a:lnTo>
                      <a:pt x="333078" y="629317"/>
                    </a:lnTo>
                    <a:lnTo>
                      <a:pt x="331798" y="630340"/>
                    </a:lnTo>
                    <a:lnTo>
                      <a:pt x="330008" y="631108"/>
                    </a:lnTo>
                    <a:lnTo>
                      <a:pt x="327450" y="633922"/>
                    </a:lnTo>
                    <a:lnTo>
                      <a:pt x="324636" y="634689"/>
                    </a:lnTo>
                    <a:lnTo>
                      <a:pt x="320798" y="635201"/>
                    </a:lnTo>
                    <a:lnTo>
                      <a:pt x="318752" y="635968"/>
                    </a:lnTo>
                    <a:lnTo>
                      <a:pt x="314403" y="635968"/>
                    </a:lnTo>
                    <a:lnTo>
                      <a:pt x="312356" y="636224"/>
                    </a:lnTo>
                    <a:lnTo>
                      <a:pt x="309286" y="636991"/>
                    </a:lnTo>
                    <a:lnTo>
                      <a:pt x="303914" y="637503"/>
                    </a:lnTo>
                    <a:lnTo>
                      <a:pt x="300844" y="637503"/>
                    </a:lnTo>
                    <a:lnTo>
                      <a:pt x="299054" y="637759"/>
                    </a:lnTo>
                    <a:lnTo>
                      <a:pt x="293425" y="639550"/>
                    </a:lnTo>
                    <a:lnTo>
                      <a:pt x="286518" y="641852"/>
                    </a:lnTo>
                    <a:lnTo>
                      <a:pt x="283193" y="642364"/>
                    </a:lnTo>
                    <a:lnTo>
                      <a:pt x="280123" y="642108"/>
                    </a:lnTo>
                    <a:lnTo>
                      <a:pt x="276797" y="641596"/>
                    </a:lnTo>
                    <a:lnTo>
                      <a:pt x="271425" y="640317"/>
                    </a:lnTo>
                    <a:lnTo>
                      <a:pt x="268099" y="636736"/>
                    </a:lnTo>
                    <a:lnTo>
                      <a:pt x="264774" y="633922"/>
                    </a:lnTo>
                    <a:lnTo>
                      <a:pt x="266309" y="630085"/>
                    </a:lnTo>
                    <a:lnTo>
                      <a:pt x="262215" y="627782"/>
                    </a:lnTo>
                    <a:lnTo>
                      <a:pt x="256587" y="624456"/>
                    </a:lnTo>
                    <a:lnTo>
                      <a:pt x="256587" y="623689"/>
                    </a:lnTo>
                    <a:lnTo>
                      <a:pt x="254541" y="622410"/>
                    </a:lnTo>
                    <a:lnTo>
                      <a:pt x="246355" y="619596"/>
                    </a:lnTo>
                    <a:lnTo>
                      <a:pt x="244564" y="614991"/>
                    </a:lnTo>
                    <a:lnTo>
                      <a:pt x="243029" y="608084"/>
                    </a:lnTo>
                    <a:lnTo>
                      <a:pt x="240982" y="600153"/>
                    </a:lnTo>
                    <a:lnTo>
                      <a:pt x="239703" y="595549"/>
                    </a:lnTo>
                    <a:lnTo>
                      <a:pt x="238168" y="589921"/>
                    </a:lnTo>
                    <a:lnTo>
                      <a:pt x="237657" y="585316"/>
                    </a:lnTo>
                    <a:lnTo>
                      <a:pt x="237145" y="579432"/>
                    </a:lnTo>
                    <a:lnTo>
                      <a:pt x="237401" y="575850"/>
                    </a:lnTo>
                    <a:lnTo>
                      <a:pt x="237913" y="572269"/>
                    </a:lnTo>
                    <a:lnTo>
                      <a:pt x="240471" y="561780"/>
                    </a:lnTo>
                    <a:lnTo>
                      <a:pt x="245331" y="541826"/>
                    </a:lnTo>
                    <a:lnTo>
                      <a:pt x="245587" y="541059"/>
                    </a:lnTo>
                    <a:lnTo>
                      <a:pt x="242773" y="537989"/>
                    </a:lnTo>
                    <a:lnTo>
                      <a:pt x="240727" y="535687"/>
                    </a:lnTo>
                    <a:lnTo>
                      <a:pt x="238680" y="533384"/>
                    </a:lnTo>
                    <a:lnTo>
                      <a:pt x="231773" y="528012"/>
                    </a:lnTo>
                    <a:lnTo>
                      <a:pt x="228191" y="524686"/>
                    </a:lnTo>
                    <a:lnTo>
                      <a:pt x="224866" y="521361"/>
                    </a:lnTo>
                    <a:lnTo>
                      <a:pt x="222819" y="520338"/>
                    </a:lnTo>
                    <a:lnTo>
                      <a:pt x="219749" y="519314"/>
                    </a:lnTo>
                    <a:lnTo>
                      <a:pt x="218470" y="519314"/>
                    </a:lnTo>
                    <a:lnTo>
                      <a:pt x="217959" y="518291"/>
                    </a:lnTo>
                    <a:lnTo>
                      <a:pt x="213354" y="515989"/>
                    </a:lnTo>
                    <a:lnTo>
                      <a:pt x="212075" y="514966"/>
                    </a:lnTo>
                    <a:lnTo>
                      <a:pt x="213354" y="512663"/>
                    </a:lnTo>
                    <a:lnTo>
                      <a:pt x="212842" y="509593"/>
                    </a:lnTo>
                    <a:lnTo>
                      <a:pt x="210796" y="506012"/>
                    </a:lnTo>
                    <a:lnTo>
                      <a:pt x="209261" y="505756"/>
                    </a:lnTo>
                    <a:lnTo>
                      <a:pt x="207726" y="504989"/>
                    </a:lnTo>
                    <a:lnTo>
                      <a:pt x="207470" y="503453"/>
                    </a:lnTo>
                    <a:lnTo>
                      <a:pt x="208237" y="501663"/>
                    </a:lnTo>
                    <a:lnTo>
                      <a:pt x="207470" y="500895"/>
                    </a:lnTo>
                    <a:lnTo>
                      <a:pt x="206447" y="498593"/>
                    </a:lnTo>
                    <a:lnTo>
                      <a:pt x="206191" y="497058"/>
                    </a:lnTo>
                    <a:lnTo>
                      <a:pt x="204656" y="496547"/>
                    </a:lnTo>
                    <a:lnTo>
                      <a:pt x="203633" y="494756"/>
                    </a:lnTo>
                    <a:lnTo>
                      <a:pt x="202609" y="494525"/>
                    </a:lnTo>
                    <a:lnTo>
                      <a:pt x="202609" y="492479"/>
                    </a:lnTo>
                    <a:lnTo>
                      <a:pt x="200819" y="491430"/>
                    </a:lnTo>
                    <a:lnTo>
                      <a:pt x="199284" y="489895"/>
                    </a:lnTo>
                    <a:lnTo>
                      <a:pt x="197237" y="489153"/>
                    </a:lnTo>
                    <a:lnTo>
                      <a:pt x="196214" y="489665"/>
                    </a:lnTo>
                    <a:lnTo>
                      <a:pt x="194679" y="488130"/>
                    </a:lnTo>
                    <a:lnTo>
                      <a:pt x="193144" y="485034"/>
                    </a:lnTo>
                    <a:lnTo>
                      <a:pt x="188283" y="482220"/>
                    </a:lnTo>
                    <a:lnTo>
                      <a:pt x="188539" y="479407"/>
                    </a:lnTo>
                    <a:lnTo>
                      <a:pt x="188283" y="478127"/>
                    </a:lnTo>
                    <a:lnTo>
                      <a:pt x="188539" y="474290"/>
                    </a:lnTo>
                    <a:lnTo>
                      <a:pt x="189307" y="473522"/>
                    </a:lnTo>
                    <a:lnTo>
                      <a:pt x="188539" y="472243"/>
                    </a:lnTo>
                    <a:lnTo>
                      <a:pt x="189307" y="467894"/>
                    </a:lnTo>
                    <a:lnTo>
                      <a:pt x="188539" y="466360"/>
                    </a:lnTo>
                    <a:lnTo>
                      <a:pt x="186749" y="466871"/>
                    </a:lnTo>
                    <a:lnTo>
                      <a:pt x="183423" y="466104"/>
                    </a:lnTo>
                    <a:lnTo>
                      <a:pt x="181888" y="465336"/>
                    </a:lnTo>
                    <a:lnTo>
                      <a:pt x="180865" y="463802"/>
                    </a:lnTo>
                    <a:lnTo>
                      <a:pt x="178306" y="461755"/>
                    </a:lnTo>
                    <a:lnTo>
                      <a:pt x="177283" y="459197"/>
                    </a:lnTo>
                    <a:lnTo>
                      <a:pt x="175492" y="458941"/>
                    </a:lnTo>
                    <a:lnTo>
                      <a:pt x="172423" y="456894"/>
                    </a:lnTo>
                    <a:lnTo>
                      <a:pt x="172423" y="455103"/>
                    </a:lnTo>
                    <a:lnTo>
                      <a:pt x="168330" y="453569"/>
                    </a:lnTo>
                    <a:lnTo>
                      <a:pt x="167050" y="452545"/>
                    </a:lnTo>
                    <a:lnTo>
                      <a:pt x="162701" y="448708"/>
                    </a:lnTo>
                    <a:lnTo>
                      <a:pt x="159376" y="447173"/>
                    </a:lnTo>
                    <a:lnTo>
                      <a:pt x="157841" y="446150"/>
                    </a:lnTo>
                    <a:lnTo>
                      <a:pt x="153236" y="443592"/>
                    </a:lnTo>
                    <a:lnTo>
                      <a:pt x="153236" y="441801"/>
                    </a:lnTo>
                    <a:lnTo>
                      <a:pt x="151190" y="437452"/>
                    </a:lnTo>
                    <a:lnTo>
                      <a:pt x="149143" y="435917"/>
                    </a:lnTo>
                    <a:lnTo>
                      <a:pt x="145050" y="433870"/>
                    </a:lnTo>
                    <a:lnTo>
                      <a:pt x="143515" y="431824"/>
                    </a:lnTo>
                    <a:lnTo>
                      <a:pt x="141980" y="430826"/>
                    </a:lnTo>
                    <a:lnTo>
                      <a:pt x="136608" y="429521"/>
                    </a:lnTo>
                    <a:lnTo>
                      <a:pt x="134561" y="430059"/>
                    </a:lnTo>
                    <a:lnTo>
                      <a:pt x="133794" y="429010"/>
                    </a:lnTo>
                    <a:lnTo>
                      <a:pt x="132515" y="424942"/>
                    </a:lnTo>
                    <a:lnTo>
                      <a:pt x="130212" y="423663"/>
                    </a:lnTo>
                    <a:lnTo>
                      <a:pt x="124073" y="423126"/>
                    </a:lnTo>
                    <a:lnTo>
                      <a:pt x="121770" y="422615"/>
                    </a:lnTo>
                    <a:lnTo>
                      <a:pt x="120235" y="423126"/>
                    </a:lnTo>
                    <a:lnTo>
                      <a:pt x="112817" y="423382"/>
                    </a:lnTo>
                    <a:lnTo>
                      <a:pt x="109491" y="426196"/>
                    </a:lnTo>
                    <a:lnTo>
                      <a:pt x="109235" y="427245"/>
                    </a:lnTo>
                    <a:lnTo>
                      <a:pt x="107700" y="428243"/>
                    </a:lnTo>
                    <a:lnTo>
                      <a:pt x="106421" y="430289"/>
                    </a:lnTo>
                    <a:lnTo>
                      <a:pt x="105654" y="430826"/>
                    </a:lnTo>
                    <a:lnTo>
                      <a:pt x="104119" y="430289"/>
                    </a:lnTo>
                    <a:lnTo>
                      <a:pt x="102584" y="428524"/>
                    </a:lnTo>
                    <a:lnTo>
                      <a:pt x="101305" y="428243"/>
                    </a:lnTo>
                    <a:lnTo>
                      <a:pt x="100026" y="429521"/>
                    </a:lnTo>
                    <a:lnTo>
                      <a:pt x="97723" y="429521"/>
                    </a:lnTo>
                    <a:lnTo>
                      <a:pt x="96444" y="428524"/>
                    </a:lnTo>
                    <a:lnTo>
                      <a:pt x="95165" y="428524"/>
                    </a:lnTo>
                    <a:lnTo>
                      <a:pt x="92351" y="429292"/>
                    </a:lnTo>
                    <a:lnTo>
                      <a:pt x="89537" y="428524"/>
                    </a:lnTo>
                    <a:lnTo>
                      <a:pt x="88002" y="426707"/>
                    </a:lnTo>
                    <a:lnTo>
                      <a:pt x="87235" y="426707"/>
                    </a:lnTo>
                    <a:lnTo>
                      <a:pt x="85955" y="428012"/>
                    </a:lnTo>
                    <a:lnTo>
                      <a:pt x="84676" y="428012"/>
                    </a:lnTo>
                    <a:lnTo>
                      <a:pt x="83141" y="427475"/>
                    </a:lnTo>
                    <a:lnTo>
                      <a:pt x="81351" y="427756"/>
                    </a:lnTo>
                    <a:lnTo>
                      <a:pt x="79304" y="426989"/>
                    </a:lnTo>
                    <a:lnTo>
                      <a:pt x="77258" y="427245"/>
                    </a:lnTo>
                    <a:lnTo>
                      <a:pt x="76490" y="428754"/>
                    </a:lnTo>
                    <a:lnTo>
                      <a:pt x="74955" y="429010"/>
                    </a:lnTo>
                    <a:lnTo>
                      <a:pt x="74188" y="429521"/>
                    </a:lnTo>
                    <a:lnTo>
                      <a:pt x="71630" y="428754"/>
                    </a:lnTo>
                    <a:lnTo>
                      <a:pt x="70350" y="426196"/>
                    </a:lnTo>
                    <a:lnTo>
                      <a:pt x="68816" y="424661"/>
                    </a:lnTo>
                    <a:lnTo>
                      <a:pt x="66002" y="420593"/>
                    </a:lnTo>
                    <a:lnTo>
                      <a:pt x="65490" y="419033"/>
                    </a:lnTo>
                    <a:lnTo>
                      <a:pt x="63443" y="418035"/>
                    </a:lnTo>
                    <a:lnTo>
                      <a:pt x="62676" y="416501"/>
                    </a:lnTo>
                    <a:lnTo>
                      <a:pt x="59094" y="415221"/>
                    </a:lnTo>
                    <a:lnTo>
                      <a:pt x="57304" y="414965"/>
                    </a:lnTo>
                    <a:lnTo>
                      <a:pt x="55769" y="414454"/>
                    </a:lnTo>
                    <a:lnTo>
                      <a:pt x="53466" y="413916"/>
                    </a:lnTo>
                    <a:lnTo>
                      <a:pt x="47071" y="414198"/>
                    </a:lnTo>
                    <a:lnTo>
                      <a:pt x="43234" y="415221"/>
                    </a:lnTo>
                    <a:lnTo>
                      <a:pt x="40675" y="416987"/>
                    </a:lnTo>
                    <a:lnTo>
                      <a:pt x="39908" y="419544"/>
                    </a:lnTo>
                    <a:lnTo>
                      <a:pt x="38885" y="421079"/>
                    </a:lnTo>
                    <a:lnTo>
                      <a:pt x="37350" y="422896"/>
                    </a:lnTo>
                    <a:lnTo>
                      <a:pt x="37606" y="424661"/>
                    </a:lnTo>
                    <a:lnTo>
                      <a:pt x="36582" y="426196"/>
                    </a:lnTo>
                    <a:lnTo>
                      <a:pt x="34280" y="426196"/>
                    </a:lnTo>
                    <a:lnTo>
                      <a:pt x="32745" y="427475"/>
                    </a:lnTo>
                    <a:lnTo>
                      <a:pt x="31466" y="428012"/>
                    </a:lnTo>
                    <a:lnTo>
                      <a:pt x="28652" y="428012"/>
                    </a:lnTo>
                    <a:lnTo>
                      <a:pt x="27117" y="430570"/>
                    </a:lnTo>
                    <a:lnTo>
                      <a:pt x="24559" y="432335"/>
                    </a:lnTo>
                    <a:lnTo>
                      <a:pt x="24559" y="435917"/>
                    </a:lnTo>
                    <a:lnTo>
                      <a:pt x="23791" y="436940"/>
                    </a:lnTo>
                    <a:lnTo>
                      <a:pt x="19954" y="435406"/>
                    </a:lnTo>
                    <a:lnTo>
                      <a:pt x="17140" y="434894"/>
                    </a:lnTo>
                    <a:lnTo>
                      <a:pt x="16117" y="434126"/>
                    </a:lnTo>
                    <a:lnTo>
                      <a:pt x="15861" y="433359"/>
                    </a:lnTo>
                    <a:lnTo>
                      <a:pt x="16372" y="431824"/>
                    </a:lnTo>
                    <a:lnTo>
                      <a:pt x="16117" y="430033"/>
                    </a:lnTo>
                    <a:lnTo>
                      <a:pt x="15093" y="428498"/>
                    </a:lnTo>
                    <a:lnTo>
                      <a:pt x="14326" y="425173"/>
                    </a:lnTo>
                    <a:lnTo>
                      <a:pt x="17396" y="416730"/>
                    </a:lnTo>
                    <a:lnTo>
                      <a:pt x="17907" y="412126"/>
                    </a:lnTo>
                    <a:lnTo>
                      <a:pt x="17140" y="408544"/>
                    </a:lnTo>
                    <a:lnTo>
                      <a:pt x="14070" y="403684"/>
                    </a:lnTo>
                    <a:lnTo>
                      <a:pt x="13303" y="401893"/>
                    </a:lnTo>
                    <a:lnTo>
                      <a:pt x="13303" y="398823"/>
                    </a:lnTo>
                    <a:lnTo>
                      <a:pt x="14582" y="395242"/>
                    </a:lnTo>
                    <a:lnTo>
                      <a:pt x="15349" y="393962"/>
                    </a:lnTo>
                    <a:lnTo>
                      <a:pt x="17140" y="392428"/>
                    </a:lnTo>
                    <a:lnTo>
                      <a:pt x="19698" y="391405"/>
                    </a:lnTo>
                    <a:lnTo>
                      <a:pt x="20466" y="389358"/>
                    </a:lnTo>
                    <a:lnTo>
                      <a:pt x="19954" y="388079"/>
                    </a:lnTo>
                    <a:lnTo>
                      <a:pt x="18675" y="386544"/>
                    </a:lnTo>
                    <a:lnTo>
                      <a:pt x="14838" y="384753"/>
                    </a:lnTo>
                    <a:lnTo>
                      <a:pt x="13558" y="383218"/>
                    </a:lnTo>
                    <a:lnTo>
                      <a:pt x="11512" y="380148"/>
                    </a:lnTo>
                    <a:lnTo>
                      <a:pt x="10744" y="376823"/>
                    </a:lnTo>
                    <a:lnTo>
                      <a:pt x="8698" y="374009"/>
                    </a:lnTo>
                    <a:lnTo>
                      <a:pt x="8186" y="368381"/>
                    </a:lnTo>
                    <a:lnTo>
                      <a:pt x="9210" y="367101"/>
                    </a:lnTo>
                    <a:lnTo>
                      <a:pt x="9465" y="365055"/>
                    </a:lnTo>
                    <a:lnTo>
                      <a:pt x="9210" y="361218"/>
                    </a:lnTo>
                    <a:lnTo>
                      <a:pt x="6651" y="356613"/>
                    </a:lnTo>
                    <a:lnTo>
                      <a:pt x="8442" y="351241"/>
                    </a:lnTo>
                    <a:lnTo>
                      <a:pt x="9210" y="346636"/>
                    </a:lnTo>
                    <a:lnTo>
                      <a:pt x="9465" y="342287"/>
                    </a:lnTo>
                    <a:lnTo>
                      <a:pt x="9977" y="339729"/>
                    </a:lnTo>
                    <a:lnTo>
                      <a:pt x="12279" y="335124"/>
                    </a:lnTo>
                    <a:lnTo>
                      <a:pt x="14326" y="330264"/>
                    </a:lnTo>
                    <a:lnTo>
                      <a:pt x="15349" y="326938"/>
                    </a:lnTo>
                    <a:lnTo>
                      <a:pt x="18419" y="313891"/>
                    </a:lnTo>
                    <a:lnTo>
                      <a:pt x="19186" y="310591"/>
                    </a:lnTo>
                    <a:lnTo>
                      <a:pt x="21233" y="303914"/>
                    </a:lnTo>
                    <a:lnTo>
                      <a:pt x="22001" y="302379"/>
                    </a:lnTo>
                    <a:lnTo>
                      <a:pt x="27117" y="294218"/>
                    </a:lnTo>
                    <a:lnTo>
                      <a:pt x="24047" y="291404"/>
                    </a:lnTo>
                    <a:lnTo>
                      <a:pt x="23024" y="289869"/>
                    </a:lnTo>
                    <a:lnTo>
                      <a:pt x="22768" y="287311"/>
                    </a:lnTo>
                    <a:lnTo>
                      <a:pt x="22001" y="285495"/>
                    </a:lnTo>
                    <a:lnTo>
                      <a:pt x="22256" y="283960"/>
                    </a:lnTo>
                    <a:lnTo>
                      <a:pt x="23280" y="280916"/>
                    </a:lnTo>
                    <a:lnTo>
                      <a:pt x="24047" y="277846"/>
                    </a:lnTo>
                    <a:lnTo>
                      <a:pt x="22768" y="276567"/>
                    </a:lnTo>
                    <a:lnTo>
                      <a:pt x="22768" y="275800"/>
                    </a:lnTo>
                    <a:lnTo>
                      <a:pt x="25070" y="274520"/>
                    </a:lnTo>
                    <a:lnTo>
                      <a:pt x="25326" y="270683"/>
                    </a:lnTo>
                    <a:lnTo>
                      <a:pt x="26349" y="267869"/>
                    </a:lnTo>
                    <a:lnTo>
                      <a:pt x="28140" y="265541"/>
                    </a:lnTo>
                    <a:lnTo>
                      <a:pt x="29163" y="263776"/>
                    </a:lnTo>
                    <a:lnTo>
                      <a:pt x="29420" y="260706"/>
                    </a:lnTo>
                    <a:lnTo>
                      <a:pt x="29420" y="256843"/>
                    </a:lnTo>
                    <a:lnTo>
                      <a:pt x="28396" y="251752"/>
                    </a:lnTo>
                    <a:lnTo>
                      <a:pt x="27629" y="245587"/>
                    </a:lnTo>
                    <a:lnTo>
                      <a:pt x="26605" y="240727"/>
                    </a:lnTo>
                    <a:lnTo>
                      <a:pt x="24559" y="234075"/>
                    </a:lnTo>
                    <a:lnTo>
                      <a:pt x="23024" y="228728"/>
                    </a:lnTo>
                    <a:lnTo>
                      <a:pt x="22001" y="222589"/>
                    </a:lnTo>
                    <a:lnTo>
                      <a:pt x="20721" y="217959"/>
                    </a:lnTo>
                    <a:lnTo>
                      <a:pt x="19698" y="214658"/>
                    </a:lnTo>
                    <a:lnTo>
                      <a:pt x="15349" y="210028"/>
                    </a:lnTo>
                    <a:lnTo>
                      <a:pt x="13814" y="206728"/>
                    </a:lnTo>
                    <a:lnTo>
                      <a:pt x="10744" y="201867"/>
                    </a:lnTo>
                    <a:lnTo>
                      <a:pt x="256" y="187030"/>
                    </a:lnTo>
                    <a:lnTo>
                      <a:pt x="0" y="185214"/>
                    </a:lnTo>
                    <a:lnTo>
                      <a:pt x="256" y="179099"/>
                    </a:lnTo>
                    <a:lnTo>
                      <a:pt x="1791" y="171425"/>
                    </a:lnTo>
                    <a:lnTo>
                      <a:pt x="3326" y="171655"/>
                    </a:lnTo>
                    <a:lnTo>
                      <a:pt x="4861" y="172423"/>
                    </a:lnTo>
                    <a:lnTo>
                      <a:pt x="5628" y="171911"/>
                    </a:lnTo>
                    <a:lnTo>
                      <a:pt x="6907" y="168330"/>
                    </a:lnTo>
                    <a:lnTo>
                      <a:pt x="7163" y="166795"/>
                    </a:lnTo>
                    <a:lnTo>
                      <a:pt x="6907" y="163725"/>
                    </a:lnTo>
                    <a:lnTo>
                      <a:pt x="6395" y="159376"/>
                    </a:lnTo>
                    <a:lnTo>
                      <a:pt x="5884" y="156050"/>
                    </a:lnTo>
                    <a:lnTo>
                      <a:pt x="4093" y="150678"/>
                    </a:lnTo>
                    <a:lnTo>
                      <a:pt x="1279" y="144282"/>
                    </a:lnTo>
                    <a:lnTo>
                      <a:pt x="1535" y="142236"/>
                    </a:lnTo>
                    <a:lnTo>
                      <a:pt x="2558" y="140957"/>
                    </a:lnTo>
                    <a:lnTo>
                      <a:pt x="3838" y="140445"/>
                    </a:lnTo>
                    <a:lnTo>
                      <a:pt x="6395" y="140189"/>
                    </a:lnTo>
                    <a:lnTo>
                      <a:pt x="11768" y="140189"/>
                    </a:lnTo>
                    <a:lnTo>
                      <a:pt x="19698" y="139422"/>
                    </a:lnTo>
                    <a:lnTo>
                      <a:pt x="22256" y="138654"/>
                    </a:lnTo>
                    <a:lnTo>
                      <a:pt x="23535" y="137631"/>
                    </a:lnTo>
                    <a:lnTo>
                      <a:pt x="24303" y="136352"/>
                    </a:lnTo>
                    <a:lnTo>
                      <a:pt x="26094" y="129700"/>
                    </a:lnTo>
                    <a:lnTo>
                      <a:pt x="26349" y="125608"/>
                    </a:lnTo>
                    <a:lnTo>
                      <a:pt x="25582" y="123049"/>
                    </a:lnTo>
                    <a:lnTo>
                      <a:pt x="23535" y="120491"/>
                    </a:lnTo>
                    <a:lnTo>
                      <a:pt x="23280" y="118956"/>
                    </a:lnTo>
                    <a:lnTo>
                      <a:pt x="22768" y="114352"/>
                    </a:lnTo>
                    <a:lnTo>
                      <a:pt x="22256" y="113072"/>
                    </a:lnTo>
                    <a:lnTo>
                      <a:pt x="19954" y="109491"/>
                    </a:lnTo>
                    <a:lnTo>
                      <a:pt x="19954" y="107956"/>
                    </a:lnTo>
                    <a:lnTo>
                      <a:pt x="20977" y="106677"/>
                    </a:lnTo>
                    <a:lnTo>
                      <a:pt x="26861" y="104118"/>
                    </a:lnTo>
                    <a:lnTo>
                      <a:pt x="29931" y="102584"/>
                    </a:lnTo>
                    <a:lnTo>
                      <a:pt x="32233" y="99770"/>
                    </a:lnTo>
                    <a:lnTo>
                      <a:pt x="35303" y="96956"/>
                    </a:lnTo>
                    <a:lnTo>
                      <a:pt x="38117" y="93118"/>
                    </a:lnTo>
                    <a:lnTo>
                      <a:pt x="38885" y="92863"/>
                    </a:lnTo>
                    <a:lnTo>
                      <a:pt x="41187" y="92863"/>
                    </a:lnTo>
                    <a:lnTo>
                      <a:pt x="42978" y="92095"/>
                    </a:lnTo>
                    <a:lnTo>
                      <a:pt x="44768" y="90816"/>
                    </a:lnTo>
                    <a:lnTo>
                      <a:pt x="46303" y="88513"/>
                    </a:lnTo>
                    <a:lnTo>
                      <a:pt x="47071" y="88002"/>
                    </a:lnTo>
                    <a:lnTo>
                      <a:pt x="49117" y="88513"/>
                    </a:lnTo>
                    <a:lnTo>
                      <a:pt x="52699" y="89793"/>
                    </a:lnTo>
                    <a:lnTo>
                      <a:pt x="58327" y="94142"/>
                    </a:lnTo>
                    <a:lnTo>
                      <a:pt x="59606" y="95677"/>
                    </a:lnTo>
                    <a:lnTo>
                      <a:pt x="60629" y="99002"/>
                    </a:lnTo>
                    <a:lnTo>
                      <a:pt x="61908" y="100537"/>
                    </a:lnTo>
                    <a:lnTo>
                      <a:pt x="65234" y="102072"/>
                    </a:lnTo>
                    <a:lnTo>
                      <a:pt x="67536" y="102584"/>
                    </a:lnTo>
                    <a:lnTo>
                      <a:pt x="68304" y="103351"/>
                    </a:lnTo>
                    <a:lnTo>
                      <a:pt x="73420" y="106933"/>
                    </a:lnTo>
                    <a:lnTo>
                      <a:pt x="75211" y="107189"/>
                    </a:lnTo>
                    <a:lnTo>
                      <a:pt x="77258" y="108468"/>
                    </a:lnTo>
                    <a:lnTo>
                      <a:pt x="80072" y="109491"/>
                    </a:lnTo>
                    <a:lnTo>
                      <a:pt x="82886" y="109747"/>
                    </a:lnTo>
                    <a:lnTo>
                      <a:pt x="85700" y="110770"/>
                    </a:lnTo>
                    <a:lnTo>
                      <a:pt x="88514" y="111281"/>
                    </a:lnTo>
                    <a:lnTo>
                      <a:pt x="91072" y="110258"/>
                    </a:lnTo>
                    <a:lnTo>
                      <a:pt x="93886" y="110770"/>
                    </a:lnTo>
                    <a:lnTo>
                      <a:pt x="99770" y="111537"/>
                    </a:lnTo>
                    <a:lnTo>
                      <a:pt x="104886" y="112561"/>
                    </a:lnTo>
                    <a:lnTo>
                      <a:pt x="109491" y="115119"/>
                    </a:lnTo>
                    <a:lnTo>
                      <a:pt x="113840" y="118445"/>
                    </a:lnTo>
                    <a:lnTo>
                      <a:pt x="146329" y="85956"/>
                    </a:lnTo>
                    <a:lnTo>
                      <a:pt x="150934" y="80072"/>
                    </a:lnTo>
                    <a:lnTo>
                      <a:pt x="152725" y="78793"/>
                    </a:lnTo>
                    <a:lnTo>
                      <a:pt x="155539" y="77258"/>
                    </a:lnTo>
                    <a:lnTo>
                      <a:pt x="158353" y="76490"/>
                    </a:lnTo>
                    <a:lnTo>
                      <a:pt x="162957" y="76490"/>
                    </a:lnTo>
                    <a:lnTo>
                      <a:pt x="167818" y="77513"/>
                    </a:lnTo>
                    <a:lnTo>
                      <a:pt x="170376" y="78281"/>
                    </a:lnTo>
                    <a:lnTo>
                      <a:pt x="174725" y="80839"/>
                    </a:lnTo>
                    <a:lnTo>
                      <a:pt x="187004" y="85188"/>
                    </a:lnTo>
                    <a:lnTo>
                      <a:pt x="190842" y="86723"/>
                    </a:lnTo>
                    <a:lnTo>
                      <a:pt x="193656" y="89025"/>
                    </a:lnTo>
                    <a:lnTo>
                      <a:pt x="198260" y="91072"/>
                    </a:lnTo>
                    <a:lnTo>
                      <a:pt x="203888" y="92351"/>
                    </a:lnTo>
                    <a:lnTo>
                      <a:pt x="206447" y="92863"/>
                    </a:lnTo>
                    <a:lnTo>
                      <a:pt x="220517" y="95421"/>
                    </a:lnTo>
                    <a:lnTo>
                      <a:pt x="225122" y="95932"/>
                    </a:lnTo>
                    <a:lnTo>
                      <a:pt x="230750" y="95932"/>
                    </a:lnTo>
                    <a:lnTo>
                      <a:pt x="232540" y="96188"/>
                    </a:lnTo>
                    <a:lnTo>
                      <a:pt x="234843" y="97467"/>
                    </a:lnTo>
                    <a:lnTo>
                      <a:pt x="238680" y="98490"/>
                    </a:lnTo>
                    <a:lnTo>
                      <a:pt x="242517" y="100537"/>
                    </a:lnTo>
                    <a:lnTo>
                      <a:pt x="246099" y="101561"/>
                    </a:lnTo>
                    <a:lnTo>
                      <a:pt x="248401" y="101561"/>
                    </a:lnTo>
                    <a:lnTo>
                      <a:pt x="259146" y="101049"/>
                    </a:lnTo>
                    <a:lnTo>
                      <a:pt x="266309" y="100537"/>
                    </a:lnTo>
                    <a:lnTo>
                      <a:pt x="276286" y="98490"/>
                    </a:lnTo>
                    <a:lnTo>
                      <a:pt x="293681" y="94909"/>
                    </a:lnTo>
                    <a:lnTo>
                      <a:pt x="302379" y="92351"/>
                    </a:lnTo>
                    <a:lnTo>
                      <a:pt x="306728" y="89793"/>
                    </a:lnTo>
                    <a:lnTo>
                      <a:pt x="309030" y="88258"/>
                    </a:lnTo>
                    <a:lnTo>
                      <a:pt x="318496" y="85444"/>
                    </a:lnTo>
                    <a:lnTo>
                      <a:pt x="320542" y="86467"/>
                    </a:lnTo>
                    <a:lnTo>
                      <a:pt x="323868" y="86723"/>
                    </a:lnTo>
                    <a:lnTo>
                      <a:pt x="325403" y="86723"/>
                    </a:lnTo>
                    <a:lnTo>
                      <a:pt x="329752" y="85956"/>
                    </a:lnTo>
                    <a:lnTo>
                      <a:pt x="338194" y="86467"/>
                    </a:lnTo>
                    <a:lnTo>
                      <a:pt x="337682" y="84165"/>
                    </a:lnTo>
                    <a:lnTo>
                      <a:pt x="343566" y="85444"/>
                    </a:lnTo>
                    <a:lnTo>
                      <a:pt x="347403" y="86723"/>
                    </a:lnTo>
                    <a:lnTo>
                      <a:pt x="351752" y="86723"/>
                    </a:lnTo>
                    <a:lnTo>
                      <a:pt x="357125" y="86211"/>
                    </a:lnTo>
                    <a:lnTo>
                      <a:pt x="359683" y="86723"/>
                    </a:lnTo>
                    <a:lnTo>
                      <a:pt x="361729" y="88002"/>
                    </a:lnTo>
                    <a:lnTo>
                      <a:pt x="368381" y="90304"/>
                    </a:lnTo>
                    <a:lnTo>
                      <a:pt x="369916" y="87746"/>
                    </a:lnTo>
                    <a:lnTo>
                      <a:pt x="370171" y="87746"/>
                    </a:lnTo>
                    <a:lnTo>
                      <a:pt x="377846" y="89281"/>
                    </a:lnTo>
                    <a:lnTo>
                      <a:pt x="379893" y="90304"/>
                    </a:lnTo>
                    <a:lnTo>
                      <a:pt x="380660" y="90560"/>
                    </a:lnTo>
                    <a:lnTo>
                      <a:pt x="389870" y="91072"/>
                    </a:lnTo>
                    <a:lnTo>
                      <a:pt x="395753" y="91584"/>
                    </a:lnTo>
                    <a:lnTo>
                      <a:pt x="403940" y="92607"/>
                    </a:lnTo>
                    <a:lnTo>
                      <a:pt x="413405" y="93630"/>
                    </a:lnTo>
                    <a:lnTo>
                      <a:pt x="416475" y="93630"/>
                    </a:lnTo>
                    <a:lnTo>
                      <a:pt x="418010" y="92351"/>
                    </a:lnTo>
                    <a:lnTo>
                      <a:pt x="418521" y="91072"/>
                    </a:lnTo>
                    <a:lnTo>
                      <a:pt x="418521" y="88770"/>
                    </a:lnTo>
                    <a:lnTo>
                      <a:pt x="417754" y="82886"/>
                    </a:lnTo>
                    <a:lnTo>
                      <a:pt x="418010" y="80839"/>
                    </a:lnTo>
                    <a:lnTo>
                      <a:pt x="420312" y="75722"/>
                    </a:lnTo>
                    <a:lnTo>
                      <a:pt x="422615" y="72908"/>
                    </a:lnTo>
                    <a:lnTo>
                      <a:pt x="424917" y="69071"/>
                    </a:lnTo>
                    <a:lnTo>
                      <a:pt x="425684" y="66769"/>
                    </a:lnTo>
                    <a:lnTo>
                      <a:pt x="425684" y="63443"/>
                    </a:lnTo>
                    <a:lnTo>
                      <a:pt x="424661" y="58583"/>
                    </a:lnTo>
                    <a:lnTo>
                      <a:pt x="423894" y="53211"/>
                    </a:lnTo>
                    <a:lnTo>
                      <a:pt x="423638" y="50140"/>
                    </a:lnTo>
                    <a:lnTo>
                      <a:pt x="423894" y="47583"/>
                    </a:lnTo>
                    <a:lnTo>
                      <a:pt x="424917" y="46048"/>
                    </a:lnTo>
                    <a:lnTo>
                      <a:pt x="427731" y="44513"/>
                    </a:lnTo>
                    <a:lnTo>
                      <a:pt x="433871" y="41954"/>
                    </a:lnTo>
                    <a:lnTo>
                      <a:pt x="436173" y="41443"/>
                    </a:lnTo>
                    <a:lnTo>
                      <a:pt x="441801" y="41443"/>
                    </a:lnTo>
                    <a:lnTo>
                      <a:pt x="444103" y="42210"/>
                    </a:lnTo>
                    <a:lnTo>
                      <a:pt x="450499" y="43234"/>
                    </a:lnTo>
                    <a:lnTo>
                      <a:pt x="452034" y="41699"/>
                    </a:lnTo>
                    <a:lnTo>
                      <a:pt x="454592" y="41187"/>
                    </a:lnTo>
                    <a:lnTo>
                      <a:pt x="456894" y="41954"/>
                    </a:lnTo>
                    <a:lnTo>
                      <a:pt x="459197" y="41954"/>
                    </a:lnTo>
                    <a:lnTo>
                      <a:pt x="460988" y="42210"/>
                    </a:lnTo>
                    <a:lnTo>
                      <a:pt x="465592" y="41954"/>
                    </a:lnTo>
                    <a:lnTo>
                      <a:pt x="466871" y="41954"/>
                    </a:lnTo>
                    <a:lnTo>
                      <a:pt x="470965" y="43489"/>
                    </a:lnTo>
                    <a:lnTo>
                      <a:pt x="475313" y="45536"/>
                    </a:lnTo>
                    <a:lnTo>
                      <a:pt x="482732" y="51164"/>
                    </a:lnTo>
                    <a:lnTo>
                      <a:pt x="509593" y="56280"/>
                    </a:lnTo>
                    <a:lnTo>
                      <a:pt x="512663" y="57559"/>
                    </a:lnTo>
                    <a:lnTo>
                      <a:pt x="514966" y="59094"/>
                    </a:lnTo>
                    <a:lnTo>
                      <a:pt x="514966" y="57815"/>
                    </a:lnTo>
                    <a:lnTo>
                      <a:pt x="521361" y="57815"/>
                    </a:lnTo>
                    <a:lnTo>
                      <a:pt x="522896" y="54490"/>
                    </a:lnTo>
                    <a:lnTo>
                      <a:pt x="523152" y="53978"/>
                    </a:lnTo>
                    <a:lnTo>
                      <a:pt x="527757" y="53722"/>
                    </a:lnTo>
                    <a:lnTo>
                      <a:pt x="529036" y="48606"/>
                    </a:lnTo>
                    <a:lnTo>
                      <a:pt x="530315" y="48606"/>
                    </a:lnTo>
                    <a:lnTo>
                      <a:pt x="533129" y="49629"/>
                    </a:lnTo>
                    <a:lnTo>
                      <a:pt x="533896" y="48094"/>
                    </a:lnTo>
                    <a:lnTo>
                      <a:pt x="535431" y="47838"/>
                    </a:lnTo>
                    <a:lnTo>
                      <a:pt x="537989" y="49629"/>
                    </a:lnTo>
                    <a:lnTo>
                      <a:pt x="539524" y="51420"/>
                    </a:lnTo>
                    <a:lnTo>
                      <a:pt x="543362" y="53722"/>
                    </a:lnTo>
                    <a:lnTo>
                      <a:pt x="545664" y="54234"/>
                    </a:lnTo>
                    <a:lnTo>
                      <a:pt x="547455" y="51164"/>
                    </a:lnTo>
                    <a:lnTo>
                      <a:pt x="548734" y="46559"/>
                    </a:lnTo>
                    <a:lnTo>
                      <a:pt x="552571" y="47326"/>
                    </a:lnTo>
                    <a:lnTo>
                      <a:pt x="552827" y="45536"/>
                    </a:lnTo>
                    <a:lnTo>
                      <a:pt x="555385" y="40931"/>
                    </a:lnTo>
                    <a:lnTo>
                      <a:pt x="559478" y="37349"/>
                    </a:lnTo>
                    <a:lnTo>
                      <a:pt x="562804" y="35303"/>
                    </a:lnTo>
                    <a:lnTo>
                      <a:pt x="565618" y="33001"/>
                    </a:lnTo>
                    <a:lnTo>
                      <a:pt x="569711" y="32489"/>
                    </a:lnTo>
                    <a:lnTo>
                      <a:pt x="572269" y="29163"/>
                    </a:lnTo>
                    <a:lnTo>
                      <a:pt x="576618" y="26094"/>
                    </a:lnTo>
                    <a:lnTo>
                      <a:pt x="578664" y="26094"/>
                    </a:lnTo>
                    <a:lnTo>
                      <a:pt x="582246" y="27629"/>
                    </a:lnTo>
                    <a:lnTo>
                      <a:pt x="583269" y="27373"/>
                    </a:lnTo>
                    <a:lnTo>
                      <a:pt x="588641" y="22768"/>
                    </a:lnTo>
                    <a:lnTo>
                      <a:pt x="588897" y="21489"/>
                    </a:lnTo>
                    <a:lnTo>
                      <a:pt x="586083" y="11000"/>
                    </a:lnTo>
                    <a:lnTo>
                      <a:pt x="586083" y="9721"/>
                    </a:lnTo>
                    <a:lnTo>
                      <a:pt x="587107" y="7419"/>
                    </a:lnTo>
                    <a:lnTo>
                      <a:pt x="587363" y="3837"/>
                    </a:lnTo>
                    <a:lnTo>
                      <a:pt x="592479" y="3326"/>
                    </a:lnTo>
                    <a:lnTo>
                      <a:pt x="598107" y="5116"/>
                    </a:lnTo>
                    <a:lnTo>
                      <a:pt x="601177" y="5628"/>
                    </a:lnTo>
                    <a:lnTo>
                      <a:pt x="607317" y="767"/>
                    </a:lnTo>
                    <a:lnTo>
                      <a:pt x="608340" y="256"/>
                    </a:lnTo>
                    <a:lnTo>
                      <a:pt x="610642" y="0"/>
                    </a:lnTo>
                    <a:lnTo>
                      <a:pt x="615247" y="1023"/>
                    </a:lnTo>
                    <a:lnTo>
                      <a:pt x="619084" y="1279"/>
                    </a:lnTo>
                    <a:lnTo>
                      <a:pt x="623945" y="2047"/>
                    </a:lnTo>
                    <a:lnTo>
                      <a:pt x="626503" y="2302"/>
                    </a:lnTo>
                    <a:lnTo>
                      <a:pt x="631364" y="3837"/>
                    </a:lnTo>
                    <a:lnTo>
                      <a:pt x="655410" y="7675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0AEC066-C32E-172B-1FD3-8C14C31F8E48}"/>
                  </a:ext>
                </a:extLst>
              </p:cNvPr>
              <p:cNvSpPr/>
              <p:nvPr/>
            </p:nvSpPr>
            <p:spPr>
              <a:xfrm>
                <a:off x="7596664" y="2902580"/>
                <a:ext cx="737784" cy="1037595"/>
              </a:xfrm>
              <a:custGeom>
                <a:avLst/>
                <a:gdLst>
                  <a:gd name="connsiteX0" fmla="*/ 630340 w 737784"/>
                  <a:gd name="connsiteY0" fmla="*/ 163970 h 1037595"/>
                  <a:gd name="connsiteX1" fmla="*/ 629317 w 737784"/>
                  <a:gd name="connsiteY1" fmla="*/ 169854 h 1037595"/>
                  <a:gd name="connsiteX2" fmla="*/ 628294 w 737784"/>
                  <a:gd name="connsiteY2" fmla="*/ 172668 h 1037595"/>
                  <a:gd name="connsiteX3" fmla="*/ 628038 w 737784"/>
                  <a:gd name="connsiteY3" fmla="*/ 174203 h 1037595"/>
                  <a:gd name="connsiteX4" fmla="*/ 628550 w 737784"/>
                  <a:gd name="connsiteY4" fmla="*/ 174971 h 1037595"/>
                  <a:gd name="connsiteX5" fmla="*/ 630340 w 737784"/>
                  <a:gd name="connsiteY5" fmla="*/ 175482 h 1037595"/>
                  <a:gd name="connsiteX6" fmla="*/ 629573 w 737784"/>
                  <a:gd name="connsiteY6" fmla="*/ 178552 h 1037595"/>
                  <a:gd name="connsiteX7" fmla="*/ 628294 w 737784"/>
                  <a:gd name="connsiteY7" fmla="*/ 178552 h 1037595"/>
                  <a:gd name="connsiteX8" fmla="*/ 627782 w 737784"/>
                  <a:gd name="connsiteY8" fmla="*/ 184180 h 1037595"/>
                  <a:gd name="connsiteX9" fmla="*/ 627526 w 737784"/>
                  <a:gd name="connsiteY9" fmla="*/ 187762 h 1037595"/>
                  <a:gd name="connsiteX10" fmla="*/ 627014 w 737784"/>
                  <a:gd name="connsiteY10" fmla="*/ 194157 h 1037595"/>
                  <a:gd name="connsiteX11" fmla="*/ 625736 w 737784"/>
                  <a:gd name="connsiteY11" fmla="*/ 196715 h 1037595"/>
                  <a:gd name="connsiteX12" fmla="*/ 624200 w 737784"/>
                  <a:gd name="connsiteY12" fmla="*/ 197227 h 1037595"/>
                  <a:gd name="connsiteX13" fmla="*/ 621642 w 737784"/>
                  <a:gd name="connsiteY13" fmla="*/ 197994 h 1037595"/>
                  <a:gd name="connsiteX14" fmla="*/ 617294 w 737784"/>
                  <a:gd name="connsiteY14" fmla="*/ 199529 h 1037595"/>
                  <a:gd name="connsiteX15" fmla="*/ 614991 w 737784"/>
                  <a:gd name="connsiteY15" fmla="*/ 206692 h 1037595"/>
                  <a:gd name="connsiteX16" fmla="*/ 622922 w 737784"/>
                  <a:gd name="connsiteY16" fmla="*/ 208739 h 1037595"/>
                  <a:gd name="connsiteX17" fmla="*/ 621386 w 737784"/>
                  <a:gd name="connsiteY17" fmla="*/ 216925 h 1037595"/>
                  <a:gd name="connsiteX18" fmla="*/ 625736 w 737784"/>
                  <a:gd name="connsiteY18" fmla="*/ 218716 h 1037595"/>
                  <a:gd name="connsiteX19" fmla="*/ 629828 w 737784"/>
                  <a:gd name="connsiteY19" fmla="*/ 219739 h 1037595"/>
                  <a:gd name="connsiteX20" fmla="*/ 626247 w 737784"/>
                  <a:gd name="connsiteY20" fmla="*/ 225111 h 1037595"/>
                  <a:gd name="connsiteX21" fmla="*/ 627270 w 737784"/>
                  <a:gd name="connsiteY21" fmla="*/ 225623 h 1037595"/>
                  <a:gd name="connsiteX22" fmla="*/ 626247 w 737784"/>
                  <a:gd name="connsiteY22" fmla="*/ 226902 h 1037595"/>
                  <a:gd name="connsiteX23" fmla="*/ 629317 w 737784"/>
                  <a:gd name="connsiteY23" fmla="*/ 230739 h 1037595"/>
                  <a:gd name="connsiteX24" fmla="*/ 630085 w 737784"/>
                  <a:gd name="connsiteY24" fmla="*/ 232530 h 1037595"/>
                  <a:gd name="connsiteX25" fmla="*/ 632387 w 737784"/>
                  <a:gd name="connsiteY25" fmla="*/ 234832 h 1037595"/>
                  <a:gd name="connsiteX26" fmla="*/ 629828 w 737784"/>
                  <a:gd name="connsiteY26" fmla="*/ 237391 h 1037595"/>
                  <a:gd name="connsiteX27" fmla="*/ 632387 w 737784"/>
                  <a:gd name="connsiteY27" fmla="*/ 238926 h 1037595"/>
                  <a:gd name="connsiteX28" fmla="*/ 634945 w 737784"/>
                  <a:gd name="connsiteY28" fmla="*/ 241484 h 1037595"/>
                  <a:gd name="connsiteX29" fmla="*/ 637247 w 737784"/>
                  <a:gd name="connsiteY29" fmla="*/ 238158 h 1037595"/>
                  <a:gd name="connsiteX30" fmla="*/ 639805 w 737784"/>
                  <a:gd name="connsiteY30" fmla="*/ 239693 h 1037595"/>
                  <a:gd name="connsiteX31" fmla="*/ 635968 w 737784"/>
                  <a:gd name="connsiteY31" fmla="*/ 244554 h 1037595"/>
                  <a:gd name="connsiteX32" fmla="*/ 639038 w 737784"/>
                  <a:gd name="connsiteY32" fmla="*/ 247112 h 1037595"/>
                  <a:gd name="connsiteX33" fmla="*/ 643387 w 737784"/>
                  <a:gd name="connsiteY33" fmla="*/ 240716 h 1037595"/>
                  <a:gd name="connsiteX34" fmla="*/ 645433 w 737784"/>
                  <a:gd name="connsiteY34" fmla="*/ 241995 h 1037595"/>
                  <a:gd name="connsiteX35" fmla="*/ 646713 w 737784"/>
                  <a:gd name="connsiteY35" fmla="*/ 238414 h 1037595"/>
                  <a:gd name="connsiteX36" fmla="*/ 649527 w 737784"/>
                  <a:gd name="connsiteY36" fmla="*/ 238926 h 1037595"/>
                  <a:gd name="connsiteX37" fmla="*/ 648504 w 737784"/>
                  <a:gd name="connsiteY37" fmla="*/ 241995 h 1037595"/>
                  <a:gd name="connsiteX38" fmla="*/ 645178 w 737784"/>
                  <a:gd name="connsiteY38" fmla="*/ 247879 h 1037595"/>
                  <a:gd name="connsiteX39" fmla="*/ 648248 w 737784"/>
                  <a:gd name="connsiteY39" fmla="*/ 249926 h 1037595"/>
                  <a:gd name="connsiteX40" fmla="*/ 650550 w 737784"/>
                  <a:gd name="connsiteY40" fmla="*/ 251461 h 1037595"/>
                  <a:gd name="connsiteX41" fmla="*/ 652341 w 737784"/>
                  <a:gd name="connsiteY41" fmla="*/ 253763 h 1037595"/>
                  <a:gd name="connsiteX42" fmla="*/ 650550 w 737784"/>
                  <a:gd name="connsiteY42" fmla="*/ 255554 h 1037595"/>
                  <a:gd name="connsiteX43" fmla="*/ 649527 w 737784"/>
                  <a:gd name="connsiteY43" fmla="*/ 254786 h 1037595"/>
                  <a:gd name="connsiteX44" fmla="*/ 647992 w 737784"/>
                  <a:gd name="connsiteY44" fmla="*/ 255042 h 1037595"/>
                  <a:gd name="connsiteX45" fmla="*/ 646968 w 737784"/>
                  <a:gd name="connsiteY45" fmla="*/ 254019 h 1037595"/>
                  <a:gd name="connsiteX46" fmla="*/ 645945 w 737784"/>
                  <a:gd name="connsiteY46" fmla="*/ 255554 h 1037595"/>
                  <a:gd name="connsiteX47" fmla="*/ 644666 w 737784"/>
                  <a:gd name="connsiteY47" fmla="*/ 255042 h 1037595"/>
                  <a:gd name="connsiteX48" fmla="*/ 643131 w 737784"/>
                  <a:gd name="connsiteY48" fmla="*/ 254786 h 1037595"/>
                  <a:gd name="connsiteX49" fmla="*/ 641341 w 737784"/>
                  <a:gd name="connsiteY49" fmla="*/ 255554 h 1037595"/>
                  <a:gd name="connsiteX50" fmla="*/ 640061 w 737784"/>
                  <a:gd name="connsiteY50" fmla="*/ 257089 h 1037595"/>
                  <a:gd name="connsiteX51" fmla="*/ 641085 w 737784"/>
                  <a:gd name="connsiteY51" fmla="*/ 257600 h 1037595"/>
                  <a:gd name="connsiteX52" fmla="*/ 641085 w 737784"/>
                  <a:gd name="connsiteY52" fmla="*/ 259391 h 1037595"/>
                  <a:gd name="connsiteX53" fmla="*/ 640829 w 737784"/>
                  <a:gd name="connsiteY53" fmla="*/ 262461 h 1037595"/>
                  <a:gd name="connsiteX54" fmla="*/ 639550 w 737784"/>
                  <a:gd name="connsiteY54" fmla="*/ 267322 h 1037595"/>
                  <a:gd name="connsiteX55" fmla="*/ 636736 w 737784"/>
                  <a:gd name="connsiteY55" fmla="*/ 269112 h 1037595"/>
                  <a:gd name="connsiteX56" fmla="*/ 638271 w 737784"/>
                  <a:gd name="connsiteY56" fmla="*/ 272694 h 1037595"/>
                  <a:gd name="connsiteX57" fmla="*/ 636991 w 737784"/>
                  <a:gd name="connsiteY57" fmla="*/ 278836 h 1037595"/>
                  <a:gd name="connsiteX58" fmla="*/ 640317 w 737784"/>
                  <a:gd name="connsiteY58" fmla="*/ 279859 h 1037595"/>
                  <a:gd name="connsiteX59" fmla="*/ 646457 w 737784"/>
                  <a:gd name="connsiteY59" fmla="*/ 281906 h 1037595"/>
                  <a:gd name="connsiteX60" fmla="*/ 644155 w 737784"/>
                  <a:gd name="connsiteY60" fmla="*/ 285999 h 1037595"/>
                  <a:gd name="connsiteX61" fmla="*/ 641085 w 737784"/>
                  <a:gd name="connsiteY61" fmla="*/ 292906 h 1037595"/>
                  <a:gd name="connsiteX62" fmla="*/ 641596 w 737784"/>
                  <a:gd name="connsiteY62" fmla="*/ 297255 h 1037595"/>
                  <a:gd name="connsiteX63" fmla="*/ 642364 w 737784"/>
                  <a:gd name="connsiteY63" fmla="*/ 299302 h 1037595"/>
                  <a:gd name="connsiteX64" fmla="*/ 645178 w 737784"/>
                  <a:gd name="connsiteY64" fmla="*/ 298790 h 1037595"/>
                  <a:gd name="connsiteX65" fmla="*/ 646457 w 737784"/>
                  <a:gd name="connsiteY65" fmla="*/ 299046 h 1037595"/>
                  <a:gd name="connsiteX66" fmla="*/ 650038 w 737784"/>
                  <a:gd name="connsiteY66" fmla="*/ 300581 h 1037595"/>
                  <a:gd name="connsiteX67" fmla="*/ 649271 w 737784"/>
                  <a:gd name="connsiteY67" fmla="*/ 304162 h 1037595"/>
                  <a:gd name="connsiteX68" fmla="*/ 653108 w 737784"/>
                  <a:gd name="connsiteY68" fmla="*/ 305185 h 1037595"/>
                  <a:gd name="connsiteX69" fmla="*/ 656690 w 737784"/>
                  <a:gd name="connsiteY69" fmla="*/ 307488 h 1037595"/>
                  <a:gd name="connsiteX70" fmla="*/ 661295 w 737784"/>
                  <a:gd name="connsiteY70" fmla="*/ 311069 h 1037595"/>
                  <a:gd name="connsiteX71" fmla="*/ 662573 w 737784"/>
                  <a:gd name="connsiteY71" fmla="*/ 312093 h 1037595"/>
                  <a:gd name="connsiteX72" fmla="*/ 662062 w 737784"/>
                  <a:gd name="connsiteY72" fmla="*/ 314651 h 1037595"/>
                  <a:gd name="connsiteX73" fmla="*/ 662318 w 737784"/>
                  <a:gd name="connsiteY73" fmla="*/ 316953 h 1037595"/>
                  <a:gd name="connsiteX74" fmla="*/ 661806 w 737784"/>
                  <a:gd name="connsiteY74" fmla="*/ 318232 h 1037595"/>
                  <a:gd name="connsiteX75" fmla="*/ 664876 w 737784"/>
                  <a:gd name="connsiteY75" fmla="*/ 319256 h 1037595"/>
                  <a:gd name="connsiteX76" fmla="*/ 665387 w 737784"/>
                  <a:gd name="connsiteY76" fmla="*/ 320535 h 1037595"/>
                  <a:gd name="connsiteX77" fmla="*/ 664620 w 737784"/>
                  <a:gd name="connsiteY77" fmla="*/ 323349 h 1037595"/>
                  <a:gd name="connsiteX78" fmla="*/ 668713 w 737784"/>
                  <a:gd name="connsiteY78" fmla="*/ 323860 h 1037595"/>
                  <a:gd name="connsiteX79" fmla="*/ 669737 w 737784"/>
                  <a:gd name="connsiteY79" fmla="*/ 330256 h 1037595"/>
                  <a:gd name="connsiteX80" fmla="*/ 675620 w 737784"/>
                  <a:gd name="connsiteY80" fmla="*/ 330256 h 1037595"/>
                  <a:gd name="connsiteX81" fmla="*/ 678178 w 737784"/>
                  <a:gd name="connsiteY81" fmla="*/ 329488 h 1037595"/>
                  <a:gd name="connsiteX82" fmla="*/ 681504 w 737784"/>
                  <a:gd name="connsiteY82" fmla="*/ 330256 h 1037595"/>
                  <a:gd name="connsiteX83" fmla="*/ 681760 w 737784"/>
                  <a:gd name="connsiteY83" fmla="*/ 335372 h 1037595"/>
                  <a:gd name="connsiteX84" fmla="*/ 681248 w 737784"/>
                  <a:gd name="connsiteY84" fmla="*/ 335372 h 1037595"/>
                  <a:gd name="connsiteX85" fmla="*/ 680481 w 737784"/>
                  <a:gd name="connsiteY85" fmla="*/ 340489 h 1037595"/>
                  <a:gd name="connsiteX86" fmla="*/ 683551 w 737784"/>
                  <a:gd name="connsiteY86" fmla="*/ 340744 h 1037595"/>
                  <a:gd name="connsiteX87" fmla="*/ 683551 w 737784"/>
                  <a:gd name="connsiteY87" fmla="*/ 342791 h 1037595"/>
                  <a:gd name="connsiteX88" fmla="*/ 686109 w 737784"/>
                  <a:gd name="connsiteY88" fmla="*/ 348163 h 1037595"/>
                  <a:gd name="connsiteX89" fmla="*/ 687388 w 737784"/>
                  <a:gd name="connsiteY89" fmla="*/ 350977 h 1037595"/>
                  <a:gd name="connsiteX90" fmla="*/ 690458 w 737784"/>
                  <a:gd name="connsiteY90" fmla="*/ 355070 h 1037595"/>
                  <a:gd name="connsiteX91" fmla="*/ 688411 w 737784"/>
                  <a:gd name="connsiteY91" fmla="*/ 358908 h 1037595"/>
                  <a:gd name="connsiteX92" fmla="*/ 686877 w 737784"/>
                  <a:gd name="connsiteY92" fmla="*/ 361210 h 1037595"/>
                  <a:gd name="connsiteX93" fmla="*/ 685086 w 737784"/>
                  <a:gd name="connsiteY93" fmla="*/ 366838 h 1037595"/>
                  <a:gd name="connsiteX94" fmla="*/ 681504 w 737784"/>
                  <a:gd name="connsiteY94" fmla="*/ 367861 h 1037595"/>
                  <a:gd name="connsiteX95" fmla="*/ 679969 w 737784"/>
                  <a:gd name="connsiteY95" fmla="*/ 369396 h 1037595"/>
                  <a:gd name="connsiteX96" fmla="*/ 679714 w 737784"/>
                  <a:gd name="connsiteY96" fmla="*/ 372210 h 1037595"/>
                  <a:gd name="connsiteX97" fmla="*/ 676388 w 737784"/>
                  <a:gd name="connsiteY97" fmla="*/ 382443 h 1037595"/>
                  <a:gd name="connsiteX98" fmla="*/ 679202 w 737784"/>
                  <a:gd name="connsiteY98" fmla="*/ 383466 h 1037595"/>
                  <a:gd name="connsiteX99" fmla="*/ 681760 w 737784"/>
                  <a:gd name="connsiteY99" fmla="*/ 386025 h 1037595"/>
                  <a:gd name="connsiteX100" fmla="*/ 683806 w 737784"/>
                  <a:gd name="connsiteY100" fmla="*/ 385001 h 1037595"/>
                  <a:gd name="connsiteX101" fmla="*/ 685597 w 737784"/>
                  <a:gd name="connsiteY101" fmla="*/ 385001 h 1037595"/>
                  <a:gd name="connsiteX102" fmla="*/ 686365 w 737784"/>
                  <a:gd name="connsiteY102" fmla="*/ 385769 h 1037595"/>
                  <a:gd name="connsiteX103" fmla="*/ 689691 w 737784"/>
                  <a:gd name="connsiteY103" fmla="*/ 388071 h 1037595"/>
                  <a:gd name="connsiteX104" fmla="*/ 690969 w 737784"/>
                  <a:gd name="connsiteY104" fmla="*/ 388327 h 1037595"/>
                  <a:gd name="connsiteX105" fmla="*/ 691481 w 737784"/>
                  <a:gd name="connsiteY105" fmla="*/ 389350 h 1037595"/>
                  <a:gd name="connsiteX106" fmla="*/ 694551 w 737784"/>
                  <a:gd name="connsiteY106" fmla="*/ 389862 h 1037595"/>
                  <a:gd name="connsiteX107" fmla="*/ 695063 w 737784"/>
                  <a:gd name="connsiteY107" fmla="*/ 391141 h 1037595"/>
                  <a:gd name="connsiteX108" fmla="*/ 697621 w 737784"/>
                  <a:gd name="connsiteY108" fmla="*/ 391141 h 1037595"/>
                  <a:gd name="connsiteX109" fmla="*/ 696854 w 737784"/>
                  <a:gd name="connsiteY109" fmla="*/ 392676 h 1037595"/>
                  <a:gd name="connsiteX110" fmla="*/ 698132 w 737784"/>
                  <a:gd name="connsiteY110" fmla="*/ 393955 h 1037595"/>
                  <a:gd name="connsiteX111" fmla="*/ 699156 w 737784"/>
                  <a:gd name="connsiteY111" fmla="*/ 392420 h 1037595"/>
                  <a:gd name="connsiteX112" fmla="*/ 700179 w 737784"/>
                  <a:gd name="connsiteY112" fmla="*/ 392932 h 1037595"/>
                  <a:gd name="connsiteX113" fmla="*/ 699668 w 737784"/>
                  <a:gd name="connsiteY113" fmla="*/ 394978 h 1037595"/>
                  <a:gd name="connsiteX114" fmla="*/ 701970 w 737784"/>
                  <a:gd name="connsiteY114" fmla="*/ 394722 h 1037595"/>
                  <a:gd name="connsiteX115" fmla="*/ 703760 w 737784"/>
                  <a:gd name="connsiteY115" fmla="*/ 395234 h 1037595"/>
                  <a:gd name="connsiteX116" fmla="*/ 704272 w 737784"/>
                  <a:gd name="connsiteY116" fmla="*/ 394211 h 1037595"/>
                  <a:gd name="connsiteX117" fmla="*/ 705296 w 737784"/>
                  <a:gd name="connsiteY117" fmla="*/ 396257 h 1037595"/>
                  <a:gd name="connsiteX118" fmla="*/ 707598 w 737784"/>
                  <a:gd name="connsiteY118" fmla="*/ 397792 h 1037595"/>
                  <a:gd name="connsiteX119" fmla="*/ 708877 w 737784"/>
                  <a:gd name="connsiteY119" fmla="*/ 399583 h 1037595"/>
                  <a:gd name="connsiteX120" fmla="*/ 708621 w 737784"/>
                  <a:gd name="connsiteY120" fmla="*/ 401630 h 1037595"/>
                  <a:gd name="connsiteX121" fmla="*/ 709900 w 737784"/>
                  <a:gd name="connsiteY121" fmla="*/ 402909 h 1037595"/>
                  <a:gd name="connsiteX122" fmla="*/ 708621 w 737784"/>
                  <a:gd name="connsiteY122" fmla="*/ 403932 h 1037595"/>
                  <a:gd name="connsiteX123" fmla="*/ 707342 w 737784"/>
                  <a:gd name="connsiteY123" fmla="*/ 403420 h 1037595"/>
                  <a:gd name="connsiteX124" fmla="*/ 706574 w 737784"/>
                  <a:gd name="connsiteY124" fmla="*/ 404188 h 1037595"/>
                  <a:gd name="connsiteX125" fmla="*/ 707342 w 737784"/>
                  <a:gd name="connsiteY125" fmla="*/ 406490 h 1037595"/>
                  <a:gd name="connsiteX126" fmla="*/ 708621 w 737784"/>
                  <a:gd name="connsiteY126" fmla="*/ 407513 h 1037595"/>
                  <a:gd name="connsiteX127" fmla="*/ 707598 w 737784"/>
                  <a:gd name="connsiteY127" fmla="*/ 408281 h 1037595"/>
                  <a:gd name="connsiteX128" fmla="*/ 708621 w 737784"/>
                  <a:gd name="connsiteY128" fmla="*/ 411862 h 1037595"/>
                  <a:gd name="connsiteX129" fmla="*/ 708110 w 737784"/>
                  <a:gd name="connsiteY129" fmla="*/ 412374 h 1037595"/>
                  <a:gd name="connsiteX130" fmla="*/ 701714 w 737784"/>
                  <a:gd name="connsiteY130" fmla="*/ 411351 h 1037595"/>
                  <a:gd name="connsiteX131" fmla="*/ 701458 w 737784"/>
                  <a:gd name="connsiteY131" fmla="*/ 419281 h 1037595"/>
                  <a:gd name="connsiteX132" fmla="*/ 698644 w 737784"/>
                  <a:gd name="connsiteY132" fmla="*/ 419793 h 1037595"/>
                  <a:gd name="connsiteX133" fmla="*/ 697877 w 737784"/>
                  <a:gd name="connsiteY133" fmla="*/ 421839 h 1037595"/>
                  <a:gd name="connsiteX134" fmla="*/ 700691 w 737784"/>
                  <a:gd name="connsiteY134" fmla="*/ 428491 h 1037595"/>
                  <a:gd name="connsiteX135" fmla="*/ 695574 w 737784"/>
                  <a:gd name="connsiteY135" fmla="*/ 427979 h 1037595"/>
                  <a:gd name="connsiteX136" fmla="*/ 694551 w 737784"/>
                  <a:gd name="connsiteY136" fmla="*/ 429002 h 1037595"/>
                  <a:gd name="connsiteX137" fmla="*/ 694295 w 737784"/>
                  <a:gd name="connsiteY137" fmla="*/ 431816 h 1037595"/>
                  <a:gd name="connsiteX138" fmla="*/ 690969 w 737784"/>
                  <a:gd name="connsiteY138" fmla="*/ 430281 h 1037595"/>
                  <a:gd name="connsiteX139" fmla="*/ 689435 w 737784"/>
                  <a:gd name="connsiteY139" fmla="*/ 430537 h 1037595"/>
                  <a:gd name="connsiteX140" fmla="*/ 688667 w 737784"/>
                  <a:gd name="connsiteY140" fmla="*/ 433349 h 1037595"/>
                  <a:gd name="connsiteX141" fmla="*/ 690202 w 737784"/>
                  <a:gd name="connsiteY141" fmla="*/ 434116 h 1037595"/>
                  <a:gd name="connsiteX142" fmla="*/ 690458 w 737784"/>
                  <a:gd name="connsiteY142" fmla="*/ 435139 h 1037595"/>
                  <a:gd name="connsiteX143" fmla="*/ 687388 w 737784"/>
                  <a:gd name="connsiteY143" fmla="*/ 434628 h 1037595"/>
                  <a:gd name="connsiteX144" fmla="*/ 682272 w 737784"/>
                  <a:gd name="connsiteY144" fmla="*/ 433860 h 1037595"/>
                  <a:gd name="connsiteX145" fmla="*/ 679202 w 737784"/>
                  <a:gd name="connsiteY145" fmla="*/ 433095 h 1037595"/>
                  <a:gd name="connsiteX146" fmla="*/ 679202 w 737784"/>
                  <a:gd name="connsiteY146" fmla="*/ 435395 h 1037595"/>
                  <a:gd name="connsiteX147" fmla="*/ 676900 w 737784"/>
                  <a:gd name="connsiteY147" fmla="*/ 434628 h 1037595"/>
                  <a:gd name="connsiteX148" fmla="*/ 673574 w 737784"/>
                  <a:gd name="connsiteY148" fmla="*/ 434116 h 1037595"/>
                  <a:gd name="connsiteX149" fmla="*/ 669992 w 737784"/>
                  <a:gd name="connsiteY149" fmla="*/ 433095 h 1037595"/>
                  <a:gd name="connsiteX150" fmla="*/ 667690 w 737784"/>
                  <a:gd name="connsiteY150" fmla="*/ 431816 h 1037595"/>
                  <a:gd name="connsiteX151" fmla="*/ 664620 w 737784"/>
                  <a:gd name="connsiteY151" fmla="*/ 436163 h 1037595"/>
                  <a:gd name="connsiteX152" fmla="*/ 661806 w 737784"/>
                  <a:gd name="connsiteY152" fmla="*/ 435139 h 1037595"/>
                  <a:gd name="connsiteX153" fmla="*/ 661295 w 737784"/>
                  <a:gd name="connsiteY153" fmla="*/ 437442 h 1037595"/>
                  <a:gd name="connsiteX154" fmla="*/ 660015 w 737784"/>
                  <a:gd name="connsiteY154" fmla="*/ 437442 h 1037595"/>
                  <a:gd name="connsiteX155" fmla="*/ 659248 w 737784"/>
                  <a:gd name="connsiteY155" fmla="*/ 441279 h 1037595"/>
                  <a:gd name="connsiteX156" fmla="*/ 656946 w 737784"/>
                  <a:gd name="connsiteY156" fmla="*/ 441023 h 1037595"/>
                  <a:gd name="connsiteX157" fmla="*/ 655410 w 737784"/>
                  <a:gd name="connsiteY157" fmla="*/ 447163 h 1037595"/>
                  <a:gd name="connsiteX158" fmla="*/ 654899 w 737784"/>
                  <a:gd name="connsiteY158" fmla="*/ 452791 h 1037595"/>
                  <a:gd name="connsiteX159" fmla="*/ 653364 w 737784"/>
                  <a:gd name="connsiteY159" fmla="*/ 454326 h 1037595"/>
                  <a:gd name="connsiteX160" fmla="*/ 651573 w 737784"/>
                  <a:gd name="connsiteY160" fmla="*/ 457651 h 1037595"/>
                  <a:gd name="connsiteX161" fmla="*/ 651573 w 737784"/>
                  <a:gd name="connsiteY161" fmla="*/ 462768 h 1037595"/>
                  <a:gd name="connsiteX162" fmla="*/ 652085 w 737784"/>
                  <a:gd name="connsiteY162" fmla="*/ 463535 h 1037595"/>
                  <a:gd name="connsiteX163" fmla="*/ 652085 w 737784"/>
                  <a:gd name="connsiteY163" fmla="*/ 466349 h 1037595"/>
                  <a:gd name="connsiteX164" fmla="*/ 652596 w 737784"/>
                  <a:gd name="connsiteY164" fmla="*/ 466605 h 1037595"/>
                  <a:gd name="connsiteX165" fmla="*/ 651829 w 737784"/>
                  <a:gd name="connsiteY165" fmla="*/ 470187 h 1037595"/>
                  <a:gd name="connsiteX166" fmla="*/ 651829 w 737784"/>
                  <a:gd name="connsiteY166" fmla="*/ 475815 h 1037595"/>
                  <a:gd name="connsiteX167" fmla="*/ 651062 w 737784"/>
                  <a:gd name="connsiteY167" fmla="*/ 479140 h 1037595"/>
                  <a:gd name="connsiteX168" fmla="*/ 654132 w 737784"/>
                  <a:gd name="connsiteY168" fmla="*/ 479908 h 1037595"/>
                  <a:gd name="connsiteX169" fmla="*/ 653108 w 737784"/>
                  <a:gd name="connsiteY169" fmla="*/ 481187 h 1037595"/>
                  <a:gd name="connsiteX170" fmla="*/ 652596 w 737784"/>
                  <a:gd name="connsiteY170" fmla="*/ 484513 h 1037595"/>
                  <a:gd name="connsiteX171" fmla="*/ 651829 w 737784"/>
                  <a:gd name="connsiteY171" fmla="*/ 486303 h 1037595"/>
                  <a:gd name="connsiteX172" fmla="*/ 650806 w 737784"/>
                  <a:gd name="connsiteY172" fmla="*/ 486815 h 1037595"/>
                  <a:gd name="connsiteX173" fmla="*/ 650294 w 737784"/>
                  <a:gd name="connsiteY173" fmla="*/ 493211 h 1037595"/>
                  <a:gd name="connsiteX174" fmla="*/ 654387 w 737784"/>
                  <a:gd name="connsiteY174" fmla="*/ 493722 h 1037595"/>
                  <a:gd name="connsiteX175" fmla="*/ 657457 w 737784"/>
                  <a:gd name="connsiteY175" fmla="*/ 494745 h 1037595"/>
                  <a:gd name="connsiteX176" fmla="*/ 657969 w 737784"/>
                  <a:gd name="connsiteY176" fmla="*/ 495257 h 1037595"/>
                  <a:gd name="connsiteX177" fmla="*/ 657969 w 737784"/>
                  <a:gd name="connsiteY177" fmla="*/ 499606 h 1037595"/>
                  <a:gd name="connsiteX178" fmla="*/ 656690 w 737784"/>
                  <a:gd name="connsiteY178" fmla="*/ 499606 h 1037595"/>
                  <a:gd name="connsiteX179" fmla="*/ 657713 w 737784"/>
                  <a:gd name="connsiteY179" fmla="*/ 504978 h 1037595"/>
                  <a:gd name="connsiteX180" fmla="*/ 657713 w 737784"/>
                  <a:gd name="connsiteY180" fmla="*/ 508815 h 1037595"/>
                  <a:gd name="connsiteX181" fmla="*/ 660015 w 737784"/>
                  <a:gd name="connsiteY181" fmla="*/ 509583 h 1037595"/>
                  <a:gd name="connsiteX182" fmla="*/ 661550 w 737784"/>
                  <a:gd name="connsiteY182" fmla="*/ 508815 h 1037595"/>
                  <a:gd name="connsiteX183" fmla="*/ 662062 w 737784"/>
                  <a:gd name="connsiteY183" fmla="*/ 507536 h 1037595"/>
                  <a:gd name="connsiteX184" fmla="*/ 664109 w 737784"/>
                  <a:gd name="connsiteY184" fmla="*/ 507536 h 1037595"/>
                  <a:gd name="connsiteX185" fmla="*/ 664876 w 737784"/>
                  <a:gd name="connsiteY185" fmla="*/ 509327 h 1037595"/>
                  <a:gd name="connsiteX186" fmla="*/ 663085 w 737784"/>
                  <a:gd name="connsiteY186" fmla="*/ 512397 h 1037595"/>
                  <a:gd name="connsiteX187" fmla="*/ 664876 w 737784"/>
                  <a:gd name="connsiteY187" fmla="*/ 512653 h 1037595"/>
                  <a:gd name="connsiteX188" fmla="*/ 664364 w 737784"/>
                  <a:gd name="connsiteY188" fmla="*/ 519048 h 1037595"/>
                  <a:gd name="connsiteX189" fmla="*/ 663085 w 737784"/>
                  <a:gd name="connsiteY189" fmla="*/ 519048 h 1037595"/>
                  <a:gd name="connsiteX190" fmla="*/ 662318 w 737784"/>
                  <a:gd name="connsiteY190" fmla="*/ 522374 h 1037595"/>
                  <a:gd name="connsiteX191" fmla="*/ 662318 w 737784"/>
                  <a:gd name="connsiteY191" fmla="*/ 525956 h 1037595"/>
                  <a:gd name="connsiteX192" fmla="*/ 663341 w 737784"/>
                  <a:gd name="connsiteY192" fmla="*/ 526723 h 1037595"/>
                  <a:gd name="connsiteX193" fmla="*/ 661806 w 737784"/>
                  <a:gd name="connsiteY193" fmla="*/ 532607 h 1037595"/>
                  <a:gd name="connsiteX194" fmla="*/ 660783 w 737784"/>
                  <a:gd name="connsiteY194" fmla="*/ 534909 h 1037595"/>
                  <a:gd name="connsiteX195" fmla="*/ 660527 w 737784"/>
                  <a:gd name="connsiteY195" fmla="*/ 536956 h 1037595"/>
                  <a:gd name="connsiteX196" fmla="*/ 660015 w 737784"/>
                  <a:gd name="connsiteY196" fmla="*/ 539258 h 1037595"/>
                  <a:gd name="connsiteX197" fmla="*/ 656690 w 737784"/>
                  <a:gd name="connsiteY197" fmla="*/ 550258 h 1037595"/>
                  <a:gd name="connsiteX198" fmla="*/ 656434 w 737784"/>
                  <a:gd name="connsiteY198" fmla="*/ 550002 h 1037595"/>
                  <a:gd name="connsiteX199" fmla="*/ 653876 w 737784"/>
                  <a:gd name="connsiteY199" fmla="*/ 557933 h 1037595"/>
                  <a:gd name="connsiteX200" fmla="*/ 652852 w 737784"/>
                  <a:gd name="connsiteY200" fmla="*/ 561259 h 1037595"/>
                  <a:gd name="connsiteX201" fmla="*/ 652596 w 737784"/>
                  <a:gd name="connsiteY201" fmla="*/ 563049 h 1037595"/>
                  <a:gd name="connsiteX202" fmla="*/ 655410 w 737784"/>
                  <a:gd name="connsiteY202" fmla="*/ 565863 h 1037595"/>
                  <a:gd name="connsiteX203" fmla="*/ 656178 w 737784"/>
                  <a:gd name="connsiteY203" fmla="*/ 569189 h 1037595"/>
                  <a:gd name="connsiteX204" fmla="*/ 654387 w 737784"/>
                  <a:gd name="connsiteY204" fmla="*/ 576096 h 1037595"/>
                  <a:gd name="connsiteX205" fmla="*/ 654387 w 737784"/>
                  <a:gd name="connsiteY205" fmla="*/ 578143 h 1037595"/>
                  <a:gd name="connsiteX206" fmla="*/ 653364 w 737784"/>
                  <a:gd name="connsiteY206" fmla="*/ 580445 h 1037595"/>
                  <a:gd name="connsiteX207" fmla="*/ 652341 w 737784"/>
                  <a:gd name="connsiteY207" fmla="*/ 587096 h 1037595"/>
                  <a:gd name="connsiteX208" fmla="*/ 652596 w 737784"/>
                  <a:gd name="connsiteY208" fmla="*/ 589655 h 1037595"/>
                  <a:gd name="connsiteX209" fmla="*/ 649015 w 737784"/>
                  <a:gd name="connsiteY209" fmla="*/ 589655 h 1037595"/>
                  <a:gd name="connsiteX210" fmla="*/ 647224 w 737784"/>
                  <a:gd name="connsiteY210" fmla="*/ 588120 h 1037595"/>
                  <a:gd name="connsiteX211" fmla="*/ 645690 w 737784"/>
                  <a:gd name="connsiteY211" fmla="*/ 587608 h 1037595"/>
                  <a:gd name="connsiteX212" fmla="*/ 643643 w 737784"/>
                  <a:gd name="connsiteY212" fmla="*/ 587352 h 1037595"/>
                  <a:gd name="connsiteX213" fmla="*/ 642108 w 737784"/>
                  <a:gd name="connsiteY213" fmla="*/ 586585 h 1037595"/>
                  <a:gd name="connsiteX214" fmla="*/ 640829 w 737784"/>
                  <a:gd name="connsiteY214" fmla="*/ 586329 h 1037595"/>
                  <a:gd name="connsiteX215" fmla="*/ 639805 w 737784"/>
                  <a:gd name="connsiteY215" fmla="*/ 587096 h 1037595"/>
                  <a:gd name="connsiteX216" fmla="*/ 640317 w 737784"/>
                  <a:gd name="connsiteY216" fmla="*/ 588887 h 1037595"/>
                  <a:gd name="connsiteX217" fmla="*/ 640317 w 737784"/>
                  <a:gd name="connsiteY217" fmla="*/ 591957 h 1037595"/>
                  <a:gd name="connsiteX218" fmla="*/ 641341 w 737784"/>
                  <a:gd name="connsiteY218" fmla="*/ 594004 h 1037595"/>
                  <a:gd name="connsiteX219" fmla="*/ 642876 w 737784"/>
                  <a:gd name="connsiteY219" fmla="*/ 595283 h 1037595"/>
                  <a:gd name="connsiteX220" fmla="*/ 642876 w 737784"/>
                  <a:gd name="connsiteY220" fmla="*/ 596562 h 1037595"/>
                  <a:gd name="connsiteX221" fmla="*/ 643643 w 737784"/>
                  <a:gd name="connsiteY221" fmla="*/ 600655 h 1037595"/>
                  <a:gd name="connsiteX222" fmla="*/ 643387 w 737784"/>
                  <a:gd name="connsiteY222" fmla="*/ 602957 h 1037595"/>
                  <a:gd name="connsiteX223" fmla="*/ 644410 w 737784"/>
                  <a:gd name="connsiteY223" fmla="*/ 603213 h 1037595"/>
                  <a:gd name="connsiteX224" fmla="*/ 643131 w 737784"/>
                  <a:gd name="connsiteY224" fmla="*/ 609097 h 1037595"/>
                  <a:gd name="connsiteX225" fmla="*/ 640573 w 737784"/>
                  <a:gd name="connsiteY225" fmla="*/ 609609 h 1037595"/>
                  <a:gd name="connsiteX226" fmla="*/ 640573 w 737784"/>
                  <a:gd name="connsiteY226" fmla="*/ 611911 h 1037595"/>
                  <a:gd name="connsiteX227" fmla="*/ 639550 w 737784"/>
                  <a:gd name="connsiteY227" fmla="*/ 612934 h 1037595"/>
                  <a:gd name="connsiteX228" fmla="*/ 639550 w 737784"/>
                  <a:gd name="connsiteY228" fmla="*/ 615492 h 1037595"/>
                  <a:gd name="connsiteX229" fmla="*/ 640573 w 737784"/>
                  <a:gd name="connsiteY229" fmla="*/ 617539 h 1037595"/>
                  <a:gd name="connsiteX230" fmla="*/ 641596 w 737784"/>
                  <a:gd name="connsiteY230" fmla="*/ 620609 h 1037595"/>
                  <a:gd name="connsiteX231" fmla="*/ 644155 w 737784"/>
                  <a:gd name="connsiteY231" fmla="*/ 620865 h 1037595"/>
                  <a:gd name="connsiteX232" fmla="*/ 643643 w 737784"/>
                  <a:gd name="connsiteY232" fmla="*/ 631098 h 1037595"/>
                  <a:gd name="connsiteX233" fmla="*/ 659504 w 737784"/>
                  <a:gd name="connsiteY233" fmla="*/ 634423 h 1037595"/>
                  <a:gd name="connsiteX234" fmla="*/ 659248 w 737784"/>
                  <a:gd name="connsiteY234" fmla="*/ 636214 h 1037595"/>
                  <a:gd name="connsiteX235" fmla="*/ 658481 w 737784"/>
                  <a:gd name="connsiteY235" fmla="*/ 638772 h 1037595"/>
                  <a:gd name="connsiteX236" fmla="*/ 665132 w 737784"/>
                  <a:gd name="connsiteY236" fmla="*/ 640819 h 1037595"/>
                  <a:gd name="connsiteX237" fmla="*/ 670760 w 737784"/>
                  <a:gd name="connsiteY237" fmla="*/ 643633 h 1037595"/>
                  <a:gd name="connsiteX238" fmla="*/ 680225 w 737784"/>
                  <a:gd name="connsiteY238" fmla="*/ 647214 h 1037595"/>
                  <a:gd name="connsiteX239" fmla="*/ 679714 w 737784"/>
                  <a:gd name="connsiteY239" fmla="*/ 651563 h 1037595"/>
                  <a:gd name="connsiteX240" fmla="*/ 672550 w 737784"/>
                  <a:gd name="connsiteY240" fmla="*/ 652586 h 1037595"/>
                  <a:gd name="connsiteX241" fmla="*/ 671527 w 737784"/>
                  <a:gd name="connsiteY241" fmla="*/ 653354 h 1037595"/>
                  <a:gd name="connsiteX242" fmla="*/ 669481 w 737784"/>
                  <a:gd name="connsiteY242" fmla="*/ 656935 h 1037595"/>
                  <a:gd name="connsiteX243" fmla="*/ 671015 w 737784"/>
                  <a:gd name="connsiteY243" fmla="*/ 658470 h 1037595"/>
                  <a:gd name="connsiteX244" fmla="*/ 672295 w 737784"/>
                  <a:gd name="connsiteY244" fmla="*/ 658470 h 1037595"/>
                  <a:gd name="connsiteX245" fmla="*/ 672295 w 737784"/>
                  <a:gd name="connsiteY245" fmla="*/ 666401 h 1037595"/>
                  <a:gd name="connsiteX246" fmla="*/ 672550 w 737784"/>
                  <a:gd name="connsiteY246" fmla="*/ 669982 h 1037595"/>
                  <a:gd name="connsiteX247" fmla="*/ 672295 w 737784"/>
                  <a:gd name="connsiteY247" fmla="*/ 673052 h 1037595"/>
                  <a:gd name="connsiteX248" fmla="*/ 668969 w 737784"/>
                  <a:gd name="connsiteY248" fmla="*/ 679447 h 1037595"/>
                  <a:gd name="connsiteX249" fmla="*/ 668457 w 737784"/>
                  <a:gd name="connsiteY249" fmla="*/ 681750 h 1037595"/>
                  <a:gd name="connsiteX250" fmla="*/ 668969 w 737784"/>
                  <a:gd name="connsiteY250" fmla="*/ 684052 h 1037595"/>
                  <a:gd name="connsiteX251" fmla="*/ 671015 w 737784"/>
                  <a:gd name="connsiteY251" fmla="*/ 686099 h 1037595"/>
                  <a:gd name="connsiteX252" fmla="*/ 675620 w 737784"/>
                  <a:gd name="connsiteY252" fmla="*/ 687889 h 1037595"/>
                  <a:gd name="connsiteX253" fmla="*/ 674086 w 737784"/>
                  <a:gd name="connsiteY253" fmla="*/ 692494 h 1037595"/>
                  <a:gd name="connsiteX254" fmla="*/ 674853 w 737784"/>
                  <a:gd name="connsiteY254" fmla="*/ 695564 h 1037595"/>
                  <a:gd name="connsiteX255" fmla="*/ 677667 w 737784"/>
                  <a:gd name="connsiteY255" fmla="*/ 696843 h 1037595"/>
                  <a:gd name="connsiteX256" fmla="*/ 679969 w 737784"/>
                  <a:gd name="connsiteY256" fmla="*/ 696587 h 1037595"/>
                  <a:gd name="connsiteX257" fmla="*/ 681248 w 737784"/>
                  <a:gd name="connsiteY257" fmla="*/ 698378 h 1037595"/>
                  <a:gd name="connsiteX258" fmla="*/ 680737 w 737784"/>
                  <a:gd name="connsiteY258" fmla="*/ 698890 h 1037595"/>
                  <a:gd name="connsiteX259" fmla="*/ 682016 w 737784"/>
                  <a:gd name="connsiteY259" fmla="*/ 700169 h 1037595"/>
                  <a:gd name="connsiteX260" fmla="*/ 683295 w 737784"/>
                  <a:gd name="connsiteY260" fmla="*/ 702983 h 1037595"/>
                  <a:gd name="connsiteX261" fmla="*/ 683039 w 737784"/>
                  <a:gd name="connsiteY261" fmla="*/ 705285 h 1037595"/>
                  <a:gd name="connsiteX262" fmla="*/ 682016 w 737784"/>
                  <a:gd name="connsiteY262" fmla="*/ 710146 h 1037595"/>
                  <a:gd name="connsiteX263" fmla="*/ 679969 w 737784"/>
                  <a:gd name="connsiteY263" fmla="*/ 709890 h 1037595"/>
                  <a:gd name="connsiteX264" fmla="*/ 679458 w 737784"/>
                  <a:gd name="connsiteY264" fmla="*/ 711681 h 1037595"/>
                  <a:gd name="connsiteX265" fmla="*/ 680481 w 737784"/>
                  <a:gd name="connsiteY265" fmla="*/ 715006 h 1037595"/>
                  <a:gd name="connsiteX266" fmla="*/ 680992 w 737784"/>
                  <a:gd name="connsiteY266" fmla="*/ 715774 h 1037595"/>
                  <a:gd name="connsiteX267" fmla="*/ 682528 w 737784"/>
                  <a:gd name="connsiteY267" fmla="*/ 718332 h 1037595"/>
                  <a:gd name="connsiteX268" fmla="*/ 682528 w 737784"/>
                  <a:gd name="connsiteY268" fmla="*/ 719611 h 1037595"/>
                  <a:gd name="connsiteX269" fmla="*/ 683295 w 737784"/>
                  <a:gd name="connsiteY269" fmla="*/ 722169 h 1037595"/>
                  <a:gd name="connsiteX270" fmla="*/ 684318 w 737784"/>
                  <a:gd name="connsiteY270" fmla="*/ 722681 h 1037595"/>
                  <a:gd name="connsiteX271" fmla="*/ 686877 w 737784"/>
                  <a:gd name="connsiteY271" fmla="*/ 721402 h 1037595"/>
                  <a:gd name="connsiteX272" fmla="*/ 687644 w 737784"/>
                  <a:gd name="connsiteY272" fmla="*/ 720123 h 1037595"/>
                  <a:gd name="connsiteX273" fmla="*/ 689179 w 737784"/>
                  <a:gd name="connsiteY273" fmla="*/ 718332 h 1037595"/>
                  <a:gd name="connsiteX274" fmla="*/ 688923 w 737784"/>
                  <a:gd name="connsiteY274" fmla="*/ 716797 h 1037595"/>
                  <a:gd name="connsiteX275" fmla="*/ 690202 w 737784"/>
                  <a:gd name="connsiteY275" fmla="*/ 715006 h 1037595"/>
                  <a:gd name="connsiteX276" fmla="*/ 689179 w 737784"/>
                  <a:gd name="connsiteY276" fmla="*/ 711681 h 1037595"/>
                  <a:gd name="connsiteX277" fmla="*/ 690969 w 737784"/>
                  <a:gd name="connsiteY277" fmla="*/ 710658 h 1037595"/>
                  <a:gd name="connsiteX278" fmla="*/ 690714 w 737784"/>
                  <a:gd name="connsiteY278" fmla="*/ 708099 h 1037595"/>
                  <a:gd name="connsiteX279" fmla="*/ 693272 w 737784"/>
                  <a:gd name="connsiteY279" fmla="*/ 708355 h 1037595"/>
                  <a:gd name="connsiteX280" fmla="*/ 693528 w 737784"/>
                  <a:gd name="connsiteY280" fmla="*/ 710402 h 1037595"/>
                  <a:gd name="connsiteX281" fmla="*/ 695319 w 737784"/>
                  <a:gd name="connsiteY281" fmla="*/ 711936 h 1037595"/>
                  <a:gd name="connsiteX282" fmla="*/ 696597 w 737784"/>
                  <a:gd name="connsiteY282" fmla="*/ 711169 h 1037595"/>
                  <a:gd name="connsiteX283" fmla="*/ 697365 w 737784"/>
                  <a:gd name="connsiteY283" fmla="*/ 711425 h 1037595"/>
                  <a:gd name="connsiteX284" fmla="*/ 698644 w 737784"/>
                  <a:gd name="connsiteY284" fmla="*/ 713727 h 1037595"/>
                  <a:gd name="connsiteX285" fmla="*/ 701202 w 737784"/>
                  <a:gd name="connsiteY285" fmla="*/ 715006 h 1037595"/>
                  <a:gd name="connsiteX286" fmla="*/ 701458 w 737784"/>
                  <a:gd name="connsiteY286" fmla="*/ 716285 h 1037595"/>
                  <a:gd name="connsiteX287" fmla="*/ 701458 w 737784"/>
                  <a:gd name="connsiteY287" fmla="*/ 719099 h 1037595"/>
                  <a:gd name="connsiteX288" fmla="*/ 701714 w 737784"/>
                  <a:gd name="connsiteY288" fmla="*/ 723704 h 1037595"/>
                  <a:gd name="connsiteX289" fmla="*/ 703249 w 737784"/>
                  <a:gd name="connsiteY289" fmla="*/ 728821 h 1037595"/>
                  <a:gd name="connsiteX290" fmla="*/ 704784 w 737784"/>
                  <a:gd name="connsiteY290" fmla="*/ 732402 h 1037595"/>
                  <a:gd name="connsiteX291" fmla="*/ 705807 w 737784"/>
                  <a:gd name="connsiteY291" fmla="*/ 732914 h 1037595"/>
                  <a:gd name="connsiteX292" fmla="*/ 707342 w 737784"/>
                  <a:gd name="connsiteY292" fmla="*/ 732402 h 1037595"/>
                  <a:gd name="connsiteX293" fmla="*/ 711435 w 737784"/>
                  <a:gd name="connsiteY293" fmla="*/ 732146 h 1037595"/>
                  <a:gd name="connsiteX294" fmla="*/ 712202 w 737784"/>
                  <a:gd name="connsiteY294" fmla="*/ 732146 h 1037595"/>
                  <a:gd name="connsiteX295" fmla="*/ 714249 w 737784"/>
                  <a:gd name="connsiteY295" fmla="*/ 733681 h 1037595"/>
                  <a:gd name="connsiteX296" fmla="*/ 714249 w 737784"/>
                  <a:gd name="connsiteY296" fmla="*/ 735728 h 1037595"/>
                  <a:gd name="connsiteX297" fmla="*/ 715273 w 737784"/>
                  <a:gd name="connsiteY297" fmla="*/ 738286 h 1037595"/>
                  <a:gd name="connsiteX298" fmla="*/ 715528 w 737784"/>
                  <a:gd name="connsiteY298" fmla="*/ 740077 h 1037595"/>
                  <a:gd name="connsiteX299" fmla="*/ 716551 w 737784"/>
                  <a:gd name="connsiteY299" fmla="*/ 740844 h 1037595"/>
                  <a:gd name="connsiteX300" fmla="*/ 721668 w 737784"/>
                  <a:gd name="connsiteY300" fmla="*/ 740077 h 1037595"/>
                  <a:gd name="connsiteX301" fmla="*/ 723970 w 737784"/>
                  <a:gd name="connsiteY301" fmla="*/ 739053 h 1037595"/>
                  <a:gd name="connsiteX302" fmla="*/ 725250 w 737784"/>
                  <a:gd name="connsiteY302" fmla="*/ 739309 h 1037595"/>
                  <a:gd name="connsiteX303" fmla="*/ 727296 w 737784"/>
                  <a:gd name="connsiteY303" fmla="*/ 741356 h 1037595"/>
                  <a:gd name="connsiteX304" fmla="*/ 728319 w 737784"/>
                  <a:gd name="connsiteY304" fmla="*/ 744170 h 1037595"/>
                  <a:gd name="connsiteX305" fmla="*/ 730110 w 737784"/>
                  <a:gd name="connsiteY305" fmla="*/ 757728 h 1037595"/>
                  <a:gd name="connsiteX306" fmla="*/ 730366 w 737784"/>
                  <a:gd name="connsiteY306" fmla="*/ 764124 h 1037595"/>
                  <a:gd name="connsiteX307" fmla="*/ 732156 w 737784"/>
                  <a:gd name="connsiteY307" fmla="*/ 765403 h 1037595"/>
                  <a:gd name="connsiteX308" fmla="*/ 731645 w 737784"/>
                  <a:gd name="connsiteY308" fmla="*/ 766682 h 1037595"/>
                  <a:gd name="connsiteX309" fmla="*/ 733947 w 737784"/>
                  <a:gd name="connsiteY309" fmla="*/ 776403 h 1037595"/>
                  <a:gd name="connsiteX310" fmla="*/ 734459 w 737784"/>
                  <a:gd name="connsiteY310" fmla="*/ 781520 h 1037595"/>
                  <a:gd name="connsiteX311" fmla="*/ 737273 w 737784"/>
                  <a:gd name="connsiteY311" fmla="*/ 788427 h 1037595"/>
                  <a:gd name="connsiteX312" fmla="*/ 737784 w 737784"/>
                  <a:gd name="connsiteY312" fmla="*/ 790217 h 1037595"/>
                  <a:gd name="connsiteX313" fmla="*/ 737784 w 737784"/>
                  <a:gd name="connsiteY313" fmla="*/ 793799 h 1037595"/>
                  <a:gd name="connsiteX314" fmla="*/ 736761 w 737784"/>
                  <a:gd name="connsiteY314" fmla="*/ 795590 h 1037595"/>
                  <a:gd name="connsiteX315" fmla="*/ 735482 w 737784"/>
                  <a:gd name="connsiteY315" fmla="*/ 796101 h 1037595"/>
                  <a:gd name="connsiteX316" fmla="*/ 731389 w 737784"/>
                  <a:gd name="connsiteY316" fmla="*/ 796869 h 1037595"/>
                  <a:gd name="connsiteX317" fmla="*/ 726528 w 737784"/>
                  <a:gd name="connsiteY317" fmla="*/ 796357 h 1037595"/>
                  <a:gd name="connsiteX318" fmla="*/ 727808 w 737784"/>
                  <a:gd name="connsiteY318" fmla="*/ 790473 h 1037595"/>
                  <a:gd name="connsiteX319" fmla="*/ 728064 w 737784"/>
                  <a:gd name="connsiteY319" fmla="*/ 786124 h 1037595"/>
                  <a:gd name="connsiteX320" fmla="*/ 729087 w 737784"/>
                  <a:gd name="connsiteY320" fmla="*/ 785613 h 1037595"/>
                  <a:gd name="connsiteX321" fmla="*/ 729854 w 737784"/>
                  <a:gd name="connsiteY321" fmla="*/ 783822 h 1037595"/>
                  <a:gd name="connsiteX322" fmla="*/ 731133 w 737784"/>
                  <a:gd name="connsiteY322" fmla="*/ 782543 h 1037595"/>
                  <a:gd name="connsiteX323" fmla="*/ 731133 w 737784"/>
                  <a:gd name="connsiteY323" fmla="*/ 780496 h 1037595"/>
                  <a:gd name="connsiteX324" fmla="*/ 732156 w 737784"/>
                  <a:gd name="connsiteY324" fmla="*/ 778961 h 1037595"/>
                  <a:gd name="connsiteX325" fmla="*/ 730110 w 737784"/>
                  <a:gd name="connsiteY325" fmla="*/ 777938 h 1037595"/>
                  <a:gd name="connsiteX326" fmla="*/ 729342 w 737784"/>
                  <a:gd name="connsiteY326" fmla="*/ 776659 h 1037595"/>
                  <a:gd name="connsiteX327" fmla="*/ 727552 w 737784"/>
                  <a:gd name="connsiteY327" fmla="*/ 776403 h 1037595"/>
                  <a:gd name="connsiteX328" fmla="*/ 726784 w 737784"/>
                  <a:gd name="connsiteY328" fmla="*/ 775124 h 1037595"/>
                  <a:gd name="connsiteX329" fmla="*/ 724993 w 737784"/>
                  <a:gd name="connsiteY329" fmla="*/ 775636 h 1037595"/>
                  <a:gd name="connsiteX330" fmla="*/ 725250 w 737784"/>
                  <a:gd name="connsiteY330" fmla="*/ 768984 h 1037595"/>
                  <a:gd name="connsiteX331" fmla="*/ 722947 w 737784"/>
                  <a:gd name="connsiteY331" fmla="*/ 770519 h 1037595"/>
                  <a:gd name="connsiteX332" fmla="*/ 721412 w 737784"/>
                  <a:gd name="connsiteY332" fmla="*/ 773077 h 1037595"/>
                  <a:gd name="connsiteX333" fmla="*/ 721156 w 737784"/>
                  <a:gd name="connsiteY333" fmla="*/ 775380 h 1037595"/>
                  <a:gd name="connsiteX334" fmla="*/ 719365 w 737784"/>
                  <a:gd name="connsiteY334" fmla="*/ 776659 h 1037595"/>
                  <a:gd name="connsiteX335" fmla="*/ 716807 w 737784"/>
                  <a:gd name="connsiteY335" fmla="*/ 777426 h 1037595"/>
                  <a:gd name="connsiteX336" fmla="*/ 717831 w 737784"/>
                  <a:gd name="connsiteY336" fmla="*/ 778706 h 1037595"/>
                  <a:gd name="connsiteX337" fmla="*/ 715528 w 737784"/>
                  <a:gd name="connsiteY337" fmla="*/ 779729 h 1037595"/>
                  <a:gd name="connsiteX338" fmla="*/ 711947 w 737784"/>
                  <a:gd name="connsiteY338" fmla="*/ 780496 h 1037595"/>
                  <a:gd name="connsiteX339" fmla="*/ 712714 w 737784"/>
                  <a:gd name="connsiteY339" fmla="*/ 782031 h 1037595"/>
                  <a:gd name="connsiteX340" fmla="*/ 714505 w 737784"/>
                  <a:gd name="connsiteY340" fmla="*/ 784334 h 1037595"/>
                  <a:gd name="connsiteX341" fmla="*/ 712970 w 737784"/>
                  <a:gd name="connsiteY341" fmla="*/ 785101 h 1037595"/>
                  <a:gd name="connsiteX342" fmla="*/ 712202 w 737784"/>
                  <a:gd name="connsiteY342" fmla="*/ 790473 h 1037595"/>
                  <a:gd name="connsiteX343" fmla="*/ 710668 w 737784"/>
                  <a:gd name="connsiteY343" fmla="*/ 792520 h 1037595"/>
                  <a:gd name="connsiteX344" fmla="*/ 709900 w 737784"/>
                  <a:gd name="connsiteY344" fmla="*/ 794566 h 1037595"/>
                  <a:gd name="connsiteX345" fmla="*/ 712202 w 737784"/>
                  <a:gd name="connsiteY345" fmla="*/ 794822 h 1037595"/>
                  <a:gd name="connsiteX346" fmla="*/ 715273 w 737784"/>
                  <a:gd name="connsiteY346" fmla="*/ 795590 h 1037595"/>
                  <a:gd name="connsiteX347" fmla="*/ 715017 w 737784"/>
                  <a:gd name="connsiteY347" fmla="*/ 797380 h 1037595"/>
                  <a:gd name="connsiteX348" fmla="*/ 718342 w 737784"/>
                  <a:gd name="connsiteY348" fmla="*/ 799683 h 1037595"/>
                  <a:gd name="connsiteX349" fmla="*/ 718342 w 737784"/>
                  <a:gd name="connsiteY349" fmla="*/ 802241 h 1037595"/>
                  <a:gd name="connsiteX350" fmla="*/ 717063 w 737784"/>
                  <a:gd name="connsiteY350" fmla="*/ 803008 h 1037595"/>
                  <a:gd name="connsiteX351" fmla="*/ 717063 w 737784"/>
                  <a:gd name="connsiteY351" fmla="*/ 805055 h 1037595"/>
                  <a:gd name="connsiteX352" fmla="*/ 714249 w 737784"/>
                  <a:gd name="connsiteY352" fmla="*/ 805311 h 1037595"/>
                  <a:gd name="connsiteX353" fmla="*/ 714249 w 737784"/>
                  <a:gd name="connsiteY353" fmla="*/ 807357 h 1037595"/>
                  <a:gd name="connsiteX354" fmla="*/ 717063 w 737784"/>
                  <a:gd name="connsiteY354" fmla="*/ 807357 h 1037595"/>
                  <a:gd name="connsiteX355" fmla="*/ 716551 w 737784"/>
                  <a:gd name="connsiteY355" fmla="*/ 810683 h 1037595"/>
                  <a:gd name="connsiteX356" fmla="*/ 718854 w 737784"/>
                  <a:gd name="connsiteY356" fmla="*/ 810683 h 1037595"/>
                  <a:gd name="connsiteX357" fmla="*/ 716807 w 737784"/>
                  <a:gd name="connsiteY357" fmla="*/ 812985 h 1037595"/>
                  <a:gd name="connsiteX358" fmla="*/ 715784 w 737784"/>
                  <a:gd name="connsiteY358" fmla="*/ 816055 h 1037595"/>
                  <a:gd name="connsiteX359" fmla="*/ 714249 w 737784"/>
                  <a:gd name="connsiteY359" fmla="*/ 816823 h 1037595"/>
                  <a:gd name="connsiteX360" fmla="*/ 713482 w 737784"/>
                  <a:gd name="connsiteY360" fmla="*/ 818613 h 1037595"/>
                  <a:gd name="connsiteX361" fmla="*/ 711947 w 737784"/>
                  <a:gd name="connsiteY361" fmla="*/ 819893 h 1037595"/>
                  <a:gd name="connsiteX362" fmla="*/ 712714 w 737784"/>
                  <a:gd name="connsiteY362" fmla="*/ 820660 h 1037595"/>
                  <a:gd name="connsiteX363" fmla="*/ 711691 w 737784"/>
                  <a:gd name="connsiteY363" fmla="*/ 822707 h 1037595"/>
                  <a:gd name="connsiteX364" fmla="*/ 712714 w 737784"/>
                  <a:gd name="connsiteY364" fmla="*/ 825521 h 1037595"/>
                  <a:gd name="connsiteX365" fmla="*/ 711435 w 737784"/>
                  <a:gd name="connsiteY365" fmla="*/ 830893 h 1037595"/>
                  <a:gd name="connsiteX366" fmla="*/ 711691 w 737784"/>
                  <a:gd name="connsiteY366" fmla="*/ 832172 h 1037595"/>
                  <a:gd name="connsiteX367" fmla="*/ 710412 w 737784"/>
                  <a:gd name="connsiteY367" fmla="*/ 833963 h 1037595"/>
                  <a:gd name="connsiteX368" fmla="*/ 710156 w 737784"/>
                  <a:gd name="connsiteY368" fmla="*/ 837544 h 1037595"/>
                  <a:gd name="connsiteX369" fmla="*/ 708877 w 737784"/>
                  <a:gd name="connsiteY369" fmla="*/ 838312 h 1037595"/>
                  <a:gd name="connsiteX370" fmla="*/ 708621 w 737784"/>
                  <a:gd name="connsiteY370" fmla="*/ 841893 h 1037595"/>
                  <a:gd name="connsiteX371" fmla="*/ 709900 w 737784"/>
                  <a:gd name="connsiteY371" fmla="*/ 843172 h 1037595"/>
                  <a:gd name="connsiteX372" fmla="*/ 708877 w 737784"/>
                  <a:gd name="connsiteY372" fmla="*/ 845730 h 1037595"/>
                  <a:gd name="connsiteX373" fmla="*/ 708877 w 737784"/>
                  <a:gd name="connsiteY373" fmla="*/ 847009 h 1037595"/>
                  <a:gd name="connsiteX374" fmla="*/ 707854 w 737784"/>
                  <a:gd name="connsiteY374" fmla="*/ 847777 h 1037595"/>
                  <a:gd name="connsiteX375" fmla="*/ 707086 w 737784"/>
                  <a:gd name="connsiteY375" fmla="*/ 851614 h 1037595"/>
                  <a:gd name="connsiteX376" fmla="*/ 706319 w 737784"/>
                  <a:gd name="connsiteY376" fmla="*/ 852893 h 1037595"/>
                  <a:gd name="connsiteX377" fmla="*/ 705807 w 737784"/>
                  <a:gd name="connsiteY377" fmla="*/ 855196 h 1037595"/>
                  <a:gd name="connsiteX378" fmla="*/ 705296 w 737784"/>
                  <a:gd name="connsiteY378" fmla="*/ 855963 h 1037595"/>
                  <a:gd name="connsiteX379" fmla="*/ 705296 w 737784"/>
                  <a:gd name="connsiteY379" fmla="*/ 858010 h 1037595"/>
                  <a:gd name="connsiteX380" fmla="*/ 703249 w 737784"/>
                  <a:gd name="connsiteY380" fmla="*/ 860824 h 1037595"/>
                  <a:gd name="connsiteX381" fmla="*/ 703505 w 737784"/>
                  <a:gd name="connsiteY381" fmla="*/ 863638 h 1037595"/>
                  <a:gd name="connsiteX382" fmla="*/ 702482 w 737784"/>
                  <a:gd name="connsiteY382" fmla="*/ 865428 h 1037595"/>
                  <a:gd name="connsiteX383" fmla="*/ 700435 w 737784"/>
                  <a:gd name="connsiteY383" fmla="*/ 865684 h 1037595"/>
                  <a:gd name="connsiteX384" fmla="*/ 699668 w 737784"/>
                  <a:gd name="connsiteY384" fmla="*/ 866452 h 1037595"/>
                  <a:gd name="connsiteX385" fmla="*/ 698644 w 737784"/>
                  <a:gd name="connsiteY385" fmla="*/ 869266 h 1037595"/>
                  <a:gd name="connsiteX386" fmla="*/ 700435 w 737784"/>
                  <a:gd name="connsiteY386" fmla="*/ 872591 h 1037595"/>
                  <a:gd name="connsiteX387" fmla="*/ 701458 w 737784"/>
                  <a:gd name="connsiteY387" fmla="*/ 874126 h 1037595"/>
                  <a:gd name="connsiteX388" fmla="*/ 700946 w 737784"/>
                  <a:gd name="connsiteY388" fmla="*/ 877452 h 1037595"/>
                  <a:gd name="connsiteX389" fmla="*/ 699156 w 737784"/>
                  <a:gd name="connsiteY389" fmla="*/ 878987 h 1037595"/>
                  <a:gd name="connsiteX390" fmla="*/ 698900 w 737784"/>
                  <a:gd name="connsiteY390" fmla="*/ 880266 h 1037595"/>
                  <a:gd name="connsiteX391" fmla="*/ 697365 w 737784"/>
                  <a:gd name="connsiteY391" fmla="*/ 881801 h 1037595"/>
                  <a:gd name="connsiteX392" fmla="*/ 698132 w 737784"/>
                  <a:gd name="connsiteY392" fmla="*/ 882568 h 1037595"/>
                  <a:gd name="connsiteX393" fmla="*/ 697365 w 737784"/>
                  <a:gd name="connsiteY393" fmla="*/ 885894 h 1037595"/>
                  <a:gd name="connsiteX394" fmla="*/ 695830 w 737784"/>
                  <a:gd name="connsiteY394" fmla="*/ 888452 h 1037595"/>
                  <a:gd name="connsiteX395" fmla="*/ 694807 w 737784"/>
                  <a:gd name="connsiteY395" fmla="*/ 888708 h 1037595"/>
                  <a:gd name="connsiteX396" fmla="*/ 694295 w 737784"/>
                  <a:gd name="connsiteY396" fmla="*/ 890499 h 1037595"/>
                  <a:gd name="connsiteX397" fmla="*/ 692505 w 737784"/>
                  <a:gd name="connsiteY397" fmla="*/ 891266 h 1037595"/>
                  <a:gd name="connsiteX398" fmla="*/ 692505 w 737784"/>
                  <a:gd name="connsiteY398" fmla="*/ 892545 h 1037595"/>
                  <a:gd name="connsiteX399" fmla="*/ 693272 w 737784"/>
                  <a:gd name="connsiteY399" fmla="*/ 893824 h 1037595"/>
                  <a:gd name="connsiteX400" fmla="*/ 693272 w 737784"/>
                  <a:gd name="connsiteY400" fmla="*/ 895104 h 1037595"/>
                  <a:gd name="connsiteX401" fmla="*/ 692505 w 737784"/>
                  <a:gd name="connsiteY401" fmla="*/ 896127 h 1037595"/>
                  <a:gd name="connsiteX402" fmla="*/ 692760 w 737784"/>
                  <a:gd name="connsiteY402" fmla="*/ 898941 h 1037595"/>
                  <a:gd name="connsiteX403" fmla="*/ 693783 w 737784"/>
                  <a:gd name="connsiteY403" fmla="*/ 900987 h 1037595"/>
                  <a:gd name="connsiteX404" fmla="*/ 694295 w 737784"/>
                  <a:gd name="connsiteY404" fmla="*/ 902778 h 1037595"/>
                  <a:gd name="connsiteX405" fmla="*/ 695319 w 737784"/>
                  <a:gd name="connsiteY405" fmla="*/ 903546 h 1037595"/>
                  <a:gd name="connsiteX406" fmla="*/ 695574 w 737784"/>
                  <a:gd name="connsiteY406" fmla="*/ 905336 h 1037595"/>
                  <a:gd name="connsiteX407" fmla="*/ 696597 w 737784"/>
                  <a:gd name="connsiteY407" fmla="*/ 906360 h 1037595"/>
                  <a:gd name="connsiteX408" fmla="*/ 696854 w 737784"/>
                  <a:gd name="connsiteY408" fmla="*/ 909174 h 1037595"/>
                  <a:gd name="connsiteX409" fmla="*/ 697877 w 737784"/>
                  <a:gd name="connsiteY409" fmla="*/ 910964 h 1037595"/>
                  <a:gd name="connsiteX410" fmla="*/ 698132 w 737784"/>
                  <a:gd name="connsiteY410" fmla="*/ 913267 h 1037595"/>
                  <a:gd name="connsiteX411" fmla="*/ 699923 w 737784"/>
                  <a:gd name="connsiteY411" fmla="*/ 914290 h 1037595"/>
                  <a:gd name="connsiteX412" fmla="*/ 699668 w 737784"/>
                  <a:gd name="connsiteY412" fmla="*/ 916337 h 1037595"/>
                  <a:gd name="connsiteX413" fmla="*/ 700691 w 737784"/>
                  <a:gd name="connsiteY413" fmla="*/ 917616 h 1037595"/>
                  <a:gd name="connsiteX414" fmla="*/ 699411 w 737784"/>
                  <a:gd name="connsiteY414" fmla="*/ 918639 h 1037595"/>
                  <a:gd name="connsiteX415" fmla="*/ 699411 w 737784"/>
                  <a:gd name="connsiteY415" fmla="*/ 921197 h 1037595"/>
                  <a:gd name="connsiteX416" fmla="*/ 699923 w 737784"/>
                  <a:gd name="connsiteY416" fmla="*/ 922220 h 1037595"/>
                  <a:gd name="connsiteX417" fmla="*/ 701202 w 737784"/>
                  <a:gd name="connsiteY417" fmla="*/ 922476 h 1037595"/>
                  <a:gd name="connsiteX418" fmla="*/ 705807 w 737784"/>
                  <a:gd name="connsiteY418" fmla="*/ 926314 h 1037595"/>
                  <a:gd name="connsiteX419" fmla="*/ 706574 w 737784"/>
                  <a:gd name="connsiteY419" fmla="*/ 928104 h 1037595"/>
                  <a:gd name="connsiteX420" fmla="*/ 706574 w 737784"/>
                  <a:gd name="connsiteY420" fmla="*/ 930663 h 1037595"/>
                  <a:gd name="connsiteX421" fmla="*/ 708110 w 737784"/>
                  <a:gd name="connsiteY421" fmla="*/ 931686 h 1037595"/>
                  <a:gd name="connsiteX422" fmla="*/ 708365 w 737784"/>
                  <a:gd name="connsiteY422" fmla="*/ 933988 h 1037595"/>
                  <a:gd name="connsiteX423" fmla="*/ 707598 w 737784"/>
                  <a:gd name="connsiteY423" fmla="*/ 934756 h 1037595"/>
                  <a:gd name="connsiteX424" fmla="*/ 707598 w 737784"/>
                  <a:gd name="connsiteY424" fmla="*/ 937826 h 1037595"/>
                  <a:gd name="connsiteX425" fmla="*/ 707086 w 737784"/>
                  <a:gd name="connsiteY425" fmla="*/ 939105 h 1037595"/>
                  <a:gd name="connsiteX426" fmla="*/ 707342 w 737784"/>
                  <a:gd name="connsiteY426" fmla="*/ 941151 h 1037595"/>
                  <a:gd name="connsiteX427" fmla="*/ 706830 w 737784"/>
                  <a:gd name="connsiteY427" fmla="*/ 942942 h 1037595"/>
                  <a:gd name="connsiteX428" fmla="*/ 707598 w 737784"/>
                  <a:gd name="connsiteY428" fmla="*/ 943709 h 1037595"/>
                  <a:gd name="connsiteX429" fmla="*/ 709133 w 737784"/>
                  <a:gd name="connsiteY429" fmla="*/ 944221 h 1037595"/>
                  <a:gd name="connsiteX430" fmla="*/ 709900 w 737784"/>
                  <a:gd name="connsiteY430" fmla="*/ 944988 h 1037595"/>
                  <a:gd name="connsiteX431" fmla="*/ 710412 w 737784"/>
                  <a:gd name="connsiteY431" fmla="*/ 947291 h 1037595"/>
                  <a:gd name="connsiteX432" fmla="*/ 709388 w 737784"/>
                  <a:gd name="connsiteY432" fmla="*/ 948570 h 1037595"/>
                  <a:gd name="connsiteX433" fmla="*/ 710156 w 737784"/>
                  <a:gd name="connsiteY433" fmla="*/ 951896 h 1037595"/>
                  <a:gd name="connsiteX434" fmla="*/ 712459 w 737784"/>
                  <a:gd name="connsiteY434" fmla="*/ 954965 h 1037595"/>
                  <a:gd name="connsiteX435" fmla="*/ 713993 w 737784"/>
                  <a:gd name="connsiteY435" fmla="*/ 955989 h 1037595"/>
                  <a:gd name="connsiteX436" fmla="*/ 713737 w 737784"/>
                  <a:gd name="connsiteY436" fmla="*/ 958035 h 1037595"/>
                  <a:gd name="connsiteX437" fmla="*/ 715528 w 737784"/>
                  <a:gd name="connsiteY437" fmla="*/ 959059 h 1037595"/>
                  <a:gd name="connsiteX438" fmla="*/ 716807 w 737784"/>
                  <a:gd name="connsiteY438" fmla="*/ 960849 h 1037595"/>
                  <a:gd name="connsiteX439" fmla="*/ 715273 w 737784"/>
                  <a:gd name="connsiteY439" fmla="*/ 964175 h 1037595"/>
                  <a:gd name="connsiteX440" fmla="*/ 712202 w 737784"/>
                  <a:gd name="connsiteY440" fmla="*/ 964942 h 1037595"/>
                  <a:gd name="connsiteX441" fmla="*/ 711179 w 737784"/>
                  <a:gd name="connsiteY441" fmla="*/ 968524 h 1037595"/>
                  <a:gd name="connsiteX442" fmla="*/ 709645 w 737784"/>
                  <a:gd name="connsiteY442" fmla="*/ 971082 h 1037595"/>
                  <a:gd name="connsiteX443" fmla="*/ 708877 w 737784"/>
                  <a:gd name="connsiteY443" fmla="*/ 973896 h 1037595"/>
                  <a:gd name="connsiteX444" fmla="*/ 709388 w 737784"/>
                  <a:gd name="connsiteY444" fmla="*/ 974152 h 1037595"/>
                  <a:gd name="connsiteX445" fmla="*/ 709388 w 737784"/>
                  <a:gd name="connsiteY445" fmla="*/ 975943 h 1037595"/>
                  <a:gd name="connsiteX446" fmla="*/ 711179 w 737784"/>
                  <a:gd name="connsiteY446" fmla="*/ 977478 h 1037595"/>
                  <a:gd name="connsiteX447" fmla="*/ 713482 w 737784"/>
                  <a:gd name="connsiteY447" fmla="*/ 977733 h 1037595"/>
                  <a:gd name="connsiteX448" fmla="*/ 714249 w 737784"/>
                  <a:gd name="connsiteY448" fmla="*/ 979780 h 1037595"/>
                  <a:gd name="connsiteX449" fmla="*/ 714505 w 737784"/>
                  <a:gd name="connsiteY449" fmla="*/ 981315 h 1037595"/>
                  <a:gd name="connsiteX450" fmla="*/ 713993 w 737784"/>
                  <a:gd name="connsiteY450" fmla="*/ 983873 h 1037595"/>
                  <a:gd name="connsiteX451" fmla="*/ 714249 w 737784"/>
                  <a:gd name="connsiteY451" fmla="*/ 985408 h 1037595"/>
                  <a:gd name="connsiteX452" fmla="*/ 716296 w 737784"/>
                  <a:gd name="connsiteY452" fmla="*/ 988989 h 1037595"/>
                  <a:gd name="connsiteX453" fmla="*/ 716551 w 737784"/>
                  <a:gd name="connsiteY453" fmla="*/ 990013 h 1037595"/>
                  <a:gd name="connsiteX454" fmla="*/ 716807 w 737784"/>
                  <a:gd name="connsiteY454" fmla="*/ 994618 h 1037595"/>
                  <a:gd name="connsiteX455" fmla="*/ 715273 w 737784"/>
                  <a:gd name="connsiteY455" fmla="*/ 995641 h 1037595"/>
                  <a:gd name="connsiteX456" fmla="*/ 716551 w 737784"/>
                  <a:gd name="connsiteY456" fmla="*/ 997176 h 1037595"/>
                  <a:gd name="connsiteX457" fmla="*/ 716551 w 737784"/>
                  <a:gd name="connsiteY457" fmla="*/ 1000501 h 1037595"/>
                  <a:gd name="connsiteX458" fmla="*/ 717575 w 737784"/>
                  <a:gd name="connsiteY458" fmla="*/ 1002036 h 1037595"/>
                  <a:gd name="connsiteX459" fmla="*/ 719110 w 737784"/>
                  <a:gd name="connsiteY459" fmla="*/ 1005362 h 1037595"/>
                  <a:gd name="connsiteX460" fmla="*/ 720645 w 737784"/>
                  <a:gd name="connsiteY460" fmla="*/ 1006129 h 1037595"/>
                  <a:gd name="connsiteX461" fmla="*/ 720645 w 737784"/>
                  <a:gd name="connsiteY461" fmla="*/ 1021223 h 1037595"/>
                  <a:gd name="connsiteX462" fmla="*/ 721156 w 737784"/>
                  <a:gd name="connsiteY462" fmla="*/ 1024548 h 1037595"/>
                  <a:gd name="connsiteX463" fmla="*/ 709388 w 737784"/>
                  <a:gd name="connsiteY463" fmla="*/ 1027362 h 1037595"/>
                  <a:gd name="connsiteX464" fmla="*/ 700946 w 737784"/>
                  <a:gd name="connsiteY464" fmla="*/ 1025828 h 1037595"/>
                  <a:gd name="connsiteX465" fmla="*/ 700691 w 737784"/>
                  <a:gd name="connsiteY465" fmla="*/ 1027618 h 1037595"/>
                  <a:gd name="connsiteX466" fmla="*/ 699668 w 737784"/>
                  <a:gd name="connsiteY466" fmla="*/ 1029409 h 1037595"/>
                  <a:gd name="connsiteX467" fmla="*/ 699156 w 737784"/>
                  <a:gd name="connsiteY467" fmla="*/ 1031711 h 1037595"/>
                  <a:gd name="connsiteX468" fmla="*/ 702226 w 737784"/>
                  <a:gd name="connsiteY468" fmla="*/ 1032479 h 1037595"/>
                  <a:gd name="connsiteX469" fmla="*/ 702482 w 737784"/>
                  <a:gd name="connsiteY469" fmla="*/ 1037595 h 1037595"/>
                  <a:gd name="connsiteX470" fmla="*/ 699411 w 737784"/>
                  <a:gd name="connsiteY470" fmla="*/ 1036572 h 1037595"/>
                  <a:gd name="connsiteX471" fmla="*/ 698388 w 737784"/>
                  <a:gd name="connsiteY471" fmla="*/ 1036060 h 1037595"/>
                  <a:gd name="connsiteX472" fmla="*/ 693016 w 737784"/>
                  <a:gd name="connsiteY472" fmla="*/ 1037339 h 1037595"/>
                  <a:gd name="connsiteX473" fmla="*/ 686877 w 737784"/>
                  <a:gd name="connsiteY473" fmla="*/ 1033246 h 1037595"/>
                  <a:gd name="connsiteX474" fmla="*/ 685597 w 737784"/>
                  <a:gd name="connsiteY474" fmla="*/ 1031455 h 1037595"/>
                  <a:gd name="connsiteX475" fmla="*/ 685086 w 737784"/>
                  <a:gd name="connsiteY475" fmla="*/ 1029665 h 1037595"/>
                  <a:gd name="connsiteX476" fmla="*/ 682272 w 737784"/>
                  <a:gd name="connsiteY476" fmla="*/ 1026851 h 1037595"/>
                  <a:gd name="connsiteX477" fmla="*/ 680737 w 737784"/>
                  <a:gd name="connsiteY477" fmla="*/ 1026595 h 1037595"/>
                  <a:gd name="connsiteX478" fmla="*/ 678434 w 737784"/>
                  <a:gd name="connsiteY478" fmla="*/ 1027362 h 1037595"/>
                  <a:gd name="connsiteX479" fmla="*/ 676132 w 737784"/>
                  <a:gd name="connsiteY479" fmla="*/ 1027618 h 1037595"/>
                  <a:gd name="connsiteX480" fmla="*/ 673574 w 737784"/>
                  <a:gd name="connsiteY480" fmla="*/ 1025828 h 1037595"/>
                  <a:gd name="connsiteX481" fmla="*/ 670248 w 737784"/>
                  <a:gd name="connsiteY481" fmla="*/ 1026083 h 1037595"/>
                  <a:gd name="connsiteX482" fmla="*/ 668969 w 737784"/>
                  <a:gd name="connsiteY482" fmla="*/ 1025572 h 1037595"/>
                  <a:gd name="connsiteX483" fmla="*/ 667946 w 737784"/>
                  <a:gd name="connsiteY483" fmla="*/ 1024293 h 1037595"/>
                  <a:gd name="connsiteX484" fmla="*/ 667178 w 737784"/>
                  <a:gd name="connsiteY484" fmla="*/ 1019432 h 1037595"/>
                  <a:gd name="connsiteX485" fmla="*/ 662829 w 737784"/>
                  <a:gd name="connsiteY485" fmla="*/ 1018153 h 1037595"/>
                  <a:gd name="connsiteX486" fmla="*/ 659248 w 737784"/>
                  <a:gd name="connsiteY486" fmla="*/ 1017130 h 1037595"/>
                  <a:gd name="connsiteX487" fmla="*/ 655155 w 737784"/>
                  <a:gd name="connsiteY487" fmla="*/ 1015339 h 1037595"/>
                  <a:gd name="connsiteX488" fmla="*/ 654132 w 737784"/>
                  <a:gd name="connsiteY488" fmla="*/ 1011246 h 1037595"/>
                  <a:gd name="connsiteX489" fmla="*/ 650806 w 737784"/>
                  <a:gd name="connsiteY489" fmla="*/ 1009711 h 1037595"/>
                  <a:gd name="connsiteX490" fmla="*/ 646713 w 737784"/>
                  <a:gd name="connsiteY490" fmla="*/ 1008150 h 1037595"/>
                  <a:gd name="connsiteX491" fmla="*/ 647224 w 737784"/>
                  <a:gd name="connsiteY491" fmla="*/ 1000732 h 1037595"/>
                  <a:gd name="connsiteX492" fmla="*/ 645945 w 737784"/>
                  <a:gd name="connsiteY492" fmla="*/ 999734 h 1037595"/>
                  <a:gd name="connsiteX493" fmla="*/ 640829 w 737784"/>
                  <a:gd name="connsiteY493" fmla="*/ 998941 h 1037595"/>
                  <a:gd name="connsiteX494" fmla="*/ 636480 w 737784"/>
                  <a:gd name="connsiteY494" fmla="*/ 999197 h 1037595"/>
                  <a:gd name="connsiteX495" fmla="*/ 605014 w 737784"/>
                  <a:gd name="connsiteY495" fmla="*/ 996664 h 1037595"/>
                  <a:gd name="connsiteX496" fmla="*/ 602456 w 737784"/>
                  <a:gd name="connsiteY496" fmla="*/ 995615 h 1037595"/>
                  <a:gd name="connsiteX497" fmla="*/ 601944 w 737784"/>
                  <a:gd name="connsiteY497" fmla="*/ 992315 h 1037595"/>
                  <a:gd name="connsiteX498" fmla="*/ 600921 w 737784"/>
                  <a:gd name="connsiteY498" fmla="*/ 989220 h 1037595"/>
                  <a:gd name="connsiteX499" fmla="*/ 600409 w 737784"/>
                  <a:gd name="connsiteY499" fmla="*/ 987173 h 1037595"/>
                  <a:gd name="connsiteX500" fmla="*/ 598874 w 737784"/>
                  <a:gd name="connsiteY500" fmla="*/ 986150 h 1037595"/>
                  <a:gd name="connsiteX501" fmla="*/ 596316 w 737784"/>
                  <a:gd name="connsiteY501" fmla="*/ 985638 h 1037595"/>
                  <a:gd name="connsiteX502" fmla="*/ 594781 w 737784"/>
                  <a:gd name="connsiteY502" fmla="*/ 985638 h 1037595"/>
                  <a:gd name="connsiteX503" fmla="*/ 592223 w 737784"/>
                  <a:gd name="connsiteY503" fmla="*/ 987710 h 1037595"/>
                  <a:gd name="connsiteX504" fmla="*/ 589153 w 737784"/>
                  <a:gd name="connsiteY504" fmla="*/ 991778 h 1037595"/>
                  <a:gd name="connsiteX505" fmla="*/ 588386 w 737784"/>
                  <a:gd name="connsiteY505" fmla="*/ 992545 h 1037595"/>
                  <a:gd name="connsiteX506" fmla="*/ 586595 w 737784"/>
                  <a:gd name="connsiteY506" fmla="*/ 995615 h 1037595"/>
                  <a:gd name="connsiteX507" fmla="*/ 586339 w 737784"/>
                  <a:gd name="connsiteY507" fmla="*/ 997687 h 1037595"/>
                  <a:gd name="connsiteX508" fmla="*/ 585572 w 737784"/>
                  <a:gd name="connsiteY508" fmla="*/ 999478 h 1037595"/>
                  <a:gd name="connsiteX509" fmla="*/ 585572 w 737784"/>
                  <a:gd name="connsiteY509" fmla="*/ 1003060 h 1037595"/>
                  <a:gd name="connsiteX510" fmla="*/ 585060 w 737784"/>
                  <a:gd name="connsiteY510" fmla="*/ 1004339 h 1037595"/>
                  <a:gd name="connsiteX511" fmla="*/ 583781 w 737784"/>
                  <a:gd name="connsiteY511" fmla="*/ 1005592 h 1037595"/>
                  <a:gd name="connsiteX512" fmla="*/ 583525 w 737784"/>
                  <a:gd name="connsiteY512" fmla="*/ 1007383 h 1037595"/>
                  <a:gd name="connsiteX513" fmla="*/ 581223 w 737784"/>
                  <a:gd name="connsiteY513" fmla="*/ 1012269 h 1037595"/>
                  <a:gd name="connsiteX514" fmla="*/ 580200 w 737784"/>
                  <a:gd name="connsiteY514" fmla="*/ 1011988 h 1037595"/>
                  <a:gd name="connsiteX515" fmla="*/ 577897 w 737784"/>
                  <a:gd name="connsiteY515" fmla="*/ 1010197 h 1037595"/>
                  <a:gd name="connsiteX516" fmla="*/ 571502 w 737784"/>
                  <a:gd name="connsiteY516" fmla="*/ 1008688 h 1037595"/>
                  <a:gd name="connsiteX517" fmla="*/ 570734 w 737784"/>
                  <a:gd name="connsiteY517" fmla="*/ 1008406 h 1037595"/>
                  <a:gd name="connsiteX518" fmla="*/ 567153 w 737784"/>
                  <a:gd name="connsiteY518" fmla="*/ 1006897 h 1037595"/>
                  <a:gd name="connsiteX519" fmla="*/ 563059 w 737784"/>
                  <a:gd name="connsiteY519" fmla="*/ 1006129 h 1037595"/>
                  <a:gd name="connsiteX520" fmla="*/ 562036 w 737784"/>
                  <a:gd name="connsiteY520" fmla="*/ 1006129 h 1037595"/>
                  <a:gd name="connsiteX521" fmla="*/ 557687 w 737784"/>
                  <a:gd name="connsiteY521" fmla="*/ 1005336 h 1037595"/>
                  <a:gd name="connsiteX522" fmla="*/ 554618 w 737784"/>
                  <a:gd name="connsiteY522" fmla="*/ 1007383 h 1037595"/>
                  <a:gd name="connsiteX523" fmla="*/ 553339 w 737784"/>
                  <a:gd name="connsiteY523" fmla="*/ 1009174 h 1037595"/>
                  <a:gd name="connsiteX524" fmla="*/ 552059 w 737784"/>
                  <a:gd name="connsiteY524" fmla="*/ 1010197 h 1037595"/>
                  <a:gd name="connsiteX525" fmla="*/ 550013 w 737784"/>
                  <a:gd name="connsiteY525" fmla="*/ 1014060 h 1037595"/>
                  <a:gd name="connsiteX526" fmla="*/ 548990 w 737784"/>
                  <a:gd name="connsiteY526" fmla="*/ 1014060 h 1037595"/>
                  <a:gd name="connsiteX527" fmla="*/ 541059 w 737784"/>
                  <a:gd name="connsiteY527" fmla="*/ 1011732 h 1037595"/>
                  <a:gd name="connsiteX528" fmla="*/ 540548 w 737784"/>
                  <a:gd name="connsiteY528" fmla="*/ 1012755 h 1037595"/>
                  <a:gd name="connsiteX529" fmla="*/ 539013 w 737784"/>
                  <a:gd name="connsiteY529" fmla="*/ 1010734 h 1037595"/>
                  <a:gd name="connsiteX530" fmla="*/ 537989 w 737784"/>
                  <a:gd name="connsiteY530" fmla="*/ 1008943 h 1037595"/>
                  <a:gd name="connsiteX531" fmla="*/ 537477 w 737784"/>
                  <a:gd name="connsiteY531" fmla="*/ 1006616 h 1037595"/>
                  <a:gd name="connsiteX532" fmla="*/ 537222 w 737784"/>
                  <a:gd name="connsiteY532" fmla="*/ 1003315 h 1037595"/>
                  <a:gd name="connsiteX533" fmla="*/ 536454 w 737784"/>
                  <a:gd name="connsiteY533" fmla="*/ 1002036 h 1037595"/>
                  <a:gd name="connsiteX534" fmla="*/ 534408 w 737784"/>
                  <a:gd name="connsiteY534" fmla="*/ 1002292 h 1037595"/>
                  <a:gd name="connsiteX535" fmla="*/ 530826 w 737784"/>
                  <a:gd name="connsiteY535" fmla="*/ 1000501 h 1037595"/>
                  <a:gd name="connsiteX536" fmla="*/ 529036 w 737784"/>
                  <a:gd name="connsiteY536" fmla="*/ 999990 h 1037595"/>
                  <a:gd name="connsiteX537" fmla="*/ 527757 w 737784"/>
                  <a:gd name="connsiteY537" fmla="*/ 998966 h 1037595"/>
                  <a:gd name="connsiteX538" fmla="*/ 524175 w 737784"/>
                  <a:gd name="connsiteY538" fmla="*/ 997943 h 1037595"/>
                  <a:gd name="connsiteX539" fmla="*/ 520082 w 737784"/>
                  <a:gd name="connsiteY539" fmla="*/ 997943 h 1037595"/>
                  <a:gd name="connsiteX540" fmla="*/ 518035 w 737784"/>
                  <a:gd name="connsiteY540" fmla="*/ 996664 h 1037595"/>
                  <a:gd name="connsiteX541" fmla="*/ 516756 w 737784"/>
                  <a:gd name="connsiteY541" fmla="*/ 995385 h 1037595"/>
                  <a:gd name="connsiteX542" fmla="*/ 515221 w 737784"/>
                  <a:gd name="connsiteY542" fmla="*/ 993083 h 1037595"/>
                  <a:gd name="connsiteX543" fmla="*/ 511384 w 737784"/>
                  <a:gd name="connsiteY543" fmla="*/ 991292 h 1037595"/>
                  <a:gd name="connsiteX544" fmla="*/ 499872 w 737784"/>
                  <a:gd name="connsiteY544" fmla="*/ 986687 h 1037595"/>
                  <a:gd name="connsiteX545" fmla="*/ 497570 w 737784"/>
                  <a:gd name="connsiteY545" fmla="*/ 986431 h 1037595"/>
                  <a:gd name="connsiteX546" fmla="*/ 490918 w 737784"/>
                  <a:gd name="connsiteY546" fmla="*/ 984641 h 1037595"/>
                  <a:gd name="connsiteX547" fmla="*/ 486313 w 737784"/>
                  <a:gd name="connsiteY547" fmla="*/ 983361 h 1037595"/>
                  <a:gd name="connsiteX548" fmla="*/ 484779 w 737784"/>
                  <a:gd name="connsiteY548" fmla="*/ 983361 h 1037595"/>
                  <a:gd name="connsiteX549" fmla="*/ 480685 w 737784"/>
                  <a:gd name="connsiteY549" fmla="*/ 981827 h 1037595"/>
                  <a:gd name="connsiteX550" fmla="*/ 480174 w 737784"/>
                  <a:gd name="connsiteY550" fmla="*/ 979524 h 1037595"/>
                  <a:gd name="connsiteX551" fmla="*/ 477616 w 737784"/>
                  <a:gd name="connsiteY551" fmla="*/ 975943 h 1037595"/>
                  <a:gd name="connsiteX552" fmla="*/ 475313 w 737784"/>
                  <a:gd name="connsiteY552" fmla="*/ 974408 h 1037595"/>
                  <a:gd name="connsiteX553" fmla="*/ 469941 w 737784"/>
                  <a:gd name="connsiteY553" fmla="*/ 972361 h 1037595"/>
                  <a:gd name="connsiteX554" fmla="*/ 465592 w 737784"/>
                  <a:gd name="connsiteY554" fmla="*/ 971082 h 1037595"/>
                  <a:gd name="connsiteX555" fmla="*/ 460476 w 737784"/>
                  <a:gd name="connsiteY555" fmla="*/ 968524 h 1037595"/>
                  <a:gd name="connsiteX556" fmla="*/ 459453 w 737784"/>
                  <a:gd name="connsiteY556" fmla="*/ 967756 h 1037595"/>
                  <a:gd name="connsiteX557" fmla="*/ 458685 w 737784"/>
                  <a:gd name="connsiteY557" fmla="*/ 965966 h 1037595"/>
                  <a:gd name="connsiteX558" fmla="*/ 456127 w 737784"/>
                  <a:gd name="connsiteY558" fmla="*/ 961873 h 1037595"/>
                  <a:gd name="connsiteX559" fmla="*/ 455103 w 737784"/>
                  <a:gd name="connsiteY559" fmla="*/ 961105 h 1037595"/>
                  <a:gd name="connsiteX560" fmla="*/ 453313 w 737784"/>
                  <a:gd name="connsiteY560" fmla="*/ 960593 h 1037595"/>
                  <a:gd name="connsiteX561" fmla="*/ 452545 w 737784"/>
                  <a:gd name="connsiteY561" fmla="*/ 959314 h 1037595"/>
                  <a:gd name="connsiteX562" fmla="*/ 452034 w 737784"/>
                  <a:gd name="connsiteY562" fmla="*/ 957524 h 1037595"/>
                  <a:gd name="connsiteX563" fmla="*/ 451011 w 737784"/>
                  <a:gd name="connsiteY563" fmla="*/ 956500 h 1037595"/>
                  <a:gd name="connsiteX564" fmla="*/ 449476 w 737784"/>
                  <a:gd name="connsiteY564" fmla="*/ 953431 h 1037595"/>
                  <a:gd name="connsiteX565" fmla="*/ 445894 w 737784"/>
                  <a:gd name="connsiteY565" fmla="*/ 951896 h 1037595"/>
                  <a:gd name="connsiteX566" fmla="*/ 443592 w 737784"/>
                  <a:gd name="connsiteY566" fmla="*/ 951640 h 1037595"/>
                  <a:gd name="connsiteX567" fmla="*/ 442057 w 737784"/>
                  <a:gd name="connsiteY567" fmla="*/ 950872 h 1037595"/>
                  <a:gd name="connsiteX568" fmla="*/ 440010 w 737784"/>
                  <a:gd name="connsiteY568" fmla="*/ 949337 h 1037595"/>
                  <a:gd name="connsiteX569" fmla="*/ 435406 w 737784"/>
                  <a:gd name="connsiteY569" fmla="*/ 946779 h 1037595"/>
                  <a:gd name="connsiteX570" fmla="*/ 433359 w 737784"/>
                  <a:gd name="connsiteY570" fmla="*/ 946012 h 1037595"/>
                  <a:gd name="connsiteX571" fmla="*/ 428754 w 737784"/>
                  <a:gd name="connsiteY571" fmla="*/ 945500 h 1037595"/>
                  <a:gd name="connsiteX572" fmla="*/ 424405 w 737784"/>
                  <a:gd name="connsiteY572" fmla="*/ 944477 h 1037595"/>
                  <a:gd name="connsiteX573" fmla="*/ 422358 w 737784"/>
                  <a:gd name="connsiteY573" fmla="*/ 943454 h 1037595"/>
                  <a:gd name="connsiteX574" fmla="*/ 419289 w 737784"/>
                  <a:gd name="connsiteY574" fmla="*/ 942686 h 1037595"/>
                  <a:gd name="connsiteX575" fmla="*/ 417754 w 737784"/>
                  <a:gd name="connsiteY575" fmla="*/ 943709 h 1037595"/>
                  <a:gd name="connsiteX576" fmla="*/ 416219 w 737784"/>
                  <a:gd name="connsiteY576" fmla="*/ 943709 h 1037595"/>
                  <a:gd name="connsiteX577" fmla="*/ 411614 w 737784"/>
                  <a:gd name="connsiteY577" fmla="*/ 939360 h 1037595"/>
                  <a:gd name="connsiteX578" fmla="*/ 408289 w 737784"/>
                  <a:gd name="connsiteY578" fmla="*/ 939105 h 1037595"/>
                  <a:gd name="connsiteX579" fmla="*/ 406753 w 737784"/>
                  <a:gd name="connsiteY579" fmla="*/ 938593 h 1037595"/>
                  <a:gd name="connsiteX580" fmla="*/ 405730 w 737784"/>
                  <a:gd name="connsiteY580" fmla="*/ 936035 h 1037595"/>
                  <a:gd name="connsiteX581" fmla="*/ 403428 w 737784"/>
                  <a:gd name="connsiteY581" fmla="*/ 931942 h 1037595"/>
                  <a:gd name="connsiteX582" fmla="*/ 400358 w 737784"/>
                  <a:gd name="connsiteY582" fmla="*/ 932965 h 1037595"/>
                  <a:gd name="connsiteX583" fmla="*/ 399079 w 737784"/>
                  <a:gd name="connsiteY583" fmla="*/ 932965 h 1037595"/>
                  <a:gd name="connsiteX584" fmla="*/ 394474 w 737784"/>
                  <a:gd name="connsiteY584" fmla="*/ 935011 h 1037595"/>
                  <a:gd name="connsiteX585" fmla="*/ 391916 w 737784"/>
                  <a:gd name="connsiteY585" fmla="*/ 935523 h 1037595"/>
                  <a:gd name="connsiteX586" fmla="*/ 388335 w 737784"/>
                  <a:gd name="connsiteY586" fmla="*/ 936035 h 1037595"/>
                  <a:gd name="connsiteX587" fmla="*/ 385009 w 737784"/>
                  <a:gd name="connsiteY587" fmla="*/ 935523 h 1037595"/>
                  <a:gd name="connsiteX588" fmla="*/ 385009 w 737784"/>
                  <a:gd name="connsiteY588" fmla="*/ 934500 h 1037595"/>
                  <a:gd name="connsiteX589" fmla="*/ 383218 w 737784"/>
                  <a:gd name="connsiteY589" fmla="*/ 935011 h 1037595"/>
                  <a:gd name="connsiteX590" fmla="*/ 376567 w 737784"/>
                  <a:gd name="connsiteY590" fmla="*/ 934756 h 1037595"/>
                  <a:gd name="connsiteX591" fmla="*/ 372985 w 737784"/>
                  <a:gd name="connsiteY591" fmla="*/ 935011 h 1037595"/>
                  <a:gd name="connsiteX592" fmla="*/ 372730 w 737784"/>
                  <a:gd name="connsiteY592" fmla="*/ 935267 h 1037595"/>
                  <a:gd name="connsiteX593" fmla="*/ 366590 w 737784"/>
                  <a:gd name="connsiteY593" fmla="*/ 935779 h 1037595"/>
                  <a:gd name="connsiteX594" fmla="*/ 366590 w 737784"/>
                  <a:gd name="connsiteY594" fmla="*/ 932197 h 1037595"/>
                  <a:gd name="connsiteX595" fmla="*/ 358404 w 737784"/>
                  <a:gd name="connsiteY595" fmla="*/ 933988 h 1037595"/>
                  <a:gd name="connsiteX596" fmla="*/ 352775 w 737784"/>
                  <a:gd name="connsiteY596" fmla="*/ 933988 h 1037595"/>
                  <a:gd name="connsiteX597" fmla="*/ 352264 w 737784"/>
                  <a:gd name="connsiteY597" fmla="*/ 937570 h 1037595"/>
                  <a:gd name="connsiteX598" fmla="*/ 350729 w 737784"/>
                  <a:gd name="connsiteY598" fmla="*/ 937800 h 1037595"/>
                  <a:gd name="connsiteX599" fmla="*/ 343310 w 737784"/>
                  <a:gd name="connsiteY599" fmla="*/ 935242 h 1037595"/>
                  <a:gd name="connsiteX600" fmla="*/ 337682 w 737784"/>
                  <a:gd name="connsiteY600" fmla="*/ 932709 h 1037595"/>
                  <a:gd name="connsiteX601" fmla="*/ 334357 w 737784"/>
                  <a:gd name="connsiteY601" fmla="*/ 932197 h 1037595"/>
                  <a:gd name="connsiteX602" fmla="*/ 333333 w 737784"/>
                  <a:gd name="connsiteY602" fmla="*/ 932709 h 1037595"/>
                  <a:gd name="connsiteX603" fmla="*/ 330519 w 737784"/>
                  <a:gd name="connsiteY603" fmla="*/ 932709 h 1037595"/>
                  <a:gd name="connsiteX604" fmla="*/ 328217 w 737784"/>
                  <a:gd name="connsiteY604" fmla="*/ 931942 h 1037595"/>
                  <a:gd name="connsiteX605" fmla="*/ 323868 w 737784"/>
                  <a:gd name="connsiteY605" fmla="*/ 927056 h 1037595"/>
                  <a:gd name="connsiteX606" fmla="*/ 321566 w 737784"/>
                  <a:gd name="connsiteY606" fmla="*/ 926569 h 1037595"/>
                  <a:gd name="connsiteX607" fmla="*/ 318752 w 737784"/>
                  <a:gd name="connsiteY607" fmla="*/ 924523 h 1037595"/>
                  <a:gd name="connsiteX608" fmla="*/ 316961 w 737784"/>
                  <a:gd name="connsiteY608" fmla="*/ 923474 h 1037595"/>
                  <a:gd name="connsiteX609" fmla="*/ 313891 w 737784"/>
                  <a:gd name="connsiteY609" fmla="*/ 922451 h 1037595"/>
                  <a:gd name="connsiteX610" fmla="*/ 311845 w 737784"/>
                  <a:gd name="connsiteY610" fmla="*/ 921197 h 1037595"/>
                  <a:gd name="connsiteX611" fmla="*/ 311333 w 737784"/>
                  <a:gd name="connsiteY611" fmla="*/ 919918 h 1037595"/>
                  <a:gd name="connsiteX612" fmla="*/ 309286 w 737784"/>
                  <a:gd name="connsiteY612" fmla="*/ 918613 h 1037595"/>
                  <a:gd name="connsiteX613" fmla="*/ 309542 w 737784"/>
                  <a:gd name="connsiteY613" fmla="*/ 916592 h 1037595"/>
                  <a:gd name="connsiteX614" fmla="*/ 308263 w 737784"/>
                  <a:gd name="connsiteY614" fmla="*/ 914265 h 1037595"/>
                  <a:gd name="connsiteX615" fmla="*/ 306984 w 737784"/>
                  <a:gd name="connsiteY615" fmla="*/ 913011 h 1037595"/>
                  <a:gd name="connsiteX616" fmla="*/ 305705 w 737784"/>
                  <a:gd name="connsiteY616" fmla="*/ 912474 h 1037595"/>
                  <a:gd name="connsiteX617" fmla="*/ 304682 w 737784"/>
                  <a:gd name="connsiteY617" fmla="*/ 909404 h 1037595"/>
                  <a:gd name="connsiteX618" fmla="*/ 302891 w 737784"/>
                  <a:gd name="connsiteY618" fmla="*/ 907869 h 1037595"/>
                  <a:gd name="connsiteX619" fmla="*/ 301356 w 737784"/>
                  <a:gd name="connsiteY619" fmla="*/ 907383 h 1037595"/>
                  <a:gd name="connsiteX620" fmla="*/ 300588 w 737784"/>
                  <a:gd name="connsiteY620" fmla="*/ 906078 h 1037595"/>
                  <a:gd name="connsiteX621" fmla="*/ 300588 w 737784"/>
                  <a:gd name="connsiteY621" fmla="*/ 904799 h 1037595"/>
                  <a:gd name="connsiteX622" fmla="*/ 299309 w 737784"/>
                  <a:gd name="connsiteY622" fmla="*/ 902011 h 1037595"/>
                  <a:gd name="connsiteX623" fmla="*/ 298030 w 737784"/>
                  <a:gd name="connsiteY623" fmla="*/ 902011 h 1037595"/>
                  <a:gd name="connsiteX624" fmla="*/ 297263 w 737784"/>
                  <a:gd name="connsiteY624" fmla="*/ 900220 h 1037595"/>
                  <a:gd name="connsiteX625" fmla="*/ 293425 w 737784"/>
                  <a:gd name="connsiteY625" fmla="*/ 896383 h 1037595"/>
                  <a:gd name="connsiteX626" fmla="*/ 291635 w 737784"/>
                  <a:gd name="connsiteY626" fmla="*/ 895359 h 1037595"/>
                  <a:gd name="connsiteX627" fmla="*/ 288820 w 737784"/>
                  <a:gd name="connsiteY627" fmla="*/ 893031 h 1037595"/>
                  <a:gd name="connsiteX628" fmla="*/ 288053 w 737784"/>
                  <a:gd name="connsiteY628" fmla="*/ 892008 h 1037595"/>
                  <a:gd name="connsiteX629" fmla="*/ 284983 w 737784"/>
                  <a:gd name="connsiteY629" fmla="*/ 891241 h 1037595"/>
                  <a:gd name="connsiteX630" fmla="*/ 283448 w 737784"/>
                  <a:gd name="connsiteY630" fmla="*/ 889220 h 1037595"/>
                  <a:gd name="connsiteX631" fmla="*/ 281914 w 737784"/>
                  <a:gd name="connsiteY631" fmla="*/ 887659 h 1037595"/>
                  <a:gd name="connsiteX632" fmla="*/ 280634 w 737784"/>
                  <a:gd name="connsiteY632" fmla="*/ 884359 h 1037595"/>
                  <a:gd name="connsiteX633" fmla="*/ 278332 w 737784"/>
                  <a:gd name="connsiteY633" fmla="*/ 882824 h 1037595"/>
                  <a:gd name="connsiteX634" fmla="*/ 274751 w 737784"/>
                  <a:gd name="connsiteY634" fmla="*/ 882568 h 1037595"/>
                  <a:gd name="connsiteX635" fmla="*/ 273983 w 737784"/>
                  <a:gd name="connsiteY635" fmla="*/ 882031 h 1037595"/>
                  <a:gd name="connsiteX636" fmla="*/ 273472 w 737784"/>
                  <a:gd name="connsiteY636" fmla="*/ 879754 h 1037595"/>
                  <a:gd name="connsiteX637" fmla="*/ 269890 w 737784"/>
                  <a:gd name="connsiteY637" fmla="*/ 876659 h 1037595"/>
                  <a:gd name="connsiteX638" fmla="*/ 266564 w 737784"/>
                  <a:gd name="connsiteY638" fmla="*/ 873615 h 1037595"/>
                  <a:gd name="connsiteX639" fmla="*/ 260936 w 737784"/>
                  <a:gd name="connsiteY639" fmla="*/ 871568 h 1037595"/>
                  <a:gd name="connsiteX640" fmla="*/ 260169 w 737784"/>
                  <a:gd name="connsiteY640" fmla="*/ 868473 h 1037595"/>
                  <a:gd name="connsiteX641" fmla="*/ 257866 w 737784"/>
                  <a:gd name="connsiteY641" fmla="*/ 859800 h 1037595"/>
                  <a:gd name="connsiteX642" fmla="*/ 251983 w 737784"/>
                  <a:gd name="connsiteY642" fmla="*/ 859033 h 1037595"/>
                  <a:gd name="connsiteX643" fmla="*/ 244820 w 737784"/>
                  <a:gd name="connsiteY643" fmla="*/ 857728 h 1037595"/>
                  <a:gd name="connsiteX644" fmla="*/ 245331 w 737784"/>
                  <a:gd name="connsiteY644" fmla="*/ 854428 h 1037595"/>
                  <a:gd name="connsiteX645" fmla="*/ 243029 w 737784"/>
                  <a:gd name="connsiteY645" fmla="*/ 854172 h 1037595"/>
                  <a:gd name="connsiteX646" fmla="*/ 243029 w 737784"/>
                  <a:gd name="connsiteY646" fmla="*/ 852100 h 1037595"/>
                  <a:gd name="connsiteX647" fmla="*/ 240215 w 737784"/>
                  <a:gd name="connsiteY647" fmla="*/ 851614 h 1037595"/>
                  <a:gd name="connsiteX648" fmla="*/ 238168 w 737784"/>
                  <a:gd name="connsiteY648" fmla="*/ 850310 h 1037595"/>
                  <a:gd name="connsiteX649" fmla="*/ 238168 w 737784"/>
                  <a:gd name="connsiteY649" fmla="*/ 849568 h 1037595"/>
                  <a:gd name="connsiteX650" fmla="*/ 235099 w 737784"/>
                  <a:gd name="connsiteY650" fmla="*/ 848519 h 1037595"/>
                  <a:gd name="connsiteX651" fmla="*/ 230238 w 737784"/>
                  <a:gd name="connsiteY651" fmla="*/ 847496 h 1037595"/>
                  <a:gd name="connsiteX652" fmla="*/ 228191 w 737784"/>
                  <a:gd name="connsiteY652" fmla="*/ 845705 h 1037595"/>
                  <a:gd name="connsiteX653" fmla="*/ 227168 w 737784"/>
                  <a:gd name="connsiteY653" fmla="*/ 845219 h 1037595"/>
                  <a:gd name="connsiteX654" fmla="*/ 224098 w 737784"/>
                  <a:gd name="connsiteY654" fmla="*/ 844451 h 1037595"/>
                  <a:gd name="connsiteX655" fmla="*/ 219749 w 737784"/>
                  <a:gd name="connsiteY655" fmla="*/ 845449 h 1037595"/>
                  <a:gd name="connsiteX656" fmla="*/ 218214 w 737784"/>
                  <a:gd name="connsiteY656" fmla="*/ 846472 h 1037595"/>
                  <a:gd name="connsiteX657" fmla="*/ 216168 w 737784"/>
                  <a:gd name="connsiteY657" fmla="*/ 846472 h 1037595"/>
                  <a:gd name="connsiteX658" fmla="*/ 212331 w 737784"/>
                  <a:gd name="connsiteY658" fmla="*/ 845449 h 1037595"/>
                  <a:gd name="connsiteX659" fmla="*/ 210540 w 737784"/>
                  <a:gd name="connsiteY659" fmla="*/ 845449 h 1037595"/>
                  <a:gd name="connsiteX660" fmla="*/ 209772 w 737784"/>
                  <a:gd name="connsiteY660" fmla="*/ 844682 h 1037595"/>
                  <a:gd name="connsiteX661" fmla="*/ 207470 w 737784"/>
                  <a:gd name="connsiteY661" fmla="*/ 844451 h 1037595"/>
                  <a:gd name="connsiteX662" fmla="*/ 206703 w 737784"/>
                  <a:gd name="connsiteY662" fmla="*/ 843658 h 1037595"/>
                  <a:gd name="connsiteX663" fmla="*/ 205423 w 737784"/>
                  <a:gd name="connsiteY663" fmla="*/ 844195 h 1037595"/>
                  <a:gd name="connsiteX664" fmla="*/ 202354 w 737784"/>
                  <a:gd name="connsiteY664" fmla="*/ 843658 h 1037595"/>
                  <a:gd name="connsiteX665" fmla="*/ 200051 w 737784"/>
                  <a:gd name="connsiteY665" fmla="*/ 841867 h 1037595"/>
                  <a:gd name="connsiteX666" fmla="*/ 199795 w 737784"/>
                  <a:gd name="connsiteY666" fmla="*/ 840333 h 1037595"/>
                  <a:gd name="connsiteX667" fmla="*/ 198005 w 737784"/>
                  <a:gd name="connsiteY667" fmla="*/ 839053 h 1037595"/>
                  <a:gd name="connsiteX668" fmla="*/ 196470 w 737784"/>
                  <a:gd name="connsiteY668" fmla="*/ 837032 h 1037595"/>
                  <a:gd name="connsiteX669" fmla="*/ 193400 w 737784"/>
                  <a:gd name="connsiteY669" fmla="*/ 835728 h 1037595"/>
                  <a:gd name="connsiteX670" fmla="*/ 192377 w 737784"/>
                  <a:gd name="connsiteY670" fmla="*/ 836009 h 1037595"/>
                  <a:gd name="connsiteX671" fmla="*/ 188028 w 737784"/>
                  <a:gd name="connsiteY671" fmla="*/ 835472 h 1037595"/>
                  <a:gd name="connsiteX672" fmla="*/ 181888 w 737784"/>
                  <a:gd name="connsiteY672" fmla="*/ 834986 h 1037595"/>
                  <a:gd name="connsiteX673" fmla="*/ 177283 w 737784"/>
                  <a:gd name="connsiteY673" fmla="*/ 833937 h 1037595"/>
                  <a:gd name="connsiteX674" fmla="*/ 171911 w 737784"/>
                  <a:gd name="connsiteY674" fmla="*/ 832172 h 1037595"/>
                  <a:gd name="connsiteX675" fmla="*/ 166283 w 737784"/>
                  <a:gd name="connsiteY675" fmla="*/ 831404 h 1037595"/>
                  <a:gd name="connsiteX676" fmla="*/ 162701 w 737784"/>
                  <a:gd name="connsiteY676" fmla="*/ 829614 h 1037595"/>
                  <a:gd name="connsiteX677" fmla="*/ 157073 w 737784"/>
                  <a:gd name="connsiteY677" fmla="*/ 825776 h 1037595"/>
                  <a:gd name="connsiteX678" fmla="*/ 155283 w 737784"/>
                  <a:gd name="connsiteY678" fmla="*/ 824753 h 1037595"/>
                  <a:gd name="connsiteX679" fmla="*/ 151190 w 737784"/>
                  <a:gd name="connsiteY679" fmla="*/ 823730 h 1037595"/>
                  <a:gd name="connsiteX680" fmla="*/ 136608 w 737784"/>
                  <a:gd name="connsiteY680" fmla="*/ 821939 h 1037595"/>
                  <a:gd name="connsiteX681" fmla="*/ 134050 w 737784"/>
                  <a:gd name="connsiteY681" fmla="*/ 820916 h 1037595"/>
                  <a:gd name="connsiteX682" fmla="*/ 132259 w 737784"/>
                  <a:gd name="connsiteY682" fmla="*/ 819893 h 1037595"/>
                  <a:gd name="connsiteX683" fmla="*/ 130980 w 737784"/>
                  <a:gd name="connsiteY683" fmla="*/ 818613 h 1037595"/>
                  <a:gd name="connsiteX684" fmla="*/ 128933 w 737784"/>
                  <a:gd name="connsiteY684" fmla="*/ 815288 h 1037595"/>
                  <a:gd name="connsiteX685" fmla="*/ 128166 w 737784"/>
                  <a:gd name="connsiteY685" fmla="*/ 815032 h 1037595"/>
                  <a:gd name="connsiteX686" fmla="*/ 124840 w 737784"/>
                  <a:gd name="connsiteY686" fmla="*/ 815288 h 1037595"/>
                  <a:gd name="connsiteX687" fmla="*/ 121514 w 737784"/>
                  <a:gd name="connsiteY687" fmla="*/ 816823 h 1037595"/>
                  <a:gd name="connsiteX688" fmla="*/ 119212 w 737784"/>
                  <a:gd name="connsiteY688" fmla="*/ 818869 h 1037595"/>
                  <a:gd name="connsiteX689" fmla="*/ 117166 w 737784"/>
                  <a:gd name="connsiteY689" fmla="*/ 821683 h 1037595"/>
                  <a:gd name="connsiteX690" fmla="*/ 113072 w 737784"/>
                  <a:gd name="connsiteY690" fmla="*/ 828846 h 1037595"/>
                  <a:gd name="connsiteX691" fmla="*/ 111282 w 737784"/>
                  <a:gd name="connsiteY691" fmla="*/ 831404 h 1037595"/>
                  <a:gd name="connsiteX692" fmla="*/ 109491 w 737784"/>
                  <a:gd name="connsiteY692" fmla="*/ 833195 h 1037595"/>
                  <a:gd name="connsiteX693" fmla="*/ 105909 w 737784"/>
                  <a:gd name="connsiteY693" fmla="*/ 835242 h 1037595"/>
                  <a:gd name="connsiteX694" fmla="*/ 102584 w 737784"/>
                  <a:gd name="connsiteY694" fmla="*/ 836521 h 1037595"/>
                  <a:gd name="connsiteX695" fmla="*/ 95677 w 737784"/>
                  <a:gd name="connsiteY695" fmla="*/ 838056 h 1037595"/>
                  <a:gd name="connsiteX696" fmla="*/ 91839 w 737784"/>
                  <a:gd name="connsiteY696" fmla="*/ 838567 h 1037595"/>
                  <a:gd name="connsiteX697" fmla="*/ 89281 w 737784"/>
                  <a:gd name="connsiteY697" fmla="*/ 839846 h 1037595"/>
                  <a:gd name="connsiteX698" fmla="*/ 90304 w 737784"/>
                  <a:gd name="connsiteY698" fmla="*/ 836009 h 1037595"/>
                  <a:gd name="connsiteX699" fmla="*/ 89281 w 737784"/>
                  <a:gd name="connsiteY699" fmla="*/ 832939 h 1037595"/>
                  <a:gd name="connsiteX700" fmla="*/ 89793 w 737784"/>
                  <a:gd name="connsiteY700" fmla="*/ 831404 h 1037595"/>
                  <a:gd name="connsiteX701" fmla="*/ 91072 w 737784"/>
                  <a:gd name="connsiteY701" fmla="*/ 829614 h 1037595"/>
                  <a:gd name="connsiteX702" fmla="*/ 93630 w 737784"/>
                  <a:gd name="connsiteY702" fmla="*/ 825009 h 1037595"/>
                  <a:gd name="connsiteX703" fmla="*/ 93886 w 737784"/>
                  <a:gd name="connsiteY703" fmla="*/ 821939 h 1037595"/>
                  <a:gd name="connsiteX704" fmla="*/ 94909 w 737784"/>
                  <a:gd name="connsiteY704" fmla="*/ 820916 h 1037595"/>
                  <a:gd name="connsiteX705" fmla="*/ 96700 w 737784"/>
                  <a:gd name="connsiteY705" fmla="*/ 820148 h 1037595"/>
                  <a:gd name="connsiteX706" fmla="*/ 100281 w 737784"/>
                  <a:gd name="connsiteY706" fmla="*/ 820660 h 1037595"/>
                  <a:gd name="connsiteX707" fmla="*/ 102840 w 737784"/>
                  <a:gd name="connsiteY707" fmla="*/ 819125 h 1037595"/>
                  <a:gd name="connsiteX708" fmla="*/ 103095 w 737784"/>
                  <a:gd name="connsiteY708" fmla="*/ 817334 h 1037595"/>
                  <a:gd name="connsiteX709" fmla="*/ 102584 w 737784"/>
                  <a:gd name="connsiteY709" fmla="*/ 812730 h 1037595"/>
                  <a:gd name="connsiteX710" fmla="*/ 102840 w 737784"/>
                  <a:gd name="connsiteY710" fmla="*/ 811962 h 1037595"/>
                  <a:gd name="connsiteX711" fmla="*/ 106421 w 737784"/>
                  <a:gd name="connsiteY711" fmla="*/ 806590 h 1037595"/>
                  <a:gd name="connsiteX712" fmla="*/ 106677 w 737784"/>
                  <a:gd name="connsiteY712" fmla="*/ 804287 h 1037595"/>
                  <a:gd name="connsiteX713" fmla="*/ 107700 w 737784"/>
                  <a:gd name="connsiteY713" fmla="*/ 800962 h 1037595"/>
                  <a:gd name="connsiteX714" fmla="*/ 109747 w 737784"/>
                  <a:gd name="connsiteY714" fmla="*/ 797380 h 1037595"/>
                  <a:gd name="connsiteX715" fmla="*/ 110514 w 737784"/>
                  <a:gd name="connsiteY715" fmla="*/ 792264 h 1037595"/>
                  <a:gd name="connsiteX716" fmla="*/ 110258 w 737784"/>
                  <a:gd name="connsiteY716" fmla="*/ 790217 h 1037595"/>
                  <a:gd name="connsiteX717" fmla="*/ 109491 w 737784"/>
                  <a:gd name="connsiteY717" fmla="*/ 787915 h 1037595"/>
                  <a:gd name="connsiteX718" fmla="*/ 110003 w 737784"/>
                  <a:gd name="connsiteY718" fmla="*/ 785868 h 1037595"/>
                  <a:gd name="connsiteX719" fmla="*/ 110770 w 737784"/>
                  <a:gd name="connsiteY719" fmla="*/ 784589 h 1037595"/>
                  <a:gd name="connsiteX720" fmla="*/ 110258 w 737784"/>
                  <a:gd name="connsiteY720" fmla="*/ 782031 h 1037595"/>
                  <a:gd name="connsiteX721" fmla="*/ 112305 w 737784"/>
                  <a:gd name="connsiteY721" fmla="*/ 779729 h 1037595"/>
                  <a:gd name="connsiteX722" fmla="*/ 112305 w 737784"/>
                  <a:gd name="connsiteY722" fmla="*/ 778706 h 1037595"/>
                  <a:gd name="connsiteX723" fmla="*/ 113328 w 737784"/>
                  <a:gd name="connsiteY723" fmla="*/ 776915 h 1037595"/>
                  <a:gd name="connsiteX724" fmla="*/ 113328 w 737784"/>
                  <a:gd name="connsiteY724" fmla="*/ 773589 h 1037595"/>
                  <a:gd name="connsiteX725" fmla="*/ 112561 w 737784"/>
                  <a:gd name="connsiteY725" fmla="*/ 769240 h 1037595"/>
                  <a:gd name="connsiteX726" fmla="*/ 111537 w 737784"/>
                  <a:gd name="connsiteY726" fmla="*/ 767449 h 1037595"/>
                  <a:gd name="connsiteX727" fmla="*/ 111026 w 737784"/>
                  <a:gd name="connsiteY727" fmla="*/ 764891 h 1037595"/>
                  <a:gd name="connsiteX728" fmla="*/ 111793 w 737784"/>
                  <a:gd name="connsiteY728" fmla="*/ 762333 h 1037595"/>
                  <a:gd name="connsiteX729" fmla="*/ 113328 w 737784"/>
                  <a:gd name="connsiteY729" fmla="*/ 760286 h 1037595"/>
                  <a:gd name="connsiteX730" fmla="*/ 114863 w 737784"/>
                  <a:gd name="connsiteY730" fmla="*/ 757984 h 1037595"/>
                  <a:gd name="connsiteX731" fmla="*/ 115886 w 737784"/>
                  <a:gd name="connsiteY731" fmla="*/ 754914 h 1037595"/>
                  <a:gd name="connsiteX732" fmla="*/ 116142 w 737784"/>
                  <a:gd name="connsiteY732" fmla="*/ 752356 h 1037595"/>
                  <a:gd name="connsiteX733" fmla="*/ 116910 w 737784"/>
                  <a:gd name="connsiteY733" fmla="*/ 749798 h 1037595"/>
                  <a:gd name="connsiteX734" fmla="*/ 116142 w 737784"/>
                  <a:gd name="connsiteY734" fmla="*/ 746728 h 1037595"/>
                  <a:gd name="connsiteX735" fmla="*/ 116398 w 737784"/>
                  <a:gd name="connsiteY735" fmla="*/ 744426 h 1037595"/>
                  <a:gd name="connsiteX736" fmla="*/ 117421 w 737784"/>
                  <a:gd name="connsiteY736" fmla="*/ 743147 h 1037595"/>
                  <a:gd name="connsiteX737" fmla="*/ 118956 w 737784"/>
                  <a:gd name="connsiteY737" fmla="*/ 739309 h 1037595"/>
                  <a:gd name="connsiteX738" fmla="*/ 118956 w 737784"/>
                  <a:gd name="connsiteY738" fmla="*/ 738286 h 1037595"/>
                  <a:gd name="connsiteX739" fmla="*/ 117933 w 737784"/>
                  <a:gd name="connsiteY739" fmla="*/ 736240 h 1037595"/>
                  <a:gd name="connsiteX740" fmla="*/ 117677 w 737784"/>
                  <a:gd name="connsiteY740" fmla="*/ 734449 h 1037595"/>
                  <a:gd name="connsiteX741" fmla="*/ 119212 w 737784"/>
                  <a:gd name="connsiteY741" fmla="*/ 730867 h 1037595"/>
                  <a:gd name="connsiteX742" fmla="*/ 117421 w 737784"/>
                  <a:gd name="connsiteY742" fmla="*/ 724983 h 1037595"/>
                  <a:gd name="connsiteX743" fmla="*/ 117677 w 737784"/>
                  <a:gd name="connsiteY743" fmla="*/ 723449 h 1037595"/>
                  <a:gd name="connsiteX744" fmla="*/ 118956 w 737784"/>
                  <a:gd name="connsiteY744" fmla="*/ 722169 h 1037595"/>
                  <a:gd name="connsiteX745" fmla="*/ 123049 w 737784"/>
                  <a:gd name="connsiteY745" fmla="*/ 721658 h 1037595"/>
                  <a:gd name="connsiteX746" fmla="*/ 123561 w 737784"/>
                  <a:gd name="connsiteY746" fmla="*/ 721146 h 1037595"/>
                  <a:gd name="connsiteX747" fmla="*/ 124584 w 737784"/>
                  <a:gd name="connsiteY747" fmla="*/ 718588 h 1037595"/>
                  <a:gd name="connsiteX748" fmla="*/ 124584 w 737784"/>
                  <a:gd name="connsiteY748" fmla="*/ 714239 h 1037595"/>
                  <a:gd name="connsiteX749" fmla="*/ 124840 w 737784"/>
                  <a:gd name="connsiteY749" fmla="*/ 703494 h 1037595"/>
                  <a:gd name="connsiteX750" fmla="*/ 123817 w 737784"/>
                  <a:gd name="connsiteY750" fmla="*/ 700425 h 1037595"/>
                  <a:gd name="connsiteX751" fmla="*/ 123561 w 737784"/>
                  <a:gd name="connsiteY751" fmla="*/ 698634 h 1037595"/>
                  <a:gd name="connsiteX752" fmla="*/ 124073 w 737784"/>
                  <a:gd name="connsiteY752" fmla="*/ 697355 h 1037595"/>
                  <a:gd name="connsiteX753" fmla="*/ 126375 w 737784"/>
                  <a:gd name="connsiteY753" fmla="*/ 694541 h 1037595"/>
                  <a:gd name="connsiteX754" fmla="*/ 127654 w 737784"/>
                  <a:gd name="connsiteY754" fmla="*/ 693773 h 1037595"/>
                  <a:gd name="connsiteX755" fmla="*/ 127910 w 737784"/>
                  <a:gd name="connsiteY755" fmla="*/ 691983 h 1037595"/>
                  <a:gd name="connsiteX756" fmla="*/ 126631 w 737784"/>
                  <a:gd name="connsiteY756" fmla="*/ 688145 h 1037595"/>
                  <a:gd name="connsiteX757" fmla="*/ 126119 w 737784"/>
                  <a:gd name="connsiteY757" fmla="*/ 685076 h 1037595"/>
                  <a:gd name="connsiteX758" fmla="*/ 126375 w 737784"/>
                  <a:gd name="connsiteY758" fmla="*/ 682261 h 1037595"/>
                  <a:gd name="connsiteX759" fmla="*/ 127910 w 737784"/>
                  <a:gd name="connsiteY759" fmla="*/ 680726 h 1037595"/>
                  <a:gd name="connsiteX760" fmla="*/ 130980 w 737784"/>
                  <a:gd name="connsiteY760" fmla="*/ 679959 h 1037595"/>
                  <a:gd name="connsiteX761" fmla="*/ 132515 w 737784"/>
                  <a:gd name="connsiteY761" fmla="*/ 680471 h 1037595"/>
                  <a:gd name="connsiteX762" fmla="*/ 136352 w 737784"/>
                  <a:gd name="connsiteY762" fmla="*/ 682006 h 1037595"/>
                  <a:gd name="connsiteX763" fmla="*/ 137887 w 737784"/>
                  <a:gd name="connsiteY763" fmla="*/ 681750 h 1037595"/>
                  <a:gd name="connsiteX764" fmla="*/ 138910 w 737784"/>
                  <a:gd name="connsiteY764" fmla="*/ 678168 h 1037595"/>
                  <a:gd name="connsiteX765" fmla="*/ 138910 w 737784"/>
                  <a:gd name="connsiteY765" fmla="*/ 674843 h 1037595"/>
                  <a:gd name="connsiteX766" fmla="*/ 138143 w 737784"/>
                  <a:gd name="connsiteY766" fmla="*/ 669982 h 1037595"/>
                  <a:gd name="connsiteX767" fmla="*/ 138143 w 737784"/>
                  <a:gd name="connsiteY767" fmla="*/ 667680 h 1037595"/>
                  <a:gd name="connsiteX768" fmla="*/ 139166 w 737784"/>
                  <a:gd name="connsiteY768" fmla="*/ 663842 h 1037595"/>
                  <a:gd name="connsiteX769" fmla="*/ 140189 w 737784"/>
                  <a:gd name="connsiteY769" fmla="*/ 662052 h 1037595"/>
                  <a:gd name="connsiteX770" fmla="*/ 144027 w 737784"/>
                  <a:gd name="connsiteY770" fmla="*/ 658726 h 1037595"/>
                  <a:gd name="connsiteX771" fmla="*/ 145817 w 737784"/>
                  <a:gd name="connsiteY771" fmla="*/ 655144 h 1037595"/>
                  <a:gd name="connsiteX772" fmla="*/ 146329 w 737784"/>
                  <a:gd name="connsiteY772" fmla="*/ 653354 h 1037595"/>
                  <a:gd name="connsiteX773" fmla="*/ 146329 w 737784"/>
                  <a:gd name="connsiteY773" fmla="*/ 651051 h 1037595"/>
                  <a:gd name="connsiteX774" fmla="*/ 145306 w 737784"/>
                  <a:gd name="connsiteY774" fmla="*/ 648749 h 1037595"/>
                  <a:gd name="connsiteX775" fmla="*/ 145817 w 737784"/>
                  <a:gd name="connsiteY775" fmla="*/ 647470 h 1037595"/>
                  <a:gd name="connsiteX776" fmla="*/ 148887 w 737784"/>
                  <a:gd name="connsiteY776" fmla="*/ 644912 h 1037595"/>
                  <a:gd name="connsiteX777" fmla="*/ 150678 w 737784"/>
                  <a:gd name="connsiteY777" fmla="*/ 642353 h 1037595"/>
                  <a:gd name="connsiteX778" fmla="*/ 150934 w 737784"/>
                  <a:gd name="connsiteY778" fmla="*/ 640563 h 1037595"/>
                  <a:gd name="connsiteX779" fmla="*/ 150422 w 737784"/>
                  <a:gd name="connsiteY779" fmla="*/ 636981 h 1037595"/>
                  <a:gd name="connsiteX780" fmla="*/ 152980 w 737784"/>
                  <a:gd name="connsiteY780" fmla="*/ 634167 h 1037595"/>
                  <a:gd name="connsiteX781" fmla="*/ 154515 w 737784"/>
                  <a:gd name="connsiteY781" fmla="*/ 631098 h 1037595"/>
                  <a:gd name="connsiteX782" fmla="*/ 155027 w 737784"/>
                  <a:gd name="connsiteY782" fmla="*/ 628539 h 1037595"/>
                  <a:gd name="connsiteX783" fmla="*/ 154515 w 737784"/>
                  <a:gd name="connsiteY783" fmla="*/ 626237 h 1037595"/>
                  <a:gd name="connsiteX784" fmla="*/ 150422 w 737784"/>
                  <a:gd name="connsiteY784" fmla="*/ 616516 h 1037595"/>
                  <a:gd name="connsiteX785" fmla="*/ 150422 w 737784"/>
                  <a:gd name="connsiteY785" fmla="*/ 613446 h 1037595"/>
                  <a:gd name="connsiteX786" fmla="*/ 154771 w 737784"/>
                  <a:gd name="connsiteY786" fmla="*/ 609097 h 1037595"/>
                  <a:gd name="connsiteX787" fmla="*/ 155027 w 737784"/>
                  <a:gd name="connsiteY787" fmla="*/ 608330 h 1037595"/>
                  <a:gd name="connsiteX788" fmla="*/ 155539 w 737784"/>
                  <a:gd name="connsiteY788" fmla="*/ 606283 h 1037595"/>
                  <a:gd name="connsiteX789" fmla="*/ 155283 w 737784"/>
                  <a:gd name="connsiteY789" fmla="*/ 603980 h 1037595"/>
                  <a:gd name="connsiteX790" fmla="*/ 154515 w 737784"/>
                  <a:gd name="connsiteY790" fmla="*/ 599632 h 1037595"/>
                  <a:gd name="connsiteX791" fmla="*/ 153748 w 737784"/>
                  <a:gd name="connsiteY791" fmla="*/ 595027 h 1037595"/>
                  <a:gd name="connsiteX792" fmla="*/ 152469 w 737784"/>
                  <a:gd name="connsiteY792" fmla="*/ 591445 h 1037595"/>
                  <a:gd name="connsiteX793" fmla="*/ 149910 w 737784"/>
                  <a:gd name="connsiteY793" fmla="*/ 586073 h 1037595"/>
                  <a:gd name="connsiteX794" fmla="*/ 150422 w 737784"/>
                  <a:gd name="connsiteY794" fmla="*/ 583771 h 1037595"/>
                  <a:gd name="connsiteX795" fmla="*/ 153236 w 737784"/>
                  <a:gd name="connsiteY795" fmla="*/ 581213 h 1037595"/>
                  <a:gd name="connsiteX796" fmla="*/ 155283 w 737784"/>
                  <a:gd name="connsiteY796" fmla="*/ 577887 h 1037595"/>
                  <a:gd name="connsiteX797" fmla="*/ 157329 w 737784"/>
                  <a:gd name="connsiteY797" fmla="*/ 574817 h 1037595"/>
                  <a:gd name="connsiteX798" fmla="*/ 158353 w 737784"/>
                  <a:gd name="connsiteY798" fmla="*/ 572259 h 1037595"/>
                  <a:gd name="connsiteX799" fmla="*/ 158864 w 737784"/>
                  <a:gd name="connsiteY799" fmla="*/ 568422 h 1037595"/>
                  <a:gd name="connsiteX800" fmla="*/ 160655 w 737784"/>
                  <a:gd name="connsiteY800" fmla="*/ 563561 h 1037595"/>
                  <a:gd name="connsiteX801" fmla="*/ 161167 w 737784"/>
                  <a:gd name="connsiteY801" fmla="*/ 561259 h 1037595"/>
                  <a:gd name="connsiteX802" fmla="*/ 161167 w 737784"/>
                  <a:gd name="connsiteY802" fmla="*/ 557933 h 1037595"/>
                  <a:gd name="connsiteX803" fmla="*/ 160655 w 737784"/>
                  <a:gd name="connsiteY803" fmla="*/ 555631 h 1037595"/>
                  <a:gd name="connsiteX804" fmla="*/ 160143 w 737784"/>
                  <a:gd name="connsiteY804" fmla="*/ 555119 h 1037595"/>
                  <a:gd name="connsiteX805" fmla="*/ 156562 w 737784"/>
                  <a:gd name="connsiteY805" fmla="*/ 554607 h 1037595"/>
                  <a:gd name="connsiteX806" fmla="*/ 154004 w 737784"/>
                  <a:gd name="connsiteY806" fmla="*/ 552816 h 1037595"/>
                  <a:gd name="connsiteX807" fmla="*/ 153236 w 737784"/>
                  <a:gd name="connsiteY807" fmla="*/ 551026 h 1037595"/>
                  <a:gd name="connsiteX808" fmla="*/ 152469 w 737784"/>
                  <a:gd name="connsiteY808" fmla="*/ 545909 h 1037595"/>
                  <a:gd name="connsiteX809" fmla="*/ 150678 w 737784"/>
                  <a:gd name="connsiteY809" fmla="*/ 542584 h 1037595"/>
                  <a:gd name="connsiteX810" fmla="*/ 149399 w 737784"/>
                  <a:gd name="connsiteY810" fmla="*/ 541049 h 1037595"/>
                  <a:gd name="connsiteX811" fmla="*/ 144794 w 737784"/>
                  <a:gd name="connsiteY811" fmla="*/ 537723 h 1037595"/>
                  <a:gd name="connsiteX812" fmla="*/ 140957 w 737784"/>
                  <a:gd name="connsiteY812" fmla="*/ 534142 h 1037595"/>
                  <a:gd name="connsiteX813" fmla="*/ 137375 w 737784"/>
                  <a:gd name="connsiteY813" fmla="*/ 531584 h 1037595"/>
                  <a:gd name="connsiteX814" fmla="*/ 133538 w 737784"/>
                  <a:gd name="connsiteY814" fmla="*/ 528002 h 1037595"/>
                  <a:gd name="connsiteX815" fmla="*/ 130468 w 737784"/>
                  <a:gd name="connsiteY815" fmla="*/ 523653 h 1037595"/>
                  <a:gd name="connsiteX816" fmla="*/ 129957 w 737784"/>
                  <a:gd name="connsiteY816" fmla="*/ 523141 h 1037595"/>
                  <a:gd name="connsiteX817" fmla="*/ 127398 w 737784"/>
                  <a:gd name="connsiteY817" fmla="*/ 523653 h 1037595"/>
                  <a:gd name="connsiteX818" fmla="*/ 122282 w 737784"/>
                  <a:gd name="connsiteY818" fmla="*/ 523397 h 1037595"/>
                  <a:gd name="connsiteX819" fmla="*/ 115631 w 737784"/>
                  <a:gd name="connsiteY819" fmla="*/ 521606 h 1037595"/>
                  <a:gd name="connsiteX820" fmla="*/ 115886 w 737784"/>
                  <a:gd name="connsiteY820" fmla="*/ 519304 h 1037595"/>
                  <a:gd name="connsiteX821" fmla="*/ 115375 w 737784"/>
                  <a:gd name="connsiteY821" fmla="*/ 514443 h 1037595"/>
                  <a:gd name="connsiteX822" fmla="*/ 114863 w 737784"/>
                  <a:gd name="connsiteY822" fmla="*/ 513676 h 1037595"/>
                  <a:gd name="connsiteX823" fmla="*/ 112561 w 737784"/>
                  <a:gd name="connsiteY823" fmla="*/ 512909 h 1037595"/>
                  <a:gd name="connsiteX824" fmla="*/ 106421 w 737784"/>
                  <a:gd name="connsiteY824" fmla="*/ 511374 h 1037595"/>
                  <a:gd name="connsiteX825" fmla="*/ 104375 w 737784"/>
                  <a:gd name="connsiteY825" fmla="*/ 511629 h 1037595"/>
                  <a:gd name="connsiteX826" fmla="*/ 98746 w 737784"/>
                  <a:gd name="connsiteY826" fmla="*/ 511118 h 1037595"/>
                  <a:gd name="connsiteX827" fmla="*/ 89537 w 737784"/>
                  <a:gd name="connsiteY827" fmla="*/ 509839 h 1037595"/>
                  <a:gd name="connsiteX828" fmla="*/ 85444 w 737784"/>
                  <a:gd name="connsiteY828" fmla="*/ 509327 h 1037595"/>
                  <a:gd name="connsiteX829" fmla="*/ 78537 w 737784"/>
                  <a:gd name="connsiteY829" fmla="*/ 508304 h 1037595"/>
                  <a:gd name="connsiteX830" fmla="*/ 75723 w 737784"/>
                  <a:gd name="connsiteY830" fmla="*/ 506769 h 1037595"/>
                  <a:gd name="connsiteX831" fmla="*/ 72909 w 737784"/>
                  <a:gd name="connsiteY831" fmla="*/ 506513 h 1037595"/>
                  <a:gd name="connsiteX832" fmla="*/ 70606 w 737784"/>
                  <a:gd name="connsiteY832" fmla="*/ 504978 h 1037595"/>
                  <a:gd name="connsiteX833" fmla="*/ 59094 w 737784"/>
                  <a:gd name="connsiteY833" fmla="*/ 498327 h 1037595"/>
                  <a:gd name="connsiteX834" fmla="*/ 56536 w 737784"/>
                  <a:gd name="connsiteY834" fmla="*/ 496280 h 1037595"/>
                  <a:gd name="connsiteX835" fmla="*/ 53722 w 737784"/>
                  <a:gd name="connsiteY835" fmla="*/ 494745 h 1037595"/>
                  <a:gd name="connsiteX836" fmla="*/ 52187 w 737784"/>
                  <a:gd name="connsiteY836" fmla="*/ 494490 h 1037595"/>
                  <a:gd name="connsiteX837" fmla="*/ 52187 w 737784"/>
                  <a:gd name="connsiteY837" fmla="*/ 492955 h 1037595"/>
                  <a:gd name="connsiteX838" fmla="*/ 52443 w 737784"/>
                  <a:gd name="connsiteY838" fmla="*/ 490397 h 1037595"/>
                  <a:gd name="connsiteX839" fmla="*/ 51676 w 737784"/>
                  <a:gd name="connsiteY839" fmla="*/ 489629 h 1037595"/>
                  <a:gd name="connsiteX840" fmla="*/ 52955 w 737784"/>
                  <a:gd name="connsiteY840" fmla="*/ 486559 h 1037595"/>
                  <a:gd name="connsiteX841" fmla="*/ 54234 w 737784"/>
                  <a:gd name="connsiteY841" fmla="*/ 485024 h 1037595"/>
                  <a:gd name="connsiteX842" fmla="*/ 55001 w 737784"/>
                  <a:gd name="connsiteY842" fmla="*/ 484768 h 1037595"/>
                  <a:gd name="connsiteX843" fmla="*/ 55769 w 737784"/>
                  <a:gd name="connsiteY843" fmla="*/ 483489 h 1037595"/>
                  <a:gd name="connsiteX844" fmla="*/ 57048 w 737784"/>
                  <a:gd name="connsiteY844" fmla="*/ 481954 h 1037595"/>
                  <a:gd name="connsiteX845" fmla="*/ 57304 w 737784"/>
                  <a:gd name="connsiteY845" fmla="*/ 479908 h 1037595"/>
                  <a:gd name="connsiteX846" fmla="*/ 58327 w 737784"/>
                  <a:gd name="connsiteY846" fmla="*/ 478117 h 1037595"/>
                  <a:gd name="connsiteX847" fmla="*/ 58071 w 737784"/>
                  <a:gd name="connsiteY847" fmla="*/ 476582 h 1037595"/>
                  <a:gd name="connsiteX848" fmla="*/ 59350 w 737784"/>
                  <a:gd name="connsiteY848" fmla="*/ 475815 h 1037595"/>
                  <a:gd name="connsiteX849" fmla="*/ 58839 w 737784"/>
                  <a:gd name="connsiteY849" fmla="*/ 474536 h 1037595"/>
                  <a:gd name="connsiteX850" fmla="*/ 59606 w 737784"/>
                  <a:gd name="connsiteY850" fmla="*/ 472489 h 1037595"/>
                  <a:gd name="connsiteX851" fmla="*/ 61141 w 737784"/>
                  <a:gd name="connsiteY851" fmla="*/ 471466 h 1037595"/>
                  <a:gd name="connsiteX852" fmla="*/ 60374 w 737784"/>
                  <a:gd name="connsiteY852" fmla="*/ 470442 h 1037595"/>
                  <a:gd name="connsiteX853" fmla="*/ 60885 w 737784"/>
                  <a:gd name="connsiteY853" fmla="*/ 468908 h 1037595"/>
                  <a:gd name="connsiteX854" fmla="*/ 61653 w 737784"/>
                  <a:gd name="connsiteY854" fmla="*/ 467884 h 1037595"/>
                  <a:gd name="connsiteX855" fmla="*/ 60374 w 737784"/>
                  <a:gd name="connsiteY855" fmla="*/ 466094 h 1037595"/>
                  <a:gd name="connsiteX856" fmla="*/ 60118 w 737784"/>
                  <a:gd name="connsiteY856" fmla="*/ 463791 h 1037595"/>
                  <a:gd name="connsiteX857" fmla="*/ 61908 w 737784"/>
                  <a:gd name="connsiteY857" fmla="*/ 463791 h 1037595"/>
                  <a:gd name="connsiteX858" fmla="*/ 63443 w 737784"/>
                  <a:gd name="connsiteY858" fmla="*/ 463024 h 1037595"/>
                  <a:gd name="connsiteX859" fmla="*/ 65234 w 737784"/>
                  <a:gd name="connsiteY859" fmla="*/ 463280 h 1037595"/>
                  <a:gd name="connsiteX860" fmla="*/ 64467 w 737784"/>
                  <a:gd name="connsiteY860" fmla="*/ 460210 h 1037595"/>
                  <a:gd name="connsiteX861" fmla="*/ 64978 w 737784"/>
                  <a:gd name="connsiteY861" fmla="*/ 459954 h 1037595"/>
                  <a:gd name="connsiteX862" fmla="*/ 64467 w 737784"/>
                  <a:gd name="connsiteY862" fmla="*/ 457651 h 1037595"/>
                  <a:gd name="connsiteX863" fmla="*/ 64722 w 737784"/>
                  <a:gd name="connsiteY863" fmla="*/ 456117 h 1037595"/>
                  <a:gd name="connsiteX864" fmla="*/ 63699 w 737784"/>
                  <a:gd name="connsiteY864" fmla="*/ 454326 h 1037595"/>
                  <a:gd name="connsiteX865" fmla="*/ 62676 w 737784"/>
                  <a:gd name="connsiteY865" fmla="*/ 454070 h 1037595"/>
                  <a:gd name="connsiteX866" fmla="*/ 62420 w 737784"/>
                  <a:gd name="connsiteY866" fmla="*/ 452791 h 1037595"/>
                  <a:gd name="connsiteX867" fmla="*/ 58839 w 737784"/>
                  <a:gd name="connsiteY867" fmla="*/ 452279 h 1037595"/>
                  <a:gd name="connsiteX868" fmla="*/ 59094 w 737784"/>
                  <a:gd name="connsiteY868" fmla="*/ 451256 h 1037595"/>
                  <a:gd name="connsiteX869" fmla="*/ 56280 w 737784"/>
                  <a:gd name="connsiteY869" fmla="*/ 451000 h 1037595"/>
                  <a:gd name="connsiteX870" fmla="*/ 54745 w 737784"/>
                  <a:gd name="connsiteY870" fmla="*/ 449721 h 1037595"/>
                  <a:gd name="connsiteX871" fmla="*/ 53722 w 737784"/>
                  <a:gd name="connsiteY871" fmla="*/ 450744 h 1037595"/>
                  <a:gd name="connsiteX872" fmla="*/ 52443 w 737784"/>
                  <a:gd name="connsiteY872" fmla="*/ 450233 h 1037595"/>
                  <a:gd name="connsiteX873" fmla="*/ 51931 w 737784"/>
                  <a:gd name="connsiteY873" fmla="*/ 449210 h 1037595"/>
                  <a:gd name="connsiteX874" fmla="*/ 50397 w 737784"/>
                  <a:gd name="connsiteY874" fmla="*/ 447419 h 1037595"/>
                  <a:gd name="connsiteX875" fmla="*/ 49373 w 737784"/>
                  <a:gd name="connsiteY875" fmla="*/ 445884 h 1037595"/>
                  <a:gd name="connsiteX876" fmla="*/ 51164 w 737784"/>
                  <a:gd name="connsiteY876" fmla="*/ 446396 h 1037595"/>
                  <a:gd name="connsiteX877" fmla="*/ 50652 w 737784"/>
                  <a:gd name="connsiteY877" fmla="*/ 444349 h 1037595"/>
                  <a:gd name="connsiteX878" fmla="*/ 52187 w 737784"/>
                  <a:gd name="connsiteY878" fmla="*/ 442558 h 1037595"/>
                  <a:gd name="connsiteX879" fmla="*/ 51931 w 737784"/>
                  <a:gd name="connsiteY879" fmla="*/ 440767 h 1037595"/>
                  <a:gd name="connsiteX880" fmla="*/ 52443 w 737784"/>
                  <a:gd name="connsiteY880" fmla="*/ 440000 h 1037595"/>
                  <a:gd name="connsiteX881" fmla="*/ 51420 w 737784"/>
                  <a:gd name="connsiteY881" fmla="*/ 437442 h 1037595"/>
                  <a:gd name="connsiteX882" fmla="*/ 51676 w 737784"/>
                  <a:gd name="connsiteY882" fmla="*/ 435907 h 1037595"/>
                  <a:gd name="connsiteX883" fmla="*/ 51164 w 737784"/>
                  <a:gd name="connsiteY883" fmla="*/ 432064 h 1037595"/>
                  <a:gd name="connsiteX884" fmla="*/ 50397 w 737784"/>
                  <a:gd name="connsiteY884" fmla="*/ 431297 h 1037595"/>
                  <a:gd name="connsiteX885" fmla="*/ 48350 w 737784"/>
                  <a:gd name="connsiteY885" fmla="*/ 431297 h 1037595"/>
                  <a:gd name="connsiteX886" fmla="*/ 47583 w 737784"/>
                  <a:gd name="connsiteY886" fmla="*/ 429506 h 1037595"/>
                  <a:gd name="connsiteX887" fmla="*/ 48606 w 737784"/>
                  <a:gd name="connsiteY887" fmla="*/ 427460 h 1037595"/>
                  <a:gd name="connsiteX888" fmla="*/ 47071 w 737784"/>
                  <a:gd name="connsiteY888" fmla="*/ 425669 h 1037595"/>
                  <a:gd name="connsiteX889" fmla="*/ 46048 w 737784"/>
                  <a:gd name="connsiteY889" fmla="*/ 426181 h 1037595"/>
                  <a:gd name="connsiteX890" fmla="*/ 44513 w 737784"/>
                  <a:gd name="connsiteY890" fmla="*/ 425669 h 1037595"/>
                  <a:gd name="connsiteX891" fmla="*/ 44257 w 737784"/>
                  <a:gd name="connsiteY891" fmla="*/ 424646 h 1037595"/>
                  <a:gd name="connsiteX892" fmla="*/ 42722 w 737784"/>
                  <a:gd name="connsiteY892" fmla="*/ 423878 h 1037595"/>
                  <a:gd name="connsiteX893" fmla="*/ 41954 w 737784"/>
                  <a:gd name="connsiteY893" fmla="*/ 423111 h 1037595"/>
                  <a:gd name="connsiteX894" fmla="*/ 39396 w 737784"/>
                  <a:gd name="connsiteY894" fmla="*/ 420297 h 1037595"/>
                  <a:gd name="connsiteX895" fmla="*/ 37350 w 737784"/>
                  <a:gd name="connsiteY895" fmla="*/ 420297 h 1037595"/>
                  <a:gd name="connsiteX896" fmla="*/ 36582 w 737784"/>
                  <a:gd name="connsiteY896" fmla="*/ 420808 h 1037595"/>
                  <a:gd name="connsiteX897" fmla="*/ 34792 w 737784"/>
                  <a:gd name="connsiteY897" fmla="*/ 419785 h 1037595"/>
                  <a:gd name="connsiteX898" fmla="*/ 33512 w 737784"/>
                  <a:gd name="connsiteY898" fmla="*/ 419785 h 1037595"/>
                  <a:gd name="connsiteX899" fmla="*/ 33512 w 737784"/>
                  <a:gd name="connsiteY899" fmla="*/ 417739 h 1037595"/>
                  <a:gd name="connsiteX900" fmla="*/ 32745 w 737784"/>
                  <a:gd name="connsiteY900" fmla="*/ 417739 h 1037595"/>
                  <a:gd name="connsiteX901" fmla="*/ 31977 w 737784"/>
                  <a:gd name="connsiteY901" fmla="*/ 415436 h 1037595"/>
                  <a:gd name="connsiteX902" fmla="*/ 32489 w 737784"/>
                  <a:gd name="connsiteY902" fmla="*/ 414669 h 1037595"/>
                  <a:gd name="connsiteX903" fmla="*/ 31466 w 737784"/>
                  <a:gd name="connsiteY903" fmla="*/ 412622 h 1037595"/>
                  <a:gd name="connsiteX904" fmla="*/ 29931 w 737784"/>
                  <a:gd name="connsiteY904" fmla="*/ 410576 h 1037595"/>
                  <a:gd name="connsiteX905" fmla="*/ 29675 w 737784"/>
                  <a:gd name="connsiteY905" fmla="*/ 406482 h 1037595"/>
                  <a:gd name="connsiteX906" fmla="*/ 28652 w 737784"/>
                  <a:gd name="connsiteY906" fmla="*/ 405971 h 1037595"/>
                  <a:gd name="connsiteX907" fmla="*/ 29675 w 737784"/>
                  <a:gd name="connsiteY907" fmla="*/ 402389 h 1037595"/>
                  <a:gd name="connsiteX908" fmla="*/ 28908 w 737784"/>
                  <a:gd name="connsiteY908" fmla="*/ 401110 h 1037595"/>
                  <a:gd name="connsiteX909" fmla="*/ 27117 w 737784"/>
                  <a:gd name="connsiteY909" fmla="*/ 401622 h 1037595"/>
                  <a:gd name="connsiteX910" fmla="*/ 24559 w 737784"/>
                  <a:gd name="connsiteY910" fmla="*/ 401110 h 1037595"/>
                  <a:gd name="connsiteX911" fmla="*/ 22768 w 737784"/>
                  <a:gd name="connsiteY911" fmla="*/ 401366 h 1037595"/>
                  <a:gd name="connsiteX912" fmla="*/ 22001 w 737784"/>
                  <a:gd name="connsiteY912" fmla="*/ 399319 h 1037595"/>
                  <a:gd name="connsiteX913" fmla="*/ 20977 w 737784"/>
                  <a:gd name="connsiteY913" fmla="*/ 399575 h 1037595"/>
                  <a:gd name="connsiteX914" fmla="*/ 20210 w 737784"/>
                  <a:gd name="connsiteY914" fmla="*/ 397017 h 1037595"/>
                  <a:gd name="connsiteX915" fmla="*/ 21489 w 737784"/>
                  <a:gd name="connsiteY915" fmla="*/ 397017 h 1037595"/>
                  <a:gd name="connsiteX916" fmla="*/ 22768 w 737784"/>
                  <a:gd name="connsiteY916" fmla="*/ 395226 h 1037595"/>
                  <a:gd name="connsiteX917" fmla="*/ 22512 w 737784"/>
                  <a:gd name="connsiteY917" fmla="*/ 393691 h 1037595"/>
                  <a:gd name="connsiteX918" fmla="*/ 21745 w 737784"/>
                  <a:gd name="connsiteY918" fmla="*/ 391901 h 1037595"/>
                  <a:gd name="connsiteX919" fmla="*/ 22512 w 737784"/>
                  <a:gd name="connsiteY919" fmla="*/ 391133 h 1037595"/>
                  <a:gd name="connsiteX920" fmla="*/ 21745 w 737784"/>
                  <a:gd name="connsiteY920" fmla="*/ 388831 h 1037595"/>
                  <a:gd name="connsiteX921" fmla="*/ 22001 w 737784"/>
                  <a:gd name="connsiteY921" fmla="*/ 387296 h 1037595"/>
                  <a:gd name="connsiteX922" fmla="*/ 21233 w 737784"/>
                  <a:gd name="connsiteY922" fmla="*/ 385249 h 1037595"/>
                  <a:gd name="connsiteX923" fmla="*/ 22768 w 737784"/>
                  <a:gd name="connsiteY923" fmla="*/ 381412 h 1037595"/>
                  <a:gd name="connsiteX924" fmla="*/ 22512 w 737784"/>
                  <a:gd name="connsiteY924" fmla="*/ 380645 h 1037595"/>
                  <a:gd name="connsiteX925" fmla="*/ 23280 w 737784"/>
                  <a:gd name="connsiteY925" fmla="*/ 378854 h 1037595"/>
                  <a:gd name="connsiteX926" fmla="*/ 24303 w 737784"/>
                  <a:gd name="connsiteY926" fmla="*/ 378342 h 1037595"/>
                  <a:gd name="connsiteX927" fmla="*/ 24047 w 737784"/>
                  <a:gd name="connsiteY927" fmla="*/ 376807 h 1037595"/>
                  <a:gd name="connsiteX928" fmla="*/ 25326 w 737784"/>
                  <a:gd name="connsiteY928" fmla="*/ 375528 h 1037595"/>
                  <a:gd name="connsiteX929" fmla="*/ 25582 w 737784"/>
                  <a:gd name="connsiteY929" fmla="*/ 374505 h 1037595"/>
                  <a:gd name="connsiteX930" fmla="*/ 25070 w 737784"/>
                  <a:gd name="connsiteY930" fmla="*/ 373226 h 1037595"/>
                  <a:gd name="connsiteX931" fmla="*/ 25582 w 737784"/>
                  <a:gd name="connsiteY931" fmla="*/ 372458 h 1037595"/>
                  <a:gd name="connsiteX932" fmla="*/ 24559 w 737784"/>
                  <a:gd name="connsiteY932" fmla="*/ 371691 h 1037595"/>
                  <a:gd name="connsiteX933" fmla="*/ 24047 w 737784"/>
                  <a:gd name="connsiteY933" fmla="*/ 370668 h 1037595"/>
                  <a:gd name="connsiteX934" fmla="*/ 26094 w 737784"/>
                  <a:gd name="connsiteY934" fmla="*/ 369389 h 1037595"/>
                  <a:gd name="connsiteX935" fmla="*/ 26605 w 737784"/>
                  <a:gd name="connsiteY935" fmla="*/ 368621 h 1037595"/>
                  <a:gd name="connsiteX936" fmla="*/ 25582 w 737784"/>
                  <a:gd name="connsiteY936" fmla="*/ 366319 h 1037595"/>
                  <a:gd name="connsiteX937" fmla="*/ 26094 w 737784"/>
                  <a:gd name="connsiteY937" fmla="*/ 363249 h 1037595"/>
                  <a:gd name="connsiteX938" fmla="*/ 24815 w 737784"/>
                  <a:gd name="connsiteY938" fmla="*/ 361458 h 1037595"/>
                  <a:gd name="connsiteX939" fmla="*/ 21745 w 737784"/>
                  <a:gd name="connsiteY939" fmla="*/ 361970 h 1037595"/>
                  <a:gd name="connsiteX940" fmla="*/ 20210 w 737784"/>
                  <a:gd name="connsiteY940" fmla="*/ 358132 h 1037595"/>
                  <a:gd name="connsiteX941" fmla="*/ 17907 w 737784"/>
                  <a:gd name="connsiteY941" fmla="*/ 355574 h 1037595"/>
                  <a:gd name="connsiteX942" fmla="*/ 16117 w 737784"/>
                  <a:gd name="connsiteY942" fmla="*/ 354039 h 1037595"/>
                  <a:gd name="connsiteX943" fmla="*/ 16372 w 737784"/>
                  <a:gd name="connsiteY943" fmla="*/ 352249 h 1037595"/>
                  <a:gd name="connsiteX944" fmla="*/ 15861 w 737784"/>
                  <a:gd name="connsiteY944" fmla="*/ 350714 h 1037595"/>
                  <a:gd name="connsiteX945" fmla="*/ 14070 w 737784"/>
                  <a:gd name="connsiteY945" fmla="*/ 350202 h 1037595"/>
                  <a:gd name="connsiteX946" fmla="*/ 13814 w 737784"/>
                  <a:gd name="connsiteY946" fmla="*/ 348155 h 1037595"/>
                  <a:gd name="connsiteX947" fmla="*/ 13303 w 737784"/>
                  <a:gd name="connsiteY947" fmla="*/ 346621 h 1037595"/>
                  <a:gd name="connsiteX948" fmla="*/ 14582 w 737784"/>
                  <a:gd name="connsiteY948" fmla="*/ 344318 h 1037595"/>
                  <a:gd name="connsiteX949" fmla="*/ 14582 w 737784"/>
                  <a:gd name="connsiteY949" fmla="*/ 342783 h 1037595"/>
                  <a:gd name="connsiteX950" fmla="*/ 10489 w 737784"/>
                  <a:gd name="connsiteY950" fmla="*/ 342272 h 1037595"/>
                  <a:gd name="connsiteX951" fmla="*/ 8442 w 737784"/>
                  <a:gd name="connsiteY951" fmla="*/ 341248 h 1037595"/>
                  <a:gd name="connsiteX952" fmla="*/ 6651 w 737784"/>
                  <a:gd name="connsiteY952" fmla="*/ 339969 h 1037595"/>
                  <a:gd name="connsiteX953" fmla="*/ 6140 w 737784"/>
                  <a:gd name="connsiteY953" fmla="*/ 339202 h 1037595"/>
                  <a:gd name="connsiteX954" fmla="*/ 4093 w 737784"/>
                  <a:gd name="connsiteY954" fmla="*/ 337411 h 1037595"/>
                  <a:gd name="connsiteX955" fmla="*/ 3581 w 737784"/>
                  <a:gd name="connsiteY955" fmla="*/ 334341 h 1037595"/>
                  <a:gd name="connsiteX956" fmla="*/ 4349 w 737784"/>
                  <a:gd name="connsiteY956" fmla="*/ 332806 h 1037595"/>
                  <a:gd name="connsiteX957" fmla="*/ 2047 w 737784"/>
                  <a:gd name="connsiteY957" fmla="*/ 332295 h 1037595"/>
                  <a:gd name="connsiteX958" fmla="*/ 1535 w 737784"/>
                  <a:gd name="connsiteY958" fmla="*/ 330760 h 1037595"/>
                  <a:gd name="connsiteX959" fmla="*/ 0 w 737784"/>
                  <a:gd name="connsiteY959" fmla="*/ 330504 h 1037595"/>
                  <a:gd name="connsiteX960" fmla="*/ 512 w 737784"/>
                  <a:gd name="connsiteY960" fmla="*/ 328969 h 1037595"/>
                  <a:gd name="connsiteX961" fmla="*/ 1535 w 737784"/>
                  <a:gd name="connsiteY961" fmla="*/ 326411 h 1037595"/>
                  <a:gd name="connsiteX962" fmla="*/ 512 w 737784"/>
                  <a:gd name="connsiteY962" fmla="*/ 323597 h 1037595"/>
                  <a:gd name="connsiteX963" fmla="*/ 1535 w 737784"/>
                  <a:gd name="connsiteY963" fmla="*/ 322062 h 1037595"/>
                  <a:gd name="connsiteX964" fmla="*/ 3070 w 737784"/>
                  <a:gd name="connsiteY964" fmla="*/ 321806 h 1037595"/>
                  <a:gd name="connsiteX965" fmla="*/ 3070 w 737784"/>
                  <a:gd name="connsiteY965" fmla="*/ 319504 h 1037595"/>
                  <a:gd name="connsiteX966" fmla="*/ 3326 w 737784"/>
                  <a:gd name="connsiteY966" fmla="*/ 318480 h 1037595"/>
                  <a:gd name="connsiteX967" fmla="*/ 2814 w 737784"/>
                  <a:gd name="connsiteY967" fmla="*/ 316945 h 1037595"/>
                  <a:gd name="connsiteX968" fmla="*/ 2558 w 737784"/>
                  <a:gd name="connsiteY968" fmla="*/ 314899 h 1037595"/>
                  <a:gd name="connsiteX969" fmla="*/ 4093 w 737784"/>
                  <a:gd name="connsiteY969" fmla="*/ 314131 h 1037595"/>
                  <a:gd name="connsiteX970" fmla="*/ 3837 w 737784"/>
                  <a:gd name="connsiteY970" fmla="*/ 313108 h 1037595"/>
                  <a:gd name="connsiteX971" fmla="*/ 3837 w 737784"/>
                  <a:gd name="connsiteY971" fmla="*/ 311317 h 1037595"/>
                  <a:gd name="connsiteX972" fmla="*/ 5116 w 737784"/>
                  <a:gd name="connsiteY972" fmla="*/ 309783 h 1037595"/>
                  <a:gd name="connsiteX973" fmla="*/ 4861 w 737784"/>
                  <a:gd name="connsiteY973" fmla="*/ 308248 h 1037595"/>
                  <a:gd name="connsiteX974" fmla="*/ 5628 w 737784"/>
                  <a:gd name="connsiteY974" fmla="*/ 307736 h 1037595"/>
                  <a:gd name="connsiteX975" fmla="*/ 5884 w 737784"/>
                  <a:gd name="connsiteY975" fmla="*/ 305434 h 1037595"/>
                  <a:gd name="connsiteX976" fmla="*/ 7419 w 737784"/>
                  <a:gd name="connsiteY976" fmla="*/ 301852 h 1037595"/>
                  <a:gd name="connsiteX977" fmla="*/ 8954 w 737784"/>
                  <a:gd name="connsiteY977" fmla="*/ 301340 h 1037595"/>
                  <a:gd name="connsiteX978" fmla="*/ 9721 w 737784"/>
                  <a:gd name="connsiteY978" fmla="*/ 300061 h 1037595"/>
                  <a:gd name="connsiteX979" fmla="*/ 9465 w 737784"/>
                  <a:gd name="connsiteY979" fmla="*/ 298526 h 1037595"/>
                  <a:gd name="connsiteX980" fmla="*/ 10489 w 737784"/>
                  <a:gd name="connsiteY980" fmla="*/ 297247 h 1037595"/>
                  <a:gd name="connsiteX981" fmla="*/ 10489 w 737784"/>
                  <a:gd name="connsiteY981" fmla="*/ 296224 h 1037595"/>
                  <a:gd name="connsiteX982" fmla="*/ 8954 w 737784"/>
                  <a:gd name="connsiteY982" fmla="*/ 296224 h 1037595"/>
                  <a:gd name="connsiteX983" fmla="*/ 8186 w 737784"/>
                  <a:gd name="connsiteY983" fmla="*/ 294177 h 1037595"/>
                  <a:gd name="connsiteX984" fmla="*/ 9465 w 737784"/>
                  <a:gd name="connsiteY984" fmla="*/ 292387 h 1037595"/>
                  <a:gd name="connsiteX985" fmla="*/ 11000 w 737784"/>
                  <a:gd name="connsiteY985" fmla="*/ 291363 h 1037595"/>
                  <a:gd name="connsiteX986" fmla="*/ 11256 w 737784"/>
                  <a:gd name="connsiteY986" fmla="*/ 289317 h 1037595"/>
                  <a:gd name="connsiteX987" fmla="*/ 14070 w 737784"/>
                  <a:gd name="connsiteY987" fmla="*/ 289061 h 1037595"/>
                  <a:gd name="connsiteX988" fmla="*/ 15349 w 737784"/>
                  <a:gd name="connsiteY988" fmla="*/ 286759 h 1037595"/>
                  <a:gd name="connsiteX989" fmla="*/ 16372 w 737784"/>
                  <a:gd name="connsiteY989" fmla="*/ 285991 h 1037595"/>
                  <a:gd name="connsiteX990" fmla="*/ 16628 w 737784"/>
                  <a:gd name="connsiteY990" fmla="*/ 284201 h 1037595"/>
                  <a:gd name="connsiteX991" fmla="*/ 18163 w 737784"/>
                  <a:gd name="connsiteY991" fmla="*/ 282666 h 1037595"/>
                  <a:gd name="connsiteX992" fmla="*/ 19698 w 737784"/>
                  <a:gd name="connsiteY992" fmla="*/ 281131 h 1037595"/>
                  <a:gd name="connsiteX993" fmla="*/ 20210 w 737784"/>
                  <a:gd name="connsiteY993" fmla="*/ 279084 h 1037595"/>
                  <a:gd name="connsiteX994" fmla="*/ 20466 w 737784"/>
                  <a:gd name="connsiteY994" fmla="*/ 276526 h 1037595"/>
                  <a:gd name="connsiteX995" fmla="*/ 19954 w 737784"/>
                  <a:gd name="connsiteY995" fmla="*/ 274479 h 1037595"/>
                  <a:gd name="connsiteX996" fmla="*/ 19954 w 737784"/>
                  <a:gd name="connsiteY996" fmla="*/ 272689 h 1037595"/>
                  <a:gd name="connsiteX997" fmla="*/ 20721 w 737784"/>
                  <a:gd name="connsiteY997" fmla="*/ 270130 h 1037595"/>
                  <a:gd name="connsiteX998" fmla="*/ 22001 w 737784"/>
                  <a:gd name="connsiteY998" fmla="*/ 267317 h 1037595"/>
                  <a:gd name="connsiteX999" fmla="*/ 23024 w 737784"/>
                  <a:gd name="connsiteY999" fmla="*/ 264247 h 1037595"/>
                  <a:gd name="connsiteX1000" fmla="*/ 23791 w 737784"/>
                  <a:gd name="connsiteY1000" fmla="*/ 256572 h 1037595"/>
                  <a:gd name="connsiteX1001" fmla="*/ 23535 w 737784"/>
                  <a:gd name="connsiteY1001" fmla="*/ 255037 h 1037595"/>
                  <a:gd name="connsiteX1002" fmla="*/ 20210 w 737784"/>
                  <a:gd name="connsiteY1002" fmla="*/ 255037 h 1037595"/>
                  <a:gd name="connsiteX1003" fmla="*/ 18931 w 737784"/>
                  <a:gd name="connsiteY1003" fmla="*/ 254525 h 1037595"/>
                  <a:gd name="connsiteX1004" fmla="*/ 18675 w 737784"/>
                  <a:gd name="connsiteY1004" fmla="*/ 253246 h 1037595"/>
                  <a:gd name="connsiteX1005" fmla="*/ 19186 w 737784"/>
                  <a:gd name="connsiteY1005" fmla="*/ 251200 h 1037595"/>
                  <a:gd name="connsiteX1006" fmla="*/ 19186 w 737784"/>
                  <a:gd name="connsiteY1006" fmla="*/ 248386 h 1037595"/>
                  <a:gd name="connsiteX1007" fmla="*/ 18675 w 737784"/>
                  <a:gd name="connsiteY1007" fmla="*/ 245316 h 1037595"/>
                  <a:gd name="connsiteX1008" fmla="*/ 18675 w 737784"/>
                  <a:gd name="connsiteY1008" fmla="*/ 243781 h 1037595"/>
                  <a:gd name="connsiteX1009" fmla="*/ 24047 w 737784"/>
                  <a:gd name="connsiteY1009" fmla="*/ 239174 h 1037595"/>
                  <a:gd name="connsiteX1010" fmla="*/ 27117 w 737784"/>
                  <a:gd name="connsiteY1010" fmla="*/ 234825 h 1037595"/>
                  <a:gd name="connsiteX1011" fmla="*/ 28396 w 737784"/>
                  <a:gd name="connsiteY1011" fmla="*/ 230732 h 1037595"/>
                  <a:gd name="connsiteX1012" fmla="*/ 28652 w 737784"/>
                  <a:gd name="connsiteY1012" fmla="*/ 230987 h 1037595"/>
                  <a:gd name="connsiteX1013" fmla="*/ 55001 w 737784"/>
                  <a:gd name="connsiteY1013" fmla="*/ 234057 h 1037595"/>
                  <a:gd name="connsiteX1014" fmla="*/ 56536 w 737784"/>
                  <a:gd name="connsiteY1014" fmla="*/ 233290 h 1037595"/>
                  <a:gd name="connsiteX1015" fmla="*/ 58327 w 737784"/>
                  <a:gd name="connsiteY1015" fmla="*/ 231755 h 1037595"/>
                  <a:gd name="connsiteX1016" fmla="*/ 61397 w 737784"/>
                  <a:gd name="connsiteY1016" fmla="*/ 231243 h 1037595"/>
                  <a:gd name="connsiteX1017" fmla="*/ 65234 w 737784"/>
                  <a:gd name="connsiteY1017" fmla="*/ 229964 h 1037595"/>
                  <a:gd name="connsiteX1018" fmla="*/ 67792 w 737784"/>
                  <a:gd name="connsiteY1018" fmla="*/ 227406 h 1037595"/>
                  <a:gd name="connsiteX1019" fmla="*/ 68816 w 737784"/>
                  <a:gd name="connsiteY1019" fmla="*/ 227150 h 1037595"/>
                  <a:gd name="connsiteX1020" fmla="*/ 70350 w 737784"/>
                  <a:gd name="connsiteY1020" fmla="*/ 227918 h 1037595"/>
                  <a:gd name="connsiteX1021" fmla="*/ 73932 w 737784"/>
                  <a:gd name="connsiteY1021" fmla="*/ 228941 h 1037595"/>
                  <a:gd name="connsiteX1022" fmla="*/ 77002 w 737784"/>
                  <a:gd name="connsiteY1022" fmla="*/ 228685 h 1037595"/>
                  <a:gd name="connsiteX1023" fmla="*/ 80839 w 737784"/>
                  <a:gd name="connsiteY1023" fmla="*/ 229453 h 1037595"/>
                  <a:gd name="connsiteX1024" fmla="*/ 82886 w 737784"/>
                  <a:gd name="connsiteY1024" fmla="*/ 229197 h 1037595"/>
                  <a:gd name="connsiteX1025" fmla="*/ 84932 w 737784"/>
                  <a:gd name="connsiteY1025" fmla="*/ 227150 h 1037595"/>
                  <a:gd name="connsiteX1026" fmla="*/ 85700 w 737784"/>
                  <a:gd name="connsiteY1026" fmla="*/ 225615 h 1037595"/>
                  <a:gd name="connsiteX1027" fmla="*/ 87490 w 737784"/>
                  <a:gd name="connsiteY1027" fmla="*/ 223824 h 1037595"/>
                  <a:gd name="connsiteX1028" fmla="*/ 87235 w 737784"/>
                  <a:gd name="connsiteY1028" fmla="*/ 220755 h 1037595"/>
                  <a:gd name="connsiteX1029" fmla="*/ 88258 w 737784"/>
                  <a:gd name="connsiteY1029" fmla="*/ 219987 h 1037595"/>
                  <a:gd name="connsiteX1030" fmla="*/ 89537 w 737784"/>
                  <a:gd name="connsiteY1030" fmla="*/ 217941 h 1037595"/>
                  <a:gd name="connsiteX1031" fmla="*/ 89537 w 737784"/>
                  <a:gd name="connsiteY1031" fmla="*/ 216662 h 1037595"/>
                  <a:gd name="connsiteX1032" fmla="*/ 88002 w 737784"/>
                  <a:gd name="connsiteY1032" fmla="*/ 211545 h 1037595"/>
                  <a:gd name="connsiteX1033" fmla="*/ 87746 w 737784"/>
                  <a:gd name="connsiteY1033" fmla="*/ 207452 h 1037595"/>
                  <a:gd name="connsiteX1034" fmla="*/ 88514 w 737784"/>
                  <a:gd name="connsiteY1034" fmla="*/ 204894 h 1037595"/>
                  <a:gd name="connsiteX1035" fmla="*/ 88258 w 737784"/>
                  <a:gd name="connsiteY1035" fmla="*/ 204126 h 1037595"/>
                  <a:gd name="connsiteX1036" fmla="*/ 89025 w 737784"/>
                  <a:gd name="connsiteY1036" fmla="*/ 201824 h 1037595"/>
                  <a:gd name="connsiteX1037" fmla="*/ 88002 w 737784"/>
                  <a:gd name="connsiteY1037" fmla="*/ 200033 h 1037595"/>
                  <a:gd name="connsiteX1038" fmla="*/ 87235 w 737784"/>
                  <a:gd name="connsiteY1038" fmla="*/ 197219 h 1037595"/>
                  <a:gd name="connsiteX1039" fmla="*/ 87235 w 737784"/>
                  <a:gd name="connsiteY1039" fmla="*/ 195684 h 1037595"/>
                  <a:gd name="connsiteX1040" fmla="*/ 89793 w 737784"/>
                  <a:gd name="connsiteY1040" fmla="*/ 191591 h 1037595"/>
                  <a:gd name="connsiteX1041" fmla="*/ 91328 w 737784"/>
                  <a:gd name="connsiteY1041" fmla="*/ 191080 h 1037595"/>
                  <a:gd name="connsiteX1042" fmla="*/ 92095 w 737784"/>
                  <a:gd name="connsiteY1042" fmla="*/ 189542 h 1037595"/>
                  <a:gd name="connsiteX1043" fmla="*/ 93886 w 737784"/>
                  <a:gd name="connsiteY1043" fmla="*/ 188519 h 1037595"/>
                  <a:gd name="connsiteX1044" fmla="*/ 93630 w 737784"/>
                  <a:gd name="connsiteY1044" fmla="*/ 186728 h 1037595"/>
                  <a:gd name="connsiteX1045" fmla="*/ 92863 w 737784"/>
                  <a:gd name="connsiteY1045" fmla="*/ 182635 h 1037595"/>
                  <a:gd name="connsiteX1046" fmla="*/ 93118 w 737784"/>
                  <a:gd name="connsiteY1046" fmla="*/ 181612 h 1037595"/>
                  <a:gd name="connsiteX1047" fmla="*/ 94653 w 737784"/>
                  <a:gd name="connsiteY1047" fmla="*/ 179565 h 1037595"/>
                  <a:gd name="connsiteX1048" fmla="*/ 94909 w 737784"/>
                  <a:gd name="connsiteY1048" fmla="*/ 175984 h 1037595"/>
                  <a:gd name="connsiteX1049" fmla="*/ 95421 w 737784"/>
                  <a:gd name="connsiteY1049" fmla="*/ 175728 h 1037595"/>
                  <a:gd name="connsiteX1050" fmla="*/ 95165 w 737784"/>
                  <a:gd name="connsiteY1050" fmla="*/ 172402 h 1037595"/>
                  <a:gd name="connsiteX1051" fmla="*/ 95165 w 737784"/>
                  <a:gd name="connsiteY1051" fmla="*/ 170355 h 1037595"/>
                  <a:gd name="connsiteX1052" fmla="*/ 96188 w 737784"/>
                  <a:gd name="connsiteY1052" fmla="*/ 165751 h 1037595"/>
                  <a:gd name="connsiteX1053" fmla="*/ 95932 w 737784"/>
                  <a:gd name="connsiteY1053" fmla="*/ 164728 h 1037595"/>
                  <a:gd name="connsiteX1054" fmla="*/ 96444 w 737784"/>
                  <a:gd name="connsiteY1054" fmla="*/ 162169 h 1037595"/>
                  <a:gd name="connsiteX1055" fmla="*/ 96444 w 737784"/>
                  <a:gd name="connsiteY1055" fmla="*/ 159355 h 1037595"/>
                  <a:gd name="connsiteX1056" fmla="*/ 97979 w 737784"/>
                  <a:gd name="connsiteY1056" fmla="*/ 156285 h 1037595"/>
                  <a:gd name="connsiteX1057" fmla="*/ 100537 w 737784"/>
                  <a:gd name="connsiteY1057" fmla="*/ 152448 h 1037595"/>
                  <a:gd name="connsiteX1058" fmla="*/ 100537 w 737784"/>
                  <a:gd name="connsiteY1058" fmla="*/ 147332 h 1037595"/>
                  <a:gd name="connsiteX1059" fmla="*/ 102840 w 737784"/>
                  <a:gd name="connsiteY1059" fmla="*/ 144262 h 1037595"/>
                  <a:gd name="connsiteX1060" fmla="*/ 103607 w 737784"/>
                  <a:gd name="connsiteY1060" fmla="*/ 140680 h 1037595"/>
                  <a:gd name="connsiteX1061" fmla="*/ 103095 w 737784"/>
                  <a:gd name="connsiteY1061" fmla="*/ 139146 h 1037595"/>
                  <a:gd name="connsiteX1062" fmla="*/ 103863 w 737784"/>
                  <a:gd name="connsiteY1062" fmla="*/ 137866 h 1037595"/>
                  <a:gd name="connsiteX1063" fmla="*/ 105909 w 737784"/>
                  <a:gd name="connsiteY1063" fmla="*/ 136843 h 1037595"/>
                  <a:gd name="connsiteX1064" fmla="*/ 105909 w 737784"/>
                  <a:gd name="connsiteY1064" fmla="*/ 136076 h 1037595"/>
                  <a:gd name="connsiteX1065" fmla="*/ 107444 w 737784"/>
                  <a:gd name="connsiteY1065" fmla="*/ 135820 h 1037595"/>
                  <a:gd name="connsiteX1066" fmla="*/ 107956 w 737784"/>
                  <a:gd name="connsiteY1066" fmla="*/ 134285 h 1037595"/>
                  <a:gd name="connsiteX1067" fmla="*/ 108979 w 737784"/>
                  <a:gd name="connsiteY1067" fmla="*/ 133518 h 1037595"/>
                  <a:gd name="connsiteX1068" fmla="*/ 107700 w 737784"/>
                  <a:gd name="connsiteY1068" fmla="*/ 131471 h 1037595"/>
                  <a:gd name="connsiteX1069" fmla="*/ 107700 w 737784"/>
                  <a:gd name="connsiteY1069" fmla="*/ 129936 h 1037595"/>
                  <a:gd name="connsiteX1070" fmla="*/ 106933 w 737784"/>
                  <a:gd name="connsiteY1070" fmla="*/ 128657 h 1037595"/>
                  <a:gd name="connsiteX1071" fmla="*/ 107956 w 737784"/>
                  <a:gd name="connsiteY1071" fmla="*/ 125075 h 1037595"/>
                  <a:gd name="connsiteX1072" fmla="*/ 108723 w 737784"/>
                  <a:gd name="connsiteY1072" fmla="*/ 123796 h 1037595"/>
                  <a:gd name="connsiteX1073" fmla="*/ 108468 w 737784"/>
                  <a:gd name="connsiteY1073" fmla="*/ 122517 h 1037595"/>
                  <a:gd name="connsiteX1074" fmla="*/ 106933 w 737784"/>
                  <a:gd name="connsiteY1074" fmla="*/ 122006 h 1037595"/>
                  <a:gd name="connsiteX1075" fmla="*/ 106165 w 737784"/>
                  <a:gd name="connsiteY1075" fmla="*/ 121238 h 1037595"/>
                  <a:gd name="connsiteX1076" fmla="*/ 106677 w 737784"/>
                  <a:gd name="connsiteY1076" fmla="*/ 119447 h 1037595"/>
                  <a:gd name="connsiteX1077" fmla="*/ 105654 w 737784"/>
                  <a:gd name="connsiteY1077" fmla="*/ 118680 h 1037595"/>
                  <a:gd name="connsiteX1078" fmla="*/ 105909 w 737784"/>
                  <a:gd name="connsiteY1078" fmla="*/ 117145 h 1037595"/>
                  <a:gd name="connsiteX1079" fmla="*/ 105654 w 737784"/>
                  <a:gd name="connsiteY1079" fmla="*/ 112796 h 1037595"/>
                  <a:gd name="connsiteX1080" fmla="*/ 106677 w 737784"/>
                  <a:gd name="connsiteY1080" fmla="*/ 112284 h 1037595"/>
                  <a:gd name="connsiteX1081" fmla="*/ 107189 w 737784"/>
                  <a:gd name="connsiteY1081" fmla="*/ 110750 h 1037595"/>
                  <a:gd name="connsiteX1082" fmla="*/ 106165 w 737784"/>
                  <a:gd name="connsiteY1082" fmla="*/ 108703 h 1037595"/>
                  <a:gd name="connsiteX1083" fmla="*/ 106677 w 737784"/>
                  <a:gd name="connsiteY1083" fmla="*/ 107168 h 1037595"/>
                  <a:gd name="connsiteX1084" fmla="*/ 108468 w 737784"/>
                  <a:gd name="connsiteY1084" fmla="*/ 105889 h 1037595"/>
                  <a:gd name="connsiteX1085" fmla="*/ 107700 w 737784"/>
                  <a:gd name="connsiteY1085" fmla="*/ 104354 h 1037595"/>
                  <a:gd name="connsiteX1086" fmla="*/ 108468 w 737784"/>
                  <a:gd name="connsiteY1086" fmla="*/ 103587 h 1037595"/>
                  <a:gd name="connsiteX1087" fmla="*/ 107700 w 737784"/>
                  <a:gd name="connsiteY1087" fmla="*/ 102563 h 1037595"/>
                  <a:gd name="connsiteX1088" fmla="*/ 108723 w 737784"/>
                  <a:gd name="connsiteY1088" fmla="*/ 101540 h 1037595"/>
                  <a:gd name="connsiteX1089" fmla="*/ 107444 w 737784"/>
                  <a:gd name="connsiteY1089" fmla="*/ 99749 h 1037595"/>
                  <a:gd name="connsiteX1090" fmla="*/ 106165 w 737784"/>
                  <a:gd name="connsiteY1090" fmla="*/ 99238 h 1037595"/>
                  <a:gd name="connsiteX1091" fmla="*/ 106933 w 737784"/>
                  <a:gd name="connsiteY1091" fmla="*/ 98214 h 1037595"/>
                  <a:gd name="connsiteX1092" fmla="*/ 107189 w 737784"/>
                  <a:gd name="connsiteY1092" fmla="*/ 95656 h 1037595"/>
                  <a:gd name="connsiteX1093" fmla="*/ 105142 w 737784"/>
                  <a:gd name="connsiteY1093" fmla="*/ 93865 h 1037595"/>
                  <a:gd name="connsiteX1094" fmla="*/ 105398 w 737784"/>
                  <a:gd name="connsiteY1094" fmla="*/ 92331 h 1037595"/>
                  <a:gd name="connsiteX1095" fmla="*/ 106421 w 737784"/>
                  <a:gd name="connsiteY1095" fmla="*/ 90540 h 1037595"/>
                  <a:gd name="connsiteX1096" fmla="*/ 105909 w 737784"/>
                  <a:gd name="connsiteY1096" fmla="*/ 88752 h 1037595"/>
                  <a:gd name="connsiteX1097" fmla="*/ 107700 w 737784"/>
                  <a:gd name="connsiteY1097" fmla="*/ 86961 h 1037595"/>
                  <a:gd name="connsiteX1098" fmla="*/ 107956 w 737784"/>
                  <a:gd name="connsiteY1098" fmla="*/ 84914 h 1037595"/>
                  <a:gd name="connsiteX1099" fmla="*/ 108979 w 737784"/>
                  <a:gd name="connsiteY1099" fmla="*/ 83379 h 1037595"/>
                  <a:gd name="connsiteX1100" fmla="*/ 108723 w 737784"/>
                  <a:gd name="connsiteY1100" fmla="*/ 82612 h 1037595"/>
                  <a:gd name="connsiteX1101" fmla="*/ 110003 w 737784"/>
                  <a:gd name="connsiteY1101" fmla="*/ 80821 h 1037595"/>
                  <a:gd name="connsiteX1102" fmla="*/ 108468 w 737784"/>
                  <a:gd name="connsiteY1102" fmla="*/ 79033 h 1037595"/>
                  <a:gd name="connsiteX1103" fmla="*/ 108212 w 737784"/>
                  <a:gd name="connsiteY1103" fmla="*/ 77754 h 1037595"/>
                  <a:gd name="connsiteX1104" fmla="*/ 106165 w 737784"/>
                  <a:gd name="connsiteY1104" fmla="*/ 77501 h 1037595"/>
                  <a:gd name="connsiteX1105" fmla="*/ 107189 w 737784"/>
                  <a:gd name="connsiteY1105" fmla="*/ 75710 h 1037595"/>
                  <a:gd name="connsiteX1106" fmla="*/ 104886 w 737784"/>
                  <a:gd name="connsiteY1106" fmla="*/ 73663 h 1037595"/>
                  <a:gd name="connsiteX1107" fmla="*/ 106165 w 737784"/>
                  <a:gd name="connsiteY1107" fmla="*/ 73408 h 1037595"/>
                  <a:gd name="connsiteX1108" fmla="*/ 104630 w 737784"/>
                  <a:gd name="connsiteY1108" fmla="*/ 71617 h 1037595"/>
                  <a:gd name="connsiteX1109" fmla="*/ 103607 w 737784"/>
                  <a:gd name="connsiteY1109" fmla="*/ 72384 h 1037595"/>
                  <a:gd name="connsiteX1110" fmla="*/ 101816 w 737784"/>
                  <a:gd name="connsiteY1110" fmla="*/ 71617 h 1037595"/>
                  <a:gd name="connsiteX1111" fmla="*/ 101305 w 737784"/>
                  <a:gd name="connsiteY1111" fmla="*/ 70082 h 1037595"/>
                  <a:gd name="connsiteX1112" fmla="*/ 99514 w 737784"/>
                  <a:gd name="connsiteY1112" fmla="*/ 70082 h 1037595"/>
                  <a:gd name="connsiteX1113" fmla="*/ 99258 w 737784"/>
                  <a:gd name="connsiteY1113" fmla="*/ 66245 h 1037595"/>
                  <a:gd name="connsiteX1114" fmla="*/ 98491 w 737784"/>
                  <a:gd name="connsiteY1114" fmla="*/ 65221 h 1037595"/>
                  <a:gd name="connsiteX1115" fmla="*/ 99258 w 737784"/>
                  <a:gd name="connsiteY1115" fmla="*/ 63942 h 1037595"/>
                  <a:gd name="connsiteX1116" fmla="*/ 98235 w 737784"/>
                  <a:gd name="connsiteY1116" fmla="*/ 61896 h 1037595"/>
                  <a:gd name="connsiteX1117" fmla="*/ 96444 w 737784"/>
                  <a:gd name="connsiteY1117" fmla="*/ 61896 h 1037595"/>
                  <a:gd name="connsiteX1118" fmla="*/ 95932 w 737784"/>
                  <a:gd name="connsiteY1118" fmla="*/ 60105 h 1037595"/>
                  <a:gd name="connsiteX1119" fmla="*/ 95677 w 737784"/>
                  <a:gd name="connsiteY1119" fmla="*/ 57547 h 1037595"/>
                  <a:gd name="connsiteX1120" fmla="*/ 93374 w 737784"/>
                  <a:gd name="connsiteY1120" fmla="*/ 56268 h 1037595"/>
                  <a:gd name="connsiteX1121" fmla="*/ 96444 w 737784"/>
                  <a:gd name="connsiteY1121" fmla="*/ 47826 h 1037595"/>
                  <a:gd name="connsiteX1122" fmla="*/ 97723 w 737784"/>
                  <a:gd name="connsiteY1122" fmla="*/ 48081 h 1037595"/>
                  <a:gd name="connsiteX1123" fmla="*/ 98235 w 737784"/>
                  <a:gd name="connsiteY1123" fmla="*/ 47058 h 1037595"/>
                  <a:gd name="connsiteX1124" fmla="*/ 98235 w 737784"/>
                  <a:gd name="connsiteY1124" fmla="*/ 45779 h 1037595"/>
                  <a:gd name="connsiteX1125" fmla="*/ 101305 w 737784"/>
                  <a:gd name="connsiteY1125" fmla="*/ 47058 h 1037595"/>
                  <a:gd name="connsiteX1126" fmla="*/ 102840 w 737784"/>
                  <a:gd name="connsiteY1126" fmla="*/ 46035 h 1037595"/>
                  <a:gd name="connsiteX1127" fmla="*/ 102840 w 737784"/>
                  <a:gd name="connsiteY1127" fmla="*/ 43477 h 1037595"/>
                  <a:gd name="connsiteX1128" fmla="*/ 102072 w 737784"/>
                  <a:gd name="connsiteY1128" fmla="*/ 41686 h 1037595"/>
                  <a:gd name="connsiteX1129" fmla="*/ 104375 w 737784"/>
                  <a:gd name="connsiteY1129" fmla="*/ 39895 h 1037595"/>
                  <a:gd name="connsiteX1130" fmla="*/ 105654 w 737784"/>
                  <a:gd name="connsiteY1130" fmla="*/ 40918 h 1037595"/>
                  <a:gd name="connsiteX1131" fmla="*/ 106677 w 737784"/>
                  <a:gd name="connsiteY1131" fmla="*/ 39383 h 1037595"/>
                  <a:gd name="connsiteX1132" fmla="*/ 107700 w 737784"/>
                  <a:gd name="connsiteY1132" fmla="*/ 36569 h 1037595"/>
                  <a:gd name="connsiteX1133" fmla="*/ 107956 w 737784"/>
                  <a:gd name="connsiteY1133" fmla="*/ 34267 h 1037595"/>
                  <a:gd name="connsiteX1134" fmla="*/ 109747 w 737784"/>
                  <a:gd name="connsiteY1134" fmla="*/ 33500 h 1037595"/>
                  <a:gd name="connsiteX1135" fmla="*/ 109747 w 737784"/>
                  <a:gd name="connsiteY1135" fmla="*/ 34523 h 1037595"/>
                  <a:gd name="connsiteX1136" fmla="*/ 111026 w 737784"/>
                  <a:gd name="connsiteY1136" fmla="*/ 35290 h 1037595"/>
                  <a:gd name="connsiteX1137" fmla="*/ 112049 w 737784"/>
                  <a:gd name="connsiteY1137" fmla="*/ 35035 h 1037595"/>
                  <a:gd name="connsiteX1138" fmla="*/ 112561 w 737784"/>
                  <a:gd name="connsiteY1138" fmla="*/ 33755 h 1037595"/>
                  <a:gd name="connsiteX1139" fmla="*/ 115631 w 737784"/>
                  <a:gd name="connsiteY1139" fmla="*/ 34523 h 1037595"/>
                  <a:gd name="connsiteX1140" fmla="*/ 115886 w 737784"/>
                  <a:gd name="connsiteY1140" fmla="*/ 35546 h 1037595"/>
                  <a:gd name="connsiteX1141" fmla="*/ 116654 w 737784"/>
                  <a:gd name="connsiteY1141" fmla="*/ 36058 h 1037595"/>
                  <a:gd name="connsiteX1142" fmla="*/ 120491 w 737784"/>
                  <a:gd name="connsiteY1142" fmla="*/ 35804 h 1037595"/>
                  <a:gd name="connsiteX1143" fmla="*/ 122026 w 737784"/>
                  <a:gd name="connsiteY1143" fmla="*/ 39130 h 1037595"/>
                  <a:gd name="connsiteX1144" fmla="*/ 121259 w 737784"/>
                  <a:gd name="connsiteY1144" fmla="*/ 40665 h 1037595"/>
                  <a:gd name="connsiteX1145" fmla="*/ 121514 w 737784"/>
                  <a:gd name="connsiteY1145" fmla="*/ 42200 h 1037595"/>
                  <a:gd name="connsiteX1146" fmla="*/ 125352 w 737784"/>
                  <a:gd name="connsiteY1146" fmla="*/ 44502 h 1037595"/>
                  <a:gd name="connsiteX1147" fmla="*/ 127398 w 737784"/>
                  <a:gd name="connsiteY1147" fmla="*/ 43735 h 1037595"/>
                  <a:gd name="connsiteX1148" fmla="*/ 128422 w 737784"/>
                  <a:gd name="connsiteY1148" fmla="*/ 45014 h 1037595"/>
                  <a:gd name="connsiteX1149" fmla="*/ 129701 w 737784"/>
                  <a:gd name="connsiteY1149" fmla="*/ 43991 h 1037595"/>
                  <a:gd name="connsiteX1150" fmla="*/ 131236 w 737784"/>
                  <a:gd name="connsiteY1150" fmla="*/ 43991 h 1037595"/>
                  <a:gd name="connsiteX1151" fmla="*/ 131236 w 737784"/>
                  <a:gd name="connsiteY1151" fmla="*/ 42967 h 1037595"/>
                  <a:gd name="connsiteX1152" fmla="*/ 132771 w 737784"/>
                  <a:gd name="connsiteY1152" fmla="*/ 43479 h 1037595"/>
                  <a:gd name="connsiteX1153" fmla="*/ 134050 w 737784"/>
                  <a:gd name="connsiteY1153" fmla="*/ 42967 h 1037595"/>
                  <a:gd name="connsiteX1154" fmla="*/ 135585 w 737784"/>
                  <a:gd name="connsiteY1154" fmla="*/ 43991 h 1037595"/>
                  <a:gd name="connsiteX1155" fmla="*/ 137119 w 737784"/>
                  <a:gd name="connsiteY1155" fmla="*/ 42453 h 1037595"/>
                  <a:gd name="connsiteX1156" fmla="*/ 137887 w 737784"/>
                  <a:gd name="connsiteY1156" fmla="*/ 43991 h 1037595"/>
                  <a:gd name="connsiteX1157" fmla="*/ 139934 w 737784"/>
                  <a:gd name="connsiteY1157" fmla="*/ 42967 h 1037595"/>
                  <a:gd name="connsiteX1158" fmla="*/ 139422 w 737784"/>
                  <a:gd name="connsiteY1158" fmla="*/ 41944 h 1037595"/>
                  <a:gd name="connsiteX1159" fmla="*/ 139678 w 737784"/>
                  <a:gd name="connsiteY1159" fmla="*/ 40409 h 1037595"/>
                  <a:gd name="connsiteX1160" fmla="*/ 140957 w 737784"/>
                  <a:gd name="connsiteY1160" fmla="*/ 38363 h 1037595"/>
                  <a:gd name="connsiteX1161" fmla="*/ 142492 w 737784"/>
                  <a:gd name="connsiteY1161" fmla="*/ 38107 h 1037595"/>
                  <a:gd name="connsiteX1162" fmla="*/ 143003 w 737784"/>
                  <a:gd name="connsiteY1162" fmla="*/ 37340 h 1037595"/>
                  <a:gd name="connsiteX1163" fmla="*/ 143771 w 737784"/>
                  <a:gd name="connsiteY1163" fmla="*/ 34781 h 1037595"/>
                  <a:gd name="connsiteX1164" fmla="*/ 144794 w 737784"/>
                  <a:gd name="connsiteY1164" fmla="*/ 35804 h 1037595"/>
                  <a:gd name="connsiteX1165" fmla="*/ 146585 w 737784"/>
                  <a:gd name="connsiteY1165" fmla="*/ 34525 h 1037595"/>
                  <a:gd name="connsiteX1166" fmla="*/ 147096 w 737784"/>
                  <a:gd name="connsiteY1166" fmla="*/ 33758 h 1037595"/>
                  <a:gd name="connsiteX1167" fmla="*/ 149655 w 737784"/>
                  <a:gd name="connsiteY1167" fmla="*/ 33246 h 1037595"/>
                  <a:gd name="connsiteX1168" fmla="*/ 150678 w 737784"/>
                  <a:gd name="connsiteY1168" fmla="*/ 33758 h 1037595"/>
                  <a:gd name="connsiteX1169" fmla="*/ 151701 w 737784"/>
                  <a:gd name="connsiteY1169" fmla="*/ 32990 h 1037595"/>
                  <a:gd name="connsiteX1170" fmla="*/ 152980 w 737784"/>
                  <a:gd name="connsiteY1170" fmla="*/ 32737 h 1037595"/>
                  <a:gd name="connsiteX1171" fmla="*/ 154004 w 737784"/>
                  <a:gd name="connsiteY1171" fmla="*/ 33505 h 1037595"/>
                  <a:gd name="connsiteX1172" fmla="*/ 154771 w 737784"/>
                  <a:gd name="connsiteY1172" fmla="*/ 32993 h 1037595"/>
                  <a:gd name="connsiteX1173" fmla="*/ 157073 w 737784"/>
                  <a:gd name="connsiteY1173" fmla="*/ 35040 h 1037595"/>
                  <a:gd name="connsiteX1174" fmla="*/ 158608 w 737784"/>
                  <a:gd name="connsiteY1174" fmla="*/ 35040 h 1037595"/>
                  <a:gd name="connsiteX1175" fmla="*/ 159376 w 737784"/>
                  <a:gd name="connsiteY1175" fmla="*/ 35807 h 1037595"/>
                  <a:gd name="connsiteX1176" fmla="*/ 158608 w 737784"/>
                  <a:gd name="connsiteY1176" fmla="*/ 38109 h 1037595"/>
                  <a:gd name="connsiteX1177" fmla="*/ 159887 w 737784"/>
                  <a:gd name="connsiteY1177" fmla="*/ 39388 h 1037595"/>
                  <a:gd name="connsiteX1178" fmla="*/ 162957 w 737784"/>
                  <a:gd name="connsiteY1178" fmla="*/ 39900 h 1037595"/>
                  <a:gd name="connsiteX1179" fmla="*/ 163981 w 737784"/>
                  <a:gd name="connsiteY1179" fmla="*/ 40156 h 1037595"/>
                  <a:gd name="connsiteX1180" fmla="*/ 165260 w 737784"/>
                  <a:gd name="connsiteY1180" fmla="*/ 41947 h 1037595"/>
                  <a:gd name="connsiteX1181" fmla="*/ 165004 w 737784"/>
                  <a:gd name="connsiteY1181" fmla="*/ 42970 h 1037595"/>
                  <a:gd name="connsiteX1182" fmla="*/ 167562 w 737784"/>
                  <a:gd name="connsiteY1182" fmla="*/ 44249 h 1037595"/>
                  <a:gd name="connsiteX1183" fmla="*/ 167306 w 737784"/>
                  <a:gd name="connsiteY1183" fmla="*/ 42203 h 1037595"/>
                  <a:gd name="connsiteX1184" fmla="*/ 168841 w 737784"/>
                  <a:gd name="connsiteY1184" fmla="*/ 42714 h 1037595"/>
                  <a:gd name="connsiteX1185" fmla="*/ 171655 w 737784"/>
                  <a:gd name="connsiteY1185" fmla="*/ 42714 h 1037595"/>
                  <a:gd name="connsiteX1186" fmla="*/ 171655 w 737784"/>
                  <a:gd name="connsiteY1186" fmla="*/ 41691 h 1037595"/>
                  <a:gd name="connsiteX1187" fmla="*/ 173446 w 737784"/>
                  <a:gd name="connsiteY1187" fmla="*/ 40668 h 1037595"/>
                  <a:gd name="connsiteX1188" fmla="*/ 175492 w 737784"/>
                  <a:gd name="connsiteY1188" fmla="*/ 40668 h 1037595"/>
                  <a:gd name="connsiteX1189" fmla="*/ 175492 w 737784"/>
                  <a:gd name="connsiteY1189" fmla="*/ 41435 h 1037595"/>
                  <a:gd name="connsiteX1190" fmla="*/ 176772 w 737784"/>
                  <a:gd name="connsiteY1190" fmla="*/ 42203 h 1037595"/>
                  <a:gd name="connsiteX1191" fmla="*/ 177795 w 737784"/>
                  <a:gd name="connsiteY1191" fmla="*/ 41947 h 1037595"/>
                  <a:gd name="connsiteX1192" fmla="*/ 178818 w 737784"/>
                  <a:gd name="connsiteY1192" fmla="*/ 40668 h 1037595"/>
                  <a:gd name="connsiteX1193" fmla="*/ 178306 w 737784"/>
                  <a:gd name="connsiteY1193" fmla="*/ 39133 h 1037595"/>
                  <a:gd name="connsiteX1194" fmla="*/ 178818 w 737784"/>
                  <a:gd name="connsiteY1194" fmla="*/ 38365 h 1037595"/>
                  <a:gd name="connsiteX1195" fmla="*/ 180097 w 737784"/>
                  <a:gd name="connsiteY1195" fmla="*/ 38621 h 1037595"/>
                  <a:gd name="connsiteX1196" fmla="*/ 180865 w 737784"/>
                  <a:gd name="connsiteY1196" fmla="*/ 39388 h 1037595"/>
                  <a:gd name="connsiteX1197" fmla="*/ 184190 w 737784"/>
                  <a:gd name="connsiteY1197" fmla="*/ 39388 h 1037595"/>
                  <a:gd name="connsiteX1198" fmla="*/ 183423 w 737784"/>
                  <a:gd name="connsiteY1198" fmla="*/ 40924 h 1037595"/>
                  <a:gd name="connsiteX1199" fmla="*/ 183423 w 737784"/>
                  <a:gd name="connsiteY1199" fmla="*/ 42203 h 1037595"/>
                  <a:gd name="connsiteX1200" fmla="*/ 185725 w 737784"/>
                  <a:gd name="connsiteY1200" fmla="*/ 42203 h 1037595"/>
                  <a:gd name="connsiteX1201" fmla="*/ 188028 w 737784"/>
                  <a:gd name="connsiteY1201" fmla="*/ 41435 h 1037595"/>
                  <a:gd name="connsiteX1202" fmla="*/ 189307 w 737784"/>
                  <a:gd name="connsiteY1202" fmla="*/ 42714 h 1037595"/>
                  <a:gd name="connsiteX1203" fmla="*/ 192888 w 737784"/>
                  <a:gd name="connsiteY1203" fmla="*/ 41691 h 1037595"/>
                  <a:gd name="connsiteX1204" fmla="*/ 194935 w 737784"/>
                  <a:gd name="connsiteY1204" fmla="*/ 39388 h 1037595"/>
                  <a:gd name="connsiteX1205" fmla="*/ 195446 w 737784"/>
                  <a:gd name="connsiteY1205" fmla="*/ 37600 h 1037595"/>
                  <a:gd name="connsiteX1206" fmla="*/ 196981 w 737784"/>
                  <a:gd name="connsiteY1206" fmla="*/ 37089 h 1037595"/>
                  <a:gd name="connsiteX1207" fmla="*/ 197237 w 737784"/>
                  <a:gd name="connsiteY1207" fmla="*/ 35042 h 1037595"/>
                  <a:gd name="connsiteX1208" fmla="*/ 199028 w 737784"/>
                  <a:gd name="connsiteY1208" fmla="*/ 34531 h 1037595"/>
                  <a:gd name="connsiteX1209" fmla="*/ 199284 w 737784"/>
                  <a:gd name="connsiteY1209" fmla="*/ 32996 h 1037595"/>
                  <a:gd name="connsiteX1210" fmla="*/ 200307 w 737784"/>
                  <a:gd name="connsiteY1210" fmla="*/ 33507 h 1037595"/>
                  <a:gd name="connsiteX1211" fmla="*/ 203121 w 737784"/>
                  <a:gd name="connsiteY1211" fmla="*/ 33763 h 1037595"/>
                  <a:gd name="connsiteX1212" fmla="*/ 204656 w 737784"/>
                  <a:gd name="connsiteY1212" fmla="*/ 33251 h 1037595"/>
                  <a:gd name="connsiteX1213" fmla="*/ 208493 w 737784"/>
                  <a:gd name="connsiteY1213" fmla="*/ 33763 h 1037595"/>
                  <a:gd name="connsiteX1214" fmla="*/ 209772 w 737784"/>
                  <a:gd name="connsiteY1214" fmla="*/ 32996 h 1037595"/>
                  <a:gd name="connsiteX1215" fmla="*/ 211051 w 737784"/>
                  <a:gd name="connsiteY1215" fmla="*/ 33251 h 1037595"/>
                  <a:gd name="connsiteX1216" fmla="*/ 211307 w 737784"/>
                  <a:gd name="connsiteY1216" fmla="*/ 31972 h 1037595"/>
                  <a:gd name="connsiteX1217" fmla="*/ 213098 w 737784"/>
                  <a:gd name="connsiteY1217" fmla="*/ 31717 h 1037595"/>
                  <a:gd name="connsiteX1218" fmla="*/ 215400 w 737784"/>
                  <a:gd name="connsiteY1218" fmla="*/ 30693 h 1037595"/>
                  <a:gd name="connsiteX1219" fmla="*/ 215912 w 737784"/>
                  <a:gd name="connsiteY1219" fmla="*/ 29670 h 1037595"/>
                  <a:gd name="connsiteX1220" fmla="*/ 217191 w 737784"/>
                  <a:gd name="connsiteY1220" fmla="*/ 29417 h 1037595"/>
                  <a:gd name="connsiteX1221" fmla="*/ 217703 w 737784"/>
                  <a:gd name="connsiteY1221" fmla="*/ 28393 h 1037595"/>
                  <a:gd name="connsiteX1222" fmla="*/ 217447 w 737784"/>
                  <a:gd name="connsiteY1222" fmla="*/ 27114 h 1037595"/>
                  <a:gd name="connsiteX1223" fmla="*/ 218470 w 737784"/>
                  <a:gd name="connsiteY1223" fmla="*/ 26603 h 1037595"/>
                  <a:gd name="connsiteX1224" fmla="*/ 220517 w 737784"/>
                  <a:gd name="connsiteY1224" fmla="*/ 27114 h 1037595"/>
                  <a:gd name="connsiteX1225" fmla="*/ 221796 w 737784"/>
                  <a:gd name="connsiteY1225" fmla="*/ 26347 h 1037595"/>
                  <a:gd name="connsiteX1226" fmla="*/ 221284 w 737784"/>
                  <a:gd name="connsiteY1226" fmla="*/ 25068 h 1037595"/>
                  <a:gd name="connsiteX1227" fmla="*/ 221284 w 737784"/>
                  <a:gd name="connsiteY1227" fmla="*/ 21998 h 1037595"/>
                  <a:gd name="connsiteX1228" fmla="*/ 220261 w 737784"/>
                  <a:gd name="connsiteY1228" fmla="*/ 20463 h 1037595"/>
                  <a:gd name="connsiteX1229" fmla="*/ 220261 w 737784"/>
                  <a:gd name="connsiteY1229" fmla="*/ 19440 h 1037595"/>
                  <a:gd name="connsiteX1230" fmla="*/ 221540 w 737784"/>
                  <a:gd name="connsiteY1230" fmla="*/ 17649 h 1037595"/>
                  <a:gd name="connsiteX1231" fmla="*/ 222819 w 737784"/>
                  <a:gd name="connsiteY1231" fmla="*/ 17137 h 1037595"/>
                  <a:gd name="connsiteX1232" fmla="*/ 224866 w 737784"/>
                  <a:gd name="connsiteY1232" fmla="*/ 14835 h 1037595"/>
                  <a:gd name="connsiteX1233" fmla="*/ 228959 w 737784"/>
                  <a:gd name="connsiteY1233" fmla="*/ 10486 h 1037595"/>
                  <a:gd name="connsiteX1234" fmla="*/ 230750 w 737784"/>
                  <a:gd name="connsiteY1234" fmla="*/ 9207 h 1037595"/>
                  <a:gd name="connsiteX1235" fmla="*/ 234843 w 737784"/>
                  <a:gd name="connsiteY1235" fmla="*/ 7416 h 1037595"/>
                  <a:gd name="connsiteX1236" fmla="*/ 235354 w 737784"/>
                  <a:gd name="connsiteY1236" fmla="*/ 6649 h 1037595"/>
                  <a:gd name="connsiteX1237" fmla="*/ 235354 w 737784"/>
                  <a:gd name="connsiteY1237" fmla="*/ 4090 h 1037595"/>
                  <a:gd name="connsiteX1238" fmla="*/ 238168 w 737784"/>
                  <a:gd name="connsiteY1238" fmla="*/ 5114 h 1037595"/>
                  <a:gd name="connsiteX1239" fmla="*/ 239447 w 737784"/>
                  <a:gd name="connsiteY1239" fmla="*/ 4858 h 1037595"/>
                  <a:gd name="connsiteX1240" fmla="*/ 240471 w 737784"/>
                  <a:gd name="connsiteY1240" fmla="*/ 5370 h 1037595"/>
                  <a:gd name="connsiteX1241" fmla="*/ 242006 w 737784"/>
                  <a:gd name="connsiteY1241" fmla="*/ 4346 h 1037595"/>
                  <a:gd name="connsiteX1242" fmla="*/ 243541 w 737784"/>
                  <a:gd name="connsiteY1242" fmla="*/ 4602 h 1037595"/>
                  <a:gd name="connsiteX1243" fmla="*/ 244564 w 737784"/>
                  <a:gd name="connsiteY1243" fmla="*/ 3579 h 1037595"/>
                  <a:gd name="connsiteX1244" fmla="*/ 248657 w 737784"/>
                  <a:gd name="connsiteY1244" fmla="*/ 3835 h 1037595"/>
                  <a:gd name="connsiteX1245" fmla="*/ 250192 w 737784"/>
                  <a:gd name="connsiteY1245" fmla="*/ 4858 h 1037595"/>
                  <a:gd name="connsiteX1246" fmla="*/ 251215 w 737784"/>
                  <a:gd name="connsiteY1246" fmla="*/ 6649 h 1037595"/>
                  <a:gd name="connsiteX1247" fmla="*/ 252750 w 737784"/>
                  <a:gd name="connsiteY1247" fmla="*/ 6649 h 1037595"/>
                  <a:gd name="connsiteX1248" fmla="*/ 254285 w 737784"/>
                  <a:gd name="connsiteY1248" fmla="*/ 7416 h 1037595"/>
                  <a:gd name="connsiteX1249" fmla="*/ 255820 w 737784"/>
                  <a:gd name="connsiteY1249" fmla="*/ 7416 h 1037595"/>
                  <a:gd name="connsiteX1250" fmla="*/ 256843 w 737784"/>
                  <a:gd name="connsiteY1250" fmla="*/ 9463 h 1037595"/>
                  <a:gd name="connsiteX1251" fmla="*/ 258634 w 737784"/>
                  <a:gd name="connsiteY1251" fmla="*/ 9974 h 1037595"/>
                  <a:gd name="connsiteX1252" fmla="*/ 261448 w 737784"/>
                  <a:gd name="connsiteY1252" fmla="*/ 9463 h 1037595"/>
                  <a:gd name="connsiteX1253" fmla="*/ 263238 w 737784"/>
                  <a:gd name="connsiteY1253" fmla="*/ 8184 h 1037595"/>
                  <a:gd name="connsiteX1254" fmla="*/ 264262 w 737784"/>
                  <a:gd name="connsiteY1254" fmla="*/ 9719 h 1037595"/>
                  <a:gd name="connsiteX1255" fmla="*/ 266820 w 737784"/>
                  <a:gd name="connsiteY1255" fmla="*/ 11253 h 1037595"/>
                  <a:gd name="connsiteX1256" fmla="*/ 267843 w 737784"/>
                  <a:gd name="connsiteY1256" fmla="*/ 10998 h 1037595"/>
                  <a:gd name="connsiteX1257" fmla="*/ 268099 w 737784"/>
                  <a:gd name="connsiteY1257" fmla="*/ 9719 h 1037595"/>
                  <a:gd name="connsiteX1258" fmla="*/ 267332 w 737784"/>
                  <a:gd name="connsiteY1258" fmla="*/ 7416 h 1037595"/>
                  <a:gd name="connsiteX1259" fmla="*/ 268355 w 737784"/>
                  <a:gd name="connsiteY1259" fmla="*/ 5628 h 1037595"/>
                  <a:gd name="connsiteX1260" fmla="*/ 269634 w 737784"/>
                  <a:gd name="connsiteY1260" fmla="*/ 2047 h 1037595"/>
                  <a:gd name="connsiteX1261" fmla="*/ 270657 w 737784"/>
                  <a:gd name="connsiteY1261" fmla="*/ 1791 h 1037595"/>
                  <a:gd name="connsiteX1262" fmla="*/ 276541 w 737784"/>
                  <a:gd name="connsiteY1262" fmla="*/ 2302 h 1037595"/>
                  <a:gd name="connsiteX1263" fmla="*/ 282937 w 737784"/>
                  <a:gd name="connsiteY1263" fmla="*/ 3070 h 1037595"/>
                  <a:gd name="connsiteX1264" fmla="*/ 286774 w 737784"/>
                  <a:gd name="connsiteY1264" fmla="*/ 3070 h 1037595"/>
                  <a:gd name="connsiteX1265" fmla="*/ 288820 w 737784"/>
                  <a:gd name="connsiteY1265" fmla="*/ 2814 h 1037595"/>
                  <a:gd name="connsiteX1266" fmla="*/ 293937 w 737784"/>
                  <a:gd name="connsiteY1266" fmla="*/ 1279 h 1037595"/>
                  <a:gd name="connsiteX1267" fmla="*/ 299054 w 737784"/>
                  <a:gd name="connsiteY1267" fmla="*/ 0 h 1037595"/>
                  <a:gd name="connsiteX1268" fmla="*/ 301868 w 737784"/>
                  <a:gd name="connsiteY1268" fmla="*/ 512 h 1037595"/>
                  <a:gd name="connsiteX1269" fmla="*/ 303147 w 737784"/>
                  <a:gd name="connsiteY1269" fmla="*/ 1023 h 1037595"/>
                  <a:gd name="connsiteX1270" fmla="*/ 305449 w 737784"/>
                  <a:gd name="connsiteY1270" fmla="*/ 1279 h 1037595"/>
                  <a:gd name="connsiteX1271" fmla="*/ 309030 w 737784"/>
                  <a:gd name="connsiteY1271" fmla="*/ 0 h 1037595"/>
                  <a:gd name="connsiteX1272" fmla="*/ 310565 w 737784"/>
                  <a:gd name="connsiteY1272" fmla="*/ 2814 h 1037595"/>
                  <a:gd name="connsiteX1273" fmla="*/ 315426 w 737784"/>
                  <a:gd name="connsiteY1273" fmla="*/ 11256 h 1037595"/>
                  <a:gd name="connsiteX1274" fmla="*/ 317217 w 737784"/>
                  <a:gd name="connsiteY1274" fmla="*/ 14326 h 1037595"/>
                  <a:gd name="connsiteX1275" fmla="*/ 318240 w 737784"/>
                  <a:gd name="connsiteY1275" fmla="*/ 16884 h 1037595"/>
                  <a:gd name="connsiteX1276" fmla="*/ 317473 w 737784"/>
                  <a:gd name="connsiteY1276" fmla="*/ 17396 h 1037595"/>
                  <a:gd name="connsiteX1277" fmla="*/ 314914 w 737784"/>
                  <a:gd name="connsiteY1277" fmla="*/ 17907 h 1037595"/>
                  <a:gd name="connsiteX1278" fmla="*/ 313891 w 737784"/>
                  <a:gd name="connsiteY1278" fmla="*/ 20977 h 1037595"/>
                  <a:gd name="connsiteX1279" fmla="*/ 314914 w 737784"/>
                  <a:gd name="connsiteY1279" fmla="*/ 22768 h 1037595"/>
                  <a:gd name="connsiteX1280" fmla="*/ 318752 w 737784"/>
                  <a:gd name="connsiteY1280" fmla="*/ 23535 h 1037595"/>
                  <a:gd name="connsiteX1281" fmla="*/ 318752 w 737784"/>
                  <a:gd name="connsiteY1281" fmla="*/ 26861 h 1037595"/>
                  <a:gd name="connsiteX1282" fmla="*/ 321821 w 737784"/>
                  <a:gd name="connsiteY1282" fmla="*/ 27117 h 1037595"/>
                  <a:gd name="connsiteX1283" fmla="*/ 321821 w 737784"/>
                  <a:gd name="connsiteY1283" fmla="*/ 30443 h 1037595"/>
                  <a:gd name="connsiteX1284" fmla="*/ 323101 w 737784"/>
                  <a:gd name="connsiteY1284" fmla="*/ 36071 h 1037595"/>
                  <a:gd name="connsiteX1285" fmla="*/ 330008 w 737784"/>
                  <a:gd name="connsiteY1285" fmla="*/ 34536 h 1037595"/>
                  <a:gd name="connsiteX1286" fmla="*/ 331031 w 737784"/>
                  <a:gd name="connsiteY1286" fmla="*/ 36071 h 1037595"/>
                  <a:gd name="connsiteX1287" fmla="*/ 332310 w 737784"/>
                  <a:gd name="connsiteY1287" fmla="*/ 37094 h 1037595"/>
                  <a:gd name="connsiteX1288" fmla="*/ 334101 w 737784"/>
                  <a:gd name="connsiteY1288" fmla="*/ 37094 h 1037595"/>
                  <a:gd name="connsiteX1289" fmla="*/ 336915 w 737784"/>
                  <a:gd name="connsiteY1289" fmla="*/ 39140 h 1037595"/>
                  <a:gd name="connsiteX1290" fmla="*/ 339984 w 737784"/>
                  <a:gd name="connsiteY1290" fmla="*/ 39652 h 1037595"/>
                  <a:gd name="connsiteX1291" fmla="*/ 343566 w 737784"/>
                  <a:gd name="connsiteY1291" fmla="*/ 40164 h 1037595"/>
                  <a:gd name="connsiteX1292" fmla="*/ 347659 w 737784"/>
                  <a:gd name="connsiteY1292" fmla="*/ 40931 h 1037595"/>
                  <a:gd name="connsiteX1293" fmla="*/ 348683 w 737784"/>
                  <a:gd name="connsiteY1293" fmla="*/ 41443 h 1037595"/>
                  <a:gd name="connsiteX1294" fmla="*/ 351752 w 737784"/>
                  <a:gd name="connsiteY1294" fmla="*/ 44257 h 1037595"/>
                  <a:gd name="connsiteX1295" fmla="*/ 353032 w 737784"/>
                  <a:gd name="connsiteY1295" fmla="*/ 44257 h 1037595"/>
                  <a:gd name="connsiteX1296" fmla="*/ 356101 w 737784"/>
                  <a:gd name="connsiteY1296" fmla="*/ 46047 h 1037595"/>
                  <a:gd name="connsiteX1297" fmla="*/ 357380 w 737784"/>
                  <a:gd name="connsiteY1297" fmla="*/ 47327 h 1037595"/>
                  <a:gd name="connsiteX1298" fmla="*/ 360450 w 737784"/>
                  <a:gd name="connsiteY1298" fmla="*/ 50141 h 1037595"/>
                  <a:gd name="connsiteX1299" fmla="*/ 361729 w 737784"/>
                  <a:gd name="connsiteY1299" fmla="*/ 50652 h 1037595"/>
                  <a:gd name="connsiteX1300" fmla="*/ 364288 w 737784"/>
                  <a:gd name="connsiteY1300" fmla="*/ 52955 h 1037595"/>
                  <a:gd name="connsiteX1301" fmla="*/ 364288 w 737784"/>
                  <a:gd name="connsiteY1301" fmla="*/ 54745 h 1037595"/>
                  <a:gd name="connsiteX1302" fmla="*/ 365311 w 737784"/>
                  <a:gd name="connsiteY1302" fmla="*/ 56792 h 1037595"/>
                  <a:gd name="connsiteX1303" fmla="*/ 366590 w 737784"/>
                  <a:gd name="connsiteY1303" fmla="*/ 58327 h 1037595"/>
                  <a:gd name="connsiteX1304" fmla="*/ 367869 w 737784"/>
                  <a:gd name="connsiteY1304" fmla="*/ 58838 h 1037595"/>
                  <a:gd name="connsiteX1305" fmla="*/ 372218 w 737784"/>
                  <a:gd name="connsiteY1305" fmla="*/ 62676 h 1037595"/>
                  <a:gd name="connsiteX1306" fmla="*/ 375288 w 737784"/>
                  <a:gd name="connsiteY1306" fmla="*/ 63443 h 1037595"/>
                  <a:gd name="connsiteX1307" fmla="*/ 376567 w 737784"/>
                  <a:gd name="connsiteY1307" fmla="*/ 64211 h 1037595"/>
                  <a:gd name="connsiteX1308" fmla="*/ 378869 w 737784"/>
                  <a:gd name="connsiteY1308" fmla="*/ 66769 h 1037595"/>
                  <a:gd name="connsiteX1309" fmla="*/ 384497 w 737784"/>
                  <a:gd name="connsiteY1309" fmla="*/ 70606 h 1037595"/>
                  <a:gd name="connsiteX1310" fmla="*/ 386800 w 737784"/>
                  <a:gd name="connsiteY1310" fmla="*/ 74443 h 1037595"/>
                  <a:gd name="connsiteX1311" fmla="*/ 390893 w 737784"/>
                  <a:gd name="connsiteY1311" fmla="*/ 78793 h 1037595"/>
                  <a:gd name="connsiteX1312" fmla="*/ 393707 w 737784"/>
                  <a:gd name="connsiteY1312" fmla="*/ 83141 h 1037595"/>
                  <a:gd name="connsiteX1313" fmla="*/ 393707 w 737784"/>
                  <a:gd name="connsiteY1313" fmla="*/ 84165 h 1037595"/>
                  <a:gd name="connsiteX1314" fmla="*/ 395753 w 737784"/>
                  <a:gd name="connsiteY1314" fmla="*/ 85700 h 1037595"/>
                  <a:gd name="connsiteX1315" fmla="*/ 398056 w 737784"/>
                  <a:gd name="connsiteY1315" fmla="*/ 87746 h 1037595"/>
                  <a:gd name="connsiteX1316" fmla="*/ 403428 w 737784"/>
                  <a:gd name="connsiteY1316" fmla="*/ 90560 h 1037595"/>
                  <a:gd name="connsiteX1317" fmla="*/ 406242 w 737784"/>
                  <a:gd name="connsiteY1317" fmla="*/ 93630 h 1037595"/>
                  <a:gd name="connsiteX1318" fmla="*/ 411870 w 737784"/>
                  <a:gd name="connsiteY1318" fmla="*/ 99002 h 1037595"/>
                  <a:gd name="connsiteX1319" fmla="*/ 416986 w 737784"/>
                  <a:gd name="connsiteY1319" fmla="*/ 102328 h 1037595"/>
                  <a:gd name="connsiteX1320" fmla="*/ 419033 w 737784"/>
                  <a:gd name="connsiteY1320" fmla="*/ 102840 h 1037595"/>
                  <a:gd name="connsiteX1321" fmla="*/ 418777 w 737784"/>
                  <a:gd name="connsiteY1321" fmla="*/ 103863 h 1037595"/>
                  <a:gd name="connsiteX1322" fmla="*/ 422870 w 737784"/>
                  <a:gd name="connsiteY1322" fmla="*/ 104886 h 1037595"/>
                  <a:gd name="connsiteX1323" fmla="*/ 430033 w 737784"/>
                  <a:gd name="connsiteY1323" fmla="*/ 107189 h 1037595"/>
                  <a:gd name="connsiteX1324" fmla="*/ 433615 w 737784"/>
                  <a:gd name="connsiteY1324" fmla="*/ 108979 h 1037595"/>
                  <a:gd name="connsiteX1325" fmla="*/ 436173 w 737784"/>
                  <a:gd name="connsiteY1325" fmla="*/ 110770 h 1037595"/>
                  <a:gd name="connsiteX1326" fmla="*/ 438731 w 737784"/>
                  <a:gd name="connsiteY1326" fmla="*/ 113072 h 1037595"/>
                  <a:gd name="connsiteX1327" fmla="*/ 443080 w 737784"/>
                  <a:gd name="connsiteY1327" fmla="*/ 117166 h 1037595"/>
                  <a:gd name="connsiteX1328" fmla="*/ 446662 w 737784"/>
                  <a:gd name="connsiteY1328" fmla="*/ 121003 h 1037595"/>
                  <a:gd name="connsiteX1329" fmla="*/ 453569 w 737784"/>
                  <a:gd name="connsiteY1329" fmla="*/ 127145 h 1037595"/>
                  <a:gd name="connsiteX1330" fmla="*/ 455615 w 737784"/>
                  <a:gd name="connsiteY1330" fmla="*/ 128424 h 1037595"/>
                  <a:gd name="connsiteX1331" fmla="*/ 460220 w 737784"/>
                  <a:gd name="connsiteY1331" fmla="*/ 130215 h 1037595"/>
                  <a:gd name="connsiteX1332" fmla="*/ 464313 w 737784"/>
                  <a:gd name="connsiteY1332" fmla="*/ 131238 h 1037595"/>
                  <a:gd name="connsiteX1333" fmla="*/ 466104 w 737784"/>
                  <a:gd name="connsiteY1333" fmla="*/ 125098 h 1037595"/>
                  <a:gd name="connsiteX1334" fmla="*/ 468150 w 737784"/>
                  <a:gd name="connsiteY1334" fmla="*/ 126122 h 1037595"/>
                  <a:gd name="connsiteX1335" fmla="*/ 470197 w 737784"/>
                  <a:gd name="connsiteY1335" fmla="*/ 126378 h 1037595"/>
                  <a:gd name="connsiteX1336" fmla="*/ 470197 w 737784"/>
                  <a:gd name="connsiteY1336" fmla="*/ 125354 h 1037595"/>
                  <a:gd name="connsiteX1337" fmla="*/ 471732 w 737784"/>
                  <a:gd name="connsiteY1337" fmla="*/ 125354 h 1037595"/>
                  <a:gd name="connsiteX1338" fmla="*/ 475058 w 737784"/>
                  <a:gd name="connsiteY1338" fmla="*/ 126122 h 1037595"/>
                  <a:gd name="connsiteX1339" fmla="*/ 478639 w 737784"/>
                  <a:gd name="connsiteY1339" fmla="*/ 126378 h 1037595"/>
                  <a:gd name="connsiteX1340" fmla="*/ 478639 w 737784"/>
                  <a:gd name="connsiteY1340" fmla="*/ 128168 h 1037595"/>
                  <a:gd name="connsiteX1341" fmla="*/ 479407 w 737784"/>
                  <a:gd name="connsiteY1341" fmla="*/ 129447 h 1037595"/>
                  <a:gd name="connsiteX1342" fmla="*/ 482732 w 737784"/>
                  <a:gd name="connsiteY1342" fmla="*/ 129447 h 1037595"/>
                  <a:gd name="connsiteX1343" fmla="*/ 482988 w 737784"/>
                  <a:gd name="connsiteY1343" fmla="*/ 128424 h 1037595"/>
                  <a:gd name="connsiteX1344" fmla="*/ 485035 w 737784"/>
                  <a:gd name="connsiteY1344" fmla="*/ 129192 h 1037595"/>
                  <a:gd name="connsiteX1345" fmla="*/ 487849 w 737784"/>
                  <a:gd name="connsiteY1345" fmla="*/ 130727 h 1037595"/>
                  <a:gd name="connsiteX1346" fmla="*/ 489384 w 737784"/>
                  <a:gd name="connsiteY1346" fmla="*/ 131750 h 1037595"/>
                  <a:gd name="connsiteX1347" fmla="*/ 491430 w 737784"/>
                  <a:gd name="connsiteY1347" fmla="*/ 132773 h 1037595"/>
                  <a:gd name="connsiteX1348" fmla="*/ 497314 w 737784"/>
                  <a:gd name="connsiteY1348" fmla="*/ 133029 h 1037595"/>
                  <a:gd name="connsiteX1349" fmla="*/ 499361 w 737784"/>
                  <a:gd name="connsiteY1349" fmla="*/ 133796 h 1037595"/>
                  <a:gd name="connsiteX1350" fmla="*/ 503198 w 737784"/>
                  <a:gd name="connsiteY1350" fmla="*/ 134564 h 1037595"/>
                  <a:gd name="connsiteX1351" fmla="*/ 504733 w 737784"/>
                  <a:gd name="connsiteY1351" fmla="*/ 135075 h 1037595"/>
                  <a:gd name="connsiteX1352" fmla="*/ 507035 w 737784"/>
                  <a:gd name="connsiteY1352" fmla="*/ 135329 h 1037595"/>
                  <a:gd name="connsiteX1353" fmla="*/ 508570 w 737784"/>
                  <a:gd name="connsiteY1353" fmla="*/ 135840 h 1037595"/>
                  <a:gd name="connsiteX1354" fmla="*/ 510361 w 737784"/>
                  <a:gd name="connsiteY1354" fmla="*/ 137375 h 1037595"/>
                  <a:gd name="connsiteX1355" fmla="*/ 513686 w 737784"/>
                  <a:gd name="connsiteY1355" fmla="*/ 137887 h 1037595"/>
                  <a:gd name="connsiteX1356" fmla="*/ 516500 w 737784"/>
                  <a:gd name="connsiteY1356" fmla="*/ 136864 h 1037595"/>
                  <a:gd name="connsiteX1357" fmla="*/ 520338 w 737784"/>
                  <a:gd name="connsiteY1357" fmla="*/ 137375 h 1037595"/>
                  <a:gd name="connsiteX1358" fmla="*/ 521361 w 737784"/>
                  <a:gd name="connsiteY1358" fmla="*/ 136608 h 1037595"/>
                  <a:gd name="connsiteX1359" fmla="*/ 522384 w 737784"/>
                  <a:gd name="connsiteY1359" fmla="*/ 135073 h 1037595"/>
                  <a:gd name="connsiteX1360" fmla="*/ 523408 w 737784"/>
                  <a:gd name="connsiteY1360" fmla="*/ 131491 h 1037595"/>
                  <a:gd name="connsiteX1361" fmla="*/ 526989 w 737784"/>
                  <a:gd name="connsiteY1361" fmla="*/ 132515 h 1037595"/>
                  <a:gd name="connsiteX1362" fmla="*/ 542082 w 737784"/>
                  <a:gd name="connsiteY1362" fmla="*/ 135073 h 1037595"/>
                  <a:gd name="connsiteX1363" fmla="*/ 547710 w 737784"/>
                  <a:gd name="connsiteY1363" fmla="*/ 136352 h 1037595"/>
                  <a:gd name="connsiteX1364" fmla="*/ 549245 w 737784"/>
                  <a:gd name="connsiteY1364" fmla="*/ 136096 h 1037595"/>
                  <a:gd name="connsiteX1365" fmla="*/ 549245 w 737784"/>
                  <a:gd name="connsiteY1365" fmla="*/ 137887 h 1037595"/>
                  <a:gd name="connsiteX1366" fmla="*/ 551036 w 737784"/>
                  <a:gd name="connsiteY1366" fmla="*/ 137887 h 1037595"/>
                  <a:gd name="connsiteX1367" fmla="*/ 551036 w 737784"/>
                  <a:gd name="connsiteY1367" fmla="*/ 139934 h 1037595"/>
                  <a:gd name="connsiteX1368" fmla="*/ 553339 w 737784"/>
                  <a:gd name="connsiteY1368" fmla="*/ 140187 h 1037595"/>
                  <a:gd name="connsiteX1369" fmla="*/ 555641 w 737784"/>
                  <a:gd name="connsiteY1369" fmla="*/ 141210 h 1037595"/>
                  <a:gd name="connsiteX1370" fmla="*/ 557687 w 737784"/>
                  <a:gd name="connsiteY1370" fmla="*/ 141466 h 1037595"/>
                  <a:gd name="connsiteX1371" fmla="*/ 561013 w 737784"/>
                  <a:gd name="connsiteY1371" fmla="*/ 139931 h 1037595"/>
                  <a:gd name="connsiteX1372" fmla="*/ 562548 w 737784"/>
                  <a:gd name="connsiteY1372" fmla="*/ 139931 h 1037595"/>
                  <a:gd name="connsiteX1373" fmla="*/ 564850 w 737784"/>
                  <a:gd name="connsiteY1373" fmla="*/ 140443 h 1037595"/>
                  <a:gd name="connsiteX1374" fmla="*/ 567409 w 737784"/>
                  <a:gd name="connsiteY1374" fmla="*/ 142233 h 1037595"/>
                  <a:gd name="connsiteX1375" fmla="*/ 572269 w 737784"/>
                  <a:gd name="connsiteY1375" fmla="*/ 145559 h 1037595"/>
                  <a:gd name="connsiteX1376" fmla="*/ 574827 w 737784"/>
                  <a:gd name="connsiteY1376" fmla="*/ 146838 h 1037595"/>
                  <a:gd name="connsiteX1377" fmla="*/ 583525 w 737784"/>
                  <a:gd name="connsiteY1377" fmla="*/ 150419 h 1037595"/>
                  <a:gd name="connsiteX1378" fmla="*/ 587363 w 737784"/>
                  <a:gd name="connsiteY1378" fmla="*/ 151187 h 1037595"/>
                  <a:gd name="connsiteX1379" fmla="*/ 592991 w 737784"/>
                  <a:gd name="connsiteY1379" fmla="*/ 152466 h 1037595"/>
                  <a:gd name="connsiteX1380" fmla="*/ 595293 w 737784"/>
                  <a:gd name="connsiteY1380" fmla="*/ 153745 h 1037595"/>
                  <a:gd name="connsiteX1381" fmla="*/ 597340 w 737784"/>
                  <a:gd name="connsiteY1381" fmla="*/ 155536 h 1037595"/>
                  <a:gd name="connsiteX1382" fmla="*/ 599642 w 737784"/>
                  <a:gd name="connsiteY1382" fmla="*/ 156559 h 1037595"/>
                  <a:gd name="connsiteX1383" fmla="*/ 606549 w 737784"/>
                  <a:gd name="connsiteY1383" fmla="*/ 157582 h 1037595"/>
                  <a:gd name="connsiteX1384" fmla="*/ 609875 w 737784"/>
                  <a:gd name="connsiteY1384" fmla="*/ 159629 h 1037595"/>
                  <a:gd name="connsiteX1385" fmla="*/ 616014 w 737784"/>
                  <a:gd name="connsiteY1385" fmla="*/ 160908 h 1037595"/>
                  <a:gd name="connsiteX1386" fmla="*/ 623689 w 737784"/>
                  <a:gd name="connsiteY1386" fmla="*/ 161676 h 1037595"/>
                  <a:gd name="connsiteX1387" fmla="*/ 627270 w 737784"/>
                  <a:gd name="connsiteY1387" fmla="*/ 162955 h 1037595"/>
                  <a:gd name="connsiteX1388" fmla="*/ 630340 w 737784"/>
                  <a:gd name="connsiteY1388" fmla="*/ 163978 h 103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</a:cxnLst>
                <a:rect l="l" t="t" r="r" b="b"/>
                <a:pathLst>
                  <a:path w="737784" h="1037595">
                    <a:moveTo>
                      <a:pt x="630340" y="163970"/>
                    </a:moveTo>
                    <a:lnTo>
                      <a:pt x="629317" y="169854"/>
                    </a:lnTo>
                    <a:lnTo>
                      <a:pt x="628294" y="172668"/>
                    </a:lnTo>
                    <a:lnTo>
                      <a:pt x="628038" y="174203"/>
                    </a:lnTo>
                    <a:lnTo>
                      <a:pt x="628550" y="174971"/>
                    </a:lnTo>
                    <a:lnTo>
                      <a:pt x="630340" y="175482"/>
                    </a:lnTo>
                    <a:lnTo>
                      <a:pt x="629573" y="178552"/>
                    </a:lnTo>
                    <a:lnTo>
                      <a:pt x="628294" y="178552"/>
                    </a:lnTo>
                    <a:lnTo>
                      <a:pt x="627782" y="184180"/>
                    </a:lnTo>
                    <a:lnTo>
                      <a:pt x="627526" y="187762"/>
                    </a:lnTo>
                    <a:lnTo>
                      <a:pt x="627014" y="194157"/>
                    </a:lnTo>
                    <a:lnTo>
                      <a:pt x="625736" y="196715"/>
                    </a:lnTo>
                    <a:lnTo>
                      <a:pt x="624200" y="197227"/>
                    </a:lnTo>
                    <a:lnTo>
                      <a:pt x="621642" y="197994"/>
                    </a:lnTo>
                    <a:lnTo>
                      <a:pt x="617294" y="199529"/>
                    </a:lnTo>
                    <a:lnTo>
                      <a:pt x="614991" y="206692"/>
                    </a:lnTo>
                    <a:lnTo>
                      <a:pt x="622922" y="208739"/>
                    </a:lnTo>
                    <a:lnTo>
                      <a:pt x="621386" y="216925"/>
                    </a:lnTo>
                    <a:lnTo>
                      <a:pt x="625736" y="218716"/>
                    </a:lnTo>
                    <a:lnTo>
                      <a:pt x="629828" y="219739"/>
                    </a:lnTo>
                    <a:lnTo>
                      <a:pt x="626247" y="225111"/>
                    </a:lnTo>
                    <a:lnTo>
                      <a:pt x="627270" y="225623"/>
                    </a:lnTo>
                    <a:lnTo>
                      <a:pt x="626247" y="226902"/>
                    </a:lnTo>
                    <a:lnTo>
                      <a:pt x="629317" y="230739"/>
                    </a:lnTo>
                    <a:lnTo>
                      <a:pt x="630085" y="232530"/>
                    </a:lnTo>
                    <a:lnTo>
                      <a:pt x="632387" y="234832"/>
                    </a:lnTo>
                    <a:lnTo>
                      <a:pt x="629828" y="237391"/>
                    </a:lnTo>
                    <a:lnTo>
                      <a:pt x="632387" y="238926"/>
                    </a:lnTo>
                    <a:lnTo>
                      <a:pt x="634945" y="241484"/>
                    </a:lnTo>
                    <a:lnTo>
                      <a:pt x="637247" y="238158"/>
                    </a:lnTo>
                    <a:lnTo>
                      <a:pt x="639805" y="239693"/>
                    </a:lnTo>
                    <a:lnTo>
                      <a:pt x="635968" y="244554"/>
                    </a:lnTo>
                    <a:lnTo>
                      <a:pt x="639038" y="247112"/>
                    </a:lnTo>
                    <a:lnTo>
                      <a:pt x="643387" y="240716"/>
                    </a:lnTo>
                    <a:lnTo>
                      <a:pt x="645433" y="241995"/>
                    </a:lnTo>
                    <a:lnTo>
                      <a:pt x="646713" y="238414"/>
                    </a:lnTo>
                    <a:lnTo>
                      <a:pt x="649527" y="238926"/>
                    </a:lnTo>
                    <a:lnTo>
                      <a:pt x="648504" y="241995"/>
                    </a:lnTo>
                    <a:lnTo>
                      <a:pt x="645178" y="247879"/>
                    </a:lnTo>
                    <a:lnTo>
                      <a:pt x="648248" y="249926"/>
                    </a:lnTo>
                    <a:lnTo>
                      <a:pt x="650550" y="251461"/>
                    </a:lnTo>
                    <a:lnTo>
                      <a:pt x="652341" y="253763"/>
                    </a:lnTo>
                    <a:lnTo>
                      <a:pt x="650550" y="255554"/>
                    </a:lnTo>
                    <a:lnTo>
                      <a:pt x="649527" y="254786"/>
                    </a:lnTo>
                    <a:lnTo>
                      <a:pt x="647992" y="255042"/>
                    </a:lnTo>
                    <a:lnTo>
                      <a:pt x="646968" y="254019"/>
                    </a:lnTo>
                    <a:lnTo>
                      <a:pt x="645945" y="255554"/>
                    </a:lnTo>
                    <a:lnTo>
                      <a:pt x="644666" y="255042"/>
                    </a:lnTo>
                    <a:lnTo>
                      <a:pt x="643131" y="254786"/>
                    </a:lnTo>
                    <a:lnTo>
                      <a:pt x="641341" y="255554"/>
                    </a:lnTo>
                    <a:lnTo>
                      <a:pt x="640061" y="257089"/>
                    </a:lnTo>
                    <a:lnTo>
                      <a:pt x="641085" y="257600"/>
                    </a:lnTo>
                    <a:lnTo>
                      <a:pt x="641085" y="259391"/>
                    </a:lnTo>
                    <a:lnTo>
                      <a:pt x="640829" y="262461"/>
                    </a:lnTo>
                    <a:lnTo>
                      <a:pt x="639550" y="267322"/>
                    </a:lnTo>
                    <a:lnTo>
                      <a:pt x="636736" y="269112"/>
                    </a:lnTo>
                    <a:lnTo>
                      <a:pt x="638271" y="272694"/>
                    </a:lnTo>
                    <a:lnTo>
                      <a:pt x="636991" y="278836"/>
                    </a:lnTo>
                    <a:lnTo>
                      <a:pt x="640317" y="279859"/>
                    </a:lnTo>
                    <a:lnTo>
                      <a:pt x="646457" y="281906"/>
                    </a:lnTo>
                    <a:lnTo>
                      <a:pt x="644155" y="285999"/>
                    </a:lnTo>
                    <a:lnTo>
                      <a:pt x="641085" y="292906"/>
                    </a:lnTo>
                    <a:lnTo>
                      <a:pt x="641596" y="297255"/>
                    </a:lnTo>
                    <a:lnTo>
                      <a:pt x="642364" y="299302"/>
                    </a:lnTo>
                    <a:lnTo>
                      <a:pt x="645178" y="298790"/>
                    </a:lnTo>
                    <a:lnTo>
                      <a:pt x="646457" y="299046"/>
                    </a:lnTo>
                    <a:lnTo>
                      <a:pt x="650038" y="300581"/>
                    </a:lnTo>
                    <a:lnTo>
                      <a:pt x="649271" y="304162"/>
                    </a:lnTo>
                    <a:lnTo>
                      <a:pt x="653108" y="305185"/>
                    </a:lnTo>
                    <a:lnTo>
                      <a:pt x="656690" y="307488"/>
                    </a:lnTo>
                    <a:lnTo>
                      <a:pt x="661295" y="311069"/>
                    </a:lnTo>
                    <a:lnTo>
                      <a:pt x="662573" y="312093"/>
                    </a:lnTo>
                    <a:lnTo>
                      <a:pt x="662062" y="314651"/>
                    </a:lnTo>
                    <a:lnTo>
                      <a:pt x="662318" y="316953"/>
                    </a:lnTo>
                    <a:lnTo>
                      <a:pt x="661806" y="318232"/>
                    </a:lnTo>
                    <a:lnTo>
                      <a:pt x="664876" y="319256"/>
                    </a:lnTo>
                    <a:lnTo>
                      <a:pt x="665387" y="320535"/>
                    </a:lnTo>
                    <a:lnTo>
                      <a:pt x="664620" y="323349"/>
                    </a:lnTo>
                    <a:lnTo>
                      <a:pt x="668713" y="323860"/>
                    </a:lnTo>
                    <a:lnTo>
                      <a:pt x="669737" y="330256"/>
                    </a:lnTo>
                    <a:lnTo>
                      <a:pt x="675620" y="330256"/>
                    </a:lnTo>
                    <a:lnTo>
                      <a:pt x="678178" y="329488"/>
                    </a:lnTo>
                    <a:lnTo>
                      <a:pt x="681504" y="330256"/>
                    </a:lnTo>
                    <a:lnTo>
                      <a:pt x="681760" y="335372"/>
                    </a:lnTo>
                    <a:lnTo>
                      <a:pt x="681248" y="335372"/>
                    </a:lnTo>
                    <a:lnTo>
                      <a:pt x="680481" y="340489"/>
                    </a:lnTo>
                    <a:lnTo>
                      <a:pt x="683551" y="340744"/>
                    </a:lnTo>
                    <a:lnTo>
                      <a:pt x="683551" y="342791"/>
                    </a:lnTo>
                    <a:lnTo>
                      <a:pt x="686109" y="348163"/>
                    </a:lnTo>
                    <a:lnTo>
                      <a:pt x="687388" y="350977"/>
                    </a:lnTo>
                    <a:lnTo>
                      <a:pt x="690458" y="355070"/>
                    </a:lnTo>
                    <a:lnTo>
                      <a:pt x="688411" y="358908"/>
                    </a:lnTo>
                    <a:lnTo>
                      <a:pt x="686877" y="361210"/>
                    </a:lnTo>
                    <a:lnTo>
                      <a:pt x="685086" y="366838"/>
                    </a:lnTo>
                    <a:lnTo>
                      <a:pt x="681504" y="367861"/>
                    </a:lnTo>
                    <a:lnTo>
                      <a:pt x="679969" y="369396"/>
                    </a:lnTo>
                    <a:lnTo>
                      <a:pt x="679714" y="372210"/>
                    </a:lnTo>
                    <a:lnTo>
                      <a:pt x="676388" y="382443"/>
                    </a:lnTo>
                    <a:lnTo>
                      <a:pt x="679202" y="383466"/>
                    </a:lnTo>
                    <a:lnTo>
                      <a:pt x="681760" y="386025"/>
                    </a:lnTo>
                    <a:lnTo>
                      <a:pt x="683806" y="385001"/>
                    </a:lnTo>
                    <a:lnTo>
                      <a:pt x="685597" y="385001"/>
                    </a:lnTo>
                    <a:lnTo>
                      <a:pt x="686365" y="385769"/>
                    </a:lnTo>
                    <a:lnTo>
                      <a:pt x="689691" y="388071"/>
                    </a:lnTo>
                    <a:lnTo>
                      <a:pt x="690969" y="388327"/>
                    </a:lnTo>
                    <a:lnTo>
                      <a:pt x="691481" y="389350"/>
                    </a:lnTo>
                    <a:lnTo>
                      <a:pt x="694551" y="389862"/>
                    </a:lnTo>
                    <a:lnTo>
                      <a:pt x="695063" y="391141"/>
                    </a:lnTo>
                    <a:lnTo>
                      <a:pt x="697621" y="391141"/>
                    </a:lnTo>
                    <a:lnTo>
                      <a:pt x="696854" y="392676"/>
                    </a:lnTo>
                    <a:lnTo>
                      <a:pt x="698132" y="393955"/>
                    </a:lnTo>
                    <a:lnTo>
                      <a:pt x="699156" y="392420"/>
                    </a:lnTo>
                    <a:lnTo>
                      <a:pt x="700179" y="392932"/>
                    </a:lnTo>
                    <a:lnTo>
                      <a:pt x="699668" y="394978"/>
                    </a:lnTo>
                    <a:lnTo>
                      <a:pt x="701970" y="394722"/>
                    </a:lnTo>
                    <a:lnTo>
                      <a:pt x="703760" y="395234"/>
                    </a:lnTo>
                    <a:lnTo>
                      <a:pt x="704272" y="394211"/>
                    </a:lnTo>
                    <a:lnTo>
                      <a:pt x="705296" y="396257"/>
                    </a:lnTo>
                    <a:lnTo>
                      <a:pt x="707598" y="397792"/>
                    </a:lnTo>
                    <a:lnTo>
                      <a:pt x="708877" y="399583"/>
                    </a:lnTo>
                    <a:lnTo>
                      <a:pt x="708621" y="401630"/>
                    </a:lnTo>
                    <a:lnTo>
                      <a:pt x="709900" y="402909"/>
                    </a:lnTo>
                    <a:lnTo>
                      <a:pt x="708621" y="403932"/>
                    </a:lnTo>
                    <a:lnTo>
                      <a:pt x="707342" y="403420"/>
                    </a:lnTo>
                    <a:lnTo>
                      <a:pt x="706574" y="404188"/>
                    </a:lnTo>
                    <a:lnTo>
                      <a:pt x="707342" y="406490"/>
                    </a:lnTo>
                    <a:lnTo>
                      <a:pt x="708621" y="407513"/>
                    </a:lnTo>
                    <a:lnTo>
                      <a:pt x="707598" y="408281"/>
                    </a:lnTo>
                    <a:lnTo>
                      <a:pt x="708621" y="411862"/>
                    </a:lnTo>
                    <a:lnTo>
                      <a:pt x="708110" y="412374"/>
                    </a:lnTo>
                    <a:lnTo>
                      <a:pt x="701714" y="411351"/>
                    </a:lnTo>
                    <a:lnTo>
                      <a:pt x="701458" y="419281"/>
                    </a:lnTo>
                    <a:lnTo>
                      <a:pt x="698644" y="419793"/>
                    </a:lnTo>
                    <a:lnTo>
                      <a:pt x="697877" y="421839"/>
                    </a:lnTo>
                    <a:lnTo>
                      <a:pt x="700691" y="428491"/>
                    </a:lnTo>
                    <a:lnTo>
                      <a:pt x="695574" y="427979"/>
                    </a:lnTo>
                    <a:lnTo>
                      <a:pt x="694551" y="429002"/>
                    </a:lnTo>
                    <a:lnTo>
                      <a:pt x="694295" y="431816"/>
                    </a:lnTo>
                    <a:lnTo>
                      <a:pt x="690969" y="430281"/>
                    </a:lnTo>
                    <a:lnTo>
                      <a:pt x="689435" y="430537"/>
                    </a:lnTo>
                    <a:lnTo>
                      <a:pt x="688667" y="433349"/>
                    </a:lnTo>
                    <a:lnTo>
                      <a:pt x="690202" y="434116"/>
                    </a:lnTo>
                    <a:lnTo>
                      <a:pt x="690458" y="435139"/>
                    </a:lnTo>
                    <a:lnTo>
                      <a:pt x="687388" y="434628"/>
                    </a:lnTo>
                    <a:lnTo>
                      <a:pt x="682272" y="433860"/>
                    </a:lnTo>
                    <a:lnTo>
                      <a:pt x="679202" y="433095"/>
                    </a:lnTo>
                    <a:lnTo>
                      <a:pt x="679202" y="435395"/>
                    </a:lnTo>
                    <a:lnTo>
                      <a:pt x="676900" y="434628"/>
                    </a:lnTo>
                    <a:lnTo>
                      <a:pt x="673574" y="434116"/>
                    </a:lnTo>
                    <a:lnTo>
                      <a:pt x="669992" y="433095"/>
                    </a:lnTo>
                    <a:lnTo>
                      <a:pt x="667690" y="431816"/>
                    </a:lnTo>
                    <a:lnTo>
                      <a:pt x="664620" y="436163"/>
                    </a:lnTo>
                    <a:lnTo>
                      <a:pt x="661806" y="435139"/>
                    </a:lnTo>
                    <a:lnTo>
                      <a:pt x="661295" y="437442"/>
                    </a:lnTo>
                    <a:lnTo>
                      <a:pt x="660015" y="437442"/>
                    </a:lnTo>
                    <a:lnTo>
                      <a:pt x="659248" y="441279"/>
                    </a:lnTo>
                    <a:lnTo>
                      <a:pt x="656946" y="441023"/>
                    </a:lnTo>
                    <a:lnTo>
                      <a:pt x="655410" y="447163"/>
                    </a:lnTo>
                    <a:lnTo>
                      <a:pt x="654899" y="452791"/>
                    </a:lnTo>
                    <a:lnTo>
                      <a:pt x="653364" y="454326"/>
                    </a:lnTo>
                    <a:lnTo>
                      <a:pt x="651573" y="457651"/>
                    </a:lnTo>
                    <a:lnTo>
                      <a:pt x="651573" y="462768"/>
                    </a:lnTo>
                    <a:lnTo>
                      <a:pt x="652085" y="463535"/>
                    </a:lnTo>
                    <a:lnTo>
                      <a:pt x="652085" y="466349"/>
                    </a:lnTo>
                    <a:lnTo>
                      <a:pt x="652596" y="466605"/>
                    </a:lnTo>
                    <a:lnTo>
                      <a:pt x="651829" y="470187"/>
                    </a:lnTo>
                    <a:lnTo>
                      <a:pt x="651829" y="475815"/>
                    </a:lnTo>
                    <a:lnTo>
                      <a:pt x="651062" y="479140"/>
                    </a:lnTo>
                    <a:lnTo>
                      <a:pt x="654132" y="479908"/>
                    </a:lnTo>
                    <a:lnTo>
                      <a:pt x="653108" y="481187"/>
                    </a:lnTo>
                    <a:lnTo>
                      <a:pt x="652596" y="484513"/>
                    </a:lnTo>
                    <a:lnTo>
                      <a:pt x="651829" y="486303"/>
                    </a:lnTo>
                    <a:lnTo>
                      <a:pt x="650806" y="486815"/>
                    </a:lnTo>
                    <a:lnTo>
                      <a:pt x="650294" y="493211"/>
                    </a:lnTo>
                    <a:lnTo>
                      <a:pt x="654387" y="493722"/>
                    </a:lnTo>
                    <a:lnTo>
                      <a:pt x="657457" y="494745"/>
                    </a:lnTo>
                    <a:lnTo>
                      <a:pt x="657969" y="495257"/>
                    </a:lnTo>
                    <a:lnTo>
                      <a:pt x="657969" y="499606"/>
                    </a:lnTo>
                    <a:lnTo>
                      <a:pt x="656690" y="499606"/>
                    </a:lnTo>
                    <a:lnTo>
                      <a:pt x="657713" y="504978"/>
                    </a:lnTo>
                    <a:lnTo>
                      <a:pt x="657713" y="508815"/>
                    </a:lnTo>
                    <a:lnTo>
                      <a:pt x="660015" y="509583"/>
                    </a:lnTo>
                    <a:lnTo>
                      <a:pt x="661550" y="508815"/>
                    </a:lnTo>
                    <a:lnTo>
                      <a:pt x="662062" y="507536"/>
                    </a:lnTo>
                    <a:lnTo>
                      <a:pt x="664109" y="507536"/>
                    </a:lnTo>
                    <a:lnTo>
                      <a:pt x="664876" y="509327"/>
                    </a:lnTo>
                    <a:lnTo>
                      <a:pt x="663085" y="512397"/>
                    </a:lnTo>
                    <a:lnTo>
                      <a:pt x="664876" y="512653"/>
                    </a:lnTo>
                    <a:lnTo>
                      <a:pt x="664364" y="519048"/>
                    </a:lnTo>
                    <a:lnTo>
                      <a:pt x="663085" y="519048"/>
                    </a:lnTo>
                    <a:lnTo>
                      <a:pt x="662318" y="522374"/>
                    </a:lnTo>
                    <a:lnTo>
                      <a:pt x="662318" y="525956"/>
                    </a:lnTo>
                    <a:lnTo>
                      <a:pt x="663341" y="526723"/>
                    </a:lnTo>
                    <a:lnTo>
                      <a:pt x="661806" y="532607"/>
                    </a:lnTo>
                    <a:lnTo>
                      <a:pt x="660783" y="534909"/>
                    </a:lnTo>
                    <a:lnTo>
                      <a:pt x="660527" y="536956"/>
                    </a:lnTo>
                    <a:lnTo>
                      <a:pt x="660015" y="539258"/>
                    </a:lnTo>
                    <a:lnTo>
                      <a:pt x="656690" y="550258"/>
                    </a:lnTo>
                    <a:lnTo>
                      <a:pt x="656434" y="550002"/>
                    </a:lnTo>
                    <a:lnTo>
                      <a:pt x="653876" y="557933"/>
                    </a:lnTo>
                    <a:lnTo>
                      <a:pt x="652852" y="561259"/>
                    </a:lnTo>
                    <a:lnTo>
                      <a:pt x="652596" y="563049"/>
                    </a:lnTo>
                    <a:lnTo>
                      <a:pt x="655410" y="565863"/>
                    </a:lnTo>
                    <a:lnTo>
                      <a:pt x="656178" y="569189"/>
                    </a:lnTo>
                    <a:lnTo>
                      <a:pt x="654387" y="576096"/>
                    </a:lnTo>
                    <a:lnTo>
                      <a:pt x="654387" y="578143"/>
                    </a:lnTo>
                    <a:lnTo>
                      <a:pt x="653364" y="580445"/>
                    </a:lnTo>
                    <a:lnTo>
                      <a:pt x="652341" y="587096"/>
                    </a:lnTo>
                    <a:lnTo>
                      <a:pt x="652596" y="589655"/>
                    </a:lnTo>
                    <a:lnTo>
                      <a:pt x="649015" y="589655"/>
                    </a:lnTo>
                    <a:lnTo>
                      <a:pt x="647224" y="588120"/>
                    </a:lnTo>
                    <a:lnTo>
                      <a:pt x="645690" y="587608"/>
                    </a:lnTo>
                    <a:lnTo>
                      <a:pt x="643643" y="587352"/>
                    </a:lnTo>
                    <a:lnTo>
                      <a:pt x="642108" y="586585"/>
                    </a:lnTo>
                    <a:lnTo>
                      <a:pt x="640829" y="586329"/>
                    </a:lnTo>
                    <a:lnTo>
                      <a:pt x="639805" y="587096"/>
                    </a:lnTo>
                    <a:lnTo>
                      <a:pt x="640317" y="588887"/>
                    </a:lnTo>
                    <a:lnTo>
                      <a:pt x="640317" y="591957"/>
                    </a:lnTo>
                    <a:lnTo>
                      <a:pt x="641341" y="594004"/>
                    </a:lnTo>
                    <a:lnTo>
                      <a:pt x="642876" y="595283"/>
                    </a:lnTo>
                    <a:lnTo>
                      <a:pt x="642876" y="596562"/>
                    </a:lnTo>
                    <a:lnTo>
                      <a:pt x="643643" y="600655"/>
                    </a:lnTo>
                    <a:lnTo>
                      <a:pt x="643387" y="602957"/>
                    </a:lnTo>
                    <a:lnTo>
                      <a:pt x="644410" y="603213"/>
                    </a:lnTo>
                    <a:lnTo>
                      <a:pt x="643131" y="609097"/>
                    </a:lnTo>
                    <a:lnTo>
                      <a:pt x="640573" y="609609"/>
                    </a:lnTo>
                    <a:lnTo>
                      <a:pt x="640573" y="611911"/>
                    </a:lnTo>
                    <a:lnTo>
                      <a:pt x="639550" y="612934"/>
                    </a:lnTo>
                    <a:lnTo>
                      <a:pt x="639550" y="615492"/>
                    </a:lnTo>
                    <a:lnTo>
                      <a:pt x="640573" y="617539"/>
                    </a:lnTo>
                    <a:lnTo>
                      <a:pt x="641596" y="620609"/>
                    </a:lnTo>
                    <a:lnTo>
                      <a:pt x="644155" y="620865"/>
                    </a:lnTo>
                    <a:lnTo>
                      <a:pt x="643643" y="631098"/>
                    </a:lnTo>
                    <a:lnTo>
                      <a:pt x="659504" y="634423"/>
                    </a:lnTo>
                    <a:lnTo>
                      <a:pt x="659248" y="636214"/>
                    </a:lnTo>
                    <a:lnTo>
                      <a:pt x="658481" y="638772"/>
                    </a:lnTo>
                    <a:lnTo>
                      <a:pt x="665132" y="640819"/>
                    </a:lnTo>
                    <a:lnTo>
                      <a:pt x="670760" y="643633"/>
                    </a:lnTo>
                    <a:lnTo>
                      <a:pt x="680225" y="647214"/>
                    </a:lnTo>
                    <a:lnTo>
                      <a:pt x="679714" y="651563"/>
                    </a:lnTo>
                    <a:lnTo>
                      <a:pt x="672550" y="652586"/>
                    </a:lnTo>
                    <a:lnTo>
                      <a:pt x="671527" y="653354"/>
                    </a:lnTo>
                    <a:lnTo>
                      <a:pt x="669481" y="656935"/>
                    </a:lnTo>
                    <a:lnTo>
                      <a:pt x="671015" y="658470"/>
                    </a:lnTo>
                    <a:lnTo>
                      <a:pt x="672295" y="658470"/>
                    </a:lnTo>
                    <a:lnTo>
                      <a:pt x="672295" y="666401"/>
                    </a:lnTo>
                    <a:lnTo>
                      <a:pt x="672550" y="669982"/>
                    </a:lnTo>
                    <a:lnTo>
                      <a:pt x="672295" y="673052"/>
                    </a:lnTo>
                    <a:lnTo>
                      <a:pt x="668969" y="679447"/>
                    </a:lnTo>
                    <a:lnTo>
                      <a:pt x="668457" y="681750"/>
                    </a:lnTo>
                    <a:lnTo>
                      <a:pt x="668969" y="684052"/>
                    </a:lnTo>
                    <a:lnTo>
                      <a:pt x="671015" y="686099"/>
                    </a:lnTo>
                    <a:lnTo>
                      <a:pt x="675620" y="687889"/>
                    </a:lnTo>
                    <a:lnTo>
                      <a:pt x="674086" y="692494"/>
                    </a:lnTo>
                    <a:lnTo>
                      <a:pt x="674853" y="695564"/>
                    </a:lnTo>
                    <a:lnTo>
                      <a:pt x="677667" y="696843"/>
                    </a:lnTo>
                    <a:lnTo>
                      <a:pt x="679969" y="696587"/>
                    </a:lnTo>
                    <a:lnTo>
                      <a:pt x="681248" y="698378"/>
                    </a:lnTo>
                    <a:lnTo>
                      <a:pt x="680737" y="698890"/>
                    </a:lnTo>
                    <a:lnTo>
                      <a:pt x="682016" y="700169"/>
                    </a:lnTo>
                    <a:lnTo>
                      <a:pt x="683295" y="702983"/>
                    </a:lnTo>
                    <a:lnTo>
                      <a:pt x="683039" y="705285"/>
                    </a:lnTo>
                    <a:lnTo>
                      <a:pt x="682016" y="710146"/>
                    </a:lnTo>
                    <a:lnTo>
                      <a:pt x="679969" y="709890"/>
                    </a:lnTo>
                    <a:lnTo>
                      <a:pt x="679458" y="711681"/>
                    </a:lnTo>
                    <a:lnTo>
                      <a:pt x="680481" y="715006"/>
                    </a:lnTo>
                    <a:lnTo>
                      <a:pt x="680992" y="715774"/>
                    </a:lnTo>
                    <a:lnTo>
                      <a:pt x="682528" y="718332"/>
                    </a:lnTo>
                    <a:lnTo>
                      <a:pt x="682528" y="719611"/>
                    </a:lnTo>
                    <a:lnTo>
                      <a:pt x="683295" y="722169"/>
                    </a:lnTo>
                    <a:lnTo>
                      <a:pt x="684318" y="722681"/>
                    </a:lnTo>
                    <a:lnTo>
                      <a:pt x="686877" y="721402"/>
                    </a:lnTo>
                    <a:lnTo>
                      <a:pt x="687644" y="720123"/>
                    </a:lnTo>
                    <a:lnTo>
                      <a:pt x="689179" y="718332"/>
                    </a:lnTo>
                    <a:lnTo>
                      <a:pt x="688923" y="716797"/>
                    </a:lnTo>
                    <a:lnTo>
                      <a:pt x="690202" y="715006"/>
                    </a:lnTo>
                    <a:lnTo>
                      <a:pt x="689179" y="711681"/>
                    </a:lnTo>
                    <a:lnTo>
                      <a:pt x="690969" y="710658"/>
                    </a:lnTo>
                    <a:lnTo>
                      <a:pt x="690714" y="708099"/>
                    </a:lnTo>
                    <a:lnTo>
                      <a:pt x="693272" y="708355"/>
                    </a:lnTo>
                    <a:lnTo>
                      <a:pt x="693528" y="710402"/>
                    </a:lnTo>
                    <a:lnTo>
                      <a:pt x="695319" y="711936"/>
                    </a:lnTo>
                    <a:lnTo>
                      <a:pt x="696597" y="711169"/>
                    </a:lnTo>
                    <a:lnTo>
                      <a:pt x="697365" y="711425"/>
                    </a:lnTo>
                    <a:lnTo>
                      <a:pt x="698644" y="713727"/>
                    </a:lnTo>
                    <a:lnTo>
                      <a:pt x="701202" y="715006"/>
                    </a:lnTo>
                    <a:lnTo>
                      <a:pt x="701458" y="716285"/>
                    </a:lnTo>
                    <a:lnTo>
                      <a:pt x="701458" y="719099"/>
                    </a:lnTo>
                    <a:lnTo>
                      <a:pt x="701714" y="723704"/>
                    </a:lnTo>
                    <a:lnTo>
                      <a:pt x="703249" y="728821"/>
                    </a:lnTo>
                    <a:lnTo>
                      <a:pt x="704784" y="732402"/>
                    </a:lnTo>
                    <a:lnTo>
                      <a:pt x="705807" y="732914"/>
                    </a:lnTo>
                    <a:lnTo>
                      <a:pt x="707342" y="732402"/>
                    </a:lnTo>
                    <a:lnTo>
                      <a:pt x="711435" y="732146"/>
                    </a:lnTo>
                    <a:lnTo>
                      <a:pt x="712202" y="732146"/>
                    </a:lnTo>
                    <a:lnTo>
                      <a:pt x="714249" y="733681"/>
                    </a:lnTo>
                    <a:lnTo>
                      <a:pt x="714249" y="735728"/>
                    </a:lnTo>
                    <a:lnTo>
                      <a:pt x="715273" y="738286"/>
                    </a:lnTo>
                    <a:lnTo>
                      <a:pt x="715528" y="740077"/>
                    </a:lnTo>
                    <a:lnTo>
                      <a:pt x="716551" y="740844"/>
                    </a:lnTo>
                    <a:lnTo>
                      <a:pt x="721668" y="740077"/>
                    </a:lnTo>
                    <a:lnTo>
                      <a:pt x="723970" y="739053"/>
                    </a:lnTo>
                    <a:lnTo>
                      <a:pt x="725250" y="739309"/>
                    </a:lnTo>
                    <a:lnTo>
                      <a:pt x="727296" y="741356"/>
                    </a:lnTo>
                    <a:lnTo>
                      <a:pt x="728319" y="744170"/>
                    </a:lnTo>
                    <a:lnTo>
                      <a:pt x="730110" y="757728"/>
                    </a:lnTo>
                    <a:lnTo>
                      <a:pt x="730366" y="764124"/>
                    </a:lnTo>
                    <a:lnTo>
                      <a:pt x="732156" y="765403"/>
                    </a:lnTo>
                    <a:lnTo>
                      <a:pt x="731645" y="766682"/>
                    </a:lnTo>
                    <a:lnTo>
                      <a:pt x="733947" y="776403"/>
                    </a:lnTo>
                    <a:lnTo>
                      <a:pt x="734459" y="781520"/>
                    </a:lnTo>
                    <a:lnTo>
                      <a:pt x="737273" y="788427"/>
                    </a:lnTo>
                    <a:lnTo>
                      <a:pt x="737784" y="790217"/>
                    </a:lnTo>
                    <a:lnTo>
                      <a:pt x="737784" y="793799"/>
                    </a:lnTo>
                    <a:lnTo>
                      <a:pt x="736761" y="795590"/>
                    </a:lnTo>
                    <a:lnTo>
                      <a:pt x="735482" y="796101"/>
                    </a:lnTo>
                    <a:lnTo>
                      <a:pt x="731389" y="796869"/>
                    </a:lnTo>
                    <a:lnTo>
                      <a:pt x="726528" y="796357"/>
                    </a:lnTo>
                    <a:lnTo>
                      <a:pt x="727808" y="790473"/>
                    </a:lnTo>
                    <a:lnTo>
                      <a:pt x="728064" y="786124"/>
                    </a:lnTo>
                    <a:lnTo>
                      <a:pt x="729087" y="785613"/>
                    </a:lnTo>
                    <a:lnTo>
                      <a:pt x="729854" y="783822"/>
                    </a:lnTo>
                    <a:lnTo>
                      <a:pt x="731133" y="782543"/>
                    </a:lnTo>
                    <a:lnTo>
                      <a:pt x="731133" y="780496"/>
                    </a:lnTo>
                    <a:lnTo>
                      <a:pt x="732156" y="778961"/>
                    </a:lnTo>
                    <a:lnTo>
                      <a:pt x="730110" y="777938"/>
                    </a:lnTo>
                    <a:lnTo>
                      <a:pt x="729342" y="776659"/>
                    </a:lnTo>
                    <a:lnTo>
                      <a:pt x="727552" y="776403"/>
                    </a:lnTo>
                    <a:lnTo>
                      <a:pt x="726784" y="775124"/>
                    </a:lnTo>
                    <a:lnTo>
                      <a:pt x="724993" y="775636"/>
                    </a:lnTo>
                    <a:lnTo>
                      <a:pt x="725250" y="768984"/>
                    </a:lnTo>
                    <a:lnTo>
                      <a:pt x="722947" y="770519"/>
                    </a:lnTo>
                    <a:lnTo>
                      <a:pt x="721412" y="773077"/>
                    </a:lnTo>
                    <a:lnTo>
                      <a:pt x="721156" y="775380"/>
                    </a:lnTo>
                    <a:lnTo>
                      <a:pt x="719365" y="776659"/>
                    </a:lnTo>
                    <a:lnTo>
                      <a:pt x="716807" y="777426"/>
                    </a:lnTo>
                    <a:lnTo>
                      <a:pt x="717831" y="778706"/>
                    </a:lnTo>
                    <a:lnTo>
                      <a:pt x="715528" y="779729"/>
                    </a:lnTo>
                    <a:lnTo>
                      <a:pt x="711947" y="780496"/>
                    </a:lnTo>
                    <a:lnTo>
                      <a:pt x="712714" y="782031"/>
                    </a:lnTo>
                    <a:lnTo>
                      <a:pt x="714505" y="784334"/>
                    </a:lnTo>
                    <a:lnTo>
                      <a:pt x="712970" y="785101"/>
                    </a:lnTo>
                    <a:lnTo>
                      <a:pt x="712202" y="790473"/>
                    </a:lnTo>
                    <a:lnTo>
                      <a:pt x="710668" y="792520"/>
                    </a:lnTo>
                    <a:lnTo>
                      <a:pt x="709900" y="794566"/>
                    </a:lnTo>
                    <a:lnTo>
                      <a:pt x="712202" y="794822"/>
                    </a:lnTo>
                    <a:lnTo>
                      <a:pt x="715273" y="795590"/>
                    </a:lnTo>
                    <a:lnTo>
                      <a:pt x="715017" y="797380"/>
                    </a:lnTo>
                    <a:lnTo>
                      <a:pt x="718342" y="799683"/>
                    </a:lnTo>
                    <a:lnTo>
                      <a:pt x="718342" y="802241"/>
                    </a:lnTo>
                    <a:lnTo>
                      <a:pt x="717063" y="803008"/>
                    </a:lnTo>
                    <a:lnTo>
                      <a:pt x="717063" y="805055"/>
                    </a:lnTo>
                    <a:lnTo>
                      <a:pt x="714249" y="805311"/>
                    </a:lnTo>
                    <a:lnTo>
                      <a:pt x="714249" y="807357"/>
                    </a:lnTo>
                    <a:lnTo>
                      <a:pt x="717063" y="807357"/>
                    </a:lnTo>
                    <a:lnTo>
                      <a:pt x="716551" y="810683"/>
                    </a:lnTo>
                    <a:lnTo>
                      <a:pt x="718854" y="810683"/>
                    </a:lnTo>
                    <a:lnTo>
                      <a:pt x="716807" y="812985"/>
                    </a:lnTo>
                    <a:lnTo>
                      <a:pt x="715784" y="816055"/>
                    </a:lnTo>
                    <a:lnTo>
                      <a:pt x="714249" y="816823"/>
                    </a:lnTo>
                    <a:lnTo>
                      <a:pt x="713482" y="818613"/>
                    </a:lnTo>
                    <a:lnTo>
                      <a:pt x="711947" y="819893"/>
                    </a:lnTo>
                    <a:lnTo>
                      <a:pt x="712714" y="820660"/>
                    </a:lnTo>
                    <a:lnTo>
                      <a:pt x="711691" y="822707"/>
                    </a:lnTo>
                    <a:lnTo>
                      <a:pt x="712714" y="825521"/>
                    </a:lnTo>
                    <a:lnTo>
                      <a:pt x="711435" y="830893"/>
                    </a:lnTo>
                    <a:lnTo>
                      <a:pt x="711691" y="832172"/>
                    </a:lnTo>
                    <a:lnTo>
                      <a:pt x="710412" y="833963"/>
                    </a:lnTo>
                    <a:lnTo>
                      <a:pt x="710156" y="837544"/>
                    </a:lnTo>
                    <a:lnTo>
                      <a:pt x="708877" y="838312"/>
                    </a:lnTo>
                    <a:lnTo>
                      <a:pt x="708621" y="841893"/>
                    </a:lnTo>
                    <a:lnTo>
                      <a:pt x="709900" y="843172"/>
                    </a:lnTo>
                    <a:lnTo>
                      <a:pt x="708877" y="845730"/>
                    </a:lnTo>
                    <a:lnTo>
                      <a:pt x="708877" y="847009"/>
                    </a:lnTo>
                    <a:lnTo>
                      <a:pt x="707854" y="847777"/>
                    </a:lnTo>
                    <a:lnTo>
                      <a:pt x="707086" y="851614"/>
                    </a:lnTo>
                    <a:lnTo>
                      <a:pt x="706319" y="852893"/>
                    </a:lnTo>
                    <a:lnTo>
                      <a:pt x="705807" y="855196"/>
                    </a:lnTo>
                    <a:lnTo>
                      <a:pt x="705296" y="855963"/>
                    </a:lnTo>
                    <a:lnTo>
                      <a:pt x="705296" y="858010"/>
                    </a:lnTo>
                    <a:lnTo>
                      <a:pt x="703249" y="860824"/>
                    </a:lnTo>
                    <a:lnTo>
                      <a:pt x="703505" y="863638"/>
                    </a:lnTo>
                    <a:lnTo>
                      <a:pt x="702482" y="865428"/>
                    </a:lnTo>
                    <a:lnTo>
                      <a:pt x="700435" y="865684"/>
                    </a:lnTo>
                    <a:lnTo>
                      <a:pt x="699668" y="866452"/>
                    </a:lnTo>
                    <a:lnTo>
                      <a:pt x="698644" y="869266"/>
                    </a:lnTo>
                    <a:lnTo>
                      <a:pt x="700435" y="872591"/>
                    </a:lnTo>
                    <a:lnTo>
                      <a:pt x="701458" y="874126"/>
                    </a:lnTo>
                    <a:lnTo>
                      <a:pt x="700946" y="877452"/>
                    </a:lnTo>
                    <a:lnTo>
                      <a:pt x="699156" y="878987"/>
                    </a:lnTo>
                    <a:lnTo>
                      <a:pt x="698900" y="880266"/>
                    </a:lnTo>
                    <a:lnTo>
                      <a:pt x="697365" y="881801"/>
                    </a:lnTo>
                    <a:lnTo>
                      <a:pt x="698132" y="882568"/>
                    </a:lnTo>
                    <a:lnTo>
                      <a:pt x="697365" y="885894"/>
                    </a:lnTo>
                    <a:lnTo>
                      <a:pt x="695830" y="888452"/>
                    </a:lnTo>
                    <a:lnTo>
                      <a:pt x="694807" y="888708"/>
                    </a:lnTo>
                    <a:lnTo>
                      <a:pt x="694295" y="890499"/>
                    </a:lnTo>
                    <a:lnTo>
                      <a:pt x="692505" y="891266"/>
                    </a:lnTo>
                    <a:lnTo>
                      <a:pt x="692505" y="892545"/>
                    </a:lnTo>
                    <a:lnTo>
                      <a:pt x="693272" y="893824"/>
                    </a:lnTo>
                    <a:lnTo>
                      <a:pt x="693272" y="895104"/>
                    </a:lnTo>
                    <a:lnTo>
                      <a:pt x="692505" y="896127"/>
                    </a:lnTo>
                    <a:lnTo>
                      <a:pt x="692760" y="898941"/>
                    </a:lnTo>
                    <a:lnTo>
                      <a:pt x="693783" y="900987"/>
                    </a:lnTo>
                    <a:lnTo>
                      <a:pt x="694295" y="902778"/>
                    </a:lnTo>
                    <a:lnTo>
                      <a:pt x="695319" y="903546"/>
                    </a:lnTo>
                    <a:lnTo>
                      <a:pt x="695574" y="905336"/>
                    </a:lnTo>
                    <a:lnTo>
                      <a:pt x="696597" y="906360"/>
                    </a:lnTo>
                    <a:lnTo>
                      <a:pt x="696854" y="909174"/>
                    </a:lnTo>
                    <a:lnTo>
                      <a:pt x="697877" y="910964"/>
                    </a:lnTo>
                    <a:lnTo>
                      <a:pt x="698132" y="913267"/>
                    </a:lnTo>
                    <a:lnTo>
                      <a:pt x="699923" y="914290"/>
                    </a:lnTo>
                    <a:lnTo>
                      <a:pt x="699668" y="916337"/>
                    </a:lnTo>
                    <a:lnTo>
                      <a:pt x="700691" y="917616"/>
                    </a:lnTo>
                    <a:lnTo>
                      <a:pt x="699411" y="918639"/>
                    </a:lnTo>
                    <a:lnTo>
                      <a:pt x="699411" y="921197"/>
                    </a:lnTo>
                    <a:lnTo>
                      <a:pt x="699923" y="922220"/>
                    </a:lnTo>
                    <a:lnTo>
                      <a:pt x="701202" y="922476"/>
                    </a:lnTo>
                    <a:lnTo>
                      <a:pt x="705807" y="926314"/>
                    </a:lnTo>
                    <a:lnTo>
                      <a:pt x="706574" y="928104"/>
                    </a:lnTo>
                    <a:lnTo>
                      <a:pt x="706574" y="930663"/>
                    </a:lnTo>
                    <a:lnTo>
                      <a:pt x="708110" y="931686"/>
                    </a:lnTo>
                    <a:lnTo>
                      <a:pt x="708365" y="933988"/>
                    </a:lnTo>
                    <a:lnTo>
                      <a:pt x="707598" y="934756"/>
                    </a:lnTo>
                    <a:lnTo>
                      <a:pt x="707598" y="937826"/>
                    </a:lnTo>
                    <a:lnTo>
                      <a:pt x="707086" y="939105"/>
                    </a:lnTo>
                    <a:lnTo>
                      <a:pt x="707342" y="941151"/>
                    </a:lnTo>
                    <a:lnTo>
                      <a:pt x="706830" y="942942"/>
                    </a:lnTo>
                    <a:lnTo>
                      <a:pt x="707598" y="943709"/>
                    </a:lnTo>
                    <a:lnTo>
                      <a:pt x="709133" y="944221"/>
                    </a:lnTo>
                    <a:lnTo>
                      <a:pt x="709900" y="944988"/>
                    </a:lnTo>
                    <a:lnTo>
                      <a:pt x="710412" y="947291"/>
                    </a:lnTo>
                    <a:lnTo>
                      <a:pt x="709388" y="948570"/>
                    </a:lnTo>
                    <a:lnTo>
                      <a:pt x="710156" y="951896"/>
                    </a:lnTo>
                    <a:lnTo>
                      <a:pt x="712459" y="954965"/>
                    </a:lnTo>
                    <a:lnTo>
                      <a:pt x="713993" y="955989"/>
                    </a:lnTo>
                    <a:lnTo>
                      <a:pt x="713737" y="958035"/>
                    </a:lnTo>
                    <a:lnTo>
                      <a:pt x="715528" y="959059"/>
                    </a:lnTo>
                    <a:lnTo>
                      <a:pt x="716807" y="960849"/>
                    </a:lnTo>
                    <a:lnTo>
                      <a:pt x="715273" y="964175"/>
                    </a:lnTo>
                    <a:lnTo>
                      <a:pt x="712202" y="964942"/>
                    </a:lnTo>
                    <a:lnTo>
                      <a:pt x="711179" y="968524"/>
                    </a:lnTo>
                    <a:lnTo>
                      <a:pt x="709645" y="971082"/>
                    </a:lnTo>
                    <a:lnTo>
                      <a:pt x="708877" y="973896"/>
                    </a:lnTo>
                    <a:lnTo>
                      <a:pt x="709388" y="974152"/>
                    </a:lnTo>
                    <a:lnTo>
                      <a:pt x="709388" y="975943"/>
                    </a:lnTo>
                    <a:lnTo>
                      <a:pt x="711179" y="977478"/>
                    </a:lnTo>
                    <a:lnTo>
                      <a:pt x="713482" y="977733"/>
                    </a:lnTo>
                    <a:lnTo>
                      <a:pt x="714249" y="979780"/>
                    </a:lnTo>
                    <a:lnTo>
                      <a:pt x="714505" y="981315"/>
                    </a:lnTo>
                    <a:lnTo>
                      <a:pt x="713993" y="983873"/>
                    </a:lnTo>
                    <a:lnTo>
                      <a:pt x="714249" y="985408"/>
                    </a:lnTo>
                    <a:lnTo>
                      <a:pt x="716296" y="988989"/>
                    </a:lnTo>
                    <a:lnTo>
                      <a:pt x="716551" y="990013"/>
                    </a:lnTo>
                    <a:lnTo>
                      <a:pt x="716807" y="994618"/>
                    </a:lnTo>
                    <a:lnTo>
                      <a:pt x="715273" y="995641"/>
                    </a:lnTo>
                    <a:lnTo>
                      <a:pt x="716551" y="997176"/>
                    </a:lnTo>
                    <a:lnTo>
                      <a:pt x="716551" y="1000501"/>
                    </a:lnTo>
                    <a:lnTo>
                      <a:pt x="717575" y="1002036"/>
                    </a:lnTo>
                    <a:lnTo>
                      <a:pt x="719110" y="1005362"/>
                    </a:lnTo>
                    <a:lnTo>
                      <a:pt x="720645" y="1006129"/>
                    </a:lnTo>
                    <a:lnTo>
                      <a:pt x="720645" y="1021223"/>
                    </a:lnTo>
                    <a:lnTo>
                      <a:pt x="721156" y="1024548"/>
                    </a:lnTo>
                    <a:lnTo>
                      <a:pt x="709388" y="1027362"/>
                    </a:lnTo>
                    <a:lnTo>
                      <a:pt x="700946" y="1025828"/>
                    </a:lnTo>
                    <a:lnTo>
                      <a:pt x="700691" y="1027618"/>
                    </a:lnTo>
                    <a:lnTo>
                      <a:pt x="699668" y="1029409"/>
                    </a:lnTo>
                    <a:lnTo>
                      <a:pt x="699156" y="1031711"/>
                    </a:lnTo>
                    <a:lnTo>
                      <a:pt x="702226" y="1032479"/>
                    </a:lnTo>
                    <a:lnTo>
                      <a:pt x="702482" y="1037595"/>
                    </a:lnTo>
                    <a:lnTo>
                      <a:pt x="699411" y="1036572"/>
                    </a:lnTo>
                    <a:lnTo>
                      <a:pt x="698388" y="1036060"/>
                    </a:lnTo>
                    <a:lnTo>
                      <a:pt x="693016" y="1037339"/>
                    </a:lnTo>
                    <a:lnTo>
                      <a:pt x="686877" y="1033246"/>
                    </a:lnTo>
                    <a:lnTo>
                      <a:pt x="685597" y="1031455"/>
                    </a:lnTo>
                    <a:lnTo>
                      <a:pt x="685086" y="1029665"/>
                    </a:lnTo>
                    <a:lnTo>
                      <a:pt x="682272" y="1026851"/>
                    </a:lnTo>
                    <a:lnTo>
                      <a:pt x="680737" y="1026595"/>
                    </a:lnTo>
                    <a:lnTo>
                      <a:pt x="678434" y="1027362"/>
                    </a:lnTo>
                    <a:lnTo>
                      <a:pt x="676132" y="1027618"/>
                    </a:lnTo>
                    <a:lnTo>
                      <a:pt x="673574" y="1025828"/>
                    </a:lnTo>
                    <a:lnTo>
                      <a:pt x="670248" y="1026083"/>
                    </a:lnTo>
                    <a:lnTo>
                      <a:pt x="668969" y="1025572"/>
                    </a:lnTo>
                    <a:lnTo>
                      <a:pt x="667946" y="1024293"/>
                    </a:lnTo>
                    <a:lnTo>
                      <a:pt x="667178" y="1019432"/>
                    </a:lnTo>
                    <a:lnTo>
                      <a:pt x="662829" y="1018153"/>
                    </a:lnTo>
                    <a:lnTo>
                      <a:pt x="659248" y="1017130"/>
                    </a:lnTo>
                    <a:lnTo>
                      <a:pt x="655155" y="1015339"/>
                    </a:lnTo>
                    <a:lnTo>
                      <a:pt x="654132" y="1011246"/>
                    </a:lnTo>
                    <a:lnTo>
                      <a:pt x="650806" y="1009711"/>
                    </a:lnTo>
                    <a:lnTo>
                      <a:pt x="646713" y="1008150"/>
                    </a:lnTo>
                    <a:lnTo>
                      <a:pt x="647224" y="1000732"/>
                    </a:lnTo>
                    <a:lnTo>
                      <a:pt x="645945" y="999734"/>
                    </a:lnTo>
                    <a:lnTo>
                      <a:pt x="640829" y="998941"/>
                    </a:lnTo>
                    <a:lnTo>
                      <a:pt x="636480" y="999197"/>
                    </a:lnTo>
                    <a:lnTo>
                      <a:pt x="605014" y="996664"/>
                    </a:lnTo>
                    <a:lnTo>
                      <a:pt x="602456" y="995615"/>
                    </a:lnTo>
                    <a:lnTo>
                      <a:pt x="601944" y="992315"/>
                    </a:lnTo>
                    <a:lnTo>
                      <a:pt x="600921" y="989220"/>
                    </a:lnTo>
                    <a:lnTo>
                      <a:pt x="600409" y="987173"/>
                    </a:lnTo>
                    <a:lnTo>
                      <a:pt x="598874" y="986150"/>
                    </a:lnTo>
                    <a:lnTo>
                      <a:pt x="596316" y="985638"/>
                    </a:lnTo>
                    <a:lnTo>
                      <a:pt x="594781" y="985638"/>
                    </a:lnTo>
                    <a:lnTo>
                      <a:pt x="592223" y="987710"/>
                    </a:lnTo>
                    <a:lnTo>
                      <a:pt x="589153" y="991778"/>
                    </a:lnTo>
                    <a:lnTo>
                      <a:pt x="588386" y="992545"/>
                    </a:lnTo>
                    <a:lnTo>
                      <a:pt x="586595" y="995615"/>
                    </a:lnTo>
                    <a:lnTo>
                      <a:pt x="586339" y="997687"/>
                    </a:lnTo>
                    <a:lnTo>
                      <a:pt x="585572" y="999478"/>
                    </a:lnTo>
                    <a:lnTo>
                      <a:pt x="585572" y="1003060"/>
                    </a:lnTo>
                    <a:lnTo>
                      <a:pt x="585060" y="1004339"/>
                    </a:lnTo>
                    <a:lnTo>
                      <a:pt x="583781" y="1005592"/>
                    </a:lnTo>
                    <a:lnTo>
                      <a:pt x="583525" y="1007383"/>
                    </a:lnTo>
                    <a:lnTo>
                      <a:pt x="581223" y="1012269"/>
                    </a:lnTo>
                    <a:lnTo>
                      <a:pt x="580200" y="1011988"/>
                    </a:lnTo>
                    <a:lnTo>
                      <a:pt x="577897" y="1010197"/>
                    </a:lnTo>
                    <a:lnTo>
                      <a:pt x="571502" y="1008688"/>
                    </a:lnTo>
                    <a:lnTo>
                      <a:pt x="570734" y="1008406"/>
                    </a:lnTo>
                    <a:lnTo>
                      <a:pt x="567153" y="1006897"/>
                    </a:lnTo>
                    <a:lnTo>
                      <a:pt x="563059" y="1006129"/>
                    </a:lnTo>
                    <a:lnTo>
                      <a:pt x="562036" y="1006129"/>
                    </a:lnTo>
                    <a:lnTo>
                      <a:pt x="557687" y="1005336"/>
                    </a:lnTo>
                    <a:lnTo>
                      <a:pt x="554618" y="1007383"/>
                    </a:lnTo>
                    <a:lnTo>
                      <a:pt x="553339" y="1009174"/>
                    </a:lnTo>
                    <a:lnTo>
                      <a:pt x="552059" y="1010197"/>
                    </a:lnTo>
                    <a:lnTo>
                      <a:pt x="550013" y="1014060"/>
                    </a:lnTo>
                    <a:lnTo>
                      <a:pt x="548990" y="1014060"/>
                    </a:lnTo>
                    <a:lnTo>
                      <a:pt x="541059" y="1011732"/>
                    </a:lnTo>
                    <a:lnTo>
                      <a:pt x="540548" y="1012755"/>
                    </a:lnTo>
                    <a:lnTo>
                      <a:pt x="539013" y="1010734"/>
                    </a:lnTo>
                    <a:lnTo>
                      <a:pt x="537989" y="1008943"/>
                    </a:lnTo>
                    <a:lnTo>
                      <a:pt x="537477" y="1006616"/>
                    </a:lnTo>
                    <a:lnTo>
                      <a:pt x="537222" y="1003315"/>
                    </a:lnTo>
                    <a:lnTo>
                      <a:pt x="536454" y="1002036"/>
                    </a:lnTo>
                    <a:lnTo>
                      <a:pt x="534408" y="1002292"/>
                    </a:lnTo>
                    <a:lnTo>
                      <a:pt x="530826" y="1000501"/>
                    </a:lnTo>
                    <a:lnTo>
                      <a:pt x="529036" y="999990"/>
                    </a:lnTo>
                    <a:lnTo>
                      <a:pt x="527757" y="998966"/>
                    </a:lnTo>
                    <a:lnTo>
                      <a:pt x="524175" y="997943"/>
                    </a:lnTo>
                    <a:lnTo>
                      <a:pt x="520082" y="997943"/>
                    </a:lnTo>
                    <a:lnTo>
                      <a:pt x="518035" y="996664"/>
                    </a:lnTo>
                    <a:lnTo>
                      <a:pt x="516756" y="995385"/>
                    </a:lnTo>
                    <a:lnTo>
                      <a:pt x="515221" y="993083"/>
                    </a:lnTo>
                    <a:lnTo>
                      <a:pt x="511384" y="991292"/>
                    </a:lnTo>
                    <a:lnTo>
                      <a:pt x="499872" y="986687"/>
                    </a:lnTo>
                    <a:lnTo>
                      <a:pt x="497570" y="986431"/>
                    </a:lnTo>
                    <a:lnTo>
                      <a:pt x="490918" y="984641"/>
                    </a:lnTo>
                    <a:lnTo>
                      <a:pt x="486313" y="983361"/>
                    </a:lnTo>
                    <a:lnTo>
                      <a:pt x="484779" y="983361"/>
                    </a:lnTo>
                    <a:lnTo>
                      <a:pt x="480685" y="981827"/>
                    </a:lnTo>
                    <a:lnTo>
                      <a:pt x="480174" y="979524"/>
                    </a:lnTo>
                    <a:lnTo>
                      <a:pt x="477616" y="975943"/>
                    </a:lnTo>
                    <a:lnTo>
                      <a:pt x="475313" y="974408"/>
                    </a:lnTo>
                    <a:lnTo>
                      <a:pt x="469941" y="972361"/>
                    </a:lnTo>
                    <a:lnTo>
                      <a:pt x="465592" y="971082"/>
                    </a:lnTo>
                    <a:lnTo>
                      <a:pt x="460476" y="968524"/>
                    </a:lnTo>
                    <a:lnTo>
                      <a:pt x="459453" y="967756"/>
                    </a:lnTo>
                    <a:lnTo>
                      <a:pt x="458685" y="965966"/>
                    </a:lnTo>
                    <a:lnTo>
                      <a:pt x="456127" y="961873"/>
                    </a:lnTo>
                    <a:lnTo>
                      <a:pt x="455103" y="961105"/>
                    </a:lnTo>
                    <a:lnTo>
                      <a:pt x="453313" y="960593"/>
                    </a:lnTo>
                    <a:lnTo>
                      <a:pt x="452545" y="959314"/>
                    </a:lnTo>
                    <a:lnTo>
                      <a:pt x="452034" y="957524"/>
                    </a:lnTo>
                    <a:lnTo>
                      <a:pt x="451011" y="956500"/>
                    </a:lnTo>
                    <a:lnTo>
                      <a:pt x="449476" y="953431"/>
                    </a:lnTo>
                    <a:lnTo>
                      <a:pt x="445894" y="951896"/>
                    </a:lnTo>
                    <a:lnTo>
                      <a:pt x="443592" y="951640"/>
                    </a:lnTo>
                    <a:lnTo>
                      <a:pt x="442057" y="950872"/>
                    </a:lnTo>
                    <a:lnTo>
                      <a:pt x="440010" y="949337"/>
                    </a:lnTo>
                    <a:lnTo>
                      <a:pt x="435406" y="946779"/>
                    </a:lnTo>
                    <a:lnTo>
                      <a:pt x="433359" y="946012"/>
                    </a:lnTo>
                    <a:lnTo>
                      <a:pt x="428754" y="945500"/>
                    </a:lnTo>
                    <a:lnTo>
                      <a:pt x="424405" y="944477"/>
                    </a:lnTo>
                    <a:lnTo>
                      <a:pt x="422358" y="943454"/>
                    </a:lnTo>
                    <a:lnTo>
                      <a:pt x="419289" y="942686"/>
                    </a:lnTo>
                    <a:lnTo>
                      <a:pt x="417754" y="943709"/>
                    </a:lnTo>
                    <a:lnTo>
                      <a:pt x="416219" y="943709"/>
                    </a:lnTo>
                    <a:lnTo>
                      <a:pt x="411614" y="939360"/>
                    </a:lnTo>
                    <a:lnTo>
                      <a:pt x="408289" y="939105"/>
                    </a:lnTo>
                    <a:lnTo>
                      <a:pt x="406753" y="938593"/>
                    </a:lnTo>
                    <a:lnTo>
                      <a:pt x="405730" y="936035"/>
                    </a:lnTo>
                    <a:lnTo>
                      <a:pt x="403428" y="931942"/>
                    </a:lnTo>
                    <a:lnTo>
                      <a:pt x="400358" y="932965"/>
                    </a:lnTo>
                    <a:lnTo>
                      <a:pt x="399079" y="932965"/>
                    </a:lnTo>
                    <a:lnTo>
                      <a:pt x="394474" y="935011"/>
                    </a:lnTo>
                    <a:lnTo>
                      <a:pt x="391916" y="935523"/>
                    </a:lnTo>
                    <a:lnTo>
                      <a:pt x="388335" y="936035"/>
                    </a:lnTo>
                    <a:lnTo>
                      <a:pt x="385009" y="935523"/>
                    </a:lnTo>
                    <a:lnTo>
                      <a:pt x="385009" y="934500"/>
                    </a:lnTo>
                    <a:lnTo>
                      <a:pt x="383218" y="935011"/>
                    </a:lnTo>
                    <a:lnTo>
                      <a:pt x="376567" y="934756"/>
                    </a:lnTo>
                    <a:lnTo>
                      <a:pt x="372985" y="935011"/>
                    </a:lnTo>
                    <a:lnTo>
                      <a:pt x="372730" y="935267"/>
                    </a:lnTo>
                    <a:lnTo>
                      <a:pt x="366590" y="935779"/>
                    </a:lnTo>
                    <a:lnTo>
                      <a:pt x="366590" y="932197"/>
                    </a:lnTo>
                    <a:lnTo>
                      <a:pt x="358404" y="933988"/>
                    </a:lnTo>
                    <a:lnTo>
                      <a:pt x="352775" y="933988"/>
                    </a:lnTo>
                    <a:lnTo>
                      <a:pt x="352264" y="937570"/>
                    </a:lnTo>
                    <a:lnTo>
                      <a:pt x="350729" y="937800"/>
                    </a:lnTo>
                    <a:lnTo>
                      <a:pt x="343310" y="935242"/>
                    </a:lnTo>
                    <a:lnTo>
                      <a:pt x="337682" y="932709"/>
                    </a:lnTo>
                    <a:lnTo>
                      <a:pt x="334357" y="932197"/>
                    </a:lnTo>
                    <a:lnTo>
                      <a:pt x="333333" y="932709"/>
                    </a:lnTo>
                    <a:lnTo>
                      <a:pt x="330519" y="932709"/>
                    </a:lnTo>
                    <a:lnTo>
                      <a:pt x="328217" y="931942"/>
                    </a:lnTo>
                    <a:lnTo>
                      <a:pt x="323868" y="927056"/>
                    </a:lnTo>
                    <a:lnTo>
                      <a:pt x="321566" y="926569"/>
                    </a:lnTo>
                    <a:lnTo>
                      <a:pt x="318752" y="924523"/>
                    </a:lnTo>
                    <a:lnTo>
                      <a:pt x="316961" y="923474"/>
                    </a:lnTo>
                    <a:lnTo>
                      <a:pt x="313891" y="922451"/>
                    </a:lnTo>
                    <a:lnTo>
                      <a:pt x="311845" y="921197"/>
                    </a:lnTo>
                    <a:lnTo>
                      <a:pt x="311333" y="919918"/>
                    </a:lnTo>
                    <a:lnTo>
                      <a:pt x="309286" y="918613"/>
                    </a:lnTo>
                    <a:lnTo>
                      <a:pt x="309542" y="916592"/>
                    </a:lnTo>
                    <a:lnTo>
                      <a:pt x="308263" y="914265"/>
                    </a:lnTo>
                    <a:lnTo>
                      <a:pt x="306984" y="913011"/>
                    </a:lnTo>
                    <a:lnTo>
                      <a:pt x="305705" y="912474"/>
                    </a:lnTo>
                    <a:lnTo>
                      <a:pt x="304682" y="909404"/>
                    </a:lnTo>
                    <a:lnTo>
                      <a:pt x="302891" y="907869"/>
                    </a:lnTo>
                    <a:lnTo>
                      <a:pt x="301356" y="907383"/>
                    </a:lnTo>
                    <a:lnTo>
                      <a:pt x="300588" y="906078"/>
                    </a:lnTo>
                    <a:lnTo>
                      <a:pt x="300588" y="904799"/>
                    </a:lnTo>
                    <a:lnTo>
                      <a:pt x="299309" y="902011"/>
                    </a:lnTo>
                    <a:lnTo>
                      <a:pt x="298030" y="902011"/>
                    </a:lnTo>
                    <a:lnTo>
                      <a:pt x="297263" y="900220"/>
                    </a:lnTo>
                    <a:lnTo>
                      <a:pt x="293425" y="896383"/>
                    </a:lnTo>
                    <a:lnTo>
                      <a:pt x="291635" y="895359"/>
                    </a:lnTo>
                    <a:lnTo>
                      <a:pt x="288820" y="893031"/>
                    </a:lnTo>
                    <a:lnTo>
                      <a:pt x="288053" y="892008"/>
                    </a:lnTo>
                    <a:lnTo>
                      <a:pt x="284983" y="891241"/>
                    </a:lnTo>
                    <a:lnTo>
                      <a:pt x="283448" y="889220"/>
                    </a:lnTo>
                    <a:lnTo>
                      <a:pt x="281914" y="887659"/>
                    </a:lnTo>
                    <a:lnTo>
                      <a:pt x="280634" y="884359"/>
                    </a:lnTo>
                    <a:lnTo>
                      <a:pt x="278332" y="882824"/>
                    </a:lnTo>
                    <a:lnTo>
                      <a:pt x="274751" y="882568"/>
                    </a:lnTo>
                    <a:lnTo>
                      <a:pt x="273983" y="882031"/>
                    </a:lnTo>
                    <a:lnTo>
                      <a:pt x="273472" y="879754"/>
                    </a:lnTo>
                    <a:lnTo>
                      <a:pt x="269890" y="876659"/>
                    </a:lnTo>
                    <a:lnTo>
                      <a:pt x="266564" y="873615"/>
                    </a:lnTo>
                    <a:lnTo>
                      <a:pt x="260936" y="871568"/>
                    </a:lnTo>
                    <a:lnTo>
                      <a:pt x="260169" y="868473"/>
                    </a:lnTo>
                    <a:lnTo>
                      <a:pt x="257866" y="859800"/>
                    </a:lnTo>
                    <a:lnTo>
                      <a:pt x="251983" y="859033"/>
                    </a:lnTo>
                    <a:lnTo>
                      <a:pt x="244820" y="857728"/>
                    </a:lnTo>
                    <a:lnTo>
                      <a:pt x="245331" y="854428"/>
                    </a:lnTo>
                    <a:lnTo>
                      <a:pt x="243029" y="854172"/>
                    </a:lnTo>
                    <a:lnTo>
                      <a:pt x="243029" y="852100"/>
                    </a:lnTo>
                    <a:lnTo>
                      <a:pt x="240215" y="851614"/>
                    </a:lnTo>
                    <a:lnTo>
                      <a:pt x="238168" y="850310"/>
                    </a:lnTo>
                    <a:lnTo>
                      <a:pt x="238168" y="849568"/>
                    </a:lnTo>
                    <a:lnTo>
                      <a:pt x="235099" y="848519"/>
                    </a:lnTo>
                    <a:lnTo>
                      <a:pt x="230238" y="847496"/>
                    </a:lnTo>
                    <a:lnTo>
                      <a:pt x="228191" y="845705"/>
                    </a:lnTo>
                    <a:lnTo>
                      <a:pt x="227168" y="845219"/>
                    </a:lnTo>
                    <a:lnTo>
                      <a:pt x="224098" y="844451"/>
                    </a:lnTo>
                    <a:lnTo>
                      <a:pt x="219749" y="845449"/>
                    </a:lnTo>
                    <a:lnTo>
                      <a:pt x="218214" y="846472"/>
                    </a:lnTo>
                    <a:lnTo>
                      <a:pt x="216168" y="846472"/>
                    </a:lnTo>
                    <a:lnTo>
                      <a:pt x="212331" y="845449"/>
                    </a:lnTo>
                    <a:lnTo>
                      <a:pt x="210540" y="845449"/>
                    </a:lnTo>
                    <a:lnTo>
                      <a:pt x="209772" y="844682"/>
                    </a:lnTo>
                    <a:lnTo>
                      <a:pt x="207470" y="844451"/>
                    </a:lnTo>
                    <a:lnTo>
                      <a:pt x="206703" y="843658"/>
                    </a:lnTo>
                    <a:lnTo>
                      <a:pt x="205423" y="844195"/>
                    </a:lnTo>
                    <a:lnTo>
                      <a:pt x="202354" y="843658"/>
                    </a:lnTo>
                    <a:lnTo>
                      <a:pt x="200051" y="841867"/>
                    </a:lnTo>
                    <a:lnTo>
                      <a:pt x="199795" y="840333"/>
                    </a:lnTo>
                    <a:lnTo>
                      <a:pt x="198005" y="839053"/>
                    </a:lnTo>
                    <a:lnTo>
                      <a:pt x="196470" y="837032"/>
                    </a:lnTo>
                    <a:lnTo>
                      <a:pt x="193400" y="835728"/>
                    </a:lnTo>
                    <a:lnTo>
                      <a:pt x="192377" y="836009"/>
                    </a:lnTo>
                    <a:lnTo>
                      <a:pt x="188028" y="835472"/>
                    </a:lnTo>
                    <a:lnTo>
                      <a:pt x="181888" y="834986"/>
                    </a:lnTo>
                    <a:lnTo>
                      <a:pt x="177283" y="833937"/>
                    </a:lnTo>
                    <a:lnTo>
                      <a:pt x="171911" y="832172"/>
                    </a:lnTo>
                    <a:lnTo>
                      <a:pt x="166283" y="831404"/>
                    </a:lnTo>
                    <a:lnTo>
                      <a:pt x="162701" y="829614"/>
                    </a:lnTo>
                    <a:lnTo>
                      <a:pt x="157073" y="825776"/>
                    </a:lnTo>
                    <a:lnTo>
                      <a:pt x="155283" y="824753"/>
                    </a:lnTo>
                    <a:lnTo>
                      <a:pt x="151190" y="823730"/>
                    </a:lnTo>
                    <a:lnTo>
                      <a:pt x="136608" y="821939"/>
                    </a:lnTo>
                    <a:lnTo>
                      <a:pt x="134050" y="820916"/>
                    </a:lnTo>
                    <a:lnTo>
                      <a:pt x="132259" y="819893"/>
                    </a:lnTo>
                    <a:lnTo>
                      <a:pt x="130980" y="818613"/>
                    </a:lnTo>
                    <a:lnTo>
                      <a:pt x="128933" y="815288"/>
                    </a:lnTo>
                    <a:lnTo>
                      <a:pt x="128166" y="815032"/>
                    </a:lnTo>
                    <a:lnTo>
                      <a:pt x="124840" y="815288"/>
                    </a:lnTo>
                    <a:lnTo>
                      <a:pt x="121514" y="816823"/>
                    </a:lnTo>
                    <a:lnTo>
                      <a:pt x="119212" y="818869"/>
                    </a:lnTo>
                    <a:lnTo>
                      <a:pt x="117166" y="821683"/>
                    </a:lnTo>
                    <a:lnTo>
                      <a:pt x="113072" y="828846"/>
                    </a:lnTo>
                    <a:lnTo>
                      <a:pt x="111282" y="831404"/>
                    </a:lnTo>
                    <a:lnTo>
                      <a:pt x="109491" y="833195"/>
                    </a:lnTo>
                    <a:lnTo>
                      <a:pt x="105909" y="835242"/>
                    </a:lnTo>
                    <a:lnTo>
                      <a:pt x="102584" y="836521"/>
                    </a:lnTo>
                    <a:lnTo>
                      <a:pt x="95677" y="838056"/>
                    </a:lnTo>
                    <a:lnTo>
                      <a:pt x="91839" y="838567"/>
                    </a:lnTo>
                    <a:lnTo>
                      <a:pt x="89281" y="839846"/>
                    </a:lnTo>
                    <a:lnTo>
                      <a:pt x="90304" y="836009"/>
                    </a:lnTo>
                    <a:lnTo>
                      <a:pt x="89281" y="832939"/>
                    </a:lnTo>
                    <a:lnTo>
                      <a:pt x="89793" y="831404"/>
                    </a:lnTo>
                    <a:lnTo>
                      <a:pt x="91072" y="829614"/>
                    </a:lnTo>
                    <a:lnTo>
                      <a:pt x="93630" y="825009"/>
                    </a:lnTo>
                    <a:lnTo>
                      <a:pt x="93886" y="821939"/>
                    </a:lnTo>
                    <a:lnTo>
                      <a:pt x="94909" y="820916"/>
                    </a:lnTo>
                    <a:lnTo>
                      <a:pt x="96700" y="820148"/>
                    </a:lnTo>
                    <a:lnTo>
                      <a:pt x="100281" y="820660"/>
                    </a:lnTo>
                    <a:lnTo>
                      <a:pt x="102840" y="819125"/>
                    </a:lnTo>
                    <a:lnTo>
                      <a:pt x="103095" y="817334"/>
                    </a:lnTo>
                    <a:lnTo>
                      <a:pt x="102584" y="812730"/>
                    </a:lnTo>
                    <a:lnTo>
                      <a:pt x="102840" y="811962"/>
                    </a:lnTo>
                    <a:lnTo>
                      <a:pt x="106421" y="806590"/>
                    </a:lnTo>
                    <a:lnTo>
                      <a:pt x="106677" y="804287"/>
                    </a:lnTo>
                    <a:lnTo>
                      <a:pt x="107700" y="800962"/>
                    </a:lnTo>
                    <a:lnTo>
                      <a:pt x="109747" y="797380"/>
                    </a:lnTo>
                    <a:lnTo>
                      <a:pt x="110514" y="792264"/>
                    </a:lnTo>
                    <a:lnTo>
                      <a:pt x="110258" y="790217"/>
                    </a:lnTo>
                    <a:lnTo>
                      <a:pt x="109491" y="787915"/>
                    </a:lnTo>
                    <a:lnTo>
                      <a:pt x="110003" y="785868"/>
                    </a:lnTo>
                    <a:lnTo>
                      <a:pt x="110770" y="784589"/>
                    </a:lnTo>
                    <a:lnTo>
                      <a:pt x="110258" y="782031"/>
                    </a:lnTo>
                    <a:lnTo>
                      <a:pt x="112305" y="779729"/>
                    </a:lnTo>
                    <a:lnTo>
                      <a:pt x="112305" y="778706"/>
                    </a:lnTo>
                    <a:lnTo>
                      <a:pt x="113328" y="776915"/>
                    </a:lnTo>
                    <a:lnTo>
                      <a:pt x="113328" y="773589"/>
                    </a:lnTo>
                    <a:lnTo>
                      <a:pt x="112561" y="769240"/>
                    </a:lnTo>
                    <a:lnTo>
                      <a:pt x="111537" y="767449"/>
                    </a:lnTo>
                    <a:lnTo>
                      <a:pt x="111026" y="764891"/>
                    </a:lnTo>
                    <a:lnTo>
                      <a:pt x="111793" y="762333"/>
                    </a:lnTo>
                    <a:lnTo>
                      <a:pt x="113328" y="760286"/>
                    </a:lnTo>
                    <a:lnTo>
                      <a:pt x="114863" y="757984"/>
                    </a:lnTo>
                    <a:lnTo>
                      <a:pt x="115886" y="754914"/>
                    </a:lnTo>
                    <a:lnTo>
                      <a:pt x="116142" y="752356"/>
                    </a:lnTo>
                    <a:lnTo>
                      <a:pt x="116910" y="749798"/>
                    </a:lnTo>
                    <a:lnTo>
                      <a:pt x="116142" y="746728"/>
                    </a:lnTo>
                    <a:lnTo>
                      <a:pt x="116398" y="744426"/>
                    </a:lnTo>
                    <a:lnTo>
                      <a:pt x="117421" y="743147"/>
                    </a:lnTo>
                    <a:lnTo>
                      <a:pt x="118956" y="739309"/>
                    </a:lnTo>
                    <a:lnTo>
                      <a:pt x="118956" y="738286"/>
                    </a:lnTo>
                    <a:lnTo>
                      <a:pt x="117933" y="736240"/>
                    </a:lnTo>
                    <a:lnTo>
                      <a:pt x="117677" y="734449"/>
                    </a:lnTo>
                    <a:lnTo>
                      <a:pt x="119212" y="730867"/>
                    </a:lnTo>
                    <a:lnTo>
                      <a:pt x="117421" y="724983"/>
                    </a:lnTo>
                    <a:lnTo>
                      <a:pt x="117677" y="723449"/>
                    </a:lnTo>
                    <a:lnTo>
                      <a:pt x="118956" y="722169"/>
                    </a:lnTo>
                    <a:lnTo>
                      <a:pt x="123049" y="721658"/>
                    </a:lnTo>
                    <a:lnTo>
                      <a:pt x="123561" y="721146"/>
                    </a:lnTo>
                    <a:lnTo>
                      <a:pt x="124584" y="718588"/>
                    </a:lnTo>
                    <a:lnTo>
                      <a:pt x="124584" y="714239"/>
                    </a:lnTo>
                    <a:lnTo>
                      <a:pt x="124840" y="703494"/>
                    </a:lnTo>
                    <a:lnTo>
                      <a:pt x="123817" y="700425"/>
                    </a:lnTo>
                    <a:lnTo>
                      <a:pt x="123561" y="698634"/>
                    </a:lnTo>
                    <a:lnTo>
                      <a:pt x="124073" y="697355"/>
                    </a:lnTo>
                    <a:lnTo>
                      <a:pt x="126375" y="694541"/>
                    </a:lnTo>
                    <a:lnTo>
                      <a:pt x="127654" y="693773"/>
                    </a:lnTo>
                    <a:lnTo>
                      <a:pt x="127910" y="691983"/>
                    </a:lnTo>
                    <a:lnTo>
                      <a:pt x="126631" y="688145"/>
                    </a:lnTo>
                    <a:lnTo>
                      <a:pt x="126119" y="685076"/>
                    </a:lnTo>
                    <a:lnTo>
                      <a:pt x="126375" y="682261"/>
                    </a:lnTo>
                    <a:lnTo>
                      <a:pt x="127910" y="680726"/>
                    </a:lnTo>
                    <a:lnTo>
                      <a:pt x="130980" y="679959"/>
                    </a:lnTo>
                    <a:lnTo>
                      <a:pt x="132515" y="680471"/>
                    </a:lnTo>
                    <a:lnTo>
                      <a:pt x="136352" y="682006"/>
                    </a:lnTo>
                    <a:lnTo>
                      <a:pt x="137887" y="681750"/>
                    </a:lnTo>
                    <a:lnTo>
                      <a:pt x="138910" y="678168"/>
                    </a:lnTo>
                    <a:lnTo>
                      <a:pt x="138910" y="674843"/>
                    </a:lnTo>
                    <a:lnTo>
                      <a:pt x="138143" y="669982"/>
                    </a:lnTo>
                    <a:lnTo>
                      <a:pt x="138143" y="667680"/>
                    </a:lnTo>
                    <a:lnTo>
                      <a:pt x="139166" y="663842"/>
                    </a:lnTo>
                    <a:lnTo>
                      <a:pt x="140189" y="662052"/>
                    </a:lnTo>
                    <a:lnTo>
                      <a:pt x="144027" y="658726"/>
                    </a:lnTo>
                    <a:lnTo>
                      <a:pt x="145817" y="655144"/>
                    </a:lnTo>
                    <a:lnTo>
                      <a:pt x="146329" y="653354"/>
                    </a:lnTo>
                    <a:lnTo>
                      <a:pt x="146329" y="651051"/>
                    </a:lnTo>
                    <a:lnTo>
                      <a:pt x="145306" y="648749"/>
                    </a:lnTo>
                    <a:lnTo>
                      <a:pt x="145817" y="647470"/>
                    </a:lnTo>
                    <a:lnTo>
                      <a:pt x="148887" y="644912"/>
                    </a:lnTo>
                    <a:lnTo>
                      <a:pt x="150678" y="642353"/>
                    </a:lnTo>
                    <a:lnTo>
                      <a:pt x="150934" y="640563"/>
                    </a:lnTo>
                    <a:lnTo>
                      <a:pt x="150422" y="636981"/>
                    </a:lnTo>
                    <a:lnTo>
                      <a:pt x="152980" y="634167"/>
                    </a:lnTo>
                    <a:lnTo>
                      <a:pt x="154515" y="631098"/>
                    </a:lnTo>
                    <a:lnTo>
                      <a:pt x="155027" y="628539"/>
                    </a:lnTo>
                    <a:lnTo>
                      <a:pt x="154515" y="626237"/>
                    </a:lnTo>
                    <a:lnTo>
                      <a:pt x="150422" y="616516"/>
                    </a:lnTo>
                    <a:lnTo>
                      <a:pt x="150422" y="613446"/>
                    </a:lnTo>
                    <a:lnTo>
                      <a:pt x="154771" y="609097"/>
                    </a:lnTo>
                    <a:lnTo>
                      <a:pt x="155027" y="608330"/>
                    </a:lnTo>
                    <a:lnTo>
                      <a:pt x="155539" y="606283"/>
                    </a:lnTo>
                    <a:lnTo>
                      <a:pt x="155283" y="603980"/>
                    </a:lnTo>
                    <a:lnTo>
                      <a:pt x="154515" y="599632"/>
                    </a:lnTo>
                    <a:lnTo>
                      <a:pt x="153748" y="595027"/>
                    </a:lnTo>
                    <a:lnTo>
                      <a:pt x="152469" y="591445"/>
                    </a:lnTo>
                    <a:lnTo>
                      <a:pt x="149910" y="586073"/>
                    </a:lnTo>
                    <a:lnTo>
                      <a:pt x="150422" y="583771"/>
                    </a:lnTo>
                    <a:lnTo>
                      <a:pt x="153236" y="581213"/>
                    </a:lnTo>
                    <a:lnTo>
                      <a:pt x="155283" y="577887"/>
                    </a:lnTo>
                    <a:lnTo>
                      <a:pt x="157329" y="574817"/>
                    </a:lnTo>
                    <a:lnTo>
                      <a:pt x="158353" y="572259"/>
                    </a:lnTo>
                    <a:lnTo>
                      <a:pt x="158864" y="568422"/>
                    </a:lnTo>
                    <a:lnTo>
                      <a:pt x="160655" y="563561"/>
                    </a:lnTo>
                    <a:lnTo>
                      <a:pt x="161167" y="561259"/>
                    </a:lnTo>
                    <a:lnTo>
                      <a:pt x="161167" y="557933"/>
                    </a:lnTo>
                    <a:lnTo>
                      <a:pt x="160655" y="555631"/>
                    </a:lnTo>
                    <a:lnTo>
                      <a:pt x="160143" y="555119"/>
                    </a:lnTo>
                    <a:lnTo>
                      <a:pt x="156562" y="554607"/>
                    </a:lnTo>
                    <a:lnTo>
                      <a:pt x="154004" y="552816"/>
                    </a:lnTo>
                    <a:lnTo>
                      <a:pt x="153236" y="551026"/>
                    </a:lnTo>
                    <a:lnTo>
                      <a:pt x="152469" y="545909"/>
                    </a:lnTo>
                    <a:lnTo>
                      <a:pt x="150678" y="542584"/>
                    </a:lnTo>
                    <a:lnTo>
                      <a:pt x="149399" y="541049"/>
                    </a:lnTo>
                    <a:lnTo>
                      <a:pt x="144794" y="537723"/>
                    </a:lnTo>
                    <a:lnTo>
                      <a:pt x="140957" y="534142"/>
                    </a:lnTo>
                    <a:lnTo>
                      <a:pt x="137375" y="531584"/>
                    </a:lnTo>
                    <a:lnTo>
                      <a:pt x="133538" y="528002"/>
                    </a:lnTo>
                    <a:lnTo>
                      <a:pt x="130468" y="523653"/>
                    </a:lnTo>
                    <a:lnTo>
                      <a:pt x="129957" y="523141"/>
                    </a:lnTo>
                    <a:lnTo>
                      <a:pt x="127398" y="523653"/>
                    </a:lnTo>
                    <a:lnTo>
                      <a:pt x="122282" y="523397"/>
                    </a:lnTo>
                    <a:lnTo>
                      <a:pt x="115631" y="521606"/>
                    </a:lnTo>
                    <a:lnTo>
                      <a:pt x="115886" y="519304"/>
                    </a:lnTo>
                    <a:lnTo>
                      <a:pt x="115375" y="514443"/>
                    </a:lnTo>
                    <a:lnTo>
                      <a:pt x="114863" y="513676"/>
                    </a:lnTo>
                    <a:lnTo>
                      <a:pt x="112561" y="512909"/>
                    </a:lnTo>
                    <a:lnTo>
                      <a:pt x="106421" y="511374"/>
                    </a:lnTo>
                    <a:lnTo>
                      <a:pt x="104375" y="511629"/>
                    </a:lnTo>
                    <a:lnTo>
                      <a:pt x="98746" y="511118"/>
                    </a:lnTo>
                    <a:lnTo>
                      <a:pt x="89537" y="509839"/>
                    </a:lnTo>
                    <a:lnTo>
                      <a:pt x="85444" y="509327"/>
                    </a:lnTo>
                    <a:lnTo>
                      <a:pt x="78537" y="508304"/>
                    </a:lnTo>
                    <a:lnTo>
                      <a:pt x="75723" y="506769"/>
                    </a:lnTo>
                    <a:lnTo>
                      <a:pt x="72909" y="506513"/>
                    </a:lnTo>
                    <a:lnTo>
                      <a:pt x="70606" y="504978"/>
                    </a:lnTo>
                    <a:lnTo>
                      <a:pt x="59094" y="498327"/>
                    </a:lnTo>
                    <a:lnTo>
                      <a:pt x="56536" y="496280"/>
                    </a:lnTo>
                    <a:lnTo>
                      <a:pt x="53722" y="494745"/>
                    </a:lnTo>
                    <a:lnTo>
                      <a:pt x="52187" y="494490"/>
                    </a:lnTo>
                    <a:lnTo>
                      <a:pt x="52187" y="492955"/>
                    </a:lnTo>
                    <a:lnTo>
                      <a:pt x="52443" y="490397"/>
                    </a:lnTo>
                    <a:lnTo>
                      <a:pt x="51676" y="489629"/>
                    </a:lnTo>
                    <a:lnTo>
                      <a:pt x="52955" y="486559"/>
                    </a:lnTo>
                    <a:lnTo>
                      <a:pt x="54234" y="485024"/>
                    </a:lnTo>
                    <a:lnTo>
                      <a:pt x="55001" y="484768"/>
                    </a:lnTo>
                    <a:lnTo>
                      <a:pt x="55769" y="483489"/>
                    </a:lnTo>
                    <a:lnTo>
                      <a:pt x="57048" y="481954"/>
                    </a:lnTo>
                    <a:lnTo>
                      <a:pt x="57304" y="479908"/>
                    </a:lnTo>
                    <a:lnTo>
                      <a:pt x="58327" y="478117"/>
                    </a:lnTo>
                    <a:lnTo>
                      <a:pt x="58071" y="476582"/>
                    </a:lnTo>
                    <a:lnTo>
                      <a:pt x="59350" y="475815"/>
                    </a:lnTo>
                    <a:lnTo>
                      <a:pt x="58839" y="474536"/>
                    </a:lnTo>
                    <a:lnTo>
                      <a:pt x="59606" y="472489"/>
                    </a:lnTo>
                    <a:lnTo>
                      <a:pt x="61141" y="471466"/>
                    </a:lnTo>
                    <a:lnTo>
                      <a:pt x="60374" y="470442"/>
                    </a:lnTo>
                    <a:lnTo>
                      <a:pt x="60885" y="468908"/>
                    </a:lnTo>
                    <a:lnTo>
                      <a:pt x="61653" y="467884"/>
                    </a:lnTo>
                    <a:lnTo>
                      <a:pt x="60374" y="466094"/>
                    </a:lnTo>
                    <a:lnTo>
                      <a:pt x="60118" y="463791"/>
                    </a:lnTo>
                    <a:lnTo>
                      <a:pt x="61908" y="463791"/>
                    </a:lnTo>
                    <a:lnTo>
                      <a:pt x="63443" y="463024"/>
                    </a:lnTo>
                    <a:lnTo>
                      <a:pt x="65234" y="463280"/>
                    </a:lnTo>
                    <a:lnTo>
                      <a:pt x="64467" y="460210"/>
                    </a:lnTo>
                    <a:lnTo>
                      <a:pt x="64978" y="459954"/>
                    </a:lnTo>
                    <a:lnTo>
                      <a:pt x="64467" y="457651"/>
                    </a:lnTo>
                    <a:lnTo>
                      <a:pt x="64722" y="456117"/>
                    </a:lnTo>
                    <a:lnTo>
                      <a:pt x="63699" y="454326"/>
                    </a:lnTo>
                    <a:lnTo>
                      <a:pt x="62676" y="454070"/>
                    </a:lnTo>
                    <a:lnTo>
                      <a:pt x="62420" y="452791"/>
                    </a:lnTo>
                    <a:lnTo>
                      <a:pt x="58839" y="452279"/>
                    </a:lnTo>
                    <a:lnTo>
                      <a:pt x="59094" y="451256"/>
                    </a:lnTo>
                    <a:lnTo>
                      <a:pt x="56280" y="451000"/>
                    </a:lnTo>
                    <a:lnTo>
                      <a:pt x="54745" y="449721"/>
                    </a:lnTo>
                    <a:lnTo>
                      <a:pt x="53722" y="450744"/>
                    </a:lnTo>
                    <a:lnTo>
                      <a:pt x="52443" y="450233"/>
                    </a:lnTo>
                    <a:lnTo>
                      <a:pt x="51931" y="449210"/>
                    </a:lnTo>
                    <a:lnTo>
                      <a:pt x="50397" y="447419"/>
                    </a:lnTo>
                    <a:lnTo>
                      <a:pt x="49373" y="445884"/>
                    </a:lnTo>
                    <a:lnTo>
                      <a:pt x="51164" y="446396"/>
                    </a:lnTo>
                    <a:lnTo>
                      <a:pt x="50652" y="444349"/>
                    </a:lnTo>
                    <a:lnTo>
                      <a:pt x="52187" y="442558"/>
                    </a:lnTo>
                    <a:lnTo>
                      <a:pt x="51931" y="440767"/>
                    </a:lnTo>
                    <a:lnTo>
                      <a:pt x="52443" y="440000"/>
                    </a:lnTo>
                    <a:lnTo>
                      <a:pt x="51420" y="437442"/>
                    </a:lnTo>
                    <a:lnTo>
                      <a:pt x="51676" y="435907"/>
                    </a:lnTo>
                    <a:lnTo>
                      <a:pt x="51164" y="432064"/>
                    </a:lnTo>
                    <a:lnTo>
                      <a:pt x="50397" y="431297"/>
                    </a:lnTo>
                    <a:lnTo>
                      <a:pt x="48350" y="431297"/>
                    </a:lnTo>
                    <a:lnTo>
                      <a:pt x="47583" y="429506"/>
                    </a:lnTo>
                    <a:lnTo>
                      <a:pt x="48606" y="427460"/>
                    </a:lnTo>
                    <a:lnTo>
                      <a:pt x="47071" y="425669"/>
                    </a:lnTo>
                    <a:lnTo>
                      <a:pt x="46048" y="426181"/>
                    </a:lnTo>
                    <a:lnTo>
                      <a:pt x="44513" y="425669"/>
                    </a:lnTo>
                    <a:lnTo>
                      <a:pt x="44257" y="424646"/>
                    </a:lnTo>
                    <a:lnTo>
                      <a:pt x="42722" y="423878"/>
                    </a:lnTo>
                    <a:lnTo>
                      <a:pt x="41954" y="423111"/>
                    </a:lnTo>
                    <a:lnTo>
                      <a:pt x="39396" y="420297"/>
                    </a:lnTo>
                    <a:lnTo>
                      <a:pt x="37350" y="420297"/>
                    </a:lnTo>
                    <a:lnTo>
                      <a:pt x="36582" y="420808"/>
                    </a:lnTo>
                    <a:lnTo>
                      <a:pt x="34792" y="419785"/>
                    </a:lnTo>
                    <a:lnTo>
                      <a:pt x="33512" y="419785"/>
                    </a:lnTo>
                    <a:lnTo>
                      <a:pt x="33512" y="417739"/>
                    </a:lnTo>
                    <a:lnTo>
                      <a:pt x="32745" y="417739"/>
                    </a:lnTo>
                    <a:lnTo>
                      <a:pt x="31977" y="415436"/>
                    </a:lnTo>
                    <a:lnTo>
                      <a:pt x="32489" y="414669"/>
                    </a:lnTo>
                    <a:lnTo>
                      <a:pt x="31466" y="412622"/>
                    </a:lnTo>
                    <a:lnTo>
                      <a:pt x="29931" y="410576"/>
                    </a:lnTo>
                    <a:lnTo>
                      <a:pt x="29675" y="406482"/>
                    </a:lnTo>
                    <a:lnTo>
                      <a:pt x="28652" y="405971"/>
                    </a:lnTo>
                    <a:lnTo>
                      <a:pt x="29675" y="402389"/>
                    </a:lnTo>
                    <a:lnTo>
                      <a:pt x="28908" y="401110"/>
                    </a:lnTo>
                    <a:lnTo>
                      <a:pt x="27117" y="401622"/>
                    </a:lnTo>
                    <a:lnTo>
                      <a:pt x="24559" y="401110"/>
                    </a:lnTo>
                    <a:lnTo>
                      <a:pt x="22768" y="401366"/>
                    </a:lnTo>
                    <a:lnTo>
                      <a:pt x="22001" y="399319"/>
                    </a:lnTo>
                    <a:lnTo>
                      <a:pt x="20977" y="399575"/>
                    </a:lnTo>
                    <a:lnTo>
                      <a:pt x="20210" y="397017"/>
                    </a:lnTo>
                    <a:lnTo>
                      <a:pt x="21489" y="397017"/>
                    </a:lnTo>
                    <a:lnTo>
                      <a:pt x="22768" y="395226"/>
                    </a:lnTo>
                    <a:lnTo>
                      <a:pt x="22512" y="393691"/>
                    </a:lnTo>
                    <a:lnTo>
                      <a:pt x="21745" y="391901"/>
                    </a:lnTo>
                    <a:lnTo>
                      <a:pt x="22512" y="391133"/>
                    </a:lnTo>
                    <a:lnTo>
                      <a:pt x="21745" y="388831"/>
                    </a:lnTo>
                    <a:lnTo>
                      <a:pt x="22001" y="387296"/>
                    </a:lnTo>
                    <a:lnTo>
                      <a:pt x="21233" y="385249"/>
                    </a:lnTo>
                    <a:lnTo>
                      <a:pt x="22768" y="381412"/>
                    </a:lnTo>
                    <a:lnTo>
                      <a:pt x="22512" y="380645"/>
                    </a:lnTo>
                    <a:lnTo>
                      <a:pt x="23280" y="378854"/>
                    </a:lnTo>
                    <a:lnTo>
                      <a:pt x="24303" y="378342"/>
                    </a:lnTo>
                    <a:lnTo>
                      <a:pt x="24047" y="376807"/>
                    </a:lnTo>
                    <a:lnTo>
                      <a:pt x="25326" y="375528"/>
                    </a:lnTo>
                    <a:lnTo>
                      <a:pt x="25582" y="374505"/>
                    </a:lnTo>
                    <a:lnTo>
                      <a:pt x="25070" y="373226"/>
                    </a:lnTo>
                    <a:lnTo>
                      <a:pt x="25582" y="372458"/>
                    </a:lnTo>
                    <a:lnTo>
                      <a:pt x="24559" y="371691"/>
                    </a:lnTo>
                    <a:lnTo>
                      <a:pt x="24047" y="370668"/>
                    </a:lnTo>
                    <a:lnTo>
                      <a:pt x="26094" y="369389"/>
                    </a:lnTo>
                    <a:lnTo>
                      <a:pt x="26605" y="368621"/>
                    </a:lnTo>
                    <a:lnTo>
                      <a:pt x="25582" y="366319"/>
                    </a:lnTo>
                    <a:lnTo>
                      <a:pt x="26094" y="363249"/>
                    </a:lnTo>
                    <a:lnTo>
                      <a:pt x="24815" y="361458"/>
                    </a:lnTo>
                    <a:lnTo>
                      <a:pt x="21745" y="361970"/>
                    </a:lnTo>
                    <a:lnTo>
                      <a:pt x="20210" y="358132"/>
                    </a:lnTo>
                    <a:lnTo>
                      <a:pt x="17907" y="355574"/>
                    </a:lnTo>
                    <a:lnTo>
                      <a:pt x="16117" y="354039"/>
                    </a:lnTo>
                    <a:lnTo>
                      <a:pt x="16372" y="352249"/>
                    </a:lnTo>
                    <a:lnTo>
                      <a:pt x="15861" y="350714"/>
                    </a:lnTo>
                    <a:lnTo>
                      <a:pt x="14070" y="350202"/>
                    </a:lnTo>
                    <a:lnTo>
                      <a:pt x="13814" y="348155"/>
                    </a:lnTo>
                    <a:lnTo>
                      <a:pt x="13303" y="346621"/>
                    </a:lnTo>
                    <a:lnTo>
                      <a:pt x="14582" y="344318"/>
                    </a:lnTo>
                    <a:lnTo>
                      <a:pt x="14582" y="342783"/>
                    </a:lnTo>
                    <a:lnTo>
                      <a:pt x="10489" y="342272"/>
                    </a:lnTo>
                    <a:lnTo>
                      <a:pt x="8442" y="341248"/>
                    </a:lnTo>
                    <a:lnTo>
                      <a:pt x="6651" y="339969"/>
                    </a:lnTo>
                    <a:lnTo>
                      <a:pt x="6140" y="339202"/>
                    </a:lnTo>
                    <a:lnTo>
                      <a:pt x="4093" y="337411"/>
                    </a:lnTo>
                    <a:lnTo>
                      <a:pt x="3581" y="334341"/>
                    </a:lnTo>
                    <a:lnTo>
                      <a:pt x="4349" y="332806"/>
                    </a:lnTo>
                    <a:lnTo>
                      <a:pt x="2047" y="332295"/>
                    </a:lnTo>
                    <a:lnTo>
                      <a:pt x="1535" y="330760"/>
                    </a:lnTo>
                    <a:lnTo>
                      <a:pt x="0" y="330504"/>
                    </a:lnTo>
                    <a:lnTo>
                      <a:pt x="512" y="328969"/>
                    </a:lnTo>
                    <a:lnTo>
                      <a:pt x="1535" y="326411"/>
                    </a:lnTo>
                    <a:lnTo>
                      <a:pt x="512" y="323597"/>
                    </a:lnTo>
                    <a:lnTo>
                      <a:pt x="1535" y="322062"/>
                    </a:lnTo>
                    <a:lnTo>
                      <a:pt x="3070" y="321806"/>
                    </a:lnTo>
                    <a:lnTo>
                      <a:pt x="3070" y="319504"/>
                    </a:lnTo>
                    <a:lnTo>
                      <a:pt x="3326" y="318480"/>
                    </a:lnTo>
                    <a:lnTo>
                      <a:pt x="2814" y="316945"/>
                    </a:lnTo>
                    <a:lnTo>
                      <a:pt x="2558" y="314899"/>
                    </a:lnTo>
                    <a:lnTo>
                      <a:pt x="4093" y="314131"/>
                    </a:lnTo>
                    <a:lnTo>
                      <a:pt x="3837" y="313108"/>
                    </a:lnTo>
                    <a:lnTo>
                      <a:pt x="3837" y="311317"/>
                    </a:lnTo>
                    <a:lnTo>
                      <a:pt x="5116" y="309783"/>
                    </a:lnTo>
                    <a:lnTo>
                      <a:pt x="4861" y="308248"/>
                    </a:lnTo>
                    <a:lnTo>
                      <a:pt x="5628" y="307736"/>
                    </a:lnTo>
                    <a:lnTo>
                      <a:pt x="5884" y="305434"/>
                    </a:lnTo>
                    <a:lnTo>
                      <a:pt x="7419" y="301852"/>
                    </a:lnTo>
                    <a:lnTo>
                      <a:pt x="8954" y="301340"/>
                    </a:lnTo>
                    <a:lnTo>
                      <a:pt x="9721" y="300061"/>
                    </a:lnTo>
                    <a:lnTo>
                      <a:pt x="9465" y="298526"/>
                    </a:lnTo>
                    <a:lnTo>
                      <a:pt x="10489" y="297247"/>
                    </a:lnTo>
                    <a:lnTo>
                      <a:pt x="10489" y="296224"/>
                    </a:lnTo>
                    <a:lnTo>
                      <a:pt x="8954" y="296224"/>
                    </a:lnTo>
                    <a:lnTo>
                      <a:pt x="8186" y="294177"/>
                    </a:lnTo>
                    <a:lnTo>
                      <a:pt x="9465" y="292387"/>
                    </a:lnTo>
                    <a:lnTo>
                      <a:pt x="11000" y="291363"/>
                    </a:lnTo>
                    <a:lnTo>
                      <a:pt x="11256" y="289317"/>
                    </a:lnTo>
                    <a:lnTo>
                      <a:pt x="14070" y="289061"/>
                    </a:lnTo>
                    <a:lnTo>
                      <a:pt x="15349" y="286759"/>
                    </a:lnTo>
                    <a:lnTo>
                      <a:pt x="16372" y="285991"/>
                    </a:lnTo>
                    <a:lnTo>
                      <a:pt x="16628" y="284201"/>
                    </a:lnTo>
                    <a:lnTo>
                      <a:pt x="18163" y="282666"/>
                    </a:lnTo>
                    <a:lnTo>
                      <a:pt x="19698" y="281131"/>
                    </a:lnTo>
                    <a:lnTo>
                      <a:pt x="20210" y="279084"/>
                    </a:lnTo>
                    <a:lnTo>
                      <a:pt x="20466" y="276526"/>
                    </a:lnTo>
                    <a:lnTo>
                      <a:pt x="19954" y="274479"/>
                    </a:lnTo>
                    <a:lnTo>
                      <a:pt x="19954" y="272689"/>
                    </a:lnTo>
                    <a:lnTo>
                      <a:pt x="20721" y="270130"/>
                    </a:lnTo>
                    <a:lnTo>
                      <a:pt x="22001" y="267317"/>
                    </a:lnTo>
                    <a:lnTo>
                      <a:pt x="23024" y="264247"/>
                    </a:lnTo>
                    <a:lnTo>
                      <a:pt x="23791" y="256572"/>
                    </a:lnTo>
                    <a:lnTo>
                      <a:pt x="23535" y="255037"/>
                    </a:lnTo>
                    <a:lnTo>
                      <a:pt x="20210" y="255037"/>
                    </a:lnTo>
                    <a:lnTo>
                      <a:pt x="18931" y="254525"/>
                    </a:lnTo>
                    <a:lnTo>
                      <a:pt x="18675" y="253246"/>
                    </a:lnTo>
                    <a:lnTo>
                      <a:pt x="19186" y="251200"/>
                    </a:lnTo>
                    <a:lnTo>
                      <a:pt x="19186" y="248386"/>
                    </a:lnTo>
                    <a:lnTo>
                      <a:pt x="18675" y="245316"/>
                    </a:lnTo>
                    <a:lnTo>
                      <a:pt x="18675" y="243781"/>
                    </a:lnTo>
                    <a:lnTo>
                      <a:pt x="24047" y="239174"/>
                    </a:lnTo>
                    <a:lnTo>
                      <a:pt x="27117" y="234825"/>
                    </a:lnTo>
                    <a:lnTo>
                      <a:pt x="28396" y="230732"/>
                    </a:lnTo>
                    <a:lnTo>
                      <a:pt x="28652" y="230987"/>
                    </a:lnTo>
                    <a:lnTo>
                      <a:pt x="55001" y="234057"/>
                    </a:lnTo>
                    <a:lnTo>
                      <a:pt x="56536" y="233290"/>
                    </a:lnTo>
                    <a:lnTo>
                      <a:pt x="58327" y="231755"/>
                    </a:lnTo>
                    <a:lnTo>
                      <a:pt x="61397" y="231243"/>
                    </a:lnTo>
                    <a:lnTo>
                      <a:pt x="65234" y="229964"/>
                    </a:lnTo>
                    <a:lnTo>
                      <a:pt x="67792" y="227406"/>
                    </a:lnTo>
                    <a:lnTo>
                      <a:pt x="68816" y="227150"/>
                    </a:lnTo>
                    <a:lnTo>
                      <a:pt x="70350" y="227918"/>
                    </a:lnTo>
                    <a:lnTo>
                      <a:pt x="73932" y="228941"/>
                    </a:lnTo>
                    <a:lnTo>
                      <a:pt x="77002" y="228685"/>
                    </a:lnTo>
                    <a:lnTo>
                      <a:pt x="80839" y="229453"/>
                    </a:lnTo>
                    <a:lnTo>
                      <a:pt x="82886" y="229197"/>
                    </a:lnTo>
                    <a:lnTo>
                      <a:pt x="84932" y="227150"/>
                    </a:lnTo>
                    <a:lnTo>
                      <a:pt x="85700" y="225615"/>
                    </a:lnTo>
                    <a:lnTo>
                      <a:pt x="87490" y="223824"/>
                    </a:lnTo>
                    <a:lnTo>
                      <a:pt x="87235" y="220755"/>
                    </a:lnTo>
                    <a:lnTo>
                      <a:pt x="88258" y="219987"/>
                    </a:lnTo>
                    <a:lnTo>
                      <a:pt x="89537" y="217941"/>
                    </a:lnTo>
                    <a:lnTo>
                      <a:pt x="89537" y="216662"/>
                    </a:lnTo>
                    <a:lnTo>
                      <a:pt x="88002" y="211545"/>
                    </a:lnTo>
                    <a:lnTo>
                      <a:pt x="87746" y="207452"/>
                    </a:lnTo>
                    <a:lnTo>
                      <a:pt x="88514" y="204894"/>
                    </a:lnTo>
                    <a:lnTo>
                      <a:pt x="88258" y="204126"/>
                    </a:lnTo>
                    <a:lnTo>
                      <a:pt x="89025" y="201824"/>
                    </a:lnTo>
                    <a:lnTo>
                      <a:pt x="88002" y="200033"/>
                    </a:lnTo>
                    <a:lnTo>
                      <a:pt x="87235" y="197219"/>
                    </a:lnTo>
                    <a:lnTo>
                      <a:pt x="87235" y="195684"/>
                    </a:lnTo>
                    <a:lnTo>
                      <a:pt x="89793" y="191591"/>
                    </a:lnTo>
                    <a:lnTo>
                      <a:pt x="91328" y="191080"/>
                    </a:lnTo>
                    <a:lnTo>
                      <a:pt x="92095" y="189542"/>
                    </a:lnTo>
                    <a:lnTo>
                      <a:pt x="93886" y="188519"/>
                    </a:lnTo>
                    <a:lnTo>
                      <a:pt x="93630" y="186728"/>
                    </a:lnTo>
                    <a:lnTo>
                      <a:pt x="92863" y="182635"/>
                    </a:lnTo>
                    <a:lnTo>
                      <a:pt x="93118" y="181612"/>
                    </a:lnTo>
                    <a:lnTo>
                      <a:pt x="94653" y="179565"/>
                    </a:lnTo>
                    <a:lnTo>
                      <a:pt x="94909" y="175984"/>
                    </a:lnTo>
                    <a:lnTo>
                      <a:pt x="95421" y="175728"/>
                    </a:lnTo>
                    <a:lnTo>
                      <a:pt x="95165" y="172402"/>
                    </a:lnTo>
                    <a:lnTo>
                      <a:pt x="95165" y="170355"/>
                    </a:lnTo>
                    <a:lnTo>
                      <a:pt x="96188" y="165751"/>
                    </a:lnTo>
                    <a:lnTo>
                      <a:pt x="95932" y="164728"/>
                    </a:lnTo>
                    <a:lnTo>
                      <a:pt x="96444" y="162169"/>
                    </a:lnTo>
                    <a:lnTo>
                      <a:pt x="96444" y="159355"/>
                    </a:lnTo>
                    <a:lnTo>
                      <a:pt x="97979" y="156285"/>
                    </a:lnTo>
                    <a:lnTo>
                      <a:pt x="100537" y="152448"/>
                    </a:lnTo>
                    <a:lnTo>
                      <a:pt x="100537" y="147332"/>
                    </a:lnTo>
                    <a:lnTo>
                      <a:pt x="102840" y="144262"/>
                    </a:lnTo>
                    <a:lnTo>
                      <a:pt x="103607" y="140680"/>
                    </a:lnTo>
                    <a:lnTo>
                      <a:pt x="103095" y="139146"/>
                    </a:lnTo>
                    <a:lnTo>
                      <a:pt x="103863" y="137866"/>
                    </a:lnTo>
                    <a:lnTo>
                      <a:pt x="105909" y="136843"/>
                    </a:lnTo>
                    <a:lnTo>
                      <a:pt x="105909" y="136076"/>
                    </a:lnTo>
                    <a:lnTo>
                      <a:pt x="107444" y="135820"/>
                    </a:lnTo>
                    <a:lnTo>
                      <a:pt x="107956" y="134285"/>
                    </a:lnTo>
                    <a:lnTo>
                      <a:pt x="108979" y="133518"/>
                    </a:lnTo>
                    <a:lnTo>
                      <a:pt x="107700" y="131471"/>
                    </a:lnTo>
                    <a:lnTo>
                      <a:pt x="107700" y="129936"/>
                    </a:lnTo>
                    <a:lnTo>
                      <a:pt x="106933" y="128657"/>
                    </a:lnTo>
                    <a:lnTo>
                      <a:pt x="107956" y="125075"/>
                    </a:lnTo>
                    <a:lnTo>
                      <a:pt x="108723" y="123796"/>
                    </a:lnTo>
                    <a:lnTo>
                      <a:pt x="108468" y="122517"/>
                    </a:lnTo>
                    <a:lnTo>
                      <a:pt x="106933" y="122006"/>
                    </a:lnTo>
                    <a:lnTo>
                      <a:pt x="106165" y="121238"/>
                    </a:lnTo>
                    <a:lnTo>
                      <a:pt x="106677" y="119447"/>
                    </a:lnTo>
                    <a:lnTo>
                      <a:pt x="105654" y="118680"/>
                    </a:lnTo>
                    <a:lnTo>
                      <a:pt x="105909" y="117145"/>
                    </a:lnTo>
                    <a:lnTo>
                      <a:pt x="105654" y="112796"/>
                    </a:lnTo>
                    <a:lnTo>
                      <a:pt x="106677" y="112284"/>
                    </a:lnTo>
                    <a:lnTo>
                      <a:pt x="107189" y="110750"/>
                    </a:lnTo>
                    <a:lnTo>
                      <a:pt x="106165" y="108703"/>
                    </a:lnTo>
                    <a:lnTo>
                      <a:pt x="106677" y="107168"/>
                    </a:lnTo>
                    <a:lnTo>
                      <a:pt x="108468" y="105889"/>
                    </a:lnTo>
                    <a:lnTo>
                      <a:pt x="107700" y="104354"/>
                    </a:lnTo>
                    <a:lnTo>
                      <a:pt x="108468" y="103587"/>
                    </a:lnTo>
                    <a:lnTo>
                      <a:pt x="107700" y="102563"/>
                    </a:lnTo>
                    <a:lnTo>
                      <a:pt x="108723" y="101540"/>
                    </a:lnTo>
                    <a:lnTo>
                      <a:pt x="107444" y="99749"/>
                    </a:lnTo>
                    <a:lnTo>
                      <a:pt x="106165" y="99238"/>
                    </a:lnTo>
                    <a:lnTo>
                      <a:pt x="106933" y="98214"/>
                    </a:lnTo>
                    <a:lnTo>
                      <a:pt x="107189" y="95656"/>
                    </a:lnTo>
                    <a:lnTo>
                      <a:pt x="105142" y="93865"/>
                    </a:lnTo>
                    <a:lnTo>
                      <a:pt x="105398" y="92331"/>
                    </a:lnTo>
                    <a:lnTo>
                      <a:pt x="106421" y="90540"/>
                    </a:lnTo>
                    <a:lnTo>
                      <a:pt x="105909" y="88752"/>
                    </a:lnTo>
                    <a:lnTo>
                      <a:pt x="107700" y="86961"/>
                    </a:lnTo>
                    <a:lnTo>
                      <a:pt x="107956" y="84914"/>
                    </a:lnTo>
                    <a:lnTo>
                      <a:pt x="108979" y="83379"/>
                    </a:lnTo>
                    <a:lnTo>
                      <a:pt x="108723" y="82612"/>
                    </a:lnTo>
                    <a:lnTo>
                      <a:pt x="110003" y="80821"/>
                    </a:lnTo>
                    <a:lnTo>
                      <a:pt x="108468" y="79033"/>
                    </a:lnTo>
                    <a:lnTo>
                      <a:pt x="108212" y="77754"/>
                    </a:lnTo>
                    <a:lnTo>
                      <a:pt x="106165" y="77501"/>
                    </a:lnTo>
                    <a:lnTo>
                      <a:pt x="107189" y="75710"/>
                    </a:lnTo>
                    <a:lnTo>
                      <a:pt x="104886" y="73663"/>
                    </a:lnTo>
                    <a:lnTo>
                      <a:pt x="106165" y="73408"/>
                    </a:lnTo>
                    <a:lnTo>
                      <a:pt x="104630" y="71617"/>
                    </a:lnTo>
                    <a:lnTo>
                      <a:pt x="103607" y="72384"/>
                    </a:lnTo>
                    <a:lnTo>
                      <a:pt x="101816" y="71617"/>
                    </a:lnTo>
                    <a:lnTo>
                      <a:pt x="101305" y="70082"/>
                    </a:lnTo>
                    <a:lnTo>
                      <a:pt x="99514" y="70082"/>
                    </a:lnTo>
                    <a:lnTo>
                      <a:pt x="99258" y="66245"/>
                    </a:lnTo>
                    <a:lnTo>
                      <a:pt x="98491" y="65221"/>
                    </a:lnTo>
                    <a:lnTo>
                      <a:pt x="99258" y="63942"/>
                    </a:lnTo>
                    <a:lnTo>
                      <a:pt x="98235" y="61896"/>
                    </a:lnTo>
                    <a:lnTo>
                      <a:pt x="96444" y="61896"/>
                    </a:lnTo>
                    <a:lnTo>
                      <a:pt x="95932" y="60105"/>
                    </a:lnTo>
                    <a:lnTo>
                      <a:pt x="95677" y="57547"/>
                    </a:lnTo>
                    <a:lnTo>
                      <a:pt x="93374" y="56268"/>
                    </a:lnTo>
                    <a:lnTo>
                      <a:pt x="96444" y="47826"/>
                    </a:lnTo>
                    <a:lnTo>
                      <a:pt x="97723" y="48081"/>
                    </a:lnTo>
                    <a:lnTo>
                      <a:pt x="98235" y="47058"/>
                    </a:lnTo>
                    <a:lnTo>
                      <a:pt x="98235" y="45779"/>
                    </a:lnTo>
                    <a:lnTo>
                      <a:pt x="101305" y="47058"/>
                    </a:lnTo>
                    <a:lnTo>
                      <a:pt x="102840" y="46035"/>
                    </a:lnTo>
                    <a:lnTo>
                      <a:pt x="102840" y="43477"/>
                    </a:lnTo>
                    <a:lnTo>
                      <a:pt x="102072" y="41686"/>
                    </a:lnTo>
                    <a:lnTo>
                      <a:pt x="104375" y="39895"/>
                    </a:lnTo>
                    <a:lnTo>
                      <a:pt x="105654" y="40918"/>
                    </a:lnTo>
                    <a:lnTo>
                      <a:pt x="106677" y="39383"/>
                    </a:lnTo>
                    <a:lnTo>
                      <a:pt x="107700" y="36569"/>
                    </a:lnTo>
                    <a:lnTo>
                      <a:pt x="107956" y="34267"/>
                    </a:lnTo>
                    <a:lnTo>
                      <a:pt x="109747" y="33500"/>
                    </a:lnTo>
                    <a:lnTo>
                      <a:pt x="109747" y="34523"/>
                    </a:lnTo>
                    <a:lnTo>
                      <a:pt x="111026" y="35290"/>
                    </a:lnTo>
                    <a:lnTo>
                      <a:pt x="112049" y="35035"/>
                    </a:lnTo>
                    <a:lnTo>
                      <a:pt x="112561" y="33755"/>
                    </a:lnTo>
                    <a:lnTo>
                      <a:pt x="115631" y="34523"/>
                    </a:lnTo>
                    <a:lnTo>
                      <a:pt x="115886" y="35546"/>
                    </a:lnTo>
                    <a:lnTo>
                      <a:pt x="116654" y="36058"/>
                    </a:lnTo>
                    <a:lnTo>
                      <a:pt x="120491" y="35804"/>
                    </a:lnTo>
                    <a:lnTo>
                      <a:pt x="122026" y="39130"/>
                    </a:lnTo>
                    <a:lnTo>
                      <a:pt x="121259" y="40665"/>
                    </a:lnTo>
                    <a:lnTo>
                      <a:pt x="121514" y="42200"/>
                    </a:lnTo>
                    <a:lnTo>
                      <a:pt x="125352" y="44502"/>
                    </a:lnTo>
                    <a:lnTo>
                      <a:pt x="127398" y="43735"/>
                    </a:lnTo>
                    <a:lnTo>
                      <a:pt x="128422" y="45014"/>
                    </a:lnTo>
                    <a:lnTo>
                      <a:pt x="129701" y="43991"/>
                    </a:lnTo>
                    <a:lnTo>
                      <a:pt x="131236" y="43991"/>
                    </a:lnTo>
                    <a:lnTo>
                      <a:pt x="131236" y="42967"/>
                    </a:lnTo>
                    <a:lnTo>
                      <a:pt x="132771" y="43479"/>
                    </a:lnTo>
                    <a:lnTo>
                      <a:pt x="134050" y="42967"/>
                    </a:lnTo>
                    <a:lnTo>
                      <a:pt x="135585" y="43991"/>
                    </a:lnTo>
                    <a:lnTo>
                      <a:pt x="137119" y="42453"/>
                    </a:lnTo>
                    <a:lnTo>
                      <a:pt x="137887" y="43991"/>
                    </a:lnTo>
                    <a:lnTo>
                      <a:pt x="139934" y="42967"/>
                    </a:lnTo>
                    <a:lnTo>
                      <a:pt x="139422" y="41944"/>
                    </a:lnTo>
                    <a:lnTo>
                      <a:pt x="139678" y="40409"/>
                    </a:lnTo>
                    <a:lnTo>
                      <a:pt x="140957" y="38363"/>
                    </a:lnTo>
                    <a:lnTo>
                      <a:pt x="142492" y="38107"/>
                    </a:lnTo>
                    <a:lnTo>
                      <a:pt x="143003" y="37340"/>
                    </a:lnTo>
                    <a:lnTo>
                      <a:pt x="143771" y="34781"/>
                    </a:lnTo>
                    <a:lnTo>
                      <a:pt x="144794" y="35804"/>
                    </a:lnTo>
                    <a:lnTo>
                      <a:pt x="146585" y="34525"/>
                    </a:lnTo>
                    <a:lnTo>
                      <a:pt x="147096" y="33758"/>
                    </a:lnTo>
                    <a:lnTo>
                      <a:pt x="149655" y="33246"/>
                    </a:lnTo>
                    <a:lnTo>
                      <a:pt x="150678" y="33758"/>
                    </a:lnTo>
                    <a:lnTo>
                      <a:pt x="151701" y="32990"/>
                    </a:lnTo>
                    <a:lnTo>
                      <a:pt x="152980" y="32737"/>
                    </a:lnTo>
                    <a:lnTo>
                      <a:pt x="154004" y="33505"/>
                    </a:lnTo>
                    <a:lnTo>
                      <a:pt x="154771" y="32993"/>
                    </a:lnTo>
                    <a:lnTo>
                      <a:pt x="157073" y="35040"/>
                    </a:lnTo>
                    <a:lnTo>
                      <a:pt x="158608" y="35040"/>
                    </a:lnTo>
                    <a:lnTo>
                      <a:pt x="159376" y="35807"/>
                    </a:lnTo>
                    <a:lnTo>
                      <a:pt x="158608" y="38109"/>
                    </a:lnTo>
                    <a:lnTo>
                      <a:pt x="159887" y="39388"/>
                    </a:lnTo>
                    <a:lnTo>
                      <a:pt x="162957" y="39900"/>
                    </a:lnTo>
                    <a:lnTo>
                      <a:pt x="163981" y="40156"/>
                    </a:lnTo>
                    <a:lnTo>
                      <a:pt x="165260" y="41947"/>
                    </a:lnTo>
                    <a:lnTo>
                      <a:pt x="165004" y="42970"/>
                    </a:lnTo>
                    <a:lnTo>
                      <a:pt x="167562" y="44249"/>
                    </a:lnTo>
                    <a:lnTo>
                      <a:pt x="167306" y="42203"/>
                    </a:lnTo>
                    <a:lnTo>
                      <a:pt x="168841" y="42714"/>
                    </a:lnTo>
                    <a:lnTo>
                      <a:pt x="171655" y="42714"/>
                    </a:lnTo>
                    <a:lnTo>
                      <a:pt x="171655" y="41691"/>
                    </a:lnTo>
                    <a:lnTo>
                      <a:pt x="173446" y="40668"/>
                    </a:lnTo>
                    <a:lnTo>
                      <a:pt x="175492" y="40668"/>
                    </a:lnTo>
                    <a:lnTo>
                      <a:pt x="175492" y="41435"/>
                    </a:lnTo>
                    <a:lnTo>
                      <a:pt x="176772" y="42203"/>
                    </a:lnTo>
                    <a:lnTo>
                      <a:pt x="177795" y="41947"/>
                    </a:lnTo>
                    <a:lnTo>
                      <a:pt x="178818" y="40668"/>
                    </a:lnTo>
                    <a:lnTo>
                      <a:pt x="178306" y="39133"/>
                    </a:lnTo>
                    <a:lnTo>
                      <a:pt x="178818" y="38365"/>
                    </a:lnTo>
                    <a:lnTo>
                      <a:pt x="180097" y="38621"/>
                    </a:lnTo>
                    <a:lnTo>
                      <a:pt x="180865" y="39388"/>
                    </a:lnTo>
                    <a:lnTo>
                      <a:pt x="184190" y="39388"/>
                    </a:lnTo>
                    <a:lnTo>
                      <a:pt x="183423" y="40924"/>
                    </a:lnTo>
                    <a:lnTo>
                      <a:pt x="183423" y="42203"/>
                    </a:lnTo>
                    <a:lnTo>
                      <a:pt x="185725" y="42203"/>
                    </a:lnTo>
                    <a:lnTo>
                      <a:pt x="188028" y="41435"/>
                    </a:lnTo>
                    <a:lnTo>
                      <a:pt x="189307" y="42714"/>
                    </a:lnTo>
                    <a:lnTo>
                      <a:pt x="192888" y="41691"/>
                    </a:lnTo>
                    <a:lnTo>
                      <a:pt x="194935" y="39388"/>
                    </a:lnTo>
                    <a:lnTo>
                      <a:pt x="195446" y="37600"/>
                    </a:lnTo>
                    <a:lnTo>
                      <a:pt x="196981" y="37089"/>
                    </a:lnTo>
                    <a:lnTo>
                      <a:pt x="197237" y="35042"/>
                    </a:lnTo>
                    <a:lnTo>
                      <a:pt x="199028" y="34531"/>
                    </a:lnTo>
                    <a:lnTo>
                      <a:pt x="199284" y="32996"/>
                    </a:lnTo>
                    <a:lnTo>
                      <a:pt x="200307" y="33507"/>
                    </a:lnTo>
                    <a:lnTo>
                      <a:pt x="203121" y="33763"/>
                    </a:lnTo>
                    <a:lnTo>
                      <a:pt x="204656" y="33251"/>
                    </a:lnTo>
                    <a:lnTo>
                      <a:pt x="208493" y="33763"/>
                    </a:lnTo>
                    <a:lnTo>
                      <a:pt x="209772" y="32996"/>
                    </a:lnTo>
                    <a:lnTo>
                      <a:pt x="211051" y="33251"/>
                    </a:lnTo>
                    <a:lnTo>
                      <a:pt x="211307" y="31972"/>
                    </a:lnTo>
                    <a:lnTo>
                      <a:pt x="213098" y="31717"/>
                    </a:lnTo>
                    <a:lnTo>
                      <a:pt x="215400" y="30693"/>
                    </a:lnTo>
                    <a:lnTo>
                      <a:pt x="215912" y="29670"/>
                    </a:lnTo>
                    <a:lnTo>
                      <a:pt x="217191" y="29417"/>
                    </a:lnTo>
                    <a:lnTo>
                      <a:pt x="217703" y="28393"/>
                    </a:lnTo>
                    <a:lnTo>
                      <a:pt x="217447" y="27114"/>
                    </a:lnTo>
                    <a:lnTo>
                      <a:pt x="218470" y="26603"/>
                    </a:lnTo>
                    <a:lnTo>
                      <a:pt x="220517" y="27114"/>
                    </a:lnTo>
                    <a:lnTo>
                      <a:pt x="221796" y="26347"/>
                    </a:lnTo>
                    <a:lnTo>
                      <a:pt x="221284" y="25068"/>
                    </a:lnTo>
                    <a:lnTo>
                      <a:pt x="221284" y="21998"/>
                    </a:lnTo>
                    <a:lnTo>
                      <a:pt x="220261" y="20463"/>
                    </a:lnTo>
                    <a:lnTo>
                      <a:pt x="220261" y="19440"/>
                    </a:lnTo>
                    <a:lnTo>
                      <a:pt x="221540" y="17649"/>
                    </a:lnTo>
                    <a:lnTo>
                      <a:pt x="222819" y="17137"/>
                    </a:lnTo>
                    <a:lnTo>
                      <a:pt x="224866" y="14835"/>
                    </a:lnTo>
                    <a:lnTo>
                      <a:pt x="228959" y="10486"/>
                    </a:lnTo>
                    <a:lnTo>
                      <a:pt x="230750" y="9207"/>
                    </a:lnTo>
                    <a:lnTo>
                      <a:pt x="234843" y="7416"/>
                    </a:lnTo>
                    <a:lnTo>
                      <a:pt x="235354" y="6649"/>
                    </a:lnTo>
                    <a:lnTo>
                      <a:pt x="235354" y="4090"/>
                    </a:lnTo>
                    <a:lnTo>
                      <a:pt x="238168" y="5114"/>
                    </a:lnTo>
                    <a:lnTo>
                      <a:pt x="239447" y="4858"/>
                    </a:lnTo>
                    <a:lnTo>
                      <a:pt x="240471" y="5370"/>
                    </a:lnTo>
                    <a:lnTo>
                      <a:pt x="242006" y="4346"/>
                    </a:lnTo>
                    <a:lnTo>
                      <a:pt x="243541" y="4602"/>
                    </a:lnTo>
                    <a:lnTo>
                      <a:pt x="244564" y="3579"/>
                    </a:lnTo>
                    <a:lnTo>
                      <a:pt x="248657" y="3835"/>
                    </a:lnTo>
                    <a:lnTo>
                      <a:pt x="250192" y="4858"/>
                    </a:lnTo>
                    <a:lnTo>
                      <a:pt x="251215" y="6649"/>
                    </a:lnTo>
                    <a:lnTo>
                      <a:pt x="252750" y="6649"/>
                    </a:lnTo>
                    <a:lnTo>
                      <a:pt x="254285" y="7416"/>
                    </a:lnTo>
                    <a:lnTo>
                      <a:pt x="255820" y="7416"/>
                    </a:lnTo>
                    <a:lnTo>
                      <a:pt x="256843" y="9463"/>
                    </a:lnTo>
                    <a:lnTo>
                      <a:pt x="258634" y="9974"/>
                    </a:lnTo>
                    <a:lnTo>
                      <a:pt x="261448" y="9463"/>
                    </a:lnTo>
                    <a:lnTo>
                      <a:pt x="263238" y="8184"/>
                    </a:lnTo>
                    <a:lnTo>
                      <a:pt x="264262" y="9719"/>
                    </a:lnTo>
                    <a:lnTo>
                      <a:pt x="266820" y="11253"/>
                    </a:lnTo>
                    <a:lnTo>
                      <a:pt x="267843" y="10998"/>
                    </a:lnTo>
                    <a:lnTo>
                      <a:pt x="268099" y="9719"/>
                    </a:lnTo>
                    <a:lnTo>
                      <a:pt x="267332" y="7416"/>
                    </a:lnTo>
                    <a:lnTo>
                      <a:pt x="268355" y="5628"/>
                    </a:lnTo>
                    <a:lnTo>
                      <a:pt x="269634" y="2047"/>
                    </a:lnTo>
                    <a:lnTo>
                      <a:pt x="270657" y="1791"/>
                    </a:lnTo>
                    <a:lnTo>
                      <a:pt x="276541" y="2302"/>
                    </a:lnTo>
                    <a:lnTo>
                      <a:pt x="282937" y="3070"/>
                    </a:lnTo>
                    <a:lnTo>
                      <a:pt x="286774" y="3070"/>
                    </a:lnTo>
                    <a:lnTo>
                      <a:pt x="288820" y="2814"/>
                    </a:lnTo>
                    <a:lnTo>
                      <a:pt x="293937" y="1279"/>
                    </a:lnTo>
                    <a:lnTo>
                      <a:pt x="299054" y="0"/>
                    </a:lnTo>
                    <a:lnTo>
                      <a:pt x="301868" y="512"/>
                    </a:lnTo>
                    <a:lnTo>
                      <a:pt x="303147" y="1023"/>
                    </a:lnTo>
                    <a:lnTo>
                      <a:pt x="305449" y="1279"/>
                    </a:lnTo>
                    <a:lnTo>
                      <a:pt x="309030" y="0"/>
                    </a:lnTo>
                    <a:lnTo>
                      <a:pt x="310565" y="2814"/>
                    </a:lnTo>
                    <a:lnTo>
                      <a:pt x="315426" y="11256"/>
                    </a:lnTo>
                    <a:lnTo>
                      <a:pt x="317217" y="14326"/>
                    </a:lnTo>
                    <a:lnTo>
                      <a:pt x="318240" y="16884"/>
                    </a:lnTo>
                    <a:lnTo>
                      <a:pt x="317473" y="17396"/>
                    </a:lnTo>
                    <a:lnTo>
                      <a:pt x="314914" y="17907"/>
                    </a:lnTo>
                    <a:lnTo>
                      <a:pt x="313891" y="20977"/>
                    </a:lnTo>
                    <a:lnTo>
                      <a:pt x="314914" y="22768"/>
                    </a:lnTo>
                    <a:lnTo>
                      <a:pt x="318752" y="23535"/>
                    </a:lnTo>
                    <a:lnTo>
                      <a:pt x="318752" y="26861"/>
                    </a:lnTo>
                    <a:lnTo>
                      <a:pt x="321821" y="27117"/>
                    </a:lnTo>
                    <a:lnTo>
                      <a:pt x="321821" y="30443"/>
                    </a:lnTo>
                    <a:lnTo>
                      <a:pt x="323101" y="36071"/>
                    </a:lnTo>
                    <a:lnTo>
                      <a:pt x="330008" y="34536"/>
                    </a:lnTo>
                    <a:lnTo>
                      <a:pt x="331031" y="36071"/>
                    </a:lnTo>
                    <a:lnTo>
                      <a:pt x="332310" y="37094"/>
                    </a:lnTo>
                    <a:lnTo>
                      <a:pt x="334101" y="37094"/>
                    </a:lnTo>
                    <a:lnTo>
                      <a:pt x="336915" y="39140"/>
                    </a:lnTo>
                    <a:lnTo>
                      <a:pt x="339984" y="39652"/>
                    </a:lnTo>
                    <a:lnTo>
                      <a:pt x="343566" y="40164"/>
                    </a:lnTo>
                    <a:lnTo>
                      <a:pt x="347659" y="40931"/>
                    </a:lnTo>
                    <a:lnTo>
                      <a:pt x="348683" y="41443"/>
                    </a:lnTo>
                    <a:lnTo>
                      <a:pt x="351752" y="44257"/>
                    </a:lnTo>
                    <a:lnTo>
                      <a:pt x="353032" y="44257"/>
                    </a:lnTo>
                    <a:lnTo>
                      <a:pt x="356101" y="46047"/>
                    </a:lnTo>
                    <a:lnTo>
                      <a:pt x="357380" y="47327"/>
                    </a:lnTo>
                    <a:lnTo>
                      <a:pt x="360450" y="50141"/>
                    </a:lnTo>
                    <a:lnTo>
                      <a:pt x="361729" y="50652"/>
                    </a:lnTo>
                    <a:lnTo>
                      <a:pt x="364288" y="52955"/>
                    </a:lnTo>
                    <a:lnTo>
                      <a:pt x="364288" y="54745"/>
                    </a:lnTo>
                    <a:lnTo>
                      <a:pt x="365311" y="56792"/>
                    </a:lnTo>
                    <a:lnTo>
                      <a:pt x="366590" y="58327"/>
                    </a:lnTo>
                    <a:lnTo>
                      <a:pt x="367869" y="58838"/>
                    </a:lnTo>
                    <a:lnTo>
                      <a:pt x="372218" y="62676"/>
                    </a:lnTo>
                    <a:lnTo>
                      <a:pt x="375288" y="63443"/>
                    </a:lnTo>
                    <a:lnTo>
                      <a:pt x="376567" y="64211"/>
                    </a:lnTo>
                    <a:lnTo>
                      <a:pt x="378869" y="66769"/>
                    </a:lnTo>
                    <a:lnTo>
                      <a:pt x="384497" y="70606"/>
                    </a:lnTo>
                    <a:lnTo>
                      <a:pt x="386800" y="74443"/>
                    </a:lnTo>
                    <a:lnTo>
                      <a:pt x="390893" y="78793"/>
                    </a:lnTo>
                    <a:lnTo>
                      <a:pt x="393707" y="83141"/>
                    </a:lnTo>
                    <a:lnTo>
                      <a:pt x="393707" y="84165"/>
                    </a:lnTo>
                    <a:lnTo>
                      <a:pt x="395753" y="85700"/>
                    </a:lnTo>
                    <a:lnTo>
                      <a:pt x="398056" y="87746"/>
                    </a:lnTo>
                    <a:lnTo>
                      <a:pt x="403428" y="90560"/>
                    </a:lnTo>
                    <a:lnTo>
                      <a:pt x="406242" y="93630"/>
                    </a:lnTo>
                    <a:lnTo>
                      <a:pt x="411870" y="99002"/>
                    </a:lnTo>
                    <a:lnTo>
                      <a:pt x="416986" y="102328"/>
                    </a:lnTo>
                    <a:lnTo>
                      <a:pt x="419033" y="102840"/>
                    </a:lnTo>
                    <a:lnTo>
                      <a:pt x="418777" y="103863"/>
                    </a:lnTo>
                    <a:lnTo>
                      <a:pt x="422870" y="104886"/>
                    </a:lnTo>
                    <a:lnTo>
                      <a:pt x="430033" y="107189"/>
                    </a:lnTo>
                    <a:lnTo>
                      <a:pt x="433615" y="108979"/>
                    </a:lnTo>
                    <a:lnTo>
                      <a:pt x="436173" y="110770"/>
                    </a:lnTo>
                    <a:lnTo>
                      <a:pt x="438731" y="113072"/>
                    </a:lnTo>
                    <a:lnTo>
                      <a:pt x="443080" y="117166"/>
                    </a:lnTo>
                    <a:lnTo>
                      <a:pt x="446662" y="121003"/>
                    </a:lnTo>
                    <a:lnTo>
                      <a:pt x="453569" y="127145"/>
                    </a:lnTo>
                    <a:lnTo>
                      <a:pt x="455615" y="128424"/>
                    </a:lnTo>
                    <a:lnTo>
                      <a:pt x="460220" y="130215"/>
                    </a:lnTo>
                    <a:lnTo>
                      <a:pt x="464313" y="131238"/>
                    </a:lnTo>
                    <a:lnTo>
                      <a:pt x="466104" y="125098"/>
                    </a:lnTo>
                    <a:lnTo>
                      <a:pt x="468150" y="126122"/>
                    </a:lnTo>
                    <a:lnTo>
                      <a:pt x="470197" y="126378"/>
                    </a:lnTo>
                    <a:lnTo>
                      <a:pt x="470197" y="125354"/>
                    </a:lnTo>
                    <a:lnTo>
                      <a:pt x="471732" y="125354"/>
                    </a:lnTo>
                    <a:lnTo>
                      <a:pt x="475058" y="126122"/>
                    </a:lnTo>
                    <a:lnTo>
                      <a:pt x="478639" y="126378"/>
                    </a:lnTo>
                    <a:lnTo>
                      <a:pt x="478639" y="128168"/>
                    </a:lnTo>
                    <a:lnTo>
                      <a:pt x="479407" y="129447"/>
                    </a:lnTo>
                    <a:lnTo>
                      <a:pt x="482732" y="129447"/>
                    </a:lnTo>
                    <a:lnTo>
                      <a:pt x="482988" y="128424"/>
                    </a:lnTo>
                    <a:lnTo>
                      <a:pt x="485035" y="129192"/>
                    </a:lnTo>
                    <a:lnTo>
                      <a:pt x="487849" y="130727"/>
                    </a:lnTo>
                    <a:lnTo>
                      <a:pt x="489384" y="131750"/>
                    </a:lnTo>
                    <a:lnTo>
                      <a:pt x="491430" y="132773"/>
                    </a:lnTo>
                    <a:lnTo>
                      <a:pt x="497314" y="133029"/>
                    </a:lnTo>
                    <a:lnTo>
                      <a:pt x="499361" y="133796"/>
                    </a:lnTo>
                    <a:lnTo>
                      <a:pt x="503198" y="134564"/>
                    </a:lnTo>
                    <a:lnTo>
                      <a:pt x="504733" y="135075"/>
                    </a:lnTo>
                    <a:lnTo>
                      <a:pt x="507035" y="135329"/>
                    </a:lnTo>
                    <a:lnTo>
                      <a:pt x="508570" y="135840"/>
                    </a:lnTo>
                    <a:lnTo>
                      <a:pt x="510361" y="137375"/>
                    </a:lnTo>
                    <a:lnTo>
                      <a:pt x="513686" y="137887"/>
                    </a:lnTo>
                    <a:lnTo>
                      <a:pt x="516500" y="136864"/>
                    </a:lnTo>
                    <a:lnTo>
                      <a:pt x="520338" y="137375"/>
                    </a:lnTo>
                    <a:lnTo>
                      <a:pt x="521361" y="136608"/>
                    </a:lnTo>
                    <a:lnTo>
                      <a:pt x="522384" y="135073"/>
                    </a:lnTo>
                    <a:lnTo>
                      <a:pt x="523408" y="131491"/>
                    </a:lnTo>
                    <a:lnTo>
                      <a:pt x="526989" y="132515"/>
                    </a:lnTo>
                    <a:lnTo>
                      <a:pt x="542082" y="135073"/>
                    </a:lnTo>
                    <a:lnTo>
                      <a:pt x="547710" y="136352"/>
                    </a:lnTo>
                    <a:lnTo>
                      <a:pt x="549245" y="136096"/>
                    </a:lnTo>
                    <a:lnTo>
                      <a:pt x="549245" y="137887"/>
                    </a:lnTo>
                    <a:lnTo>
                      <a:pt x="551036" y="137887"/>
                    </a:lnTo>
                    <a:lnTo>
                      <a:pt x="551036" y="139934"/>
                    </a:lnTo>
                    <a:lnTo>
                      <a:pt x="553339" y="140187"/>
                    </a:lnTo>
                    <a:lnTo>
                      <a:pt x="555641" y="141210"/>
                    </a:lnTo>
                    <a:lnTo>
                      <a:pt x="557687" y="141466"/>
                    </a:lnTo>
                    <a:lnTo>
                      <a:pt x="561013" y="139931"/>
                    </a:lnTo>
                    <a:lnTo>
                      <a:pt x="562548" y="139931"/>
                    </a:lnTo>
                    <a:lnTo>
                      <a:pt x="564850" y="140443"/>
                    </a:lnTo>
                    <a:lnTo>
                      <a:pt x="567409" y="142233"/>
                    </a:lnTo>
                    <a:lnTo>
                      <a:pt x="572269" y="145559"/>
                    </a:lnTo>
                    <a:lnTo>
                      <a:pt x="574827" y="146838"/>
                    </a:lnTo>
                    <a:lnTo>
                      <a:pt x="583525" y="150419"/>
                    </a:lnTo>
                    <a:lnTo>
                      <a:pt x="587363" y="151187"/>
                    </a:lnTo>
                    <a:lnTo>
                      <a:pt x="592991" y="152466"/>
                    </a:lnTo>
                    <a:lnTo>
                      <a:pt x="595293" y="153745"/>
                    </a:lnTo>
                    <a:lnTo>
                      <a:pt x="597340" y="155536"/>
                    </a:lnTo>
                    <a:lnTo>
                      <a:pt x="599642" y="156559"/>
                    </a:lnTo>
                    <a:lnTo>
                      <a:pt x="606549" y="157582"/>
                    </a:lnTo>
                    <a:lnTo>
                      <a:pt x="609875" y="159629"/>
                    </a:lnTo>
                    <a:lnTo>
                      <a:pt x="616014" y="160908"/>
                    </a:lnTo>
                    <a:lnTo>
                      <a:pt x="623689" y="161676"/>
                    </a:lnTo>
                    <a:lnTo>
                      <a:pt x="627270" y="162955"/>
                    </a:lnTo>
                    <a:lnTo>
                      <a:pt x="630340" y="163978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0BFCEA3-0B07-0FB5-0AE2-9C93A435D78C}"/>
                  </a:ext>
                </a:extLst>
              </p:cNvPr>
              <p:cNvSpPr/>
              <p:nvPr/>
            </p:nvSpPr>
            <p:spPr>
              <a:xfrm>
                <a:off x="6649361" y="4989805"/>
                <a:ext cx="889999" cy="563826"/>
              </a:xfrm>
              <a:custGeom>
                <a:avLst/>
                <a:gdLst>
                  <a:gd name="connsiteX0" fmla="*/ 889232 w 889999"/>
                  <a:gd name="connsiteY0" fmla="*/ 110003 h 563826"/>
                  <a:gd name="connsiteX1" fmla="*/ 890000 w 889999"/>
                  <a:gd name="connsiteY1" fmla="*/ 111793 h 563826"/>
                  <a:gd name="connsiteX2" fmla="*/ 890000 w 889999"/>
                  <a:gd name="connsiteY2" fmla="*/ 113072 h 563826"/>
                  <a:gd name="connsiteX3" fmla="*/ 889232 w 889999"/>
                  <a:gd name="connsiteY3" fmla="*/ 115886 h 563826"/>
                  <a:gd name="connsiteX4" fmla="*/ 888465 w 889999"/>
                  <a:gd name="connsiteY4" fmla="*/ 117421 h 563826"/>
                  <a:gd name="connsiteX5" fmla="*/ 885651 w 889999"/>
                  <a:gd name="connsiteY5" fmla="*/ 121259 h 563826"/>
                  <a:gd name="connsiteX6" fmla="*/ 885907 w 889999"/>
                  <a:gd name="connsiteY6" fmla="*/ 123561 h 563826"/>
                  <a:gd name="connsiteX7" fmla="*/ 884116 w 889999"/>
                  <a:gd name="connsiteY7" fmla="*/ 124840 h 563826"/>
                  <a:gd name="connsiteX8" fmla="*/ 886163 w 889999"/>
                  <a:gd name="connsiteY8" fmla="*/ 126375 h 563826"/>
                  <a:gd name="connsiteX9" fmla="*/ 885651 w 889999"/>
                  <a:gd name="connsiteY9" fmla="*/ 128422 h 563826"/>
                  <a:gd name="connsiteX10" fmla="*/ 884628 w 889999"/>
                  <a:gd name="connsiteY10" fmla="*/ 129957 h 563826"/>
                  <a:gd name="connsiteX11" fmla="*/ 883349 w 889999"/>
                  <a:gd name="connsiteY11" fmla="*/ 133282 h 563826"/>
                  <a:gd name="connsiteX12" fmla="*/ 881046 w 889999"/>
                  <a:gd name="connsiteY12" fmla="*/ 137119 h 563826"/>
                  <a:gd name="connsiteX13" fmla="*/ 880023 w 889999"/>
                  <a:gd name="connsiteY13" fmla="*/ 140957 h 563826"/>
                  <a:gd name="connsiteX14" fmla="*/ 879767 w 889999"/>
                  <a:gd name="connsiteY14" fmla="*/ 145306 h 563826"/>
                  <a:gd name="connsiteX15" fmla="*/ 879256 w 889999"/>
                  <a:gd name="connsiteY15" fmla="*/ 148887 h 563826"/>
                  <a:gd name="connsiteX16" fmla="*/ 876442 w 889999"/>
                  <a:gd name="connsiteY16" fmla="*/ 147352 h 563826"/>
                  <a:gd name="connsiteX17" fmla="*/ 873627 w 889999"/>
                  <a:gd name="connsiteY17" fmla="*/ 147096 h 563826"/>
                  <a:gd name="connsiteX18" fmla="*/ 863139 w 889999"/>
                  <a:gd name="connsiteY18" fmla="*/ 148376 h 563826"/>
                  <a:gd name="connsiteX19" fmla="*/ 863906 w 889999"/>
                  <a:gd name="connsiteY19" fmla="*/ 149910 h 563826"/>
                  <a:gd name="connsiteX20" fmla="*/ 861604 w 889999"/>
                  <a:gd name="connsiteY20" fmla="*/ 154771 h 563826"/>
                  <a:gd name="connsiteX21" fmla="*/ 861348 w 889999"/>
                  <a:gd name="connsiteY21" fmla="*/ 156306 h 563826"/>
                  <a:gd name="connsiteX22" fmla="*/ 854953 w 889999"/>
                  <a:gd name="connsiteY22" fmla="*/ 163725 h 563826"/>
                  <a:gd name="connsiteX23" fmla="*/ 856232 w 889999"/>
                  <a:gd name="connsiteY23" fmla="*/ 165004 h 563826"/>
                  <a:gd name="connsiteX24" fmla="*/ 853674 w 889999"/>
                  <a:gd name="connsiteY24" fmla="*/ 181888 h 563826"/>
                  <a:gd name="connsiteX25" fmla="*/ 855464 w 889999"/>
                  <a:gd name="connsiteY25" fmla="*/ 183167 h 563826"/>
                  <a:gd name="connsiteX26" fmla="*/ 854441 w 889999"/>
                  <a:gd name="connsiteY26" fmla="*/ 190074 h 563826"/>
                  <a:gd name="connsiteX27" fmla="*/ 853162 w 889999"/>
                  <a:gd name="connsiteY27" fmla="*/ 190330 h 563826"/>
                  <a:gd name="connsiteX28" fmla="*/ 851883 w 889999"/>
                  <a:gd name="connsiteY28" fmla="*/ 196981 h 563826"/>
                  <a:gd name="connsiteX29" fmla="*/ 849580 w 889999"/>
                  <a:gd name="connsiteY29" fmla="*/ 197237 h 563826"/>
                  <a:gd name="connsiteX30" fmla="*/ 849324 w 889999"/>
                  <a:gd name="connsiteY30" fmla="*/ 203888 h 563826"/>
                  <a:gd name="connsiteX31" fmla="*/ 845999 w 889999"/>
                  <a:gd name="connsiteY31" fmla="*/ 203888 h 563826"/>
                  <a:gd name="connsiteX32" fmla="*/ 845743 w 889999"/>
                  <a:gd name="connsiteY32" fmla="*/ 207982 h 563826"/>
                  <a:gd name="connsiteX33" fmla="*/ 845999 w 889999"/>
                  <a:gd name="connsiteY33" fmla="*/ 209517 h 563826"/>
                  <a:gd name="connsiteX34" fmla="*/ 846255 w 889999"/>
                  <a:gd name="connsiteY34" fmla="*/ 218726 h 563826"/>
                  <a:gd name="connsiteX35" fmla="*/ 848557 w 889999"/>
                  <a:gd name="connsiteY35" fmla="*/ 218726 h 563826"/>
                  <a:gd name="connsiteX36" fmla="*/ 852650 w 889999"/>
                  <a:gd name="connsiteY36" fmla="*/ 223842 h 563826"/>
                  <a:gd name="connsiteX37" fmla="*/ 856999 w 889999"/>
                  <a:gd name="connsiteY37" fmla="*/ 230238 h 563826"/>
                  <a:gd name="connsiteX38" fmla="*/ 857511 w 889999"/>
                  <a:gd name="connsiteY38" fmla="*/ 230494 h 563826"/>
                  <a:gd name="connsiteX39" fmla="*/ 855720 w 889999"/>
                  <a:gd name="connsiteY39" fmla="*/ 234587 h 563826"/>
                  <a:gd name="connsiteX40" fmla="*/ 850860 w 889999"/>
                  <a:gd name="connsiteY40" fmla="*/ 240215 h 563826"/>
                  <a:gd name="connsiteX41" fmla="*/ 849324 w 889999"/>
                  <a:gd name="connsiteY41" fmla="*/ 242005 h 563826"/>
                  <a:gd name="connsiteX42" fmla="*/ 841650 w 889999"/>
                  <a:gd name="connsiteY42" fmla="*/ 253006 h 563826"/>
                  <a:gd name="connsiteX43" fmla="*/ 839603 w 889999"/>
                  <a:gd name="connsiteY43" fmla="*/ 256076 h 563826"/>
                  <a:gd name="connsiteX44" fmla="*/ 837301 w 889999"/>
                  <a:gd name="connsiteY44" fmla="*/ 261192 h 563826"/>
                  <a:gd name="connsiteX45" fmla="*/ 836022 w 889999"/>
                  <a:gd name="connsiteY45" fmla="*/ 265029 h 563826"/>
                  <a:gd name="connsiteX46" fmla="*/ 835510 w 889999"/>
                  <a:gd name="connsiteY46" fmla="*/ 265541 h 563826"/>
                  <a:gd name="connsiteX47" fmla="*/ 832696 w 889999"/>
                  <a:gd name="connsiteY47" fmla="*/ 264774 h 563826"/>
                  <a:gd name="connsiteX48" fmla="*/ 828092 w 889999"/>
                  <a:gd name="connsiteY48" fmla="*/ 273983 h 563826"/>
                  <a:gd name="connsiteX49" fmla="*/ 823742 w 889999"/>
                  <a:gd name="connsiteY49" fmla="*/ 282681 h 563826"/>
                  <a:gd name="connsiteX50" fmla="*/ 823231 w 889999"/>
                  <a:gd name="connsiteY50" fmla="*/ 288821 h 563826"/>
                  <a:gd name="connsiteX51" fmla="*/ 822464 w 889999"/>
                  <a:gd name="connsiteY51" fmla="*/ 293681 h 563826"/>
                  <a:gd name="connsiteX52" fmla="*/ 821440 w 889999"/>
                  <a:gd name="connsiteY52" fmla="*/ 298797 h 563826"/>
                  <a:gd name="connsiteX53" fmla="*/ 820161 w 889999"/>
                  <a:gd name="connsiteY53" fmla="*/ 298542 h 563826"/>
                  <a:gd name="connsiteX54" fmla="*/ 817091 w 889999"/>
                  <a:gd name="connsiteY54" fmla="*/ 297774 h 563826"/>
                  <a:gd name="connsiteX55" fmla="*/ 803021 w 889999"/>
                  <a:gd name="connsiteY55" fmla="*/ 292402 h 563826"/>
                  <a:gd name="connsiteX56" fmla="*/ 797649 w 889999"/>
                  <a:gd name="connsiteY56" fmla="*/ 290867 h 563826"/>
                  <a:gd name="connsiteX57" fmla="*/ 792532 w 889999"/>
                  <a:gd name="connsiteY57" fmla="*/ 291635 h 563826"/>
                  <a:gd name="connsiteX58" fmla="*/ 789463 w 889999"/>
                  <a:gd name="connsiteY58" fmla="*/ 292146 h 563826"/>
                  <a:gd name="connsiteX59" fmla="*/ 778974 w 889999"/>
                  <a:gd name="connsiteY59" fmla="*/ 292914 h 563826"/>
                  <a:gd name="connsiteX60" fmla="*/ 774369 w 889999"/>
                  <a:gd name="connsiteY60" fmla="*/ 293425 h 563826"/>
                  <a:gd name="connsiteX61" fmla="*/ 768741 w 889999"/>
                  <a:gd name="connsiteY61" fmla="*/ 294449 h 563826"/>
                  <a:gd name="connsiteX62" fmla="*/ 763369 w 889999"/>
                  <a:gd name="connsiteY62" fmla="*/ 296751 h 563826"/>
                  <a:gd name="connsiteX63" fmla="*/ 759020 w 889999"/>
                  <a:gd name="connsiteY63" fmla="*/ 306216 h 563826"/>
                  <a:gd name="connsiteX64" fmla="*/ 761067 w 889999"/>
                  <a:gd name="connsiteY64" fmla="*/ 307240 h 563826"/>
                  <a:gd name="connsiteX65" fmla="*/ 761578 w 889999"/>
                  <a:gd name="connsiteY65" fmla="*/ 311077 h 563826"/>
                  <a:gd name="connsiteX66" fmla="*/ 762602 w 889999"/>
                  <a:gd name="connsiteY66" fmla="*/ 313635 h 563826"/>
                  <a:gd name="connsiteX67" fmla="*/ 762346 w 889999"/>
                  <a:gd name="connsiteY67" fmla="*/ 318751 h 563826"/>
                  <a:gd name="connsiteX68" fmla="*/ 763113 w 889999"/>
                  <a:gd name="connsiteY68" fmla="*/ 319775 h 563826"/>
                  <a:gd name="connsiteX69" fmla="*/ 766439 w 889999"/>
                  <a:gd name="connsiteY69" fmla="*/ 321565 h 563826"/>
                  <a:gd name="connsiteX70" fmla="*/ 768230 w 889999"/>
                  <a:gd name="connsiteY70" fmla="*/ 324379 h 563826"/>
                  <a:gd name="connsiteX71" fmla="*/ 770276 w 889999"/>
                  <a:gd name="connsiteY71" fmla="*/ 325147 h 563826"/>
                  <a:gd name="connsiteX72" fmla="*/ 773090 w 889999"/>
                  <a:gd name="connsiteY72" fmla="*/ 326682 h 563826"/>
                  <a:gd name="connsiteX73" fmla="*/ 774881 w 889999"/>
                  <a:gd name="connsiteY73" fmla="*/ 328729 h 563826"/>
                  <a:gd name="connsiteX74" fmla="*/ 775393 w 889999"/>
                  <a:gd name="connsiteY74" fmla="*/ 330775 h 563826"/>
                  <a:gd name="connsiteX75" fmla="*/ 775137 w 889999"/>
                  <a:gd name="connsiteY75" fmla="*/ 336147 h 563826"/>
                  <a:gd name="connsiteX76" fmla="*/ 775904 w 889999"/>
                  <a:gd name="connsiteY76" fmla="*/ 337170 h 563826"/>
                  <a:gd name="connsiteX77" fmla="*/ 779741 w 889999"/>
                  <a:gd name="connsiteY77" fmla="*/ 338706 h 563826"/>
                  <a:gd name="connsiteX78" fmla="*/ 780253 w 889999"/>
                  <a:gd name="connsiteY78" fmla="*/ 339729 h 563826"/>
                  <a:gd name="connsiteX79" fmla="*/ 780765 w 889999"/>
                  <a:gd name="connsiteY79" fmla="*/ 343055 h 563826"/>
                  <a:gd name="connsiteX80" fmla="*/ 781788 w 889999"/>
                  <a:gd name="connsiteY80" fmla="*/ 346124 h 563826"/>
                  <a:gd name="connsiteX81" fmla="*/ 782300 w 889999"/>
                  <a:gd name="connsiteY81" fmla="*/ 349706 h 563826"/>
                  <a:gd name="connsiteX82" fmla="*/ 786905 w 889999"/>
                  <a:gd name="connsiteY82" fmla="*/ 356357 h 563826"/>
                  <a:gd name="connsiteX83" fmla="*/ 788184 w 889999"/>
                  <a:gd name="connsiteY83" fmla="*/ 358404 h 563826"/>
                  <a:gd name="connsiteX84" fmla="*/ 789719 w 889999"/>
                  <a:gd name="connsiteY84" fmla="*/ 361985 h 563826"/>
                  <a:gd name="connsiteX85" fmla="*/ 791253 w 889999"/>
                  <a:gd name="connsiteY85" fmla="*/ 364288 h 563826"/>
                  <a:gd name="connsiteX86" fmla="*/ 791765 w 889999"/>
                  <a:gd name="connsiteY86" fmla="*/ 364543 h 563826"/>
                  <a:gd name="connsiteX87" fmla="*/ 791509 w 889999"/>
                  <a:gd name="connsiteY87" fmla="*/ 368381 h 563826"/>
                  <a:gd name="connsiteX88" fmla="*/ 791509 w 889999"/>
                  <a:gd name="connsiteY88" fmla="*/ 375800 h 563826"/>
                  <a:gd name="connsiteX89" fmla="*/ 790998 w 889999"/>
                  <a:gd name="connsiteY89" fmla="*/ 380916 h 563826"/>
                  <a:gd name="connsiteX90" fmla="*/ 789974 w 889999"/>
                  <a:gd name="connsiteY90" fmla="*/ 382451 h 563826"/>
                  <a:gd name="connsiteX91" fmla="*/ 783579 w 889999"/>
                  <a:gd name="connsiteY91" fmla="*/ 392428 h 563826"/>
                  <a:gd name="connsiteX92" fmla="*/ 779997 w 889999"/>
                  <a:gd name="connsiteY92" fmla="*/ 398311 h 563826"/>
                  <a:gd name="connsiteX93" fmla="*/ 778718 w 889999"/>
                  <a:gd name="connsiteY93" fmla="*/ 397800 h 563826"/>
                  <a:gd name="connsiteX94" fmla="*/ 772834 w 889999"/>
                  <a:gd name="connsiteY94" fmla="*/ 405730 h 563826"/>
                  <a:gd name="connsiteX95" fmla="*/ 771811 w 889999"/>
                  <a:gd name="connsiteY95" fmla="*/ 407010 h 563826"/>
                  <a:gd name="connsiteX96" fmla="*/ 765927 w 889999"/>
                  <a:gd name="connsiteY96" fmla="*/ 415452 h 563826"/>
                  <a:gd name="connsiteX97" fmla="*/ 765160 w 889999"/>
                  <a:gd name="connsiteY97" fmla="*/ 417498 h 563826"/>
                  <a:gd name="connsiteX98" fmla="*/ 763625 w 889999"/>
                  <a:gd name="connsiteY98" fmla="*/ 420056 h 563826"/>
                  <a:gd name="connsiteX99" fmla="*/ 762346 w 889999"/>
                  <a:gd name="connsiteY99" fmla="*/ 421079 h 563826"/>
                  <a:gd name="connsiteX100" fmla="*/ 757485 w 889999"/>
                  <a:gd name="connsiteY100" fmla="*/ 425684 h 563826"/>
                  <a:gd name="connsiteX101" fmla="*/ 749811 w 889999"/>
                  <a:gd name="connsiteY101" fmla="*/ 432847 h 563826"/>
                  <a:gd name="connsiteX102" fmla="*/ 744438 w 889999"/>
                  <a:gd name="connsiteY102" fmla="*/ 427987 h 563826"/>
                  <a:gd name="connsiteX103" fmla="*/ 740601 w 889999"/>
                  <a:gd name="connsiteY103" fmla="*/ 427987 h 563826"/>
                  <a:gd name="connsiteX104" fmla="*/ 731647 w 889999"/>
                  <a:gd name="connsiteY104" fmla="*/ 428754 h 563826"/>
                  <a:gd name="connsiteX105" fmla="*/ 724484 w 889999"/>
                  <a:gd name="connsiteY105" fmla="*/ 429266 h 563826"/>
                  <a:gd name="connsiteX106" fmla="*/ 706833 w 889999"/>
                  <a:gd name="connsiteY106" fmla="*/ 431568 h 563826"/>
                  <a:gd name="connsiteX107" fmla="*/ 694298 w 889999"/>
                  <a:gd name="connsiteY107" fmla="*/ 433615 h 563826"/>
                  <a:gd name="connsiteX108" fmla="*/ 687391 w 889999"/>
                  <a:gd name="connsiteY108" fmla="*/ 435406 h 563826"/>
                  <a:gd name="connsiteX109" fmla="*/ 674088 w 889999"/>
                  <a:gd name="connsiteY109" fmla="*/ 439754 h 563826"/>
                  <a:gd name="connsiteX110" fmla="*/ 668204 w 889999"/>
                  <a:gd name="connsiteY110" fmla="*/ 441801 h 563826"/>
                  <a:gd name="connsiteX111" fmla="*/ 667181 w 889999"/>
                  <a:gd name="connsiteY111" fmla="*/ 442312 h 563826"/>
                  <a:gd name="connsiteX112" fmla="*/ 666158 w 889999"/>
                  <a:gd name="connsiteY112" fmla="*/ 444103 h 563826"/>
                  <a:gd name="connsiteX113" fmla="*/ 653367 w 889999"/>
                  <a:gd name="connsiteY113" fmla="*/ 443080 h 563826"/>
                  <a:gd name="connsiteX114" fmla="*/ 651832 w 889999"/>
                  <a:gd name="connsiteY114" fmla="*/ 443848 h 563826"/>
                  <a:gd name="connsiteX115" fmla="*/ 651576 w 889999"/>
                  <a:gd name="connsiteY115" fmla="*/ 449220 h 563826"/>
                  <a:gd name="connsiteX116" fmla="*/ 650808 w 889999"/>
                  <a:gd name="connsiteY116" fmla="*/ 451266 h 563826"/>
                  <a:gd name="connsiteX117" fmla="*/ 648250 w 889999"/>
                  <a:gd name="connsiteY117" fmla="*/ 452034 h 563826"/>
                  <a:gd name="connsiteX118" fmla="*/ 647483 w 889999"/>
                  <a:gd name="connsiteY118" fmla="*/ 452545 h 563826"/>
                  <a:gd name="connsiteX119" fmla="*/ 644157 w 889999"/>
                  <a:gd name="connsiteY119" fmla="*/ 457150 h 563826"/>
                  <a:gd name="connsiteX120" fmla="*/ 643645 w 889999"/>
                  <a:gd name="connsiteY120" fmla="*/ 458429 h 563826"/>
                  <a:gd name="connsiteX121" fmla="*/ 642110 w 889999"/>
                  <a:gd name="connsiteY121" fmla="*/ 459708 h 563826"/>
                  <a:gd name="connsiteX122" fmla="*/ 639296 w 889999"/>
                  <a:gd name="connsiteY122" fmla="*/ 459964 h 563826"/>
                  <a:gd name="connsiteX123" fmla="*/ 633413 w 889999"/>
                  <a:gd name="connsiteY123" fmla="*/ 459964 h 563826"/>
                  <a:gd name="connsiteX124" fmla="*/ 621389 w 889999"/>
                  <a:gd name="connsiteY124" fmla="*/ 459708 h 563826"/>
                  <a:gd name="connsiteX125" fmla="*/ 621645 w 889999"/>
                  <a:gd name="connsiteY125" fmla="*/ 463034 h 563826"/>
                  <a:gd name="connsiteX126" fmla="*/ 621389 w 889999"/>
                  <a:gd name="connsiteY126" fmla="*/ 464569 h 563826"/>
                  <a:gd name="connsiteX127" fmla="*/ 619598 w 889999"/>
                  <a:gd name="connsiteY127" fmla="*/ 465592 h 563826"/>
                  <a:gd name="connsiteX128" fmla="*/ 619598 w 889999"/>
                  <a:gd name="connsiteY128" fmla="*/ 467639 h 563826"/>
                  <a:gd name="connsiteX129" fmla="*/ 618319 w 889999"/>
                  <a:gd name="connsiteY129" fmla="*/ 469174 h 563826"/>
                  <a:gd name="connsiteX130" fmla="*/ 617296 w 889999"/>
                  <a:gd name="connsiteY130" fmla="*/ 469685 h 563826"/>
                  <a:gd name="connsiteX131" fmla="*/ 617296 w 889999"/>
                  <a:gd name="connsiteY131" fmla="*/ 470965 h 563826"/>
                  <a:gd name="connsiteX132" fmla="*/ 614738 w 889999"/>
                  <a:gd name="connsiteY132" fmla="*/ 471220 h 563826"/>
                  <a:gd name="connsiteX133" fmla="*/ 613970 w 889999"/>
                  <a:gd name="connsiteY133" fmla="*/ 472243 h 563826"/>
                  <a:gd name="connsiteX134" fmla="*/ 612947 w 889999"/>
                  <a:gd name="connsiteY134" fmla="*/ 472755 h 563826"/>
                  <a:gd name="connsiteX135" fmla="*/ 610645 w 889999"/>
                  <a:gd name="connsiteY135" fmla="*/ 471220 h 563826"/>
                  <a:gd name="connsiteX136" fmla="*/ 608854 w 889999"/>
                  <a:gd name="connsiteY136" fmla="*/ 470453 h 563826"/>
                  <a:gd name="connsiteX137" fmla="*/ 606296 w 889999"/>
                  <a:gd name="connsiteY137" fmla="*/ 470965 h 563826"/>
                  <a:gd name="connsiteX138" fmla="*/ 604505 w 889999"/>
                  <a:gd name="connsiteY138" fmla="*/ 471732 h 563826"/>
                  <a:gd name="connsiteX139" fmla="*/ 599389 w 889999"/>
                  <a:gd name="connsiteY139" fmla="*/ 472243 h 563826"/>
                  <a:gd name="connsiteX140" fmla="*/ 598109 w 889999"/>
                  <a:gd name="connsiteY140" fmla="*/ 471988 h 563826"/>
                  <a:gd name="connsiteX141" fmla="*/ 596575 w 889999"/>
                  <a:gd name="connsiteY141" fmla="*/ 470965 h 563826"/>
                  <a:gd name="connsiteX142" fmla="*/ 594016 w 889999"/>
                  <a:gd name="connsiteY142" fmla="*/ 471220 h 563826"/>
                  <a:gd name="connsiteX143" fmla="*/ 591714 w 889999"/>
                  <a:gd name="connsiteY143" fmla="*/ 475825 h 563826"/>
                  <a:gd name="connsiteX144" fmla="*/ 588644 w 889999"/>
                  <a:gd name="connsiteY144" fmla="*/ 477104 h 563826"/>
                  <a:gd name="connsiteX145" fmla="*/ 585318 w 889999"/>
                  <a:gd name="connsiteY145" fmla="*/ 479151 h 563826"/>
                  <a:gd name="connsiteX146" fmla="*/ 582760 w 889999"/>
                  <a:gd name="connsiteY146" fmla="*/ 482988 h 563826"/>
                  <a:gd name="connsiteX147" fmla="*/ 581737 w 889999"/>
                  <a:gd name="connsiteY147" fmla="*/ 482988 h 563826"/>
                  <a:gd name="connsiteX148" fmla="*/ 578155 w 889999"/>
                  <a:gd name="connsiteY148" fmla="*/ 482732 h 563826"/>
                  <a:gd name="connsiteX149" fmla="*/ 576365 w 889999"/>
                  <a:gd name="connsiteY149" fmla="*/ 483244 h 563826"/>
                  <a:gd name="connsiteX150" fmla="*/ 575086 w 889999"/>
                  <a:gd name="connsiteY150" fmla="*/ 485290 h 563826"/>
                  <a:gd name="connsiteX151" fmla="*/ 570225 w 889999"/>
                  <a:gd name="connsiteY151" fmla="*/ 486825 h 563826"/>
                  <a:gd name="connsiteX152" fmla="*/ 568946 w 889999"/>
                  <a:gd name="connsiteY152" fmla="*/ 487593 h 563826"/>
                  <a:gd name="connsiteX153" fmla="*/ 568946 w 889999"/>
                  <a:gd name="connsiteY153" fmla="*/ 488616 h 563826"/>
                  <a:gd name="connsiteX154" fmla="*/ 567923 w 889999"/>
                  <a:gd name="connsiteY154" fmla="*/ 491174 h 563826"/>
                  <a:gd name="connsiteX155" fmla="*/ 566644 w 889999"/>
                  <a:gd name="connsiteY155" fmla="*/ 491686 h 563826"/>
                  <a:gd name="connsiteX156" fmla="*/ 563574 w 889999"/>
                  <a:gd name="connsiteY156" fmla="*/ 491942 h 563826"/>
                  <a:gd name="connsiteX157" fmla="*/ 559736 w 889999"/>
                  <a:gd name="connsiteY157" fmla="*/ 491942 h 563826"/>
                  <a:gd name="connsiteX158" fmla="*/ 557434 w 889999"/>
                  <a:gd name="connsiteY158" fmla="*/ 492198 h 563826"/>
                  <a:gd name="connsiteX159" fmla="*/ 555643 w 889999"/>
                  <a:gd name="connsiteY159" fmla="*/ 491686 h 563826"/>
                  <a:gd name="connsiteX160" fmla="*/ 553597 w 889999"/>
                  <a:gd name="connsiteY160" fmla="*/ 491686 h 563826"/>
                  <a:gd name="connsiteX161" fmla="*/ 553853 w 889999"/>
                  <a:gd name="connsiteY161" fmla="*/ 490407 h 563826"/>
                  <a:gd name="connsiteX162" fmla="*/ 552829 w 889999"/>
                  <a:gd name="connsiteY162" fmla="*/ 489128 h 563826"/>
                  <a:gd name="connsiteX163" fmla="*/ 550527 w 889999"/>
                  <a:gd name="connsiteY163" fmla="*/ 488872 h 563826"/>
                  <a:gd name="connsiteX164" fmla="*/ 548225 w 889999"/>
                  <a:gd name="connsiteY164" fmla="*/ 489895 h 563826"/>
                  <a:gd name="connsiteX165" fmla="*/ 546178 w 889999"/>
                  <a:gd name="connsiteY165" fmla="*/ 489128 h 563826"/>
                  <a:gd name="connsiteX166" fmla="*/ 542597 w 889999"/>
                  <a:gd name="connsiteY166" fmla="*/ 489384 h 563826"/>
                  <a:gd name="connsiteX167" fmla="*/ 541317 w 889999"/>
                  <a:gd name="connsiteY167" fmla="*/ 491430 h 563826"/>
                  <a:gd name="connsiteX168" fmla="*/ 539527 w 889999"/>
                  <a:gd name="connsiteY168" fmla="*/ 492453 h 563826"/>
                  <a:gd name="connsiteX169" fmla="*/ 536457 w 889999"/>
                  <a:gd name="connsiteY169" fmla="*/ 493732 h 563826"/>
                  <a:gd name="connsiteX170" fmla="*/ 533387 w 889999"/>
                  <a:gd name="connsiteY170" fmla="*/ 493988 h 563826"/>
                  <a:gd name="connsiteX171" fmla="*/ 531852 w 889999"/>
                  <a:gd name="connsiteY171" fmla="*/ 493988 h 563826"/>
                  <a:gd name="connsiteX172" fmla="*/ 528015 w 889999"/>
                  <a:gd name="connsiteY172" fmla="*/ 494756 h 563826"/>
                  <a:gd name="connsiteX173" fmla="*/ 524433 w 889999"/>
                  <a:gd name="connsiteY173" fmla="*/ 494756 h 563826"/>
                  <a:gd name="connsiteX174" fmla="*/ 521875 w 889999"/>
                  <a:gd name="connsiteY174" fmla="*/ 495523 h 563826"/>
                  <a:gd name="connsiteX175" fmla="*/ 519061 w 889999"/>
                  <a:gd name="connsiteY175" fmla="*/ 496802 h 563826"/>
                  <a:gd name="connsiteX176" fmla="*/ 516503 w 889999"/>
                  <a:gd name="connsiteY176" fmla="*/ 497314 h 563826"/>
                  <a:gd name="connsiteX177" fmla="*/ 515224 w 889999"/>
                  <a:gd name="connsiteY177" fmla="*/ 497825 h 563826"/>
                  <a:gd name="connsiteX178" fmla="*/ 512410 w 889999"/>
                  <a:gd name="connsiteY178" fmla="*/ 497570 h 563826"/>
                  <a:gd name="connsiteX179" fmla="*/ 511642 w 889999"/>
                  <a:gd name="connsiteY179" fmla="*/ 499616 h 563826"/>
                  <a:gd name="connsiteX180" fmla="*/ 508572 w 889999"/>
                  <a:gd name="connsiteY180" fmla="*/ 497570 h 563826"/>
                  <a:gd name="connsiteX181" fmla="*/ 507805 w 889999"/>
                  <a:gd name="connsiteY181" fmla="*/ 497825 h 563826"/>
                  <a:gd name="connsiteX182" fmla="*/ 505503 w 889999"/>
                  <a:gd name="connsiteY182" fmla="*/ 496290 h 563826"/>
                  <a:gd name="connsiteX183" fmla="*/ 503456 w 889999"/>
                  <a:gd name="connsiteY183" fmla="*/ 495779 h 563826"/>
                  <a:gd name="connsiteX184" fmla="*/ 501665 w 889999"/>
                  <a:gd name="connsiteY184" fmla="*/ 494500 h 563826"/>
                  <a:gd name="connsiteX185" fmla="*/ 500130 w 889999"/>
                  <a:gd name="connsiteY185" fmla="*/ 493988 h 563826"/>
                  <a:gd name="connsiteX186" fmla="*/ 497828 w 889999"/>
                  <a:gd name="connsiteY186" fmla="*/ 493732 h 563826"/>
                  <a:gd name="connsiteX187" fmla="*/ 496549 w 889999"/>
                  <a:gd name="connsiteY187" fmla="*/ 492709 h 563826"/>
                  <a:gd name="connsiteX188" fmla="*/ 494758 w 889999"/>
                  <a:gd name="connsiteY188" fmla="*/ 492709 h 563826"/>
                  <a:gd name="connsiteX189" fmla="*/ 492712 w 889999"/>
                  <a:gd name="connsiteY189" fmla="*/ 491174 h 563826"/>
                  <a:gd name="connsiteX190" fmla="*/ 491433 w 889999"/>
                  <a:gd name="connsiteY190" fmla="*/ 490918 h 563826"/>
                  <a:gd name="connsiteX191" fmla="*/ 489130 w 889999"/>
                  <a:gd name="connsiteY191" fmla="*/ 491686 h 563826"/>
                  <a:gd name="connsiteX192" fmla="*/ 485804 w 889999"/>
                  <a:gd name="connsiteY192" fmla="*/ 490407 h 563826"/>
                  <a:gd name="connsiteX193" fmla="*/ 478642 w 889999"/>
                  <a:gd name="connsiteY193" fmla="*/ 490407 h 563826"/>
                  <a:gd name="connsiteX194" fmla="*/ 474037 w 889999"/>
                  <a:gd name="connsiteY194" fmla="*/ 490151 h 563826"/>
                  <a:gd name="connsiteX195" fmla="*/ 471223 w 889999"/>
                  <a:gd name="connsiteY195" fmla="*/ 489639 h 563826"/>
                  <a:gd name="connsiteX196" fmla="*/ 468920 w 889999"/>
                  <a:gd name="connsiteY196" fmla="*/ 488616 h 563826"/>
                  <a:gd name="connsiteX197" fmla="*/ 467385 w 889999"/>
                  <a:gd name="connsiteY197" fmla="*/ 487593 h 563826"/>
                  <a:gd name="connsiteX198" fmla="*/ 463292 w 889999"/>
                  <a:gd name="connsiteY198" fmla="*/ 483756 h 563826"/>
                  <a:gd name="connsiteX199" fmla="*/ 461246 w 889999"/>
                  <a:gd name="connsiteY199" fmla="*/ 482476 h 563826"/>
                  <a:gd name="connsiteX200" fmla="*/ 459455 w 889999"/>
                  <a:gd name="connsiteY200" fmla="*/ 481965 h 563826"/>
                  <a:gd name="connsiteX201" fmla="*/ 452548 w 889999"/>
                  <a:gd name="connsiteY201" fmla="*/ 480941 h 563826"/>
                  <a:gd name="connsiteX202" fmla="*/ 446152 w 889999"/>
                  <a:gd name="connsiteY202" fmla="*/ 478895 h 563826"/>
                  <a:gd name="connsiteX203" fmla="*/ 444362 w 889999"/>
                  <a:gd name="connsiteY203" fmla="*/ 478127 h 563826"/>
                  <a:gd name="connsiteX204" fmla="*/ 442571 w 889999"/>
                  <a:gd name="connsiteY204" fmla="*/ 476593 h 563826"/>
                  <a:gd name="connsiteX205" fmla="*/ 439757 w 889999"/>
                  <a:gd name="connsiteY205" fmla="*/ 473267 h 563826"/>
                  <a:gd name="connsiteX206" fmla="*/ 438734 w 889999"/>
                  <a:gd name="connsiteY206" fmla="*/ 473011 h 563826"/>
                  <a:gd name="connsiteX207" fmla="*/ 434385 w 889999"/>
                  <a:gd name="connsiteY207" fmla="*/ 472243 h 563826"/>
                  <a:gd name="connsiteX208" fmla="*/ 433361 w 889999"/>
                  <a:gd name="connsiteY208" fmla="*/ 471732 h 563826"/>
                  <a:gd name="connsiteX209" fmla="*/ 430292 w 889999"/>
                  <a:gd name="connsiteY209" fmla="*/ 468662 h 563826"/>
                  <a:gd name="connsiteX210" fmla="*/ 426198 w 889999"/>
                  <a:gd name="connsiteY210" fmla="*/ 467383 h 563826"/>
                  <a:gd name="connsiteX211" fmla="*/ 421082 w 889999"/>
                  <a:gd name="connsiteY211" fmla="*/ 465592 h 563826"/>
                  <a:gd name="connsiteX212" fmla="*/ 416477 w 889999"/>
                  <a:gd name="connsiteY212" fmla="*/ 464825 h 563826"/>
                  <a:gd name="connsiteX213" fmla="*/ 414942 w 889999"/>
                  <a:gd name="connsiteY213" fmla="*/ 464057 h 563826"/>
                  <a:gd name="connsiteX214" fmla="*/ 412384 w 889999"/>
                  <a:gd name="connsiteY214" fmla="*/ 460988 h 563826"/>
                  <a:gd name="connsiteX215" fmla="*/ 407780 w 889999"/>
                  <a:gd name="connsiteY215" fmla="*/ 457662 h 563826"/>
                  <a:gd name="connsiteX216" fmla="*/ 403942 w 889999"/>
                  <a:gd name="connsiteY216" fmla="*/ 456127 h 563826"/>
                  <a:gd name="connsiteX217" fmla="*/ 403175 w 889999"/>
                  <a:gd name="connsiteY217" fmla="*/ 455360 h 563826"/>
                  <a:gd name="connsiteX218" fmla="*/ 400361 w 889999"/>
                  <a:gd name="connsiteY218" fmla="*/ 450499 h 563826"/>
                  <a:gd name="connsiteX219" fmla="*/ 397547 w 889999"/>
                  <a:gd name="connsiteY219" fmla="*/ 445638 h 563826"/>
                  <a:gd name="connsiteX220" fmla="*/ 396012 w 889999"/>
                  <a:gd name="connsiteY220" fmla="*/ 443080 h 563826"/>
                  <a:gd name="connsiteX221" fmla="*/ 395756 w 889999"/>
                  <a:gd name="connsiteY221" fmla="*/ 441801 h 563826"/>
                  <a:gd name="connsiteX222" fmla="*/ 394221 w 889999"/>
                  <a:gd name="connsiteY222" fmla="*/ 439243 h 563826"/>
                  <a:gd name="connsiteX223" fmla="*/ 391919 w 889999"/>
                  <a:gd name="connsiteY223" fmla="*/ 437708 h 563826"/>
                  <a:gd name="connsiteX224" fmla="*/ 390128 w 889999"/>
                  <a:gd name="connsiteY224" fmla="*/ 436940 h 563826"/>
                  <a:gd name="connsiteX225" fmla="*/ 389105 w 889999"/>
                  <a:gd name="connsiteY225" fmla="*/ 437196 h 563826"/>
                  <a:gd name="connsiteX226" fmla="*/ 387825 w 889999"/>
                  <a:gd name="connsiteY226" fmla="*/ 438731 h 563826"/>
                  <a:gd name="connsiteX227" fmla="*/ 386035 w 889999"/>
                  <a:gd name="connsiteY227" fmla="*/ 439243 h 563826"/>
                  <a:gd name="connsiteX228" fmla="*/ 381686 w 889999"/>
                  <a:gd name="connsiteY228" fmla="*/ 440010 h 563826"/>
                  <a:gd name="connsiteX229" fmla="*/ 380918 w 889999"/>
                  <a:gd name="connsiteY229" fmla="*/ 441289 h 563826"/>
                  <a:gd name="connsiteX230" fmla="*/ 380407 w 889999"/>
                  <a:gd name="connsiteY230" fmla="*/ 445894 h 563826"/>
                  <a:gd name="connsiteX231" fmla="*/ 377848 w 889999"/>
                  <a:gd name="connsiteY231" fmla="*/ 446661 h 563826"/>
                  <a:gd name="connsiteX232" fmla="*/ 375290 w 889999"/>
                  <a:gd name="connsiteY232" fmla="*/ 448197 h 563826"/>
                  <a:gd name="connsiteX233" fmla="*/ 372988 w 889999"/>
                  <a:gd name="connsiteY233" fmla="*/ 452545 h 563826"/>
                  <a:gd name="connsiteX234" fmla="*/ 370941 w 889999"/>
                  <a:gd name="connsiteY234" fmla="*/ 456639 h 563826"/>
                  <a:gd name="connsiteX235" fmla="*/ 369662 w 889999"/>
                  <a:gd name="connsiteY235" fmla="*/ 457917 h 563826"/>
                  <a:gd name="connsiteX236" fmla="*/ 368639 w 889999"/>
                  <a:gd name="connsiteY236" fmla="*/ 458174 h 563826"/>
                  <a:gd name="connsiteX237" fmla="*/ 363778 w 889999"/>
                  <a:gd name="connsiteY237" fmla="*/ 456894 h 563826"/>
                  <a:gd name="connsiteX238" fmla="*/ 361732 w 889999"/>
                  <a:gd name="connsiteY238" fmla="*/ 456894 h 563826"/>
                  <a:gd name="connsiteX239" fmla="*/ 358918 w 889999"/>
                  <a:gd name="connsiteY239" fmla="*/ 457406 h 563826"/>
                  <a:gd name="connsiteX240" fmla="*/ 357639 w 889999"/>
                  <a:gd name="connsiteY240" fmla="*/ 458174 h 563826"/>
                  <a:gd name="connsiteX241" fmla="*/ 352778 w 889999"/>
                  <a:gd name="connsiteY241" fmla="*/ 461243 h 563826"/>
                  <a:gd name="connsiteX242" fmla="*/ 350987 w 889999"/>
                  <a:gd name="connsiteY242" fmla="*/ 463034 h 563826"/>
                  <a:gd name="connsiteX243" fmla="*/ 349708 w 889999"/>
                  <a:gd name="connsiteY243" fmla="*/ 465080 h 563826"/>
                  <a:gd name="connsiteX244" fmla="*/ 347918 w 889999"/>
                  <a:gd name="connsiteY244" fmla="*/ 468918 h 563826"/>
                  <a:gd name="connsiteX245" fmla="*/ 345615 w 889999"/>
                  <a:gd name="connsiteY245" fmla="*/ 471732 h 563826"/>
                  <a:gd name="connsiteX246" fmla="*/ 339731 w 889999"/>
                  <a:gd name="connsiteY246" fmla="*/ 477104 h 563826"/>
                  <a:gd name="connsiteX247" fmla="*/ 338964 w 889999"/>
                  <a:gd name="connsiteY247" fmla="*/ 477871 h 563826"/>
                  <a:gd name="connsiteX248" fmla="*/ 335894 w 889999"/>
                  <a:gd name="connsiteY248" fmla="*/ 478895 h 563826"/>
                  <a:gd name="connsiteX249" fmla="*/ 333080 w 889999"/>
                  <a:gd name="connsiteY249" fmla="*/ 478895 h 563826"/>
                  <a:gd name="connsiteX250" fmla="*/ 330010 w 889999"/>
                  <a:gd name="connsiteY250" fmla="*/ 477616 h 563826"/>
                  <a:gd name="connsiteX251" fmla="*/ 327452 w 889999"/>
                  <a:gd name="connsiteY251" fmla="*/ 477104 h 563826"/>
                  <a:gd name="connsiteX252" fmla="*/ 324126 w 889999"/>
                  <a:gd name="connsiteY252" fmla="*/ 476848 h 563826"/>
                  <a:gd name="connsiteX253" fmla="*/ 322591 w 889999"/>
                  <a:gd name="connsiteY253" fmla="*/ 477616 h 563826"/>
                  <a:gd name="connsiteX254" fmla="*/ 319010 w 889999"/>
                  <a:gd name="connsiteY254" fmla="*/ 480685 h 563826"/>
                  <a:gd name="connsiteX255" fmla="*/ 318243 w 889999"/>
                  <a:gd name="connsiteY255" fmla="*/ 485546 h 563826"/>
                  <a:gd name="connsiteX256" fmla="*/ 316196 w 889999"/>
                  <a:gd name="connsiteY256" fmla="*/ 488616 h 563826"/>
                  <a:gd name="connsiteX257" fmla="*/ 313893 w 889999"/>
                  <a:gd name="connsiteY257" fmla="*/ 489384 h 563826"/>
                  <a:gd name="connsiteX258" fmla="*/ 309289 w 889999"/>
                  <a:gd name="connsiteY258" fmla="*/ 489639 h 563826"/>
                  <a:gd name="connsiteX259" fmla="*/ 307242 w 889999"/>
                  <a:gd name="connsiteY259" fmla="*/ 491174 h 563826"/>
                  <a:gd name="connsiteX260" fmla="*/ 306475 w 889999"/>
                  <a:gd name="connsiteY260" fmla="*/ 493221 h 563826"/>
                  <a:gd name="connsiteX261" fmla="*/ 306475 w 889999"/>
                  <a:gd name="connsiteY261" fmla="*/ 495779 h 563826"/>
                  <a:gd name="connsiteX262" fmla="*/ 308266 w 889999"/>
                  <a:gd name="connsiteY262" fmla="*/ 500384 h 563826"/>
                  <a:gd name="connsiteX263" fmla="*/ 308266 w 889999"/>
                  <a:gd name="connsiteY263" fmla="*/ 502175 h 563826"/>
                  <a:gd name="connsiteX264" fmla="*/ 307242 w 889999"/>
                  <a:gd name="connsiteY264" fmla="*/ 503965 h 563826"/>
                  <a:gd name="connsiteX265" fmla="*/ 299056 w 889999"/>
                  <a:gd name="connsiteY265" fmla="*/ 511128 h 563826"/>
                  <a:gd name="connsiteX266" fmla="*/ 295986 w 889999"/>
                  <a:gd name="connsiteY266" fmla="*/ 512919 h 563826"/>
                  <a:gd name="connsiteX267" fmla="*/ 294451 w 889999"/>
                  <a:gd name="connsiteY267" fmla="*/ 514198 h 563826"/>
                  <a:gd name="connsiteX268" fmla="*/ 290614 w 889999"/>
                  <a:gd name="connsiteY268" fmla="*/ 519058 h 563826"/>
                  <a:gd name="connsiteX269" fmla="*/ 289591 w 889999"/>
                  <a:gd name="connsiteY269" fmla="*/ 519570 h 563826"/>
                  <a:gd name="connsiteX270" fmla="*/ 287800 w 889999"/>
                  <a:gd name="connsiteY270" fmla="*/ 519826 h 563826"/>
                  <a:gd name="connsiteX271" fmla="*/ 282939 w 889999"/>
                  <a:gd name="connsiteY271" fmla="*/ 517242 h 563826"/>
                  <a:gd name="connsiteX272" fmla="*/ 280381 w 889999"/>
                  <a:gd name="connsiteY272" fmla="*/ 516244 h 563826"/>
                  <a:gd name="connsiteX273" fmla="*/ 278335 w 889999"/>
                  <a:gd name="connsiteY273" fmla="*/ 516475 h 563826"/>
                  <a:gd name="connsiteX274" fmla="*/ 272451 w 889999"/>
                  <a:gd name="connsiteY274" fmla="*/ 518266 h 563826"/>
                  <a:gd name="connsiteX275" fmla="*/ 270660 w 889999"/>
                  <a:gd name="connsiteY275" fmla="*/ 518010 h 563826"/>
                  <a:gd name="connsiteX276" fmla="*/ 269637 w 889999"/>
                  <a:gd name="connsiteY276" fmla="*/ 517498 h 563826"/>
                  <a:gd name="connsiteX277" fmla="*/ 263241 w 889999"/>
                  <a:gd name="connsiteY277" fmla="*/ 512381 h 563826"/>
                  <a:gd name="connsiteX278" fmla="*/ 261706 w 889999"/>
                  <a:gd name="connsiteY278" fmla="*/ 512152 h 563826"/>
                  <a:gd name="connsiteX279" fmla="*/ 260683 w 889999"/>
                  <a:gd name="connsiteY279" fmla="*/ 512919 h 563826"/>
                  <a:gd name="connsiteX280" fmla="*/ 258892 w 889999"/>
                  <a:gd name="connsiteY280" fmla="*/ 517012 h 563826"/>
                  <a:gd name="connsiteX281" fmla="*/ 257357 w 889999"/>
                  <a:gd name="connsiteY281" fmla="*/ 518777 h 563826"/>
                  <a:gd name="connsiteX282" fmla="*/ 255567 w 889999"/>
                  <a:gd name="connsiteY282" fmla="*/ 519314 h 563826"/>
                  <a:gd name="connsiteX283" fmla="*/ 254032 w 889999"/>
                  <a:gd name="connsiteY283" fmla="*/ 518010 h 563826"/>
                  <a:gd name="connsiteX284" fmla="*/ 253520 w 889999"/>
                  <a:gd name="connsiteY284" fmla="*/ 514684 h 563826"/>
                  <a:gd name="connsiteX285" fmla="*/ 252241 w 889999"/>
                  <a:gd name="connsiteY285" fmla="*/ 513149 h 563826"/>
                  <a:gd name="connsiteX286" fmla="*/ 249938 w 889999"/>
                  <a:gd name="connsiteY286" fmla="*/ 511895 h 563826"/>
                  <a:gd name="connsiteX287" fmla="*/ 240985 w 889999"/>
                  <a:gd name="connsiteY287" fmla="*/ 509568 h 563826"/>
                  <a:gd name="connsiteX288" fmla="*/ 234589 w 889999"/>
                  <a:gd name="connsiteY288" fmla="*/ 508800 h 563826"/>
                  <a:gd name="connsiteX289" fmla="*/ 233054 w 889999"/>
                  <a:gd name="connsiteY289" fmla="*/ 508033 h 563826"/>
                  <a:gd name="connsiteX290" fmla="*/ 226915 w 889999"/>
                  <a:gd name="connsiteY290" fmla="*/ 500639 h 563826"/>
                  <a:gd name="connsiteX291" fmla="*/ 224356 w 889999"/>
                  <a:gd name="connsiteY291" fmla="*/ 500384 h 563826"/>
                  <a:gd name="connsiteX292" fmla="*/ 221287 w 889999"/>
                  <a:gd name="connsiteY292" fmla="*/ 500895 h 563826"/>
                  <a:gd name="connsiteX293" fmla="*/ 220519 w 889999"/>
                  <a:gd name="connsiteY293" fmla="*/ 501663 h 563826"/>
                  <a:gd name="connsiteX294" fmla="*/ 217449 w 889999"/>
                  <a:gd name="connsiteY294" fmla="*/ 504733 h 563826"/>
                  <a:gd name="connsiteX295" fmla="*/ 215403 w 889999"/>
                  <a:gd name="connsiteY295" fmla="*/ 507547 h 563826"/>
                  <a:gd name="connsiteX296" fmla="*/ 215147 w 889999"/>
                  <a:gd name="connsiteY296" fmla="*/ 510105 h 563826"/>
                  <a:gd name="connsiteX297" fmla="*/ 214124 w 889999"/>
                  <a:gd name="connsiteY297" fmla="*/ 511128 h 563826"/>
                  <a:gd name="connsiteX298" fmla="*/ 212077 w 889999"/>
                  <a:gd name="connsiteY298" fmla="*/ 511128 h 563826"/>
                  <a:gd name="connsiteX299" fmla="*/ 206193 w 889999"/>
                  <a:gd name="connsiteY299" fmla="*/ 506267 h 563826"/>
                  <a:gd name="connsiteX300" fmla="*/ 205170 w 889999"/>
                  <a:gd name="connsiteY300" fmla="*/ 505756 h 563826"/>
                  <a:gd name="connsiteX301" fmla="*/ 202868 w 889999"/>
                  <a:gd name="connsiteY301" fmla="*/ 506012 h 563826"/>
                  <a:gd name="connsiteX302" fmla="*/ 200821 w 889999"/>
                  <a:gd name="connsiteY302" fmla="*/ 506523 h 563826"/>
                  <a:gd name="connsiteX303" fmla="*/ 198775 w 889999"/>
                  <a:gd name="connsiteY303" fmla="*/ 507547 h 563826"/>
                  <a:gd name="connsiteX304" fmla="*/ 196216 w 889999"/>
                  <a:gd name="connsiteY304" fmla="*/ 509338 h 563826"/>
                  <a:gd name="connsiteX305" fmla="*/ 195193 w 889999"/>
                  <a:gd name="connsiteY305" fmla="*/ 509849 h 563826"/>
                  <a:gd name="connsiteX306" fmla="*/ 192635 w 889999"/>
                  <a:gd name="connsiteY306" fmla="*/ 510105 h 563826"/>
                  <a:gd name="connsiteX307" fmla="*/ 190077 w 889999"/>
                  <a:gd name="connsiteY307" fmla="*/ 509849 h 563826"/>
                  <a:gd name="connsiteX308" fmla="*/ 183937 w 889999"/>
                  <a:gd name="connsiteY308" fmla="*/ 508058 h 563826"/>
                  <a:gd name="connsiteX309" fmla="*/ 181635 w 889999"/>
                  <a:gd name="connsiteY309" fmla="*/ 508058 h 563826"/>
                  <a:gd name="connsiteX310" fmla="*/ 178821 w 889999"/>
                  <a:gd name="connsiteY310" fmla="*/ 509338 h 563826"/>
                  <a:gd name="connsiteX311" fmla="*/ 177286 w 889999"/>
                  <a:gd name="connsiteY311" fmla="*/ 510616 h 563826"/>
                  <a:gd name="connsiteX312" fmla="*/ 174983 w 889999"/>
                  <a:gd name="connsiteY312" fmla="*/ 516756 h 563826"/>
                  <a:gd name="connsiteX313" fmla="*/ 173704 w 889999"/>
                  <a:gd name="connsiteY313" fmla="*/ 518547 h 563826"/>
                  <a:gd name="connsiteX314" fmla="*/ 166541 w 889999"/>
                  <a:gd name="connsiteY314" fmla="*/ 522640 h 563826"/>
                  <a:gd name="connsiteX315" fmla="*/ 165262 w 889999"/>
                  <a:gd name="connsiteY315" fmla="*/ 522640 h 563826"/>
                  <a:gd name="connsiteX316" fmla="*/ 159376 w 889999"/>
                  <a:gd name="connsiteY316" fmla="*/ 521872 h 563826"/>
                  <a:gd name="connsiteX317" fmla="*/ 156306 w 889999"/>
                  <a:gd name="connsiteY317" fmla="*/ 522129 h 563826"/>
                  <a:gd name="connsiteX318" fmla="*/ 154259 w 889999"/>
                  <a:gd name="connsiteY318" fmla="*/ 522896 h 563826"/>
                  <a:gd name="connsiteX319" fmla="*/ 153492 w 889999"/>
                  <a:gd name="connsiteY319" fmla="*/ 524686 h 563826"/>
                  <a:gd name="connsiteX320" fmla="*/ 155027 w 889999"/>
                  <a:gd name="connsiteY320" fmla="*/ 529522 h 563826"/>
                  <a:gd name="connsiteX321" fmla="*/ 157073 w 889999"/>
                  <a:gd name="connsiteY321" fmla="*/ 533385 h 563826"/>
                  <a:gd name="connsiteX322" fmla="*/ 156562 w 889999"/>
                  <a:gd name="connsiteY322" fmla="*/ 535150 h 563826"/>
                  <a:gd name="connsiteX323" fmla="*/ 154515 w 889999"/>
                  <a:gd name="connsiteY323" fmla="*/ 536429 h 563826"/>
                  <a:gd name="connsiteX324" fmla="*/ 153492 w 889999"/>
                  <a:gd name="connsiteY324" fmla="*/ 536685 h 563826"/>
                  <a:gd name="connsiteX325" fmla="*/ 150166 w 889999"/>
                  <a:gd name="connsiteY325" fmla="*/ 536429 h 563826"/>
                  <a:gd name="connsiteX326" fmla="*/ 147096 w 889999"/>
                  <a:gd name="connsiteY326" fmla="*/ 536429 h 563826"/>
                  <a:gd name="connsiteX327" fmla="*/ 142236 w 889999"/>
                  <a:gd name="connsiteY327" fmla="*/ 537477 h 563826"/>
                  <a:gd name="connsiteX328" fmla="*/ 137119 w 889999"/>
                  <a:gd name="connsiteY328" fmla="*/ 540010 h 563826"/>
                  <a:gd name="connsiteX329" fmla="*/ 128933 w 889999"/>
                  <a:gd name="connsiteY329" fmla="*/ 540778 h 563826"/>
                  <a:gd name="connsiteX330" fmla="*/ 126119 w 889999"/>
                  <a:gd name="connsiteY330" fmla="*/ 540266 h 563826"/>
                  <a:gd name="connsiteX331" fmla="*/ 121259 w 889999"/>
                  <a:gd name="connsiteY331" fmla="*/ 537963 h 563826"/>
                  <a:gd name="connsiteX332" fmla="*/ 119724 w 889999"/>
                  <a:gd name="connsiteY332" fmla="*/ 537734 h 563826"/>
                  <a:gd name="connsiteX333" fmla="*/ 117166 w 889999"/>
                  <a:gd name="connsiteY333" fmla="*/ 538245 h 563826"/>
                  <a:gd name="connsiteX334" fmla="*/ 114352 w 889999"/>
                  <a:gd name="connsiteY334" fmla="*/ 539243 h 563826"/>
                  <a:gd name="connsiteX335" fmla="*/ 109491 w 889999"/>
                  <a:gd name="connsiteY335" fmla="*/ 542824 h 563826"/>
                  <a:gd name="connsiteX336" fmla="*/ 108212 w 889999"/>
                  <a:gd name="connsiteY336" fmla="*/ 542824 h 563826"/>
                  <a:gd name="connsiteX337" fmla="*/ 102840 w 889999"/>
                  <a:gd name="connsiteY337" fmla="*/ 539780 h 563826"/>
                  <a:gd name="connsiteX338" fmla="*/ 99514 w 889999"/>
                  <a:gd name="connsiteY338" fmla="*/ 539243 h 563826"/>
                  <a:gd name="connsiteX339" fmla="*/ 96444 w 889999"/>
                  <a:gd name="connsiteY339" fmla="*/ 539012 h 563826"/>
                  <a:gd name="connsiteX340" fmla="*/ 95421 w 889999"/>
                  <a:gd name="connsiteY340" fmla="*/ 539780 h 563826"/>
                  <a:gd name="connsiteX341" fmla="*/ 93374 w 889999"/>
                  <a:gd name="connsiteY341" fmla="*/ 543080 h 563826"/>
                  <a:gd name="connsiteX342" fmla="*/ 91839 w 889999"/>
                  <a:gd name="connsiteY342" fmla="*/ 544359 h 563826"/>
                  <a:gd name="connsiteX343" fmla="*/ 89025 w 889999"/>
                  <a:gd name="connsiteY343" fmla="*/ 544640 h 563826"/>
                  <a:gd name="connsiteX344" fmla="*/ 86723 w 889999"/>
                  <a:gd name="connsiteY344" fmla="*/ 544129 h 563826"/>
                  <a:gd name="connsiteX345" fmla="*/ 84932 w 889999"/>
                  <a:gd name="connsiteY345" fmla="*/ 542313 h 563826"/>
                  <a:gd name="connsiteX346" fmla="*/ 82374 w 889999"/>
                  <a:gd name="connsiteY346" fmla="*/ 534920 h 563826"/>
                  <a:gd name="connsiteX347" fmla="*/ 80327 w 889999"/>
                  <a:gd name="connsiteY347" fmla="*/ 533385 h 563826"/>
                  <a:gd name="connsiteX348" fmla="*/ 78281 w 889999"/>
                  <a:gd name="connsiteY348" fmla="*/ 533385 h 563826"/>
                  <a:gd name="connsiteX349" fmla="*/ 70606 w 889999"/>
                  <a:gd name="connsiteY349" fmla="*/ 534920 h 563826"/>
                  <a:gd name="connsiteX350" fmla="*/ 69071 w 889999"/>
                  <a:gd name="connsiteY350" fmla="*/ 534920 h 563826"/>
                  <a:gd name="connsiteX351" fmla="*/ 67792 w 889999"/>
                  <a:gd name="connsiteY351" fmla="*/ 533615 h 563826"/>
                  <a:gd name="connsiteX352" fmla="*/ 64978 w 889999"/>
                  <a:gd name="connsiteY352" fmla="*/ 527757 h 563826"/>
                  <a:gd name="connsiteX353" fmla="*/ 64211 w 889999"/>
                  <a:gd name="connsiteY353" fmla="*/ 526989 h 563826"/>
                  <a:gd name="connsiteX354" fmla="*/ 62420 w 889999"/>
                  <a:gd name="connsiteY354" fmla="*/ 526221 h 563826"/>
                  <a:gd name="connsiteX355" fmla="*/ 59350 w 889999"/>
                  <a:gd name="connsiteY355" fmla="*/ 526221 h 563826"/>
                  <a:gd name="connsiteX356" fmla="*/ 57048 w 889999"/>
                  <a:gd name="connsiteY356" fmla="*/ 527219 h 563826"/>
                  <a:gd name="connsiteX357" fmla="*/ 54745 w 889999"/>
                  <a:gd name="connsiteY357" fmla="*/ 528754 h 563826"/>
                  <a:gd name="connsiteX358" fmla="*/ 51420 w 889999"/>
                  <a:gd name="connsiteY358" fmla="*/ 532105 h 563826"/>
                  <a:gd name="connsiteX359" fmla="*/ 47071 w 889999"/>
                  <a:gd name="connsiteY359" fmla="*/ 536685 h 563826"/>
                  <a:gd name="connsiteX360" fmla="*/ 46047 w 889999"/>
                  <a:gd name="connsiteY360" fmla="*/ 539012 h 563826"/>
                  <a:gd name="connsiteX361" fmla="*/ 45792 w 889999"/>
                  <a:gd name="connsiteY361" fmla="*/ 544359 h 563826"/>
                  <a:gd name="connsiteX362" fmla="*/ 46815 w 889999"/>
                  <a:gd name="connsiteY362" fmla="*/ 562548 h 563826"/>
                  <a:gd name="connsiteX363" fmla="*/ 46303 w 889999"/>
                  <a:gd name="connsiteY363" fmla="*/ 563316 h 563826"/>
                  <a:gd name="connsiteX364" fmla="*/ 44001 w 889999"/>
                  <a:gd name="connsiteY364" fmla="*/ 562267 h 563826"/>
                  <a:gd name="connsiteX365" fmla="*/ 41954 w 889999"/>
                  <a:gd name="connsiteY365" fmla="*/ 562548 h 563826"/>
                  <a:gd name="connsiteX366" fmla="*/ 39652 w 889999"/>
                  <a:gd name="connsiteY366" fmla="*/ 563827 h 563826"/>
                  <a:gd name="connsiteX367" fmla="*/ 37094 w 889999"/>
                  <a:gd name="connsiteY367" fmla="*/ 563827 h 563826"/>
                  <a:gd name="connsiteX368" fmla="*/ 33256 w 889999"/>
                  <a:gd name="connsiteY368" fmla="*/ 563059 h 563826"/>
                  <a:gd name="connsiteX369" fmla="*/ 30442 w 889999"/>
                  <a:gd name="connsiteY369" fmla="*/ 562267 h 563826"/>
                  <a:gd name="connsiteX370" fmla="*/ 29163 w 889999"/>
                  <a:gd name="connsiteY370" fmla="*/ 560245 h 563826"/>
                  <a:gd name="connsiteX371" fmla="*/ 28908 w 889999"/>
                  <a:gd name="connsiteY371" fmla="*/ 556920 h 563826"/>
                  <a:gd name="connsiteX372" fmla="*/ 27629 w 889999"/>
                  <a:gd name="connsiteY372" fmla="*/ 553339 h 563826"/>
                  <a:gd name="connsiteX373" fmla="*/ 26094 w 889999"/>
                  <a:gd name="connsiteY373" fmla="*/ 550525 h 563826"/>
                  <a:gd name="connsiteX374" fmla="*/ 25070 w 889999"/>
                  <a:gd name="connsiteY374" fmla="*/ 546662 h 563826"/>
                  <a:gd name="connsiteX375" fmla="*/ 24047 w 889999"/>
                  <a:gd name="connsiteY375" fmla="*/ 545408 h 563826"/>
                  <a:gd name="connsiteX376" fmla="*/ 20465 w 889999"/>
                  <a:gd name="connsiteY376" fmla="*/ 544640 h 563826"/>
                  <a:gd name="connsiteX377" fmla="*/ 18163 w 889999"/>
                  <a:gd name="connsiteY377" fmla="*/ 543362 h 563826"/>
                  <a:gd name="connsiteX378" fmla="*/ 14838 w 889999"/>
                  <a:gd name="connsiteY378" fmla="*/ 539780 h 563826"/>
                  <a:gd name="connsiteX379" fmla="*/ 14070 w 889999"/>
                  <a:gd name="connsiteY379" fmla="*/ 537734 h 563826"/>
                  <a:gd name="connsiteX380" fmla="*/ 13303 w 889999"/>
                  <a:gd name="connsiteY380" fmla="*/ 531568 h 563826"/>
                  <a:gd name="connsiteX381" fmla="*/ 13303 w 889999"/>
                  <a:gd name="connsiteY381" fmla="*/ 525172 h 563826"/>
                  <a:gd name="connsiteX382" fmla="*/ 13047 w 889999"/>
                  <a:gd name="connsiteY382" fmla="*/ 521591 h 563826"/>
                  <a:gd name="connsiteX383" fmla="*/ 12279 w 889999"/>
                  <a:gd name="connsiteY383" fmla="*/ 517012 h 563826"/>
                  <a:gd name="connsiteX384" fmla="*/ 13047 w 889999"/>
                  <a:gd name="connsiteY384" fmla="*/ 513661 h 563826"/>
                  <a:gd name="connsiteX385" fmla="*/ 12791 w 889999"/>
                  <a:gd name="connsiteY385" fmla="*/ 508800 h 563826"/>
                  <a:gd name="connsiteX386" fmla="*/ 13558 w 889999"/>
                  <a:gd name="connsiteY386" fmla="*/ 504707 h 563826"/>
                  <a:gd name="connsiteX387" fmla="*/ 13814 w 889999"/>
                  <a:gd name="connsiteY387" fmla="*/ 500870 h 563826"/>
                  <a:gd name="connsiteX388" fmla="*/ 13047 w 889999"/>
                  <a:gd name="connsiteY388" fmla="*/ 500639 h 563826"/>
                  <a:gd name="connsiteX389" fmla="*/ 13303 w 889999"/>
                  <a:gd name="connsiteY389" fmla="*/ 498849 h 563826"/>
                  <a:gd name="connsiteX390" fmla="*/ 12279 w 889999"/>
                  <a:gd name="connsiteY390" fmla="*/ 497570 h 563826"/>
                  <a:gd name="connsiteX391" fmla="*/ 13303 w 889999"/>
                  <a:gd name="connsiteY391" fmla="*/ 493476 h 563826"/>
                  <a:gd name="connsiteX392" fmla="*/ 13558 w 889999"/>
                  <a:gd name="connsiteY392" fmla="*/ 491174 h 563826"/>
                  <a:gd name="connsiteX393" fmla="*/ 12791 w 889999"/>
                  <a:gd name="connsiteY393" fmla="*/ 489639 h 563826"/>
                  <a:gd name="connsiteX394" fmla="*/ 10489 w 889999"/>
                  <a:gd name="connsiteY394" fmla="*/ 488616 h 563826"/>
                  <a:gd name="connsiteX395" fmla="*/ 7930 w 889999"/>
                  <a:gd name="connsiteY395" fmla="*/ 488616 h 563826"/>
                  <a:gd name="connsiteX396" fmla="*/ 5884 w 889999"/>
                  <a:gd name="connsiteY396" fmla="*/ 489128 h 563826"/>
                  <a:gd name="connsiteX397" fmla="*/ 4605 w 889999"/>
                  <a:gd name="connsiteY397" fmla="*/ 489128 h 563826"/>
                  <a:gd name="connsiteX398" fmla="*/ 0 w 889999"/>
                  <a:gd name="connsiteY398" fmla="*/ 486313 h 563826"/>
                  <a:gd name="connsiteX399" fmla="*/ 1279 w 889999"/>
                  <a:gd name="connsiteY399" fmla="*/ 474802 h 563826"/>
                  <a:gd name="connsiteX400" fmla="*/ 2047 w 889999"/>
                  <a:gd name="connsiteY400" fmla="*/ 465080 h 563826"/>
                  <a:gd name="connsiteX401" fmla="*/ 3070 w 889999"/>
                  <a:gd name="connsiteY401" fmla="*/ 462266 h 563826"/>
                  <a:gd name="connsiteX402" fmla="*/ 6907 w 889999"/>
                  <a:gd name="connsiteY402" fmla="*/ 455103 h 563826"/>
                  <a:gd name="connsiteX403" fmla="*/ 13047 w 889999"/>
                  <a:gd name="connsiteY403" fmla="*/ 442312 h 563826"/>
                  <a:gd name="connsiteX404" fmla="*/ 13303 w 889999"/>
                  <a:gd name="connsiteY404" fmla="*/ 440522 h 563826"/>
                  <a:gd name="connsiteX405" fmla="*/ 14070 w 889999"/>
                  <a:gd name="connsiteY405" fmla="*/ 439498 h 563826"/>
                  <a:gd name="connsiteX406" fmla="*/ 15093 w 889999"/>
                  <a:gd name="connsiteY406" fmla="*/ 439243 h 563826"/>
                  <a:gd name="connsiteX407" fmla="*/ 17140 w 889999"/>
                  <a:gd name="connsiteY407" fmla="*/ 435406 h 563826"/>
                  <a:gd name="connsiteX408" fmla="*/ 19442 w 889999"/>
                  <a:gd name="connsiteY408" fmla="*/ 434382 h 563826"/>
                  <a:gd name="connsiteX409" fmla="*/ 19954 w 889999"/>
                  <a:gd name="connsiteY409" fmla="*/ 433615 h 563826"/>
                  <a:gd name="connsiteX410" fmla="*/ 20465 w 889999"/>
                  <a:gd name="connsiteY410" fmla="*/ 430033 h 563826"/>
                  <a:gd name="connsiteX411" fmla="*/ 19186 w 889999"/>
                  <a:gd name="connsiteY411" fmla="*/ 429010 h 563826"/>
                  <a:gd name="connsiteX412" fmla="*/ 19442 w 889999"/>
                  <a:gd name="connsiteY412" fmla="*/ 427987 h 563826"/>
                  <a:gd name="connsiteX413" fmla="*/ 22256 w 889999"/>
                  <a:gd name="connsiteY413" fmla="*/ 425429 h 563826"/>
                  <a:gd name="connsiteX414" fmla="*/ 24303 w 889999"/>
                  <a:gd name="connsiteY414" fmla="*/ 424149 h 563826"/>
                  <a:gd name="connsiteX415" fmla="*/ 28140 w 889999"/>
                  <a:gd name="connsiteY415" fmla="*/ 423638 h 563826"/>
                  <a:gd name="connsiteX416" fmla="*/ 30698 w 889999"/>
                  <a:gd name="connsiteY416" fmla="*/ 421335 h 563826"/>
                  <a:gd name="connsiteX417" fmla="*/ 30698 w 889999"/>
                  <a:gd name="connsiteY417" fmla="*/ 420824 h 563826"/>
                  <a:gd name="connsiteX418" fmla="*/ 32489 w 889999"/>
                  <a:gd name="connsiteY418" fmla="*/ 418010 h 563826"/>
                  <a:gd name="connsiteX419" fmla="*/ 34280 w 889999"/>
                  <a:gd name="connsiteY419" fmla="*/ 416219 h 563826"/>
                  <a:gd name="connsiteX420" fmla="*/ 32745 w 889999"/>
                  <a:gd name="connsiteY420" fmla="*/ 414428 h 563826"/>
                  <a:gd name="connsiteX421" fmla="*/ 33001 w 889999"/>
                  <a:gd name="connsiteY421" fmla="*/ 413661 h 563826"/>
                  <a:gd name="connsiteX422" fmla="*/ 34536 w 889999"/>
                  <a:gd name="connsiteY422" fmla="*/ 413149 h 563826"/>
                  <a:gd name="connsiteX423" fmla="*/ 36838 w 889999"/>
                  <a:gd name="connsiteY423" fmla="*/ 413149 h 563826"/>
                  <a:gd name="connsiteX424" fmla="*/ 38117 w 889999"/>
                  <a:gd name="connsiteY424" fmla="*/ 412382 h 563826"/>
                  <a:gd name="connsiteX425" fmla="*/ 39908 w 889999"/>
                  <a:gd name="connsiteY425" fmla="*/ 408544 h 563826"/>
                  <a:gd name="connsiteX426" fmla="*/ 39652 w 889999"/>
                  <a:gd name="connsiteY426" fmla="*/ 407010 h 563826"/>
                  <a:gd name="connsiteX427" fmla="*/ 42466 w 889999"/>
                  <a:gd name="connsiteY427" fmla="*/ 405986 h 563826"/>
                  <a:gd name="connsiteX428" fmla="*/ 42978 w 889999"/>
                  <a:gd name="connsiteY428" fmla="*/ 403684 h 563826"/>
                  <a:gd name="connsiteX429" fmla="*/ 44001 w 889999"/>
                  <a:gd name="connsiteY429" fmla="*/ 401893 h 563826"/>
                  <a:gd name="connsiteX430" fmla="*/ 45536 w 889999"/>
                  <a:gd name="connsiteY430" fmla="*/ 400358 h 563826"/>
                  <a:gd name="connsiteX431" fmla="*/ 47838 w 889999"/>
                  <a:gd name="connsiteY431" fmla="*/ 399335 h 563826"/>
                  <a:gd name="connsiteX432" fmla="*/ 48350 w 889999"/>
                  <a:gd name="connsiteY432" fmla="*/ 397544 h 563826"/>
                  <a:gd name="connsiteX433" fmla="*/ 49885 w 889999"/>
                  <a:gd name="connsiteY433" fmla="*/ 396521 h 563826"/>
                  <a:gd name="connsiteX434" fmla="*/ 51931 w 889999"/>
                  <a:gd name="connsiteY434" fmla="*/ 396521 h 563826"/>
                  <a:gd name="connsiteX435" fmla="*/ 52699 w 889999"/>
                  <a:gd name="connsiteY435" fmla="*/ 398056 h 563826"/>
                  <a:gd name="connsiteX436" fmla="*/ 54745 w 889999"/>
                  <a:gd name="connsiteY436" fmla="*/ 398311 h 563826"/>
                  <a:gd name="connsiteX437" fmla="*/ 56024 w 889999"/>
                  <a:gd name="connsiteY437" fmla="*/ 396777 h 563826"/>
                  <a:gd name="connsiteX438" fmla="*/ 60885 w 889999"/>
                  <a:gd name="connsiteY438" fmla="*/ 395984 h 563826"/>
                  <a:gd name="connsiteX439" fmla="*/ 62420 w 889999"/>
                  <a:gd name="connsiteY439" fmla="*/ 393962 h 563826"/>
                  <a:gd name="connsiteX440" fmla="*/ 63443 w 889999"/>
                  <a:gd name="connsiteY440" fmla="*/ 393681 h 563826"/>
                  <a:gd name="connsiteX441" fmla="*/ 65746 w 889999"/>
                  <a:gd name="connsiteY441" fmla="*/ 393681 h 563826"/>
                  <a:gd name="connsiteX442" fmla="*/ 66513 w 889999"/>
                  <a:gd name="connsiteY442" fmla="*/ 392684 h 563826"/>
                  <a:gd name="connsiteX443" fmla="*/ 67281 w 889999"/>
                  <a:gd name="connsiteY443" fmla="*/ 387286 h 563826"/>
                  <a:gd name="connsiteX444" fmla="*/ 69839 w 889999"/>
                  <a:gd name="connsiteY444" fmla="*/ 385520 h 563826"/>
                  <a:gd name="connsiteX445" fmla="*/ 71885 w 889999"/>
                  <a:gd name="connsiteY445" fmla="*/ 385520 h 563826"/>
                  <a:gd name="connsiteX446" fmla="*/ 72909 w 889999"/>
                  <a:gd name="connsiteY446" fmla="*/ 384753 h 563826"/>
                  <a:gd name="connsiteX447" fmla="*/ 73676 w 889999"/>
                  <a:gd name="connsiteY447" fmla="*/ 381939 h 563826"/>
                  <a:gd name="connsiteX448" fmla="*/ 74443 w 889999"/>
                  <a:gd name="connsiteY448" fmla="*/ 377846 h 563826"/>
                  <a:gd name="connsiteX449" fmla="*/ 72141 w 889999"/>
                  <a:gd name="connsiteY449" fmla="*/ 374776 h 563826"/>
                  <a:gd name="connsiteX450" fmla="*/ 71629 w 889999"/>
                  <a:gd name="connsiteY450" fmla="*/ 372960 h 563826"/>
                  <a:gd name="connsiteX451" fmla="*/ 72397 w 889999"/>
                  <a:gd name="connsiteY451" fmla="*/ 370683 h 563826"/>
                  <a:gd name="connsiteX452" fmla="*/ 72141 w 889999"/>
                  <a:gd name="connsiteY452" fmla="*/ 368381 h 563826"/>
                  <a:gd name="connsiteX453" fmla="*/ 72141 w 889999"/>
                  <a:gd name="connsiteY453" fmla="*/ 364518 h 563826"/>
                  <a:gd name="connsiteX454" fmla="*/ 73932 w 889999"/>
                  <a:gd name="connsiteY454" fmla="*/ 359657 h 563826"/>
                  <a:gd name="connsiteX455" fmla="*/ 73932 w 889999"/>
                  <a:gd name="connsiteY455" fmla="*/ 358660 h 563826"/>
                  <a:gd name="connsiteX456" fmla="*/ 75211 w 889999"/>
                  <a:gd name="connsiteY456" fmla="*/ 357355 h 563826"/>
                  <a:gd name="connsiteX457" fmla="*/ 73932 w 889999"/>
                  <a:gd name="connsiteY457" fmla="*/ 354311 h 563826"/>
                  <a:gd name="connsiteX458" fmla="*/ 73420 w 889999"/>
                  <a:gd name="connsiteY458" fmla="*/ 352008 h 563826"/>
                  <a:gd name="connsiteX459" fmla="*/ 72397 w 889999"/>
                  <a:gd name="connsiteY459" fmla="*/ 350218 h 563826"/>
                  <a:gd name="connsiteX460" fmla="*/ 71118 w 889999"/>
                  <a:gd name="connsiteY460" fmla="*/ 349194 h 563826"/>
                  <a:gd name="connsiteX461" fmla="*/ 70606 w 889999"/>
                  <a:gd name="connsiteY461" fmla="*/ 347915 h 563826"/>
                  <a:gd name="connsiteX462" fmla="*/ 71885 w 889999"/>
                  <a:gd name="connsiteY462" fmla="*/ 346892 h 563826"/>
                  <a:gd name="connsiteX463" fmla="*/ 71118 w 889999"/>
                  <a:gd name="connsiteY463" fmla="*/ 345101 h 563826"/>
                  <a:gd name="connsiteX464" fmla="*/ 71885 w 889999"/>
                  <a:gd name="connsiteY464" fmla="*/ 344078 h 563826"/>
                  <a:gd name="connsiteX465" fmla="*/ 71629 w 889999"/>
                  <a:gd name="connsiteY465" fmla="*/ 341775 h 563826"/>
                  <a:gd name="connsiteX466" fmla="*/ 70606 w 889999"/>
                  <a:gd name="connsiteY466" fmla="*/ 340241 h 563826"/>
                  <a:gd name="connsiteX467" fmla="*/ 71374 w 889999"/>
                  <a:gd name="connsiteY467" fmla="*/ 338706 h 563826"/>
                  <a:gd name="connsiteX468" fmla="*/ 70606 w 889999"/>
                  <a:gd name="connsiteY468" fmla="*/ 337682 h 563826"/>
                  <a:gd name="connsiteX469" fmla="*/ 68304 w 889999"/>
                  <a:gd name="connsiteY469" fmla="*/ 337427 h 563826"/>
                  <a:gd name="connsiteX470" fmla="*/ 67536 w 889999"/>
                  <a:gd name="connsiteY470" fmla="*/ 335636 h 563826"/>
                  <a:gd name="connsiteX471" fmla="*/ 65234 w 889999"/>
                  <a:gd name="connsiteY471" fmla="*/ 336147 h 563826"/>
                  <a:gd name="connsiteX472" fmla="*/ 63699 w 889999"/>
                  <a:gd name="connsiteY472" fmla="*/ 337170 h 563826"/>
                  <a:gd name="connsiteX473" fmla="*/ 61908 w 889999"/>
                  <a:gd name="connsiteY473" fmla="*/ 334868 h 563826"/>
                  <a:gd name="connsiteX474" fmla="*/ 58071 w 889999"/>
                  <a:gd name="connsiteY474" fmla="*/ 333078 h 563826"/>
                  <a:gd name="connsiteX475" fmla="*/ 57815 w 889999"/>
                  <a:gd name="connsiteY475" fmla="*/ 332054 h 563826"/>
                  <a:gd name="connsiteX476" fmla="*/ 58583 w 889999"/>
                  <a:gd name="connsiteY476" fmla="*/ 329752 h 563826"/>
                  <a:gd name="connsiteX477" fmla="*/ 63188 w 889999"/>
                  <a:gd name="connsiteY477" fmla="*/ 323612 h 563826"/>
                  <a:gd name="connsiteX478" fmla="*/ 64211 w 889999"/>
                  <a:gd name="connsiteY478" fmla="*/ 321310 h 563826"/>
                  <a:gd name="connsiteX479" fmla="*/ 63699 w 889999"/>
                  <a:gd name="connsiteY479" fmla="*/ 319263 h 563826"/>
                  <a:gd name="connsiteX480" fmla="*/ 61908 w 889999"/>
                  <a:gd name="connsiteY480" fmla="*/ 317473 h 563826"/>
                  <a:gd name="connsiteX481" fmla="*/ 58071 w 889999"/>
                  <a:gd name="connsiteY481" fmla="*/ 314659 h 563826"/>
                  <a:gd name="connsiteX482" fmla="*/ 57048 w 889999"/>
                  <a:gd name="connsiteY482" fmla="*/ 312612 h 563826"/>
                  <a:gd name="connsiteX483" fmla="*/ 57304 w 889999"/>
                  <a:gd name="connsiteY483" fmla="*/ 310565 h 563826"/>
                  <a:gd name="connsiteX484" fmla="*/ 57048 w 889999"/>
                  <a:gd name="connsiteY484" fmla="*/ 307751 h 563826"/>
                  <a:gd name="connsiteX485" fmla="*/ 57815 w 889999"/>
                  <a:gd name="connsiteY485" fmla="*/ 304170 h 563826"/>
                  <a:gd name="connsiteX486" fmla="*/ 57304 w 889999"/>
                  <a:gd name="connsiteY486" fmla="*/ 300588 h 563826"/>
                  <a:gd name="connsiteX487" fmla="*/ 57304 w 889999"/>
                  <a:gd name="connsiteY487" fmla="*/ 299309 h 563826"/>
                  <a:gd name="connsiteX488" fmla="*/ 59606 w 889999"/>
                  <a:gd name="connsiteY488" fmla="*/ 297007 h 563826"/>
                  <a:gd name="connsiteX489" fmla="*/ 62676 w 889999"/>
                  <a:gd name="connsiteY489" fmla="*/ 295472 h 563826"/>
                  <a:gd name="connsiteX490" fmla="*/ 64211 w 889999"/>
                  <a:gd name="connsiteY490" fmla="*/ 293681 h 563826"/>
                  <a:gd name="connsiteX491" fmla="*/ 66002 w 889999"/>
                  <a:gd name="connsiteY491" fmla="*/ 290356 h 563826"/>
                  <a:gd name="connsiteX492" fmla="*/ 65490 w 889999"/>
                  <a:gd name="connsiteY492" fmla="*/ 288565 h 563826"/>
                  <a:gd name="connsiteX493" fmla="*/ 63955 w 889999"/>
                  <a:gd name="connsiteY493" fmla="*/ 288053 h 563826"/>
                  <a:gd name="connsiteX494" fmla="*/ 63188 w 889999"/>
                  <a:gd name="connsiteY494" fmla="*/ 287030 h 563826"/>
                  <a:gd name="connsiteX495" fmla="*/ 64467 w 889999"/>
                  <a:gd name="connsiteY495" fmla="*/ 285239 h 563826"/>
                  <a:gd name="connsiteX496" fmla="*/ 63699 w 889999"/>
                  <a:gd name="connsiteY496" fmla="*/ 283449 h 563826"/>
                  <a:gd name="connsiteX497" fmla="*/ 62420 w 889999"/>
                  <a:gd name="connsiteY497" fmla="*/ 282169 h 563826"/>
                  <a:gd name="connsiteX498" fmla="*/ 60629 w 889999"/>
                  <a:gd name="connsiteY498" fmla="*/ 279100 h 563826"/>
                  <a:gd name="connsiteX499" fmla="*/ 60118 w 889999"/>
                  <a:gd name="connsiteY499" fmla="*/ 277820 h 563826"/>
                  <a:gd name="connsiteX500" fmla="*/ 64211 w 889999"/>
                  <a:gd name="connsiteY500" fmla="*/ 274239 h 563826"/>
                  <a:gd name="connsiteX501" fmla="*/ 63955 w 889999"/>
                  <a:gd name="connsiteY501" fmla="*/ 272960 h 563826"/>
                  <a:gd name="connsiteX502" fmla="*/ 61908 w 889999"/>
                  <a:gd name="connsiteY502" fmla="*/ 270401 h 563826"/>
                  <a:gd name="connsiteX503" fmla="*/ 60885 w 889999"/>
                  <a:gd name="connsiteY503" fmla="*/ 268611 h 563826"/>
                  <a:gd name="connsiteX504" fmla="*/ 60629 w 889999"/>
                  <a:gd name="connsiteY504" fmla="*/ 267332 h 563826"/>
                  <a:gd name="connsiteX505" fmla="*/ 61141 w 889999"/>
                  <a:gd name="connsiteY505" fmla="*/ 266053 h 563826"/>
                  <a:gd name="connsiteX506" fmla="*/ 64211 w 889999"/>
                  <a:gd name="connsiteY506" fmla="*/ 263239 h 563826"/>
                  <a:gd name="connsiteX507" fmla="*/ 64978 w 889999"/>
                  <a:gd name="connsiteY507" fmla="*/ 259913 h 563826"/>
                  <a:gd name="connsiteX508" fmla="*/ 69071 w 889999"/>
                  <a:gd name="connsiteY508" fmla="*/ 257867 h 563826"/>
                  <a:gd name="connsiteX509" fmla="*/ 72653 w 889999"/>
                  <a:gd name="connsiteY509" fmla="*/ 257099 h 563826"/>
                  <a:gd name="connsiteX510" fmla="*/ 73420 w 889999"/>
                  <a:gd name="connsiteY510" fmla="*/ 255820 h 563826"/>
                  <a:gd name="connsiteX511" fmla="*/ 73165 w 889999"/>
                  <a:gd name="connsiteY511" fmla="*/ 254285 h 563826"/>
                  <a:gd name="connsiteX512" fmla="*/ 73165 w 889999"/>
                  <a:gd name="connsiteY512" fmla="*/ 252238 h 563826"/>
                  <a:gd name="connsiteX513" fmla="*/ 72653 w 889999"/>
                  <a:gd name="connsiteY513" fmla="*/ 249424 h 563826"/>
                  <a:gd name="connsiteX514" fmla="*/ 70606 w 889999"/>
                  <a:gd name="connsiteY514" fmla="*/ 247122 h 563826"/>
                  <a:gd name="connsiteX515" fmla="*/ 70606 w 889999"/>
                  <a:gd name="connsiteY515" fmla="*/ 246099 h 563826"/>
                  <a:gd name="connsiteX516" fmla="*/ 72397 w 889999"/>
                  <a:gd name="connsiteY516" fmla="*/ 244564 h 563826"/>
                  <a:gd name="connsiteX517" fmla="*/ 73932 w 889999"/>
                  <a:gd name="connsiteY517" fmla="*/ 244564 h 563826"/>
                  <a:gd name="connsiteX518" fmla="*/ 75979 w 889999"/>
                  <a:gd name="connsiteY518" fmla="*/ 240471 h 563826"/>
                  <a:gd name="connsiteX519" fmla="*/ 75211 w 889999"/>
                  <a:gd name="connsiteY519" fmla="*/ 238168 h 563826"/>
                  <a:gd name="connsiteX520" fmla="*/ 75467 w 889999"/>
                  <a:gd name="connsiteY520" fmla="*/ 235099 h 563826"/>
                  <a:gd name="connsiteX521" fmla="*/ 74188 w 889999"/>
                  <a:gd name="connsiteY521" fmla="*/ 232540 h 563826"/>
                  <a:gd name="connsiteX522" fmla="*/ 74188 w 889999"/>
                  <a:gd name="connsiteY522" fmla="*/ 231773 h 563826"/>
                  <a:gd name="connsiteX523" fmla="*/ 75211 w 889999"/>
                  <a:gd name="connsiteY523" fmla="*/ 230494 h 563826"/>
                  <a:gd name="connsiteX524" fmla="*/ 78025 w 889999"/>
                  <a:gd name="connsiteY524" fmla="*/ 229470 h 563826"/>
                  <a:gd name="connsiteX525" fmla="*/ 79560 w 889999"/>
                  <a:gd name="connsiteY525" fmla="*/ 228447 h 563826"/>
                  <a:gd name="connsiteX526" fmla="*/ 79816 w 889999"/>
                  <a:gd name="connsiteY526" fmla="*/ 226912 h 563826"/>
                  <a:gd name="connsiteX527" fmla="*/ 78793 w 889999"/>
                  <a:gd name="connsiteY527" fmla="*/ 224610 h 563826"/>
                  <a:gd name="connsiteX528" fmla="*/ 78793 w 889999"/>
                  <a:gd name="connsiteY528" fmla="*/ 222563 h 563826"/>
                  <a:gd name="connsiteX529" fmla="*/ 82118 w 889999"/>
                  <a:gd name="connsiteY529" fmla="*/ 220261 h 563826"/>
                  <a:gd name="connsiteX530" fmla="*/ 83141 w 889999"/>
                  <a:gd name="connsiteY530" fmla="*/ 219237 h 563826"/>
                  <a:gd name="connsiteX531" fmla="*/ 83397 w 889999"/>
                  <a:gd name="connsiteY531" fmla="*/ 217959 h 563826"/>
                  <a:gd name="connsiteX532" fmla="*/ 82886 w 889999"/>
                  <a:gd name="connsiteY532" fmla="*/ 216679 h 563826"/>
                  <a:gd name="connsiteX533" fmla="*/ 81095 w 889999"/>
                  <a:gd name="connsiteY533" fmla="*/ 214377 h 563826"/>
                  <a:gd name="connsiteX534" fmla="*/ 80583 w 889999"/>
                  <a:gd name="connsiteY534" fmla="*/ 213098 h 563826"/>
                  <a:gd name="connsiteX535" fmla="*/ 80839 w 889999"/>
                  <a:gd name="connsiteY535" fmla="*/ 211051 h 563826"/>
                  <a:gd name="connsiteX536" fmla="*/ 81606 w 889999"/>
                  <a:gd name="connsiteY536" fmla="*/ 205423 h 563826"/>
                  <a:gd name="connsiteX537" fmla="*/ 82118 w 889999"/>
                  <a:gd name="connsiteY537" fmla="*/ 203121 h 563826"/>
                  <a:gd name="connsiteX538" fmla="*/ 83653 w 889999"/>
                  <a:gd name="connsiteY538" fmla="*/ 200563 h 563826"/>
                  <a:gd name="connsiteX539" fmla="*/ 83397 w 889999"/>
                  <a:gd name="connsiteY539" fmla="*/ 199284 h 563826"/>
                  <a:gd name="connsiteX540" fmla="*/ 82630 w 889999"/>
                  <a:gd name="connsiteY540" fmla="*/ 198260 h 563826"/>
                  <a:gd name="connsiteX541" fmla="*/ 79816 w 889999"/>
                  <a:gd name="connsiteY541" fmla="*/ 195958 h 563826"/>
                  <a:gd name="connsiteX542" fmla="*/ 76746 w 889999"/>
                  <a:gd name="connsiteY542" fmla="*/ 194423 h 563826"/>
                  <a:gd name="connsiteX543" fmla="*/ 76234 w 889999"/>
                  <a:gd name="connsiteY543" fmla="*/ 192632 h 563826"/>
                  <a:gd name="connsiteX544" fmla="*/ 74955 w 889999"/>
                  <a:gd name="connsiteY544" fmla="*/ 191353 h 563826"/>
                  <a:gd name="connsiteX545" fmla="*/ 74188 w 889999"/>
                  <a:gd name="connsiteY545" fmla="*/ 187772 h 563826"/>
                  <a:gd name="connsiteX546" fmla="*/ 71629 w 889999"/>
                  <a:gd name="connsiteY546" fmla="*/ 185469 h 563826"/>
                  <a:gd name="connsiteX547" fmla="*/ 71118 w 889999"/>
                  <a:gd name="connsiteY547" fmla="*/ 184190 h 563826"/>
                  <a:gd name="connsiteX548" fmla="*/ 71118 w 889999"/>
                  <a:gd name="connsiteY548" fmla="*/ 182655 h 563826"/>
                  <a:gd name="connsiteX549" fmla="*/ 78281 w 889999"/>
                  <a:gd name="connsiteY549" fmla="*/ 179586 h 563826"/>
                  <a:gd name="connsiteX550" fmla="*/ 80839 w 889999"/>
                  <a:gd name="connsiteY550" fmla="*/ 179074 h 563826"/>
                  <a:gd name="connsiteX551" fmla="*/ 84165 w 889999"/>
                  <a:gd name="connsiteY551" fmla="*/ 179330 h 563826"/>
                  <a:gd name="connsiteX552" fmla="*/ 87234 w 889999"/>
                  <a:gd name="connsiteY552" fmla="*/ 180353 h 563826"/>
                  <a:gd name="connsiteX553" fmla="*/ 93118 w 889999"/>
                  <a:gd name="connsiteY553" fmla="*/ 182911 h 563826"/>
                  <a:gd name="connsiteX554" fmla="*/ 101305 w 889999"/>
                  <a:gd name="connsiteY554" fmla="*/ 188283 h 563826"/>
                  <a:gd name="connsiteX555" fmla="*/ 102584 w 889999"/>
                  <a:gd name="connsiteY555" fmla="*/ 188028 h 563826"/>
                  <a:gd name="connsiteX556" fmla="*/ 106165 w 889999"/>
                  <a:gd name="connsiteY556" fmla="*/ 185725 h 563826"/>
                  <a:gd name="connsiteX557" fmla="*/ 108468 w 889999"/>
                  <a:gd name="connsiteY557" fmla="*/ 185725 h 563826"/>
                  <a:gd name="connsiteX558" fmla="*/ 111793 w 889999"/>
                  <a:gd name="connsiteY558" fmla="*/ 188539 h 563826"/>
                  <a:gd name="connsiteX559" fmla="*/ 117421 w 889999"/>
                  <a:gd name="connsiteY559" fmla="*/ 193400 h 563826"/>
                  <a:gd name="connsiteX560" fmla="*/ 119724 w 889999"/>
                  <a:gd name="connsiteY560" fmla="*/ 193912 h 563826"/>
                  <a:gd name="connsiteX561" fmla="*/ 123817 w 889999"/>
                  <a:gd name="connsiteY561" fmla="*/ 191865 h 563826"/>
                  <a:gd name="connsiteX562" fmla="*/ 129189 w 889999"/>
                  <a:gd name="connsiteY562" fmla="*/ 188283 h 563826"/>
                  <a:gd name="connsiteX563" fmla="*/ 131747 w 889999"/>
                  <a:gd name="connsiteY563" fmla="*/ 185981 h 563826"/>
                  <a:gd name="connsiteX564" fmla="*/ 136352 w 889999"/>
                  <a:gd name="connsiteY564" fmla="*/ 181121 h 563826"/>
                  <a:gd name="connsiteX565" fmla="*/ 138654 w 889999"/>
                  <a:gd name="connsiteY565" fmla="*/ 177795 h 563826"/>
                  <a:gd name="connsiteX566" fmla="*/ 139934 w 889999"/>
                  <a:gd name="connsiteY566" fmla="*/ 173446 h 563826"/>
                  <a:gd name="connsiteX567" fmla="*/ 140957 w 889999"/>
                  <a:gd name="connsiteY567" fmla="*/ 172678 h 563826"/>
                  <a:gd name="connsiteX568" fmla="*/ 142748 w 889999"/>
                  <a:gd name="connsiteY568" fmla="*/ 171911 h 563826"/>
                  <a:gd name="connsiteX569" fmla="*/ 145050 w 889999"/>
                  <a:gd name="connsiteY569" fmla="*/ 171399 h 563826"/>
                  <a:gd name="connsiteX570" fmla="*/ 146841 w 889999"/>
                  <a:gd name="connsiteY570" fmla="*/ 171655 h 563826"/>
                  <a:gd name="connsiteX571" fmla="*/ 148631 w 889999"/>
                  <a:gd name="connsiteY571" fmla="*/ 173190 h 563826"/>
                  <a:gd name="connsiteX572" fmla="*/ 149143 w 889999"/>
                  <a:gd name="connsiteY572" fmla="*/ 174213 h 563826"/>
                  <a:gd name="connsiteX573" fmla="*/ 149910 w 889999"/>
                  <a:gd name="connsiteY573" fmla="*/ 177539 h 563826"/>
                  <a:gd name="connsiteX574" fmla="*/ 151957 w 889999"/>
                  <a:gd name="connsiteY574" fmla="*/ 188028 h 563826"/>
                  <a:gd name="connsiteX575" fmla="*/ 152469 w 889999"/>
                  <a:gd name="connsiteY575" fmla="*/ 190586 h 563826"/>
                  <a:gd name="connsiteX576" fmla="*/ 154259 w 889999"/>
                  <a:gd name="connsiteY576" fmla="*/ 193400 h 563826"/>
                  <a:gd name="connsiteX577" fmla="*/ 156818 w 889999"/>
                  <a:gd name="connsiteY577" fmla="*/ 196726 h 563826"/>
                  <a:gd name="connsiteX578" fmla="*/ 163983 w 889999"/>
                  <a:gd name="connsiteY578" fmla="*/ 200819 h 563826"/>
                  <a:gd name="connsiteX579" fmla="*/ 167053 w 889999"/>
                  <a:gd name="connsiteY579" fmla="*/ 203377 h 563826"/>
                  <a:gd name="connsiteX580" fmla="*/ 167820 w 889999"/>
                  <a:gd name="connsiteY580" fmla="*/ 204656 h 563826"/>
                  <a:gd name="connsiteX581" fmla="*/ 171914 w 889999"/>
                  <a:gd name="connsiteY581" fmla="*/ 212331 h 563826"/>
                  <a:gd name="connsiteX582" fmla="*/ 174216 w 889999"/>
                  <a:gd name="connsiteY582" fmla="*/ 214633 h 563826"/>
                  <a:gd name="connsiteX583" fmla="*/ 177030 w 889999"/>
                  <a:gd name="connsiteY583" fmla="*/ 216679 h 563826"/>
                  <a:gd name="connsiteX584" fmla="*/ 181635 w 889999"/>
                  <a:gd name="connsiteY584" fmla="*/ 220005 h 563826"/>
                  <a:gd name="connsiteX585" fmla="*/ 183937 w 889999"/>
                  <a:gd name="connsiteY585" fmla="*/ 221028 h 563826"/>
                  <a:gd name="connsiteX586" fmla="*/ 187007 w 889999"/>
                  <a:gd name="connsiteY586" fmla="*/ 221028 h 563826"/>
                  <a:gd name="connsiteX587" fmla="*/ 191100 w 889999"/>
                  <a:gd name="connsiteY587" fmla="*/ 220005 h 563826"/>
                  <a:gd name="connsiteX588" fmla="*/ 206193 w 889999"/>
                  <a:gd name="connsiteY588" fmla="*/ 209772 h 563826"/>
                  <a:gd name="connsiteX589" fmla="*/ 232799 w 889999"/>
                  <a:gd name="connsiteY589" fmla="*/ 192121 h 563826"/>
                  <a:gd name="connsiteX590" fmla="*/ 235101 w 889999"/>
                  <a:gd name="connsiteY590" fmla="*/ 189563 h 563826"/>
                  <a:gd name="connsiteX591" fmla="*/ 242520 w 889999"/>
                  <a:gd name="connsiteY591" fmla="*/ 182655 h 563826"/>
                  <a:gd name="connsiteX592" fmla="*/ 247892 w 889999"/>
                  <a:gd name="connsiteY592" fmla="*/ 181888 h 563826"/>
                  <a:gd name="connsiteX593" fmla="*/ 251474 w 889999"/>
                  <a:gd name="connsiteY593" fmla="*/ 180609 h 563826"/>
                  <a:gd name="connsiteX594" fmla="*/ 261450 w 889999"/>
                  <a:gd name="connsiteY594" fmla="*/ 177027 h 563826"/>
                  <a:gd name="connsiteX595" fmla="*/ 272962 w 889999"/>
                  <a:gd name="connsiteY595" fmla="*/ 172167 h 563826"/>
                  <a:gd name="connsiteX596" fmla="*/ 276288 w 889999"/>
                  <a:gd name="connsiteY596" fmla="*/ 170120 h 563826"/>
                  <a:gd name="connsiteX597" fmla="*/ 276544 w 889999"/>
                  <a:gd name="connsiteY597" fmla="*/ 168585 h 563826"/>
                  <a:gd name="connsiteX598" fmla="*/ 275265 w 889999"/>
                  <a:gd name="connsiteY598" fmla="*/ 166027 h 563826"/>
                  <a:gd name="connsiteX599" fmla="*/ 275009 w 889999"/>
                  <a:gd name="connsiteY599" fmla="*/ 163725 h 563826"/>
                  <a:gd name="connsiteX600" fmla="*/ 275520 w 889999"/>
                  <a:gd name="connsiteY600" fmla="*/ 160143 h 563826"/>
                  <a:gd name="connsiteX601" fmla="*/ 276288 w 889999"/>
                  <a:gd name="connsiteY601" fmla="*/ 158097 h 563826"/>
                  <a:gd name="connsiteX602" fmla="*/ 280125 w 889999"/>
                  <a:gd name="connsiteY602" fmla="*/ 155539 h 563826"/>
                  <a:gd name="connsiteX603" fmla="*/ 282428 w 889999"/>
                  <a:gd name="connsiteY603" fmla="*/ 151190 h 563826"/>
                  <a:gd name="connsiteX604" fmla="*/ 283451 w 889999"/>
                  <a:gd name="connsiteY604" fmla="*/ 147608 h 563826"/>
                  <a:gd name="connsiteX605" fmla="*/ 282939 w 889999"/>
                  <a:gd name="connsiteY605" fmla="*/ 144538 h 563826"/>
                  <a:gd name="connsiteX606" fmla="*/ 281404 w 889999"/>
                  <a:gd name="connsiteY606" fmla="*/ 141724 h 563826"/>
                  <a:gd name="connsiteX607" fmla="*/ 279358 w 889999"/>
                  <a:gd name="connsiteY607" fmla="*/ 140957 h 563826"/>
                  <a:gd name="connsiteX608" fmla="*/ 276288 w 889999"/>
                  <a:gd name="connsiteY608" fmla="*/ 138143 h 563826"/>
                  <a:gd name="connsiteX609" fmla="*/ 275520 w 889999"/>
                  <a:gd name="connsiteY609" fmla="*/ 136608 h 563826"/>
                  <a:gd name="connsiteX610" fmla="*/ 275265 w 889999"/>
                  <a:gd name="connsiteY610" fmla="*/ 132515 h 563826"/>
                  <a:gd name="connsiteX611" fmla="*/ 275009 w 889999"/>
                  <a:gd name="connsiteY611" fmla="*/ 129700 h 563826"/>
                  <a:gd name="connsiteX612" fmla="*/ 273986 w 889999"/>
                  <a:gd name="connsiteY612" fmla="*/ 128422 h 563826"/>
                  <a:gd name="connsiteX613" fmla="*/ 269893 w 889999"/>
                  <a:gd name="connsiteY613" fmla="*/ 125096 h 563826"/>
                  <a:gd name="connsiteX614" fmla="*/ 269637 w 889999"/>
                  <a:gd name="connsiteY614" fmla="*/ 122538 h 563826"/>
                  <a:gd name="connsiteX615" fmla="*/ 270148 w 889999"/>
                  <a:gd name="connsiteY615" fmla="*/ 121514 h 563826"/>
                  <a:gd name="connsiteX616" fmla="*/ 271683 w 889999"/>
                  <a:gd name="connsiteY616" fmla="*/ 120235 h 563826"/>
                  <a:gd name="connsiteX617" fmla="*/ 274497 w 889999"/>
                  <a:gd name="connsiteY617" fmla="*/ 118956 h 563826"/>
                  <a:gd name="connsiteX618" fmla="*/ 283963 w 889999"/>
                  <a:gd name="connsiteY618" fmla="*/ 115375 h 563826"/>
                  <a:gd name="connsiteX619" fmla="*/ 287032 w 889999"/>
                  <a:gd name="connsiteY619" fmla="*/ 114607 h 563826"/>
                  <a:gd name="connsiteX620" fmla="*/ 293428 w 889999"/>
                  <a:gd name="connsiteY620" fmla="*/ 112305 h 563826"/>
                  <a:gd name="connsiteX621" fmla="*/ 294963 w 889999"/>
                  <a:gd name="connsiteY621" fmla="*/ 110514 h 563826"/>
                  <a:gd name="connsiteX622" fmla="*/ 298800 w 889999"/>
                  <a:gd name="connsiteY622" fmla="*/ 107700 h 563826"/>
                  <a:gd name="connsiteX623" fmla="*/ 301358 w 889999"/>
                  <a:gd name="connsiteY623" fmla="*/ 106421 h 563826"/>
                  <a:gd name="connsiteX624" fmla="*/ 304172 w 889999"/>
                  <a:gd name="connsiteY624" fmla="*/ 105398 h 563826"/>
                  <a:gd name="connsiteX625" fmla="*/ 306219 w 889999"/>
                  <a:gd name="connsiteY625" fmla="*/ 103607 h 563826"/>
                  <a:gd name="connsiteX626" fmla="*/ 306475 w 889999"/>
                  <a:gd name="connsiteY626" fmla="*/ 102328 h 563826"/>
                  <a:gd name="connsiteX627" fmla="*/ 306986 w 889999"/>
                  <a:gd name="connsiteY627" fmla="*/ 93630 h 563826"/>
                  <a:gd name="connsiteX628" fmla="*/ 308777 w 889999"/>
                  <a:gd name="connsiteY628" fmla="*/ 89537 h 563826"/>
                  <a:gd name="connsiteX629" fmla="*/ 309545 w 889999"/>
                  <a:gd name="connsiteY629" fmla="*/ 88513 h 563826"/>
                  <a:gd name="connsiteX630" fmla="*/ 310056 w 889999"/>
                  <a:gd name="connsiteY630" fmla="*/ 86211 h 563826"/>
                  <a:gd name="connsiteX631" fmla="*/ 312614 w 889999"/>
                  <a:gd name="connsiteY631" fmla="*/ 86467 h 563826"/>
                  <a:gd name="connsiteX632" fmla="*/ 312870 w 889999"/>
                  <a:gd name="connsiteY632" fmla="*/ 79816 h 563826"/>
                  <a:gd name="connsiteX633" fmla="*/ 311079 w 889999"/>
                  <a:gd name="connsiteY633" fmla="*/ 72909 h 563826"/>
                  <a:gd name="connsiteX634" fmla="*/ 313382 w 889999"/>
                  <a:gd name="connsiteY634" fmla="*/ 70606 h 563826"/>
                  <a:gd name="connsiteX635" fmla="*/ 313126 w 889999"/>
                  <a:gd name="connsiteY635" fmla="*/ 68816 h 563826"/>
                  <a:gd name="connsiteX636" fmla="*/ 314149 w 889999"/>
                  <a:gd name="connsiteY636" fmla="*/ 67025 h 563826"/>
                  <a:gd name="connsiteX637" fmla="*/ 315429 w 889999"/>
                  <a:gd name="connsiteY637" fmla="*/ 66513 h 563826"/>
                  <a:gd name="connsiteX638" fmla="*/ 316963 w 889999"/>
                  <a:gd name="connsiteY638" fmla="*/ 64978 h 563826"/>
                  <a:gd name="connsiteX639" fmla="*/ 318498 w 889999"/>
                  <a:gd name="connsiteY639" fmla="*/ 62420 h 563826"/>
                  <a:gd name="connsiteX640" fmla="*/ 321057 w 889999"/>
                  <a:gd name="connsiteY640" fmla="*/ 60629 h 563826"/>
                  <a:gd name="connsiteX641" fmla="*/ 322847 w 889999"/>
                  <a:gd name="connsiteY641" fmla="*/ 60374 h 563826"/>
                  <a:gd name="connsiteX642" fmla="*/ 325150 w 889999"/>
                  <a:gd name="connsiteY642" fmla="*/ 59094 h 563826"/>
                  <a:gd name="connsiteX643" fmla="*/ 326173 w 889999"/>
                  <a:gd name="connsiteY643" fmla="*/ 57815 h 563826"/>
                  <a:gd name="connsiteX644" fmla="*/ 327964 w 889999"/>
                  <a:gd name="connsiteY644" fmla="*/ 56792 h 563826"/>
                  <a:gd name="connsiteX645" fmla="*/ 328731 w 889999"/>
                  <a:gd name="connsiteY645" fmla="*/ 56792 h 563826"/>
                  <a:gd name="connsiteX646" fmla="*/ 330522 w 889999"/>
                  <a:gd name="connsiteY646" fmla="*/ 57815 h 563826"/>
                  <a:gd name="connsiteX647" fmla="*/ 332824 w 889999"/>
                  <a:gd name="connsiteY647" fmla="*/ 55769 h 563826"/>
                  <a:gd name="connsiteX648" fmla="*/ 334359 w 889999"/>
                  <a:gd name="connsiteY648" fmla="*/ 55769 h 563826"/>
                  <a:gd name="connsiteX649" fmla="*/ 335127 w 889999"/>
                  <a:gd name="connsiteY649" fmla="*/ 56792 h 563826"/>
                  <a:gd name="connsiteX650" fmla="*/ 336406 w 889999"/>
                  <a:gd name="connsiteY650" fmla="*/ 56280 h 563826"/>
                  <a:gd name="connsiteX651" fmla="*/ 335894 w 889999"/>
                  <a:gd name="connsiteY651" fmla="*/ 54234 h 563826"/>
                  <a:gd name="connsiteX652" fmla="*/ 337685 w 889999"/>
                  <a:gd name="connsiteY652" fmla="*/ 54234 h 563826"/>
                  <a:gd name="connsiteX653" fmla="*/ 340243 w 889999"/>
                  <a:gd name="connsiteY653" fmla="*/ 52699 h 563826"/>
                  <a:gd name="connsiteX654" fmla="*/ 342034 w 889999"/>
                  <a:gd name="connsiteY654" fmla="*/ 50397 h 563826"/>
                  <a:gd name="connsiteX655" fmla="*/ 342801 w 889999"/>
                  <a:gd name="connsiteY655" fmla="*/ 47071 h 563826"/>
                  <a:gd name="connsiteX656" fmla="*/ 341778 w 889999"/>
                  <a:gd name="connsiteY656" fmla="*/ 45536 h 563826"/>
                  <a:gd name="connsiteX657" fmla="*/ 342289 w 889999"/>
                  <a:gd name="connsiteY657" fmla="*/ 44513 h 563826"/>
                  <a:gd name="connsiteX658" fmla="*/ 344848 w 889999"/>
                  <a:gd name="connsiteY658" fmla="*/ 44768 h 563826"/>
                  <a:gd name="connsiteX659" fmla="*/ 346894 w 889999"/>
                  <a:gd name="connsiteY659" fmla="*/ 41699 h 563826"/>
                  <a:gd name="connsiteX660" fmla="*/ 345871 w 889999"/>
                  <a:gd name="connsiteY660" fmla="*/ 38885 h 563826"/>
                  <a:gd name="connsiteX661" fmla="*/ 343825 w 889999"/>
                  <a:gd name="connsiteY661" fmla="*/ 37349 h 563826"/>
                  <a:gd name="connsiteX662" fmla="*/ 343569 w 889999"/>
                  <a:gd name="connsiteY662" fmla="*/ 36071 h 563826"/>
                  <a:gd name="connsiteX663" fmla="*/ 345359 w 889999"/>
                  <a:gd name="connsiteY663" fmla="*/ 34536 h 563826"/>
                  <a:gd name="connsiteX664" fmla="*/ 347150 w 889999"/>
                  <a:gd name="connsiteY664" fmla="*/ 31977 h 563826"/>
                  <a:gd name="connsiteX665" fmla="*/ 348685 w 889999"/>
                  <a:gd name="connsiteY665" fmla="*/ 31722 h 563826"/>
                  <a:gd name="connsiteX666" fmla="*/ 349452 w 889999"/>
                  <a:gd name="connsiteY666" fmla="*/ 30187 h 563826"/>
                  <a:gd name="connsiteX667" fmla="*/ 349197 w 889999"/>
                  <a:gd name="connsiteY667" fmla="*/ 28908 h 563826"/>
                  <a:gd name="connsiteX668" fmla="*/ 349964 w 889999"/>
                  <a:gd name="connsiteY668" fmla="*/ 27884 h 563826"/>
                  <a:gd name="connsiteX669" fmla="*/ 353034 w 889999"/>
                  <a:gd name="connsiteY669" fmla="*/ 26861 h 563826"/>
                  <a:gd name="connsiteX670" fmla="*/ 354057 w 889999"/>
                  <a:gd name="connsiteY670" fmla="*/ 23280 h 563826"/>
                  <a:gd name="connsiteX671" fmla="*/ 353290 w 889999"/>
                  <a:gd name="connsiteY671" fmla="*/ 20977 h 563826"/>
                  <a:gd name="connsiteX672" fmla="*/ 353546 w 889999"/>
                  <a:gd name="connsiteY672" fmla="*/ 18675 h 563826"/>
                  <a:gd name="connsiteX673" fmla="*/ 352266 w 889999"/>
                  <a:gd name="connsiteY673" fmla="*/ 16628 h 563826"/>
                  <a:gd name="connsiteX674" fmla="*/ 353290 w 889999"/>
                  <a:gd name="connsiteY674" fmla="*/ 14070 h 563826"/>
                  <a:gd name="connsiteX675" fmla="*/ 351755 w 889999"/>
                  <a:gd name="connsiteY675" fmla="*/ 12791 h 563826"/>
                  <a:gd name="connsiteX676" fmla="*/ 351755 w 889999"/>
                  <a:gd name="connsiteY676" fmla="*/ 11767 h 563826"/>
                  <a:gd name="connsiteX677" fmla="*/ 352522 w 889999"/>
                  <a:gd name="connsiteY677" fmla="*/ 10744 h 563826"/>
                  <a:gd name="connsiteX678" fmla="*/ 354569 w 889999"/>
                  <a:gd name="connsiteY678" fmla="*/ 9721 h 563826"/>
                  <a:gd name="connsiteX679" fmla="*/ 354313 w 889999"/>
                  <a:gd name="connsiteY679" fmla="*/ 8442 h 563826"/>
                  <a:gd name="connsiteX680" fmla="*/ 355080 w 889999"/>
                  <a:gd name="connsiteY680" fmla="*/ 7675 h 563826"/>
                  <a:gd name="connsiteX681" fmla="*/ 356871 w 889999"/>
                  <a:gd name="connsiteY681" fmla="*/ 7419 h 563826"/>
                  <a:gd name="connsiteX682" fmla="*/ 358918 w 889999"/>
                  <a:gd name="connsiteY682" fmla="*/ 5884 h 563826"/>
                  <a:gd name="connsiteX683" fmla="*/ 361732 w 889999"/>
                  <a:gd name="connsiteY683" fmla="*/ 4861 h 563826"/>
                  <a:gd name="connsiteX684" fmla="*/ 364034 w 889999"/>
                  <a:gd name="connsiteY684" fmla="*/ 5116 h 563826"/>
                  <a:gd name="connsiteX685" fmla="*/ 364802 w 889999"/>
                  <a:gd name="connsiteY685" fmla="*/ 5884 h 563826"/>
                  <a:gd name="connsiteX686" fmla="*/ 366081 w 889999"/>
                  <a:gd name="connsiteY686" fmla="*/ 5884 h 563826"/>
                  <a:gd name="connsiteX687" fmla="*/ 367616 w 889999"/>
                  <a:gd name="connsiteY687" fmla="*/ 5372 h 563826"/>
                  <a:gd name="connsiteX688" fmla="*/ 369662 w 889999"/>
                  <a:gd name="connsiteY688" fmla="*/ 5628 h 563826"/>
                  <a:gd name="connsiteX689" fmla="*/ 370941 w 889999"/>
                  <a:gd name="connsiteY689" fmla="*/ 4861 h 563826"/>
                  <a:gd name="connsiteX690" fmla="*/ 372221 w 889999"/>
                  <a:gd name="connsiteY690" fmla="*/ 6395 h 563826"/>
                  <a:gd name="connsiteX691" fmla="*/ 376058 w 889999"/>
                  <a:gd name="connsiteY691" fmla="*/ 8698 h 563826"/>
                  <a:gd name="connsiteX692" fmla="*/ 378104 w 889999"/>
                  <a:gd name="connsiteY692" fmla="*/ 8186 h 563826"/>
                  <a:gd name="connsiteX693" fmla="*/ 379895 w 889999"/>
                  <a:gd name="connsiteY693" fmla="*/ 9465 h 563826"/>
                  <a:gd name="connsiteX694" fmla="*/ 379639 w 889999"/>
                  <a:gd name="connsiteY694" fmla="*/ 11512 h 563826"/>
                  <a:gd name="connsiteX695" fmla="*/ 381686 w 889999"/>
                  <a:gd name="connsiteY695" fmla="*/ 11512 h 563826"/>
                  <a:gd name="connsiteX696" fmla="*/ 381942 w 889999"/>
                  <a:gd name="connsiteY696" fmla="*/ 12535 h 563826"/>
                  <a:gd name="connsiteX697" fmla="*/ 381174 w 889999"/>
                  <a:gd name="connsiteY697" fmla="*/ 15605 h 563826"/>
                  <a:gd name="connsiteX698" fmla="*/ 381430 w 889999"/>
                  <a:gd name="connsiteY698" fmla="*/ 17140 h 563826"/>
                  <a:gd name="connsiteX699" fmla="*/ 382965 w 889999"/>
                  <a:gd name="connsiteY699" fmla="*/ 18163 h 563826"/>
                  <a:gd name="connsiteX700" fmla="*/ 386035 w 889999"/>
                  <a:gd name="connsiteY700" fmla="*/ 17396 h 563826"/>
                  <a:gd name="connsiteX701" fmla="*/ 389105 w 889999"/>
                  <a:gd name="connsiteY701" fmla="*/ 14838 h 563826"/>
                  <a:gd name="connsiteX702" fmla="*/ 391407 w 889999"/>
                  <a:gd name="connsiteY702" fmla="*/ 14326 h 563826"/>
                  <a:gd name="connsiteX703" fmla="*/ 392686 w 889999"/>
                  <a:gd name="connsiteY703" fmla="*/ 13303 h 563826"/>
                  <a:gd name="connsiteX704" fmla="*/ 393453 w 889999"/>
                  <a:gd name="connsiteY704" fmla="*/ 12024 h 563826"/>
                  <a:gd name="connsiteX705" fmla="*/ 393453 w 889999"/>
                  <a:gd name="connsiteY705" fmla="*/ 9721 h 563826"/>
                  <a:gd name="connsiteX706" fmla="*/ 395500 w 889999"/>
                  <a:gd name="connsiteY706" fmla="*/ 8954 h 563826"/>
                  <a:gd name="connsiteX707" fmla="*/ 397547 w 889999"/>
                  <a:gd name="connsiteY707" fmla="*/ 9465 h 563826"/>
                  <a:gd name="connsiteX708" fmla="*/ 399593 w 889999"/>
                  <a:gd name="connsiteY708" fmla="*/ 9465 h 563826"/>
                  <a:gd name="connsiteX709" fmla="*/ 400105 w 889999"/>
                  <a:gd name="connsiteY709" fmla="*/ 8442 h 563826"/>
                  <a:gd name="connsiteX710" fmla="*/ 399849 w 889999"/>
                  <a:gd name="connsiteY710" fmla="*/ 7163 h 563826"/>
                  <a:gd name="connsiteX711" fmla="*/ 399082 w 889999"/>
                  <a:gd name="connsiteY711" fmla="*/ 6651 h 563826"/>
                  <a:gd name="connsiteX712" fmla="*/ 398826 w 889999"/>
                  <a:gd name="connsiteY712" fmla="*/ 3326 h 563826"/>
                  <a:gd name="connsiteX713" fmla="*/ 402407 w 889999"/>
                  <a:gd name="connsiteY713" fmla="*/ 1023 h 563826"/>
                  <a:gd name="connsiteX714" fmla="*/ 404454 w 889999"/>
                  <a:gd name="connsiteY714" fmla="*/ 512 h 563826"/>
                  <a:gd name="connsiteX715" fmla="*/ 406244 w 889999"/>
                  <a:gd name="connsiteY715" fmla="*/ 767 h 563826"/>
                  <a:gd name="connsiteX716" fmla="*/ 407268 w 889999"/>
                  <a:gd name="connsiteY716" fmla="*/ 0 h 563826"/>
                  <a:gd name="connsiteX717" fmla="*/ 408547 w 889999"/>
                  <a:gd name="connsiteY717" fmla="*/ 0 h 563826"/>
                  <a:gd name="connsiteX718" fmla="*/ 409826 w 889999"/>
                  <a:gd name="connsiteY718" fmla="*/ 1023 h 563826"/>
                  <a:gd name="connsiteX719" fmla="*/ 411361 w 889999"/>
                  <a:gd name="connsiteY719" fmla="*/ 1535 h 563826"/>
                  <a:gd name="connsiteX720" fmla="*/ 412896 w 889999"/>
                  <a:gd name="connsiteY720" fmla="*/ 1535 h 563826"/>
                  <a:gd name="connsiteX721" fmla="*/ 413919 w 889999"/>
                  <a:gd name="connsiteY721" fmla="*/ 6395 h 563826"/>
                  <a:gd name="connsiteX722" fmla="*/ 414687 w 889999"/>
                  <a:gd name="connsiteY722" fmla="*/ 8186 h 563826"/>
                  <a:gd name="connsiteX723" fmla="*/ 417245 w 889999"/>
                  <a:gd name="connsiteY723" fmla="*/ 9977 h 563826"/>
                  <a:gd name="connsiteX724" fmla="*/ 423129 w 889999"/>
                  <a:gd name="connsiteY724" fmla="*/ 12535 h 563826"/>
                  <a:gd name="connsiteX725" fmla="*/ 424919 w 889999"/>
                  <a:gd name="connsiteY725" fmla="*/ 14070 h 563826"/>
                  <a:gd name="connsiteX726" fmla="*/ 426454 w 889999"/>
                  <a:gd name="connsiteY726" fmla="*/ 16372 h 563826"/>
                  <a:gd name="connsiteX727" fmla="*/ 425943 w 889999"/>
                  <a:gd name="connsiteY727" fmla="*/ 18931 h 563826"/>
                  <a:gd name="connsiteX728" fmla="*/ 422617 w 889999"/>
                  <a:gd name="connsiteY728" fmla="*/ 24303 h 563826"/>
                  <a:gd name="connsiteX729" fmla="*/ 422105 w 889999"/>
                  <a:gd name="connsiteY729" fmla="*/ 26349 h 563826"/>
                  <a:gd name="connsiteX730" fmla="*/ 422105 w 889999"/>
                  <a:gd name="connsiteY730" fmla="*/ 30698 h 563826"/>
                  <a:gd name="connsiteX731" fmla="*/ 423385 w 889999"/>
                  <a:gd name="connsiteY731" fmla="*/ 33768 h 563826"/>
                  <a:gd name="connsiteX732" fmla="*/ 424408 w 889999"/>
                  <a:gd name="connsiteY732" fmla="*/ 35047 h 563826"/>
                  <a:gd name="connsiteX733" fmla="*/ 425943 w 889999"/>
                  <a:gd name="connsiteY733" fmla="*/ 35559 h 563826"/>
                  <a:gd name="connsiteX734" fmla="*/ 428501 w 889999"/>
                  <a:gd name="connsiteY734" fmla="*/ 35559 h 563826"/>
                  <a:gd name="connsiteX735" fmla="*/ 435408 w 889999"/>
                  <a:gd name="connsiteY735" fmla="*/ 34024 h 563826"/>
                  <a:gd name="connsiteX736" fmla="*/ 444106 w 889999"/>
                  <a:gd name="connsiteY736" fmla="*/ 31466 h 563826"/>
                  <a:gd name="connsiteX737" fmla="*/ 445385 w 889999"/>
                  <a:gd name="connsiteY737" fmla="*/ 31210 h 563826"/>
                  <a:gd name="connsiteX738" fmla="*/ 449734 w 889999"/>
                  <a:gd name="connsiteY738" fmla="*/ 31210 h 563826"/>
                  <a:gd name="connsiteX739" fmla="*/ 456641 w 889999"/>
                  <a:gd name="connsiteY739" fmla="*/ 31466 h 563826"/>
                  <a:gd name="connsiteX740" fmla="*/ 462269 w 889999"/>
                  <a:gd name="connsiteY740" fmla="*/ 32233 h 563826"/>
                  <a:gd name="connsiteX741" fmla="*/ 466362 w 889999"/>
                  <a:gd name="connsiteY741" fmla="*/ 33257 h 563826"/>
                  <a:gd name="connsiteX742" fmla="*/ 468665 w 889999"/>
                  <a:gd name="connsiteY742" fmla="*/ 34024 h 563826"/>
                  <a:gd name="connsiteX743" fmla="*/ 470967 w 889999"/>
                  <a:gd name="connsiteY743" fmla="*/ 36326 h 563826"/>
                  <a:gd name="connsiteX744" fmla="*/ 476595 w 889999"/>
                  <a:gd name="connsiteY744" fmla="*/ 40931 h 563826"/>
                  <a:gd name="connsiteX745" fmla="*/ 478386 w 889999"/>
                  <a:gd name="connsiteY745" fmla="*/ 41954 h 563826"/>
                  <a:gd name="connsiteX746" fmla="*/ 482223 w 889999"/>
                  <a:gd name="connsiteY746" fmla="*/ 42210 h 563826"/>
                  <a:gd name="connsiteX747" fmla="*/ 497572 w 889999"/>
                  <a:gd name="connsiteY747" fmla="*/ 38629 h 563826"/>
                  <a:gd name="connsiteX748" fmla="*/ 504991 w 889999"/>
                  <a:gd name="connsiteY748" fmla="*/ 36582 h 563826"/>
                  <a:gd name="connsiteX749" fmla="*/ 507293 w 889999"/>
                  <a:gd name="connsiteY749" fmla="*/ 36326 h 563826"/>
                  <a:gd name="connsiteX750" fmla="*/ 510107 w 889999"/>
                  <a:gd name="connsiteY750" fmla="*/ 36326 h 563826"/>
                  <a:gd name="connsiteX751" fmla="*/ 511642 w 889999"/>
                  <a:gd name="connsiteY751" fmla="*/ 36838 h 563826"/>
                  <a:gd name="connsiteX752" fmla="*/ 512921 w 889999"/>
                  <a:gd name="connsiteY752" fmla="*/ 37861 h 563826"/>
                  <a:gd name="connsiteX753" fmla="*/ 516503 w 889999"/>
                  <a:gd name="connsiteY753" fmla="*/ 42210 h 563826"/>
                  <a:gd name="connsiteX754" fmla="*/ 518549 w 889999"/>
                  <a:gd name="connsiteY754" fmla="*/ 45792 h 563826"/>
                  <a:gd name="connsiteX755" fmla="*/ 521619 w 889999"/>
                  <a:gd name="connsiteY755" fmla="*/ 48862 h 563826"/>
                  <a:gd name="connsiteX756" fmla="*/ 523922 w 889999"/>
                  <a:gd name="connsiteY756" fmla="*/ 49629 h 563826"/>
                  <a:gd name="connsiteX757" fmla="*/ 525968 w 889999"/>
                  <a:gd name="connsiteY757" fmla="*/ 48606 h 563826"/>
                  <a:gd name="connsiteX758" fmla="*/ 526480 w 889999"/>
                  <a:gd name="connsiteY758" fmla="*/ 46303 h 563826"/>
                  <a:gd name="connsiteX759" fmla="*/ 530317 w 889999"/>
                  <a:gd name="connsiteY759" fmla="*/ 39140 h 563826"/>
                  <a:gd name="connsiteX760" fmla="*/ 538759 w 889999"/>
                  <a:gd name="connsiteY760" fmla="*/ 25582 h 563826"/>
                  <a:gd name="connsiteX761" fmla="*/ 541317 w 889999"/>
                  <a:gd name="connsiteY761" fmla="*/ 21745 h 563826"/>
                  <a:gd name="connsiteX762" fmla="*/ 542341 w 889999"/>
                  <a:gd name="connsiteY762" fmla="*/ 18931 h 563826"/>
                  <a:gd name="connsiteX763" fmla="*/ 543364 w 889999"/>
                  <a:gd name="connsiteY763" fmla="*/ 13303 h 563826"/>
                  <a:gd name="connsiteX764" fmla="*/ 544899 w 889999"/>
                  <a:gd name="connsiteY764" fmla="*/ 6651 h 563826"/>
                  <a:gd name="connsiteX765" fmla="*/ 545922 w 889999"/>
                  <a:gd name="connsiteY765" fmla="*/ 5884 h 563826"/>
                  <a:gd name="connsiteX766" fmla="*/ 549248 w 889999"/>
                  <a:gd name="connsiteY766" fmla="*/ 5884 h 563826"/>
                  <a:gd name="connsiteX767" fmla="*/ 556667 w 889999"/>
                  <a:gd name="connsiteY767" fmla="*/ 7675 h 563826"/>
                  <a:gd name="connsiteX768" fmla="*/ 560248 w 889999"/>
                  <a:gd name="connsiteY768" fmla="*/ 9210 h 563826"/>
                  <a:gd name="connsiteX769" fmla="*/ 574062 w 889999"/>
                  <a:gd name="connsiteY769" fmla="*/ 21745 h 563826"/>
                  <a:gd name="connsiteX770" fmla="*/ 591714 w 889999"/>
                  <a:gd name="connsiteY770" fmla="*/ 37094 h 563826"/>
                  <a:gd name="connsiteX771" fmla="*/ 603482 w 889999"/>
                  <a:gd name="connsiteY771" fmla="*/ 46303 h 563826"/>
                  <a:gd name="connsiteX772" fmla="*/ 607831 w 889999"/>
                  <a:gd name="connsiteY772" fmla="*/ 48862 h 563826"/>
                  <a:gd name="connsiteX773" fmla="*/ 616528 w 889999"/>
                  <a:gd name="connsiteY773" fmla="*/ 53978 h 563826"/>
                  <a:gd name="connsiteX774" fmla="*/ 620622 w 889999"/>
                  <a:gd name="connsiteY774" fmla="*/ 55513 h 563826"/>
                  <a:gd name="connsiteX775" fmla="*/ 626505 w 889999"/>
                  <a:gd name="connsiteY775" fmla="*/ 56025 h 563826"/>
                  <a:gd name="connsiteX776" fmla="*/ 631622 w 889999"/>
                  <a:gd name="connsiteY776" fmla="*/ 55769 h 563826"/>
                  <a:gd name="connsiteX777" fmla="*/ 634180 w 889999"/>
                  <a:gd name="connsiteY777" fmla="*/ 55001 h 563826"/>
                  <a:gd name="connsiteX778" fmla="*/ 638273 w 889999"/>
                  <a:gd name="connsiteY778" fmla="*/ 51420 h 563826"/>
                  <a:gd name="connsiteX779" fmla="*/ 640320 w 889999"/>
                  <a:gd name="connsiteY779" fmla="*/ 49629 h 563826"/>
                  <a:gd name="connsiteX780" fmla="*/ 642110 w 889999"/>
                  <a:gd name="connsiteY780" fmla="*/ 45536 h 563826"/>
                  <a:gd name="connsiteX781" fmla="*/ 642878 w 889999"/>
                  <a:gd name="connsiteY781" fmla="*/ 41443 h 563826"/>
                  <a:gd name="connsiteX782" fmla="*/ 644413 w 889999"/>
                  <a:gd name="connsiteY782" fmla="*/ 38117 h 563826"/>
                  <a:gd name="connsiteX783" fmla="*/ 645948 w 889999"/>
                  <a:gd name="connsiteY783" fmla="*/ 36838 h 563826"/>
                  <a:gd name="connsiteX784" fmla="*/ 647738 w 889999"/>
                  <a:gd name="connsiteY784" fmla="*/ 36582 h 563826"/>
                  <a:gd name="connsiteX785" fmla="*/ 656436 w 889999"/>
                  <a:gd name="connsiteY785" fmla="*/ 37349 h 563826"/>
                  <a:gd name="connsiteX786" fmla="*/ 662320 w 889999"/>
                  <a:gd name="connsiteY786" fmla="*/ 37349 h 563826"/>
                  <a:gd name="connsiteX787" fmla="*/ 664367 w 889999"/>
                  <a:gd name="connsiteY787" fmla="*/ 37606 h 563826"/>
                  <a:gd name="connsiteX788" fmla="*/ 666669 w 889999"/>
                  <a:gd name="connsiteY788" fmla="*/ 38885 h 563826"/>
                  <a:gd name="connsiteX789" fmla="*/ 674855 w 889999"/>
                  <a:gd name="connsiteY789" fmla="*/ 44001 h 563826"/>
                  <a:gd name="connsiteX790" fmla="*/ 676902 w 889999"/>
                  <a:gd name="connsiteY790" fmla="*/ 45792 h 563826"/>
                  <a:gd name="connsiteX791" fmla="*/ 678181 w 889999"/>
                  <a:gd name="connsiteY791" fmla="*/ 48606 h 563826"/>
                  <a:gd name="connsiteX792" fmla="*/ 678693 w 889999"/>
                  <a:gd name="connsiteY792" fmla="*/ 54490 h 563826"/>
                  <a:gd name="connsiteX793" fmla="*/ 679716 w 889999"/>
                  <a:gd name="connsiteY793" fmla="*/ 58327 h 563826"/>
                  <a:gd name="connsiteX794" fmla="*/ 682018 w 889999"/>
                  <a:gd name="connsiteY794" fmla="*/ 62931 h 563826"/>
                  <a:gd name="connsiteX795" fmla="*/ 684065 w 889999"/>
                  <a:gd name="connsiteY795" fmla="*/ 64978 h 563826"/>
                  <a:gd name="connsiteX796" fmla="*/ 696856 w 889999"/>
                  <a:gd name="connsiteY796" fmla="*/ 72653 h 563826"/>
                  <a:gd name="connsiteX797" fmla="*/ 698902 w 889999"/>
                  <a:gd name="connsiteY797" fmla="*/ 73676 h 563826"/>
                  <a:gd name="connsiteX798" fmla="*/ 704786 w 889999"/>
                  <a:gd name="connsiteY798" fmla="*/ 75722 h 563826"/>
                  <a:gd name="connsiteX799" fmla="*/ 707089 w 889999"/>
                  <a:gd name="connsiteY799" fmla="*/ 75979 h 563826"/>
                  <a:gd name="connsiteX800" fmla="*/ 711182 w 889999"/>
                  <a:gd name="connsiteY800" fmla="*/ 74699 h 563826"/>
                  <a:gd name="connsiteX801" fmla="*/ 716042 w 889999"/>
                  <a:gd name="connsiteY801" fmla="*/ 72397 h 563826"/>
                  <a:gd name="connsiteX802" fmla="*/ 730368 w 889999"/>
                  <a:gd name="connsiteY802" fmla="*/ 64978 h 563826"/>
                  <a:gd name="connsiteX803" fmla="*/ 734461 w 889999"/>
                  <a:gd name="connsiteY803" fmla="*/ 62931 h 563826"/>
                  <a:gd name="connsiteX804" fmla="*/ 737531 w 889999"/>
                  <a:gd name="connsiteY804" fmla="*/ 62676 h 563826"/>
                  <a:gd name="connsiteX805" fmla="*/ 738810 w 889999"/>
                  <a:gd name="connsiteY805" fmla="*/ 63188 h 563826"/>
                  <a:gd name="connsiteX806" fmla="*/ 739578 w 889999"/>
                  <a:gd name="connsiteY806" fmla="*/ 64467 h 563826"/>
                  <a:gd name="connsiteX807" fmla="*/ 740857 w 889999"/>
                  <a:gd name="connsiteY807" fmla="*/ 69327 h 563826"/>
                  <a:gd name="connsiteX808" fmla="*/ 743159 w 889999"/>
                  <a:gd name="connsiteY808" fmla="*/ 73676 h 563826"/>
                  <a:gd name="connsiteX809" fmla="*/ 744438 w 889999"/>
                  <a:gd name="connsiteY809" fmla="*/ 75979 h 563826"/>
                  <a:gd name="connsiteX810" fmla="*/ 744694 w 889999"/>
                  <a:gd name="connsiteY810" fmla="*/ 80072 h 563826"/>
                  <a:gd name="connsiteX811" fmla="*/ 743927 w 889999"/>
                  <a:gd name="connsiteY811" fmla="*/ 88770 h 563826"/>
                  <a:gd name="connsiteX812" fmla="*/ 743927 w 889999"/>
                  <a:gd name="connsiteY812" fmla="*/ 94142 h 563826"/>
                  <a:gd name="connsiteX813" fmla="*/ 744438 w 889999"/>
                  <a:gd name="connsiteY813" fmla="*/ 98491 h 563826"/>
                  <a:gd name="connsiteX814" fmla="*/ 745462 w 889999"/>
                  <a:gd name="connsiteY814" fmla="*/ 102072 h 563826"/>
                  <a:gd name="connsiteX815" fmla="*/ 746741 w 889999"/>
                  <a:gd name="connsiteY815" fmla="*/ 104886 h 563826"/>
                  <a:gd name="connsiteX816" fmla="*/ 748532 w 889999"/>
                  <a:gd name="connsiteY816" fmla="*/ 107444 h 563826"/>
                  <a:gd name="connsiteX817" fmla="*/ 756718 w 889999"/>
                  <a:gd name="connsiteY817" fmla="*/ 117677 h 563826"/>
                  <a:gd name="connsiteX818" fmla="*/ 762346 w 889999"/>
                  <a:gd name="connsiteY818" fmla="*/ 123305 h 563826"/>
                  <a:gd name="connsiteX819" fmla="*/ 766950 w 889999"/>
                  <a:gd name="connsiteY819" fmla="*/ 126631 h 563826"/>
                  <a:gd name="connsiteX820" fmla="*/ 773858 w 889999"/>
                  <a:gd name="connsiteY820" fmla="*/ 130468 h 563826"/>
                  <a:gd name="connsiteX821" fmla="*/ 783579 w 889999"/>
                  <a:gd name="connsiteY821" fmla="*/ 137375 h 563826"/>
                  <a:gd name="connsiteX822" fmla="*/ 786393 w 889999"/>
                  <a:gd name="connsiteY822" fmla="*/ 138654 h 563826"/>
                  <a:gd name="connsiteX823" fmla="*/ 791765 w 889999"/>
                  <a:gd name="connsiteY823" fmla="*/ 140189 h 563826"/>
                  <a:gd name="connsiteX824" fmla="*/ 795091 w 889999"/>
                  <a:gd name="connsiteY824" fmla="*/ 141468 h 563826"/>
                  <a:gd name="connsiteX825" fmla="*/ 798928 w 889999"/>
                  <a:gd name="connsiteY825" fmla="*/ 142491 h 563826"/>
                  <a:gd name="connsiteX826" fmla="*/ 803277 w 889999"/>
                  <a:gd name="connsiteY826" fmla="*/ 142748 h 563826"/>
                  <a:gd name="connsiteX827" fmla="*/ 805579 w 889999"/>
                  <a:gd name="connsiteY827" fmla="*/ 141980 h 563826"/>
                  <a:gd name="connsiteX828" fmla="*/ 807370 w 889999"/>
                  <a:gd name="connsiteY828" fmla="*/ 140957 h 563826"/>
                  <a:gd name="connsiteX829" fmla="*/ 809928 w 889999"/>
                  <a:gd name="connsiteY829" fmla="*/ 138654 h 563826"/>
                  <a:gd name="connsiteX830" fmla="*/ 810952 w 889999"/>
                  <a:gd name="connsiteY830" fmla="*/ 136608 h 563826"/>
                  <a:gd name="connsiteX831" fmla="*/ 811719 w 889999"/>
                  <a:gd name="connsiteY831" fmla="*/ 128677 h 563826"/>
                  <a:gd name="connsiteX832" fmla="*/ 813766 w 889999"/>
                  <a:gd name="connsiteY832" fmla="*/ 116654 h 563826"/>
                  <a:gd name="connsiteX833" fmla="*/ 815812 w 889999"/>
                  <a:gd name="connsiteY833" fmla="*/ 115119 h 563826"/>
                  <a:gd name="connsiteX834" fmla="*/ 817091 w 889999"/>
                  <a:gd name="connsiteY834" fmla="*/ 114607 h 563826"/>
                  <a:gd name="connsiteX835" fmla="*/ 819649 w 889999"/>
                  <a:gd name="connsiteY835" fmla="*/ 114863 h 563826"/>
                  <a:gd name="connsiteX836" fmla="*/ 820928 w 889999"/>
                  <a:gd name="connsiteY836" fmla="*/ 115631 h 563826"/>
                  <a:gd name="connsiteX837" fmla="*/ 821696 w 889999"/>
                  <a:gd name="connsiteY837" fmla="*/ 118189 h 563826"/>
                  <a:gd name="connsiteX838" fmla="*/ 822975 w 889999"/>
                  <a:gd name="connsiteY838" fmla="*/ 120491 h 563826"/>
                  <a:gd name="connsiteX839" fmla="*/ 822719 w 889999"/>
                  <a:gd name="connsiteY839" fmla="*/ 123305 h 563826"/>
                  <a:gd name="connsiteX840" fmla="*/ 825533 w 889999"/>
                  <a:gd name="connsiteY840" fmla="*/ 124840 h 563826"/>
                  <a:gd name="connsiteX841" fmla="*/ 828347 w 889999"/>
                  <a:gd name="connsiteY841" fmla="*/ 125608 h 563826"/>
                  <a:gd name="connsiteX842" fmla="*/ 830394 w 889999"/>
                  <a:gd name="connsiteY842" fmla="*/ 125608 h 563826"/>
                  <a:gd name="connsiteX843" fmla="*/ 832185 w 889999"/>
                  <a:gd name="connsiteY843" fmla="*/ 123049 h 563826"/>
                  <a:gd name="connsiteX844" fmla="*/ 835510 w 889999"/>
                  <a:gd name="connsiteY844" fmla="*/ 120491 h 563826"/>
                  <a:gd name="connsiteX845" fmla="*/ 838324 w 889999"/>
                  <a:gd name="connsiteY845" fmla="*/ 119980 h 563826"/>
                  <a:gd name="connsiteX846" fmla="*/ 839859 w 889999"/>
                  <a:gd name="connsiteY846" fmla="*/ 119980 h 563826"/>
                  <a:gd name="connsiteX847" fmla="*/ 842673 w 889999"/>
                  <a:gd name="connsiteY847" fmla="*/ 121259 h 563826"/>
                  <a:gd name="connsiteX848" fmla="*/ 845999 w 889999"/>
                  <a:gd name="connsiteY848" fmla="*/ 121770 h 563826"/>
                  <a:gd name="connsiteX849" fmla="*/ 855208 w 889999"/>
                  <a:gd name="connsiteY849" fmla="*/ 122026 h 563826"/>
                  <a:gd name="connsiteX850" fmla="*/ 858022 w 889999"/>
                  <a:gd name="connsiteY850" fmla="*/ 120235 h 563826"/>
                  <a:gd name="connsiteX851" fmla="*/ 859046 w 889999"/>
                  <a:gd name="connsiteY851" fmla="*/ 119980 h 563826"/>
                  <a:gd name="connsiteX852" fmla="*/ 863651 w 889999"/>
                  <a:gd name="connsiteY852" fmla="*/ 120235 h 563826"/>
                  <a:gd name="connsiteX853" fmla="*/ 864930 w 889999"/>
                  <a:gd name="connsiteY853" fmla="*/ 119724 h 563826"/>
                  <a:gd name="connsiteX854" fmla="*/ 867488 w 889999"/>
                  <a:gd name="connsiteY854" fmla="*/ 117421 h 563826"/>
                  <a:gd name="connsiteX855" fmla="*/ 871069 w 889999"/>
                  <a:gd name="connsiteY855" fmla="*/ 115886 h 563826"/>
                  <a:gd name="connsiteX856" fmla="*/ 876442 w 889999"/>
                  <a:gd name="connsiteY856" fmla="*/ 113328 h 563826"/>
                  <a:gd name="connsiteX857" fmla="*/ 880279 w 889999"/>
                  <a:gd name="connsiteY857" fmla="*/ 112305 h 563826"/>
                  <a:gd name="connsiteX858" fmla="*/ 883604 w 889999"/>
                  <a:gd name="connsiteY858" fmla="*/ 112561 h 563826"/>
                  <a:gd name="connsiteX859" fmla="*/ 886418 w 889999"/>
                  <a:gd name="connsiteY859" fmla="*/ 111793 h 563826"/>
                  <a:gd name="connsiteX860" fmla="*/ 889232 w 889999"/>
                  <a:gd name="connsiteY860" fmla="*/ 110003 h 56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</a:cxnLst>
                <a:rect l="l" t="t" r="r" b="b"/>
                <a:pathLst>
                  <a:path w="889999" h="563826">
                    <a:moveTo>
                      <a:pt x="889232" y="110003"/>
                    </a:moveTo>
                    <a:lnTo>
                      <a:pt x="890000" y="111793"/>
                    </a:lnTo>
                    <a:lnTo>
                      <a:pt x="890000" y="113072"/>
                    </a:lnTo>
                    <a:lnTo>
                      <a:pt x="889232" y="115886"/>
                    </a:lnTo>
                    <a:lnTo>
                      <a:pt x="888465" y="117421"/>
                    </a:lnTo>
                    <a:lnTo>
                      <a:pt x="885651" y="121259"/>
                    </a:lnTo>
                    <a:lnTo>
                      <a:pt x="885907" y="123561"/>
                    </a:lnTo>
                    <a:lnTo>
                      <a:pt x="884116" y="124840"/>
                    </a:lnTo>
                    <a:lnTo>
                      <a:pt x="886163" y="126375"/>
                    </a:lnTo>
                    <a:lnTo>
                      <a:pt x="885651" y="128422"/>
                    </a:lnTo>
                    <a:lnTo>
                      <a:pt x="884628" y="129957"/>
                    </a:lnTo>
                    <a:lnTo>
                      <a:pt x="883349" y="133282"/>
                    </a:lnTo>
                    <a:lnTo>
                      <a:pt x="881046" y="137119"/>
                    </a:lnTo>
                    <a:lnTo>
                      <a:pt x="880023" y="140957"/>
                    </a:lnTo>
                    <a:lnTo>
                      <a:pt x="879767" y="145306"/>
                    </a:lnTo>
                    <a:lnTo>
                      <a:pt x="879256" y="148887"/>
                    </a:lnTo>
                    <a:lnTo>
                      <a:pt x="876442" y="147352"/>
                    </a:lnTo>
                    <a:lnTo>
                      <a:pt x="873627" y="147096"/>
                    </a:lnTo>
                    <a:lnTo>
                      <a:pt x="863139" y="148376"/>
                    </a:lnTo>
                    <a:lnTo>
                      <a:pt x="863906" y="149910"/>
                    </a:lnTo>
                    <a:lnTo>
                      <a:pt x="861604" y="154771"/>
                    </a:lnTo>
                    <a:lnTo>
                      <a:pt x="861348" y="156306"/>
                    </a:lnTo>
                    <a:lnTo>
                      <a:pt x="854953" y="163725"/>
                    </a:lnTo>
                    <a:lnTo>
                      <a:pt x="856232" y="165004"/>
                    </a:lnTo>
                    <a:lnTo>
                      <a:pt x="853674" y="181888"/>
                    </a:lnTo>
                    <a:lnTo>
                      <a:pt x="855464" y="183167"/>
                    </a:lnTo>
                    <a:lnTo>
                      <a:pt x="854441" y="190074"/>
                    </a:lnTo>
                    <a:lnTo>
                      <a:pt x="853162" y="190330"/>
                    </a:lnTo>
                    <a:lnTo>
                      <a:pt x="851883" y="196981"/>
                    </a:lnTo>
                    <a:lnTo>
                      <a:pt x="849580" y="197237"/>
                    </a:lnTo>
                    <a:lnTo>
                      <a:pt x="849324" y="203888"/>
                    </a:lnTo>
                    <a:lnTo>
                      <a:pt x="845999" y="203888"/>
                    </a:lnTo>
                    <a:lnTo>
                      <a:pt x="845743" y="207982"/>
                    </a:lnTo>
                    <a:lnTo>
                      <a:pt x="845999" y="209517"/>
                    </a:lnTo>
                    <a:lnTo>
                      <a:pt x="846255" y="218726"/>
                    </a:lnTo>
                    <a:lnTo>
                      <a:pt x="848557" y="218726"/>
                    </a:lnTo>
                    <a:lnTo>
                      <a:pt x="852650" y="223842"/>
                    </a:lnTo>
                    <a:lnTo>
                      <a:pt x="856999" y="230238"/>
                    </a:lnTo>
                    <a:lnTo>
                      <a:pt x="857511" y="230494"/>
                    </a:lnTo>
                    <a:lnTo>
                      <a:pt x="855720" y="234587"/>
                    </a:lnTo>
                    <a:lnTo>
                      <a:pt x="850860" y="240215"/>
                    </a:lnTo>
                    <a:lnTo>
                      <a:pt x="849324" y="242005"/>
                    </a:lnTo>
                    <a:lnTo>
                      <a:pt x="841650" y="253006"/>
                    </a:lnTo>
                    <a:lnTo>
                      <a:pt x="839603" y="256076"/>
                    </a:lnTo>
                    <a:lnTo>
                      <a:pt x="837301" y="261192"/>
                    </a:lnTo>
                    <a:lnTo>
                      <a:pt x="836022" y="265029"/>
                    </a:lnTo>
                    <a:lnTo>
                      <a:pt x="835510" y="265541"/>
                    </a:lnTo>
                    <a:lnTo>
                      <a:pt x="832696" y="264774"/>
                    </a:lnTo>
                    <a:lnTo>
                      <a:pt x="828092" y="273983"/>
                    </a:lnTo>
                    <a:lnTo>
                      <a:pt x="823742" y="282681"/>
                    </a:lnTo>
                    <a:lnTo>
                      <a:pt x="823231" y="288821"/>
                    </a:lnTo>
                    <a:lnTo>
                      <a:pt x="822464" y="293681"/>
                    </a:lnTo>
                    <a:lnTo>
                      <a:pt x="821440" y="298797"/>
                    </a:lnTo>
                    <a:lnTo>
                      <a:pt x="820161" y="298542"/>
                    </a:lnTo>
                    <a:lnTo>
                      <a:pt x="817091" y="297774"/>
                    </a:lnTo>
                    <a:lnTo>
                      <a:pt x="803021" y="292402"/>
                    </a:lnTo>
                    <a:lnTo>
                      <a:pt x="797649" y="290867"/>
                    </a:lnTo>
                    <a:lnTo>
                      <a:pt x="792532" y="291635"/>
                    </a:lnTo>
                    <a:lnTo>
                      <a:pt x="789463" y="292146"/>
                    </a:lnTo>
                    <a:lnTo>
                      <a:pt x="778974" y="292914"/>
                    </a:lnTo>
                    <a:lnTo>
                      <a:pt x="774369" y="293425"/>
                    </a:lnTo>
                    <a:lnTo>
                      <a:pt x="768741" y="294449"/>
                    </a:lnTo>
                    <a:lnTo>
                      <a:pt x="763369" y="296751"/>
                    </a:lnTo>
                    <a:lnTo>
                      <a:pt x="759020" y="306216"/>
                    </a:lnTo>
                    <a:lnTo>
                      <a:pt x="761067" y="307240"/>
                    </a:lnTo>
                    <a:lnTo>
                      <a:pt x="761578" y="311077"/>
                    </a:lnTo>
                    <a:lnTo>
                      <a:pt x="762602" y="313635"/>
                    </a:lnTo>
                    <a:lnTo>
                      <a:pt x="762346" y="318751"/>
                    </a:lnTo>
                    <a:lnTo>
                      <a:pt x="763113" y="319775"/>
                    </a:lnTo>
                    <a:lnTo>
                      <a:pt x="766439" y="321565"/>
                    </a:lnTo>
                    <a:lnTo>
                      <a:pt x="768230" y="324379"/>
                    </a:lnTo>
                    <a:lnTo>
                      <a:pt x="770276" y="325147"/>
                    </a:lnTo>
                    <a:lnTo>
                      <a:pt x="773090" y="326682"/>
                    </a:lnTo>
                    <a:lnTo>
                      <a:pt x="774881" y="328729"/>
                    </a:lnTo>
                    <a:lnTo>
                      <a:pt x="775393" y="330775"/>
                    </a:lnTo>
                    <a:lnTo>
                      <a:pt x="775137" y="336147"/>
                    </a:lnTo>
                    <a:lnTo>
                      <a:pt x="775904" y="337170"/>
                    </a:lnTo>
                    <a:lnTo>
                      <a:pt x="779741" y="338706"/>
                    </a:lnTo>
                    <a:lnTo>
                      <a:pt x="780253" y="339729"/>
                    </a:lnTo>
                    <a:lnTo>
                      <a:pt x="780765" y="343055"/>
                    </a:lnTo>
                    <a:lnTo>
                      <a:pt x="781788" y="346124"/>
                    </a:lnTo>
                    <a:lnTo>
                      <a:pt x="782300" y="349706"/>
                    </a:lnTo>
                    <a:lnTo>
                      <a:pt x="786905" y="356357"/>
                    </a:lnTo>
                    <a:lnTo>
                      <a:pt x="788184" y="358404"/>
                    </a:lnTo>
                    <a:lnTo>
                      <a:pt x="789719" y="361985"/>
                    </a:lnTo>
                    <a:lnTo>
                      <a:pt x="791253" y="364288"/>
                    </a:lnTo>
                    <a:lnTo>
                      <a:pt x="791765" y="364543"/>
                    </a:lnTo>
                    <a:lnTo>
                      <a:pt x="791509" y="368381"/>
                    </a:lnTo>
                    <a:lnTo>
                      <a:pt x="791509" y="375800"/>
                    </a:lnTo>
                    <a:lnTo>
                      <a:pt x="790998" y="380916"/>
                    </a:lnTo>
                    <a:lnTo>
                      <a:pt x="789974" y="382451"/>
                    </a:lnTo>
                    <a:lnTo>
                      <a:pt x="783579" y="392428"/>
                    </a:lnTo>
                    <a:lnTo>
                      <a:pt x="779997" y="398311"/>
                    </a:lnTo>
                    <a:lnTo>
                      <a:pt x="778718" y="397800"/>
                    </a:lnTo>
                    <a:lnTo>
                      <a:pt x="772834" y="405730"/>
                    </a:lnTo>
                    <a:lnTo>
                      <a:pt x="771811" y="407010"/>
                    </a:lnTo>
                    <a:lnTo>
                      <a:pt x="765927" y="415452"/>
                    </a:lnTo>
                    <a:lnTo>
                      <a:pt x="765160" y="417498"/>
                    </a:lnTo>
                    <a:lnTo>
                      <a:pt x="763625" y="420056"/>
                    </a:lnTo>
                    <a:lnTo>
                      <a:pt x="762346" y="421079"/>
                    </a:lnTo>
                    <a:lnTo>
                      <a:pt x="757485" y="425684"/>
                    </a:lnTo>
                    <a:lnTo>
                      <a:pt x="749811" y="432847"/>
                    </a:lnTo>
                    <a:lnTo>
                      <a:pt x="744438" y="427987"/>
                    </a:lnTo>
                    <a:lnTo>
                      <a:pt x="740601" y="427987"/>
                    </a:lnTo>
                    <a:lnTo>
                      <a:pt x="731647" y="428754"/>
                    </a:lnTo>
                    <a:lnTo>
                      <a:pt x="724484" y="429266"/>
                    </a:lnTo>
                    <a:lnTo>
                      <a:pt x="706833" y="431568"/>
                    </a:lnTo>
                    <a:lnTo>
                      <a:pt x="694298" y="433615"/>
                    </a:lnTo>
                    <a:lnTo>
                      <a:pt x="687391" y="435406"/>
                    </a:lnTo>
                    <a:lnTo>
                      <a:pt x="674088" y="439754"/>
                    </a:lnTo>
                    <a:lnTo>
                      <a:pt x="668204" y="441801"/>
                    </a:lnTo>
                    <a:lnTo>
                      <a:pt x="667181" y="442312"/>
                    </a:lnTo>
                    <a:lnTo>
                      <a:pt x="666158" y="444103"/>
                    </a:lnTo>
                    <a:lnTo>
                      <a:pt x="653367" y="443080"/>
                    </a:lnTo>
                    <a:lnTo>
                      <a:pt x="651832" y="443848"/>
                    </a:lnTo>
                    <a:lnTo>
                      <a:pt x="651576" y="449220"/>
                    </a:lnTo>
                    <a:lnTo>
                      <a:pt x="650808" y="451266"/>
                    </a:lnTo>
                    <a:lnTo>
                      <a:pt x="648250" y="452034"/>
                    </a:lnTo>
                    <a:lnTo>
                      <a:pt x="647483" y="452545"/>
                    </a:lnTo>
                    <a:lnTo>
                      <a:pt x="644157" y="457150"/>
                    </a:lnTo>
                    <a:lnTo>
                      <a:pt x="643645" y="458429"/>
                    </a:lnTo>
                    <a:lnTo>
                      <a:pt x="642110" y="459708"/>
                    </a:lnTo>
                    <a:lnTo>
                      <a:pt x="639296" y="459964"/>
                    </a:lnTo>
                    <a:lnTo>
                      <a:pt x="633413" y="459964"/>
                    </a:lnTo>
                    <a:lnTo>
                      <a:pt x="621389" y="459708"/>
                    </a:lnTo>
                    <a:lnTo>
                      <a:pt x="621645" y="463034"/>
                    </a:lnTo>
                    <a:lnTo>
                      <a:pt x="621389" y="464569"/>
                    </a:lnTo>
                    <a:lnTo>
                      <a:pt x="619598" y="465592"/>
                    </a:lnTo>
                    <a:lnTo>
                      <a:pt x="619598" y="467639"/>
                    </a:lnTo>
                    <a:lnTo>
                      <a:pt x="618319" y="469174"/>
                    </a:lnTo>
                    <a:lnTo>
                      <a:pt x="617296" y="469685"/>
                    </a:lnTo>
                    <a:lnTo>
                      <a:pt x="617296" y="470965"/>
                    </a:lnTo>
                    <a:lnTo>
                      <a:pt x="614738" y="471220"/>
                    </a:lnTo>
                    <a:lnTo>
                      <a:pt x="613970" y="472243"/>
                    </a:lnTo>
                    <a:lnTo>
                      <a:pt x="612947" y="472755"/>
                    </a:lnTo>
                    <a:lnTo>
                      <a:pt x="610645" y="471220"/>
                    </a:lnTo>
                    <a:lnTo>
                      <a:pt x="608854" y="470453"/>
                    </a:lnTo>
                    <a:lnTo>
                      <a:pt x="606296" y="470965"/>
                    </a:lnTo>
                    <a:lnTo>
                      <a:pt x="604505" y="471732"/>
                    </a:lnTo>
                    <a:lnTo>
                      <a:pt x="599389" y="472243"/>
                    </a:lnTo>
                    <a:lnTo>
                      <a:pt x="598109" y="471988"/>
                    </a:lnTo>
                    <a:lnTo>
                      <a:pt x="596575" y="470965"/>
                    </a:lnTo>
                    <a:lnTo>
                      <a:pt x="594016" y="471220"/>
                    </a:lnTo>
                    <a:lnTo>
                      <a:pt x="591714" y="475825"/>
                    </a:lnTo>
                    <a:lnTo>
                      <a:pt x="588644" y="477104"/>
                    </a:lnTo>
                    <a:lnTo>
                      <a:pt x="585318" y="479151"/>
                    </a:lnTo>
                    <a:lnTo>
                      <a:pt x="582760" y="482988"/>
                    </a:lnTo>
                    <a:lnTo>
                      <a:pt x="581737" y="482988"/>
                    </a:lnTo>
                    <a:lnTo>
                      <a:pt x="578155" y="482732"/>
                    </a:lnTo>
                    <a:lnTo>
                      <a:pt x="576365" y="483244"/>
                    </a:lnTo>
                    <a:lnTo>
                      <a:pt x="575086" y="485290"/>
                    </a:lnTo>
                    <a:lnTo>
                      <a:pt x="570225" y="486825"/>
                    </a:lnTo>
                    <a:lnTo>
                      <a:pt x="568946" y="487593"/>
                    </a:lnTo>
                    <a:lnTo>
                      <a:pt x="568946" y="488616"/>
                    </a:lnTo>
                    <a:lnTo>
                      <a:pt x="567923" y="491174"/>
                    </a:lnTo>
                    <a:lnTo>
                      <a:pt x="566644" y="491686"/>
                    </a:lnTo>
                    <a:lnTo>
                      <a:pt x="563574" y="491942"/>
                    </a:lnTo>
                    <a:lnTo>
                      <a:pt x="559736" y="491942"/>
                    </a:lnTo>
                    <a:lnTo>
                      <a:pt x="557434" y="492198"/>
                    </a:lnTo>
                    <a:lnTo>
                      <a:pt x="555643" y="491686"/>
                    </a:lnTo>
                    <a:lnTo>
                      <a:pt x="553597" y="491686"/>
                    </a:lnTo>
                    <a:lnTo>
                      <a:pt x="553853" y="490407"/>
                    </a:lnTo>
                    <a:lnTo>
                      <a:pt x="552829" y="489128"/>
                    </a:lnTo>
                    <a:lnTo>
                      <a:pt x="550527" y="488872"/>
                    </a:lnTo>
                    <a:lnTo>
                      <a:pt x="548225" y="489895"/>
                    </a:lnTo>
                    <a:lnTo>
                      <a:pt x="546178" y="489128"/>
                    </a:lnTo>
                    <a:lnTo>
                      <a:pt x="542597" y="489384"/>
                    </a:lnTo>
                    <a:lnTo>
                      <a:pt x="541317" y="491430"/>
                    </a:lnTo>
                    <a:lnTo>
                      <a:pt x="539527" y="492453"/>
                    </a:lnTo>
                    <a:lnTo>
                      <a:pt x="536457" y="493732"/>
                    </a:lnTo>
                    <a:lnTo>
                      <a:pt x="533387" y="493988"/>
                    </a:lnTo>
                    <a:lnTo>
                      <a:pt x="531852" y="493988"/>
                    </a:lnTo>
                    <a:lnTo>
                      <a:pt x="528015" y="494756"/>
                    </a:lnTo>
                    <a:lnTo>
                      <a:pt x="524433" y="494756"/>
                    </a:lnTo>
                    <a:lnTo>
                      <a:pt x="521875" y="495523"/>
                    </a:lnTo>
                    <a:lnTo>
                      <a:pt x="519061" y="496802"/>
                    </a:lnTo>
                    <a:lnTo>
                      <a:pt x="516503" y="497314"/>
                    </a:lnTo>
                    <a:lnTo>
                      <a:pt x="515224" y="497825"/>
                    </a:lnTo>
                    <a:lnTo>
                      <a:pt x="512410" y="497570"/>
                    </a:lnTo>
                    <a:lnTo>
                      <a:pt x="511642" y="499616"/>
                    </a:lnTo>
                    <a:lnTo>
                      <a:pt x="508572" y="497570"/>
                    </a:lnTo>
                    <a:lnTo>
                      <a:pt x="507805" y="497825"/>
                    </a:lnTo>
                    <a:lnTo>
                      <a:pt x="505503" y="496290"/>
                    </a:lnTo>
                    <a:lnTo>
                      <a:pt x="503456" y="495779"/>
                    </a:lnTo>
                    <a:lnTo>
                      <a:pt x="501665" y="494500"/>
                    </a:lnTo>
                    <a:lnTo>
                      <a:pt x="500130" y="493988"/>
                    </a:lnTo>
                    <a:lnTo>
                      <a:pt x="497828" y="493732"/>
                    </a:lnTo>
                    <a:lnTo>
                      <a:pt x="496549" y="492709"/>
                    </a:lnTo>
                    <a:lnTo>
                      <a:pt x="494758" y="492709"/>
                    </a:lnTo>
                    <a:lnTo>
                      <a:pt x="492712" y="491174"/>
                    </a:lnTo>
                    <a:lnTo>
                      <a:pt x="491433" y="490918"/>
                    </a:lnTo>
                    <a:lnTo>
                      <a:pt x="489130" y="491686"/>
                    </a:lnTo>
                    <a:lnTo>
                      <a:pt x="485804" y="490407"/>
                    </a:lnTo>
                    <a:lnTo>
                      <a:pt x="478642" y="490407"/>
                    </a:lnTo>
                    <a:lnTo>
                      <a:pt x="474037" y="490151"/>
                    </a:lnTo>
                    <a:lnTo>
                      <a:pt x="471223" y="489639"/>
                    </a:lnTo>
                    <a:lnTo>
                      <a:pt x="468920" y="488616"/>
                    </a:lnTo>
                    <a:lnTo>
                      <a:pt x="467385" y="487593"/>
                    </a:lnTo>
                    <a:lnTo>
                      <a:pt x="463292" y="483756"/>
                    </a:lnTo>
                    <a:lnTo>
                      <a:pt x="461246" y="482476"/>
                    </a:lnTo>
                    <a:lnTo>
                      <a:pt x="459455" y="481965"/>
                    </a:lnTo>
                    <a:lnTo>
                      <a:pt x="452548" y="480941"/>
                    </a:lnTo>
                    <a:lnTo>
                      <a:pt x="446152" y="478895"/>
                    </a:lnTo>
                    <a:lnTo>
                      <a:pt x="444362" y="478127"/>
                    </a:lnTo>
                    <a:lnTo>
                      <a:pt x="442571" y="476593"/>
                    </a:lnTo>
                    <a:lnTo>
                      <a:pt x="439757" y="473267"/>
                    </a:lnTo>
                    <a:lnTo>
                      <a:pt x="438734" y="473011"/>
                    </a:lnTo>
                    <a:lnTo>
                      <a:pt x="434385" y="472243"/>
                    </a:lnTo>
                    <a:lnTo>
                      <a:pt x="433361" y="471732"/>
                    </a:lnTo>
                    <a:lnTo>
                      <a:pt x="430292" y="468662"/>
                    </a:lnTo>
                    <a:lnTo>
                      <a:pt x="426198" y="467383"/>
                    </a:lnTo>
                    <a:lnTo>
                      <a:pt x="421082" y="465592"/>
                    </a:lnTo>
                    <a:lnTo>
                      <a:pt x="416477" y="464825"/>
                    </a:lnTo>
                    <a:lnTo>
                      <a:pt x="414942" y="464057"/>
                    </a:lnTo>
                    <a:lnTo>
                      <a:pt x="412384" y="460988"/>
                    </a:lnTo>
                    <a:lnTo>
                      <a:pt x="407780" y="457662"/>
                    </a:lnTo>
                    <a:lnTo>
                      <a:pt x="403942" y="456127"/>
                    </a:lnTo>
                    <a:lnTo>
                      <a:pt x="403175" y="455360"/>
                    </a:lnTo>
                    <a:lnTo>
                      <a:pt x="400361" y="450499"/>
                    </a:lnTo>
                    <a:lnTo>
                      <a:pt x="397547" y="445638"/>
                    </a:lnTo>
                    <a:lnTo>
                      <a:pt x="396012" y="443080"/>
                    </a:lnTo>
                    <a:lnTo>
                      <a:pt x="395756" y="441801"/>
                    </a:lnTo>
                    <a:lnTo>
                      <a:pt x="394221" y="439243"/>
                    </a:lnTo>
                    <a:lnTo>
                      <a:pt x="391919" y="437708"/>
                    </a:lnTo>
                    <a:lnTo>
                      <a:pt x="390128" y="436940"/>
                    </a:lnTo>
                    <a:lnTo>
                      <a:pt x="389105" y="437196"/>
                    </a:lnTo>
                    <a:lnTo>
                      <a:pt x="387825" y="438731"/>
                    </a:lnTo>
                    <a:lnTo>
                      <a:pt x="386035" y="439243"/>
                    </a:lnTo>
                    <a:lnTo>
                      <a:pt x="381686" y="440010"/>
                    </a:lnTo>
                    <a:lnTo>
                      <a:pt x="380918" y="441289"/>
                    </a:lnTo>
                    <a:lnTo>
                      <a:pt x="380407" y="445894"/>
                    </a:lnTo>
                    <a:lnTo>
                      <a:pt x="377848" y="446661"/>
                    </a:lnTo>
                    <a:lnTo>
                      <a:pt x="375290" y="448197"/>
                    </a:lnTo>
                    <a:lnTo>
                      <a:pt x="372988" y="452545"/>
                    </a:lnTo>
                    <a:lnTo>
                      <a:pt x="370941" y="456639"/>
                    </a:lnTo>
                    <a:lnTo>
                      <a:pt x="369662" y="457917"/>
                    </a:lnTo>
                    <a:lnTo>
                      <a:pt x="368639" y="458174"/>
                    </a:lnTo>
                    <a:lnTo>
                      <a:pt x="363778" y="456894"/>
                    </a:lnTo>
                    <a:lnTo>
                      <a:pt x="361732" y="456894"/>
                    </a:lnTo>
                    <a:lnTo>
                      <a:pt x="358918" y="457406"/>
                    </a:lnTo>
                    <a:lnTo>
                      <a:pt x="357639" y="458174"/>
                    </a:lnTo>
                    <a:lnTo>
                      <a:pt x="352778" y="461243"/>
                    </a:lnTo>
                    <a:lnTo>
                      <a:pt x="350987" y="463034"/>
                    </a:lnTo>
                    <a:lnTo>
                      <a:pt x="349708" y="465080"/>
                    </a:lnTo>
                    <a:lnTo>
                      <a:pt x="347918" y="468918"/>
                    </a:lnTo>
                    <a:lnTo>
                      <a:pt x="345615" y="471732"/>
                    </a:lnTo>
                    <a:lnTo>
                      <a:pt x="339731" y="477104"/>
                    </a:lnTo>
                    <a:lnTo>
                      <a:pt x="338964" y="477871"/>
                    </a:lnTo>
                    <a:lnTo>
                      <a:pt x="335894" y="478895"/>
                    </a:lnTo>
                    <a:lnTo>
                      <a:pt x="333080" y="478895"/>
                    </a:lnTo>
                    <a:lnTo>
                      <a:pt x="330010" y="477616"/>
                    </a:lnTo>
                    <a:lnTo>
                      <a:pt x="327452" y="477104"/>
                    </a:lnTo>
                    <a:lnTo>
                      <a:pt x="324126" y="476848"/>
                    </a:lnTo>
                    <a:lnTo>
                      <a:pt x="322591" y="477616"/>
                    </a:lnTo>
                    <a:lnTo>
                      <a:pt x="319010" y="480685"/>
                    </a:lnTo>
                    <a:lnTo>
                      <a:pt x="318243" y="485546"/>
                    </a:lnTo>
                    <a:lnTo>
                      <a:pt x="316196" y="488616"/>
                    </a:lnTo>
                    <a:lnTo>
                      <a:pt x="313893" y="489384"/>
                    </a:lnTo>
                    <a:lnTo>
                      <a:pt x="309289" y="489639"/>
                    </a:lnTo>
                    <a:lnTo>
                      <a:pt x="307242" y="491174"/>
                    </a:lnTo>
                    <a:lnTo>
                      <a:pt x="306475" y="493221"/>
                    </a:lnTo>
                    <a:lnTo>
                      <a:pt x="306475" y="495779"/>
                    </a:lnTo>
                    <a:lnTo>
                      <a:pt x="308266" y="500384"/>
                    </a:lnTo>
                    <a:lnTo>
                      <a:pt x="308266" y="502175"/>
                    </a:lnTo>
                    <a:lnTo>
                      <a:pt x="307242" y="503965"/>
                    </a:lnTo>
                    <a:lnTo>
                      <a:pt x="299056" y="511128"/>
                    </a:lnTo>
                    <a:lnTo>
                      <a:pt x="295986" y="512919"/>
                    </a:lnTo>
                    <a:lnTo>
                      <a:pt x="294451" y="514198"/>
                    </a:lnTo>
                    <a:lnTo>
                      <a:pt x="290614" y="519058"/>
                    </a:lnTo>
                    <a:lnTo>
                      <a:pt x="289591" y="519570"/>
                    </a:lnTo>
                    <a:lnTo>
                      <a:pt x="287800" y="519826"/>
                    </a:lnTo>
                    <a:lnTo>
                      <a:pt x="282939" y="517242"/>
                    </a:lnTo>
                    <a:lnTo>
                      <a:pt x="280381" y="516244"/>
                    </a:lnTo>
                    <a:lnTo>
                      <a:pt x="278335" y="516475"/>
                    </a:lnTo>
                    <a:lnTo>
                      <a:pt x="272451" y="518266"/>
                    </a:lnTo>
                    <a:lnTo>
                      <a:pt x="270660" y="518010"/>
                    </a:lnTo>
                    <a:lnTo>
                      <a:pt x="269637" y="517498"/>
                    </a:lnTo>
                    <a:lnTo>
                      <a:pt x="263241" y="512381"/>
                    </a:lnTo>
                    <a:lnTo>
                      <a:pt x="261706" y="512152"/>
                    </a:lnTo>
                    <a:lnTo>
                      <a:pt x="260683" y="512919"/>
                    </a:lnTo>
                    <a:lnTo>
                      <a:pt x="258892" y="517012"/>
                    </a:lnTo>
                    <a:lnTo>
                      <a:pt x="257357" y="518777"/>
                    </a:lnTo>
                    <a:lnTo>
                      <a:pt x="255567" y="519314"/>
                    </a:lnTo>
                    <a:lnTo>
                      <a:pt x="254032" y="518010"/>
                    </a:lnTo>
                    <a:lnTo>
                      <a:pt x="253520" y="514684"/>
                    </a:lnTo>
                    <a:lnTo>
                      <a:pt x="252241" y="513149"/>
                    </a:lnTo>
                    <a:lnTo>
                      <a:pt x="249938" y="511895"/>
                    </a:lnTo>
                    <a:lnTo>
                      <a:pt x="240985" y="509568"/>
                    </a:lnTo>
                    <a:lnTo>
                      <a:pt x="234589" y="508800"/>
                    </a:lnTo>
                    <a:lnTo>
                      <a:pt x="233054" y="508033"/>
                    </a:lnTo>
                    <a:lnTo>
                      <a:pt x="226915" y="500639"/>
                    </a:lnTo>
                    <a:lnTo>
                      <a:pt x="224356" y="500384"/>
                    </a:lnTo>
                    <a:lnTo>
                      <a:pt x="221287" y="500895"/>
                    </a:lnTo>
                    <a:lnTo>
                      <a:pt x="220519" y="501663"/>
                    </a:lnTo>
                    <a:lnTo>
                      <a:pt x="217449" y="504733"/>
                    </a:lnTo>
                    <a:lnTo>
                      <a:pt x="215403" y="507547"/>
                    </a:lnTo>
                    <a:lnTo>
                      <a:pt x="215147" y="510105"/>
                    </a:lnTo>
                    <a:lnTo>
                      <a:pt x="214124" y="511128"/>
                    </a:lnTo>
                    <a:lnTo>
                      <a:pt x="212077" y="511128"/>
                    </a:lnTo>
                    <a:lnTo>
                      <a:pt x="206193" y="506267"/>
                    </a:lnTo>
                    <a:lnTo>
                      <a:pt x="205170" y="505756"/>
                    </a:lnTo>
                    <a:lnTo>
                      <a:pt x="202868" y="506012"/>
                    </a:lnTo>
                    <a:lnTo>
                      <a:pt x="200821" y="506523"/>
                    </a:lnTo>
                    <a:lnTo>
                      <a:pt x="198775" y="507547"/>
                    </a:lnTo>
                    <a:lnTo>
                      <a:pt x="196216" y="509338"/>
                    </a:lnTo>
                    <a:lnTo>
                      <a:pt x="195193" y="509849"/>
                    </a:lnTo>
                    <a:lnTo>
                      <a:pt x="192635" y="510105"/>
                    </a:lnTo>
                    <a:lnTo>
                      <a:pt x="190077" y="509849"/>
                    </a:lnTo>
                    <a:lnTo>
                      <a:pt x="183937" y="508058"/>
                    </a:lnTo>
                    <a:lnTo>
                      <a:pt x="181635" y="508058"/>
                    </a:lnTo>
                    <a:lnTo>
                      <a:pt x="178821" y="509338"/>
                    </a:lnTo>
                    <a:lnTo>
                      <a:pt x="177286" y="510616"/>
                    </a:lnTo>
                    <a:lnTo>
                      <a:pt x="174983" y="516756"/>
                    </a:lnTo>
                    <a:lnTo>
                      <a:pt x="173704" y="518547"/>
                    </a:lnTo>
                    <a:lnTo>
                      <a:pt x="166541" y="522640"/>
                    </a:lnTo>
                    <a:lnTo>
                      <a:pt x="165262" y="522640"/>
                    </a:lnTo>
                    <a:lnTo>
                      <a:pt x="159376" y="521872"/>
                    </a:lnTo>
                    <a:lnTo>
                      <a:pt x="156306" y="522129"/>
                    </a:lnTo>
                    <a:lnTo>
                      <a:pt x="154259" y="522896"/>
                    </a:lnTo>
                    <a:lnTo>
                      <a:pt x="153492" y="524686"/>
                    </a:lnTo>
                    <a:lnTo>
                      <a:pt x="155027" y="529522"/>
                    </a:lnTo>
                    <a:lnTo>
                      <a:pt x="157073" y="533385"/>
                    </a:lnTo>
                    <a:lnTo>
                      <a:pt x="156562" y="535150"/>
                    </a:lnTo>
                    <a:lnTo>
                      <a:pt x="154515" y="536429"/>
                    </a:lnTo>
                    <a:lnTo>
                      <a:pt x="153492" y="536685"/>
                    </a:lnTo>
                    <a:lnTo>
                      <a:pt x="150166" y="536429"/>
                    </a:lnTo>
                    <a:lnTo>
                      <a:pt x="147096" y="536429"/>
                    </a:lnTo>
                    <a:lnTo>
                      <a:pt x="142236" y="537477"/>
                    </a:lnTo>
                    <a:lnTo>
                      <a:pt x="137119" y="540010"/>
                    </a:lnTo>
                    <a:lnTo>
                      <a:pt x="128933" y="540778"/>
                    </a:lnTo>
                    <a:lnTo>
                      <a:pt x="126119" y="540266"/>
                    </a:lnTo>
                    <a:lnTo>
                      <a:pt x="121259" y="537963"/>
                    </a:lnTo>
                    <a:lnTo>
                      <a:pt x="119724" y="537734"/>
                    </a:lnTo>
                    <a:lnTo>
                      <a:pt x="117166" y="538245"/>
                    </a:lnTo>
                    <a:lnTo>
                      <a:pt x="114352" y="539243"/>
                    </a:lnTo>
                    <a:lnTo>
                      <a:pt x="109491" y="542824"/>
                    </a:lnTo>
                    <a:lnTo>
                      <a:pt x="108212" y="542824"/>
                    </a:lnTo>
                    <a:lnTo>
                      <a:pt x="102840" y="539780"/>
                    </a:lnTo>
                    <a:lnTo>
                      <a:pt x="99514" y="539243"/>
                    </a:lnTo>
                    <a:lnTo>
                      <a:pt x="96444" y="539012"/>
                    </a:lnTo>
                    <a:lnTo>
                      <a:pt x="95421" y="539780"/>
                    </a:lnTo>
                    <a:lnTo>
                      <a:pt x="93374" y="543080"/>
                    </a:lnTo>
                    <a:lnTo>
                      <a:pt x="91839" y="544359"/>
                    </a:lnTo>
                    <a:lnTo>
                      <a:pt x="89025" y="544640"/>
                    </a:lnTo>
                    <a:lnTo>
                      <a:pt x="86723" y="544129"/>
                    </a:lnTo>
                    <a:lnTo>
                      <a:pt x="84932" y="542313"/>
                    </a:lnTo>
                    <a:lnTo>
                      <a:pt x="82374" y="534920"/>
                    </a:lnTo>
                    <a:lnTo>
                      <a:pt x="80327" y="533385"/>
                    </a:lnTo>
                    <a:lnTo>
                      <a:pt x="78281" y="533385"/>
                    </a:lnTo>
                    <a:lnTo>
                      <a:pt x="70606" y="534920"/>
                    </a:lnTo>
                    <a:lnTo>
                      <a:pt x="69071" y="534920"/>
                    </a:lnTo>
                    <a:lnTo>
                      <a:pt x="67792" y="533615"/>
                    </a:lnTo>
                    <a:lnTo>
                      <a:pt x="64978" y="527757"/>
                    </a:lnTo>
                    <a:lnTo>
                      <a:pt x="64211" y="526989"/>
                    </a:lnTo>
                    <a:lnTo>
                      <a:pt x="62420" y="526221"/>
                    </a:lnTo>
                    <a:lnTo>
                      <a:pt x="59350" y="526221"/>
                    </a:lnTo>
                    <a:lnTo>
                      <a:pt x="57048" y="527219"/>
                    </a:lnTo>
                    <a:lnTo>
                      <a:pt x="54745" y="528754"/>
                    </a:lnTo>
                    <a:lnTo>
                      <a:pt x="51420" y="532105"/>
                    </a:lnTo>
                    <a:lnTo>
                      <a:pt x="47071" y="536685"/>
                    </a:lnTo>
                    <a:lnTo>
                      <a:pt x="46047" y="539012"/>
                    </a:lnTo>
                    <a:lnTo>
                      <a:pt x="45792" y="544359"/>
                    </a:lnTo>
                    <a:lnTo>
                      <a:pt x="46815" y="562548"/>
                    </a:lnTo>
                    <a:lnTo>
                      <a:pt x="46303" y="563316"/>
                    </a:lnTo>
                    <a:lnTo>
                      <a:pt x="44001" y="562267"/>
                    </a:lnTo>
                    <a:lnTo>
                      <a:pt x="41954" y="562548"/>
                    </a:lnTo>
                    <a:lnTo>
                      <a:pt x="39652" y="563827"/>
                    </a:lnTo>
                    <a:lnTo>
                      <a:pt x="37094" y="563827"/>
                    </a:lnTo>
                    <a:lnTo>
                      <a:pt x="33256" y="563059"/>
                    </a:lnTo>
                    <a:lnTo>
                      <a:pt x="30442" y="562267"/>
                    </a:lnTo>
                    <a:lnTo>
                      <a:pt x="29163" y="560245"/>
                    </a:lnTo>
                    <a:lnTo>
                      <a:pt x="28908" y="556920"/>
                    </a:lnTo>
                    <a:lnTo>
                      <a:pt x="27629" y="553339"/>
                    </a:lnTo>
                    <a:lnTo>
                      <a:pt x="26094" y="550525"/>
                    </a:lnTo>
                    <a:lnTo>
                      <a:pt x="25070" y="546662"/>
                    </a:lnTo>
                    <a:lnTo>
                      <a:pt x="24047" y="545408"/>
                    </a:lnTo>
                    <a:lnTo>
                      <a:pt x="20465" y="544640"/>
                    </a:lnTo>
                    <a:lnTo>
                      <a:pt x="18163" y="543362"/>
                    </a:lnTo>
                    <a:lnTo>
                      <a:pt x="14838" y="539780"/>
                    </a:lnTo>
                    <a:lnTo>
                      <a:pt x="14070" y="537734"/>
                    </a:lnTo>
                    <a:lnTo>
                      <a:pt x="13303" y="531568"/>
                    </a:lnTo>
                    <a:lnTo>
                      <a:pt x="13303" y="525172"/>
                    </a:lnTo>
                    <a:lnTo>
                      <a:pt x="13047" y="521591"/>
                    </a:lnTo>
                    <a:lnTo>
                      <a:pt x="12279" y="517012"/>
                    </a:lnTo>
                    <a:lnTo>
                      <a:pt x="13047" y="513661"/>
                    </a:lnTo>
                    <a:lnTo>
                      <a:pt x="12791" y="508800"/>
                    </a:lnTo>
                    <a:lnTo>
                      <a:pt x="13558" y="504707"/>
                    </a:lnTo>
                    <a:lnTo>
                      <a:pt x="13814" y="500870"/>
                    </a:lnTo>
                    <a:lnTo>
                      <a:pt x="13047" y="500639"/>
                    </a:lnTo>
                    <a:lnTo>
                      <a:pt x="13303" y="498849"/>
                    </a:lnTo>
                    <a:lnTo>
                      <a:pt x="12279" y="497570"/>
                    </a:lnTo>
                    <a:lnTo>
                      <a:pt x="13303" y="493476"/>
                    </a:lnTo>
                    <a:lnTo>
                      <a:pt x="13558" y="491174"/>
                    </a:lnTo>
                    <a:lnTo>
                      <a:pt x="12791" y="489639"/>
                    </a:lnTo>
                    <a:lnTo>
                      <a:pt x="10489" y="488616"/>
                    </a:lnTo>
                    <a:lnTo>
                      <a:pt x="7930" y="488616"/>
                    </a:lnTo>
                    <a:lnTo>
                      <a:pt x="5884" y="489128"/>
                    </a:lnTo>
                    <a:lnTo>
                      <a:pt x="4605" y="489128"/>
                    </a:lnTo>
                    <a:lnTo>
                      <a:pt x="0" y="486313"/>
                    </a:lnTo>
                    <a:lnTo>
                      <a:pt x="1279" y="474802"/>
                    </a:lnTo>
                    <a:lnTo>
                      <a:pt x="2047" y="465080"/>
                    </a:lnTo>
                    <a:lnTo>
                      <a:pt x="3070" y="462266"/>
                    </a:lnTo>
                    <a:lnTo>
                      <a:pt x="6907" y="455103"/>
                    </a:lnTo>
                    <a:lnTo>
                      <a:pt x="13047" y="442312"/>
                    </a:lnTo>
                    <a:lnTo>
                      <a:pt x="13303" y="440522"/>
                    </a:lnTo>
                    <a:lnTo>
                      <a:pt x="14070" y="439498"/>
                    </a:lnTo>
                    <a:lnTo>
                      <a:pt x="15093" y="439243"/>
                    </a:lnTo>
                    <a:lnTo>
                      <a:pt x="17140" y="435406"/>
                    </a:lnTo>
                    <a:lnTo>
                      <a:pt x="19442" y="434382"/>
                    </a:lnTo>
                    <a:lnTo>
                      <a:pt x="19954" y="433615"/>
                    </a:lnTo>
                    <a:lnTo>
                      <a:pt x="20465" y="430033"/>
                    </a:lnTo>
                    <a:lnTo>
                      <a:pt x="19186" y="429010"/>
                    </a:lnTo>
                    <a:lnTo>
                      <a:pt x="19442" y="427987"/>
                    </a:lnTo>
                    <a:lnTo>
                      <a:pt x="22256" y="425429"/>
                    </a:lnTo>
                    <a:lnTo>
                      <a:pt x="24303" y="424149"/>
                    </a:lnTo>
                    <a:lnTo>
                      <a:pt x="28140" y="423638"/>
                    </a:lnTo>
                    <a:lnTo>
                      <a:pt x="30698" y="421335"/>
                    </a:lnTo>
                    <a:lnTo>
                      <a:pt x="30698" y="420824"/>
                    </a:lnTo>
                    <a:lnTo>
                      <a:pt x="32489" y="418010"/>
                    </a:lnTo>
                    <a:lnTo>
                      <a:pt x="34280" y="416219"/>
                    </a:lnTo>
                    <a:lnTo>
                      <a:pt x="32745" y="414428"/>
                    </a:lnTo>
                    <a:lnTo>
                      <a:pt x="33001" y="413661"/>
                    </a:lnTo>
                    <a:lnTo>
                      <a:pt x="34536" y="413149"/>
                    </a:lnTo>
                    <a:lnTo>
                      <a:pt x="36838" y="413149"/>
                    </a:lnTo>
                    <a:lnTo>
                      <a:pt x="38117" y="412382"/>
                    </a:lnTo>
                    <a:lnTo>
                      <a:pt x="39908" y="408544"/>
                    </a:lnTo>
                    <a:lnTo>
                      <a:pt x="39652" y="407010"/>
                    </a:lnTo>
                    <a:lnTo>
                      <a:pt x="42466" y="405986"/>
                    </a:lnTo>
                    <a:lnTo>
                      <a:pt x="42978" y="403684"/>
                    </a:lnTo>
                    <a:lnTo>
                      <a:pt x="44001" y="401893"/>
                    </a:lnTo>
                    <a:lnTo>
                      <a:pt x="45536" y="400358"/>
                    </a:lnTo>
                    <a:lnTo>
                      <a:pt x="47838" y="399335"/>
                    </a:lnTo>
                    <a:lnTo>
                      <a:pt x="48350" y="397544"/>
                    </a:lnTo>
                    <a:lnTo>
                      <a:pt x="49885" y="396521"/>
                    </a:lnTo>
                    <a:lnTo>
                      <a:pt x="51931" y="396521"/>
                    </a:lnTo>
                    <a:lnTo>
                      <a:pt x="52699" y="398056"/>
                    </a:lnTo>
                    <a:lnTo>
                      <a:pt x="54745" y="398311"/>
                    </a:lnTo>
                    <a:lnTo>
                      <a:pt x="56024" y="396777"/>
                    </a:lnTo>
                    <a:lnTo>
                      <a:pt x="60885" y="395984"/>
                    </a:lnTo>
                    <a:lnTo>
                      <a:pt x="62420" y="393962"/>
                    </a:lnTo>
                    <a:lnTo>
                      <a:pt x="63443" y="393681"/>
                    </a:lnTo>
                    <a:lnTo>
                      <a:pt x="65746" y="393681"/>
                    </a:lnTo>
                    <a:lnTo>
                      <a:pt x="66513" y="392684"/>
                    </a:lnTo>
                    <a:lnTo>
                      <a:pt x="67281" y="387286"/>
                    </a:lnTo>
                    <a:lnTo>
                      <a:pt x="69839" y="385520"/>
                    </a:lnTo>
                    <a:lnTo>
                      <a:pt x="71885" y="385520"/>
                    </a:lnTo>
                    <a:lnTo>
                      <a:pt x="72909" y="384753"/>
                    </a:lnTo>
                    <a:lnTo>
                      <a:pt x="73676" y="381939"/>
                    </a:lnTo>
                    <a:lnTo>
                      <a:pt x="74443" y="377846"/>
                    </a:lnTo>
                    <a:lnTo>
                      <a:pt x="72141" y="374776"/>
                    </a:lnTo>
                    <a:lnTo>
                      <a:pt x="71629" y="372960"/>
                    </a:lnTo>
                    <a:lnTo>
                      <a:pt x="72397" y="370683"/>
                    </a:lnTo>
                    <a:lnTo>
                      <a:pt x="72141" y="368381"/>
                    </a:lnTo>
                    <a:lnTo>
                      <a:pt x="72141" y="364518"/>
                    </a:lnTo>
                    <a:lnTo>
                      <a:pt x="73932" y="359657"/>
                    </a:lnTo>
                    <a:lnTo>
                      <a:pt x="73932" y="358660"/>
                    </a:lnTo>
                    <a:lnTo>
                      <a:pt x="75211" y="357355"/>
                    </a:lnTo>
                    <a:lnTo>
                      <a:pt x="73932" y="354311"/>
                    </a:lnTo>
                    <a:lnTo>
                      <a:pt x="73420" y="352008"/>
                    </a:lnTo>
                    <a:lnTo>
                      <a:pt x="72397" y="350218"/>
                    </a:lnTo>
                    <a:lnTo>
                      <a:pt x="71118" y="349194"/>
                    </a:lnTo>
                    <a:lnTo>
                      <a:pt x="70606" y="347915"/>
                    </a:lnTo>
                    <a:lnTo>
                      <a:pt x="71885" y="346892"/>
                    </a:lnTo>
                    <a:lnTo>
                      <a:pt x="71118" y="345101"/>
                    </a:lnTo>
                    <a:lnTo>
                      <a:pt x="71885" y="344078"/>
                    </a:lnTo>
                    <a:lnTo>
                      <a:pt x="71629" y="341775"/>
                    </a:lnTo>
                    <a:lnTo>
                      <a:pt x="70606" y="340241"/>
                    </a:lnTo>
                    <a:lnTo>
                      <a:pt x="71374" y="338706"/>
                    </a:lnTo>
                    <a:lnTo>
                      <a:pt x="70606" y="337682"/>
                    </a:lnTo>
                    <a:lnTo>
                      <a:pt x="68304" y="337427"/>
                    </a:lnTo>
                    <a:lnTo>
                      <a:pt x="67536" y="335636"/>
                    </a:lnTo>
                    <a:lnTo>
                      <a:pt x="65234" y="336147"/>
                    </a:lnTo>
                    <a:lnTo>
                      <a:pt x="63699" y="337170"/>
                    </a:lnTo>
                    <a:lnTo>
                      <a:pt x="61908" y="334868"/>
                    </a:lnTo>
                    <a:lnTo>
                      <a:pt x="58071" y="333078"/>
                    </a:lnTo>
                    <a:lnTo>
                      <a:pt x="57815" y="332054"/>
                    </a:lnTo>
                    <a:lnTo>
                      <a:pt x="58583" y="329752"/>
                    </a:lnTo>
                    <a:lnTo>
                      <a:pt x="63188" y="323612"/>
                    </a:lnTo>
                    <a:lnTo>
                      <a:pt x="64211" y="321310"/>
                    </a:lnTo>
                    <a:lnTo>
                      <a:pt x="63699" y="319263"/>
                    </a:lnTo>
                    <a:lnTo>
                      <a:pt x="61908" y="317473"/>
                    </a:lnTo>
                    <a:lnTo>
                      <a:pt x="58071" y="314659"/>
                    </a:lnTo>
                    <a:lnTo>
                      <a:pt x="57048" y="312612"/>
                    </a:lnTo>
                    <a:lnTo>
                      <a:pt x="57304" y="310565"/>
                    </a:lnTo>
                    <a:lnTo>
                      <a:pt x="57048" y="307751"/>
                    </a:lnTo>
                    <a:lnTo>
                      <a:pt x="57815" y="304170"/>
                    </a:lnTo>
                    <a:lnTo>
                      <a:pt x="57304" y="300588"/>
                    </a:lnTo>
                    <a:lnTo>
                      <a:pt x="57304" y="299309"/>
                    </a:lnTo>
                    <a:lnTo>
                      <a:pt x="59606" y="297007"/>
                    </a:lnTo>
                    <a:lnTo>
                      <a:pt x="62676" y="295472"/>
                    </a:lnTo>
                    <a:lnTo>
                      <a:pt x="64211" y="293681"/>
                    </a:lnTo>
                    <a:lnTo>
                      <a:pt x="66002" y="290356"/>
                    </a:lnTo>
                    <a:lnTo>
                      <a:pt x="65490" y="288565"/>
                    </a:lnTo>
                    <a:lnTo>
                      <a:pt x="63955" y="288053"/>
                    </a:lnTo>
                    <a:lnTo>
                      <a:pt x="63188" y="287030"/>
                    </a:lnTo>
                    <a:lnTo>
                      <a:pt x="64467" y="285239"/>
                    </a:lnTo>
                    <a:lnTo>
                      <a:pt x="63699" y="283449"/>
                    </a:lnTo>
                    <a:lnTo>
                      <a:pt x="62420" y="282169"/>
                    </a:lnTo>
                    <a:lnTo>
                      <a:pt x="60629" y="279100"/>
                    </a:lnTo>
                    <a:lnTo>
                      <a:pt x="60118" y="277820"/>
                    </a:lnTo>
                    <a:lnTo>
                      <a:pt x="64211" y="274239"/>
                    </a:lnTo>
                    <a:lnTo>
                      <a:pt x="63955" y="272960"/>
                    </a:lnTo>
                    <a:lnTo>
                      <a:pt x="61908" y="270401"/>
                    </a:lnTo>
                    <a:lnTo>
                      <a:pt x="60885" y="268611"/>
                    </a:lnTo>
                    <a:lnTo>
                      <a:pt x="60629" y="267332"/>
                    </a:lnTo>
                    <a:lnTo>
                      <a:pt x="61141" y="266053"/>
                    </a:lnTo>
                    <a:lnTo>
                      <a:pt x="64211" y="263239"/>
                    </a:lnTo>
                    <a:lnTo>
                      <a:pt x="64978" y="259913"/>
                    </a:lnTo>
                    <a:lnTo>
                      <a:pt x="69071" y="257867"/>
                    </a:lnTo>
                    <a:lnTo>
                      <a:pt x="72653" y="257099"/>
                    </a:lnTo>
                    <a:lnTo>
                      <a:pt x="73420" y="255820"/>
                    </a:lnTo>
                    <a:lnTo>
                      <a:pt x="73165" y="254285"/>
                    </a:lnTo>
                    <a:lnTo>
                      <a:pt x="73165" y="252238"/>
                    </a:lnTo>
                    <a:lnTo>
                      <a:pt x="72653" y="249424"/>
                    </a:lnTo>
                    <a:lnTo>
                      <a:pt x="70606" y="247122"/>
                    </a:lnTo>
                    <a:lnTo>
                      <a:pt x="70606" y="246099"/>
                    </a:lnTo>
                    <a:lnTo>
                      <a:pt x="72397" y="244564"/>
                    </a:lnTo>
                    <a:lnTo>
                      <a:pt x="73932" y="244564"/>
                    </a:lnTo>
                    <a:lnTo>
                      <a:pt x="75979" y="240471"/>
                    </a:lnTo>
                    <a:lnTo>
                      <a:pt x="75211" y="238168"/>
                    </a:lnTo>
                    <a:lnTo>
                      <a:pt x="75467" y="235099"/>
                    </a:lnTo>
                    <a:lnTo>
                      <a:pt x="74188" y="232540"/>
                    </a:lnTo>
                    <a:lnTo>
                      <a:pt x="74188" y="231773"/>
                    </a:lnTo>
                    <a:lnTo>
                      <a:pt x="75211" y="230494"/>
                    </a:lnTo>
                    <a:lnTo>
                      <a:pt x="78025" y="229470"/>
                    </a:lnTo>
                    <a:lnTo>
                      <a:pt x="79560" y="228447"/>
                    </a:lnTo>
                    <a:lnTo>
                      <a:pt x="79816" y="226912"/>
                    </a:lnTo>
                    <a:lnTo>
                      <a:pt x="78793" y="224610"/>
                    </a:lnTo>
                    <a:lnTo>
                      <a:pt x="78793" y="222563"/>
                    </a:lnTo>
                    <a:lnTo>
                      <a:pt x="82118" y="220261"/>
                    </a:lnTo>
                    <a:lnTo>
                      <a:pt x="83141" y="219237"/>
                    </a:lnTo>
                    <a:lnTo>
                      <a:pt x="83397" y="217959"/>
                    </a:lnTo>
                    <a:lnTo>
                      <a:pt x="82886" y="216679"/>
                    </a:lnTo>
                    <a:lnTo>
                      <a:pt x="81095" y="214377"/>
                    </a:lnTo>
                    <a:lnTo>
                      <a:pt x="80583" y="213098"/>
                    </a:lnTo>
                    <a:lnTo>
                      <a:pt x="80839" y="211051"/>
                    </a:lnTo>
                    <a:lnTo>
                      <a:pt x="81606" y="205423"/>
                    </a:lnTo>
                    <a:lnTo>
                      <a:pt x="82118" y="203121"/>
                    </a:lnTo>
                    <a:lnTo>
                      <a:pt x="83653" y="200563"/>
                    </a:lnTo>
                    <a:lnTo>
                      <a:pt x="83397" y="199284"/>
                    </a:lnTo>
                    <a:lnTo>
                      <a:pt x="82630" y="198260"/>
                    </a:lnTo>
                    <a:lnTo>
                      <a:pt x="79816" y="195958"/>
                    </a:lnTo>
                    <a:lnTo>
                      <a:pt x="76746" y="194423"/>
                    </a:lnTo>
                    <a:lnTo>
                      <a:pt x="76234" y="192632"/>
                    </a:lnTo>
                    <a:lnTo>
                      <a:pt x="74955" y="191353"/>
                    </a:lnTo>
                    <a:lnTo>
                      <a:pt x="74188" y="187772"/>
                    </a:lnTo>
                    <a:lnTo>
                      <a:pt x="71629" y="185469"/>
                    </a:lnTo>
                    <a:lnTo>
                      <a:pt x="71118" y="184190"/>
                    </a:lnTo>
                    <a:lnTo>
                      <a:pt x="71118" y="182655"/>
                    </a:lnTo>
                    <a:lnTo>
                      <a:pt x="78281" y="179586"/>
                    </a:lnTo>
                    <a:lnTo>
                      <a:pt x="80839" y="179074"/>
                    </a:lnTo>
                    <a:lnTo>
                      <a:pt x="84165" y="179330"/>
                    </a:lnTo>
                    <a:lnTo>
                      <a:pt x="87234" y="180353"/>
                    </a:lnTo>
                    <a:lnTo>
                      <a:pt x="93118" y="182911"/>
                    </a:lnTo>
                    <a:lnTo>
                      <a:pt x="101305" y="188283"/>
                    </a:lnTo>
                    <a:lnTo>
                      <a:pt x="102584" y="188028"/>
                    </a:lnTo>
                    <a:lnTo>
                      <a:pt x="106165" y="185725"/>
                    </a:lnTo>
                    <a:lnTo>
                      <a:pt x="108468" y="185725"/>
                    </a:lnTo>
                    <a:lnTo>
                      <a:pt x="111793" y="188539"/>
                    </a:lnTo>
                    <a:lnTo>
                      <a:pt x="117421" y="193400"/>
                    </a:lnTo>
                    <a:lnTo>
                      <a:pt x="119724" y="193912"/>
                    </a:lnTo>
                    <a:lnTo>
                      <a:pt x="123817" y="191865"/>
                    </a:lnTo>
                    <a:lnTo>
                      <a:pt x="129189" y="188283"/>
                    </a:lnTo>
                    <a:lnTo>
                      <a:pt x="131747" y="185981"/>
                    </a:lnTo>
                    <a:lnTo>
                      <a:pt x="136352" y="181121"/>
                    </a:lnTo>
                    <a:lnTo>
                      <a:pt x="138654" y="177795"/>
                    </a:lnTo>
                    <a:lnTo>
                      <a:pt x="139934" y="173446"/>
                    </a:lnTo>
                    <a:lnTo>
                      <a:pt x="140957" y="172678"/>
                    </a:lnTo>
                    <a:lnTo>
                      <a:pt x="142748" y="171911"/>
                    </a:lnTo>
                    <a:lnTo>
                      <a:pt x="145050" y="171399"/>
                    </a:lnTo>
                    <a:lnTo>
                      <a:pt x="146841" y="171655"/>
                    </a:lnTo>
                    <a:lnTo>
                      <a:pt x="148631" y="173190"/>
                    </a:lnTo>
                    <a:lnTo>
                      <a:pt x="149143" y="174213"/>
                    </a:lnTo>
                    <a:lnTo>
                      <a:pt x="149910" y="177539"/>
                    </a:lnTo>
                    <a:lnTo>
                      <a:pt x="151957" y="188028"/>
                    </a:lnTo>
                    <a:lnTo>
                      <a:pt x="152469" y="190586"/>
                    </a:lnTo>
                    <a:lnTo>
                      <a:pt x="154259" y="193400"/>
                    </a:lnTo>
                    <a:lnTo>
                      <a:pt x="156818" y="196726"/>
                    </a:lnTo>
                    <a:lnTo>
                      <a:pt x="163983" y="200819"/>
                    </a:lnTo>
                    <a:lnTo>
                      <a:pt x="167053" y="203377"/>
                    </a:lnTo>
                    <a:lnTo>
                      <a:pt x="167820" y="204656"/>
                    </a:lnTo>
                    <a:lnTo>
                      <a:pt x="171914" y="212331"/>
                    </a:lnTo>
                    <a:lnTo>
                      <a:pt x="174216" y="214633"/>
                    </a:lnTo>
                    <a:lnTo>
                      <a:pt x="177030" y="216679"/>
                    </a:lnTo>
                    <a:lnTo>
                      <a:pt x="181635" y="220005"/>
                    </a:lnTo>
                    <a:lnTo>
                      <a:pt x="183937" y="221028"/>
                    </a:lnTo>
                    <a:lnTo>
                      <a:pt x="187007" y="221028"/>
                    </a:lnTo>
                    <a:lnTo>
                      <a:pt x="191100" y="220005"/>
                    </a:lnTo>
                    <a:lnTo>
                      <a:pt x="206193" y="209772"/>
                    </a:lnTo>
                    <a:lnTo>
                      <a:pt x="232799" y="192121"/>
                    </a:lnTo>
                    <a:lnTo>
                      <a:pt x="235101" y="189563"/>
                    </a:lnTo>
                    <a:lnTo>
                      <a:pt x="242520" y="182655"/>
                    </a:lnTo>
                    <a:lnTo>
                      <a:pt x="247892" y="181888"/>
                    </a:lnTo>
                    <a:lnTo>
                      <a:pt x="251474" y="180609"/>
                    </a:lnTo>
                    <a:lnTo>
                      <a:pt x="261450" y="177027"/>
                    </a:lnTo>
                    <a:lnTo>
                      <a:pt x="272962" y="172167"/>
                    </a:lnTo>
                    <a:lnTo>
                      <a:pt x="276288" y="170120"/>
                    </a:lnTo>
                    <a:lnTo>
                      <a:pt x="276544" y="168585"/>
                    </a:lnTo>
                    <a:lnTo>
                      <a:pt x="275265" y="166027"/>
                    </a:lnTo>
                    <a:lnTo>
                      <a:pt x="275009" y="163725"/>
                    </a:lnTo>
                    <a:lnTo>
                      <a:pt x="275520" y="160143"/>
                    </a:lnTo>
                    <a:lnTo>
                      <a:pt x="276288" y="158097"/>
                    </a:lnTo>
                    <a:lnTo>
                      <a:pt x="280125" y="155539"/>
                    </a:lnTo>
                    <a:lnTo>
                      <a:pt x="282428" y="151190"/>
                    </a:lnTo>
                    <a:lnTo>
                      <a:pt x="283451" y="147608"/>
                    </a:lnTo>
                    <a:lnTo>
                      <a:pt x="282939" y="144538"/>
                    </a:lnTo>
                    <a:lnTo>
                      <a:pt x="281404" y="141724"/>
                    </a:lnTo>
                    <a:lnTo>
                      <a:pt x="279358" y="140957"/>
                    </a:lnTo>
                    <a:lnTo>
                      <a:pt x="276288" y="138143"/>
                    </a:lnTo>
                    <a:lnTo>
                      <a:pt x="275520" y="136608"/>
                    </a:lnTo>
                    <a:lnTo>
                      <a:pt x="275265" y="132515"/>
                    </a:lnTo>
                    <a:lnTo>
                      <a:pt x="275009" y="129700"/>
                    </a:lnTo>
                    <a:lnTo>
                      <a:pt x="273986" y="128422"/>
                    </a:lnTo>
                    <a:lnTo>
                      <a:pt x="269893" y="125096"/>
                    </a:lnTo>
                    <a:lnTo>
                      <a:pt x="269637" y="122538"/>
                    </a:lnTo>
                    <a:lnTo>
                      <a:pt x="270148" y="121514"/>
                    </a:lnTo>
                    <a:lnTo>
                      <a:pt x="271683" y="120235"/>
                    </a:lnTo>
                    <a:lnTo>
                      <a:pt x="274497" y="118956"/>
                    </a:lnTo>
                    <a:lnTo>
                      <a:pt x="283963" y="115375"/>
                    </a:lnTo>
                    <a:lnTo>
                      <a:pt x="287032" y="114607"/>
                    </a:lnTo>
                    <a:lnTo>
                      <a:pt x="293428" y="112305"/>
                    </a:lnTo>
                    <a:lnTo>
                      <a:pt x="294963" y="110514"/>
                    </a:lnTo>
                    <a:lnTo>
                      <a:pt x="298800" y="107700"/>
                    </a:lnTo>
                    <a:lnTo>
                      <a:pt x="301358" y="106421"/>
                    </a:lnTo>
                    <a:lnTo>
                      <a:pt x="304172" y="105398"/>
                    </a:lnTo>
                    <a:lnTo>
                      <a:pt x="306219" y="103607"/>
                    </a:lnTo>
                    <a:lnTo>
                      <a:pt x="306475" y="102328"/>
                    </a:lnTo>
                    <a:lnTo>
                      <a:pt x="306986" y="93630"/>
                    </a:lnTo>
                    <a:lnTo>
                      <a:pt x="308777" y="89537"/>
                    </a:lnTo>
                    <a:lnTo>
                      <a:pt x="309545" y="88513"/>
                    </a:lnTo>
                    <a:lnTo>
                      <a:pt x="310056" y="86211"/>
                    </a:lnTo>
                    <a:lnTo>
                      <a:pt x="312614" y="86467"/>
                    </a:lnTo>
                    <a:lnTo>
                      <a:pt x="312870" y="79816"/>
                    </a:lnTo>
                    <a:lnTo>
                      <a:pt x="311079" y="72909"/>
                    </a:lnTo>
                    <a:lnTo>
                      <a:pt x="313382" y="70606"/>
                    </a:lnTo>
                    <a:lnTo>
                      <a:pt x="313126" y="68816"/>
                    </a:lnTo>
                    <a:lnTo>
                      <a:pt x="314149" y="67025"/>
                    </a:lnTo>
                    <a:lnTo>
                      <a:pt x="315429" y="66513"/>
                    </a:lnTo>
                    <a:lnTo>
                      <a:pt x="316963" y="64978"/>
                    </a:lnTo>
                    <a:lnTo>
                      <a:pt x="318498" y="62420"/>
                    </a:lnTo>
                    <a:lnTo>
                      <a:pt x="321057" y="60629"/>
                    </a:lnTo>
                    <a:lnTo>
                      <a:pt x="322847" y="60374"/>
                    </a:lnTo>
                    <a:lnTo>
                      <a:pt x="325150" y="59094"/>
                    </a:lnTo>
                    <a:lnTo>
                      <a:pt x="326173" y="57815"/>
                    </a:lnTo>
                    <a:lnTo>
                      <a:pt x="327964" y="56792"/>
                    </a:lnTo>
                    <a:lnTo>
                      <a:pt x="328731" y="56792"/>
                    </a:lnTo>
                    <a:lnTo>
                      <a:pt x="330522" y="57815"/>
                    </a:lnTo>
                    <a:lnTo>
                      <a:pt x="332824" y="55769"/>
                    </a:lnTo>
                    <a:lnTo>
                      <a:pt x="334359" y="55769"/>
                    </a:lnTo>
                    <a:lnTo>
                      <a:pt x="335127" y="56792"/>
                    </a:lnTo>
                    <a:lnTo>
                      <a:pt x="336406" y="56280"/>
                    </a:lnTo>
                    <a:lnTo>
                      <a:pt x="335894" y="54234"/>
                    </a:lnTo>
                    <a:lnTo>
                      <a:pt x="337685" y="54234"/>
                    </a:lnTo>
                    <a:lnTo>
                      <a:pt x="340243" y="52699"/>
                    </a:lnTo>
                    <a:lnTo>
                      <a:pt x="342034" y="50397"/>
                    </a:lnTo>
                    <a:lnTo>
                      <a:pt x="342801" y="47071"/>
                    </a:lnTo>
                    <a:lnTo>
                      <a:pt x="341778" y="45536"/>
                    </a:lnTo>
                    <a:lnTo>
                      <a:pt x="342289" y="44513"/>
                    </a:lnTo>
                    <a:lnTo>
                      <a:pt x="344848" y="44768"/>
                    </a:lnTo>
                    <a:lnTo>
                      <a:pt x="346894" y="41699"/>
                    </a:lnTo>
                    <a:lnTo>
                      <a:pt x="345871" y="38885"/>
                    </a:lnTo>
                    <a:lnTo>
                      <a:pt x="343825" y="37349"/>
                    </a:lnTo>
                    <a:lnTo>
                      <a:pt x="343569" y="36071"/>
                    </a:lnTo>
                    <a:lnTo>
                      <a:pt x="345359" y="34536"/>
                    </a:lnTo>
                    <a:lnTo>
                      <a:pt x="347150" y="31977"/>
                    </a:lnTo>
                    <a:lnTo>
                      <a:pt x="348685" y="31722"/>
                    </a:lnTo>
                    <a:lnTo>
                      <a:pt x="349452" y="30187"/>
                    </a:lnTo>
                    <a:lnTo>
                      <a:pt x="349197" y="28908"/>
                    </a:lnTo>
                    <a:lnTo>
                      <a:pt x="349964" y="27884"/>
                    </a:lnTo>
                    <a:lnTo>
                      <a:pt x="353034" y="26861"/>
                    </a:lnTo>
                    <a:lnTo>
                      <a:pt x="354057" y="23280"/>
                    </a:lnTo>
                    <a:lnTo>
                      <a:pt x="353290" y="20977"/>
                    </a:lnTo>
                    <a:lnTo>
                      <a:pt x="353546" y="18675"/>
                    </a:lnTo>
                    <a:lnTo>
                      <a:pt x="352266" y="16628"/>
                    </a:lnTo>
                    <a:lnTo>
                      <a:pt x="353290" y="14070"/>
                    </a:lnTo>
                    <a:lnTo>
                      <a:pt x="351755" y="12791"/>
                    </a:lnTo>
                    <a:lnTo>
                      <a:pt x="351755" y="11767"/>
                    </a:lnTo>
                    <a:lnTo>
                      <a:pt x="352522" y="10744"/>
                    </a:lnTo>
                    <a:lnTo>
                      <a:pt x="354569" y="9721"/>
                    </a:lnTo>
                    <a:lnTo>
                      <a:pt x="354313" y="8442"/>
                    </a:lnTo>
                    <a:lnTo>
                      <a:pt x="355080" y="7675"/>
                    </a:lnTo>
                    <a:lnTo>
                      <a:pt x="356871" y="7419"/>
                    </a:lnTo>
                    <a:lnTo>
                      <a:pt x="358918" y="5884"/>
                    </a:lnTo>
                    <a:lnTo>
                      <a:pt x="361732" y="4861"/>
                    </a:lnTo>
                    <a:lnTo>
                      <a:pt x="364034" y="5116"/>
                    </a:lnTo>
                    <a:lnTo>
                      <a:pt x="364802" y="5884"/>
                    </a:lnTo>
                    <a:lnTo>
                      <a:pt x="366081" y="5884"/>
                    </a:lnTo>
                    <a:lnTo>
                      <a:pt x="367616" y="5372"/>
                    </a:lnTo>
                    <a:lnTo>
                      <a:pt x="369662" y="5628"/>
                    </a:lnTo>
                    <a:lnTo>
                      <a:pt x="370941" y="4861"/>
                    </a:lnTo>
                    <a:lnTo>
                      <a:pt x="372221" y="6395"/>
                    </a:lnTo>
                    <a:lnTo>
                      <a:pt x="376058" y="8698"/>
                    </a:lnTo>
                    <a:lnTo>
                      <a:pt x="378104" y="8186"/>
                    </a:lnTo>
                    <a:lnTo>
                      <a:pt x="379895" y="9465"/>
                    </a:lnTo>
                    <a:lnTo>
                      <a:pt x="379639" y="11512"/>
                    </a:lnTo>
                    <a:lnTo>
                      <a:pt x="381686" y="11512"/>
                    </a:lnTo>
                    <a:lnTo>
                      <a:pt x="381942" y="12535"/>
                    </a:lnTo>
                    <a:lnTo>
                      <a:pt x="381174" y="15605"/>
                    </a:lnTo>
                    <a:lnTo>
                      <a:pt x="381430" y="17140"/>
                    </a:lnTo>
                    <a:lnTo>
                      <a:pt x="382965" y="18163"/>
                    </a:lnTo>
                    <a:lnTo>
                      <a:pt x="386035" y="17396"/>
                    </a:lnTo>
                    <a:lnTo>
                      <a:pt x="389105" y="14838"/>
                    </a:lnTo>
                    <a:lnTo>
                      <a:pt x="391407" y="14326"/>
                    </a:lnTo>
                    <a:lnTo>
                      <a:pt x="392686" y="13303"/>
                    </a:lnTo>
                    <a:lnTo>
                      <a:pt x="393453" y="12024"/>
                    </a:lnTo>
                    <a:lnTo>
                      <a:pt x="393453" y="9721"/>
                    </a:lnTo>
                    <a:lnTo>
                      <a:pt x="395500" y="8954"/>
                    </a:lnTo>
                    <a:lnTo>
                      <a:pt x="397547" y="9465"/>
                    </a:lnTo>
                    <a:lnTo>
                      <a:pt x="399593" y="9465"/>
                    </a:lnTo>
                    <a:lnTo>
                      <a:pt x="400105" y="8442"/>
                    </a:lnTo>
                    <a:lnTo>
                      <a:pt x="399849" y="7163"/>
                    </a:lnTo>
                    <a:lnTo>
                      <a:pt x="399082" y="6651"/>
                    </a:lnTo>
                    <a:lnTo>
                      <a:pt x="398826" y="3326"/>
                    </a:lnTo>
                    <a:lnTo>
                      <a:pt x="402407" y="1023"/>
                    </a:lnTo>
                    <a:lnTo>
                      <a:pt x="404454" y="512"/>
                    </a:lnTo>
                    <a:lnTo>
                      <a:pt x="406244" y="767"/>
                    </a:lnTo>
                    <a:lnTo>
                      <a:pt x="407268" y="0"/>
                    </a:lnTo>
                    <a:lnTo>
                      <a:pt x="408547" y="0"/>
                    </a:lnTo>
                    <a:lnTo>
                      <a:pt x="409826" y="1023"/>
                    </a:lnTo>
                    <a:lnTo>
                      <a:pt x="411361" y="1535"/>
                    </a:lnTo>
                    <a:lnTo>
                      <a:pt x="412896" y="1535"/>
                    </a:lnTo>
                    <a:lnTo>
                      <a:pt x="413919" y="6395"/>
                    </a:lnTo>
                    <a:lnTo>
                      <a:pt x="414687" y="8186"/>
                    </a:lnTo>
                    <a:lnTo>
                      <a:pt x="417245" y="9977"/>
                    </a:lnTo>
                    <a:lnTo>
                      <a:pt x="423129" y="12535"/>
                    </a:lnTo>
                    <a:lnTo>
                      <a:pt x="424919" y="14070"/>
                    </a:lnTo>
                    <a:lnTo>
                      <a:pt x="426454" y="16372"/>
                    </a:lnTo>
                    <a:lnTo>
                      <a:pt x="425943" y="18931"/>
                    </a:lnTo>
                    <a:lnTo>
                      <a:pt x="422617" y="24303"/>
                    </a:lnTo>
                    <a:lnTo>
                      <a:pt x="422105" y="26349"/>
                    </a:lnTo>
                    <a:lnTo>
                      <a:pt x="422105" y="30698"/>
                    </a:lnTo>
                    <a:lnTo>
                      <a:pt x="423385" y="33768"/>
                    </a:lnTo>
                    <a:lnTo>
                      <a:pt x="424408" y="35047"/>
                    </a:lnTo>
                    <a:lnTo>
                      <a:pt x="425943" y="35559"/>
                    </a:lnTo>
                    <a:lnTo>
                      <a:pt x="428501" y="35559"/>
                    </a:lnTo>
                    <a:lnTo>
                      <a:pt x="435408" y="34024"/>
                    </a:lnTo>
                    <a:lnTo>
                      <a:pt x="444106" y="31466"/>
                    </a:lnTo>
                    <a:lnTo>
                      <a:pt x="445385" y="31210"/>
                    </a:lnTo>
                    <a:lnTo>
                      <a:pt x="449734" y="31210"/>
                    </a:lnTo>
                    <a:lnTo>
                      <a:pt x="456641" y="31466"/>
                    </a:lnTo>
                    <a:lnTo>
                      <a:pt x="462269" y="32233"/>
                    </a:lnTo>
                    <a:lnTo>
                      <a:pt x="466362" y="33257"/>
                    </a:lnTo>
                    <a:lnTo>
                      <a:pt x="468665" y="34024"/>
                    </a:lnTo>
                    <a:lnTo>
                      <a:pt x="470967" y="36326"/>
                    </a:lnTo>
                    <a:lnTo>
                      <a:pt x="476595" y="40931"/>
                    </a:lnTo>
                    <a:lnTo>
                      <a:pt x="478386" y="41954"/>
                    </a:lnTo>
                    <a:lnTo>
                      <a:pt x="482223" y="42210"/>
                    </a:lnTo>
                    <a:lnTo>
                      <a:pt x="497572" y="38629"/>
                    </a:lnTo>
                    <a:lnTo>
                      <a:pt x="504991" y="36582"/>
                    </a:lnTo>
                    <a:lnTo>
                      <a:pt x="507293" y="36326"/>
                    </a:lnTo>
                    <a:lnTo>
                      <a:pt x="510107" y="36326"/>
                    </a:lnTo>
                    <a:lnTo>
                      <a:pt x="511642" y="36838"/>
                    </a:lnTo>
                    <a:lnTo>
                      <a:pt x="512921" y="37861"/>
                    </a:lnTo>
                    <a:lnTo>
                      <a:pt x="516503" y="42210"/>
                    </a:lnTo>
                    <a:lnTo>
                      <a:pt x="518549" y="45792"/>
                    </a:lnTo>
                    <a:lnTo>
                      <a:pt x="521619" y="48862"/>
                    </a:lnTo>
                    <a:lnTo>
                      <a:pt x="523922" y="49629"/>
                    </a:lnTo>
                    <a:lnTo>
                      <a:pt x="525968" y="48606"/>
                    </a:lnTo>
                    <a:lnTo>
                      <a:pt x="526480" y="46303"/>
                    </a:lnTo>
                    <a:lnTo>
                      <a:pt x="530317" y="39140"/>
                    </a:lnTo>
                    <a:lnTo>
                      <a:pt x="538759" y="25582"/>
                    </a:lnTo>
                    <a:lnTo>
                      <a:pt x="541317" y="21745"/>
                    </a:lnTo>
                    <a:lnTo>
                      <a:pt x="542341" y="18931"/>
                    </a:lnTo>
                    <a:lnTo>
                      <a:pt x="543364" y="13303"/>
                    </a:lnTo>
                    <a:lnTo>
                      <a:pt x="544899" y="6651"/>
                    </a:lnTo>
                    <a:lnTo>
                      <a:pt x="545922" y="5884"/>
                    </a:lnTo>
                    <a:lnTo>
                      <a:pt x="549248" y="5884"/>
                    </a:lnTo>
                    <a:lnTo>
                      <a:pt x="556667" y="7675"/>
                    </a:lnTo>
                    <a:lnTo>
                      <a:pt x="560248" y="9210"/>
                    </a:lnTo>
                    <a:lnTo>
                      <a:pt x="574062" y="21745"/>
                    </a:lnTo>
                    <a:lnTo>
                      <a:pt x="591714" y="37094"/>
                    </a:lnTo>
                    <a:lnTo>
                      <a:pt x="603482" y="46303"/>
                    </a:lnTo>
                    <a:lnTo>
                      <a:pt x="607831" y="48862"/>
                    </a:lnTo>
                    <a:lnTo>
                      <a:pt x="616528" y="53978"/>
                    </a:lnTo>
                    <a:lnTo>
                      <a:pt x="620622" y="55513"/>
                    </a:lnTo>
                    <a:lnTo>
                      <a:pt x="626505" y="56025"/>
                    </a:lnTo>
                    <a:lnTo>
                      <a:pt x="631622" y="55769"/>
                    </a:lnTo>
                    <a:lnTo>
                      <a:pt x="634180" y="55001"/>
                    </a:lnTo>
                    <a:lnTo>
                      <a:pt x="638273" y="51420"/>
                    </a:lnTo>
                    <a:lnTo>
                      <a:pt x="640320" y="49629"/>
                    </a:lnTo>
                    <a:lnTo>
                      <a:pt x="642110" y="45536"/>
                    </a:lnTo>
                    <a:lnTo>
                      <a:pt x="642878" y="41443"/>
                    </a:lnTo>
                    <a:lnTo>
                      <a:pt x="644413" y="38117"/>
                    </a:lnTo>
                    <a:lnTo>
                      <a:pt x="645948" y="36838"/>
                    </a:lnTo>
                    <a:lnTo>
                      <a:pt x="647738" y="36582"/>
                    </a:lnTo>
                    <a:lnTo>
                      <a:pt x="656436" y="37349"/>
                    </a:lnTo>
                    <a:lnTo>
                      <a:pt x="662320" y="37349"/>
                    </a:lnTo>
                    <a:lnTo>
                      <a:pt x="664367" y="37606"/>
                    </a:lnTo>
                    <a:lnTo>
                      <a:pt x="666669" y="38885"/>
                    </a:lnTo>
                    <a:lnTo>
                      <a:pt x="674855" y="44001"/>
                    </a:lnTo>
                    <a:lnTo>
                      <a:pt x="676902" y="45792"/>
                    </a:lnTo>
                    <a:lnTo>
                      <a:pt x="678181" y="48606"/>
                    </a:lnTo>
                    <a:lnTo>
                      <a:pt x="678693" y="54490"/>
                    </a:lnTo>
                    <a:lnTo>
                      <a:pt x="679716" y="58327"/>
                    </a:lnTo>
                    <a:lnTo>
                      <a:pt x="682018" y="62931"/>
                    </a:lnTo>
                    <a:lnTo>
                      <a:pt x="684065" y="64978"/>
                    </a:lnTo>
                    <a:lnTo>
                      <a:pt x="696856" y="72653"/>
                    </a:lnTo>
                    <a:lnTo>
                      <a:pt x="698902" y="73676"/>
                    </a:lnTo>
                    <a:lnTo>
                      <a:pt x="704786" y="75722"/>
                    </a:lnTo>
                    <a:lnTo>
                      <a:pt x="707089" y="75979"/>
                    </a:lnTo>
                    <a:lnTo>
                      <a:pt x="711182" y="74699"/>
                    </a:lnTo>
                    <a:lnTo>
                      <a:pt x="716042" y="72397"/>
                    </a:lnTo>
                    <a:lnTo>
                      <a:pt x="730368" y="64978"/>
                    </a:lnTo>
                    <a:lnTo>
                      <a:pt x="734461" y="62931"/>
                    </a:lnTo>
                    <a:lnTo>
                      <a:pt x="737531" y="62676"/>
                    </a:lnTo>
                    <a:lnTo>
                      <a:pt x="738810" y="63188"/>
                    </a:lnTo>
                    <a:lnTo>
                      <a:pt x="739578" y="64467"/>
                    </a:lnTo>
                    <a:lnTo>
                      <a:pt x="740857" y="69327"/>
                    </a:lnTo>
                    <a:lnTo>
                      <a:pt x="743159" y="73676"/>
                    </a:lnTo>
                    <a:lnTo>
                      <a:pt x="744438" y="75979"/>
                    </a:lnTo>
                    <a:lnTo>
                      <a:pt x="744694" y="80072"/>
                    </a:lnTo>
                    <a:lnTo>
                      <a:pt x="743927" y="88770"/>
                    </a:lnTo>
                    <a:lnTo>
                      <a:pt x="743927" y="94142"/>
                    </a:lnTo>
                    <a:lnTo>
                      <a:pt x="744438" y="98491"/>
                    </a:lnTo>
                    <a:lnTo>
                      <a:pt x="745462" y="102072"/>
                    </a:lnTo>
                    <a:lnTo>
                      <a:pt x="746741" y="104886"/>
                    </a:lnTo>
                    <a:lnTo>
                      <a:pt x="748532" y="107444"/>
                    </a:lnTo>
                    <a:lnTo>
                      <a:pt x="756718" y="117677"/>
                    </a:lnTo>
                    <a:lnTo>
                      <a:pt x="762346" y="123305"/>
                    </a:lnTo>
                    <a:lnTo>
                      <a:pt x="766950" y="126631"/>
                    </a:lnTo>
                    <a:lnTo>
                      <a:pt x="773858" y="130468"/>
                    </a:lnTo>
                    <a:lnTo>
                      <a:pt x="783579" y="137375"/>
                    </a:lnTo>
                    <a:lnTo>
                      <a:pt x="786393" y="138654"/>
                    </a:lnTo>
                    <a:lnTo>
                      <a:pt x="791765" y="140189"/>
                    </a:lnTo>
                    <a:lnTo>
                      <a:pt x="795091" y="141468"/>
                    </a:lnTo>
                    <a:lnTo>
                      <a:pt x="798928" y="142491"/>
                    </a:lnTo>
                    <a:lnTo>
                      <a:pt x="803277" y="142748"/>
                    </a:lnTo>
                    <a:lnTo>
                      <a:pt x="805579" y="141980"/>
                    </a:lnTo>
                    <a:lnTo>
                      <a:pt x="807370" y="140957"/>
                    </a:lnTo>
                    <a:lnTo>
                      <a:pt x="809928" y="138654"/>
                    </a:lnTo>
                    <a:lnTo>
                      <a:pt x="810952" y="136608"/>
                    </a:lnTo>
                    <a:lnTo>
                      <a:pt x="811719" y="128677"/>
                    </a:lnTo>
                    <a:lnTo>
                      <a:pt x="813766" y="116654"/>
                    </a:lnTo>
                    <a:lnTo>
                      <a:pt x="815812" y="115119"/>
                    </a:lnTo>
                    <a:lnTo>
                      <a:pt x="817091" y="114607"/>
                    </a:lnTo>
                    <a:lnTo>
                      <a:pt x="819649" y="114863"/>
                    </a:lnTo>
                    <a:lnTo>
                      <a:pt x="820928" y="115631"/>
                    </a:lnTo>
                    <a:lnTo>
                      <a:pt x="821696" y="118189"/>
                    </a:lnTo>
                    <a:lnTo>
                      <a:pt x="822975" y="120491"/>
                    </a:lnTo>
                    <a:lnTo>
                      <a:pt x="822719" y="123305"/>
                    </a:lnTo>
                    <a:lnTo>
                      <a:pt x="825533" y="124840"/>
                    </a:lnTo>
                    <a:lnTo>
                      <a:pt x="828347" y="125608"/>
                    </a:lnTo>
                    <a:lnTo>
                      <a:pt x="830394" y="125608"/>
                    </a:lnTo>
                    <a:lnTo>
                      <a:pt x="832185" y="123049"/>
                    </a:lnTo>
                    <a:lnTo>
                      <a:pt x="835510" y="120491"/>
                    </a:lnTo>
                    <a:lnTo>
                      <a:pt x="838324" y="119980"/>
                    </a:lnTo>
                    <a:lnTo>
                      <a:pt x="839859" y="119980"/>
                    </a:lnTo>
                    <a:lnTo>
                      <a:pt x="842673" y="121259"/>
                    </a:lnTo>
                    <a:lnTo>
                      <a:pt x="845999" y="121770"/>
                    </a:lnTo>
                    <a:lnTo>
                      <a:pt x="855208" y="122026"/>
                    </a:lnTo>
                    <a:lnTo>
                      <a:pt x="858022" y="120235"/>
                    </a:lnTo>
                    <a:lnTo>
                      <a:pt x="859046" y="119980"/>
                    </a:lnTo>
                    <a:lnTo>
                      <a:pt x="863651" y="120235"/>
                    </a:lnTo>
                    <a:lnTo>
                      <a:pt x="864930" y="119724"/>
                    </a:lnTo>
                    <a:lnTo>
                      <a:pt x="867488" y="117421"/>
                    </a:lnTo>
                    <a:lnTo>
                      <a:pt x="871069" y="115886"/>
                    </a:lnTo>
                    <a:lnTo>
                      <a:pt x="876442" y="113328"/>
                    </a:lnTo>
                    <a:lnTo>
                      <a:pt x="880279" y="112305"/>
                    </a:lnTo>
                    <a:lnTo>
                      <a:pt x="883604" y="112561"/>
                    </a:lnTo>
                    <a:lnTo>
                      <a:pt x="886418" y="111793"/>
                    </a:lnTo>
                    <a:lnTo>
                      <a:pt x="889232" y="110003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F2E0C36-759C-3E95-1681-560C7750C366}"/>
                  </a:ext>
                </a:extLst>
              </p:cNvPr>
              <p:cNvSpPr/>
              <p:nvPr/>
            </p:nvSpPr>
            <p:spPr>
              <a:xfrm>
                <a:off x="6872182" y="2818390"/>
                <a:ext cx="840368" cy="745449"/>
              </a:xfrm>
              <a:custGeom>
                <a:avLst/>
                <a:gdLst>
                  <a:gd name="connsiteX0" fmla="*/ 137119 w 840368"/>
                  <a:gd name="connsiteY0" fmla="*/ 11783 h 745449"/>
                  <a:gd name="connsiteX1" fmla="*/ 160655 w 840368"/>
                  <a:gd name="connsiteY1" fmla="*/ 23295 h 745449"/>
                  <a:gd name="connsiteX2" fmla="*/ 169864 w 840368"/>
                  <a:gd name="connsiteY2" fmla="*/ 52203 h 745449"/>
                  <a:gd name="connsiteX3" fmla="*/ 173702 w 840368"/>
                  <a:gd name="connsiteY3" fmla="*/ 59110 h 745449"/>
                  <a:gd name="connsiteX4" fmla="*/ 181376 w 840368"/>
                  <a:gd name="connsiteY4" fmla="*/ 58854 h 745449"/>
                  <a:gd name="connsiteX5" fmla="*/ 186493 w 840368"/>
                  <a:gd name="connsiteY5" fmla="*/ 55272 h 745449"/>
                  <a:gd name="connsiteX6" fmla="*/ 188539 w 840368"/>
                  <a:gd name="connsiteY6" fmla="*/ 56040 h 745449"/>
                  <a:gd name="connsiteX7" fmla="*/ 193400 w 840368"/>
                  <a:gd name="connsiteY7" fmla="*/ 59110 h 745449"/>
                  <a:gd name="connsiteX8" fmla="*/ 200563 w 840368"/>
                  <a:gd name="connsiteY8" fmla="*/ 61924 h 745449"/>
                  <a:gd name="connsiteX9" fmla="*/ 216935 w 840368"/>
                  <a:gd name="connsiteY9" fmla="*/ 66017 h 745449"/>
                  <a:gd name="connsiteX10" fmla="*/ 215400 w 840368"/>
                  <a:gd name="connsiteY10" fmla="*/ 69854 h 745449"/>
                  <a:gd name="connsiteX11" fmla="*/ 217703 w 840368"/>
                  <a:gd name="connsiteY11" fmla="*/ 71645 h 745449"/>
                  <a:gd name="connsiteX12" fmla="*/ 220005 w 840368"/>
                  <a:gd name="connsiteY12" fmla="*/ 70877 h 745449"/>
                  <a:gd name="connsiteX13" fmla="*/ 221028 w 840368"/>
                  <a:gd name="connsiteY13" fmla="*/ 72412 h 745449"/>
                  <a:gd name="connsiteX14" fmla="*/ 222308 w 840368"/>
                  <a:gd name="connsiteY14" fmla="*/ 73180 h 745449"/>
                  <a:gd name="connsiteX15" fmla="*/ 222819 w 840368"/>
                  <a:gd name="connsiteY15" fmla="*/ 74459 h 745449"/>
                  <a:gd name="connsiteX16" fmla="*/ 224610 w 840368"/>
                  <a:gd name="connsiteY16" fmla="*/ 74715 h 745449"/>
                  <a:gd name="connsiteX17" fmla="*/ 225633 w 840368"/>
                  <a:gd name="connsiteY17" fmla="*/ 75482 h 745449"/>
                  <a:gd name="connsiteX18" fmla="*/ 226145 w 840368"/>
                  <a:gd name="connsiteY18" fmla="*/ 77273 h 745449"/>
                  <a:gd name="connsiteX19" fmla="*/ 227936 w 840368"/>
                  <a:gd name="connsiteY19" fmla="*/ 79064 h 745449"/>
                  <a:gd name="connsiteX20" fmla="*/ 228191 w 840368"/>
                  <a:gd name="connsiteY20" fmla="*/ 80087 h 745449"/>
                  <a:gd name="connsiteX21" fmla="*/ 229470 w 840368"/>
                  <a:gd name="connsiteY21" fmla="*/ 81366 h 745449"/>
                  <a:gd name="connsiteX22" fmla="*/ 229726 w 840368"/>
                  <a:gd name="connsiteY22" fmla="*/ 83157 h 745449"/>
                  <a:gd name="connsiteX23" fmla="*/ 232029 w 840368"/>
                  <a:gd name="connsiteY23" fmla="*/ 83924 h 745449"/>
                  <a:gd name="connsiteX24" fmla="*/ 233563 w 840368"/>
                  <a:gd name="connsiteY24" fmla="*/ 86738 h 745449"/>
                  <a:gd name="connsiteX25" fmla="*/ 233052 w 840368"/>
                  <a:gd name="connsiteY25" fmla="*/ 87506 h 745449"/>
                  <a:gd name="connsiteX26" fmla="*/ 234075 w 840368"/>
                  <a:gd name="connsiteY26" fmla="*/ 88273 h 745449"/>
                  <a:gd name="connsiteX27" fmla="*/ 236889 w 840368"/>
                  <a:gd name="connsiteY27" fmla="*/ 89552 h 745449"/>
                  <a:gd name="connsiteX28" fmla="*/ 238168 w 840368"/>
                  <a:gd name="connsiteY28" fmla="*/ 90575 h 745449"/>
                  <a:gd name="connsiteX29" fmla="*/ 238168 w 840368"/>
                  <a:gd name="connsiteY29" fmla="*/ 93390 h 745449"/>
                  <a:gd name="connsiteX30" fmla="*/ 237401 w 840368"/>
                  <a:gd name="connsiteY30" fmla="*/ 94925 h 745449"/>
                  <a:gd name="connsiteX31" fmla="*/ 235866 w 840368"/>
                  <a:gd name="connsiteY31" fmla="*/ 96204 h 745449"/>
                  <a:gd name="connsiteX32" fmla="*/ 235610 w 840368"/>
                  <a:gd name="connsiteY32" fmla="*/ 101062 h 745449"/>
                  <a:gd name="connsiteX33" fmla="*/ 236378 w 840368"/>
                  <a:gd name="connsiteY33" fmla="*/ 103108 h 745449"/>
                  <a:gd name="connsiteX34" fmla="*/ 236122 w 840368"/>
                  <a:gd name="connsiteY34" fmla="*/ 103876 h 745449"/>
                  <a:gd name="connsiteX35" fmla="*/ 236633 w 840368"/>
                  <a:gd name="connsiteY35" fmla="*/ 105155 h 745449"/>
                  <a:gd name="connsiteX36" fmla="*/ 235610 w 840368"/>
                  <a:gd name="connsiteY36" fmla="*/ 106178 h 745449"/>
                  <a:gd name="connsiteX37" fmla="*/ 237145 w 840368"/>
                  <a:gd name="connsiteY37" fmla="*/ 108225 h 745449"/>
                  <a:gd name="connsiteX38" fmla="*/ 239192 w 840368"/>
                  <a:gd name="connsiteY38" fmla="*/ 111806 h 745449"/>
                  <a:gd name="connsiteX39" fmla="*/ 239703 w 840368"/>
                  <a:gd name="connsiteY39" fmla="*/ 111294 h 745449"/>
                  <a:gd name="connsiteX40" fmla="*/ 241494 w 840368"/>
                  <a:gd name="connsiteY40" fmla="*/ 112573 h 745449"/>
                  <a:gd name="connsiteX41" fmla="*/ 243029 w 840368"/>
                  <a:gd name="connsiteY41" fmla="*/ 112829 h 745449"/>
                  <a:gd name="connsiteX42" fmla="*/ 245075 w 840368"/>
                  <a:gd name="connsiteY42" fmla="*/ 114620 h 745449"/>
                  <a:gd name="connsiteX43" fmla="*/ 245075 w 840368"/>
                  <a:gd name="connsiteY43" fmla="*/ 116411 h 745449"/>
                  <a:gd name="connsiteX44" fmla="*/ 246099 w 840368"/>
                  <a:gd name="connsiteY44" fmla="*/ 119225 h 745449"/>
                  <a:gd name="connsiteX45" fmla="*/ 250448 w 840368"/>
                  <a:gd name="connsiteY45" fmla="*/ 122806 h 745449"/>
                  <a:gd name="connsiteX46" fmla="*/ 251471 w 840368"/>
                  <a:gd name="connsiteY46" fmla="*/ 125109 h 745449"/>
                  <a:gd name="connsiteX47" fmla="*/ 251727 w 840368"/>
                  <a:gd name="connsiteY47" fmla="*/ 127923 h 745449"/>
                  <a:gd name="connsiteX48" fmla="*/ 252494 w 840368"/>
                  <a:gd name="connsiteY48" fmla="*/ 129458 h 745449"/>
                  <a:gd name="connsiteX49" fmla="*/ 254285 w 840368"/>
                  <a:gd name="connsiteY49" fmla="*/ 129969 h 745449"/>
                  <a:gd name="connsiteX50" fmla="*/ 255820 w 840368"/>
                  <a:gd name="connsiteY50" fmla="*/ 131248 h 745449"/>
                  <a:gd name="connsiteX51" fmla="*/ 256587 w 840368"/>
                  <a:gd name="connsiteY51" fmla="*/ 132272 h 745449"/>
                  <a:gd name="connsiteX52" fmla="*/ 258890 w 840368"/>
                  <a:gd name="connsiteY52" fmla="*/ 131760 h 745449"/>
                  <a:gd name="connsiteX53" fmla="*/ 260425 w 840368"/>
                  <a:gd name="connsiteY53" fmla="*/ 133295 h 745449"/>
                  <a:gd name="connsiteX54" fmla="*/ 262727 w 840368"/>
                  <a:gd name="connsiteY54" fmla="*/ 133807 h 745449"/>
                  <a:gd name="connsiteX55" fmla="*/ 265797 w 840368"/>
                  <a:gd name="connsiteY55" fmla="*/ 134062 h 745449"/>
                  <a:gd name="connsiteX56" fmla="*/ 267076 w 840368"/>
                  <a:gd name="connsiteY56" fmla="*/ 133551 h 745449"/>
                  <a:gd name="connsiteX57" fmla="*/ 269122 w 840368"/>
                  <a:gd name="connsiteY57" fmla="*/ 134062 h 745449"/>
                  <a:gd name="connsiteX58" fmla="*/ 269634 w 840368"/>
                  <a:gd name="connsiteY58" fmla="*/ 135597 h 745449"/>
                  <a:gd name="connsiteX59" fmla="*/ 270657 w 840368"/>
                  <a:gd name="connsiteY59" fmla="*/ 136876 h 745449"/>
                  <a:gd name="connsiteX60" fmla="*/ 273216 w 840368"/>
                  <a:gd name="connsiteY60" fmla="*/ 138667 h 745449"/>
                  <a:gd name="connsiteX61" fmla="*/ 273983 w 840368"/>
                  <a:gd name="connsiteY61" fmla="*/ 140714 h 745449"/>
                  <a:gd name="connsiteX62" fmla="*/ 274751 w 840368"/>
                  <a:gd name="connsiteY62" fmla="*/ 141737 h 745449"/>
                  <a:gd name="connsiteX63" fmla="*/ 278076 w 840368"/>
                  <a:gd name="connsiteY63" fmla="*/ 141993 h 745449"/>
                  <a:gd name="connsiteX64" fmla="*/ 279611 w 840368"/>
                  <a:gd name="connsiteY64" fmla="*/ 145574 h 745449"/>
                  <a:gd name="connsiteX65" fmla="*/ 281402 w 840368"/>
                  <a:gd name="connsiteY65" fmla="*/ 146342 h 745449"/>
                  <a:gd name="connsiteX66" fmla="*/ 283193 w 840368"/>
                  <a:gd name="connsiteY66" fmla="*/ 148388 h 745449"/>
                  <a:gd name="connsiteX67" fmla="*/ 286263 w 840368"/>
                  <a:gd name="connsiteY67" fmla="*/ 147109 h 745449"/>
                  <a:gd name="connsiteX68" fmla="*/ 287542 w 840368"/>
                  <a:gd name="connsiteY68" fmla="*/ 144807 h 745449"/>
                  <a:gd name="connsiteX69" fmla="*/ 289844 w 840368"/>
                  <a:gd name="connsiteY69" fmla="*/ 144807 h 745449"/>
                  <a:gd name="connsiteX70" fmla="*/ 292402 w 840368"/>
                  <a:gd name="connsiteY70" fmla="*/ 145830 h 745449"/>
                  <a:gd name="connsiteX71" fmla="*/ 294704 w 840368"/>
                  <a:gd name="connsiteY71" fmla="*/ 145577 h 745449"/>
                  <a:gd name="connsiteX72" fmla="*/ 295472 w 840368"/>
                  <a:gd name="connsiteY72" fmla="*/ 146856 h 745449"/>
                  <a:gd name="connsiteX73" fmla="*/ 297007 w 840368"/>
                  <a:gd name="connsiteY73" fmla="*/ 147623 h 745449"/>
                  <a:gd name="connsiteX74" fmla="*/ 299821 w 840368"/>
                  <a:gd name="connsiteY74" fmla="*/ 146856 h 745449"/>
                  <a:gd name="connsiteX75" fmla="*/ 300588 w 840368"/>
                  <a:gd name="connsiteY75" fmla="*/ 147879 h 745449"/>
                  <a:gd name="connsiteX76" fmla="*/ 303402 w 840368"/>
                  <a:gd name="connsiteY76" fmla="*/ 149414 h 745449"/>
                  <a:gd name="connsiteX77" fmla="*/ 305705 w 840368"/>
                  <a:gd name="connsiteY77" fmla="*/ 150949 h 745449"/>
                  <a:gd name="connsiteX78" fmla="*/ 306216 w 840368"/>
                  <a:gd name="connsiteY78" fmla="*/ 152228 h 745449"/>
                  <a:gd name="connsiteX79" fmla="*/ 307240 w 840368"/>
                  <a:gd name="connsiteY79" fmla="*/ 151205 h 745449"/>
                  <a:gd name="connsiteX80" fmla="*/ 309286 w 840368"/>
                  <a:gd name="connsiteY80" fmla="*/ 152484 h 745449"/>
                  <a:gd name="connsiteX81" fmla="*/ 308775 w 840368"/>
                  <a:gd name="connsiteY81" fmla="*/ 153763 h 745449"/>
                  <a:gd name="connsiteX82" fmla="*/ 308519 w 840368"/>
                  <a:gd name="connsiteY82" fmla="*/ 156066 h 745449"/>
                  <a:gd name="connsiteX83" fmla="*/ 309030 w 840368"/>
                  <a:gd name="connsiteY83" fmla="*/ 158112 h 745449"/>
                  <a:gd name="connsiteX84" fmla="*/ 309030 w 840368"/>
                  <a:gd name="connsiteY84" fmla="*/ 160414 h 745449"/>
                  <a:gd name="connsiteX85" fmla="*/ 309798 w 840368"/>
                  <a:gd name="connsiteY85" fmla="*/ 161182 h 745449"/>
                  <a:gd name="connsiteX86" fmla="*/ 311077 w 840368"/>
                  <a:gd name="connsiteY86" fmla="*/ 161182 h 745449"/>
                  <a:gd name="connsiteX87" fmla="*/ 312100 w 840368"/>
                  <a:gd name="connsiteY87" fmla="*/ 162461 h 745449"/>
                  <a:gd name="connsiteX88" fmla="*/ 312100 w 840368"/>
                  <a:gd name="connsiteY88" fmla="*/ 163484 h 745449"/>
                  <a:gd name="connsiteX89" fmla="*/ 313635 w 840368"/>
                  <a:gd name="connsiteY89" fmla="*/ 164507 h 745449"/>
                  <a:gd name="connsiteX90" fmla="*/ 315170 w 840368"/>
                  <a:gd name="connsiteY90" fmla="*/ 164252 h 745449"/>
                  <a:gd name="connsiteX91" fmla="*/ 316193 w 840368"/>
                  <a:gd name="connsiteY91" fmla="*/ 162461 h 745449"/>
                  <a:gd name="connsiteX92" fmla="*/ 317728 w 840368"/>
                  <a:gd name="connsiteY92" fmla="*/ 162205 h 745449"/>
                  <a:gd name="connsiteX93" fmla="*/ 318496 w 840368"/>
                  <a:gd name="connsiteY93" fmla="*/ 161182 h 745449"/>
                  <a:gd name="connsiteX94" fmla="*/ 319775 w 840368"/>
                  <a:gd name="connsiteY94" fmla="*/ 161694 h 745449"/>
                  <a:gd name="connsiteX95" fmla="*/ 320542 w 840368"/>
                  <a:gd name="connsiteY95" fmla="*/ 162973 h 745449"/>
                  <a:gd name="connsiteX96" fmla="*/ 321566 w 840368"/>
                  <a:gd name="connsiteY96" fmla="*/ 162973 h 745449"/>
                  <a:gd name="connsiteX97" fmla="*/ 322845 w 840368"/>
                  <a:gd name="connsiteY97" fmla="*/ 163996 h 745449"/>
                  <a:gd name="connsiteX98" fmla="*/ 323356 w 840368"/>
                  <a:gd name="connsiteY98" fmla="*/ 162205 h 745449"/>
                  <a:gd name="connsiteX99" fmla="*/ 326426 w 840368"/>
                  <a:gd name="connsiteY99" fmla="*/ 162461 h 745449"/>
                  <a:gd name="connsiteX100" fmla="*/ 326938 w 840368"/>
                  <a:gd name="connsiteY100" fmla="*/ 163740 h 745449"/>
                  <a:gd name="connsiteX101" fmla="*/ 328729 w 840368"/>
                  <a:gd name="connsiteY101" fmla="*/ 163484 h 745449"/>
                  <a:gd name="connsiteX102" fmla="*/ 330008 w 840368"/>
                  <a:gd name="connsiteY102" fmla="*/ 163996 h 745449"/>
                  <a:gd name="connsiteX103" fmla="*/ 330775 w 840368"/>
                  <a:gd name="connsiteY103" fmla="*/ 163228 h 745449"/>
                  <a:gd name="connsiteX104" fmla="*/ 332566 w 840368"/>
                  <a:gd name="connsiteY104" fmla="*/ 163740 h 745449"/>
                  <a:gd name="connsiteX105" fmla="*/ 335891 w 840368"/>
                  <a:gd name="connsiteY105" fmla="*/ 166042 h 745449"/>
                  <a:gd name="connsiteX106" fmla="*/ 338194 w 840368"/>
                  <a:gd name="connsiteY106" fmla="*/ 166554 h 745449"/>
                  <a:gd name="connsiteX107" fmla="*/ 338705 w 840368"/>
                  <a:gd name="connsiteY107" fmla="*/ 168089 h 745449"/>
                  <a:gd name="connsiteX108" fmla="*/ 337682 w 840368"/>
                  <a:gd name="connsiteY108" fmla="*/ 168342 h 745449"/>
                  <a:gd name="connsiteX109" fmla="*/ 336403 w 840368"/>
                  <a:gd name="connsiteY109" fmla="*/ 169366 h 745449"/>
                  <a:gd name="connsiteX110" fmla="*/ 336403 w 840368"/>
                  <a:gd name="connsiteY110" fmla="*/ 171924 h 745449"/>
                  <a:gd name="connsiteX111" fmla="*/ 337426 w 840368"/>
                  <a:gd name="connsiteY111" fmla="*/ 170900 h 745449"/>
                  <a:gd name="connsiteX112" fmla="*/ 338705 w 840368"/>
                  <a:gd name="connsiteY112" fmla="*/ 172180 h 745449"/>
                  <a:gd name="connsiteX113" fmla="*/ 341264 w 840368"/>
                  <a:gd name="connsiteY113" fmla="*/ 171924 h 745449"/>
                  <a:gd name="connsiteX114" fmla="*/ 342287 w 840368"/>
                  <a:gd name="connsiteY114" fmla="*/ 173203 h 745449"/>
                  <a:gd name="connsiteX115" fmla="*/ 341264 w 840368"/>
                  <a:gd name="connsiteY115" fmla="*/ 175249 h 745449"/>
                  <a:gd name="connsiteX116" fmla="*/ 341520 w 840368"/>
                  <a:gd name="connsiteY116" fmla="*/ 175761 h 745449"/>
                  <a:gd name="connsiteX117" fmla="*/ 343822 w 840368"/>
                  <a:gd name="connsiteY117" fmla="*/ 175249 h 745449"/>
                  <a:gd name="connsiteX118" fmla="*/ 346124 w 840368"/>
                  <a:gd name="connsiteY118" fmla="*/ 175249 h 745449"/>
                  <a:gd name="connsiteX119" fmla="*/ 347659 w 840368"/>
                  <a:gd name="connsiteY119" fmla="*/ 176017 h 745449"/>
                  <a:gd name="connsiteX120" fmla="*/ 347403 w 840368"/>
                  <a:gd name="connsiteY120" fmla="*/ 177040 h 745449"/>
                  <a:gd name="connsiteX121" fmla="*/ 348682 w 840368"/>
                  <a:gd name="connsiteY121" fmla="*/ 177296 h 745449"/>
                  <a:gd name="connsiteX122" fmla="*/ 353799 w 840368"/>
                  <a:gd name="connsiteY122" fmla="*/ 173459 h 745449"/>
                  <a:gd name="connsiteX123" fmla="*/ 354566 w 840368"/>
                  <a:gd name="connsiteY123" fmla="*/ 173203 h 745449"/>
                  <a:gd name="connsiteX124" fmla="*/ 357892 w 840368"/>
                  <a:gd name="connsiteY124" fmla="*/ 174226 h 745449"/>
                  <a:gd name="connsiteX125" fmla="*/ 358915 w 840368"/>
                  <a:gd name="connsiteY125" fmla="*/ 174226 h 745449"/>
                  <a:gd name="connsiteX126" fmla="*/ 360450 w 840368"/>
                  <a:gd name="connsiteY126" fmla="*/ 172947 h 745449"/>
                  <a:gd name="connsiteX127" fmla="*/ 363008 w 840368"/>
                  <a:gd name="connsiteY127" fmla="*/ 174482 h 745449"/>
                  <a:gd name="connsiteX128" fmla="*/ 364287 w 840368"/>
                  <a:gd name="connsiteY128" fmla="*/ 173714 h 745449"/>
                  <a:gd name="connsiteX129" fmla="*/ 366078 w 840368"/>
                  <a:gd name="connsiteY129" fmla="*/ 174226 h 745449"/>
                  <a:gd name="connsiteX130" fmla="*/ 366846 w 840368"/>
                  <a:gd name="connsiteY130" fmla="*/ 174994 h 745449"/>
                  <a:gd name="connsiteX131" fmla="*/ 366334 w 840368"/>
                  <a:gd name="connsiteY131" fmla="*/ 177552 h 745449"/>
                  <a:gd name="connsiteX132" fmla="*/ 367613 w 840368"/>
                  <a:gd name="connsiteY132" fmla="*/ 177552 h 745449"/>
                  <a:gd name="connsiteX133" fmla="*/ 369404 w 840368"/>
                  <a:gd name="connsiteY133" fmla="*/ 175505 h 745449"/>
                  <a:gd name="connsiteX134" fmla="*/ 370939 w 840368"/>
                  <a:gd name="connsiteY134" fmla="*/ 173459 h 745449"/>
                  <a:gd name="connsiteX135" fmla="*/ 372218 w 840368"/>
                  <a:gd name="connsiteY135" fmla="*/ 173203 h 745449"/>
                  <a:gd name="connsiteX136" fmla="*/ 374776 w 840368"/>
                  <a:gd name="connsiteY136" fmla="*/ 174226 h 745449"/>
                  <a:gd name="connsiteX137" fmla="*/ 376567 w 840368"/>
                  <a:gd name="connsiteY137" fmla="*/ 175761 h 745449"/>
                  <a:gd name="connsiteX138" fmla="*/ 377846 w 840368"/>
                  <a:gd name="connsiteY138" fmla="*/ 174482 h 745449"/>
                  <a:gd name="connsiteX139" fmla="*/ 379637 w 840368"/>
                  <a:gd name="connsiteY139" fmla="*/ 173459 h 745449"/>
                  <a:gd name="connsiteX140" fmla="*/ 379637 w 840368"/>
                  <a:gd name="connsiteY140" fmla="*/ 172435 h 745449"/>
                  <a:gd name="connsiteX141" fmla="*/ 378614 w 840368"/>
                  <a:gd name="connsiteY141" fmla="*/ 172180 h 745449"/>
                  <a:gd name="connsiteX142" fmla="*/ 377846 w 840368"/>
                  <a:gd name="connsiteY142" fmla="*/ 169621 h 745449"/>
                  <a:gd name="connsiteX143" fmla="*/ 379637 w 840368"/>
                  <a:gd name="connsiteY143" fmla="*/ 166551 h 745449"/>
                  <a:gd name="connsiteX144" fmla="*/ 380916 w 840368"/>
                  <a:gd name="connsiteY144" fmla="*/ 166296 h 745449"/>
                  <a:gd name="connsiteX145" fmla="*/ 382195 w 840368"/>
                  <a:gd name="connsiteY145" fmla="*/ 166807 h 745449"/>
                  <a:gd name="connsiteX146" fmla="*/ 382962 w 840368"/>
                  <a:gd name="connsiteY146" fmla="*/ 166554 h 745449"/>
                  <a:gd name="connsiteX147" fmla="*/ 387055 w 840368"/>
                  <a:gd name="connsiteY147" fmla="*/ 167833 h 745449"/>
                  <a:gd name="connsiteX148" fmla="*/ 388335 w 840368"/>
                  <a:gd name="connsiteY148" fmla="*/ 169624 h 745449"/>
                  <a:gd name="connsiteX149" fmla="*/ 390637 w 840368"/>
                  <a:gd name="connsiteY149" fmla="*/ 169877 h 745449"/>
                  <a:gd name="connsiteX150" fmla="*/ 390893 w 840368"/>
                  <a:gd name="connsiteY150" fmla="*/ 168342 h 745449"/>
                  <a:gd name="connsiteX151" fmla="*/ 389358 w 840368"/>
                  <a:gd name="connsiteY151" fmla="*/ 167063 h 745449"/>
                  <a:gd name="connsiteX152" fmla="*/ 390637 w 840368"/>
                  <a:gd name="connsiteY152" fmla="*/ 165784 h 745449"/>
                  <a:gd name="connsiteX153" fmla="*/ 392939 w 840368"/>
                  <a:gd name="connsiteY153" fmla="*/ 167319 h 745449"/>
                  <a:gd name="connsiteX154" fmla="*/ 394986 w 840368"/>
                  <a:gd name="connsiteY154" fmla="*/ 164761 h 745449"/>
                  <a:gd name="connsiteX155" fmla="*/ 397800 w 840368"/>
                  <a:gd name="connsiteY155" fmla="*/ 163482 h 745449"/>
                  <a:gd name="connsiteX156" fmla="*/ 398312 w 840368"/>
                  <a:gd name="connsiteY156" fmla="*/ 160412 h 745449"/>
                  <a:gd name="connsiteX157" fmla="*/ 402405 w 840368"/>
                  <a:gd name="connsiteY157" fmla="*/ 162970 h 745449"/>
                  <a:gd name="connsiteX158" fmla="*/ 403428 w 840368"/>
                  <a:gd name="connsiteY158" fmla="*/ 163226 h 745449"/>
                  <a:gd name="connsiteX159" fmla="*/ 405986 w 840368"/>
                  <a:gd name="connsiteY159" fmla="*/ 161435 h 745449"/>
                  <a:gd name="connsiteX160" fmla="*/ 407521 w 840368"/>
                  <a:gd name="connsiteY160" fmla="*/ 159389 h 745449"/>
                  <a:gd name="connsiteX161" fmla="*/ 433103 w 840368"/>
                  <a:gd name="connsiteY161" fmla="*/ 149667 h 745449"/>
                  <a:gd name="connsiteX162" fmla="*/ 478639 w 840368"/>
                  <a:gd name="connsiteY162" fmla="*/ 149412 h 745449"/>
                  <a:gd name="connsiteX163" fmla="*/ 479406 w 840368"/>
                  <a:gd name="connsiteY163" fmla="*/ 155807 h 745449"/>
                  <a:gd name="connsiteX164" fmla="*/ 481453 w 840368"/>
                  <a:gd name="connsiteY164" fmla="*/ 158109 h 745449"/>
                  <a:gd name="connsiteX165" fmla="*/ 481197 w 840368"/>
                  <a:gd name="connsiteY165" fmla="*/ 169877 h 745449"/>
                  <a:gd name="connsiteX166" fmla="*/ 477872 w 840368"/>
                  <a:gd name="connsiteY166" fmla="*/ 184715 h 745449"/>
                  <a:gd name="connsiteX167" fmla="*/ 476848 w 840368"/>
                  <a:gd name="connsiteY167" fmla="*/ 194948 h 745449"/>
                  <a:gd name="connsiteX168" fmla="*/ 476848 w 840368"/>
                  <a:gd name="connsiteY168" fmla="*/ 202622 h 745449"/>
                  <a:gd name="connsiteX169" fmla="*/ 479406 w 840368"/>
                  <a:gd name="connsiteY169" fmla="*/ 207994 h 745449"/>
                  <a:gd name="connsiteX170" fmla="*/ 481197 w 840368"/>
                  <a:gd name="connsiteY170" fmla="*/ 214390 h 745449"/>
                  <a:gd name="connsiteX171" fmla="*/ 485802 w 840368"/>
                  <a:gd name="connsiteY171" fmla="*/ 218227 h 745449"/>
                  <a:gd name="connsiteX172" fmla="*/ 491430 w 840368"/>
                  <a:gd name="connsiteY172" fmla="*/ 227692 h 745449"/>
                  <a:gd name="connsiteX173" fmla="*/ 492965 w 840368"/>
                  <a:gd name="connsiteY173" fmla="*/ 231274 h 745449"/>
                  <a:gd name="connsiteX174" fmla="*/ 495267 w 840368"/>
                  <a:gd name="connsiteY174" fmla="*/ 232553 h 745449"/>
                  <a:gd name="connsiteX175" fmla="*/ 498081 w 840368"/>
                  <a:gd name="connsiteY175" fmla="*/ 232809 h 745449"/>
                  <a:gd name="connsiteX176" fmla="*/ 506012 w 840368"/>
                  <a:gd name="connsiteY176" fmla="*/ 235623 h 745449"/>
                  <a:gd name="connsiteX177" fmla="*/ 503454 w 840368"/>
                  <a:gd name="connsiteY177" fmla="*/ 239972 h 745449"/>
                  <a:gd name="connsiteX178" fmla="*/ 502686 w 840368"/>
                  <a:gd name="connsiteY178" fmla="*/ 241760 h 745449"/>
                  <a:gd name="connsiteX179" fmla="*/ 503198 w 840368"/>
                  <a:gd name="connsiteY179" fmla="*/ 246109 h 745449"/>
                  <a:gd name="connsiteX180" fmla="*/ 502430 w 840368"/>
                  <a:gd name="connsiteY180" fmla="*/ 248667 h 745449"/>
                  <a:gd name="connsiteX181" fmla="*/ 500384 w 840368"/>
                  <a:gd name="connsiteY181" fmla="*/ 253784 h 745449"/>
                  <a:gd name="connsiteX182" fmla="*/ 500384 w 840368"/>
                  <a:gd name="connsiteY182" fmla="*/ 256853 h 745449"/>
                  <a:gd name="connsiteX183" fmla="*/ 499872 w 840368"/>
                  <a:gd name="connsiteY183" fmla="*/ 257877 h 745449"/>
                  <a:gd name="connsiteX184" fmla="*/ 502174 w 840368"/>
                  <a:gd name="connsiteY184" fmla="*/ 258900 h 745449"/>
                  <a:gd name="connsiteX185" fmla="*/ 508570 w 840368"/>
                  <a:gd name="connsiteY185" fmla="*/ 259923 h 745449"/>
                  <a:gd name="connsiteX186" fmla="*/ 509849 w 840368"/>
                  <a:gd name="connsiteY186" fmla="*/ 257877 h 745449"/>
                  <a:gd name="connsiteX187" fmla="*/ 516245 w 840368"/>
                  <a:gd name="connsiteY187" fmla="*/ 261202 h 745449"/>
                  <a:gd name="connsiteX188" fmla="*/ 517524 w 840368"/>
                  <a:gd name="connsiteY188" fmla="*/ 261714 h 745449"/>
                  <a:gd name="connsiteX189" fmla="*/ 519826 w 840368"/>
                  <a:gd name="connsiteY189" fmla="*/ 261202 h 745449"/>
                  <a:gd name="connsiteX190" fmla="*/ 541315 w 840368"/>
                  <a:gd name="connsiteY190" fmla="*/ 264272 h 745449"/>
                  <a:gd name="connsiteX191" fmla="*/ 550524 w 840368"/>
                  <a:gd name="connsiteY191" fmla="*/ 282947 h 745449"/>
                  <a:gd name="connsiteX192" fmla="*/ 553850 w 840368"/>
                  <a:gd name="connsiteY192" fmla="*/ 290110 h 745449"/>
                  <a:gd name="connsiteX193" fmla="*/ 555385 w 840368"/>
                  <a:gd name="connsiteY193" fmla="*/ 290877 h 745449"/>
                  <a:gd name="connsiteX194" fmla="*/ 557943 w 840368"/>
                  <a:gd name="connsiteY194" fmla="*/ 293947 h 745449"/>
                  <a:gd name="connsiteX195" fmla="*/ 559222 w 840368"/>
                  <a:gd name="connsiteY195" fmla="*/ 294970 h 745449"/>
                  <a:gd name="connsiteX196" fmla="*/ 561269 w 840368"/>
                  <a:gd name="connsiteY196" fmla="*/ 295226 h 745449"/>
                  <a:gd name="connsiteX197" fmla="*/ 562036 w 840368"/>
                  <a:gd name="connsiteY197" fmla="*/ 294715 h 745449"/>
                  <a:gd name="connsiteX198" fmla="*/ 564594 w 840368"/>
                  <a:gd name="connsiteY198" fmla="*/ 294970 h 745449"/>
                  <a:gd name="connsiteX199" fmla="*/ 569711 w 840368"/>
                  <a:gd name="connsiteY199" fmla="*/ 296506 h 745449"/>
                  <a:gd name="connsiteX200" fmla="*/ 570990 w 840368"/>
                  <a:gd name="connsiteY200" fmla="*/ 293947 h 745449"/>
                  <a:gd name="connsiteX201" fmla="*/ 579944 w 840368"/>
                  <a:gd name="connsiteY201" fmla="*/ 297017 h 745449"/>
                  <a:gd name="connsiteX202" fmla="*/ 580967 w 840368"/>
                  <a:gd name="connsiteY202" fmla="*/ 294970 h 745449"/>
                  <a:gd name="connsiteX203" fmla="*/ 583014 w 840368"/>
                  <a:gd name="connsiteY203" fmla="*/ 292157 h 745449"/>
                  <a:gd name="connsiteX204" fmla="*/ 583525 w 840368"/>
                  <a:gd name="connsiteY204" fmla="*/ 290366 h 745449"/>
                  <a:gd name="connsiteX205" fmla="*/ 585572 w 840368"/>
                  <a:gd name="connsiteY205" fmla="*/ 286273 h 745449"/>
                  <a:gd name="connsiteX206" fmla="*/ 589921 w 840368"/>
                  <a:gd name="connsiteY206" fmla="*/ 281924 h 745449"/>
                  <a:gd name="connsiteX207" fmla="*/ 589409 w 840368"/>
                  <a:gd name="connsiteY207" fmla="*/ 285249 h 745449"/>
                  <a:gd name="connsiteX208" fmla="*/ 589153 w 840368"/>
                  <a:gd name="connsiteY208" fmla="*/ 289087 h 745449"/>
                  <a:gd name="connsiteX209" fmla="*/ 590944 w 840368"/>
                  <a:gd name="connsiteY209" fmla="*/ 292668 h 745449"/>
                  <a:gd name="connsiteX210" fmla="*/ 595549 w 840368"/>
                  <a:gd name="connsiteY210" fmla="*/ 296250 h 745449"/>
                  <a:gd name="connsiteX211" fmla="*/ 594525 w 840368"/>
                  <a:gd name="connsiteY211" fmla="*/ 299064 h 745449"/>
                  <a:gd name="connsiteX212" fmla="*/ 596828 w 840368"/>
                  <a:gd name="connsiteY212" fmla="*/ 299831 h 745449"/>
                  <a:gd name="connsiteX213" fmla="*/ 601944 w 840368"/>
                  <a:gd name="connsiteY213" fmla="*/ 300343 h 745449"/>
                  <a:gd name="connsiteX214" fmla="*/ 604758 w 840368"/>
                  <a:gd name="connsiteY214" fmla="*/ 299064 h 745449"/>
                  <a:gd name="connsiteX215" fmla="*/ 607572 w 840368"/>
                  <a:gd name="connsiteY215" fmla="*/ 298808 h 745449"/>
                  <a:gd name="connsiteX216" fmla="*/ 610130 w 840368"/>
                  <a:gd name="connsiteY216" fmla="*/ 298040 h 745449"/>
                  <a:gd name="connsiteX217" fmla="*/ 611410 w 840368"/>
                  <a:gd name="connsiteY217" fmla="*/ 297273 h 745449"/>
                  <a:gd name="connsiteX218" fmla="*/ 614991 w 840368"/>
                  <a:gd name="connsiteY218" fmla="*/ 296761 h 745449"/>
                  <a:gd name="connsiteX219" fmla="*/ 615503 w 840368"/>
                  <a:gd name="connsiteY219" fmla="*/ 297529 h 745449"/>
                  <a:gd name="connsiteX220" fmla="*/ 613200 w 840368"/>
                  <a:gd name="connsiteY220" fmla="*/ 301366 h 745449"/>
                  <a:gd name="connsiteX221" fmla="*/ 611154 w 840368"/>
                  <a:gd name="connsiteY221" fmla="*/ 303413 h 745449"/>
                  <a:gd name="connsiteX222" fmla="*/ 610642 w 840368"/>
                  <a:gd name="connsiteY222" fmla="*/ 304436 h 745449"/>
                  <a:gd name="connsiteX223" fmla="*/ 610130 w 840368"/>
                  <a:gd name="connsiteY223" fmla="*/ 307250 h 745449"/>
                  <a:gd name="connsiteX224" fmla="*/ 605782 w 840368"/>
                  <a:gd name="connsiteY224" fmla="*/ 315692 h 745449"/>
                  <a:gd name="connsiteX225" fmla="*/ 606037 w 840368"/>
                  <a:gd name="connsiteY225" fmla="*/ 316204 h 745449"/>
                  <a:gd name="connsiteX226" fmla="*/ 608596 w 840368"/>
                  <a:gd name="connsiteY226" fmla="*/ 316204 h 745449"/>
                  <a:gd name="connsiteX227" fmla="*/ 610898 w 840368"/>
                  <a:gd name="connsiteY227" fmla="*/ 317739 h 745449"/>
                  <a:gd name="connsiteX228" fmla="*/ 615247 w 840368"/>
                  <a:gd name="connsiteY228" fmla="*/ 319529 h 745449"/>
                  <a:gd name="connsiteX229" fmla="*/ 620363 w 840368"/>
                  <a:gd name="connsiteY229" fmla="*/ 322855 h 745449"/>
                  <a:gd name="connsiteX230" fmla="*/ 621131 w 840368"/>
                  <a:gd name="connsiteY230" fmla="*/ 324646 h 745449"/>
                  <a:gd name="connsiteX231" fmla="*/ 622410 w 840368"/>
                  <a:gd name="connsiteY231" fmla="*/ 325413 h 745449"/>
                  <a:gd name="connsiteX232" fmla="*/ 625735 w 840368"/>
                  <a:gd name="connsiteY232" fmla="*/ 325669 h 745449"/>
                  <a:gd name="connsiteX233" fmla="*/ 629061 w 840368"/>
                  <a:gd name="connsiteY233" fmla="*/ 324134 h 745449"/>
                  <a:gd name="connsiteX234" fmla="*/ 630852 w 840368"/>
                  <a:gd name="connsiteY234" fmla="*/ 323622 h 745449"/>
                  <a:gd name="connsiteX235" fmla="*/ 635201 w 840368"/>
                  <a:gd name="connsiteY235" fmla="*/ 323878 h 745449"/>
                  <a:gd name="connsiteX236" fmla="*/ 636736 w 840368"/>
                  <a:gd name="connsiteY236" fmla="*/ 325413 h 745449"/>
                  <a:gd name="connsiteX237" fmla="*/ 638526 w 840368"/>
                  <a:gd name="connsiteY237" fmla="*/ 324390 h 745449"/>
                  <a:gd name="connsiteX238" fmla="*/ 638526 w 840368"/>
                  <a:gd name="connsiteY238" fmla="*/ 323366 h 745449"/>
                  <a:gd name="connsiteX239" fmla="*/ 639294 w 840368"/>
                  <a:gd name="connsiteY239" fmla="*/ 322343 h 745449"/>
                  <a:gd name="connsiteX240" fmla="*/ 641340 w 840368"/>
                  <a:gd name="connsiteY240" fmla="*/ 321832 h 745449"/>
                  <a:gd name="connsiteX241" fmla="*/ 642108 w 840368"/>
                  <a:gd name="connsiteY241" fmla="*/ 320552 h 745449"/>
                  <a:gd name="connsiteX242" fmla="*/ 642875 w 840368"/>
                  <a:gd name="connsiteY242" fmla="*/ 320808 h 745449"/>
                  <a:gd name="connsiteX243" fmla="*/ 644666 w 840368"/>
                  <a:gd name="connsiteY243" fmla="*/ 320041 h 745449"/>
                  <a:gd name="connsiteX244" fmla="*/ 644922 w 840368"/>
                  <a:gd name="connsiteY244" fmla="*/ 319273 h 745449"/>
                  <a:gd name="connsiteX245" fmla="*/ 647480 w 840368"/>
                  <a:gd name="connsiteY245" fmla="*/ 317227 h 745449"/>
                  <a:gd name="connsiteX246" fmla="*/ 649271 w 840368"/>
                  <a:gd name="connsiteY246" fmla="*/ 316715 h 745449"/>
                  <a:gd name="connsiteX247" fmla="*/ 649783 w 840368"/>
                  <a:gd name="connsiteY247" fmla="*/ 317483 h 745449"/>
                  <a:gd name="connsiteX248" fmla="*/ 651062 w 840368"/>
                  <a:gd name="connsiteY248" fmla="*/ 316971 h 745449"/>
                  <a:gd name="connsiteX249" fmla="*/ 652852 w 840368"/>
                  <a:gd name="connsiteY249" fmla="*/ 319018 h 745449"/>
                  <a:gd name="connsiteX250" fmla="*/ 655411 w 840368"/>
                  <a:gd name="connsiteY250" fmla="*/ 319273 h 745449"/>
                  <a:gd name="connsiteX251" fmla="*/ 656690 w 840368"/>
                  <a:gd name="connsiteY251" fmla="*/ 320297 h 745449"/>
                  <a:gd name="connsiteX252" fmla="*/ 658225 w 840368"/>
                  <a:gd name="connsiteY252" fmla="*/ 319785 h 745449"/>
                  <a:gd name="connsiteX253" fmla="*/ 658225 w 840368"/>
                  <a:gd name="connsiteY253" fmla="*/ 318506 h 745449"/>
                  <a:gd name="connsiteX254" fmla="*/ 657201 w 840368"/>
                  <a:gd name="connsiteY254" fmla="*/ 317994 h 745449"/>
                  <a:gd name="connsiteX255" fmla="*/ 657457 w 840368"/>
                  <a:gd name="connsiteY255" fmla="*/ 314669 h 745449"/>
                  <a:gd name="connsiteX256" fmla="*/ 657969 w 840368"/>
                  <a:gd name="connsiteY256" fmla="*/ 313901 h 745449"/>
                  <a:gd name="connsiteX257" fmla="*/ 663085 w 840368"/>
                  <a:gd name="connsiteY257" fmla="*/ 313901 h 745449"/>
                  <a:gd name="connsiteX258" fmla="*/ 664108 w 840368"/>
                  <a:gd name="connsiteY258" fmla="*/ 314669 h 745449"/>
                  <a:gd name="connsiteX259" fmla="*/ 665899 w 840368"/>
                  <a:gd name="connsiteY259" fmla="*/ 314157 h 745449"/>
                  <a:gd name="connsiteX260" fmla="*/ 666411 w 840368"/>
                  <a:gd name="connsiteY260" fmla="*/ 316459 h 745449"/>
                  <a:gd name="connsiteX261" fmla="*/ 668713 w 840368"/>
                  <a:gd name="connsiteY261" fmla="*/ 320297 h 745449"/>
                  <a:gd name="connsiteX262" fmla="*/ 669225 w 840368"/>
                  <a:gd name="connsiteY262" fmla="*/ 322343 h 745449"/>
                  <a:gd name="connsiteX263" fmla="*/ 669992 w 840368"/>
                  <a:gd name="connsiteY263" fmla="*/ 323366 h 745449"/>
                  <a:gd name="connsiteX264" fmla="*/ 674085 w 840368"/>
                  <a:gd name="connsiteY264" fmla="*/ 326181 h 745449"/>
                  <a:gd name="connsiteX265" fmla="*/ 676388 w 840368"/>
                  <a:gd name="connsiteY265" fmla="*/ 328227 h 745449"/>
                  <a:gd name="connsiteX266" fmla="*/ 676644 w 840368"/>
                  <a:gd name="connsiteY266" fmla="*/ 327716 h 745449"/>
                  <a:gd name="connsiteX267" fmla="*/ 679713 w 840368"/>
                  <a:gd name="connsiteY267" fmla="*/ 326948 h 745449"/>
                  <a:gd name="connsiteX268" fmla="*/ 681760 w 840368"/>
                  <a:gd name="connsiteY268" fmla="*/ 325925 h 745449"/>
                  <a:gd name="connsiteX269" fmla="*/ 683039 w 840368"/>
                  <a:gd name="connsiteY269" fmla="*/ 325669 h 745449"/>
                  <a:gd name="connsiteX270" fmla="*/ 684062 w 840368"/>
                  <a:gd name="connsiteY270" fmla="*/ 327971 h 745449"/>
                  <a:gd name="connsiteX271" fmla="*/ 685342 w 840368"/>
                  <a:gd name="connsiteY271" fmla="*/ 328225 h 745449"/>
                  <a:gd name="connsiteX272" fmla="*/ 687388 w 840368"/>
                  <a:gd name="connsiteY272" fmla="*/ 327201 h 745449"/>
                  <a:gd name="connsiteX273" fmla="*/ 691481 w 840368"/>
                  <a:gd name="connsiteY273" fmla="*/ 325922 h 745449"/>
                  <a:gd name="connsiteX274" fmla="*/ 693016 w 840368"/>
                  <a:gd name="connsiteY274" fmla="*/ 325666 h 745449"/>
                  <a:gd name="connsiteX275" fmla="*/ 696598 w 840368"/>
                  <a:gd name="connsiteY275" fmla="*/ 326178 h 745449"/>
                  <a:gd name="connsiteX276" fmla="*/ 698133 w 840368"/>
                  <a:gd name="connsiteY276" fmla="*/ 325666 h 745449"/>
                  <a:gd name="connsiteX277" fmla="*/ 703505 w 840368"/>
                  <a:gd name="connsiteY277" fmla="*/ 322341 h 745449"/>
                  <a:gd name="connsiteX278" fmla="*/ 705295 w 840368"/>
                  <a:gd name="connsiteY278" fmla="*/ 321062 h 745449"/>
                  <a:gd name="connsiteX279" fmla="*/ 710923 w 840368"/>
                  <a:gd name="connsiteY279" fmla="*/ 317480 h 745449"/>
                  <a:gd name="connsiteX280" fmla="*/ 714761 w 840368"/>
                  <a:gd name="connsiteY280" fmla="*/ 317480 h 745449"/>
                  <a:gd name="connsiteX281" fmla="*/ 720133 w 840368"/>
                  <a:gd name="connsiteY281" fmla="*/ 318759 h 745449"/>
                  <a:gd name="connsiteX282" fmla="*/ 721668 w 840368"/>
                  <a:gd name="connsiteY282" fmla="*/ 318248 h 745449"/>
                  <a:gd name="connsiteX283" fmla="*/ 722947 w 840368"/>
                  <a:gd name="connsiteY283" fmla="*/ 317480 h 745449"/>
                  <a:gd name="connsiteX284" fmla="*/ 723714 w 840368"/>
                  <a:gd name="connsiteY284" fmla="*/ 315689 h 745449"/>
                  <a:gd name="connsiteX285" fmla="*/ 723714 w 840368"/>
                  <a:gd name="connsiteY285" fmla="*/ 311596 h 745449"/>
                  <a:gd name="connsiteX286" fmla="*/ 723970 w 840368"/>
                  <a:gd name="connsiteY286" fmla="*/ 309806 h 745449"/>
                  <a:gd name="connsiteX287" fmla="*/ 725249 w 840368"/>
                  <a:gd name="connsiteY287" fmla="*/ 308015 h 745449"/>
                  <a:gd name="connsiteX288" fmla="*/ 728063 w 840368"/>
                  <a:gd name="connsiteY288" fmla="*/ 306991 h 745449"/>
                  <a:gd name="connsiteX289" fmla="*/ 730110 w 840368"/>
                  <a:gd name="connsiteY289" fmla="*/ 305713 h 745449"/>
                  <a:gd name="connsiteX290" fmla="*/ 731133 w 840368"/>
                  <a:gd name="connsiteY290" fmla="*/ 304689 h 745449"/>
                  <a:gd name="connsiteX291" fmla="*/ 731645 w 840368"/>
                  <a:gd name="connsiteY291" fmla="*/ 301875 h 745449"/>
                  <a:gd name="connsiteX292" fmla="*/ 732668 w 840368"/>
                  <a:gd name="connsiteY292" fmla="*/ 301108 h 745449"/>
                  <a:gd name="connsiteX293" fmla="*/ 736250 w 840368"/>
                  <a:gd name="connsiteY293" fmla="*/ 301875 h 745449"/>
                  <a:gd name="connsiteX294" fmla="*/ 738040 w 840368"/>
                  <a:gd name="connsiteY294" fmla="*/ 301363 h 745449"/>
                  <a:gd name="connsiteX295" fmla="*/ 739064 w 840368"/>
                  <a:gd name="connsiteY295" fmla="*/ 299317 h 745449"/>
                  <a:gd name="connsiteX296" fmla="*/ 740087 w 840368"/>
                  <a:gd name="connsiteY296" fmla="*/ 299064 h 745449"/>
                  <a:gd name="connsiteX297" fmla="*/ 744692 w 840368"/>
                  <a:gd name="connsiteY297" fmla="*/ 298808 h 745449"/>
                  <a:gd name="connsiteX298" fmla="*/ 745971 w 840368"/>
                  <a:gd name="connsiteY298" fmla="*/ 297017 h 745449"/>
                  <a:gd name="connsiteX299" fmla="*/ 747762 w 840368"/>
                  <a:gd name="connsiteY299" fmla="*/ 299320 h 745449"/>
                  <a:gd name="connsiteX300" fmla="*/ 748017 w 840368"/>
                  <a:gd name="connsiteY300" fmla="*/ 301622 h 745449"/>
                  <a:gd name="connsiteX301" fmla="*/ 749808 w 840368"/>
                  <a:gd name="connsiteY301" fmla="*/ 303157 h 745449"/>
                  <a:gd name="connsiteX302" fmla="*/ 751087 w 840368"/>
                  <a:gd name="connsiteY302" fmla="*/ 309041 h 745449"/>
                  <a:gd name="connsiteX303" fmla="*/ 751599 w 840368"/>
                  <a:gd name="connsiteY303" fmla="*/ 309808 h 745449"/>
                  <a:gd name="connsiteX304" fmla="*/ 753645 w 840368"/>
                  <a:gd name="connsiteY304" fmla="*/ 311087 h 745449"/>
                  <a:gd name="connsiteX305" fmla="*/ 753901 w 840368"/>
                  <a:gd name="connsiteY305" fmla="*/ 313390 h 745449"/>
                  <a:gd name="connsiteX306" fmla="*/ 752878 w 840368"/>
                  <a:gd name="connsiteY306" fmla="*/ 314925 h 745449"/>
                  <a:gd name="connsiteX307" fmla="*/ 751599 w 840368"/>
                  <a:gd name="connsiteY307" fmla="*/ 319018 h 745449"/>
                  <a:gd name="connsiteX308" fmla="*/ 748529 w 840368"/>
                  <a:gd name="connsiteY308" fmla="*/ 323366 h 745449"/>
                  <a:gd name="connsiteX309" fmla="*/ 743157 w 840368"/>
                  <a:gd name="connsiteY309" fmla="*/ 327974 h 745449"/>
                  <a:gd name="connsiteX310" fmla="*/ 743157 w 840368"/>
                  <a:gd name="connsiteY310" fmla="*/ 329509 h 745449"/>
                  <a:gd name="connsiteX311" fmla="*/ 743668 w 840368"/>
                  <a:gd name="connsiteY311" fmla="*/ 332579 h 745449"/>
                  <a:gd name="connsiteX312" fmla="*/ 743668 w 840368"/>
                  <a:gd name="connsiteY312" fmla="*/ 335393 h 745449"/>
                  <a:gd name="connsiteX313" fmla="*/ 743157 w 840368"/>
                  <a:gd name="connsiteY313" fmla="*/ 337439 h 745449"/>
                  <a:gd name="connsiteX314" fmla="*/ 743413 w 840368"/>
                  <a:gd name="connsiteY314" fmla="*/ 338718 h 745449"/>
                  <a:gd name="connsiteX315" fmla="*/ 744692 w 840368"/>
                  <a:gd name="connsiteY315" fmla="*/ 339230 h 745449"/>
                  <a:gd name="connsiteX316" fmla="*/ 748017 w 840368"/>
                  <a:gd name="connsiteY316" fmla="*/ 339230 h 745449"/>
                  <a:gd name="connsiteX317" fmla="*/ 748273 w 840368"/>
                  <a:gd name="connsiteY317" fmla="*/ 340765 h 745449"/>
                  <a:gd name="connsiteX318" fmla="*/ 747506 w 840368"/>
                  <a:gd name="connsiteY318" fmla="*/ 348439 h 745449"/>
                  <a:gd name="connsiteX319" fmla="*/ 746482 w 840368"/>
                  <a:gd name="connsiteY319" fmla="*/ 351509 h 745449"/>
                  <a:gd name="connsiteX320" fmla="*/ 745203 w 840368"/>
                  <a:gd name="connsiteY320" fmla="*/ 354323 h 745449"/>
                  <a:gd name="connsiteX321" fmla="*/ 744436 w 840368"/>
                  <a:gd name="connsiteY321" fmla="*/ 356882 h 745449"/>
                  <a:gd name="connsiteX322" fmla="*/ 744436 w 840368"/>
                  <a:gd name="connsiteY322" fmla="*/ 358672 h 745449"/>
                  <a:gd name="connsiteX323" fmla="*/ 744948 w 840368"/>
                  <a:gd name="connsiteY323" fmla="*/ 360719 h 745449"/>
                  <a:gd name="connsiteX324" fmla="*/ 744692 w 840368"/>
                  <a:gd name="connsiteY324" fmla="*/ 363277 h 745449"/>
                  <a:gd name="connsiteX325" fmla="*/ 744180 w 840368"/>
                  <a:gd name="connsiteY325" fmla="*/ 365324 h 745449"/>
                  <a:gd name="connsiteX326" fmla="*/ 742645 w 840368"/>
                  <a:gd name="connsiteY326" fmla="*/ 366859 h 745449"/>
                  <a:gd name="connsiteX327" fmla="*/ 741110 w 840368"/>
                  <a:gd name="connsiteY327" fmla="*/ 368393 h 745449"/>
                  <a:gd name="connsiteX328" fmla="*/ 740854 w 840368"/>
                  <a:gd name="connsiteY328" fmla="*/ 370184 h 745449"/>
                  <a:gd name="connsiteX329" fmla="*/ 739831 w 840368"/>
                  <a:gd name="connsiteY329" fmla="*/ 370952 h 745449"/>
                  <a:gd name="connsiteX330" fmla="*/ 738552 w 840368"/>
                  <a:gd name="connsiteY330" fmla="*/ 373254 h 745449"/>
                  <a:gd name="connsiteX331" fmla="*/ 735738 w 840368"/>
                  <a:gd name="connsiteY331" fmla="*/ 373510 h 745449"/>
                  <a:gd name="connsiteX332" fmla="*/ 735482 w 840368"/>
                  <a:gd name="connsiteY332" fmla="*/ 375556 h 745449"/>
                  <a:gd name="connsiteX333" fmla="*/ 733947 w 840368"/>
                  <a:gd name="connsiteY333" fmla="*/ 376580 h 745449"/>
                  <a:gd name="connsiteX334" fmla="*/ 732668 w 840368"/>
                  <a:gd name="connsiteY334" fmla="*/ 378370 h 745449"/>
                  <a:gd name="connsiteX335" fmla="*/ 733436 w 840368"/>
                  <a:gd name="connsiteY335" fmla="*/ 380417 h 745449"/>
                  <a:gd name="connsiteX336" fmla="*/ 734971 w 840368"/>
                  <a:gd name="connsiteY336" fmla="*/ 380417 h 745449"/>
                  <a:gd name="connsiteX337" fmla="*/ 734971 w 840368"/>
                  <a:gd name="connsiteY337" fmla="*/ 381440 h 745449"/>
                  <a:gd name="connsiteX338" fmla="*/ 733947 w 840368"/>
                  <a:gd name="connsiteY338" fmla="*/ 382719 h 745449"/>
                  <a:gd name="connsiteX339" fmla="*/ 734203 w 840368"/>
                  <a:gd name="connsiteY339" fmla="*/ 384254 h 745449"/>
                  <a:gd name="connsiteX340" fmla="*/ 733436 w 840368"/>
                  <a:gd name="connsiteY340" fmla="*/ 385533 h 745449"/>
                  <a:gd name="connsiteX341" fmla="*/ 731901 w 840368"/>
                  <a:gd name="connsiteY341" fmla="*/ 386045 h 745449"/>
                  <a:gd name="connsiteX342" fmla="*/ 730366 w 840368"/>
                  <a:gd name="connsiteY342" fmla="*/ 389626 h 745449"/>
                  <a:gd name="connsiteX343" fmla="*/ 730110 w 840368"/>
                  <a:gd name="connsiteY343" fmla="*/ 391929 h 745449"/>
                  <a:gd name="connsiteX344" fmla="*/ 729343 w 840368"/>
                  <a:gd name="connsiteY344" fmla="*/ 392441 h 745449"/>
                  <a:gd name="connsiteX345" fmla="*/ 729598 w 840368"/>
                  <a:gd name="connsiteY345" fmla="*/ 393975 h 745449"/>
                  <a:gd name="connsiteX346" fmla="*/ 728319 w 840368"/>
                  <a:gd name="connsiteY346" fmla="*/ 395510 h 745449"/>
                  <a:gd name="connsiteX347" fmla="*/ 728319 w 840368"/>
                  <a:gd name="connsiteY347" fmla="*/ 397301 h 745449"/>
                  <a:gd name="connsiteX348" fmla="*/ 728575 w 840368"/>
                  <a:gd name="connsiteY348" fmla="*/ 398324 h 745449"/>
                  <a:gd name="connsiteX349" fmla="*/ 727040 w 840368"/>
                  <a:gd name="connsiteY349" fmla="*/ 399092 h 745449"/>
                  <a:gd name="connsiteX350" fmla="*/ 727296 w 840368"/>
                  <a:gd name="connsiteY350" fmla="*/ 401138 h 745449"/>
                  <a:gd name="connsiteX351" fmla="*/ 727808 w 840368"/>
                  <a:gd name="connsiteY351" fmla="*/ 402673 h 745449"/>
                  <a:gd name="connsiteX352" fmla="*/ 727552 w 840368"/>
                  <a:gd name="connsiteY352" fmla="*/ 403697 h 745449"/>
                  <a:gd name="connsiteX353" fmla="*/ 727552 w 840368"/>
                  <a:gd name="connsiteY353" fmla="*/ 405999 h 745449"/>
                  <a:gd name="connsiteX354" fmla="*/ 726017 w 840368"/>
                  <a:gd name="connsiteY354" fmla="*/ 406255 h 745449"/>
                  <a:gd name="connsiteX355" fmla="*/ 724994 w 840368"/>
                  <a:gd name="connsiteY355" fmla="*/ 407790 h 745449"/>
                  <a:gd name="connsiteX356" fmla="*/ 726017 w 840368"/>
                  <a:gd name="connsiteY356" fmla="*/ 410604 h 745449"/>
                  <a:gd name="connsiteX357" fmla="*/ 724994 w 840368"/>
                  <a:gd name="connsiteY357" fmla="*/ 413162 h 745449"/>
                  <a:gd name="connsiteX358" fmla="*/ 724482 w 840368"/>
                  <a:gd name="connsiteY358" fmla="*/ 414697 h 745449"/>
                  <a:gd name="connsiteX359" fmla="*/ 726017 w 840368"/>
                  <a:gd name="connsiteY359" fmla="*/ 414953 h 745449"/>
                  <a:gd name="connsiteX360" fmla="*/ 726529 w 840368"/>
                  <a:gd name="connsiteY360" fmla="*/ 416488 h 745449"/>
                  <a:gd name="connsiteX361" fmla="*/ 728831 w 840368"/>
                  <a:gd name="connsiteY361" fmla="*/ 416999 h 745449"/>
                  <a:gd name="connsiteX362" fmla="*/ 728063 w 840368"/>
                  <a:gd name="connsiteY362" fmla="*/ 418534 h 745449"/>
                  <a:gd name="connsiteX363" fmla="*/ 728575 w 840368"/>
                  <a:gd name="connsiteY363" fmla="*/ 421604 h 745449"/>
                  <a:gd name="connsiteX364" fmla="*/ 730622 w 840368"/>
                  <a:gd name="connsiteY364" fmla="*/ 423395 h 745449"/>
                  <a:gd name="connsiteX365" fmla="*/ 731133 w 840368"/>
                  <a:gd name="connsiteY365" fmla="*/ 424162 h 745449"/>
                  <a:gd name="connsiteX366" fmla="*/ 732924 w 840368"/>
                  <a:gd name="connsiteY366" fmla="*/ 425441 h 745449"/>
                  <a:gd name="connsiteX367" fmla="*/ 734971 w 840368"/>
                  <a:gd name="connsiteY367" fmla="*/ 426465 h 745449"/>
                  <a:gd name="connsiteX368" fmla="*/ 739064 w 840368"/>
                  <a:gd name="connsiteY368" fmla="*/ 426976 h 745449"/>
                  <a:gd name="connsiteX369" fmla="*/ 739064 w 840368"/>
                  <a:gd name="connsiteY369" fmla="*/ 428511 h 745449"/>
                  <a:gd name="connsiteX370" fmla="*/ 737785 w 840368"/>
                  <a:gd name="connsiteY370" fmla="*/ 430814 h 745449"/>
                  <a:gd name="connsiteX371" fmla="*/ 738296 w 840368"/>
                  <a:gd name="connsiteY371" fmla="*/ 432348 h 745449"/>
                  <a:gd name="connsiteX372" fmla="*/ 738552 w 840368"/>
                  <a:gd name="connsiteY372" fmla="*/ 434395 h 745449"/>
                  <a:gd name="connsiteX373" fmla="*/ 740343 w 840368"/>
                  <a:gd name="connsiteY373" fmla="*/ 434907 h 745449"/>
                  <a:gd name="connsiteX374" fmla="*/ 740854 w 840368"/>
                  <a:gd name="connsiteY374" fmla="*/ 436442 h 745449"/>
                  <a:gd name="connsiteX375" fmla="*/ 740599 w 840368"/>
                  <a:gd name="connsiteY375" fmla="*/ 438232 h 745449"/>
                  <a:gd name="connsiteX376" fmla="*/ 742389 w 840368"/>
                  <a:gd name="connsiteY376" fmla="*/ 439767 h 745449"/>
                  <a:gd name="connsiteX377" fmla="*/ 744692 w 840368"/>
                  <a:gd name="connsiteY377" fmla="*/ 442325 h 745449"/>
                  <a:gd name="connsiteX378" fmla="*/ 746227 w 840368"/>
                  <a:gd name="connsiteY378" fmla="*/ 446163 h 745449"/>
                  <a:gd name="connsiteX379" fmla="*/ 749296 w 840368"/>
                  <a:gd name="connsiteY379" fmla="*/ 445651 h 745449"/>
                  <a:gd name="connsiteX380" fmla="*/ 750576 w 840368"/>
                  <a:gd name="connsiteY380" fmla="*/ 447442 h 745449"/>
                  <a:gd name="connsiteX381" fmla="*/ 750064 w 840368"/>
                  <a:gd name="connsiteY381" fmla="*/ 450512 h 745449"/>
                  <a:gd name="connsiteX382" fmla="*/ 751087 w 840368"/>
                  <a:gd name="connsiteY382" fmla="*/ 452814 h 745449"/>
                  <a:gd name="connsiteX383" fmla="*/ 750576 w 840368"/>
                  <a:gd name="connsiteY383" fmla="*/ 453581 h 745449"/>
                  <a:gd name="connsiteX384" fmla="*/ 748529 w 840368"/>
                  <a:gd name="connsiteY384" fmla="*/ 454861 h 745449"/>
                  <a:gd name="connsiteX385" fmla="*/ 749041 w 840368"/>
                  <a:gd name="connsiteY385" fmla="*/ 455884 h 745449"/>
                  <a:gd name="connsiteX386" fmla="*/ 750064 w 840368"/>
                  <a:gd name="connsiteY386" fmla="*/ 456651 h 745449"/>
                  <a:gd name="connsiteX387" fmla="*/ 749552 w 840368"/>
                  <a:gd name="connsiteY387" fmla="*/ 457419 h 745449"/>
                  <a:gd name="connsiteX388" fmla="*/ 750064 w 840368"/>
                  <a:gd name="connsiteY388" fmla="*/ 458698 h 745449"/>
                  <a:gd name="connsiteX389" fmla="*/ 749808 w 840368"/>
                  <a:gd name="connsiteY389" fmla="*/ 459721 h 745449"/>
                  <a:gd name="connsiteX390" fmla="*/ 748529 w 840368"/>
                  <a:gd name="connsiteY390" fmla="*/ 461000 h 745449"/>
                  <a:gd name="connsiteX391" fmla="*/ 748785 w 840368"/>
                  <a:gd name="connsiteY391" fmla="*/ 462535 h 745449"/>
                  <a:gd name="connsiteX392" fmla="*/ 747762 w 840368"/>
                  <a:gd name="connsiteY392" fmla="*/ 463047 h 745449"/>
                  <a:gd name="connsiteX393" fmla="*/ 746994 w 840368"/>
                  <a:gd name="connsiteY393" fmla="*/ 464838 h 745449"/>
                  <a:gd name="connsiteX394" fmla="*/ 747250 w 840368"/>
                  <a:gd name="connsiteY394" fmla="*/ 465605 h 745449"/>
                  <a:gd name="connsiteX395" fmla="*/ 745715 w 840368"/>
                  <a:gd name="connsiteY395" fmla="*/ 469442 h 745449"/>
                  <a:gd name="connsiteX396" fmla="*/ 746482 w 840368"/>
                  <a:gd name="connsiteY396" fmla="*/ 471489 h 745449"/>
                  <a:gd name="connsiteX397" fmla="*/ 746227 w 840368"/>
                  <a:gd name="connsiteY397" fmla="*/ 473024 h 745449"/>
                  <a:gd name="connsiteX398" fmla="*/ 746994 w 840368"/>
                  <a:gd name="connsiteY398" fmla="*/ 475326 h 745449"/>
                  <a:gd name="connsiteX399" fmla="*/ 746227 w 840368"/>
                  <a:gd name="connsiteY399" fmla="*/ 476094 h 745449"/>
                  <a:gd name="connsiteX400" fmla="*/ 746994 w 840368"/>
                  <a:gd name="connsiteY400" fmla="*/ 477884 h 745449"/>
                  <a:gd name="connsiteX401" fmla="*/ 747250 w 840368"/>
                  <a:gd name="connsiteY401" fmla="*/ 479419 h 745449"/>
                  <a:gd name="connsiteX402" fmla="*/ 745971 w 840368"/>
                  <a:gd name="connsiteY402" fmla="*/ 481210 h 745449"/>
                  <a:gd name="connsiteX403" fmla="*/ 744692 w 840368"/>
                  <a:gd name="connsiteY403" fmla="*/ 481210 h 745449"/>
                  <a:gd name="connsiteX404" fmla="*/ 745459 w 840368"/>
                  <a:gd name="connsiteY404" fmla="*/ 483768 h 745449"/>
                  <a:gd name="connsiteX405" fmla="*/ 746482 w 840368"/>
                  <a:gd name="connsiteY405" fmla="*/ 483512 h 745449"/>
                  <a:gd name="connsiteX406" fmla="*/ 747250 w 840368"/>
                  <a:gd name="connsiteY406" fmla="*/ 485559 h 745449"/>
                  <a:gd name="connsiteX407" fmla="*/ 749041 w 840368"/>
                  <a:gd name="connsiteY407" fmla="*/ 485303 h 745449"/>
                  <a:gd name="connsiteX408" fmla="*/ 751599 w 840368"/>
                  <a:gd name="connsiteY408" fmla="*/ 485815 h 745449"/>
                  <a:gd name="connsiteX409" fmla="*/ 753390 w 840368"/>
                  <a:gd name="connsiteY409" fmla="*/ 485303 h 745449"/>
                  <a:gd name="connsiteX410" fmla="*/ 754157 w 840368"/>
                  <a:gd name="connsiteY410" fmla="*/ 486582 h 745449"/>
                  <a:gd name="connsiteX411" fmla="*/ 753134 w 840368"/>
                  <a:gd name="connsiteY411" fmla="*/ 490164 h 745449"/>
                  <a:gd name="connsiteX412" fmla="*/ 754157 w 840368"/>
                  <a:gd name="connsiteY412" fmla="*/ 490675 h 745449"/>
                  <a:gd name="connsiteX413" fmla="*/ 754413 w 840368"/>
                  <a:gd name="connsiteY413" fmla="*/ 494768 h 745449"/>
                  <a:gd name="connsiteX414" fmla="*/ 755948 w 840368"/>
                  <a:gd name="connsiteY414" fmla="*/ 496815 h 745449"/>
                  <a:gd name="connsiteX415" fmla="*/ 756971 w 840368"/>
                  <a:gd name="connsiteY415" fmla="*/ 498861 h 745449"/>
                  <a:gd name="connsiteX416" fmla="*/ 756459 w 840368"/>
                  <a:gd name="connsiteY416" fmla="*/ 499629 h 745449"/>
                  <a:gd name="connsiteX417" fmla="*/ 757227 w 840368"/>
                  <a:gd name="connsiteY417" fmla="*/ 501931 h 745449"/>
                  <a:gd name="connsiteX418" fmla="*/ 757994 w 840368"/>
                  <a:gd name="connsiteY418" fmla="*/ 501931 h 745449"/>
                  <a:gd name="connsiteX419" fmla="*/ 757994 w 840368"/>
                  <a:gd name="connsiteY419" fmla="*/ 503978 h 745449"/>
                  <a:gd name="connsiteX420" fmla="*/ 759273 w 840368"/>
                  <a:gd name="connsiteY420" fmla="*/ 503978 h 745449"/>
                  <a:gd name="connsiteX421" fmla="*/ 761064 w 840368"/>
                  <a:gd name="connsiteY421" fmla="*/ 505001 h 745449"/>
                  <a:gd name="connsiteX422" fmla="*/ 761832 w 840368"/>
                  <a:gd name="connsiteY422" fmla="*/ 504490 h 745449"/>
                  <a:gd name="connsiteX423" fmla="*/ 763878 w 840368"/>
                  <a:gd name="connsiteY423" fmla="*/ 504490 h 745449"/>
                  <a:gd name="connsiteX424" fmla="*/ 766436 w 840368"/>
                  <a:gd name="connsiteY424" fmla="*/ 507304 h 745449"/>
                  <a:gd name="connsiteX425" fmla="*/ 767204 w 840368"/>
                  <a:gd name="connsiteY425" fmla="*/ 508071 h 745449"/>
                  <a:gd name="connsiteX426" fmla="*/ 768739 w 840368"/>
                  <a:gd name="connsiteY426" fmla="*/ 508838 h 745449"/>
                  <a:gd name="connsiteX427" fmla="*/ 768995 w 840368"/>
                  <a:gd name="connsiteY427" fmla="*/ 509862 h 745449"/>
                  <a:gd name="connsiteX428" fmla="*/ 770530 w 840368"/>
                  <a:gd name="connsiteY428" fmla="*/ 510374 h 745449"/>
                  <a:gd name="connsiteX429" fmla="*/ 771553 w 840368"/>
                  <a:gd name="connsiteY429" fmla="*/ 509862 h 745449"/>
                  <a:gd name="connsiteX430" fmla="*/ 773088 w 840368"/>
                  <a:gd name="connsiteY430" fmla="*/ 511652 h 745449"/>
                  <a:gd name="connsiteX431" fmla="*/ 772064 w 840368"/>
                  <a:gd name="connsiteY431" fmla="*/ 513699 h 745449"/>
                  <a:gd name="connsiteX432" fmla="*/ 772832 w 840368"/>
                  <a:gd name="connsiteY432" fmla="*/ 515490 h 745449"/>
                  <a:gd name="connsiteX433" fmla="*/ 774878 w 840368"/>
                  <a:gd name="connsiteY433" fmla="*/ 515490 h 745449"/>
                  <a:gd name="connsiteX434" fmla="*/ 775646 w 840368"/>
                  <a:gd name="connsiteY434" fmla="*/ 516257 h 745449"/>
                  <a:gd name="connsiteX435" fmla="*/ 776158 w 840368"/>
                  <a:gd name="connsiteY435" fmla="*/ 520097 h 745449"/>
                  <a:gd name="connsiteX436" fmla="*/ 775902 w 840368"/>
                  <a:gd name="connsiteY436" fmla="*/ 521632 h 745449"/>
                  <a:gd name="connsiteX437" fmla="*/ 776925 w 840368"/>
                  <a:gd name="connsiteY437" fmla="*/ 524190 h 745449"/>
                  <a:gd name="connsiteX438" fmla="*/ 776413 w 840368"/>
                  <a:gd name="connsiteY438" fmla="*/ 524958 h 745449"/>
                  <a:gd name="connsiteX439" fmla="*/ 776669 w 840368"/>
                  <a:gd name="connsiteY439" fmla="*/ 526749 h 745449"/>
                  <a:gd name="connsiteX440" fmla="*/ 775134 w 840368"/>
                  <a:gd name="connsiteY440" fmla="*/ 528539 h 745449"/>
                  <a:gd name="connsiteX441" fmla="*/ 775646 w 840368"/>
                  <a:gd name="connsiteY441" fmla="*/ 530586 h 745449"/>
                  <a:gd name="connsiteX442" fmla="*/ 773855 w 840368"/>
                  <a:gd name="connsiteY442" fmla="*/ 530074 h 745449"/>
                  <a:gd name="connsiteX443" fmla="*/ 774878 w 840368"/>
                  <a:gd name="connsiteY443" fmla="*/ 531609 h 745449"/>
                  <a:gd name="connsiteX444" fmla="*/ 776413 w 840368"/>
                  <a:gd name="connsiteY444" fmla="*/ 533400 h 745449"/>
                  <a:gd name="connsiteX445" fmla="*/ 776925 w 840368"/>
                  <a:gd name="connsiteY445" fmla="*/ 534423 h 745449"/>
                  <a:gd name="connsiteX446" fmla="*/ 778204 w 840368"/>
                  <a:gd name="connsiteY446" fmla="*/ 534935 h 745449"/>
                  <a:gd name="connsiteX447" fmla="*/ 779227 w 840368"/>
                  <a:gd name="connsiteY447" fmla="*/ 533911 h 745449"/>
                  <a:gd name="connsiteX448" fmla="*/ 780762 w 840368"/>
                  <a:gd name="connsiteY448" fmla="*/ 535191 h 745449"/>
                  <a:gd name="connsiteX449" fmla="*/ 783576 w 840368"/>
                  <a:gd name="connsiteY449" fmla="*/ 535446 h 745449"/>
                  <a:gd name="connsiteX450" fmla="*/ 783321 w 840368"/>
                  <a:gd name="connsiteY450" fmla="*/ 536470 h 745449"/>
                  <a:gd name="connsiteX451" fmla="*/ 786902 w 840368"/>
                  <a:gd name="connsiteY451" fmla="*/ 536981 h 745449"/>
                  <a:gd name="connsiteX452" fmla="*/ 787158 w 840368"/>
                  <a:gd name="connsiteY452" fmla="*/ 538260 h 745449"/>
                  <a:gd name="connsiteX453" fmla="*/ 788181 w 840368"/>
                  <a:gd name="connsiteY453" fmla="*/ 538516 h 745449"/>
                  <a:gd name="connsiteX454" fmla="*/ 789204 w 840368"/>
                  <a:gd name="connsiteY454" fmla="*/ 540307 h 745449"/>
                  <a:gd name="connsiteX455" fmla="*/ 788949 w 840368"/>
                  <a:gd name="connsiteY455" fmla="*/ 541842 h 745449"/>
                  <a:gd name="connsiteX456" fmla="*/ 789460 w 840368"/>
                  <a:gd name="connsiteY456" fmla="*/ 544144 h 745449"/>
                  <a:gd name="connsiteX457" fmla="*/ 788949 w 840368"/>
                  <a:gd name="connsiteY457" fmla="*/ 544400 h 745449"/>
                  <a:gd name="connsiteX458" fmla="*/ 789716 w 840368"/>
                  <a:gd name="connsiteY458" fmla="*/ 547470 h 745449"/>
                  <a:gd name="connsiteX459" fmla="*/ 787925 w 840368"/>
                  <a:gd name="connsiteY459" fmla="*/ 547214 h 745449"/>
                  <a:gd name="connsiteX460" fmla="*/ 786390 w 840368"/>
                  <a:gd name="connsiteY460" fmla="*/ 547982 h 745449"/>
                  <a:gd name="connsiteX461" fmla="*/ 784600 w 840368"/>
                  <a:gd name="connsiteY461" fmla="*/ 547982 h 745449"/>
                  <a:gd name="connsiteX462" fmla="*/ 784855 w 840368"/>
                  <a:gd name="connsiteY462" fmla="*/ 550284 h 745449"/>
                  <a:gd name="connsiteX463" fmla="*/ 786135 w 840368"/>
                  <a:gd name="connsiteY463" fmla="*/ 552075 h 745449"/>
                  <a:gd name="connsiteX464" fmla="*/ 785367 w 840368"/>
                  <a:gd name="connsiteY464" fmla="*/ 553098 h 745449"/>
                  <a:gd name="connsiteX465" fmla="*/ 784855 w 840368"/>
                  <a:gd name="connsiteY465" fmla="*/ 554633 h 745449"/>
                  <a:gd name="connsiteX466" fmla="*/ 785623 w 840368"/>
                  <a:gd name="connsiteY466" fmla="*/ 555656 h 745449"/>
                  <a:gd name="connsiteX467" fmla="*/ 784088 w 840368"/>
                  <a:gd name="connsiteY467" fmla="*/ 556679 h 745449"/>
                  <a:gd name="connsiteX468" fmla="*/ 783321 w 840368"/>
                  <a:gd name="connsiteY468" fmla="*/ 558726 h 745449"/>
                  <a:gd name="connsiteX469" fmla="*/ 783832 w 840368"/>
                  <a:gd name="connsiteY469" fmla="*/ 560005 h 745449"/>
                  <a:gd name="connsiteX470" fmla="*/ 782553 w 840368"/>
                  <a:gd name="connsiteY470" fmla="*/ 560773 h 745449"/>
                  <a:gd name="connsiteX471" fmla="*/ 782809 w 840368"/>
                  <a:gd name="connsiteY471" fmla="*/ 562307 h 745449"/>
                  <a:gd name="connsiteX472" fmla="*/ 781786 w 840368"/>
                  <a:gd name="connsiteY472" fmla="*/ 564098 h 745449"/>
                  <a:gd name="connsiteX473" fmla="*/ 781530 w 840368"/>
                  <a:gd name="connsiteY473" fmla="*/ 566145 h 745449"/>
                  <a:gd name="connsiteX474" fmla="*/ 780251 w 840368"/>
                  <a:gd name="connsiteY474" fmla="*/ 567680 h 745449"/>
                  <a:gd name="connsiteX475" fmla="*/ 779483 w 840368"/>
                  <a:gd name="connsiteY475" fmla="*/ 568959 h 745449"/>
                  <a:gd name="connsiteX476" fmla="*/ 778716 w 840368"/>
                  <a:gd name="connsiteY476" fmla="*/ 569215 h 745449"/>
                  <a:gd name="connsiteX477" fmla="*/ 777437 w 840368"/>
                  <a:gd name="connsiteY477" fmla="*/ 570750 h 745449"/>
                  <a:gd name="connsiteX478" fmla="*/ 776158 w 840368"/>
                  <a:gd name="connsiteY478" fmla="*/ 573819 h 745449"/>
                  <a:gd name="connsiteX479" fmla="*/ 776925 w 840368"/>
                  <a:gd name="connsiteY479" fmla="*/ 574587 h 745449"/>
                  <a:gd name="connsiteX480" fmla="*/ 776669 w 840368"/>
                  <a:gd name="connsiteY480" fmla="*/ 577145 h 745449"/>
                  <a:gd name="connsiteX481" fmla="*/ 776669 w 840368"/>
                  <a:gd name="connsiteY481" fmla="*/ 578680 h 745449"/>
                  <a:gd name="connsiteX482" fmla="*/ 778204 w 840368"/>
                  <a:gd name="connsiteY482" fmla="*/ 578936 h 745449"/>
                  <a:gd name="connsiteX483" fmla="*/ 781018 w 840368"/>
                  <a:gd name="connsiteY483" fmla="*/ 580471 h 745449"/>
                  <a:gd name="connsiteX484" fmla="*/ 783576 w 840368"/>
                  <a:gd name="connsiteY484" fmla="*/ 582517 h 745449"/>
                  <a:gd name="connsiteX485" fmla="*/ 795088 w 840368"/>
                  <a:gd name="connsiteY485" fmla="*/ 589169 h 745449"/>
                  <a:gd name="connsiteX486" fmla="*/ 797391 w 840368"/>
                  <a:gd name="connsiteY486" fmla="*/ 590703 h 745449"/>
                  <a:gd name="connsiteX487" fmla="*/ 800205 w 840368"/>
                  <a:gd name="connsiteY487" fmla="*/ 590959 h 745449"/>
                  <a:gd name="connsiteX488" fmla="*/ 803019 w 840368"/>
                  <a:gd name="connsiteY488" fmla="*/ 592494 h 745449"/>
                  <a:gd name="connsiteX489" fmla="*/ 809926 w 840368"/>
                  <a:gd name="connsiteY489" fmla="*/ 593518 h 745449"/>
                  <a:gd name="connsiteX490" fmla="*/ 814019 w 840368"/>
                  <a:gd name="connsiteY490" fmla="*/ 594029 h 745449"/>
                  <a:gd name="connsiteX491" fmla="*/ 823228 w 840368"/>
                  <a:gd name="connsiteY491" fmla="*/ 595308 h 745449"/>
                  <a:gd name="connsiteX492" fmla="*/ 828856 w 840368"/>
                  <a:gd name="connsiteY492" fmla="*/ 595820 h 745449"/>
                  <a:gd name="connsiteX493" fmla="*/ 830903 w 840368"/>
                  <a:gd name="connsiteY493" fmla="*/ 595564 h 745449"/>
                  <a:gd name="connsiteX494" fmla="*/ 837043 w 840368"/>
                  <a:gd name="connsiteY494" fmla="*/ 597099 h 745449"/>
                  <a:gd name="connsiteX495" fmla="*/ 839345 w 840368"/>
                  <a:gd name="connsiteY495" fmla="*/ 597866 h 745449"/>
                  <a:gd name="connsiteX496" fmla="*/ 839857 w 840368"/>
                  <a:gd name="connsiteY496" fmla="*/ 598634 h 745449"/>
                  <a:gd name="connsiteX497" fmla="*/ 840368 w 840368"/>
                  <a:gd name="connsiteY497" fmla="*/ 603494 h 745449"/>
                  <a:gd name="connsiteX498" fmla="*/ 840113 w 840368"/>
                  <a:gd name="connsiteY498" fmla="*/ 605797 h 745449"/>
                  <a:gd name="connsiteX499" fmla="*/ 837810 w 840368"/>
                  <a:gd name="connsiteY499" fmla="*/ 606820 h 745449"/>
                  <a:gd name="connsiteX500" fmla="*/ 835252 w 840368"/>
                  <a:gd name="connsiteY500" fmla="*/ 608355 h 745449"/>
                  <a:gd name="connsiteX501" fmla="*/ 832950 w 840368"/>
                  <a:gd name="connsiteY501" fmla="*/ 608867 h 745449"/>
                  <a:gd name="connsiteX502" fmla="*/ 829368 w 840368"/>
                  <a:gd name="connsiteY502" fmla="*/ 608611 h 745449"/>
                  <a:gd name="connsiteX503" fmla="*/ 826042 w 840368"/>
                  <a:gd name="connsiteY503" fmla="*/ 607076 h 745449"/>
                  <a:gd name="connsiteX504" fmla="*/ 823484 w 840368"/>
                  <a:gd name="connsiteY504" fmla="*/ 607332 h 745449"/>
                  <a:gd name="connsiteX505" fmla="*/ 812996 w 840368"/>
                  <a:gd name="connsiteY505" fmla="*/ 604262 h 745449"/>
                  <a:gd name="connsiteX506" fmla="*/ 810437 w 840368"/>
                  <a:gd name="connsiteY506" fmla="*/ 603750 h 745449"/>
                  <a:gd name="connsiteX507" fmla="*/ 805321 w 840368"/>
                  <a:gd name="connsiteY507" fmla="*/ 605797 h 745449"/>
                  <a:gd name="connsiteX508" fmla="*/ 799437 w 840368"/>
                  <a:gd name="connsiteY508" fmla="*/ 609634 h 745449"/>
                  <a:gd name="connsiteX509" fmla="*/ 792530 w 840368"/>
                  <a:gd name="connsiteY509" fmla="*/ 613727 h 745449"/>
                  <a:gd name="connsiteX510" fmla="*/ 783064 w 840368"/>
                  <a:gd name="connsiteY510" fmla="*/ 618076 h 745449"/>
                  <a:gd name="connsiteX511" fmla="*/ 774111 w 840368"/>
                  <a:gd name="connsiteY511" fmla="*/ 622425 h 745449"/>
                  <a:gd name="connsiteX512" fmla="*/ 763622 w 840368"/>
                  <a:gd name="connsiteY512" fmla="*/ 629076 h 745449"/>
                  <a:gd name="connsiteX513" fmla="*/ 756715 w 840368"/>
                  <a:gd name="connsiteY513" fmla="*/ 634449 h 745449"/>
                  <a:gd name="connsiteX514" fmla="*/ 749808 w 840368"/>
                  <a:gd name="connsiteY514" fmla="*/ 639821 h 745449"/>
                  <a:gd name="connsiteX515" fmla="*/ 748529 w 840368"/>
                  <a:gd name="connsiteY515" fmla="*/ 641356 h 745449"/>
                  <a:gd name="connsiteX516" fmla="*/ 746738 w 840368"/>
                  <a:gd name="connsiteY516" fmla="*/ 644682 h 745449"/>
                  <a:gd name="connsiteX517" fmla="*/ 755948 w 840368"/>
                  <a:gd name="connsiteY517" fmla="*/ 646216 h 745449"/>
                  <a:gd name="connsiteX518" fmla="*/ 756715 w 840368"/>
                  <a:gd name="connsiteY518" fmla="*/ 646472 h 745449"/>
                  <a:gd name="connsiteX519" fmla="*/ 755948 w 840368"/>
                  <a:gd name="connsiteY519" fmla="*/ 655426 h 745449"/>
                  <a:gd name="connsiteX520" fmla="*/ 755436 w 840368"/>
                  <a:gd name="connsiteY520" fmla="*/ 658496 h 745449"/>
                  <a:gd name="connsiteX521" fmla="*/ 754925 w 840368"/>
                  <a:gd name="connsiteY521" fmla="*/ 662589 h 745449"/>
                  <a:gd name="connsiteX522" fmla="*/ 753645 w 840368"/>
                  <a:gd name="connsiteY522" fmla="*/ 670263 h 745449"/>
                  <a:gd name="connsiteX523" fmla="*/ 755180 w 840368"/>
                  <a:gd name="connsiteY523" fmla="*/ 673845 h 745449"/>
                  <a:gd name="connsiteX524" fmla="*/ 759785 w 840368"/>
                  <a:gd name="connsiteY524" fmla="*/ 681264 h 745449"/>
                  <a:gd name="connsiteX525" fmla="*/ 761576 w 840368"/>
                  <a:gd name="connsiteY525" fmla="*/ 685357 h 745449"/>
                  <a:gd name="connsiteX526" fmla="*/ 752878 w 840368"/>
                  <a:gd name="connsiteY526" fmla="*/ 684078 h 745449"/>
                  <a:gd name="connsiteX527" fmla="*/ 752366 w 840368"/>
                  <a:gd name="connsiteY527" fmla="*/ 684845 h 745449"/>
                  <a:gd name="connsiteX528" fmla="*/ 748017 w 840368"/>
                  <a:gd name="connsiteY528" fmla="*/ 684078 h 745449"/>
                  <a:gd name="connsiteX529" fmla="*/ 743413 w 840368"/>
                  <a:gd name="connsiteY529" fmla="*/ 684078 h 745449"/>
                  <a:gd name="connsiteX530" fmla="*/ 743413 w 840368"/>
                  <a:gd name="connsiteY530" fmla="*/ 684845 h 745449"/>
                  <a:gd name="connsiteX531" fmla="*/ 745203 w 840368"/>
                  <a:gd name="connsiteY531" fmla="*/ 686124 h 745449"/>
                  <a:gd name="connsiteX532" fmla="*/ 745715 w 840368"/>
                  <a:gd name="connsiteY532" fmla="*/ 687659 h 745449"/>
                  <a:gd name="connsiteX533" fmla="*/ 744692 w 840368"/>
                  <a:gd name="connsiteY533" fmla="*/ 690473 h 745449"/>
                  <a:gd name="connsiteX534" fmla="*/ 740854 w 840368"/>
                  <a:gd name="connsiteY534" fmla="*/ 690729 h 745449"/>
                  <a:gd name="connsiteX535" fmla="*/ 738040 w 840368"/>
                  <a:gd name="connsiteY535" fmla="*/ 690473 h 745449"/>
                  <a:gd name="connsiteX536" fmla="*/ 729854 w 840368"/>
                  <a:gd name="connsiteY536" fmla="*/ 689450 h 745449"/>
                  <a:gd name="connsiteX537" fmla="*/ 730110 w 840368"/>
                  <a:gd name="connsiteY537" fmla="*/ 693543 h 745449"/>
                  <a:gd name="connsiteX538" fmla="*/ 729087 w 840368"/>
                  <a:gd name="connsiteY538" fmla="*/ 693543 h 745449"/>
                  <a:gd name="connsiteX539" fmla="*/ 727040 w 840368"/>
                  <a:gd name="connsiteY539" fmla="*/ 695334 h 745449"/>
                  <a:gd name="connsiteX540" fmla="*/ 722180 w 840368"/>
                  <a:gd name="connsiteY540" fmla="*/ 701218 h 745449"/>
                  <a:gd name="connsiteX541" fmla="*/ 714505 w 840368"/>
                  <a:gd name="connsiteY541" fmla="*/ 710683 h 745449"/>
                  <a:gd name="connsiteX542" fmla="*/ 708877 w 840368"/>
                  <a:gd name="connsiteY542" fmla="*/ 715288 h 745449"/>
                  <a:gd name="connsiteX543" fmla="*/ 701714 w 840368"/>
                  <a:gd name="connsiteY543" fmla="*/ 718613 h 745449"/>
                  <a:gd name="connsiteX544" fmla="*/ 695574 w 840368"/>
                  <a:gd name="connsiteY544" fmla="*/ 720148 h 745449"/>
                  <a:gd name="connsiteX545" fmla="*/ 684574 w 840368"/>
                  <a:gd name="connsiteY545" fmla="*/ 721172 h 745449"/>
                  <a:gd name="connsiteX546" fmla="*/ 676388 w 840368"/>
                  <a:gd name="connsiteY546" fmla="*/ 722962 h 745449"/>
                  <a:gd name="connsiteX547" fmla="*/ 671527 w 840368"/>
                  <a:gd name="connsiteY547" fmla="*/ 723218 h 745449"/>
                  <a:gd name="connsiteX548" fmla="*/ 656434 w 840368"/>
                  <a:gd name="connsiteY548" fmla="*/ 714009 h 745449"/>
                  <a:gd name="connsiteX549" fmla="*/ 654899 w 840368"/>
                  <a:gd name="connsiteY549" fmla="*/ 715032 h 745449"/>
                  <a:gd name="connsiteX550" fmla="*/ 654643 w 840368"/>
                  <a:gd name="connsiteY550" fmla="*/ 717590 h 745449"/>
                  <a:gd name="connsiteX551" fmla="*/ 654387 w 840368"/>
                  <a:gd name="connsiteY551" fmla="*/ 718102 h 745449"/>
                  <a:gd name="connsiteX552" fmla="*/ 652085 w 840368"/>
                  <a:gd name="connsiteY552" fmla="*/ 718102 h 745449"/>
                  <a:gd name="connsiteX553" fmla="*/ 651829 w 840368"/>
                  <a:gd name="connsiteY553" fmla="*/ 718613 h 745449"/>
                  <a:gd name="connsiteX554" fmla="*/ 649783 w 840368"/>
                  <a:gd name="connsiteY554" fmla="*/ 719893 h 745449"/>
                  <a:gd name="connsiteX555" fmla="*/ 649783 w 840368"/>
                  <a:gd name="connsiteY555" fmla="*/ 723218 h 745449"/>
                  <a:gd name="connsiteX556" fmla="*/ 650806 w 840368"/>
                  <a:gd name="connsiteY556" fmla="*/ 723218 h 745449"/>
                  <a:gd name="connsiteX557" fmla="*/ 650806 w 840368"/>
                  <a:gd name="connsiteY557" fmla="*/ 726544 h 745449"/>
                  <a:gd name="connsiteX558" fmla="*/ 649015 w 840368"/>
                  <a:gd name="connsiteY558" fmla="*/ 728590 h 745449"/>
                  <a:gd name="connsiteX559" fmla="*/ 649015 w 840368"/>
                  <a:gd name="connsiteY559" fmla="*/ 730637 h 745449"/>
                  <a:gd name="connsiteX560" fmla="*/ 648248 w 840368"/>
                  <a:gd name="connsiteY560" fmla="*/ 731660 h 745449"/>
                  <a:gd name="connsiteX561" fmla="*/ 648503 w 840368"/>
                  <a:gd name="connsiteY561" fmla="*/ 732684 h 745449"/>
                  <a:gd name="connsiteX562" fmla="*/ 643643 w 840368"/>
                  <a:gd name="connsiteY562" fmla="*/ 732939 h 745449"/>
                  <a:gd name="connsiteX563" fmla="*/ 642364 w 840368"/>
                  <a:gd name="connsiteY563" fmla="*/ 731916 h 745449"/>
                  <a:gd name="connsiteX564" fmla="*/ 640829 w 840368"/>
                  <a:gd name="connsiteY564" fmla="*/ 732428 h 745449"/>
                  <a:gd name="connsiteX565" fmla="*/ 639550 w 840368"/>
                  <a:gd name="connsiteY565" fmla="*/ 733963 h 745449"/>
                  <a:gd name="connsiteX566" fmla="*/ 638526 w 840368"/>
                  <a:gd name="connsiteY566" fmla="*/ 734193 h 745449"/>
                  <a:gd name="connsiteX567" fmla="*/ 636736 w 840368"/>
                  <a:gd name="connsiteY567" fmla="*/ 735984 h 745449"/>
                  <a:gd name="connsiteX568" fmla="*/ 634433 w 840368"/>
                  <a:gd name="connsiteY568" fmla="*/ 736521 h 745449"/>
                  <a:gd name="connsiteX569" fmla="*/ 632387 w 840368"/>
                  <a:gd name="connsiteY569" fmla="*/ 738030 h 745449"/>
                  <a:gd name="connsiteX570" fmla="*/ 624712 w 840368"/>
                  <a:gd name="connsiteY570" fmla="*/ 740588 h 745449"/>
                  <a:gd name="connsiteX571" fmla="*/ 622410 w 840368"/>
                  <a:gd name="connsiteY571" fmla="*/ 739565 h 745449"/>
                  <a:gd name="connsiteX572" fmla="*/ 615758 w 840368"/>
                  <a:gd name="connsiteY572" fmla="*/ 738030 h 745449"/>
                  <a:gd name="connsiteX573" fmla="*/ 612944 w 840368"/>
                  <a:gd name="connsiteY573" fmla="*/ 737774 h 745449"/>
                  <a:gd name="connsiteX574" fmla="*/ 608596 w 840368"/>
                  <a:gd name="connsiteY574" fmla="*/ 737774 h 745449"/>
                  <a:gd name="connsiteX575" fmla="*/ 606293 w 840368"/>
                  <a:gd name="connsiteY575" fmla="*/ 738030 h 745449"/>
                  <a:gd name="connsiteX576" fmla="*/ 603735 w 840368"/>
                  <a:gd name="connsiteY576" fmla="*/ 739054 h 745449"/>
                  <a:gd name="connsiteX577" fmla="*/ 600153 w 840368"/>
                  <a:gd name="connsiteY577" fmla="*/ 739821 h 745449"/>
                  <a:gd name="connsiteX578" fmla="*/ 595549 w 840368"/>
                  <a:gd name="connsiteY578" fmla="*/ 740358 h 745449"/>
                  <a:gd name="connsiteX579" fmla="*/ 592479 w 840368"/>
                  <a:gd name="connsiteY579" fmla="*/ 740102 h 745449"/>
                  <a:gd name="connsiteX580" fmla="*/ 586851 w 840368"/>
                  <a:gd name="connsiteY580" fmla="*/ 739821 h 745449"/>
                  <a:gd name="connsiteX581" fmla="*/ 577641 w 840368"/>
                  <a:gd name="connsiteY581" fmla="*/ 741126 h 745449"/>
                  <a:gd name="connsiteX582" fmla="*/ 575851 w 840368"/>
                  <a:gd name="connsiteY582" fmla="*/ 741381 h 745449"/>
                  <a:gd name="connsiteX583" fmla="*/ 574316 w 840368"/>
                  <a:gd name="connsiteY583" fmla="*/ 742149 h 745449"/>
                  <a:gd name="connsiteX584" fmla="*/ 570223 w 840368"/>
                  <a:gd name="connsiteY584" fmla="*/ 743402 h 745449"/>
                  <a:gd name="connsiteX585" fmla="*/ 567664 w 840368"/>
                  <a:gd name="connsiteY585" fmla="*/ 743658 h 745449"/>
                  <a:gd name="connsiteX586" fmla="*/ 562548 w 840368"/>
                  <a:gd name="connsiteY586" fmla="*/ 743172 h 745449"/>
                  <a:gd name="connsiteX587" fmla="*/ 560246 w 840368"/>
                  <a:gd name="connsiteY587" fmla="*/ 742635 h 745449"/>
                  <a:gd name="connsiteX588" fmla="*/ 554873 w 840368"/>
                  <a:gd name="connsiteY588" fmla="*/ 740358 h 745449"/>
                  <a:gd name="connsiteX589" fmla="*/ 552315 w 840368"/>
                  <a:gd name="connsiteY589" fmla="*/ 740358 h 745449"/>
                  <a:gd name="connsiteX590" fmla="*/ 548734 w 840368"/>
                  <a:gd name="connsiteY590" fmla="*/ 742379 h 745449"/>
                  <a:gd name="connsiteX591" fmla="*/ 547199 w 840368"/>
                  <a:gd name="connsiteY591" fmla="*/ 743172 h 745449"/>
                  <a:gd name="connsiteX592" fmla="*/ 544641 w 840368"/>
                  <a:gd name="connsiteY592" fmla="*/ 740102 h 745449"/>
                  <a:gd name="connsiteX593" fmla="*/ 544129 w 840368"/>
                  <a:gd name="connsiteY593" fmla="*/ 739821 h 745449"/>
                  <a:gd name="connsiteX594" fmla="*/ 541315 w 840368"/>
                  <a:gd name="connsiteY594" fmla="*/ 740588 h 745449"/>
                  <a:gd name="connsiteX595" fmla="*/ 541315 w 840368"/>
                  <a:gd name="connsiteY595" fmla="*/ 742916 h 745449"/>
                  <a:gd name="connsiteX596" fmla="*/ 539780 w 840368"/>
                  <a:gd name="connsiteY596" fmla="*/ 744170 h 745449"/>
                  <a:gd name="connsiteX597" fmla="*/ 536710 w 840368"/>
                  <a:gd name="connsiteY597" fmla="*/ 744963 h 745449"/>
                  <a:gd name="connsiteX598" fmla="*/ 533129 w 840368"/>
                  <a:gd name="connsiteY598" fmla="*/ 744963 h 745449"/>
                  <a:gd name="connsiteX599" fmla="*/ 532105 w 840368"/>
                  <a:gd name="connsiteY599" fmla="*/ 744426 h 745449"/>
                  <a:gd name="connsiteX600" fmla="*/ 531338 w 840368"/>
                  <a:gd name="connsiteY600" fmla="*/ 743402 h 745449"/>
                  <a:gd name="connsiteX601" fmla="*/ 529803 w 840368"/>
                  <a:gd name="connsiteY601" fmla="*/ 743172 h 745449"/>
                  <a:gd name="connsiteX602" fmla="*/ 528268 w 840368"/>
                  <a:gd name="connsiteY602" fmla="*/ 744170 h 745449"/>
                  <a:gd name="connsiteX603" fmla="*/ 527245 w 840368"/>
                  <a:gd name="connsiteY603" fmla="*/ 744170 h 745449"/>
                  <a:gd name="connsiteX604" fmla="*/ 526222 w 840368"/>
                  <a:gd name="connsiteY604" fmla="*/ 743402 h 745449"/>
                  <a:gd name="connsiteX605" fmla="*/ 522896 w 840368"/>
                  <a:gd name="connsiteY605" fmla="*/ 744170 h 745449"/>
                  <a:gd name="connsiteX606" fmla="*/ 522128 w 840368"/>
                  <a:gd name="connsiteY606" fmla="*/ 745449 h 745449"/>
                  <a:gd name="connsiteX607" fmla="*/ 520593 w 840368"/>
                  <a:gd name="connsiteY607" fmla="*/ 744170 h 745449"/>
                  <a:gd name="connsiteX608" fmla="*/ 519059 w 840368"/>
                  <a:gd name="connsiteY608" fmla="*/ 744170 h 745449"/>
                  <a:gd name="connsiteX609" fmla="*/ 519314 w 840368"/>
                  <a:gd name="connsiteY609" fmla="*/ 741612 h 745449"/>
                  <a:gd name="connsiteX610" fmla="*/ 517268 w 840368"/>
                  <a:gd name="connsiteY610" fmla="*/ 740588 h 745449"/>
                  <a:gd name="connsiteX611" fmla="*/ 517268 w 840368"/>
                  <a:gd name="connsiteY611" fmla="*/ 739054 h 745449"/>
                  <a:gd name="connsiteX612" fmla="*/ 516756 w 840368"/>
                  <a:gd name="connsiteY612" fmla="*/ 738311 h 745449"/>
                  <a:gd name="connsiteX613" fmla="*/ 518035 w 840368"/>
                  <a:gd name="connsiteY613" fmla="*/ 737544 h 745449"/>
                  <a:gd name="connsiteX614" fmla="*/ 518547 w 840368"/>
                  <a:gd name="connsiteY614" fmla="*/ 736521 h 745449"/>
                  <a:gd name="connsiteX615" fmla="*/ 519826 w 840368"/>
                  <a:gd name="connsiteY615" fmla="*/ 736240 h 745449"/>
                  <a:gd name="connsiteX616" fmla="*/ 521873 w 840368"/>
                  <a:gd name="connsiteY616" fmla="*/ 736777 h 745449"/>
                  <a:gd name="connsiteX617" fmla="*/ 521873 w 840368"/>
                  <a:gd name="connsiteY617" fmla="*/ 735498 h 745449"/>
                  <a:gd name="connsiteX618" fmla="*/ 519314 w 840368"/>
                  <a:gd name="connsiteY618" fmla="*/ 733707 h 745449"/>
                  <a:gd name="connsiteX619" fmla="*/ 518291 w 840368"/>
                  <a:gd name="connsiteY619" fmla="*/ 733425 h 745449"/>
                  <a:gd name="connsiteX620" fmla="*/ 517268 w 840368"/>
                  <a:gd name="connsiteY620" fmla="*/ 734193 h 745449"/>
                  <a:gd name="connsiteX621" fmla="*/ 515989 w 840368"/>
                  <a:gd name="connsiteY621" fmla="*/ 732939 h 745449"/>
                  <a:gd name="connsiteX622" fmla="*/ 515221 w 840368"/>
                  <a:gd name="connsiteY622" fmla="*/ 733425 h 745449"/>
                  <a:gd name="connsiteX623" fmla="*/ 513686 w 840368"/>
                  <a:gd name="connsiteY623" fmla="*/ 732172 h 745449"/>
                  <a:gd name="connsiteX624" fmla="*/ 513431 w 840368"/>
                  <a:gd name="connsiteY624" fmla="*/ 729358 h 745449"/>
                  <a:gd name="connsiteX625" fmla="*/ 513686 w 840368"/>
                  <a:gd name="connsiteY625" fmla="*/ 727797 h 745449"/>
                  <a:gd name="connsiteX626" fmla="*/ 512663 w 840368"/>
                  <a:gd name="connsiteY626" fmla="*/ 727286 h 745449"/>
                  <a:gd name="connsiteX627" fmla="*/ 511640 w 840368"/>
                  <a:gd name="connsiteY627" fmla="*/ 728053 h 745449"/>
                  <a:gd name="connsiteX628" fmla="*/ 509337 w 840368"/>
                  <a:gd name="connsiteY628" fmla="*/ 727797 h 745449"/>
                  <a:gd name="connsiteX629" fmla="*/ 507291 w 840368"/>
                  <a:gd name="connsiteY629" fmla="*/ 726518 h 745449"/>
                  <a:gd name="connsiteX630" fmla="*/ 506012 w 840368"/>
                  <a:gd name="connsiteY630" fmla="*/ 726518 h 745449"/>
                  <a:gd name="connsiteX631" fmla="*/ 502942 w 840368"/>
                  <a:gd name="connsiteY631" fmla="*/ 725239 h 745449"/>
                  <a:gd name="connsiteX632" fmla="*/ 501663 w 840368"/>
                  <a:gd name="connsiteY632" fmla="*/ 724983 h 745449"/>
                  <a:gd name="connsiteX633" fmla="*/ 500640 w 840368"/>
                  <a:gd name="connsiteY633" fmla="*/ 723704 h 745449"/>
                  <a:gd name="connsiteX634" fmla="*/ 501151 w 840368"/>
                  <a:gd name="connsiteY634" fmla="*/ 722169 h 745449"/>
                  <a:gd name="connsiteX635" fmla="*/ 500640 w 840368"/>
                  <a:gd name="connsiteY635" fmla="*/ 720123 h 745449"/>
                  <a:gd name="connsiteX636" fmla="*/ 499105 w 840368"/>
                  <a:gd name="connsiteY636" fmla="*/ 719355 h 745449"/>
                  <a:gd name="connsiteX637" fmla="*/ 497825 w 840368"/>
                  <a:gd name="connsiteY637" fmla="*/ 719355 h 745449"/>
                  <a:gd name="connsiteX638" fmla="*/ 496802 w 840368"/>
                  <a:gd name="connsiteY638" fmla="*/ 718588 h 745449"/>
                  <a:gd name="connsiteX639" fmla="*/ 495267 w 840368"/>
                  <a:gd name="connsiteY639" fmla="*/ 718332 h 745449"/>
                  <a:gd name="connsiteX640" fmla="*/ 494756 w 840368"/>
                  <a:gd name="connsiteY640" fmla="*/ 717820 h 745449"/>
                  <a:gd name="connsiteX641" fmla="*/ 493221 w 840368"/>
                  <a:gd name="connsiteY641" fmla="*/ 717309 h 745449"/>
                  <a:gd name="connsiteX642" fmla="*/ 493221 w 840368"/>
                  <a:gd name="connsiteY642" fmla="*/ 716541 h 745449"/>
                  <a:gd name="connsiteX643" fmla="*/ 491430 w 840368"/>
                  <a:gd name="connsiteY643" fmla="*/ 716285 h 745449"/>
                  <a:gd name="connsiteX644" fmla="*/ 489639 w 840368"/>
                  <a:gd name="connsiteY644" fmla="*/ 715006 h 745449"/>
                  <a:gd name="connsiteX645" fmla="*/ 487337 w 840368"/>
                  <a:gd name="connsiteY645" fmla="*/ 715518 h 745449"/>
                  <a:gd name="connsiteX646" fmla="*/ 486058 w 840368"/>
                  <a:gd name="connsiteY646" fmla="*/ 715006 h 745449"/>
                  <a:gd name="connsiteX647" fmla="*/ 485802 w 840368"/>
                  <a:gd name="connsiteY647" fmla="*/ 713727 h 745449"/>
                  <a:gd name="connsiteX648" fmla="*/ 484011 w 840368"/>
                  <a:gd name="connsiteY648" fmla="*/ 713983 h 745449"/>
                  <a:gd name="connsiteX649" fmla="*/ 482476 w 840368"/>
                  <a:gd name="connsiteY649" fmla="*/ 712960 h 745449"/>
                  <a:gd name="connsiteX650" fmla="*/ 484523 w 840368"/>
                  <a:gd name="connsiteY650" fmla="*/ 710658 h 745449"/>
                  <a:gd name="connsiteX651" fmla="*/ 482732 w 840368"/>
                  <a:gd name="connsiteY651" fmla="*/ 709890 h 745449"/>
                  <a:gd name="connsiteX652" fmla="*/ 482476 w 840368"/>
                  <a:gd name="connsiteY652" fmla="*/ 711169 h 745449"/>
                  <a:gd name="connsiteX653" fmla="*/ 481453 w 840368"/>
                  <a:gd name="connsiteY653" fmla="*/ 711425 h 745449"/>
                  <a:gd name="connsiteX654" fmla="*/ 479662 w 840368"/>
                  <a:gd name="connsiteY654" fmla="*/ 711169 h 745449"/>
                  <a:gd name="connsiteX655" fmla="*/ 478383 w 840368"/>
                  <a:gd name="connsiteY655" fmla="*/ 710658 h 745449"/>
                  <a:gd name="connsiteX656" fmla="*/ 477104 w 840368"/>
                  <a:gd name="connsiteY656" fmla="*/ 710658 h 745449"/>
                  <a:gd name="connsiteX657" fmla="*/ 474802 w 840368"/>
                  <a:gd name="connsiteY657" fmla="*/ 709122 h 745449"/>
                  <a:gd name="connsiteX658" fmla="*/ 473267 w 840368"/>
                  <a:gd name="connsiteY658" fmla="*/ 709890 h 745449"/>
                  <a:gd name="connsiteX659" fmla="*/ 472243 w 840368"/>
                  <a:gd name="connsiteY659" fmla="*/ 709122 h 745449"/>
                  <a:gd name="connsiteX660" fmla="*/ 471476 w 840368"/>
                  <a:gd name="connsiteY660" fmla="*/ 707843 h 745449"/>
                  <a:gd name="connsiteX661" fmla="*/ 470965 w 840368"/>
                  <a:gd name="connsiteY661" fmla="*/ 706564 h 745449"/>
                  <a:gd name="connsiteX662" fmla="*/ 471732 w 840368"/>
                  <a:gd name="connsiteY662" fmla="*/ 704774 h 745449"/>
                  <a:gd name="connsiteX663" fmla="*/ 470709 w 840368"/>
                  <a:gd name="connsiteY663" fmla="*/ 703494 h 745449"/>
                  <a:gd name="connsiteX664" fmla="*/ 469174 w 840368"/>
                  <a:gd name="connsiteY664" fmla="*/ 703494 h 745449"/>
                  <a:gd name="connsiteX665" fmla="*/ 467383 w 840368"/>
                  <a:gd name="connsiteY665" fmla="*/ 702983 h 745449"/>
                  <a:gd name="connsiteX666" fmla="*/ 465848 w 840368"/>
                  <a:gd name="connsiteY666" fmla="*/ 704006 h 745449"/>
                  <a:gd name="connsiteX667" fmla="*/ 464313 w 840368"/>
                  <a:gd name="connsiteY667" fmla="*/ 703494 h 745449"/>
                  <a:gd name="connsiteX668" fmla="*/ 462522 w 840368"/>
                  <a:gd name="connsiteY668" fmla="*/ 701704 h 745449"/>
                  <a:gd name="connsiteX669" fmla="*/ 461243 w 840368"/>
                  <a:gd name="connsiteY669" fmla="*/ 702727 h 745449"/>
                  <a:gd name="connsiteX670" fmla="*/ 459197 w 840368"/>
                  <a:gd name="connsiteY670" fmla="*/ 701192 h 745449"/>
                  <a:gd name="connsiteX671" fmla="*/ 457662 w 840368"/>
                  <a:gd name="connsiteY671" fmla="*/ 701704 h 745449"/>
                  <a:gd name="connsiteX672" fmla="*/ 457406 w 840368"/>
                  <a:gd name="connsiteY672" fmla="*/ 699657 h 745449"/>
                  <a:gd name="connsiteX673" fmla="*/ 455615 w 840368"/>
                  <a:gd name="connsiteY673" fmla="*/ 698378 h 745449"/>
                  <a:gd name="connsiteX674" fmla="*/ 456383 w 840368"/>
                  <a:gd name="connsiteY674" fmla="*/ 696331 h 745449"/>
                  <a:gd name="connsiteX675" fmla="*/ 455104 w 840368"/>
                  <a:gd name="connsiteY675" fmla="*/ 696587 h 745449"/>
                  <a:gd name="connsiteX676" fmla="*/ 454336 w 840368"/>
                  <a:gd name="connsiteY676" fmla="*/ 695564 h 745449"/>
                  <a:gd name="connsiteX677" fmla="*/ 455615 w 840368"/>
                  <a:gd name="connsiteY677" fmla="*/ 691983 h 745449"/>
                  <a:gd name="connsiteX678" fmla="*/ 454336 w 840368"/>
                  <a:gd name="connsiteY678" fmla="*/ 689936 h 745449"/>
                  <a:gd name="connsiteX679" fmla="*/ 454336 w 840368"/>
                  <a:gd name="connsiteY679" fmla="*/ 688145 h 745449"/>
                  <a:gd name="connsiteX680" fmla="*/ 452290 w 840368"/>
                  <a:gd name="connsiteY680" fmla="*/ 685843 h 745449"/>
                  <a:gd name="connsiteX681" fmla="*/ 453313 w 840368"/>
                  <a:gd name="connsiteY681" fmla="*/ 681494 h 745449"/>
                  <a:gd name="connsiteX682" fmla="*/ 451522 w 840368"/>
                  <a:gd name="connsiteY682" fmla="*/ 681238 h 745449"/>
                  <a:gd name="connsiteX683" fmla="*/ 449476 w 840368"/>
                  <a:gd name="connsiteY683" fmla="*/ 679703 h 745449"/>
                  <a:gd name="connsiteX684" fmla="*/ 448964 w 840368"/>
                  <a:gd name="connsiteY684" fmla="*/ 678424 h 745449"/>
                  <a:gd name="connsiteX685" fmla="*/ 448708 w 840368"/>
                  <a:gd name="connsiteY685" fmla="*/ 676889 h 745449"/>
                  <a:gd name="connsiteX686" fmla="*/ 450243 w 840368"/>
                  <a:gd name="connsiteY686" fmla="*/ 675610 h 745449"/>
                  <a:gd name="connsiteX687" fmla="*/ 450499 w 840368"/>
                  <a:gd name="connsiteY687" fmla="*/ 673308 h 745449"/>
                  <a:gd name="connsiteX688" fmla="*/ 449220 w 840368"/>
                  <a:gd name="connsiteY688" fmla="*/ 670494 h 745449"/>
                  <a:gd name="connsiteX689" fmla="*/ 449476 w 840368"/>
                  <a:gd name="connsiteY689" fmla="*/ 669470 h 745449"/>
                  <a:gd name="connsiteX690" fmla="*/ 450499 w 840368"/>
                  <a:gd name="connsiteY690" fmla="*/ 667961 h 745449"/>
                  <a:gd name="connsiteX691" fmla="*/ 451010 w 840368"/>
                  <a:gd name="connsiteY691" fmla="*/ 665403 h 745449"/>
                  <a:gd name="connsiteX692" fmla="*/ 450499 w 840368"/>
                  <a:gd name="connsiteY692" fmla="*/ 662589 h 745449"/>
                  <a:gd name="connsiteX693" fmla="*/ 452545 w 840368"/>
                  <a:gd name="connsiteY693" fmla="*/ 661028 h 745449"/>
                  <a:gd name="connsiteX694" fmla="*/ 453057 w 840368"/>
                  <a:gd name="connsiteY694" fmla="*/ 658470 h 745449"/>
                  <a:gd name="connsiteX695" fmla="*/ 454080 w 840368"/>
                  <a:gd name="connsiteY695" fmla="*/ 656424 h 745449"/>
                  <a:gd name="connsiteX696" fmla="*/ 454080 w 840368"/>
                  <a:gd name="connsiteY696" fmla="*/ 654889 h 745449"/>
                  <a:gd name="connsiteX697" fmla="*/ 457150 w 840368"/>
                  <a:gd name="connsiteY697" fmla="*/ 651844 h 745449"/>
                  <a:gd name="connsiteX698" fmla="*/ 459964 w 840368"/>
                  <a:gd name="connsiteY698" fmla="*/ 648237 h 745449"/>
                  <a:gd name="connsiteX699" fmla="*/ 460987 w 840368"/>
                  <a:gd name="connsiteY699" fmla="*/ 645961 h 745449"/>
                  <a:gd name="connsiteX700" fmla="*/ 461755 w 840368"/>
                  <a:gd name="connsiteY700" fmla="*/ 643402 h 745449"/>
                  <a:gd name="connsiteX701" fmla="*/ 461755 w 840368"/>
                  <a:gd name="connsiteY701" fmla="*/ 638030 h 745449"/>
                  <a:gd name="connsiteX702" fmla="*/ 460732 w 840368"/>
                  <a:gd name="connsiteY702" fmla="*/ 635984 h 745449"/>
                  <a:gd name="connsiteX703" fmla="*/ 458941 w 840368"/>
                  <a:gd name="connsiteY703" fmla="*/ 635216 h 745449"/>
                  <a:gd name="connsiteX704" fmla="*/ 451266 w 840368"/>
                  <a:gd name="connsiteY704" fmla="*/ 635446 h 745449"/>
                  <a:gd name="connsiteX705" fmla="*/ 445127 w 840368"/>
                  <a:gd name="connsiteY705" fmla="*/ 635446 h 745449"/>
                  <a:gd name="connsiteX706" fmla="*/ 444359 w 840368"/>
                  <a:gd name="connsiteY706" fmla="*/ 634193 h 745449"/>
                  <a:gd name="connsiteX707" fmla="*/ 440778 w 840368"/>
                  <a:gd name="connsiteY707" fmla="*/ 632658 h 745449"/>
                  <a:gd name="connsiteX708" fmla="*/ 436940 w 840368"/>
                  <a:gd name="connsiteY708" fmla="*/ 629588 h 745449"/>
                  <a:gd name="connsiteX709" fmla="*/ 434126 w 840368"/>
                  <a:gd name="connsiteY709" fmla="*/ 626774 h 745449"/>
                  <a:gd name="connsiteX710" fmla="*/ 431056 w 840368"/>
                  <a:gd name="connsiteY710" fmla="*/ 625469 h 745449"/>
                  <a:gd name="connsiteX711" fmla="*/ 429010 w 840368"/>
                  <a:gd name="connsiteY711" fmla="*/ 625239 h 745449"/>
                  <a:gd name="connsiteX712" fmla="*/ 425940 w 840368"/>
                  <a:gd name="connsiteY712" fmla="*/ 625239 h 745449"/>
                  <a:gd name="connsiteX713" fmla="*/ 423894 w 840368"/>
                  <a:gd name="connsiteY713" fmla="*/ 623960 h 745449"/>
                  <a:gd name="connsiteX714" fmla="*/ 421847 w 840368"/>
                  <a:gd name="connsiteY714" fmla="*/ 623448 h 745449"/>
                  <a:gd name="connsiteX715" fmla="*/ 418010 w 840368"/>
                  <a:gd name="connsiteY715" fmla="*/ 621402 h 745449"/>
                  <a:gd name="connsiteX716" fmla="*/ 414428 w 840368"/>
                  <a:gd name="connsiteY716" fmla="*/ 618332 h 745449"/>
                  <a:gd name="connsiteX717" fmla="*/ 410847 w 840368"/>
                  <a:gd name="connsiteY717" fmla="*/ 615774 h 745449"/>
                  <a:gd name="connsiteX718" fmla="*/ 406498 w 840368"/>
                  <a:gd name="connsiteY718" fmla="*/ 612448 h 745449"/>
                  <a:gd name="connsiteX719" fmla="*/ 403940 w 840368"/>
                  <a:gd name="connsiteY719" fmla="*/ 610402 h 745449"/>
                  <a:gd name="connsiteX720" fmla="*/ 394730 w 840368"/>
                  <a:gd name="connsiteY720" fmla="*/ 604774 h 745449"/>
                  <a:gd name="connsiteX721" fmla="*/ 392172 w 840368"/>
                  <a:gd name="connsiteY721" fmla="*/ 601960 h 745449"/>
                  <a:gd name="connsiteX722" fmla="*/ 391405 w 840368"/>
                  <a:gd name="connsiteY722" fmla="*/ 598890 h 745449"/>
                  <a:gd name="connsiteX723" fmla="*/ 392172 w 840368"/>
                  <a:gd name="connsiteY723" fmla="*/ 596076 h 745449"/>
                  <a:gd name="connsiteX724" fmla="*/ 392939 w 840368"/>
                  <a:gd name="connsiteY724" fmla="*/ 588913 h 745449"/>
                  <a:gd name="connsiteX725" fmla="*/ 393963 w 840368"/>
                  <a:gd name="connsiteY725" fmla="*/ 587378 h 745449"/>
                  <a:gd name="connsiteX726" fmla="*/ 394986 w 840368"/>
                  <a:gd name="connsiteY726" fmla="*/ 584564 h 745449"/>
                  <a:gd name="connsiteX727" fmla="*/ 397032 w 840368"/>
                  <a:gd name="connsiteY727" fmla="*/ 583796 h 745449"/>
                  <a:gd name="connsiteX728" fmla="*/ 399591 w 840368"/>
                  <a:gd name="connsiteY728" fmla="*/ 583796 h 745449"/>
                  <a:gd name="connsiteX729" fmla="*/ 401381 w 840368"/>
                  <a:gd name="connsiteY729" fmla="*/ 582773 h 745449"/>
                  <a:gd name="connsiteX730" fmla="*/ 402660 w 840368"/>
                  <a:gd name="connsiteY730" fmla="*/ 581238 h 745449"/>
                  <a:gd name="connsiteX731" fmla="*/ 403172 w 840368"/>
                  <a:gd name="connsiteY731" fmla="*/ 578936 h 745449"/>
                  <a:gd name="connsiteX732" fmla="*/ 404707 w 840368"/>
                  <a:gd name="connsiteY732" fmla="*/ 575866 h 745449"/>
                  <a:gd name="connsiteX733" fmla="*/ 405986 w 840368"/>
                  <a:gd name="connsiteY733" fmla="*/ 574305 h 745449"/>
                  <a:gd name="connsiteX734" fmla="*/ 407777 w 840368"/>
                  <a:gd name="connsiteY734" fmla="*/ 573819 h 745449"/>
                  <a:gd name="connsiteX735" fmla="*/ 410591 w 840368"/>
                  <a:gd name="connsiteY735" fmla="*/ 569215 h 745449"/>
                  <a:gd name="connsiteX736" fmla="*/ 410847 w 840368"/>
                  <a:gd name="connsiteY736" fmla="*/ 567424 h 745449"/>
                  <a:gd name="connsiteX737" fmla="*/ 409568 w 840368"/>
                  <a:gd name="connsiteY737" fmla="*/ 565633 h 745449"/>
                  <a:gd name="connsiteX738" fmla="*/ 407521 w 840368"/>
                  <a:gd name="connsiteY738" fmla="*/ 563842 h 745449"/>
                  <a:gd name="connsiteX739" fmla="*/ 407265 w 840368"/>
                  <a:gd name="connsiteY739" fmla="*/ 562819 h 745449"/>
                  <a:gd name="connsiteX740" fmla="*/ 405219 w 840368"/>
                  <a:gd name="connsiteY740" fmla="*/ 562307 h 745449"/>
                  <a:gd name="connsiteX741" fmla="*/ 403940 w 840368"/>
                  <a:gd name="connsiteY741" fmla="*/ 561284 h 745449"/>
                  <a:gd name="connsiteX742" fmla="*/ 403684 w 840368"/>
                  <a:gd name="connsiteY742" fmla="*/ 557933 h 745449"/>
                  <a:gd name="connsiteX743" fmla="*/ 403684 w 840368"/>
                  <a:gd name="connsiteY743" fmla="*/ 553865 h 745449"/>
                  <a:gd name="connsiteX744" fmla="*/ 403428 w 840368"/>
                  <a:gd name="connsiteY744" fmla="*/ 552075 h 745449"/>
                  <a:gd name="connsiteX745" fmla="*/ 402405 w 840368"/>
                  <a:gd name="connsiteY745" fmla="*/ 550770 h 745449"/>
                  <a:gd name="connsiteX746" fmla="*/ 401126 w 840368"/>
                  <a:gd name="connsiteY746" fmla="*/ 547189 h 745449"/>
                  <a:gd name="connsiteX747" fmla="*/ 400358 w 840368"/>
                  <a:gd name="connsiteY747" fmla="*/ 545423 h 745449"/>
                  <a:gd name="connsiteX748" fmla="*/ 398567 w 840368"/>
                  <a:gd name="connsiteY748" fmla="*/ 544656 h 745449"/>
                  <a:gd name="connsiteX749" fmla="*/ 398056 w 840368"/>
                  <a:gd name="connsiteY749" fmla="*/ 543377 h 745449"/>
                  <a:gd name="connsiteX750" fmla="*/ 399335 w 840368"/>
                  <a:gd name="connsiteY750" fmla="*/ 540307 h 745449"/>
                  <a:gd name="connsiteX751" fmla="*/ 396265 w 840368"/>
                  <a:gd name="connsiteY751" fmla="*/ 539540 h 745449"/>
                  <a:gd name="connsiteX752" fmla="*/ 394219 w 840368"/>
                  <a:gd name="connsiteY752" fmla="*/ 540307 h 745449"/>
                  <a:gd name="connsiteX753" fmla="*/ 390381 w 840368"/>
                  <a:gd name="connsiteY753" fmla="*/ 540563 h 745449"/>
                  <a:gd name="connsiteX754" fmla="*/ 388335 w 840368"/>
                  <a:gd name="connsiteY754" fmla="*/ 541330 h 745449"/>
                  <a:gd name="connsiteX755" fmla="*/ 386288 w 840368"/>
                  <a:gd name="connsiteY755" fmla="*/ 541586 h 745449"/>
                  <a:gd name="connsiteX756" fmla="*/ 385265 w 840368"/>
                  <a:gd name="connsiteY756" fmla="*/ 541330 h 745449"/>
                  <a:gd name="connsiteX757" fmla="*/ 383986 w 840368"/>
                  <a:gd name="connsiteY757" fmla="*/ 539028 h 745449"/>
                  <a:gd name="connsiteX758" fmla="*/ 383218 w 840368"/>
                  <a:gd name="connsiteY758" fmla="*/ 538516 h 745449"/>
                  <a:gd name="connsiteX759" fmla="*/ 379381 w 840368"/>
                  <a:gd name="connsiteY759" fmla="*/ 538516 h 745449"/>
                  <a:gd name="connsiteX760" fmla="*/ 374776 w 840368"/>
                  <a:gd name="connsiteY760" fmla="*/ 536981 h 745449"/>
                  <a:gd name="connsiteX761" fmla="*/ 372474 w 840368"/>
                  <a:gd name="connsiteY761" fmla="*/ 535191 h 745449"/>
                  <a:gd name="connsiteX762" fmla="*/ 371450 w 840368"/>
                  <a:gd name="connsiteY762" fmla="*/ 534935 h 745449"/>
                  <a:gd name="connsiteX763" fmla="*/ 369404 w 840368"/>
                  <a:gd name="connsiteY763" fmla="*/ 535191 h 745449"/>
                  <a:gd name="connsiteX764" fmla="*/ 367613 w 840368"/>
                  <a:gd name="connsiteY764" fmla="*/ 536725 h 745449"/>
                  <a:gd name="connsiteX765" fmla="*/ 365311 w 840368"/>
                  <a:gd name="connsiteY765" fmla="*/ 538005 h 745449"/>
                  <a:gd name="connsiteX766" fmla="*/ 361985 w 840368"/>
                  <a:gd name="connsiteY766" fmla="*/ 538260 h 745449"/>
                  <a:gd name="connsiteX767" fmla="*/ 359171 w 840368"/>
                  <a:gd name="connsiteY767" fmla="*/ 537749 h 745449"/>
                  <a:gd name="connsiteX768" fmla="*/ 357636 w 840368"/>
                  <a:gd name="connsiteY768" fmla="*/ 536214 h 745449"/>
                  <a:gd name="connsiteX769" fmla="*/ 356613 w 840368"/>
                  <a:gd name="connsiteY769" fmla="*/ 534423 h 745449"/>
                  <a:gd name="connsiteX770" fmla="*/ 354311 w 840368"/>
                  <a:gd name="connsiteY770" fmla="*/ 533144 h 745449"/>
                  <a:gd name="connsiteX771" fmla="*/ 350729 w 840368"/>
                  <a:gd name="connsiteY771" fmla="*/ 532632 h 745449"/>
                  <a:gd name="connsiteX772" fmla="*/ 347403 w 840368"/>
                  <a:gd name="connsiteY772" fmla="*/ 533656 h 745449"/>
                  <a:gd name="connsiteX773" fmla="*/ 345868 w 840368"/>
                  <a:gd name="connsiteY773" fmla="*/ 534423 h 745449"/>
                  <a:gd name="connsiteX774" fmla="*/ 342799 w 840368"/>
                  <a:gd name="connsiteY774" fmla="*/ 537493 h 745449"/>
                  <a:gd name="connsiteX775" fmla="*/ 340752 w 840368"/>
                  <a:gd name="connsiteY775" fmla="*/ 539795 h 745449"/>
                  <a:gd name="connsiteX776" fmla="*/ 337682 w 840368"/>
                  <a:gd name="connsiteY776" fmla="*/ 546191 h 745449"/>
                  <a:gd name="connsiteX777" fmla="*/ 336659 w 840368"/>
                  <a:gd name="connsiteY777" fmla="*/ 546958 h 745449"/>
                  <a:gd name="connsiteX778" fmla="*/ 333333 w 840368"/>
                  <a:gd name="connsiteY778" fmla="*/ 546702 h 745449"/>
                  <a:gd name="connsiteX779" fmla="*/ 330008 w 840368"/>
                  <a:gd name="connsiteY779" fmla="*/ 544912 h 745449"/>
                  <a:gd name="connsiteX780" fmla="*/ 327194 w 840368"/>
                  <a:gd name="connsiteY780" fmla="*/ 541842 h 745449"/>
                  <a:gd name="connsiteX781" fmla="*/ 325403 w 840368"/>
                  <a:gd name="connsiteY781" fmla="*/ 541842 h 745449"/>
                  <a:gd name="connsiteX782" fmla="*/ 323356 w 840368"/>
                  <a:gd name="connsiteY782" fmla="*/ 542865 h 745449"/>
                  <a:gd name="connsiteX783" fmla="*/ 320286 w 840368"/>
                  <a:gd name="connsiteY783" fmla="*/ 543377 h 745449"/>
                  <a:gd name="connsiteX784" fmla="*/ 318496 w 840368"/>
                  <a:gd name="connsiteY784" fmla="*/ 544400 h 745449"/>
                  <a:gd name="connsiteX785" fmla="*/ 315426 w 840368"/>
                  <a:gd name="connsiteY785" fmla="*/ 546702 h 745449"/>
                  <a:gd name="connsiteX786" fmla="*/ 312356 w 840368"/>
                  <a:gd name="connsiteY786" fmla="*/ 548493 h 745449"/>
                  <a:gd name="connsiteX787" fmla="*/ 311333 w 840368"/>
                  <a:gd name="connsiteY787" fmla="*/ 548749 h 745449"/>
                  <a:gd name="connsiteX788" fmla="*/ 304937 w 840368"/>
                  <a:gd name="connsiteY788" fmla="*/ 548493 h 745449"/>
                  <a:gd name="connsiteX789" fmla="*/ 301100 w 840368"/>
                  <a:gd name="connsiteY789" fmla="*/ 549261 h 745449"/>
                  <a:gd name="connsiteX790" fmla="*/ 299309 w 840368"/>
                  <a:gd name="connsiteY790" fmla="*/ 550284 h 745449"/>
                  <a:gd name="connsiteX791" fmla="*/ 296495 w 840368"/>
                  <a:gd name="connsiteY791" fmla="*/ 550796 h 745449"/>
                  <a:gd name="connsiteX792" fmla="*/ 292914 w 840368"/>
                  <a:gd name="connsiteY792" fmla="*/ 551819 h 745449"/>
                  <a:gd name="connsiteX793" fmla="*/ 289077 w 840368"/>
                  <a:gd name="connsiteY793" fmla="*/ 553610 h 745449"/>
                  <a:gd name="connsiteX794" fmla="*/ 287030 w 840368"/>
                  <a:gd name="connsiteY794" fmla="*/ 555912 h 745449"/>
                  <a:gd name="connsiteX795" fmla="*/ 282425 w 840368"/>
                  <a:gd name="connsiteY795" fmla="*/ 559749 h 745449"/>
                  <a:gd name="connsiteX796" fmla="*/ 280123 w 840368"/>
                  <a:gd name="connsiteY796" fmla="*/ 562307 h 745449"/>
                  <a:gd name="connsiteX797" fmla="*/ 278076 w 840368"/>
                  <a:gd name="connsiteY797" fmla="*/ 565377 h 745449"/>
                  <a:gd name="connsiteX798" fmla="*/ 276541 w 840368"/>
                  <a:gd name="connsiteY798" fmla="*/ 568191 h 745449"/>
                  <a:gd name="connsiteX799" fmla="*/ 273727 w 840368"/>
                  <a:gd name="connsiteY799" fmla="*/ 571005 h 745449"/>
                  <a:gd name="connsiteX800" fmla="*/ 270913 w 840368"/>
                  <a:gd name="connsiteY800" fmla="*/ 572540 h 745449"/>
                  <a:gd name="connsiteX801" fmla="*/ 267076 w 840368"/>
                  <a:gd name="connsiteY801" fmla="*/ 572771 h 745449"/>
                  <a:gd name="connsiteX802" fmla="*/ 264262 w 840368"/>
                  <a:gd name="connsiteY802" fmla="*/ 572284 h 745449"/>
                  <a:gd name="connsiteX803" fmla="*/ 262215 w 840368"/>
                  <a:gd name="connsiteY803" fmla="*/ 570980 h 745449"/>
                  <a:gd name="connsiteX804" fmla="*/ 257355 w 840368"/>
                  <a:gd name="connsiteY804" fmla="*/ 564584 h 745449"/>
                  <a:gd name="connsiteX805" fmla="*/ 256331 w 840368"/>
                  <a:gd name="connsiteY805" fmla="*/ 563842 h 745449"/>
                  <a:gd name="connsiteX806" fmla="*/ 253262 w 840368"/>
                  <a:gd name="connsiteY806" fmla="*/ 562819 h 745449"/>
                  <a:gd name="connsiteX807" fmla="*/ 250704 w 840368"/>
                  <a:gd name="connsiteY807" fmla="*/ 561028 h 745449"/>
                  <a:gd name="connsiteX808" fmla="*/ 249169 w 840368"/>
                  <a:gd name="connsiteY808" fmla="*/ 558189 h 745449"/>
                  <a:gd name="connsiteX809" fmla="*/ 248401 w 840368"/>
                  <a:gd name="connsiteY809" fmla="*/ 557447 h 745449"/>
                  <a:gd name="connsiteX810" fmla="*/ 245331 w 840368"/>
                  <a:gd name="connsiteY810" fmla="*/ 556424 h 745449"/>
                  <a:gd name="connsiteX811" fmla="*/ 244820 w 840368"/>
                  <a:gd name="connsiteY811" fmla="*/ 555375 h 745449"/>
                  <a:gd name="connsiteX812" fmla="*/ 245587 w 840368"/>
                  <a:gd name="connsiteY812" fmla="*/ 553328 h 745449"/>
                  <a:gd name="connsiteX813" fmla="*/ 246866 w 840368"/>
                  <a:gd name="connsiteY813" fmla="*/ 539284 h 745449"/>
                  <a:gd name="connsiteX814" fmla="*/ 246866 w 840368"/>
                  <a:gd name="connsiteY814" fmla="*/ 530330 h 745449"/>
                  <a:gd name="connsiteX815" fmla="*/ 245075 w 840368"/>
                  <a:gd name="connsiteY815" fmla="*/ 528283 h 745449"/>
                  <a:gd name="connsiteX816" fmla="*/ 239959 w 840368"/>
                  <a:gd name="connsiteY816" fmla="*/ 524446 h 745449"/>
                  <a:gd name="connsiteX817" fmla="*/ 237401 w 840368"/>
                  <a:gd name="connsiteY817" fmla="*/ 522911 h 745449"/>
                  <a:gd name="connsiteX818" fmla="*/ 234587 w 840368"/>
                  <a:gd name="connsiteY818" fmla="*/ 521607 h 745449"/>
                  <a:gd name="connsiteX819" fmla="*/ 230494 w 840368"/>
                  <a:gd name="connsiteY819" fmla="*/ 520097 h 745449"/>
                  <a:gd name="connsiteX820" fmla="*/ 227168 w 840368"/>
                  <a:gd name="connsiteY820" fmla="*/ 520097 h 745449"/>
                  <a:gd name="connsiteX821" fmla="*/ 225889 w 840368"/>
                  <a:gd name="connsiteY821" fmla="*/ 521120 h 745449"/>
                  <a:gd name="connsiteX822" fmla="*/ 221796 w 840368"/>
                  <a:gd name="connsiteY822" fmla="*/ 525956 h 745449"/>
                  <a:gd name="connsiteX823" fmla="*/ 220772 w 840368"/>
                  <a:gd name="connsiteY823" fmla="*/ 526493 h 745449"/>
                  <a:gd name="connsiteX824" fmla="*/ 216679 w 840368"/>
                  <a:gd name="connsiteY824" fmla="*/ 524932 h 745449"/>
                  <a:gd name="connsiteX825" fmla="*/ 214889 w 840368"/>
                  <a:gd name="connsiteY825" fmla="*/ 523397 h 745449"/>
                  <a:gd name="connsiteX826" fmla="*/ 211819 w 840368"/>
                  <a:gd name="connsiteY826" fmla="*/ 519560 h 745449"/>
                  <a:gd name="connsiteX827" fmla="*/ 210284 w 840368"/>
                  <a:gd name="connsiteY827" fmla="*/ 517015 h 745449"/>
                  <a:gd name="connsiteX828" fmla="*/ 209005 w 840368"/>
                  <a:gd name="connsiteY828" fmla="*/ 513689 h 745449"/>
                  <a:gd name="connsiteX829" fmla="*/ 205935 w 840368"/>
                  <a:gd name="connsiteY829" fmla="*/ 507805 h 745449"/>
                  <a:gd name="connsiteX830" fmla="*/ 201074 w 840368"/>
                  <a:gd name="connsiteY830" fmla="*/ 502177 h 745449"/>
                  <a:gd name="connsiteX831" fmla="*/ 197749 w 840368"/>
                  <a:gd name="connsiteY831" fmla="*/ 500131 h 745449"/>
                  <a:gd name="connsiteX832" fmla="*/ 196981 w 840368"/>
                  <a:gd name="connsiteY832" fmla="*/ 499363 h 745449"/>
                  <a:gd name="connsiteX833" fmla="*/ 201586 w 840368"/>
                  <a:gd name="connsiteY833" fmla="*/ 496805 h 745449"/>
                  <a:gd name="connsiteX834" fmla="*/ 207981 w 840368"/>
                  <a:gd name="connsiteY834" fmla="*/ 492200 h 745449"/>
                  <a:gd name="connsiteX835" fmla="*/ 208493 w 840368"/>
                  <a:gd name="connsiteY835" fmla="*/ 491433 h 745449"/>
                  <a:gd name="connsiteX836" fmla="*/ 209005 w 840368"/>
                  <a:gd name="connsiteY836" fmla="*/ 488363 h 745449"/>
                  <a:gd name="connsiteX837" fmla="*/ 213098 w 840368"/>
                  <a:gd name="connsiteY837" fmla="*/ 482735 h 745449"/>
                  <a:gd name="connsiteX838" fmla="*/ 214889 w 840368"/>
                  <a:gd name="connsiteY838" fmla="*/ 479921 h 745449"/>
                  <a:gd name="connsiteX839" fmla="*/ 217447 w 840368"/>
                  <a:gd name="connsiteY839" fmla="*/ 477874 h 745449"/>
                  <a:gd name="connsiteX840" fmla="*/ 222563 w 840368"/>
                  <a:gd name="connsiteY840" fmla="*/ 476083 h 745449"/>
                  <a:gd name="connsiteX841" fmla="*/ 224866 w 840368"/>
                  <a:gd name="connsiteY841" fmla="*/ 474293 h 745449"/>
                  <a:gd name="connsiteX842" fmla="*/ 227680 w 840368"/>
                  <a:gd name="connsiteY842" fmla="*/ 470711 h 745449"/>
                  <a:gd name="connsiteX843" fmla="*/ 231517 w 840368"/>
                  <a:gd name="connsiteY843" fmla="*/ 467641 h 745449"/>
                  <a:gd name="connsiteX844" fmla="*/ 233052 w 840368"/>
                  <a:gd name="connsiteY844" fmla="*/ 467130 h 745449"/>
                  <a:gd name="connsiteX845" fmla="*/ 236122 w 840368"/>
                  <a:gd name="connsiteY845" fmla="*/ 466362 h 745449"/>
                  <a:gd name="connsiteX846" fmla="*/ 238680 w 840368"/>
                  <a:gd name="connsiteY846" fmla="*/ 464827 h 745449"/>
                  <a:gd name="connsiteX847" fmla="*/ 240471 w 840368"/>
                  <a:gd name="connsiteY847" fmla="*/ 462781 h 745449"/>
                  <a:gd name="connsiteX848" fmla="*/ 242517 w 840368"/>
                  <a:gd name="connsiteY848" fmla="*/ 462269 h 745449"/>
                  <a:gd name="connsiteX849" fmla="*/ 245587 w 840368"/>
                  <a:gd name="connsiteY849" fmla="*/ 463037 h 745449"/>
                  <a:gd name="connsiteX850" fmla="*/ 251727 w 840368"/>
                  <a:gd name="connsiteY850" fmla="*/ 462781 h 745449"/>
                  <a:gd name="connsiteX851" fmla="*/ 254285 w 840368"/>
                  <a:gd name="connsiteY851" fmla="*/ 462269 h 745449"/>
                  <a:gd name="connsiteX852" fmla="*/ 255564 w 840368"/>
                  <a:gd name="connsiteY852" fmla="*/ 457662 h 745449"/>
                  <a:gd name="connsiteX853" fmla="*/ 257099 w 840368"/>
                  <a:gd name="connsiteY853" fmla="*/ 454080 h 745449"/>
                  <a:gd name="connsiteX854" fmla="*/ 259401 w 840368"/>
                  <a:gd name="connsiteY854" fmla="*/ 451266 h 745449"/>
                  <a:gd name="connsiteX855" fmla="*/ 262471 w 840368"/>
                  <a:gd name="connsiteY855" fmla="*/ 448452 h 745449"/>
                  <a:gd name="connsiteX856" fmla="*/ 266053 w 840368"/>
                  <a:gd name="connsiteY856" fmla="*/ 443847 h 745449"/>
                  <a:gd name="connsiteX857" fmla="*/ 266820 w 840368"/>
                  <a:gd name="connsiteY857" fmla="*/ 443336 h 745449"/>
                  <a:gd name="connsiteX858" fmla="*/ 270146 w 840368"/>
                  <a:gd name="connsiteY858" fmla="*/ 443592 h 745449"/>
                  <a:gd name="connsiteX859" fmla="*/ 271425 w 840368"/>
                  <a:gd name="connsiteY859" fmla="*/ 443336 h 745449"/>
                  <a:gd name="connsiteX860" fmla="*/ 271936 w 840368"/>
                  <a:gd name="connsiteY860" fmla="*/ 442568 h 745449"/>
                  <a:gd name="connsiteX861" fmla="*/ 270913 w 840368"/>
                  <a:gd name="connsiteY861" fmla="*/ 438987 h 745449"/>
                  <a:gd name="connsiteX862" fmla="*/ 270657 w 840368"/>
                  <a:gd name="connsiteY862" fmla="*/ 436429 h 745449"/>
                  <a:gd name="connsiteX863" fmla="*/ 271169 w 840368"/>
                  <a:gd name="connsiteY863" fmla="*/ 435150 h 745449"/>
                  <a:gd name="connsiteX864" fmla="*/ 274239 w 840368"/>
                  <a:gd name="connsiteY864" fmla="*/ 433871 h 745449"/>
                  <a:gd name="connsiteX865" fmla="*/ 276286 w 840368"/>
                  <a:gd name="connsiteY865" fmla="*/ 431056 h 745449"/>
                  <a:gd name="connsiteX866" fmla="*/ 279611 w 840368"/>
                  <a:gd name="connsiteY866" fmla="*/ 424661 h 745449"/>
                  <a:gd name="connsiteX867" fmla="*/ 280379 w 840368"/>
                  <a:gd name="connsiteY867" fmla="*/ 422614 h 745449"/>
                  <a:gd name="connsiteX868" fmla="*/ 280123 w 840368"/>
                  <a:gd name="connsiteY868" fmla="*/ 417242 h 745449"/>
                  <a:gd name="connsiteX869" fmla="*/ 279100 w 840368"/>
                  <a:gd name="connsiteY869" fmla="*/ 410079 h 745449"/>
                  <a:gd name="connsiteX870" fmla="*/ 278844 w 840368"/>
                  <a:gd name="connsiteY870" fmla="*/ 404195 h 745449"/>
                  <a:gd name="connsiteX871" fmla="*/ 278332 w 840368"/>
                  <a:gd name="connsiteY871" fmla="*/ 400870 h 745449"/>
                  <a:gd name="connsiteX872" fmla="*/ 277309 w 840368"/>
                  <a:gd name="connsiteY872" fmla="*/ 398056 h 745449"/>
                  <a:gd name="connsiteX873" fmla="*/ 275518 w 840368"/>
                  <a:gd name="connsiteY873" fmla="*/ 396521 h 745449"/>
                  <a:gd name="connsiteX874" fmla="*/ 272448 w 840368"/>
                  <a:gd name="connsiteY874" fmla="*/ 395498 h 745449"/>
                  <a:gd name="connsiteX875" fmla="*/ 270146 w 840368"/>
                  <a:gd name="connsiteY875" fmla="*/ 393707 h 745449"/>
                  <a:gd name="connsiteX876" fmla="*/ 268867 w 840368"/>
                  <a:gd name="connsiteY876" fmla="*/ 391149 h 745449"/>
                  <a:gd name="connsiteX877" fmla="*/ 267076 w 840368"/>
                  <a:gd name="connsiteY877" fmla="*/ 390381 h 745449"/>
                  <a:gd name="connsiteX878" fmla="*/ 263495 w 840368"/>
                  <a:gd name="connsiteY878" fmla="*/ 389869 h 745449"/>
                  <a:gd name="connsiteX879" fmla="*/ 261192 w 840368"/>
                  <a:gd name="connsiteY879" fmla="*/ 388590 h 745449"/>
                  <a:gd name="connsiteX880" fmla="*/ 259913 w 840368"/>
                  <a:gd name="connsiteY880" fmla="*/ 387055 h 745449"/>
                  <a:gd name="connsiteX881" fmla="*/ 253262 w 840368"/>
                  <a:gd name="connsiteY881" fmla="*/ 374776 h 745449"/>
                  <a:gd name="connsiteX882" fmla="*/ 251983 w 840368"/>
                  <a:gd name="connsiteY882" fmla="*/ 373497 h 745449"/>
                  <a:gd name="connsiteX883" fmla="*/ 250448 w 840368"/>
                  <a:gd name="connsiteY883" fmla="*/ 372218 h 745449"/>
                  <a:gd name="connsiteX884" fmla="*/ 247890 w 840368"/>
                  <a:gd name="connsiteY884" fmla="*/ 371195 h 745449"/>
                  <a:gd name="connsiteX885" fmla="*/ 245075 w 840368"/>
                  <a:gd name="connsiteY885" fmla="*/ 369657 h 745449"/>
                  <a:gd name="connsiteX886" fmla="*/ 242773 w 840368"/>
                  <a:gd name="connsiteY886" fmla="*/ 365564 h 745449"/>
                  <a:gd name="connsiteX887" fmla="*/ 242006 w 840368"/>
                  <a:gd name="connsiteY887" fmla="*/ 361983 h 745449"/>
                  <a:gd name="connsiteX888" fmla="*/ 242006 w 840368"/>
                  <a:gd name="connsiteY888" fmla="*/ 360959 h 745449"/>
                  <a:gd name="connsiteX889" fmla="*/ 243285 w 840368"/>
                  <a:gd name="connsiteY889" fmla="*/ 359169 h 745449"/>
                  <a:gd name="connsiteX890" fmla="*/ 246099 w 840368"/>
                  <a:gd name="connsiteY890" fmla="*/ 356355 h 745449"/>
                  <a:gd name="connsiteX891" fmla="*/ 247378 w 840368"/>
                  <a:gd name="connsiteY891" fmla="*/ 355587 h 745449"/>
                  <a:gd name="connsiteX892" fmla="*/ 244564 w 840368"/>
                  <a:gd name="connsiteY892" fmla="*/ 353029 h 745449"/>
                  <a:gd name="connsiteX893" fmla="*/ 243796 w 840368"/>
                  <a:gd name="connsiteY893" fmla="*/ 351494 h 745449"/>
                  <a:gd name="connsiteX894" fmla="*/ 243540 w 840368"/>
                  <a:gd name="connsiteY894" fmla="*/ 348936 h 745449"/>
                  <a:gd name="connsiteX895" fmla="*/ 244308 w 840368"/>
                  <a:gd name="connsiteY895" fmla="*/ 346889 h 745449"/>
                  <a:gd name="connsiteX896" fmla="*/ 249424 w 840368"/>
                  <a:gd name="connsiteY896" fmla="*/ 340494 h 745449"/>
                  <a:gd name="connsiteX897" fmla="*/ 250448 w 840368"/>
                  <a:gd name="connsiteY897" fmla="*/ 337936 h 745449"/>
                  <a:gd name="connsiteX898" fmla="*/ 250448 w 840368"/>
                  <a:gd name="connsiteY898" fmla="*/ 334610 h 745449"/>
                  <a:gd name="connsiteX899" fmla="*/ 248913 w 840368"/>
                  <a:gd name="connsiteY899" fmla="*/ 331540 h 745449"/>
                  <a:gd name="connsiteX900" fmla="*/ 247634 w 840368"/>
                  <a:gd name="connsiteY900" fmla="*/ 330517 h 745449"/>
                  <a:gd name="connsiteX901" fmla="*/ 243285 w 840368"/>
                  <a:gd name="connsiteY901" fmla="*/ 328470 h 745449"/>
                  <a:gd name="connsiteX902" fmla="*/ 240982 w 840368"/>
                  <a:gd name="connsiteY902" fmla="*/ 328470 h 745449"/>
                  <a:gd name="connsiteX903" fmla="*/ 240215 w 840368"/>
                  <a:gd name="connsiteY903" fmla="*/ 327959 h 745449"/>
                  <a:gd name="connsiteX904" fmla="*/ 238936 w 840368"/>
                  <a:gd name="connsiteY904" fmla="*/ 328982 h 745449"/>
                  <a:gd name="connsiteX905" fmla="*/ 237145 w 840368"/>
                  <a:gd name="connsiteY905" fmla="*/ 328726 h 745449"/>
                  <a:gd name="connsiteX906" fmla="*/ 236122 w 840368"/>
                  <a:gd name="connsiteY906" fmla="*/ 329493 h 745449"/>
                  <a:gd name="connsiteX907" fmla="*/ 233563 w 840368"/>
                  <a:gd name="connsiteY907" fmla="*/ 330005 h 745449"/>
                  <a:gd name="connsiteX908" fmla="*/ 231773 w 840368"/>
                  <a:gd name="connsiteY908" fmla="*/ 332563 h 745449"/>
                  <a:gd name="connsiteX909" fmla="*/ 232540 w 840368"/>
                  <a:gd name="connsiteY909" fmla="*/ 333842 h 745449"/>
                  <a:gd name="connsiteX910" fmla="*/ 232540 w 840368"/>
                  <a:gd name="connsiteY910" fmla="*/ 335633 h 745449"/>
                  <a:gd name="connsiteX911" fmla="*/ 231517 w 840368"/>
                  <a:gd name="connsiteY911" fmla="*/ 337680 h 745449"/>
                  <a:gd name="connsiteX912" fmla="*/ 229726 w 840368"/>
                  <a:gd name="connsiteY912" fmla="*/ 337936 h 745449"/>
                  <a:gd name="connsiteX913" fmla="*/ 229215 w 840368"/>
                  <a:gd name="connsiteY913" fmla="*/ 338703 h 745449"/>
                  <a:gd name="connsiteX914" fmla="*/ 229215 w 840368"/>
                  <a:gd name="connsiteY914" fmla="*/ 340494 h 745449"/>
                  <a:gd name="connsiteX915" fmla="*/ 225377 w 840368"/>
                  <a:gd name="connsiteY915" fmla="*/ 342284 h 745449"/>
                  <a:gd name="connsiteX916" fmla="*/ 224098 w 840368"/>
                  <a:gd name="connsiteY916" fmla="*/ 342284 h 745449"/>
                  <a:gd name="connsiteX917" fmla="*/ 223331 w 840368"/>
                  <a:gd name="connsiteY917" fmla="*/ 343308 h 745449"/>
                  <a:gd name="connsiteX918" fmla="*/ 217958 w 840368"/>
                  <a:gd name="connsiteY918" fmla="*/ 341005 h 745449"/>
                  <a:gd name="connsiteX919" fmla="*/ 216679 w 840368"/>
                  <a:gd name="connsiteY919" fmla="*/ 341517 h 745449"/>
                  <a:gd name="connsiteX920" fmla="*/ 215400 w 840368"/>
                  <a:gd name="connsiteY920" fmla="*/ 341005 h 745449"/>
                  <a:gd name="connsiteX921" fmla="*/ 213354 w 840368"/>
                  <a:gd name="connsiteY921" fmla="*/ 339470 h 745449"/>
                  <a:gd name="connsiteX922" fmla="*/ 211819 w 840368"/>
                  <a:gd name="connsiteY922" fmla="*/ 340238 h 745449"/>
                  <a:gd name="connsiteX923" fmla="*/ 209517 w 840368"/>
                  <a:gd name="connsiteY923" fmla="*/ 340238 h 745449"/>
                  <a:gd name="connsiteX924" fmla="*/ 208237 w 840368"/>
                  <a:gd name="connsiteY924" fmla="*/ 339982 h 745449"/>
                  <a:gd name="connsiteX925" fmla="*/ 206703 w 840368"/>
                  <a:gd name="connsiteY925" fmla="*/ 340494 h 745449"/>
                  <a:gd name="connsiteX926" fmla="*/ 204656 w 840368"/>
                  <a:gd name="connsiteY926" fmla="*/ 338703 h 745449"/>
                  <a:gd name="connsiteX927" fmla="*/ 202865 w 840368"/>
                  <a:gd name="connsiteY927" fmla="*/ 338703 h 745449"/>
                  <a:gd name="connsiteX928" fmla="*/ 201842 w 840368"/>
                  <a:gd name="connsiteY928" fmla="*/ 340238 h 745449"/>
                  <a:gd name="connsiteX929" fmla="*/ 201842 w 840368"/>
                  <a:gd name="connsiteY929" fmla="*/ 341773 h 745449"/>
                  <a:gd name="connsiteX930" fmla="*/ 201074 w 840368"/>
                  <a:gd name="connsiteY930" fmla="*/ 343819 h 745449"/>
                  <a:gd name="connsiteX931" fmla="*/ 198772 w 840368"/>
                  <a:gd name="connsiteY931" fmla="*/ 346889 h 745449"/>
                  <a:gd name="connsiteX932" fmla="*/ 196726 w 840368"/>
                  <a:gd name="connsiteY932" fmla="*/ 348168 h 745449"/>
                  <a:gd name="connsiteX933" fmla="*/ 195958 w 840368"/>
                  <a:gd name="connsiteY933" fmla="*/ 348936 h 745449"/>
                  <a:gd name="connsiteX934" fmla="*/ 194679 w 840368"/>
                  <a:gd name="connsiteY934" fmla="*/ 349447 h 745449"/>
                  <a:gd name="connsiteX935" fmla="*/ 193912 w 840368"/>
                  <a:gd name="connsiteY935" fmla="*/ 348680 h 745449"/>
                  <a:gd name="connsiteX936" fmla="*/ 191609 w 840368"/>
                  <a:gd name="connsiteY936" fmla="*/ 348168 h 745449"/>
                  <a:gd name="connsiteX937" fmla="*/ 191865 w 840368"/>
                  <a:gd name="connsiteY937" fmla="*/ 345866 h 745449"/>
                  <a:gd name="connsiteX938" fmla="*/ 187516 w 840368"/>
                  <a:gd name="connsiteY938" fmla="*/ 345866 h 745449"/>
                  <a:gd name="connsiteX939" fmla="*/ 187004 w 840368"/>
                  <a:gd name="connsiteY939" fmla="*/ 346889 h 745449"/>
                  <a:gd name="connsiteX940" fmla="*/ 184958 w 840368"/>
                  <a:gd name="connsiteY940" fmla="*/ 348168 h 745449"/>
                  <a:gd name="connsiteX941" fmla="*/ 182911 w 840368"/>
                  <a:gd name="connsiteY941" fmla="*/ 348424 h 745449"/>
                  <a:gd name="connsiteX942" fmla="*/ 181632 w 840368"/>
                  <a:gd name="connsiteY942" fmla="*/ 347657 h 745449"/>
                  <a:gd name="connsiteX943" fmla="*/ 180353 w 840368"/>
                  <a:gd name="connsiteY943" fmla="*/ 347657 h 745449"/>
                  <a:gd name="connsiteX944" fmla="*/ 179330 w 840368"/>
                  <a:gd name="connsiteY944" fmla="*/ 346889 h 745449"/>
                  <a:gd name="connsiteX945" fmla="*/ 178051 w 840368"/>
                  <a:gd name="connsiteY945" fmla="*/ 347145 h 745449"/>
                  <a:gd name="connsiteX946" fmla="*/ 176260 w 840368"/>
                  <a:gd name="connsiteY946" fmla="*/ 346889 h 745449"/>
                  <a:gd name="connsiteX947" fmla="*/ 173446 w 840368"/>
                  <a:gd name="connsiteY947" fmla="*/ 345866 h 745449"/>
                  <a:gd name="connsiteX948" fmla="*/ 171144 w 840368"/>
                  <a:gd name="connsiteY948" fmla="*/ 345354 h 745449"/>
                  <a:gd name="connsiteX949" fmla="*/ 166794 w 840368"/>
                  <a:gd name="connsiteY949" fmla="*/ 342284 h 745449"/>
                  <a:gd name="connsiteX950" fmla="*/ 165260 w 840368"/>
                  <a:gd name="connsiteY950" fmla="*/ 341773 h 745449"/>
                  <a:gd name="connsiteX951" fmla="*/ 158864 w 840368"/>
                  <a:gd name="connsiteY951" fmla="*/ 341261 h 745449"/>
                  <a:gd name="connsiteX952" fmla="*/ 157585 w 840368"/>
                  <a:gd name="connsiteY952" fmla="*/ 340494 h 745449"/>
                  <a:gd name="connsiteX953" fmla="*/ 152725 w 840368"/>
                  <a:gd name="connsiteY953" fmla="*/ 336145 h 745449"/>
                  <a:gd name="connsiteX954" fmla="*/ 150934 w 840368"/>
                  <a:gd name="connsiteY954" fmla="*/ 334357 h 745449"/>
                  <a:gd name="connsiteX955" fmla="*/ 149143 w 840368"/>
                  <a:gd name="connsiteY955" fmla="*/ 333333 h 745449"/>
                  <a:gd name="connsiteX956" fmla="*/ 146585 w 840368"/>
                  <a:gd name="connsiteY956" fmla="*/ 332566 h 745449"/>
                  <a:gd name="connsiteX957" fmla="*/ 144794 w 840368"/>
                  <a:gd name="connsiteY957" fmla="*/ 331287 h 745449"/>
                  <a:gd name="connsiteX958" fmla="*/ 143515 w 840368"/>
                  <a:gd name="connsiteY958" fmla="*/ 331287 h 745449"/>
                  <a:gd name="connsiteX959" fmla="*/ 141724 w 840368"/>
                  <a:gd name="connsiteY959" fmla="*/ 331798 h 745449"/>
                  <a:gd name="connsiteX960" fmla="*/ 138910 w 840368"/>
                  <a:gd name="connsiteY960" fmla="*/ 332054 h 745449"/>
                  <a:gd name="connsiteX961" fmla="*/ 136608 w 840368"/>
                  <a:gd name="connsiteY961" fmla="*/ 331798 h 745449"/>
                  <a:gd name="connsiteX962" fmla="*/ 135073 w 840368"/>
                  <a:gd name="connsiteY962" fmla="*/ 330775 h 745449"/>
                  <a:gd name="connsiteX963" fmla="*/ 131747 w 840368"/>
                  <a:gd name="connsiteY963" fmla="*/ 327705 h 745449"/>
                  <a:gd name="connsiteX964" fmla="*/ 131236 w 840368"/>
                  <a:gd name="connsiteY964" fmla="*/ 326682 h 745449"/>
                  <a:gd name="connsiteX965" fmla="*/ 127654 w 840368"/>
                  <a:gd name="connsiteY965" fmla="*/ 325659 h 745449"/>
                  <a:gd name="connsiteX966" fmla="*/ 124840 w 840368"/>
                  <a:gd name="connsiteY966" fmla="*/ 326426 h 745449"/>
                  <a:gd name="connsiteX967" fmla="*/ 121770 w 840368"/>
                  <a:gd name="connsiteY967" fmla="*/ 329240 h 745449"/>
                  <a:gd name="connsiteX968" fmla="*/ 119468 w 840368"/>
                  <a:gd name="connsiteY968" fmla="*/ 330519 h 745449"/>
                  <a:gd name="connsiteX969" fmla="*/ 116910 w 840368"/>
                  <a:gd name="connsiteY969" fmla="*/ 331287 h 745449"/>
                  <a:gd name="connsiteX970" fmla="*/ 115886 w 840368"/>
                  <a:gd name="connsiteY970" fmla="*/ 328984 h 745449"/>
                  <a:gd name="connsiteX971" fmla="*/ 115631 w 840368"/>
                  <a:gd name="connsiteY971" fmla="*/ 327705 h 745449"/>
                  <a:gd name="connsiteX972" fmla="*/ 115631 w 840368"/>
                  <a:gd name="connsiteY972" fmla="*/ 324891 h 745449"/>
                  <a:gd name="connsiteX973" fmla="*/ 116654 w 840368"/>
                  <a:gd name="connsiteY973" fmla="*/ 321568 h 745449"/>
                  <a:gd name="connsiteX974" fmla="*/ 118189 w 840368"/>
                  <a:gd name="connsiteY974" fmla="*/ 320033 h 745449"/>
                  <a:gd name="connsiteX975" fmla="*/ 121514 w 840368"/>
                  <a:gd name="connsiteY975" fmla="*/ 319010 h 745449"/>
                  <a:gd name="connsiteX976" fmla="*/ 122026 w 840368"/>
                  <a:gd name="connsiteY976" fmla="*/ 317987 h 745449"/>
                  <a:gd name="connsiteX977" fmla="*/ 121770 w 840368"/>
                  <a:gd name="connsiteY977" fmla="*/ 315684 h 745449"/>
                  <a:gd name="connsiteX978" fmla="*/ 122282 w 840368"/>
                  <a:gd name="connsiteY978" fmla="*/ 314149 h 745449"/>
                  <a:gd name="connsiteX979" fmla="*/ 124840 w 840368"/>
                  <a:gd name="connsiteY979" fmla="*/ 311079 h 745449"/>
                  <a:gd name="connsiteX980" fmla="*/ 125608 w 840368"/>
                  <a:gd name="connsiteY980" fmla="*/ 309545 h 745449"/>
                  <a:gd name="connsiteX981" fmla="*/ 125608 w 840368"/>
                  <a:gd name="connsiteY981" fmla="*/ 306731 h 745449"/>
                  <a:gd name="connsiteX982" fmla="*/ 123817 w 840368"/>
                  <a:gd name="connsiteY982" fmla="*/ 305196 h 745449"/>
                  <a:gd name="connsiteX983" fmla="*/ 118700 w 840368"/>
                  <a:gd name="connsiteY983" fmla="*/ 302893 h 745449"/>
                  <a:gd name="connsiteX984" fmla="*/ 117166 w 840368"/>
                  <a:gd name="connsiteY984" fmla="*/ 301614 h 745449"/>
                  <a:gd name="connsiteX985" fmla="*/ 116910 w 840368"/>
                  <a:gd name="connsiteY985" fmla="*/ 299568 h 745449"/>
                  <a:gd name="connsiteX986" fmla="*/ 113328 w 840368"/>
                  <a:gd name="connsiteY986" fmla="*/ 295219 h 745449"/>
                  <a:gd name="connsiteX987" fmla="*/ 112817 w 840368"/>
                  <a:gd name="connsiteY987" fmla="*/ 293684 h 745449"/>
                  <a:gd name="connsiteX988" fmla="*/ 113072 w 840368"/>
                  <a:gd name="connsiteY988" fmla="*/ 291126 h 745449"/>
                  <a:gd name="connsiteX989" fmla="*/ 114352 w 840368"/>
                  <a:gd name="connsiteY989" fmla="*/ 289847 h 745449"/>
                  <a:gd name="connsiteX990" fmla="*/ 114863 w 840368"/>
                  <a:gd name="connsiteY990" fmla="*/ 288058 h 745449"/>
                  <a:gd name="connsiteX991" fmla="*/ 114352 w 840368"/>
                  <a:gd name="connsiteY991" fmla="*/ 284733 h 745449"/>
                  <a:gd name="connsiteX992" fmla="*/ 114607 w 840368"/>
                  <a:gd name="connsiteY992" fmla="*/ 283965 h 745449"/>
                  <a:gd name="connsiteX993" fmla="*/ 113840 w 840368"/>
                  <a:gd name="connsiteY993" fmla="*/ 276802 h 745449"/>
                  <a:gd name="connsiteX994" fmla="*/ 113328 w 840368"/>
                  <a:gd name="connsiteY994" fmla="*/ 275523 h 745449"/>
                  <a:gd name="connsiteX995" fmla="*/ 114352 w 840368"/>
                  <a:gd name="connsiteY995" fmla="*/ 270918 h 745449"/>
                  <a:gd name="connsiteX996" fmla="*/ 116142 w 840368"/>
                  <a:gd name="connsiteY996" fmla="*/ 266058 h 745449"/>
                  <a:gd name="connsiteX997" fmla="*/ 117166 w 840368"/>
                  <a:gd name="connsiteY997" fmla="*/ 264523 h 745449"/>
                  <a:gd name="connsiteX998" fmla="*/ 115886 w 840368"/>
                  <a:gd name="connsiteY998" fmla="*/ 262988 h 745449"/>
                  <a:gd name="connsiteX999" fmla="*/ 114607 w 840368"/>
                  <a:gd name="connsiteY999" fmla="*/ 259662 h 745449"/>
                  <a:gd name="connsiteX1000" fmla="*/ 115119 w 840368"/>
                  <a:gd name="connsiteY1000" fmla="*/ 258127 h 745449"/>
                  <a:gd name="connsiteX1001" fmla="*/ 114607 w 840368"/>
                  <a:gd name="connsiteY1001" fmla="*/ 255569 h 745449"/>
                  <a:gd name="connsiteX1002" fmla="*/ 114863 w 840368"/>
                  <a:gd name="connsiteY1002" fmla="*/ 253267 h 745449"/>
                  <a:gd name="connsiteX1003" fmla="*/ 113840 w 840368"/>
                  <a:gd name="connsiteY1003" fmla="*/ 251988 h 745449"/>
                  <a:gd name="connsiteX1004" fmla="*/ 112305 w 840368"/>
                  <a:gd name="connsiteY1004" fmla="*/ 251988 h 745449"/>
                  <a:gd name="connsiteX1005" fmla="*/ 111282 w 840368"/>
                  <a:gd name="connsiteY1005" fmla="*/ 251476 h 745449"/>
                  <a:gd name="connsiteX1006" fmla="*/ 109747 w 840368"/>
                  <a:gd name="connsiteY1006" fmla="*/ 248406 h 745449"/>
                  <a:gd name="connsiteX1007" fmla="*/ 108979 w 840368"/>
                  <a:gd name="connsiteY1007" fmla="*/ 246104 h 745449"/>
                  <a:gd name="connsiteX1008" fmla="*/ 110258 w 840368"/>
                  <a:gd name="connsiteY1008" fmla="*/ 243546 h 745449"/>
                  <a:gd name="connsiteX1009" fmla="*/ 113072 w 840368"/>
                  <a:gd name="connsiteY1009" fmla="*/ 242011 h 745449"/>
                  <a:gd name="connsiteX1010" fmla="*/ 115886 w 840368"/>
                  <a:gd name="connsiteY1010" fmla="*/ 239453 h 745449"/>
                  <a:gd name="connsiteX1011" fmla="*/ 118956 w 840368"/>
                  <a:gd name="connsiteY1011" fmla="*/ 237918 h 745449"/>
                  <a:gd name="connsiteX1012" fmla="*/ 120747 w 840368"/>
                  <a:gd name="connsiteY1012" fmla="*/ 234080 h 745449"/>
                  <a:gd name="connsiteX1013" fmla="*/ 121003 w 840368"/>
                  <a:gd name="connsiteY1013" fmla="*/ 229220 h 745449"/>
                  <a:gd name="connsiteX1014" fmla="*/ 120491 w 840368"/>
                  <a:gd name="connsiteY1014" fmla="*/ 225894 h 745449"/>
                  <a:gd name="connsiteX1015" fmla="*/ 118956 w 840368"/>
                  <a:gd name="connsiteY1015" fmla="*/ 225382 h 745449"/>
                  <a:gd name="connsiteX1016" fmla="*/ 117933 w 840368"/>
                  <a:gd name="connsiteY1016" fmla="*/ 223336 h 745449"/>
                  <a:gd name="connsiteX1017" fmla="*/ 116142 w 840368"/>
                  <a:gd name="connsiteY1017" fmla="*/ 222057 h 745449"/>
                  <a:gd name="connsiteX1018" fmla="*/ 116654 w 840368"/>
                  <a:gd name="connsiteY1018" fmla="*/ 220522 h 745449"/>
                  <a:gd name="connsiteX1019" fmla="*/ 115375 w 840368"/>
                  <a:gd name="connsiteY1019" fmla="*/ 220010 h 745449"/>
                  <a:gd name="connsiteX1020" fmla="*/ 114352 w 840368"/>
                  <a:gd name="connsiteY1020" fmla="*/ 221289 h 745449"/>
                  <a:gd name="connsiteX1021" fmla="*/ 112305 w 840368"/>
                  <a:gd name="connsiteY1021" fmla="*/ 222057 h 745449"/>
                  <a:gd name="connsiteX1022" fmla="*/ 107189 w 840368"/>
                  <a:gd name="connsiteY1022" fmla="*/ 221033 h 745449"/>
                  <a:gd name="connsiteX1023" fmla="*/ 104630 w 840368"/>
                  <a:gd name="connsiteY1023" fmla="*/ 217710 h 745449"/>
                  <a:gd name="connsiteX1024" fmla="*/ 103095 w 840368"/>
                  <a:gd name="connsiteY1024" fmla="*/ 217964 h 745449"/>
                  <a:gd name="connsiteX1025" fmla="*/ 101305 w 840368"/>
                  <a:gd name="connsiteY1025" fmla="*/ 218731 h 745449"/>
                  <a:gd name="connsiteX1026" fmla="*/ 99002 w 840368"/>
                  <a:gd name="connsiteY1026" fmla="*/ 218475 h 745449"/>
                  <a:gd name="connsiteX1027" fmla="*/ 98491 w 840368"/>
                  <a:gd name="connsiteY1027" fmla="*/ 217452 h 745449"/>
                  <a:gd name="connsiteX1028" fmla="*/ 99514 w 840368"/>
                  <a:gd name="connsiteY1028" fmla="*/ 214894 h 745449"/>
                  <a:gd name="connsiteX1029" fmla="*/ 98746 w 840368"/>
                  <a:gd name="connsiteY1029" fmla="*/ 213615 h 745449"/>
                  <a:gd name="connsiteX1030" fmla="*/ 96444 w 840368"/>
                  <a:gd name="connsiteY1030" fmla="*/ 213359 h 745449"/>
                  <a:gd name="connsiteX1031" fmla="*/ 94653 w 840368"/>
                  <a:gd name="connsiteY1031" fmla="*/ 211568 h 745449"/>
                  <a:gd name="connsiteX1032" fmla="*/ 93118 w 840368"/>
                  <a:gd name="connsiteY1032" fmla="*/ 207219 h 745449"/>
                  <a:gd name="connsiteX1033" fmla="*/ 93118 w 840368"/>
                  <a:gd name="connsiteY1033" fmla="*/ 203894 h 745449"/>
                  <a:gd name="connsiteX1034" fmla="*/ 93630 w 840368"/>
                  <a:gd name="connsiteY1034" fmla="*/ 201591 h 745449"/>
                  <a:gd name="connsiteX1035" fmla="*/ 95165 w 840368"/>
                  <a:gd name="connsiteY1035" fmla="*/ 196475 h 745449"/>
                  <a:gd name="connsiteX1036" fmla="*/ 96444 w 840368"/>
                  <a:gd name="connsiteY1036" fmla="*/ 193149 h 745449"/>
                  <a:gd name="connsiteX1037" fmla="*/ 96700 w 840368"/>
                  <a:gd name="connsiteY1037" fmla="*/ 189056 h 745449"/>
                  <a:gd name="connsiteX1038" fmla="*/ 96188 w 840368"/>
                  <a:gd name="connsiteY1038" fmla="*/ 186754 h 745449"/>
                  <a:gd name="connsiteX1039" fmla="*/ 95677 w 840368"/>
                  <a:gd name="connsiteY1039" fmla="*/ 184963 h 745449"/>
                  <a:gd name="connsiteX1040" fmla="*/ 93374 w 840368"/>
                  <a:gd name="connsiteY1040" fmla="*/ 182916 h 745449"/>
                  <a:gd name="connsiteX1041" fmla="*/ 91584 w 840368"/>
                  <a:gd name="connsiteY1041" fmla="*/ 181893 h 745449"/>
                  <a:gd name="connsiteX1042" fmla="*/ 88002 w 840368"/>
                  <a:gd name="connsiteY1042" fmla="*/ 180614 h 745449"/>
                  <a:gd name="connsiteX1043" fmla="*/ 83397 w 840368"/>
                  <a:gd name="connsiteY1043" fmla="*/ 179591 h 745449"/>
                  <a:gd name="connsiteX1044" fmla="*/ 79560 w 840368"/>
                  <a:gd name="connsiteY1044" fmla="*/ 178056 h 745449"/>
                  <a:gd name="connsiteX1045" fmla="*/ 77769 w 840368"/>
                  <a:gd name="connsiteY1045" fmla="*/ 176777 h 745449"/>
                  <a:gd name="connsiteX1046" fmla="*/ 76746 w 840368"/>
                  <a:gd name="connsiteY1046" fmla="*/ 175242 h 745449"/>
                  <a:gd name="connsiteX1047" fmla="*/ 76234 w 840368"/>
                  <a:gd name="connsiteY1047" fmla="*/ 172939 h 745449"/>
                  <a:gd name="connsiteX1048" fmla="*/ 79304 w 840368"/>
                  <a:gd name="connsiteY1048" fmla="*/ 165776 h 745449"/>
                  <a:gd name="connsiteX1049" fmla="*/ 79048 w 840368"/>
                  <a:gd name="connsiteY1049" fmla="*/ 162962 h 745449"/>
                  <a:gd name="connsiteX1050" fmla="*/ 75723 w 840368"/>
                  <a:gd name="connsiteY1050" fmla="*/ 160660 h 745449"/>
                  <a:gd name="connsiteX1051" fmla="*/ 75211 w 840368"/>
                  <a:gd name="connsiteY1051" fmla="*/ 158613 h 745449"/>
                  <a:gd name="connsiteX1052" fmla="*/ 75979 w 840368"/>
                  <a:gd name="connsiteY1052" fmla="*/ 155544 h 745449"/>
                  <a:gd name="connsiteX1053" fmla="*/ 75979 w 840368"/>
                  <a:gd name="connsiteY1053" fmla="*/ 152730 h 745449"/>
                  <a:gd name="connsiteX1054" fmla="*/ 75467 w 840368"/>
                  <a:gd name="connsiteY1054" fmla="*/ 151195 h 745449"/>
                  <a:gd name="connsiteX1055" fmla="*/ 74188 w 840368"/>
                  <a:gd name="connsiteY1055" fmla="*/ 149404 h 745449"/>
                  <a:gd name="connsiteX1056" fmla="*/ 73420 w 840368"/>
                  <a:gd name="connsiteY1056" fmla="*/ 146590 h 745449"/>
                  <a:gd name="connsiteX1057" fmla="*/ 73932 w 840368"/>
                  <a:gd name="connsiteY1057" fmla="*/ 144032 h 745449"/>
                  <a:gd name="connsiteX1058" fmla="*/ 75211 w 840368"/>
                  <a:gd name="connsiteY1058" fmla="*/ 142497 h 745449"/>
                  <a:gd name="connsiteX1059" fmla="*/ 75467 w 840368"/>
                  <a:gd name="connsiteY1059" fmla="*/ 140450 h 745449"/>
                  <a:gd name="connsiteX1060" fmla="*/ 74444 w 840368"/>
                  <a:gd name="connsiteY1060" fmla="*/ 138404 h 745449"/>
                  <a:gd name="connsiteX1061" fmla="*/ 74444 w 840368"/>
                  <a:gd name="connsiteY1061" fmla="*/ 136613 h 745449"/>
                  <a:gd name="connsiteX1062" fmla="*/ 76234 w 840368"/>
                  <a:gd name="connsiteY1062" fmla="*/ 133031 h 745449"/>
                  <a:gd name="connsiteX1063" fmla="*/ 77513 w 840368"/>
                  <a:gd name="connsiteY1063" fmla="*/ 131496 h 745449"/>
                  <a:gd name="connsiteX1064" fmla="*/ 79304 w 840368"/>
                  <a:gd name="connsiteY1064" fmla="*/ 130729 h 745449"/>
                  <a:gd name="connsiteX1065" fmla="*/ 82630 w 840368"/>
                  <a:gd name="connsiteY1065" fmla="*/ 130218 h 745449"/>
                  <a:gd name="connsiteX1066" fmla="*/ 83653 w 840368"/>
                  <a:gd name="connsiteY1066" fmla="*/ 129706 h 745449"/>
                  <a:gd name="connsiteX1067" fmla="*/ 83653 w 840368"/>
                  <a:gd name="connsiteY1067" fmla="*/ 126633 h 745449"/>
                  <a:gd name="connsiteX1068" fmla="*/ 83397 w 840368"/>
                  <a:gd name="connsiteY1068" fmla="*/ 124075 h 745449"/>
                  <a:gd name="connsiteX1069" fmla="*/ 82374 w 840368"/>
                  <a:gd name="connsiteY1069" fmla="*/ 122540 h 745449"/>
                  <a:gd name="connsiteX1070" fmla="*/ 81095 w 840368"/>
                  <a:gd name="connsiteY1070" fmla="*/ 121005 h 745449"/>
                  <a:gd name="connsiteX1071" fmla="*/ 76234 w 840368"/>
                  <a:gd name="connsiteY1071" fmla="*/ 117680 h 745449"/>
                  <a:gd name="connsiteX1072" fmla="*/ 73932 w 840368"/>
                  <a:gd name="connsiteY1072" fmla="*/ 116912 h 745449"/>
                  <a:gd name="connsiteX1073" fmla="*/ 71630 w 840368"/>
                  <a:gd name="connsiteY1073" fmla="*/ 116656 h 745449"/>
                  <a:gd name="connsiteX1074" fmla="*/ 67536 w 840368"/>
                  <a:gd name="connsiteY1074" fmla="*/ 116656 h 745449"/>
                  <a:gd name="connsiteX1075" fmla="*/ 66769 w 840368"/>
                  <a:gd name="connsiteY1075" fmla="*/ 116401 h 745449"/>
                  <a:gd name="connsiteX1076" fmla="*/ 65490 w 840368"/>
                  <a:gd name="connsiteY1076" fmla="*/ 114610 h 745449"/>
                  <a:gd name="connsiteX1077" fmla="*/ 64211 w 840368"/>
                  <a:gd name="connsiteY1077" fmla="*/ 113587 h 745449"/>
                  <a:gd name="connsiteX1078" fmla="*/ 61141 w 840368"/>
                  <a:gd name="connsiteY1078" fmla="*/ 112563 h 745449"/>
                  <a:gd name="connsiteX1079" fmla="*/ 59862 w 840368"/>
                  <a:gd name="connsiteY1079" fmla="*/ 111540 h 745449"/>
                  <a:gd name="connsiteX1080" fmla="*/ 57559 w 840368"/>
                  <a:gd name="connsiteY1080" fmla="*/ 108214 h 745449"/>
                  <a:gd name="connsiteX1081" fmla="*/ 53978 w 840368"/>
                  <a:gd name="connsiteY1081" fmla="*/ 100284 h 745449"/>
                  <a:gd name="connsiteX1082" fmla="*/ 52443 w 840368"/>
                  <a:gd name="connsiteY1082" fmla="*/ 98237 h 745449"/>
                  <a:gd name="connsiteX1083" fmla="*/ 50652 w 840368"/>
                  <a:gd name="connsiteY1083" fmla="*/ 96702 h 745449"/>
                  <a:gd name="connsiteX1084" fmla="*/ 49629 w 840368"/>
                  <a:gd name="connsiteY1084" fmla="*/ 91074 h 745449"/>
                  <a:gd name="connsiteX1085" fmla="*/ 48606 w 840368"/>
                  <a:gd name="connsiteY1085" fmla="*/ 88005 h 745449"/>
                  <a:gd name="connsiteX1086" fmla="*/ 46815 w 840368"/>
                  <a:gd name="connsiteY1086" fmla="*/ 85446 h 745449"/>
                  <a:gd name="connsiteX1087" fmla="*/ 42978 w 840368"/>
                  <a:gd name="connsiteY1087" fmla="*/ 82888 h 745449"/>
                  <a:gd name="connsiteX1088" fmla="*/ 39652 w 840368"/>
                  <a:gd name="connsiteY1088" fmla="*/ 81609 h 745449"/>
                  <a:gd name="connsiteX1089" fmla="*/ 35303 w 840368"/>
                  <a:gd name="connsiteY1089" fmla="*/ 81609 h 745449"/>
                  <a:gd name="connsiteX1090" fmla="*/ 33768 w 840368"/>
                  <a:gd name="connsiteY1090" fmla="*/ 81097 h 745449"/>
                  <a:gd name="connsiteX1091" fmla="*/ 32489 w 840368"/>
                  <a:gd name="connsiteY1091" fmla="*/ 79818 h 745449"/>
                  <a:gd name="connsiteX1092" fmla="*/ 30954 w 840368"/>
                  <a:gd name="connsiteY1092" fmla="*/ 77516 h 745449"/>
                  <a:gd name="connsiteX1093" fmla="*/ 30187 w 840368"/>
                  <a:gd name="connsiteY1093" fmla="*/ 75725 h 745449"/>
                  <a:gd name="connsiteX1094" fmla="*/ 28140 w 840368"/>
                  <a:gd name="connsiteY1094" fmla="*/ 71376 h 745449"/>
                  <a:gd name="connsiteX1095" fmla="*/ 27373 w 840368"/>
                  <a:gd name="connsiteY1095" fmla="*/ 66004 h 745449"/>
                  <a:gd name="connsiteX1096" fmla="*/ 28140 w 840368"/>
                  <a:gd name="connsiteY1096" fmla="*/ 62934 h 745449"/>
                  <a:gd name="connsiteX1097" fmla="*/ 28140 w 840368"/>
                  <a:gd name="connsiteY1097" fmla="*/ 58841 h 745449"/>
                  <a:gd name="connsiteX1098" fmla="*/ 27629 w 840368"/>
                  <a:gd name="connsiteY1098" fmla="*/ 56539 h 745449"/>
                  <a:gd name="connsiteX1099" fmla="*/ 26605 w 840368"/>
                  <a:gd name="connsiteY1099" fmla="*/ 54492 h 745449"/>
                  <a:gd name="connsiteX1100" fmla="*/ 25070 w 840368"/>
                  <a:gd name="connsiteY1100" fmla="*/ 52957 h 745449"/>
                  <a:gd name="connsiteX1101" fmla="*/ 19442 w 840368"/>
                  <a:gd name="connsiteY1101" fmla="*/ 48864 h 745449"/>
                  <a:gd name="connsiteX1102" fmla="*/ 14582 w 840368"/>
                  <a:gd name="connsiteY1102" fmla="*/ 45794 h 745449"/>
                  <a:gd name="connsiteX1103" fmla="*/ 8698 w 840368"/>
                  <a:gd name="connsiteY1103" fmla="*/ 43748 h 745449"/>
                  <a:gd name="connsiteX1104" fmla="*/ 5372 w 840368"/>
                  <a:gd name="connsiteY1104" fmla="*/ 41701 h 745449"/>
                  <a:gd name="connsiteX1105" fmla="*/ 256 w 840368"/>
                  <a:gd name="connsiteY1105" fmla="*/ 37094 h 745449"/>
                  <a:gd name="connsiteX1106" fmla="*/ 0 w 840368"/>
                  <a:gd name="connsiteY1106" fmla="*/ 35306 h 745449"/>
                  <a:gd name="connsiteX1107" fmla="*/ 1535 w 840368"/>
                  <a:gd name="connsiteY1107" fmla="*/ 27887 h 745449"/>
                  <a:gd name="connsiteX1108" fmla="*/ 3070 w 840368"/>
                  <a:gd name="connsiteY1108" fmla="*/ 24561 h 745449"/>
                  <a:gd name="connsiteX1109" fmla="*/ 4605 w 840368"/>
                  <a:gd name="connsiteY1109" fmla="*/ 22515 h 745449"/>
                  <a:gd name="connsiteX1110" fmla="*/ 6140 w 840368"/>
                  <a:gd name="connsiteY1110" fmla="*/ 20724 h 745449"/>
                  <a:gd name="connsiteX1111" fmla="*/ 9721 w 840368"/>
                  <a:gd name="connsiteY1111" fmla="*/ 17910 h 745449"/>
                  <a:gd name="connsiteX1112" fmla="*/ 16884 w 840368"/>
                  <a:gd name="connsiteY1112" fmla="*/ 12026 h 745449"/>
                  <a:gd name="connsiteX1113" fmla="*/ 18931 w 840368"/>
                  <a:gd name="connsiteY1113" fmla="*/ 10747 h 745449"/>
                  <a:gd name="connsiteX1114" fmla="*/ 22001 w 840368"/>
                  <a:gd name="connsiteY1114" fmla="*/ 9212 h 745449"/>
                  <a:gd name="connsiteX1115" fmla="*/ 24559 w 840368"/>
                  <a:gd name="connsiteY1115" fmla="*/ 8700 h 745449"/>
                  <a:gd name="connsiteX1116" fmla="*/ 27884 w 840368"/>
                  <a:gd name="connsiteY1116" fmla="*/ 8700 h 745449"/>
                  <a:gd name="connsiteX1117" fmla="*/ 29931 w 840368"/>
                  <a:gd name="connsiteY1117" fmla="*/ 8189 h 745449"/>
                  <a:gd name="connsiteX1118" fmla="*/ 34536 w 840368"/>
                  <a:gd name="connsiteY1118" fmla="*/ 5886 h 745449"/>
                  <a:gd name="connsiteX1119" fmla="*/ 35815 w 840368"/>
                  <a:gd name="connsiteY1119" fmla="*/ 5631 h 745449"/>
                  <a:gd name="connsiteX1120" fmla="*/ 40675 w 840368"/>
                  <a:gd name="connsiteY1120" fmla="*/ 4096 h 745449"/>
                  <a:gd name="connsiteX1121" fmla="*/ 42466 w 840368"/>
                  <a:gd name="connsiteY1121" fmla="*/ 3840 h 745449"/>
                  <a:gd name="connsiteX1122" fmla="*/ 45024 w 840368"/>
                  <a:gd name="connsiteY1122" fmla="*/ 4863 h 745449"/>
                  <a:gd name="connsiteX1123" fmla="*/ 46559 w 840368"/>
                  <a:gd name="connsiteY1123" fmla="*/ 5116 h 745449"/>
                  <a:gd name="connsiteX1124" fmla="*/ 48606 w 840368"/>
                  <a:gd name="connsiteY1124" fmla="*/ 4349 h 745449"/>
                  <a:gd name="connsiteX1125" fmla="*/ 52187 w 840368"/>
                  <a:gd name="connsiteY1125" fmla="*/ 512 h 745449"/>
                  <a:gd name="connsiteX1126" fmla="*/ 53722 w 840368"/>
                  <a:gd name="connsiteY1126" fmla="*/ 0 h 745449"/>
                  <a:gd name="connsiteX1127" fmla="*/ 56536 w 840368"/>
                  <a:gd name="connsiteY1127" fmla="*/ 256 h 745449"/>
                  <a:gd name="connsiteX1128" fmla="*/ 59350 w 840368"/>
                  <a:gd name="connsiteY1128" fmla="*/ 1279 h 745449"/>
                  <a:gd name="connsiteX1129" fmla="*/ 61397 w 840368"/>
                  <a:gd name="connsiteY1129" fmla="*/ 2558 h 745449"/>
                  <a:gd name="connsiteX1130" fmla="*/ 64722 w 840368"/>
                  <a:gd name="connsiteY1130" fmla="*/ 2558 h 745449"/>
                  <a:gd name="connsiteX1131" fmla="*/ 67536 w 840368"/>
                  <a:gd name="connsiteY1131" fmla="*/ 3070 h 745449"/>
                  <a:gd name="connsiteX1132" fmla="*/ 69583 w 840368"/>
                  <a:gd name="connsiteY1132" fmla="*/ 4093 h 745449"/>
                  <a:gd name="connsiteX1133" fmla="*/ 70350 w 840368"/>
                  <a:gd name="connsiteY1133" fmla="*/ 5628 h 745449"/>
                  <a:gd name="connsiteX1134" fmla="*/ 70095 w 840368"/>
                  <a:gd name="connsiteY1134" fmla="*/ 8186 h 745449"/>
                  <a:gd name="connsiteX1135" fmla="*/ 70862 w 840368"/>
                  <a:gd name="connsiteY1135" fmla="*/ 9210 h 745449"/>
                  <a:gd name="connsiteX1136" fmla="*/ 74444 w 840368"/>
                  <a:gd name="connsiteY1136" fmla="*/ 11000 h 745449"/>
                  <a:gd name="connsiteX1137" fmla="*/ 83909 w 840368"/>
                  <a:gd name="connsiteY1137" fmla="*/ 11768 h 745449"/>
                  <a:gd name="connsiteX1138" fmla="*/ 87235 w 840368"/>
                  <a:gd name="connsiteY1138" fmla="*/ 13303 h 745449"/>
                  <a:gd name="connsiteX1139" fmla="*/ 89793 w 840368"/>
                  <a:gd name="connsiteY1139" fmla="*/ 15349 h 745449"/>
                  <a:gd name="connsiteX1140" fmla="*/ 92863 w 840368"/>
                  <a:gd name="connsiteY1140" fmla="*/ 19186 h 745449"/>
                  <a:gd name="connsiteX1141" fmla="*/ 94653 w 840368"/>
                  <a:gd name="connsiteY1141" fmla="*/ 20465 h 745449"/>
                  <a:gd name="connsiteX1142" fmla="*/ 96188 w 840368"/>
                  <a:gd name="connsiteY1142" fmla="*/ 20977 h 745449"/>
                  <a:gd name="connsiteX1143" fmla="*/ 99770 w 840368"/>
                  <a:gd name="connsiteY1143" fmla="*/ 23791 h 745449"/>
                  <a:gd name="connsiteX1144" fmla="*/ 103607 w 840368"/>
                  <a:gd name="connsiteY1144" fmla="*/ 24815 h 745449"/>
                  <a:gd name="connsiteX1145" fmla="*/ 106677 w 840368"/>
                  <a:gd name="connsiteY1145" fmla="*/ 24303 h 745449"/>
                  <a:gd name="connsiteX1146" fmla="*/ 108723 w 840368"/>
                  <a:gd name="connsiteY1146" fmla="*/ 23535 h 745449"/>
                  <a:gd name="connsiteX1147" fmla="*/ 112049 w 840368"/>
                  <a:gd name="connsiteY1147" fmla="*/ 20465 h 745449"/>
                  <a:gd name="connsiteX1148" fmla="*/ 113584 w 840368"/>
                  <a:gd name="connsiteY1148" fmla="*/ 19186 h 745449"/>
                  <a:gd name="connsiteX1149" fmla="*/ 117166 w 840368"/>
                  <a:gd name="connsiteY1149" fmla="*/ 17396 h 745449"/>
                  <a:gd name="connsiteX1150" fmla="*/ 120235 w 840368"/>
                  <a:gd name="connsiteY1150" fmla="*/ 16372 h 745449"/>
                  <a:gd name="connsiteX1151" fmla="*/ 123561 w 840368"/>
                  <a:gd name="connsiteY1151" fmla="*/ 16884 h 745449"/>
                  <a:gd name="connsiteX1152" fmla="*/ 126119 w 840368"/>
                  <a:gd name="connsiteY1152" fmla="*/ 16628 h 745449"/>
                  <a:gd name="connsiteX1153" fmla="*/ 127654 w 840368"/>
                  <a:gd name="connsiteY1153" fmla="*/ 16884 h 745449"/>
                  <a:gd name="connsiteX1154" fmla="*/ 128933 w 840368"/>
                  <a:gd name="connsiteY1154" fmla="*/ 16372 h 745449"/>
                  <a:gd name="connsiteX1155" fmla="*/ 131491 w 840368"/>
                  <a:gd name="connsiteY1155" fmla="*/ 13814 h 745449"/>
                  <a:gd name="connsiteX1156" fmla="*/ 133538 w 840368"/>
                  <a:gd name="connsiteY1156" fmla="*/ 13303 h 745449"/>
                  <a:gd name="connsiteX1157" fmla="*/ 134817 w 840368"/>
                  <a:gd name="connsiteY1157" fmla="*/ 13303 h 745449"/>
                  <a:gd name="connsiteX1158" fmla="*/ 137119 w 840368"/>
                  <a:gd name="connsiteY1158" fmla="*/ 11768 h 74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</a:cxnLst>
                <a:rect l="l" t="t" r="r" b="b"/>
                <a:pathLst>
                  <a:path w="840368" h="745449">
                    <a:moveTo>
                      <a:pt x="137119" y="11783"/>
                    </a:moveTo>
                    <a:lnTo>
                      <a:pt x="160655" y="23295"/>
                    </a:lnTo>
                    <a:lnTo>
                      <a:pt x="169864" y="52203"/>
                    </a:lnTo>
                    <a:lnTo>
                      <a:pt x="173702" y="59110"/>
                    </a:lnTo>
                    <a:lnTo>
                      <a:pt x="181376" y="58854"/>
                    </a:lnTo>
                    <a:lnTo>
                      <a:pt x="186493" y="55272"/>
                    </a:lnTo>
                    <a:lnTo>
                      <a:pt x="188539" y="56040"/>
                    </a:lnTo>
                    <a:lnTo>
                      <a:pt x="193400" y="59110"/>
                    </a:lnTo>
                    <a:lnTo>
                      <a:pt x="200563" y="61924"/>
                    </a:lnTo>
                    <a:lnTo>
                      <a:pt x="216935" y="66017"/>
                    </a:lnTo>
                    <a:lnTo>
                      <a:pt x="215400" y="69854"/>
                    </a:lnTo>
                    <a:lnTo>
                      <a:pt x="217703" y="71645"/>
                    </a:lnTo>
                    <a:lnTo>
                      <a:pt x="220005" y="70877"/>
                    </a:lnTo>
                    <a:lnTo>
                      <a:pt x="221028" y="72412"/>
                    </a:lnTo>
                    <a:lnTo>
                      <a:pt x="222308" y="73180"/>
                    </a:lnTo>
                    <a:lnTo>
                      <a:pt x="222819" y="74459"/>
                    </a:lnTo>
                    <a:lnTo>
                      <a:pt x="224610" y="74715"/>
                    </a:lnTo>
                    <a:lnTo>
                      <a:pt x="225633" y="75482"/>
                    </a:lnTo>
                    <a:lnTo>
                      <a:pt x="226145" y="77273"/>
                    </a:lnTo>
                    <a:lnTo>
                      <a:pt x="227936" y="79064"/>
                    </a:lnTo>
                    <a:lnTo>
                      <a:pt x="228191" y="80087"/>
                    </a:lnTo>
                    <a:lnTo>
                      <a:pt x="229470" y="81366"/>
                    </a:lnTo>
                    <a:lnTo>
                      <a:pt x="229726" y="83157"/>
                    </a:lnTo>
                    <a:lnTo>
                      <a:pt x="232029" y="83924"/>
                    </a:lnTo>
                    <a:lnTo>
                      <a:pt x="233563" y="86738"/>
                    </a:lnTo>
                    <a:lnTo>
                      <a:pt x="233052" y="87506"/>
                    </a:lnTo>
                    <a:lnTo>
                      <a:pt x="234075" y="88273"/>
                    </a:lnTo>
                    <a:lnTo>
                      <a:pt x="236889" y="89552"/>
                    </a:lnTo>
                    <a:lnTo>
                      <a:pt x="238168" y="90575"/>
                    </a:lnTo>
                    <a:lnTo>
                      <a:pt x="238168" y="93390"/>
                    </a:lnTo>
                    <a:lnTo>
                      <a:pt x="237401" y="94925"/>
                    </a:lnTo>
                    <a:lnTo>
                      <a:pt x="235866" y="96204"/>
                    </a:lnTo>
                    <a:lnTo>
                      <a:pt x="235610" y="101062"/>
                    </a:lnTo>
                    <a:lnTo>
                      <a:pt x="236378" y="103108"/>
                    </a:lnTo>
                    <a:lnTo>
                      <a:pt x="236122" y="103876"/>
                    </a:lnTo>
                    <a:lnTo>
                      <a:pt x="236633" y="105155"/>
                    </a:lnTo>
                    <a:lnTo>
                      <a:pt x="235610" y="106178"/>
                    </a:lnTo>
                    <a:lnTo>
                      <a:pt x="237145" y="108225"/>
                    </a:lnTo>
                    <a:lnTo>
                      <a:pt x="239192" y="111806"/>
                    </a:lnTo>
                    <a:lnTo>
                      <a:pt x="239703" y="111294"/>
                    </a:lnTo>
                    <a:lnTo>
                      <a:pt x="241494" y="112573"/>
                    </a:lnTo>
                    <a:lnTo>
                      <a:pt x="243029" y="112829"/>
                    </a:lnTo>
                    <a:lnTo>
                      <a:pt x="245075" y="114620"/>
                    </a:lnTo>
                    <a:lnTo>
                      <a:pt x="245075" y="116411"/>
                    </a:lnTo>
                    <a:lnTo>
                      <a:pt x="246099" y="119225"/>
                    </a:lnTo>
                    <a:lnTo>
                      <a:pt x="250448" y="122806"/>
                    </a:lnTo>
                    <a:lnTo>
                      <a:pt x="251471" y="125109"/>
                    </a:lnTo>
                    <a:lnTo>
                      <a:pt x="251727" y="127923"/>
                    </a:lnTo>
                    <a:lnTo>
                      <a:pt x="252494" y="129458"/>
                    </a:lnTo>
                    <a:lnTo>
                      <a:pt x="254285" y="129969"/>
                    </a:lnTo>
                    <a:lnTo>
                      <a:pt x="255820" y="131248"/>
                    </a:lnTo>
                    <a:lnTo>
                      <a:pt x="256587" y="132272"/>
                    </a:lnTo>
                    <a:lnTo>
                      <a:pt x="258890" y="131760"/>
                    </a:lnTo>
                    <a:lnTo>
                      <a:pt x="260425" y="133295"/>
                    </a:lnTo>
                    <a:lnTo>
                      <a:pt x="262727" y="133807"/>
                    </a:lnTo>
                    <a:lnTo>
                      <a:pt x="265797" y="134062"/>
                    </a:lnTo>
                    <a:lnTo>
                      <a:pt x="267076" y="133551"/>
                    </a:lnTo>
                    <a:lnTo>
                      <a:pt x="269122" y="134062"/>
                    </a:lnTo>
                    <a:lnTo>
                      <a:pt x="269634" y="135597"/>
                    </a:lnTo>
                    <a:lnTo>
                      <a:pt x="270657" y="136876"/>
                    </a:lnTo>
                    <a:lnTo>
                      <a:pt x="273216" y="138667"/>
                    </a:lnTo>
                    <a:lnTo>
                      <a:pt x="273983" y="140714"/>
                    </a:lnTo>
                    <a:lnTo>
                      <a:pt x="274751" y="141737"/>
                    </a:lnTo>
                    <a:lnTo>
                      <a:pt x="278076" y="141993"/>
                    </a:lnTo>
                    <a:lnTo>
                      <a:pt x="279611" y="145574"/>
                    </a:lnTo>
                    <a:lnTo>
                      <a:pt x="281402" y="146342"/>
                    </a:lnTo>
                    <a:lnTo>
                      <a:pt x="283193" y="148388"/>
                    </a:lnTo>
                    <a:lnTo>
                      <a:pt x="286263" y="147109"/>
                    </a:lnTo>
                    <a:lnTo>
                      <a:pt x="287542" y="144807"/>
                    </a:lnTo>
                    <a:lnTo>
                      <a:pt x="289844" y="144807"/>
                    </a:lnTo>
                    <a:lnTo>
                      <a:pt x="292402" y="145830"/>
                    </a:lnTo>
                    <a:lnTo>
                      <a:pt x="294704" y="145577"/>
                    </a:lnTo>
                    <a:lnTo>
                      <a:pt x="295472" y="146856"/>
                    </a:lnTo>
                    <a:lnTo>
                      <a:pt x="297007" y="147623"/>
                    </a:lnTo>
                    <a:lnTo>
                      <a:pt x="299821" y="146856"/>
                    </a:lnTo>
                    <a:lnTo>
                      <a:pt x="300588" y="147879"/>
                    </a:lnTo>
                    <a:lnTo>
                      <a:pt x="303402" y="149414"/>
                    </a:lnTo>
                    <a:lnTo>
                      <a:pt x="305705" y="150949"/>
                    </a:lnTo>
                    <a:lnTo>
                      <a:pt x="306216" y="152228"/>
                    </a:lnTo>
                    <a:lnTo>
                      <a:pt x="307240" y="151205"/>
                    </a:lnTo>
                    <a:lnTo>
                      <a:pt x="309286" y="152484"/>
                    </a:lnTo>
                    <a:lnTo>
                      <a:pt x="308775" y="153763"/>
                    </a:lnTo>
                    <a:lnTo>
                      <a:pt x="308519" y="156066"/>
                    </a:lnTo>
                    <a:lnTo>
                      <a:pt x="309030" y="158112"/>
                    </a:lnTo>
                    <a:lnTo>
                      <a:pt x="309030" y="160414"/>
                    </a:lnTo>
                    <a:lnTo>
                      <a:pt x="309798" y="161182"/>
                    </a:lnTo>
                    <a:lnTo>
                      <a:pt x="311077" y="161182"/>
                    </a:lnTo>
                    <a:lnTo>
                      <a:pt x="312100" y="162461"/>
                    </a:lnTo>
                    <a:lnTo>
                      <a:pt x="312100" y="163484"/>
                    </a:lnTo>
                    <a:lnTo>
                      <a:pt x="313635" y="164507"/>
                    </a:lnTo>
                    <a:lnTo>
                      <a:pt x="315170" y="164252"/>
                    </a:lnTo>
                    <a:lnTo>
                      <a:pt x="316193" y="162461"/>
                    </a:lnTo>
                    <a:lnTo>
                      <a:pt x="317728" y="162205"/>
                    </a:lnTo>
                    <a:lnTo>
                      <a:pt x="318496" y="161182"/>
                    </a:lnTo>
                    <a:lnTo>
                      <a:pt x="319775" y="161694"/>
                    </a:lnTo>
                    <a:lnTo>
                      <a:pt x="320542" y="162973"/>
                    </a:lnTo>
                    <a:lnTo>
                      <a:pt x="321566" y="162973"/>
                    </a:lnTo>
                    <a:lnTo>
                      <a:pt x="322845" y="163996"/>
                    </a:lnTo>
                    <a:lnTo>
                      <a:pt x="323356" y="162205"/>
                    </a:lnTo>
                    <a:lnTo>
                      <a:pt x="326426" y="162461"/>
                    </a:lnTo>
                    <a:lnTo>
                      <a:pt x="326938" y="163740"/>
                    </a:lnTo>
                    <a:lnTo>
                      <a:pt x="328729" y="163484"/>
                    </a:lnTo>
                    <a:lnTo>
                      <a:pt x="330008" y="163996"/>
                    </a:lnTo>
                    <a:lnTo>
                      <a:pt x="330775" y="163228"/>
                    </a:lnTo>
                    <a:lnTo>
                      <a:pt x="332566" y="163740"/>
                    </a:lnTo>
                    <a:lnTo>
                      <a:pt x="335891" y="166042"/>
                    </a:lnTo>
                    <a:lnTo>
                      <a:pt x="338194" y="166554"/>
                    </a:lnTo>
                    <a:lnTo>
                      <a:pt x="338705" y="168089"/>
                    </a:lnTo>
                    <a:lnTo>
                      <a:pt x="337682" y="168342"/>
                    </a:lnTo>
                    <a:lnTo>
                      <a:pt x="336403" y="169366"/>
                    </a:lnTo>
                    <a:lnTo>
                      <a:pt x="336403" y="171924"/>
                    </a:lnTo>
                    <a:lnTo>
                      <a:pt x="337426" y="170900"/>
                    </a:lnTo>
                    <a:lnTo>
                      <a:pt x="338705" y="172180"/>
                    </a:lnTo>
                    <a:lnTo>
                      <a:pt x="341264" y="171924"/>
                    </a:lnTo>
                    <a:lnTo>
                      <a:pt x="342287" y="173203"/>
                    </a:lnTo>
                    <a:lnTo>
                      <a:pt x="341264" y="175249"/>
                    </a:lnTo>
                    <a:lnTo>
                      <a:pt x="341520" y="175761"/>
                    </a:lnTo>
                    <a:lnTo>
                      <a:pt x="343822" y="175249"/>
                    </a:lnTo>
                    <a:lnTo>
                      <a:pt x="346124" y="175249"/>
                    </a:lnTo>
                    <a:lnTo>
                      <a:pt x="347659" y="176017"/>
                    </a:lnTo>
                    <a:lnTo>
                      <a:pt x="347403" y="177040"/>
                    </a:lnTo>
                    <a:lnTo>
                      <a:pt x="348682" y="177296"/>
                    </a:lnTo>
                    <a:lnTo>
                      <a:pt x="353799" y="173459"/>
                    </a:lnTo>
                    <a:lnTo>
                      <a:pt x="354566" y="173203"/>
                    </a:lnTo>
                    <a:lnTo>
                      <a:pt x="357892" y="174226"/>
                    </a:lnTo>
                    <a:lnTo>
                      <a:pt x="358915" y="174226"/>
                    </a:lnTo>
                    <a:lnTo>
                      <a:pt x="360450" y="172947"/>
                    </a:lnTo>
                    <a:lnTo>
                      <a:pt x="363008" y="174482"/>
                    </a:lnTo>
                    <a:lnTo>
                      <a:pt x="364287" y="173714"/>
                    </a:lnTo>
                    <a:lnTo>
                      <a:pt x="366078" y="174226"/>
                    </a:lnTo>
                    <a:lnTo>
                      <a:pt x="366846" y="174994"/>
                    </a:lnTo>
                    <a:lnTo>
                      <a:pt x="366334" y="177552"/>
                    </a:lnTo>
                    <a:lnTo>
                      <a:pt x="367613" y="177552"/>
                    </a:lnTo>
                    <a:lnTo>
                      <a:pt x="369404" y="175505"/>
                    </a:lnTo>
                    <a:lnTo>
                      <a:pt x="370939" y="173459"/>
                    </a:lnTo>
                    <a:lnTo>
                      <a:pt x="372218" y="173203"/>
                    </a:lnTo>
                    <a:lnTo>
                      <a:pt x="374776" y="174226"/>
                    </a:lnTo>
                    <a:lnTo>
                      <a:pt x="376567" y="175761"/>
                    </a:lnTo>
                    <a:lnTo>
                      <a:pt x="377846" y="174482"/>
                    </a:lnTo>
                    <a:lnTo>
                      <a:pt x="379637" y="173459"/>
                    </a:lnTo>
                    <a:lnTo>
                      <a:pt x="379637" y="172435"/>
                    </a:lnTo>
                    <a:lnTo>
                      <a:pt x="378614" y="172180"/>
                    </a:lnTo>
                    <a:lnTo>
                      <a:pt x="377846" y="169621"/>
                    </a:lnTo>
                    <a:lnTo>
                      <a:pt x="379637" y="166551"/>
                    </a:lnTo>
                    <a:lnTo>
                      <a:pt x="380916" y="166296"/>
                    </a:lnTo>
                    <a:lnTo>
                      <a:pt x="382195" y="166807"/>
                    </a:lnTo>
                    <a:lnTo>
                      <a:pt x="382962" y="166554"/>
                    </a:lnTo>
                    <a:lnTo>
                      <a:pt x="387055" y="167833"/>
                    </a:lnTo>
                    <a:lnTo>
                      <a:pt x="388335" y="169624"/>
                    </a:lnTo>
                    <a:lnTo>
                      <a:pt x="390637" y="169877"/>
                    </a:lnTo>
                    <a:lnTo>
                      <a:pt x="390893" y="168342"/>
                    </a:lnTo>
                    <a:lnTo>
                      <a:pt x="389358" y="167063"/>
                    </a:lnTo>
                    <a:lnTo>
                      <a:pt x="390637" y="165784"/>
                    </a:lnTo>
                    <a:lnTo>
                      <a:pt x="392939" y="167319"/>
                    </a:lnTo>
                    <a:lnTo>
                      <a:pt x="394986" y="164761"/>
                    </a:lnTo>
                    <a:lnTo>
                      <a:pt x="397800" y="163482"/>
                    </a:lnTo>
                    <a:lnTo>
                      <a:pt x="398312" y="160412"/>
                    </a:lnTo>
                    <a:lnTo>
                      <a:pt x="402405" y="162970"/>
                    </a:lnTo>
                    <a:lnTo>
                      <a:pt x="403428" y="163226"/>
                    </a:lnTo>
                    <a:lnTo>
                      <a:pt x="405986" y="161435"/>
                    </a:lnTo>
                    <a:lnTo>
                      <a:pt x="407521" y="159389"/>
                    </a:lnTo>
                    <a:lnTo>
                      <a:pt x="433103" y="149667"/>
                    </a:lnTo>
                    <a:lnTo>
                      <a:pt x="478639" y="149412"/>
                    </a:lnTo>
                    <a:lnTo>
                      <a:pt x="479406" y="155807"/>
                    </a:lnTo>
                    <a:lnTo>
                      <a:pt x="481453" y="158109"/>
                    </a:lnTo>
                    <a:lnTo>
                      <a:pt x="481197" y="169877"/>
                    </a:lnTo>
                    <a:lnTo>
                      <a:pt x="477872" y="184715"/>
                    </a:lnTo>
                    <a:lnTo>
                      <a:pt x="476848" y="194948"/>
                    </a:lnTo>
                    <a:lnTo>
                      <a:pt x="476848" y="202622"/>
                    </a:lnTo>
                    <a:lnTo>
                      <a:pt x="479406" y="207994"/>
                    </a:lnTo>
                    <a:lnTo>
                      <a:pt x="481197" y="214390"/>
                    </a:lnTo>
                    <a:lnTo>
                      <a:pt x="485802" y="218227"/>
                    </a:lnTo>
                    <a:lnTo>
                      <a:pt x="491430" y="227692"/>
                    </a:lnTo>
                    <a:lnTo>
                      <a:pt x="492965" y="231274"/>
                    </a:lnTo>
                    <a:lnTo>
                      <a:pt x="495267" y="232553"/>
                    </a:lnTo>
                    <a:lnTo>
                      <a:pt x="498081" y="232809"/>
                    </a:lnTo>
                    <a:lnTo>
                      <a:pt x="506012" y="235623"/>
                    </a:lnTo>
                    <a:lnTo>
                      <a:pt x="503454" y="239972"/>
                    </a:lnTo>
                    <a:lnTo>
                      <a:pt x="502686" y="241760"/>
                    </a:lnTo>
                    <a:lnTo>
                      <a:pt x="503198" y="246109"/>
                    </a:lnTo>
                    <a:lnTo>
                      <a:pt x="502430" y="248667"/>
                    </a:lnTo>
                    <a:lnTo>
                      <a:pt x="500384" y="253784"/>
                    </a:lnTo>
                    <a:lnTo>
                      <a:pt x="500384" y="256853"/>
                    </a:lnTo>
                    <a:lnTo>
                      <a:pt x="499872" y="257877"/>
                    </a:lnTo>
                    <a:lnTo>
                      <a:pt x="502174" y="258900"/>
                    </a:lnTo>
                    <a:lnTo>
                      <a:pt x="508570" y="259923"/>
                    </a:lnTo>
                    <a:lnTo>
                      <a:pt x="509849" y="257877"/>
                    </a:lnTo>
                    <a:lnTo>
                      <a:pt x="516245" y="261202"/>
                    </a:lnTo>
                    <a:lnTo>
                      <a:pt x="517524" y="261714"/>
                    </a:lnTo>
                    <a:lnTo>
                      <a:pt x="519826" y="261202"/>
                    </a:lnTo>
                    <a:lnTo>
                      <a:pt x="541315" y="264272"/>
                    </a:lnTo>
                    <a:lnTo>
                      <a:pt x="550524" y="282947"/>
                    </a:lnTo>
                    <a:lnTo>
                      <a:pt x="553850" y="290110"/>
                    </a:lnTo>
                    <a:lnTo>
                      <a:pt x="555385" y="290877"/>
                    </a:lnTo>
                    <a:lnTo>
                      <a:pt x="557943" y="293947"/>
                    </a:lnTo>
                    <a:lnTo>
                      <a:pt x="559222" y="294970"/>
                    </a:lnTo>
                    <a:lnTo>
                      <a:pt x="561269" y="295226"/>
                    </a:lnTo>
                    <a:lnTo>
                      <a:pt x="562036" y="294715"/>
                    </a:lnTo>
                    <a:lnTo>
                      <a:pt x="564594" y="294970"/>
                    </a:lnTo>
                    <a:lnTo>
                      <a:pt x="569711" y="296506"/>
                    </a:lnTo>
                    <a:lnTo>
                      <a:pt x="570990" y="293947"/>
                    </a:lnTo>
                    <a:lnTo>
                      <a:pt x="579944" y="297017"/>
                    </a:lnTo>
                    <a:lnTo>
                      <a:pt x="580967" y="294970"/>
                    </a:lnTo>
                    <a:lnTo>
                      <a:pt x="583014" y="292157"/>
                    </a:lnTo>
                    <a:lnTo>
                      <a:pt x="583525" y="290366"/>
                    </a:lnTo>
                    <a:lnTo>
                      <a:pt x="585572" y="286273"/>
                    </a:lnTo>
                    <a:lnTo>
                      <a:pt x="589921" y="281924"/>
                    </a:lnTo>
                    <a:lnTo>
                      <a:pt x="589409" y="285249"/>
                    </a:lnTo>
                    <a:lnTo>
                      <a:pt x="589153" y="289087"/>
                    </a:lnTo>
                    <a:lnTo>
                      <a:pt x="590944" y="292668"/>
                    </a:lnTo>
                    <a:lnTo>
                      <a:pt x="595549" y="296250"/>
                    </a:lnTo>
                    <a:lnTo>
                      <a:pt x="594525" y="299064"/>
                    </a:lnTo>
                    <a:lnTo>
                      <a:pt x="596828" y="299831"/>
                    </a:lnTo>
                    <a:lnTo>
                      <a:pt x="601944" y="300343"/>
                    </a:lnTo>
                    <a:lnTo>
                      <a:pt x="604758" y="299064"/>
                    </a:lnTo>
                    <a:lnTo>
                      <a:pt x="607572" y="298808"/>
                    </a:lnTo>
                    <a:lnTo>
                      <a:pt x="610130" y="298040"/>
                    </a:lnTo>
                    <a:lnTo>
                      <a:pt x="611410" y="297273"/>
                    </a:lnTo>
                    <a:lnTo>
                      <a:pt x="614991" y="296761"/>
                    </a:lnTo>
                    <a:lnTo>
                      <a:pt x="615503" y="297529"/>
                    </a:lnTo>
                    <a:lnTo>
                      <a:pt x="613200" y="301366"/>
                    </a:lnTo>
                    <a:lnTo>
                      <a:pt x="611154" y="303413"/>
                    </a:lnTo>
                    <a:lnTo>
                      <a:pt x="610642" y="304436"/>
                    </a:lnTo>
                    <a:lnTo>
                      <a:pt x="610130" y="307250"/>
                    </a:lnTo>
                    <a:lnTo>
                      <a:pt x="605782" y="315692"/>
                    </a:lnTo>
                    <a:lnTo>
                      <a:pt x="606037" y="316204"/>
                    </a:lnTo>
                    <a:lnTo>
                      <a:pt x="608596" y="316204"/>
                    </a:lnTo>
                    <a:lnTo>
                      <a:pt x="610898" y="317739"/>
                    </a:lnTo>
                    <a:lnTo>
                      <a:pt x="615247" y="319529"/>
                    </a:lnTo>
                    <a:lnTo>
                      <a:pt x="620363" y="322855"/>
                    </a:lnTo>
                    <a:lnTo>
                      <a:pt x="621131" y="324646"/>
                    </a:lnTo>
                    <a:lnTo>
                      <a:pt x="622410" y="325413"/>
                    </a:lnTo>
                    <a:lnTo>
                      <a:pt x="625735" y="325669"/>
                    </a:lnTo>
                    <a:lnTo>
                      <a:pt x="629061" y="324134"/>
                    </a:lnTo>
                    <a:lnTo>
                      <a:pt x="630852" y="323622"/>
                    </a:lnTo>
                    <a:lnTo>
                      <a:pt x="635201" y="323878"/>
                    </a:lnTo>
                    <a:lnTo>
                      <a:pt x="636736" y="325413"/>
                    </a:lnTo>
                    <a:lnTo>
                      <a:pt x="638526" y="324390"/>
                    </a:lnTo>
                    <a:lnTo>
                      <a:pt x="638526" y="323366"/>
                    </a:lnTo>
                    <a:lnTo>
                      <a:pt x="639294" y="322343"/>
                    </a:lnTo>
                    <a:lnTo>
                      <a:pt x="641340" y="321832"/>
                    </a:lnTo>
                    <a:lnTo>
                      <a:pt x="642108" y="320552"/>
                    </a:lnTo>
                    <a:lnTo>
                      <a:pt x="642875" y="320808"/>
                    </a:lnTo>
                    <a:lnTo>
                      <a:pt x="644666" y="320041"/>
                    </a:lnTo>
                    <a:lnTo>
                      <a:pt x="644922" y="319273"/>
                    </a:lnTo>
                    <a:lnTo>
                      <a:pt x="647480" y="317227"/>
                    </a:lnTo>
                    <a:lnTo>
                      <a:pt x="649271" y="316715"/>
                    </a:lnTo>
                    <a:lnTo>
                      <a:pt x="649783" y="317483"/>
                    </a:lnTo>
                    <a:lnTo>
                      <a:pt x="651062" y="316971"/>
                    </a:lnTo>
                    <a:lnTo>
                      <a:pt x="652852" y="319018"/>
                    </a:lnTo>
                    <a:lnTo>
                      <a:pt x="655411" y="319273"/>
                    </a:lnTo>
                    <a:lnTo>
                      <a:pt x="656690" y="320297"/>
                    </a:lnTo>
                    <a:lnTo>
                      <a:pt x="658225" y="319785"/>
                    </a:lnTo>
                    <a:lnTo>
                      <a:pt x="658225" y="318506"/>
                    </a:lnTo>
                    <a:lnTo>
                      <a:pt x="657201" y="317994"/>
                    </a:lnTo>
                    <a:lnTo>
                      <a:pt x="657457" y="314669"/>
                    </a:lnTo>
                    <a:lnTo>
                      <a:pt x="657969" y="313901"/>
                    </a:lnTo>
                    <a:lnTo>
                      <a:pt x="663085" y="313901"/>
                    </a:lnTo>
                    <a:lnTo>
                      <a:pt x="664108" y="314669"/>
                    </a:lnTo>
                    <a:lnTo>
                      <a:pt x="665899" y="314157"/>
                    </a:lnTo>
                    <a:lnTo>
                      <a:pt x="666411" y="316459"/>
                    </a:lnTo>
                    <a:lnTo>
                      <a:pt x="668713" y="320297"/>
                    </a:lnTo>
                    <a:lnTo>
                      <a:pt x="669225" y="322343"/>
                    </a:lnTo>
                    <a:lnTo>
                      <a:pt x="669992" y="323366"/>
                    </a:lnTo>
                    <a:lnTo>
                      <a:pt x="674085" y="326181"/>
                    </a:lnTo>
                    <a:lnTo>
                      <a:pt x="676388" y="328227"/>
                    </a:lnTo>
                    <a:lnTo>
                      <a:pt x="676644" y="327716"/>
                    </a:lnTo>
                    <a:lnTo>
                      <a:pt x="679713" y="326948"/>
                    </a:lnTo>
                    <a:lnTo>
                      <a:pt x="681760" y="325925"/>
                    </a:lnTo>
                    <a:lnTo>
                      <a:pt x="683039" y="325669"/>
                    </a:lnTo>
                    <a:lnTo>
                      <a:pt x="684062" y="327971"/>
                    </a:lnTo>
                    <a:lnTo>
                      <a:pt x="685342" y="328225"/>
                    </a:lnTo>
                    <a:lnTo>
                      <a:pt x="687388" y="327201"/>
                    </a:lnTo>
                    <a:lnTo>
                      <a:pt x="691481" y="325922"/>
                    </a:lnTo>
                    <a:lnTo>
                      <a:pt x="693016" y="325666"/>
                    </a:lnTo>
                    <a:lnTo>
                      <a:pt x="696598" y="326178"/>
                    </a:lnTo>
                    <a:lnTo>
                      <a:pt x="698133" y="325666"/>
                    </a:lnTo>
                    <a:lnTo>
                      <a:pt x="703505" y="322341"/>
                    </a:lnTo>
                    <a:lnTo>
                      <a:pt x="705295" y="321062"/>
                    </a:lnTo>
                    <a:lnTo>
                      <a:pt x="710923" y="317480"/>
                    </a:lnTo>
                    <a:lnTo>
                      <a:pt x="714761" y="317480"/>
                    </a:lnTo>
                    <a:lnTo>
                      <a:pt x="720133" y="318759"/>
                    </a:lnTo>
                    <a:lnTo>
                      <a:pt x="721668" y="318248"/>
                    </a:lnTo>
                    <a:lnTo>
                      <a:pt x="722947" y="317480"/>
                    </a:lnTo>
                    <a:lnTo>
                      <a:pt x="723714" y="315689"/>
                    </a:lnTo>
                    <a:lnTo>
                      <a:pt x="723714" y="311596"/>
                    </a:lnTo>
                    <a:lnTo>
                      <a:pt x="723970" y="309806"/>
                    </a:lnTo>
                    <a:lnTo>
                      <a:pt x="725249" y="308015"/>
                    </a:lnTo>
                    <a:lnTo>
                      <a:pt x="728063" y="306991"/>
                    </a:lnTo>
                    <a:lnTo>
                      <a:pt x="730110" y="305713"/>
                    </a:lnTo>
                    <a:lnTo>
                      <a:pt x="731133" y="304689"/>
                    </a:lnTo>
                    <a:lnTo>
                      <a:pt x="731645" y="301875"/>
                    </a:lnTo>
                    <a:lnTo>
                      <a:pt x="732668" y="301108"/>
                    </a:lnTo>
                    <a:lnTo>
                      <a:pt x="736250" y="301875"/>
                    </a:lnTo>
                    <a:lnTo>
                      <a:pt x="738040" y="301363"/>
                    </a:lnTo>
                    <a:lnTo>
                      <a:pt x="739064" y="299317"/>
                    </a:lnTo>
                    <a:lnTo>
                      <a:pt x="740087" y="299064"/>
                    </a:lnTo>
                    <a:lnTo>
                      <a:pt x="744692" y="298808"/>
                    </a:lnTo>
                    <a:lnTo>
                      <a:pt x="745971" y="297017"/>
                    </a:lnTo>
                    <a:lnTo>
                      <a:pt x="747762" y="299320"/>
                    </a:lnTo>
                    <a:lnTo>
                      <a:pt x="748017" y="301622"/>
                    </a:lnTo>
                    <a:lnTo>
                      <a:pt x="749808" y="303157"/>
                    </a:lnTo>
                    <a:lnTo>
                      <a:pt x="751087" y="309041"/>
                    </a:lnTo>
                    <a:lnTo>
                      <a:pt x="751599" y="309808"/>
                    </a:lnTo>
                    <a:lnTo>
                      <a:pt x="753645" y="311087"/>
                    </a:lnTo>
                    <a:lnTo>
                      <a:pt x="753901" y="313390"/>
                    </a:lnTo>
                    <a:lnTo>
                      <a:pt x="752878" y="314925"/>
                    </a:lnTo>
                    <a:lnTo>
                      <a:pt x="751599" y="319018"/>
                    </a:lnTo>
                    <a:lnTo>
                      <a:pt x="748529" y="323366"/>
                    </a:lnTo>
                    <a:lnTo>
                      <a:pt x="743157" y="327974"/>
                    </a:lnTo>
                    <a:lnTo>
                      <a:pt x="743157" y="329509"/>
                    </a:lnTo>
                    <a:lnTo>
                      <a:pt x="743668" y="332579"/>
                    </a:lnTo>
                    <a:lnTo>
                      <a:pt x="743668" y="335393"/>
                    </a:lnTo>
                    <a:lnTo>
                      <a:pt x="743157" y="337439"/>
                    </a:lnTo>
                    <a:lnTo>
                      <a:pt x="743413" y="338718"/>
                    </a:lnTo>
                    <a:lnTo>
                      <a:pt x="744692" y="339230"/>
                    </a:lnTo>
                    <a:lnTo>
                      <a:pt x="748017" y="339230"/>
                    </a:lnTo>
                    <a:lnTo>
                      <a:pt x="748273" y="340765"/>
                    </a:lnTo>
                    <a:lnTo>
                      <a:pt x="747506" y="348439"/>
                    </a:lnTo>
                    <a:lnTo>
                      <a:pt x="746482" y="351509"/>
                    </a:lnTo>
                    <a:lnTo>
                      <a:pt x="745203" y="354323"/>
                    </a:lnTo>
                    <a:lnTo>
                      <a:pt x="744436" y="356882"/>
                    </a:lnTo>
                    <a:lnTo>
                      <a:pt x="744436" y="358672"/>
                    </a:lnTo>
                    <a:lnTo>
                      <a:pt x="744948" y="360719"/>
                    </a:lnTo>
                    <a:lnTo>
                      <a:pt x="744692" y="363277"/>
                    </a:lnTo>
                    <a:lnTo>
                      <a:pt x="744180" y="365324"/>
                    </a:lnTo>
                    <a:lnTo>
                      <a:pt x="742645" y="366859"/>
                    </a:lnTo>
                    <a:lnTo>
                      <a:pt x="741110" y="368393"/>
                    </a:lnTo>
                    <a:lnTo>
                      <a:pt x="740854" y="370184"/>
                    </a:lnTo>
                    <a:lnTo>
                      <a:pt x="739831" y="370952"/>
                    </a:lnTo>
                    <a:lnTo>
                      <a:pt x="738552" y="373254"/>
                    </a:lnTo>
                    <a:lnTo>
                      <a:pt x="735738" y="373510"/>
                    </a:lnTo>
                    <a:lnTo>
                      <a:pt x="735482" y="375556"/>
                    </a:lnTo>
                    <a:lnTo>
                      <a:pt x="733947" y="376580"/>
                    </a:lnTo>
                    <a:lnTo>
                      <a:pt x="732668" y="378370"/>
                    </a:lnTo>
                    <a:lnTo>
                      <a:pt x="733436" y="380417"/>
                    </a:lnTo>
                    <a:lnTo>
                      <a:pt x="734971" y="380417"/>
                    </a:lnTo>
                    <a:lnTo>
                      <a:pt x="734971" y="381440"/>
                    </a:lnTo>
                    <a:lnTo>
                      <a:pt x="733947" y="382719"/>
                    </a:lnTo>
                    <a:lnTo>
                      <a:pt x="734203" y="384254"/>
                    </a:lnTo>
                    <a:lnTo>
                      <a:pt x="733436" y="385533"/>
                    </a:lnTo>
                    <a:lnTo>
                      <a:pt x="731901" y="386045"/>
                    </a:lnTo>
                    <a:lnTo>
                      <a:pt x="730366" y="389626"/>
                    </a:lnTo>
                    <a:lnTo>
                      <a:pt x="730110" y="391929"/>
                    </a:lnTo>
                    <a:lnTo>
                      <a:pt x="729343" y="392441"/>
                    </a:lnTo>
                    <a:lnTo>
                      <a:pt x="729598" y="393975"/>
                    </a:lnTo>
                    <a:lnTo>
                      <a:pt x="728319" y="395510"/>
                    </a:lnTo>
                    <a:lnTo>
                      <a:pt x="728319" y="397301"/>
                    </a:lnTo>
                    <a:lnTo>
                      <a:pt x="728575" y="398324"/>
                    </a:lnTo>
                    <a:lnTo>
                      <a:pt x="727040" y="399092"/>
                    </a:lnTo>
                    <a:lnTo>
                      <a:pt x="727296" y="401138"/>
                    </a:lnTo>
                    <a:lnTo>
                      <a:pt x="727808" y="402673"/>
                    </a:lnTo>
                    <a:lnTo>
                      <a:pt x="727552" y="403697"/>
                    </a:lnTo>
                    <a:lnTo>
                      <a:pt x="727552" y="405999"/>
                    </a:lnTo>
                    <a:lnTo>
                      <a:pt x="726017" y="406255"/>
                    </a:lnTo>
                    <a:lnTo>
                      <a:pt x="724994" y="407790"/>
                    </a:lnTo>
                    <a:lnTo>
                      <a:pt x="726017" y="410604"/>
                    </a:lnTo>
                    <a:lnTo>
                      <a:pt x="724994" y="413162"/>
                    </a:lnTo>
                    <a:lnTo>
                      <a:pt x="724482" y="414697"/>
                    </a:lnTo>
                    <a:lnTo>
                      <a:pt x="726017" y="414953"/>
                    </a:lnTo>
                    <a:lnTo>
                      <a:pt x="726529" y="416488"/>
                    </a:lnTo>
                    <a:lnTo>
                      <a:pt x="728831" y="416999"/>
                    </a:lnTo>
                    <a:lnTo>
                      <a:pt x="728063" y="418534"/>
                    </a:lnTo>
                    <a:lnTo>
                      <a:pt x="728575" y="421604"/>
                    </a:lnTo>
                    <a:lnTo>
                      <a:pt x="730622" y="423395"/>
                    </a:lnTo>
                    <a:lnTo>
                      <a:pt x="731133" y="424162"/>
                    </a:lnTo>
                    <a:lnTo>
                      <a:pt x="732924" y="425441"/>
                    </a:lnTo>
                    <a:lnTo>
                      <a:pt x="734971" y="426465"/>
                    </a:lnTo>
                    <a:lnTo>
                      <a:pt x="739064" y="426976"/>
                    </a:lnTo>
                    <a:lnTo>
                      <a:pt x="739064" y="428511"/>
                    </a:lnTo>
                    <a:lnTo>
                      <a:pt x="737785" y="430814"/>
                    </a:lnTo>
                    <a:lnTo>
                      <a:pt x="738296" y="432348"/>
                    </a:lnTo>
                    <a:lnTo>
                      <a:pt x="738552" y="434395"/>
                    </a:lnTo>
                    <a:lnTo>
                      <a:pt x="740343" y="434907"/>
                    </a:lnTo>
                    <a:lnTo>
                      <a:pt x="740854" y="436442"/>
                    </a:lnTo>
                    <a:lnTo>
                      <a:pt x="740599" y="438232"/>
                    </a:lnTo>
                    <a:lnTo>
                      <a:pt x="742389" y="439767"/>
                    </a:lnTo>
                    <a:lnTo>
                      <a:pt x="744692" y="442325"/>
                    </a:lnTo>
                    <a:lnTo>
                      <a:pt x="746227" y="446163"/>
                    </a:lnTo>
                    <a:lnTo>
                      <a:pt x="749296" y="445651"/>
                    </a:lnTo>
                    <a:lnTo>
                      <a:pt x="750576" y="447442"/>
                    </a:lnTo>
                    <a:lnTo>
                      <a:pt x="750064" y="450512"/>
                    </a:lnTo>
                    <a:lnTo>
                      <a:pt x="751087" y="452814"/>
                    </a:lnTo>
                    <a:lnTo>
                      <a:pt x="750576" y="453581"/>
                    </a:lnTo>
                    <a:lnTo>
                      <a:pt x="748529" y="454861"/>
                    </a:lnTo>
                    <a:lnTo>
                      <a:pt x="749041" y="455884"/>
                    </a:lnTo>
                    <a:lnTo>
                      <a:pt x="750064" y="456651"/>
                    </a:lnTo>
                    <a:lnTo>
                      <a:pt x="749552" y="457419"/>
                    </a:lnTo>
                    <a:lnTo>
                      <a:pt x="750064" y="458698"/>
                    </a:lnTo>
                    <a:lnTo>
                      <a:pt x="749808" y="459721"/>
                    </a:lnTo>
                    <a:lnTo>
                      <a:pt x="748529" y="461000"/>
                    </a:lnTo>
                    <a:lnTo>
                      <a:pt x="748785" y="462535"/>
                    </a:lnTo>
                    <a:lnTo>
                      <a:pt x="747762" y="463047"/>
                    </a:lnTo>
                    <a:lnTo>
                      <a:pt x="746994" y="464838"/>
                    </a:lnTo>
                    <a:lnTo>
                      <a:pt x="747250" y="465605"/>
                    </a:lnTo>
                    <a:lnTo>
                      <a:pt x="745715" y="469442"/>
                    </a:lnTo>
                    <a:lnTo>
                      <a:pt x="746482" y="471489"/>
                    </a:lnTo>
                    <a:lnTo>
                      <a:pt x="746227" y="473024"/>
                    </a:lnTo>
                    <a:lnTo>
                      <a:pt x="746994" y="475326"/>
                    </a:lnTo>
                    <a:lnTo>
                      <a:pt x="746227" y="476094"/>
                    </a:lnTo>
                    <a:lnTo>
                      <a:pt x="746994" y="477884"/>
                    </a:lnTo>
                    <a:lnTo>
                      <a:pt x="747250" y="479419"/>
                    </a:lnTo>
                    <a:lnTo>
                      <a:pt x="745971" y="481210"/>
                    </a:lnTo>
                    <a:lnTo>
                      <a:pt x="744692" y="481210"/>
                    </a:lnTo>
                    <a:lnTo>
                      <a:pt x="745459" y="483768"/>
                    </a:lnTo>
                    <a:lnTo>
                      <a:pt x="746482" y="483512"/>
                    </a:lnTo>
                    <a:lnTo>
                      <a:pt x="747250" y="485559"/>
                    </a:lnTo>
                    <a:lnTo>
                      <a:pt x="749041" y="485303"/>
                    </a:lnTo>
                    <a:lnTo>
                      <a:pt x="751599" y="485815"/>
                    </a:lnTo>
                    <a:lnTo>
                      <a:pt x="753390" y="485303"/>
                    </a:lnTo>
                    <a:lnTo>
                      <a:pt x="754157" y="486582"/>
                    </a:lnTo>
                    <a:lnTo>
                      <a:pt x="753134" y="490164"/>
                    </a:lnTo>
                    <a:lnTo>
                      <a:pt x="754157" y="490675"/>
                    </a:lnTo>
                    <a:lnTo>
                      <a:pt x="754413" y="494768"/>
                    </a:lnTo>
                    <a:lnTo>
                      <a:pt x="755948" y="496815"/>
                    </a:lnTo>
                    <a:lnTo>
                      <a:pt x="756971" y="498861"/>
                    </a:lnTo>
                    <a:lnTo>
                      <a:pt x="756459" y="499629"/>
                    </a:lnTo>
                    <a:lnTo>
                      <a:pt x="757227" y="501931"/>
                    </a:lnTo>
                    <a:lnTo>
                      <a:pt x="757994" y="501931"/>
                    </a:lnTo>
                    <a:lnTo>
                      <a:pt x="757994" y="503978"/>
                    </a:lnTo>
                    <a:lnTo>
                      <a:pt x="759273" y="503978"/>
                    </a:lnTo>
                    <a:lnTo>
                      <a:pt x="761064" y="505001"/>
                    </a:lnTo>
                    <a:lnTo>
                      <a:pt x="761832" y="504490"/>
                    </a:lnTo>
                    <a:lnTo>
                      <a:pt x="763878" y="504490"/>
                    </a:lnTo>
                    <a:lnTo>
                      <a:pt x="766436" y="507304"/>
                    </a:lnTo>
                    <a:lnTo>
                      <a:pt x="767204" y="508071"/>
                    </a:lnTo>
                    <a:lnTo>
                      <a:pt x="768739" y="508838"/>
                    </a:lnTo>
                    <a:lnTo>
                      <a:pt x="768995" y="509862"/>
                    </a:lnTo>
                    <a:lnTo>
                      <a:pt x="770530" y="510374"/>
                    </a:lnTo>
                    <a:lnTo>
                      <a:pt x="771553" y="509862"/>
                    </a:lnTo>
                    <a:lnTo>
                      <a:pt x="773088" y="511652"/>
                    </a:lnTo>
                    <a:lnTo>
                      <a:pt x="772064" y="513699"/>
                    </a:lnTo>
                    <a:lnTo>
                      <a:pt x="772832" y="515490"/>
                    </a:lnTo>
                    <a:lnTo>
                      <a:pt x="774878" y="515490"/>
                    </a:lnTo>
                    <a:lnTo>
                      <a:pt x="775646" y="516257"/>
                    </a:lnTo>
                    <a:lnTo>
                      <a:pt x="776158" y="520097"/>
                    </a:lnTo>
                    <a:lnTo>
                      <a:pt x="775902" y="521632"/>
                    </a:lnTo>
                    <a:lnTo>
                      <a:pt x="776925" y="524190"/>
                    </a:lnTo>
                    <a:lnTo>
                      <a:pt x="776413" y="524958"/>
                    </a:lnTo>
                    <a:lnTo>
                      <a:pt x="776669" y="526749"/>
                    </a:lnTo>
                    <a:lnTo>
                      <a:pt x="775134" y="528539"/>
                    </a:lnTo>
                    <a:lnTo>
                      <a:pt x="775646" y="530586"/>
                    </a:lnTo>
                    <a:lnTo>
                      <a:pt x="773855" y="530074"/>
                    </a:lnTo>
                    <a:lnTo>
                      <a:pt x="774878" y="531609"/>
                    </a:lnTo>
                    <a:lnTo>
                      <a:pt x="776413" y="533400"/>
                    </a:lnTo>
                    <a:lnTo>
                      <a:pt x="776925" y="534423"/>
                    </a:lnTo>
                    <a:lnTo>
                      <a:pt x="778204" y="534935"/>
                    </a:lnTo>
                    <a:lnTo>
                      <a:pt x="779227" y="533911"/>
                    </a:lnTo>
                    <a:lnTo>
                      <a:pt x="780762" y="535191"/>
                    </a:lnTo>
                    <a:lnTo>
                      <a:pt x="783576" y="535446"/>
                    </a:lnTo>
                    <a:lnTo>
                      <a:pt x="783321" y="536470"/>
                    </a:lnTo>
                    <a:lnTo>
                      <a:pt x="786902" y="536981"/>
                    </a:lnTo>
                    <a:lnTo>
                      <a:pt x="787158" y="538260"/>
                    </a:lnTo>
                    <a:lnTo>
                      <a:pt x="788181" y="538516"/>
                    </a:lnTo>
                    <a:lnTo>
                      <a:pt x="789204" y="540307"/>
                    </a:lnTo>
                    <a:lnTo>
                      <a:pt x="788949" y="541842"/>
                    </a:lnTo>
                    <a:lnTo>
                      <a:pt x="789460" y="544144"/>
                    </a:lnTo>
                    <a:lnTo>
                      <a:pt x="788949" y="544400"/>
                    </a:lnTo>
                    <a:lnTo>
                      <a:pt x="789716" y="547470"/>
                    </a:lnTo>
                    <a:lnTo>
                      <a:pt x="787925" y="547214"/>
                    </a:lnTo>
                    <a:lnTo>
                      <a:pt x="786390" y="547982"/>
                    </a:lnTo>
                    <a:lnTo>
                      <a:pt x="784600" y="547982"/>
                    </a:lnTo>
                    <a:lnTo>
                      <a:pt x="784855" y="550284"/>
                    </a:lnTo>
                    <a:lnTo>
                      <a:pt x="786135" y="552075"/>
                    </a:lnTo>
                    <a:lnTo>
                      <a:pt x="785367" y="553098"/>
                    </a:lnTo>
                    <a:lnTo>
                      <a:pt x="784855" y="554633"/>
                    </a:lnTo>
                    <a:lnTo>
                      <a:pt x="785623" y="555656"/>
                    </a:lnTo>
                    <a:lnTo>
                      <a:pt x="784088" y="556679"/>
                    </a:lnTo>
                    <a:lnTo>
                      <a:pt x="783321" y="558726"/>
                    </a:lnTo>
                    <a:lnTo>
                      <a:pt x="783832" y="560005"/>
                    </a:lnTo>
                    <a:lnTo>
                      <a:pt x="782553" y="560773"/>
                    </a:lnTo>
                    <a:lnTo>
                      <a:pt x="782809" y="562307"/>
                    </a:lnTo>
                    <a:lnTo>
                      <a:pt x="781786" y="564098"/>
                    </a:lnTo>
                    <a:lnTo>
                      <a:pt x="781530" y="566145"/>
                    </a:lnTo>
                    <a:lnTo>
                      <a:pt x="780251" y="567680"/>
                    </a:lnTo>
                    <a:lnTo>
                      <a:pt x="779483" y="568959"/>
                    </a:lnTo>
                    <a:lnTo>
                      <a:pt x="778716" y="569215"/>
                    </a:lnTo>
                    <a:lnTo>
                      <a:pt x="777437" y="570750"/>
                    </a:lnTo>
                    <a:lnTo>
                      <a:pt x="776158" y="573819"/>
                    </a:lnTo>
                    <a:lnTo>
                      <a:pt x="776925" y="574587"/>
                    </a:lnTo>
                    <a:lnTo>
                      <a:pt x="776669" y="577145"/>
                    </a:lnTo>
                    <a:lnTo>
                      <a:pt x="776669" y="578680"/>
                    </a:lnTo>
                    <a:lnTo>
                      <a:pt x="778204" y="578936"/>
                    </a:lnTo>
                    <a:lnTo>
                      <a:pt x="781018" y="580471"/>
                    </a:lnTo>
                    <a:lnTo>
                      <a:pt x="783576" y="582517"/>
                    </a:lnTo>
                    <a:lnTo>
                      <a:pt x="795088" y="589169"/>
                    </a:lnTo>
                    <a:lnTo>
                      <a:pt x="797391" y="590703"/>
                    </a:lnTo>
                    <a:lnTo>
                      <a:pt x="800205" y="590959"/>
                    </a:lnTo>
                    <a:lnTo>
                      <a:pt x="803019" y="592494"/>
                    </a:lnTo>
                    <a:lnTo>
                      <a:pt x="809926" y="593518"/>
                    </a:lnTo>
                    <a:lnTo>
                      <a:pt x="814019" y="594029"/>
                    </a:lnTo>
                    <a:lnTo>
                      <a:pt x="823228" y="595308"/>
                    </a:lnTo>
                    <a:lnTo>
                      <a:pt x="828856" y="595820"/>
                    </a:lnTo>
                    <a:lnTo>
                      <a:pt x="830903" y="595564"/>
                    </a:lnTo>
                    <a:lnTo>
                      <a:pt x="837043" y="597099"/>
                    </a:lnTo>
                    <a:lnTo>
                      <a:pt x="839345" y="597866"/>
                    </a:lnTo>
                    <a:lnTo>
                      <a:pt x="839857" y="598634"/>
                    </a:lnTo>
                    <a:lnTo>
                      <a:pt x="840368" y="603494"/>
                    </a:lnTo>
                    <a:lnTo>
                      <a:pt x="840113" y="605797"/>
                    </a:lnTo>
                    <a:lnTo>
                      <a:pt x="837810" y="606820"/>
                    </a:lnTo>
                    <a:lnTo>
                      <a:pt x="835252" y="608355"/>
                    </a:lnTo>
                    <a:lnTo>
                      <a:pt x="832950" y="608867"/>
                    </a:lnTo>
                    <a:lnTo>
                      <a:pt x="829368" y="608611"/>
                    </a:lnTo>
                    <a:lnTo>
                      <a:pt x="826042" y="607076"/>
                    </a:lnTo>
                    <a:lnTo>
                      <a:pt x="823484" y="607332"/>
                    </a:lnTo>
                    <a:lnTo>
                      <a:pt x="812996" y="604262"/>
                    </a:lnTo>
                    <a:lnTo>
                      <a:pt x="810437" y="603750"/>
                    </a:lnTo>
                    <a:lnTo>
                      <a:pt x="805321" y="605797"/>
                    </a:lnTo>
                    <a:lnTo>
                      <a:pt x="799437" y="609634"/>
                    </a:lnTo>
                    <a:lnTo>
                      <a:pt x="792530" y="613727"/>
                    </a:lnTo>
                    <a:lnTo>
                      <a:pt x="783064" y="618076"/>
                    </a:lnTo>
                    <a:lnTo>
                      <a:pt x="774111" y="622425"/>
                    </a:lnTo>
                    <a:lnTo>
                      <a:pt x="763622" y="629076"/>
                    </a:lnTo>
                    <a:lnTo>
                      <a:pt x="756715" y="634449"/>
                    </a:lnTo>
                    <a:lnTo>
                      <a:pt x="749808" y="639821"/>
                    </a:lnTo>
                    <a:lnTo>
                      <a:pt x="748529" y="641356"/>
                    </a:lnTo>
                    <a:lnTo>
                      <a:pt x="746738" y="644682"/>
                    </a:lnTo>
                    <a:lnTo>
                      <a:pt x="755948" y="646216"/>
                    </a:lnTo>
                    <a:lnTo>
                      <a:pt x="756715" y="646472"/>
                    </a:lnTo>
                    <a:lnTo>
                      <a:pt x="755948" y="655426"/>
                    </a:lnTo>
                    <a:lnTo>
                      <a:pt x="755436" y="658496"/>
                    </a:lnTo>
                    <a:lnTo>
                      <a:pt x="754925" y="662589"/>
                    </a:lnTo>
                    <a:lnTo>
                      <a:pt x="753645" y="670263"/>
                    </a:lnTo>
                    <a:lnTo>
                      <a:pt x="755180" y="673845"/>
                    </a:lnTo>
                    <a:lnTo>
                      <a:pt x="759785" y="681264"/>
                    </a:lnTo>
                    <a:lnTo>
                      <a:pt x="761576" y="685357"/>
                    </a:lnTo>
                    <a:lnTo>
                      <a:pt x="752878" y="684078"/>
                    </a:lnTo>
                    <a:lnTo>
                      <a:pt x="752366" y="684845"/>
                    </a:lnTo>
                    <a:lnTo>
                      <a:pt x="748017" y="684078"/>
                    </a:lnTo>
                    <a:lnTo>
                      <a:pt x="743413" y="684078"/>
                    </a:lnTo>
                    <a:lnTo>
                      <a:pt x="743413" y="684845"/>
                    </a:lnTo>
                    <a:lnTo>
                      <a:pt x="745203" y="686124"/>
                    </a:lnTo>
                    <a:lnTo>
                      <a:pt x="745715" y="687659"/>
                    </a:lnTo>
                    <a:lnTo>
                      <a:pt x="744692" y="690473"/>
                    </a:lnTo>
                    <a:lnTo>
                      <a:pt x="740854" y="690729"/>
                    </a:lnTo>
                    <a:lnTo>
                      <a:pt x="738040" y="690473"/>
                    </a:lnTo>
                    <a:lnTo>
                      <a:pt x="729854" y="689450"/>
                    </a:lnTo>
                    <a:lnTo>
                      <a:pt x="730110" y="693543"/>
                    </a:lnTo>
                    <a:lnTo>
                      <a:pt x="729087" y="693543"/>
                    </a:lnTo>
                    <a:lnTo>
                      <a:pt x="727040" y="695334"/>
                    </a:lnTo>
                    <a:lnTo>
                      <a:pt x="722180" y="701218"/>
                    </a:lnTo>
                    <a:lnTo>
                      <a:pt x="714505" y="710683"/>
                    </a:lnTo>
                    <a:lnTo>
                      <a:pt x="708877" y="715288"/>
                    </a:lnTo>
                    <a:lnTo>
                      <a:pt x="701714" y="718613"/>
                    </a:lnTo>
                    <a:lnTo>
                      <a:pt x="695574" y="720148"/>
                    </a:lnTo>
                    <a:lnTo>
                      <a:pt x="684574" y="721172"/>
                    </a:lnTo>
                    <a:lnTo>
                      <a:pt x="676388" y="722962"/>
                    </a:lnTo>
                    <a:lnTo>
                      <a:pt x="671527" y="723218"/>
                    </a:lnTo>
                    <a:lnTo>
                      <a:pt x="656434" y="714009"/>
                    </a:lnTo>
                    <a:lnTo>
                      <a:pt x="654899" y="715032"/>
                    </a:lnTo>
                    <a:lnTo>
                      <a:pt x="654643" y="717590"/>
                    </a:lnTo>
                    <a:lnTo>
                      <a:pt x="654387" y="718102"/>
                    </a:lnTo>
                    <a:lnTo>
                      <a:pt x="652085" y="718102"/>
                    </a:lnTo>
                    <a:lnTo>
                      <a:pt x="651829" y="718613"/>
                    </a:lnTo>
                    <a:lnTo>
                      <a:pt x="649783" y="719893"/>
                    </a:lnTo>
                    <a:lnTo>
                      <a:pt x="649783" y="723218"/>
                    </a:lnTo>
                    <a:lnTo>
                      <a:pt x="650806" y="723218"/>
                    </a:lnTo>
                    <a:lnTo>
                      <a:pt x="650806" y="726544"/>
                    </a:lnTo>
                    <a:lnTo>
                      <a:pt x="649015" y="728590"/>
                    </a:lnTo>
                    <a:lnTo>
                      <a:pt x="649015" y="730637"/>
                    </a:lnTo>
                    <a:lnTo>
                      <a:pt x="648248" y="731660"/>
                    </a:lnTo>
                    <a:lnTo>
                      <a:pt x="648503" y="732684"/>
                    </a:lnTo>
                    <a:lnTo>
                      <a:pt x="643643" y="732939"/>
                    </a:lnTo>
                    <a:lnTo>
                      <a:pt x="642364" y="731916"/>
                    </a:lnTo>
                    <a:lnTo>
                      <a:pt x="640829" y="732428"/>
                    </a:lnTo>
                    <a:lnTo>
                      <a:pt x="639550" y="733963"/>
                    </a:lnTo>
                    <a:lnTo>
                      <a:pt x="638526" y="734193"/>
                    </a:lnTo>
                    <a:lnTo>
                      <a:pt x="636736" y="735984"/>
                    </a:lnTo>
                    <a:lnTo>
                      <a:pt x="634433" y="736521"/>
                    </a:lnTo>
                    <a:lnTo>
                      <a:pt x="632387" y="738030"/>
                    </a:lnTo>
                    <a:lnTo>
                      <a:pt x="624712" y="740588"/>
                    </a:lnTo>
                    <a:lnTo>
                      <a:pt x="622410" y="739565"/>
                    </a:lnTo>
                    <a:lnTo>
                      <a:pt x="615758" y="738030"/>
                    </a:lnTo>
                    <a:lnTo>
                      <a:pt x="612944" y="737774"/>
                    </a:lnTo>
                    <a:lnTo>
                      <a:pt x="608596" y="737774"/>
                    </a:lnTo>
                    <a:lnTo>
                      <a:pt x="606293" y="738030"/>
                    </a:lnTo>
                    <a:lnTo>
                      <a:pt x="603735" y="739054"/>
                    </a:lnTo>
                    <a:lnTo>
                      <a:pt x="600153" y="739821"/>
                    </a:lnTo>
                    <a:lnTo>
                      <a:pt x="595549" y="740358"/>
                    </a:lnTo>
                    <a:lnTo>
                      <a:pt x="592479" y="740102"/>
                    </a:lnTo>
                    <a:lnTo>
                      <a:pt x="586851" y="739821"/>
                    </a:lnTo>
                    <a:lnTo>
                      <a:pt x="577641" y="741126"/>
                    </a:lnTo>
                    <a:lnTo>
                      <a:pt x="575851" y="741381"/>
                    </a:lnTo>
                    <a:lnTo>
                      <a:pt x="574316" y="742149"/>
                    </a:lnTo>
                    <a:lnTo>
                      <a:pt x="570223" y="743402"/>
                    </a:lnTo>
                    <a:lnTo>
                      <a:pt x="567664" y="743658"/>
                    </a:lnTo>
                    <a:lnTo>
                      <a:pt x="562548" y="743172"/>
                    </a:lnTo>
                    <a:lnTo>
                      <a:pt x="560246" y="742635"/>
                    </a:lnTo>
                    <a:lnTo>
                      <a:pt x="554873" y="740358"/>
                    </a:lnTo>
                    <a:lnTo>
                      <a:pt x="552315" y="740358"/>
                    </a:lnTo>
                    <a:lnTo>
                      <a:pt x="548734" y="742379"/>
                    </a:lnTo>
                    <a:lnTo>
                      <a:pt x="547199" y="743172"/>
                    </a:lnTo>
                    <a:lnTo>
                      <a:pt x="544641" y="740102"/>
                    </a:lnTo>
                    <a:lnTo>
                      <a:pt x="544129" y="739821"/>
                    </a:lnTo>
                    <a:lnTo>
                      <a:pt x="541315" y="740588"/>
                    </a:lnTo>
                    <a:lnTo>
                      <a:pt x="541315" y="742916"/>
                    </a:lnTo>
                    <a:lnTo>
                      <a:pt x="539780" y="744170"/>
                    </a:lnTo>
                    <a:lnTo>
                      <a:pt x="536710" y="744963"/>
                    </a:lnTo>
                    <a:lnTo>
                      <a:pt x="533129" y="744963"/>
                    </a:lnTo>
                    <a:lnTo>
                      <a:pt x="532105" y="744426"/>
                    </a:lnTo>
                    <a:lnTo>
                      <a:pt x="531338" y="743402"/>
                    </a:lnTo>
                    <a:lnTo>
                      <a:pt x="529803" y="743172"/>
                    </a:lnTo>
                    <a:lnTo>
                      <a:pt x="528268" y="744170"/>
                    </a:lnTo>
                    <a:lnTo>
                      <a:pt x="527245" y="744170"/>
                    </a:lnTo>
                    <a:lnTo>
                      <a:pt x="526222" y="743402"/>
                    </a:lnTo>
                    <a:lnTo>
                      <a:pt x="522896" y="744170"/>
                    </a:lnTo>
                    <a:lnTo>
                      <a:pt x="522128" y="745449"/>
                    </a:lnTo>
                    <a:lnTo>
                      <a:pt x="520593" y="744170"/>
                    </a:lnTo>
                    <a:lnTo>
                      <a:pt x="519059" y="744170"/>
                    </a:lnTo>
                    <a:lnTo>
                      <a:pt x="519314" y="741612"/>
                    </a:lnTo>
                    <a:lnTo>
                      <a:pt x="517268" y="740588"/>
                    </a:lnTo>
                    <a:lnTo>
                      <a:pt x="517268" y="739054"/>
                    </a:lnTo>
                    <a:lnTo>
                      <a:pt x="516756" y="738311"/>
                    </a:lnTo>
                    <a:lnTo>
                      <a:pt x="518035" y="737544"/>
                    </a:lnTo>
                    <a:lnTo>
                      <a:pt x="518547" y="736521"/>
                    </a:lnTo>
                    <a:lnTo>
                      <a:pt x="519826" y="736240"/>
                    </a:lnTo>
                    <a:lnTo>
                      <a:pt x="521873" y="736777"/>
                    </a:lnTo>
                    <a:lnTo>
                      <a:pt x="521873" y="735498"/>
                    </a:lnTo>
                    <a:lnTo>
                      <a:pt x="519314" y="733707"/>
                    </a:lnTo>
                    <a:lnTo>
                      <a:pt x="518291" y="733425"/>
                    </a:lnTo>
                    <a:lnTo>
                      <a:pt x="517268" y="734193"/>
                    </a:lnTo>
                    <a:lnTo>
                      <a:pt x="515989" y="732939"/>
                    </a:lnTo>
                    <a:lnTo>
                      <a:pt x="515221" y="733425"/>
                    </a:lnTo>
                    <a:lnTo>
                      <a:pt x="513686" y="732172"/>
                    </a:lnTo>
                    <a:lnTo>
                      <a:pt x="513431" y="729358"/>
                    </a:lnTo>
                    <a:lnTo>
                      <a:pt x="513686" y="727797"/>
                    </a:lnTo>
                    <a:lnTo>
                      <a:pt x="512663" y="727286"/>
                    </a:lnTo>
                    <a:lnTo>
                      <a:pt x="511640" y="728053"/>
                    </a:lnTo>
                    <a:lnTo>
                      <a:pt x="509337" y="727797"/>
                    </a:lnTo>
                    <a:lnTo>
                      <a:pt x="507291" y="726518"/>
                    </a:lnTo>
                    <a:lnTo>
                      <a:pt x="506012" y="726518"/>
                    </a:lnTo>
                    <a:lnTo>
                      <a:pt x="502942" y="725239"/>
                    </a:lnTo>
                    <a:lnTo>
                      <a:pt x="501663" y="724983"/>
                    </a:lnTo>
                    <a:lnTo>
                      <a:pt x="500640" y="723704"/>
                    </a:lnTo>
                    <a:lnTo>
                      <a:pt x="501151" y="722169"/>
                    </a:lnTo>
                    <a:lnTo>
                      <a:pt x="500640" y="720123"/>
                    </a:lnTo>
                    <a:lnTo>
                      <a:pt x="499105" y="719355"/>
                    </a:lnTo>
                    <a:lnTo>
                      <a:pt x="497825" y="719355"/>
                    </a:lnTo>
                    <a:lnTo>
                      <a:pt x="496802" y="718588"/>
                    </a:lnTo>
                    <a:lnTo>
                      <a:pt x="495267" y="718332"/>
                    </a:lnTo>
                    <a:lnTo>
                      <a:pt x="494756" y="717820"/>
                    </a:lnTo>
                    <a:lnTo>
                      <a:pt x="493221" y="717309"/>
                    </a:lnTo>
                    <a:lnTo>
                      <a:pt x="493221" y="716541"/>
                    </a:lnTo>
                    <a:lnTo>
                      <a:pt x="491430" y="716285"/>
                    </a:lnTo>
                    <a:lnTo>
                      <a:pt x="489639" y="715006"/>
                    </a:lnTo>
                    <a:lnTo>
                      <a:pt x="487337" y="715518"/>
                    </a:lnTo>
                    <a:lnTo>
                      <a:pt x="486058" y="715006"/>
                    </a:lnTo>
                    <a:lnTo>
                      <a:pt x="485802" y="713727"/>
                    </a:lnTo>
                    <a:lnTo>
                      <a:pt x="484011" y="713983"/>
                    </a:lnTo>
                    <a:lnTo>
                      <a:pt x="482476" y="712960"/>
                    </a:lnTo>
                    <a:lnTo>
                      <a:pt x="484523" y="710658"/>
                    </a:lnTo>
                    <a:lnTo>
                      <a:pt x="482732" y="709890"/>
                    </a:lnTo>
                    <a:lnTo>
                      <a:pt x="482476" y="711169"/>
                    </a:lnTo>
                    <a:lnTo>
                      <a:pt x="481453" y="711425"/>
                    </a:lnTo>
                    <a:lnTo>
                      <a:pt x="479662" y="711169"/>
                    </a:lnTo>
                    <a:lnTo>
                      <a:pt x="478383" y="710658"/>
                    </a:lnTo>
                    <a:lnTo>
                      <a:pt x="477104" y="710658"/>
                    </a:lnTo>
                    <a:lnTo>
                      <a:pt x="474802" y="709122"/>
                    </a:lnTo>
                    <a:lnTo>
                      <a:pt x="473267" y="709890"/>
                    </a:lnTo>
                    <a:lnTo>
                      <a:pt x="472243" y="709122"/>
                    </a:lnTo>
                    <a:lnTo>
                      <a:pt x="471476" y="707843"/>
                    </a:lnTo>
                    <a:lnTo>
                      <a:pt x="470965" y="706564"/>
                    </a:lnTo>
                    <a:lnTo>
                      <a:pt x="471732" y="704774"/>
                    </a:lnTo>
                    <a:lnTo>
                      <a:pt x="470709" y="703494"/>
                    </a:lnTo>
                    <a:lnTo>
                      <a:pt x="469174" y="703494"/>
                    </a:lnTo>
                    <a:lnTo>
                      <a:pt x="467383" y="702983"/>
                    </a:lnTo>
                    <a:lnTo>
                      <a:pt x="465848" y="704006"/>
                    </a:lnTo>
                    <a:lnTo>
                      <a:pt x="464313" y="703494"/>
                    </a:lnTo>
                    <a:lnTo>
                      <a:pt x="462522" y="701704"/>
                    </a:lnTo>
                    <a:lnTo>
                      <a:pt x="461243" y="702727"/>
                    </a:lnTo>
                    <a:lnTo>
                      <a:pt x="459197" y="701192"/>
                    </a:lnTo>
                    <a:lnTo>
                      <a:pt x="457662" y="701704"/>
                    </a:lnTo>
                    <a:lnTo>
                      <a:pt x="457406" y="699657"/>
                    </a:lnTo>
                    <a:lnTo>
                      <a:pt x="455615" y="698378"/>
                    </a:lnTo>
                    <a:lnTo>
                      <a:pt x="456383" y="696331"/>
                    </a:lnTo>
                    <a:lnTo>
                      <a:pt x="455104" y="696587"/>
                    </a:lnTo>
                    <a:lnTo>
                      <a:pt x="454336" y="695564"/>
                    </a:lnTo>
                    <a:lnTo>
                      <a:pt x="455615" y="691983"/>
                    </a:lnTo>
                    <a:lnTo>
                      <a:pt x="454336" y="689936"/>
                    </a:lnTo>
                    <a:lnTo>
                      <a:pt x="454336" y="688145"/>
                    </a:lnTo>
                    <a:lnTo>
                      <a:pt x="452290" y="685843"/>
                    </a:lnTo>
                    <a:lnTo>
                      <a:pt x="453313" y="681494"/>
                    </a:lnTo>
                    <a:lnTo>
                      <a:pt x="451522" y="681238"/>
                    </a:lnTo>
                    <a:lnTo>
                      <a:pt x="449476" y="679703"/>
                    </a:lnTo>
                    <a:lnTo>
                      <a:pt x="448964" y="678424"/>
                    </a:lnTo>
                    <a:lnTo>
                      <a:pt x="448708" y="676889"/>
                    </a:lnTo>
                    <a:lnTo>
                      <a:pt x="450243" y="675610"/>
                    </a:lnTo>
                    <a:lnTo>
                      <a:pt x="450499" y="673308"/>
                    </a:lnTo>
                    <a:lnTo>
                      <a:pt x="449220" y="670494"/>
                    </a:lnTo>
                    <a:lnTo>
                      <a:pt x="449476" y="669470"/>
                    </a:lnTo>
                    <a:lnTo>
                      <a:pt x="450499" y="667961"/>
                    </a:lnTo>
                    <a:lnTo>
                      <a:pt x="451010" y="665403"/>
                    </a:lnTo>
                    <a:lnTo>
                      <a:pt x="450499" y="662589"/>
                    </a:lnTo>
                    <a:lnTo>
                      <a:pt x="452545" y="661028"/>
                    </a:lnTo>
                    <a:lnTo>
                      <a:pt x="453057" y="658470"/>
                    </a:lnTo>
                    <a:lnTo>
                      <a:pt x="454080" y="656424"/>
                    </a:lnTo>
                    <a:lnTo>
                      <a:pt x="454080" y="654889"/>
                    </a:lnTo>
                    <a:lnTo>
                      <a:pt x="457150" y="651844"/>
                    </a:lnTo>
                    <a:lnTo>
                      <a:pt x="459964" y="648237"/>
                    </a:lnTo>
                    <a:lnTo>
                      <a:pt x="460987" y="645961"/>
                    </a:lnTo>
                    <a:lnTo>
                      <a:pt x="461755" y="643402"/>
                    </a:lnTo>
                    <a:lnTo>
                      <a:pt x="461755" y="638030"/>
                    </a:lnTo>
                    <a:lnTo>
                      <a:pt x="460732" y="635984"/>
                    </a:lnTo>
                    <a:lnTo>
                      <a:pt x="458941" y="635216"/>
                    </a:lnTo>
                    <a:lnTo>
                      <a:pt x="451266" y="635446"/>
                    </a:lnTo>
                    <a:lnTo>
                      <a:pt x="445127" y="635446"/>
                    </a:lnTo>
                    <a:lnTo>
                      <a:pt x="444359" y="634193"/>
                    </a:lnTo>
                    <a:lnTo>
                      <a:pt x="440778" y="632658"/>
                    </a:lnTo>
                    <a:lnTo>
                      <a:pt x="436940" y="629588"/>
                    </a:lnTo>
                    <a:lnTo>
                      <a:pt x="434126" y="626774"/>
                    </a:lnTo>
                    <a:lnTo>
                      <a:pt x="431056" y="625469"/>
                    </a:lnTo>
                    <a:lnTo>
                      <a:pt x="429010" y="625239"/>
                    </a:lnTo>
                    <a:lnTo>
                      <a:pt x="425940" y="625239"/>
                    </a:lnTo>
                    <a:lnTo>
                      <a:pt x="423894" y="623960"/>
                    </a:lnTo>
                    <a:lnTo>
                      <a:pt x="421847" y="623448"/>
                    </a:lnTo>
                    <a:lnTo>
                      <a:pt x="418010" y="621402"/>
                    </a:lnTo>
                    <a:lnTo>
                      <a:pt x="414428" y="618332"/>
                    </a:lnTo>
                    <a:lnTo>
                      <a:pt x="410847" y="615774"/>
                    </a:lnTo>
                    <a:lnTo>
                      <a:pt x="406498" y="612448"/>
                    </a:lnTo>
                    <a:lnTo>
                      <a:pt x="403940" y="610402"/>
                    </a:lnTo>
                    <a:lnTo>
                      <a:pt x="394730" y="604774"/>
                    </a:lnTo>
                    <a:lnTo>
                      <a:pt x="392172" y="601960"/>
                    </a:lnTo>
                    <a:lnTo>
                      <a:pt x="391405" y="598890"/>
                    </a:lnTo>
                    <a:lnTo>
                      <a:pt x="392172" y="596076"/>
                    </a:lnTo>
                    <a:lnTo>
                      <a:pt x="392939" y="588913"/>
                    </a:lnTo>
                    <a:lnTo>
                      <a:pt x="393963" y="587378"/>
                    </a:lnTo>
                    <a:lnTo>
                      <a:pt x="394986" y="584564"/>
                    </a:lnTo>
                    <a:lnTo>
                      <a:pt x="397032" y="583796"/>
                    </a:lnTo>
                    <a:lnTo>
                      <a:pt x="399591" y="583796"/>
                    </a:lnTo>
                    <a:lnTo>
                      <a:pt x="401381" y="582773"/>
                    </a:lnTo>
                    <a:lnTo>
                      <a:pt x="402660" y="581238"/>
                    </a:lnTo>
                    <a:lnTo>
                      <a:pt x="403172" y="578936"/>
                    </a:lnTo>
                    <a:lnTo>
                      <a:pt x="404707" y="575866"/>
                    </a:lnTo>
                    <a:lnTo>
                      <a:pt x="405986" y="574305"/>
                    </a:lnTo>
                    <a:lnTo>
                      <a:pt x="407777" y="573819"/>
                    </a:lnTo>
                    <a:lnTo>
                      <a:pt x="410591" y="569215"/>
                    </a:lnTo>
                    <a:lnTo>
                      <a:pt x="410847" y="567424"/>
                    </a:lnTo>
                    <a:lnTo>
                      <a:pt x="409568" y="565633"/>
                    </a:lnTo>
                    <a:lnTo>
                      <a:pt x="407521" y="563842"/>
                    </a:lnTo>
                    <a:lnTo>
                      <a:pt x="407265" y="562819"/>
                    </a:lnTo>
                    <a:lnTo>
                      <a:pt x="405219" y="562307"/>
                    </a:lnTo>
                    <a:lnTo>
                      <a:pt x="403940" y="561284"/>
                    </a:lnTo>
                    <a:lnTo>
                      <a:pt x="403684" y="557933"/>
                    </a:lnTo>
                    <a:lnTo>
                      <a:pt x="403684" y="553865"/>
                    </a:lnTo>
                    <a:lnTo>
                      <a:pt x="403428" y="552075"/>
                    </a:lnTo>
                    <a:lnTo>
                      <a:pt x="402405" y="550770"/>
                    </a:lnTo>
                    <a:lnTo>
                      <a:pt x="401126" y="547189"/>
                    </a:lnTo>
                    <a:lnTo>
                      <a:pt x="400358" y="545423"/>
                    </a:lnTo>
                    <a:lnTo>
                      <a:pt x="398567" y="544656"/>
                    </a:lnTo>
                    <a:lnTo>
                      <a:pt x="398056" y="543377"/>
                    </a:lnTo>
                    <a:lnTo>
                      <a:pt x="399335" y="540307"/>
                    </a:lnTo>
                    <a:lnTo>
                      <a:pt x="396265" y="539540"/>
                    </a:lnTo>
                    <a:lnTo>
                      <a:pt x="394219" y="540307"/>
                    </a:lnTo>
                    <a:lnTo>
                      <a:pt x="390381" y="540563"/>
                    </a:lnTo>
                    <a:lnTo>
                      <a:pt x="388335" y="541330"/>
                    </a:lnTo>
                    <a:lnTo>
                      <a:pt x="386288" y="541586"/>
                    </a:lnTo>
                    <a:lnTo>
                      <a:pt x="385265" y="541330"/>
                    </a:lnTo>
                    <a:lnTo>
                      <a:pt x="383986" y="539028"/>
                    </a:lnTo>
                    <a:lnTo>
                      <a:pt x="383218" y="538516"/>
                    </a:lnTo>
                    <a:lnTo>
                      <a:pt x="379381" y="538516"/>
                    </a:lnTo>
                    <a:lnTo>
                      <a:pt x="374776" y="536981"/>
                    </a:lnTo>
                    <a:lnTo>
                      <a:pt x="372474" y="535191"/>
                    </a:lnTo>
                    <a:lnTo>
                      <a:pt x="371450" y="534935"/>
                    </a:lnTo>
                    <a:lnTo>
                      <a:pt x="369404" y="535191"/>
                    </a:lnTo>
                    <a:lnTo>
                      <a:pt x="367613" y="536725"/>
                    </a:lnTo>
                    <a:lnTo>
                      <a:pt x="365311" y="538005"/>
                    </a:lnTo>
                    <a:lnTo>
                      <a:pt x="361985" y="538260"/>
                    </a:lnTo>
                    <a:lnTo>
                      <a:pt x="359171" y="537749"/>
                    </a:lnTo>
                    <a:lnTo>
                      <a:pt x="357636" y="536214"/>
                    </a:lnTo>
                    <a:lnTo>
                      <a:pt x="356613" y="534423"/>
                    </a:lnTo>
                    <a:lnTo>
                      <a:pt x="354311" y="533144"/>
                    </a:lnTo>
                    <a:lnTo>
                      <a:pt x="350729" y="532632"/>
                    </a:lnTo>
                    <a:lnTo>
                      <a:pt x="347403" y="533656"/>
                    </a:lnTo>
                    <a:lnTo>
                      <a:pt x="345868" y="534423"/>
                    </a:lnTo>
                    <a:lnTo>
                      <a:pt x="342799" y="537493"/>
                    </a:lnTo>
                    <a:lnTo>
                      <a:pt x="340752" y="539795"/>
                    </a:lnTo>
                    <a:lnTo>
                      <a:pt x="337682" y="546191"/>
                    </a:lnTo>
                    <a:lnTo>
                      <a:pt x="336659" y="546958"/>
                    </a:lnTo>
                    <a:lnTo>
                      <a:pt x="333333" y="546702"/>
                    </a:lnTo>
                    <a:lnTo>
                      <a:pt x="330008" y="544912"/>
                    </a:lnTo>
                    <a:lnTo>
                      <a:pt x="327194" y="541842"/>
                    </a:lnTo>
                    <a:lnTo>
                      <a:pt x="325403" y="541842"/>
                    </a:lnTo>
                    <a:lnTo>
                      <a:pt x="323356" y="542865"/>
                    </a:lnTo>
                    <a:lnTo>
                      <a:pt x="320286" y="543377"/>
                    </a:lnTo>
                    <a:lnTo>
                      <a:pt x="318496" y="544400"/>
                    </a:lnTo>
                    <a:lnTo>
                      <a:pt x="315426" y="546702"/>
                    </a:lnTo>
                    <a:lnTo>
                      <a:pt x="312356" y="548493"/>
                    </a:lnTo>
                    <a:lnTo>
                      <a:pt x="311333" y="548749"/>
                    </a:lnTo>
                    <a:lnTo>
                      <a:pt x="304937" y="548493"/>
                    </a:lnTo>
                    <a:lnTo>
                      <a:pt x="301100" y="549261"/>
                    </a:lnTo>
                    <a:lnTo>
                      <a:pt x="299309" y="550284"/>
                    </a:lnTo>
                    <a:lnTo>
                      <a:pt x="296495" y="550796"/>
                    </a:lnTo>
                    <a:lnTo>
                      <a:pt x="292914" y="551819"/>
                    </a:lnTo>
                    <a:lnTo>
                      <a:pt x="289077" y="553610"/>
                    </a:lnTo>
                    <a:lnTo>
                      <a:pt x="287030" y="555912"/>
                    </a:lnTo>
                    <a:lnTo>
                      <a:pt x="282425" y="559749"/>
                    </a:lnTo>
                    <a:lnTo>
                      <a:pt x="280123" y="562307"/>
                    </a:lnTo>
                    <a:lnTo>
                      <a:pt x="278076" y="565377"/>
                    </a:lnTo>
                    <a:lnTo>
                      <a:pt x="276541" y="568191"/>
                    </a:lnTo>
                    <a:lnTo>
                      <a:pt x="273727" y="571005"/>
                    </a:lnTo>
                    <a:lnTo>
                      <a:pt x="270913" y="572540"/>
                    </a:lnTo>
                    <a:lnTo>
                      <a:pt x="267076" y="572771"/>
                    </a:lnTo>
                    <a:lnTo>
                      <a:pt x="264262" y="572284"/>
                    </a:lnTo>
                    <a:lnTo>
                      <a:pt x="262215" y="570980"/>
                    </a:lnTo>
                    <a:lnTo>
                      <a:pt x="257355" y="564584"/>
                    </a:lnTo>
                    <a:lnTo>
                      <a:pt x="256331" y="563842"/>
                    </a:lnTo>
                    <a:lnTo>
                      <a:pt x="253262" y="562819"/>
                    </a:lnTo>
                    <a:lnTo>
                      <a:pt x="250704" y="561028"/>
                    </a:lnTo>
                    <a:lnTo>
                      <a:pt x="249169" y="558189"/>
                    </a:lnTo>
                    <a:lnTo>
                      <a:pt x="248401" y="557447"/>
                    </a:lnTo>
                    <a:lnTo>
                      <a:pt x="245331" y="556424"/>
                    </a:lnTo>
                    <a:lnTo>
                      <a:pt x="244820" y="555375"/>
                    </a:lnTo>
                    <a:lnTo>
                      <a:pt x="245587" y="553328"/>
                    </a:lnTo>
                    <a:lnTo>
                      <a:pt x="246866" y="539284"/>
                    </a:lnTo>
                    <a:lnTo>
                      <a:pt x="246866" y="530330"/>
                    </a:lnTo>
                    <a:lnTo>
                      <a:pt x="245075" y="528283"/>
                    </a:lnTo>
                    <a:lnTo>
                      <a:pt x="239959" y="524446"/>
                    </a:lnTo>
                    <a:lnTo>
                      <a:pt x="237401" y="522911"/>
                    </a:lnTo>
                    <a:lnTo>
                      <a:pt x="234587" y="521607"/>
                    </a:lnTo>
                    <a:lnTo>
                      <a:pt x="230494" y="520097"/>
                    </a:lnTo>
                    <a:lnTo>
                      <a:pt x="227168" y="520097"/>
                    </a:lnTo>
                    <a:lnTo>
                      <a:pt x="225889" y="521120"/>
                    </a:lnTo>
                    <a:lnTo>
                      <a:pt x="221796" y="525956"/>
                    </a:lnTo>
                    <a:lnTo>
                      <a:pt x="220772" y="526493"/>
                    </a:lnTo>
                    <a:lnTo>
                      <a:pt x="216679" y="524932"/>
                    </a:lnTo>
                    <a:lnTo>
                      <a:pt x="214889" y="523397"/>
                    </a:lnTo>
                    <a:lnTo>
                      <a:pt x="211819" y="519560"/>
                    </a:lnTo>
                    <a:lnTo>
                      <a:pt x="210284" y="517015"/>
                    </a:lnTo>
                    <a:lnTo>
                      <a:pt x="209005" y="513689"/>
                    </a:lnTo>
                    <a:lnTo>
                      <a:pt x="205935" y="507805"/>
                    </a:lnTo>
                    <a:lnTo>
                      <a:pt x="201074" y="502177"/>
                    </a:lnTo>
                    <a:lnTo>
                      <a:pt x="197749" y="500131"/>
                    </a:lnTo>
                    <a:lnTo>
                      <a:pt x="196981" y="499363"/>
                    </a:lnTo>
                    <a:lnTo>
                      <a:pt x="201586" y="496805"/>
                    </a:lnTo>
                    <a:lnTo>
                      <a:pt x="207981" y="492200"/>
                    </a:lnTo>
                    <a:lnTo>
                      <a:pt x="208493" y="491433"/>
                    </a:lnTo>
                    <a:lnTo>
                      <a:pt x="209005" y="488363"/>
                    </a:lnTo>
                    <a:lnTo>
                      <a:pt x="213098" y="482735"/>
                    </a:lnTo>
                    <a:lnTo>
                      <a:pt x="214889" y="479921"/>
                    </a:lnTo>
                    <a:lnTo>
                      <a:pt x="217447" y="477874"/>
                    </a:lnTo>
                    <a:lnTo>
                      <a:pt x="222563" y="476083"/>
                    </a:lnTo>
                    <a:lnTo>
                      <a:pt x="224866" y="474293"/>
                    </a:lnTo>
                    <a:lnTo>
                      <a:pt x="227680" y="470711"/>
                    </a:lnTo>
                    <a:lnTo>
                      <a:pt x="231517" y="467641"/>
                    </a:lnTo>
                    <a:lnTo>
                      <a:pt x="233052" y="467130"/>
                    </a:lnTo>
                    <a:lnTo>
                      <a:pt x="236122" y="466362"/>
                    </a:lnTo>
                    <a:lnTo>
                      <a:pt x="238680" y="464827"/>
                    </a:lnTo>
                    <a:lnTo>
                      <a:pt x="240471" y="462781"/>
                    </a:lnTo>
                    <a:lnTo>
                      <a:pt x="242517" y="462269"/>
                    </a:lnTo>
                    <a:lnTo>
                      <a:pt x="245587" y="463037"/>
                    </a:lnTo>
                    <a:lnTo>
                      <a:pt x="251727" y="462781"/>
                    </a:lnTo>
                    <a:lnTo>
                      <a:pt x="254285" y="462269"/>
                    </a:lnTo>
                    <a:lnTo>
                      <a:pt x="255564" y="457662"/>
                    </a:lnTo>
                    <a:lnTo>
                      <a:pt x="257099" y="454080"/>
                    </a:lnTo>
                    <a:lnTo>
                      <a:pt x="259401" y="451266"/>
                    </a:lnTo>
                    <a:lnTo>
                      <a:pt x="262471" y="448452"/>
                    </a:lnTo>
                    <a:lnTo>
                      <a:pt x="266053" y="443847"/>
                    </a:lnTo>
                    <a:lnTo>
                      <a:pt x="266820" y="443336"/>
                    </a:lnTo>
                    <a:lnTo>
                      <a:pt x="270146" y="443592"/>
                    </a:lnTo>
                    <a:lnTo>
                      <a:pt x="271425" y="443336"/>
                    </a:lnTo>
                    <a:lnTo>
                      <a:pt x="271936" y="442568"/>
                    </a:lnTo>
                    <a:lnTo>
                      <a:pt x="270913" y="438987"/>
                    </a:lnTo>
                    <a:lnTo>
                      <a:pt x="270657" y="436429"/>
                    </a:lnTo>
                    <a:lnTo>
                      <a:pt x="271169" y="435150"/>
                    </a:lnTo>
                    <a:lnTo>
                      <a:pt x="274239" y="433871"/>
                    </a:lnTo>
                    <a:lnTo>
                      <a:pt x="276286" y="431056"/>
                    </a:lnTo>
                    <a:lnTo>
                      <a:pt x="279611" y="424661"/>
                    </a:lnTo>
                    <a:lnTo>
                      <a:pt x="280379" y="422614"/>
                    </a:lnTo>
                    <a:lnTo>
                      <a:pt x="280123" y="417242"/>
                    </a:lnTo>
                    <a:lnTo>
                      <a:pt x="279100" y="410079"/>
                    </a:lnTo>
                    <a:lnTo>
                      <a:pt x="278844" y="404195"/>
                    </a:lnTo>
                    <a:lnTo>
                      <a:pt x="278332" y="400870"/>
                    </a:lnTo>
                    <a:lnTo>
                      <a:pt x="277309" y="398056"/>
                    </a:lnTo>
                    <a:lnTo>
                      <a:pt x="275518" y="396521"/>
                    </a:lnTo>
                    <a:lnTo>
                      <a:pt x="272448" y="395498"/>
                    </a:lnTo>
                    <a:lnTo>
                      <a:pt x="270146" y="393707"/>
                    </a:lnTo>
                    <a:lnTo>
                      <a:pt x="268867" y="391149"/>
                    </a:lnTo>
                    <a:lnTo>
                      <a:pt x="267076" y="390381"/>
                    </a:lnTo>
                    <a:lnTo>
                      <a:pt x="263495" y="389869"/>
                    </a:lnTo>
                    <a:lnTo>
                      <a:pt x="261192" y="388590"/>
                    </a:lnTo>
                    <a:lnTo>
                      <a:pt x="259913" y="387055"/>
                    </a:lnTo>
                    <a:lnTo>
                      <a:pt x="253262" y="374776"/>
                    </a:lnTo>
                    <a:lnTo>
                      <a:pt x="251983" y="373497"/>
                    </a:lnTo>
                    <a:lnTo>
                      <a:pt x="250448" y="372218"/>
                    </a:lnTo>
                    <a:lnTo>
                      <a:pt x="247890" y="371195"/>
                    </a:lnTo>
                    <a:lnTo>
                      <a:pt x="245075" y="369657"/>
                    </a:lnTo>
                    <a:lnTo>
                      <a:pt x="242773" y="365564"/>
                    </a:lnTo>
                    <a:lnTo>
                      <a:pt x="242006" y="361983"/>
                    </a:lnTo>
                    <a:lnTo>
                      <a:pt x="242006" y="360959"/>
                    </a:lnTo>
                    <a:lnTo>
                      <a:pt x="243285" y="359169"/>
                    </a:lnTo>
                    <a:lnTo>
                      <a:pt x="246099" y="356355"/>
                    </a:lnTo>
                    <a:lnTo>
                      <a:pt x="247378" y="355587"/>
                    </a:lnTo>
                    <a:lnTo>
                      <a:pt x="244564" y="353029"/>
                    </a:lnTo>
                    <a:lnTo>
                      <a:pt x="243796" y="351494"/>
                    </a:lnTo>
                    <a:lnTo>
                      <a:pt x="243540" y="348936"/>
                    </a:lnTo>
                    <a:lnTo>
                      <a:pt x="244308" y="346889"/>
                    </a:lnTo>
                    <a:lnTo>
                      <a:pt x="249424" y="340494"/>
                    </a:lnTo>
                    <a:lnTo>
                      <a:pt x="250448" y="337936"/>
                    </a:lnTo>
                    <a:lnTo>
                      <a:pt x="250448" y="334610"/>
                    </a:lnTo>
                    <a:lnTo>
                      <a:pt x="248913" y="331540"/>
                    </a:lnTo>
                    <a:lnTo>
                      <a:pt x="247634" y="330517"/>
                    </a:lnTo>
                    <a:lnTo>
                      <a:pt x="243285" y="328470"/>
                    </a:lnTo>
                    <a:lnTo>
                      <a:pt x="240982" y="328470"/>
                    </a:lnTo>
                    <a:lnTo>
                      <a:pt x="240215" y="327959"/>
                    </a:lnTo>
                    <a:lnTo>
                      <a:pt x="238936" y="328982"/>
                    </a:lnTo>
                    <a:lnTo>
                      <a:pt x="237145" y="328726"/>
                    </a:lnTo>
                    <a:lnTo>
                      <a:pt x="236122" y="329493"/>
                    </a:lnTo>
                    <a:lnTo>
                      <a:pt x="233563" y="330005"/>
                    </a:lnTo>
                    <a:lnTo>
                      <a:pt x="231773" y="332563"/>
                    </a:lnTo>
                    <a:lnTo>
                      <a:pt x="232540" y="333842"/>
                    </a:lnTo>
                    <a:lnTo>
                      <a:pt x="232540" y="335633"/>
                    </a:lnTo>
                    <a:lnTo>
                      <a:pt x="231517" y="337680"/>
                    </a:lnTo>
                    <a:lnTo>
                      <a:pt x="229726" y="337936"/>
                    </a:lnTo>
                    <a:lnTo>
                      <a:pt x="229215" y="338703"/>
                    </a:lnTo>
                    <a:lnTo>
                      <a:pt x="229215" y="340494"/>
                    </a:lnTo>
                    <a:lnTo>
                      <a:pt x="225377" y="342284"/>
                    </a:lnTo>
                    <a:lnTo>
                      <a:pt x="224098" y="342284"/>
                    </a:lnTo>
                    <a:lnTo>
                      <a:pt x="223331" y="343308"/>
                    </a:lnTo>
                    <a:lnTo>
                      <a:pt x="217958" y="341005"/>
                    </a:lnTo>
                    <a:lnTo>
                      <a:pt x="216679" y="341517"/>
                    </a:lnTo>
                    <a:lnTo>
                      <a:pt x="215400" y="341005"/>
                    </a:lnTo>
                    <a:lnTo>
                      <a:pt x="213354" y="339470"/>
                    </a:lnTo>
                    <a:lnTo>
                      <a:pt x="211819" y="340238"/>
                    </a:lnTo>
                    <a:lnTo>
                      <a:pt x="209517" y="340238"/>
                    </a:lnTo>
                    <a:lnTo>
                      <a:pt x="208237" y="339982"/>
                    </a:lnTo>
                    <a:lnTo>
                      <a:pt x="206703" y="340494"/>
                    </a:lnTo>
                    <a:lnTo>
                      <a:pt x="204656" y="338703"/>
                    </a:lnTo>
                    <a:lnTo>
                      <a:pt x="202865" y="338703"/>
                    </a:lnTo>
                    <a:lnTo>
                      <a:pt x="201842" y="340238"/>
                    </a:lnTo>
                    <a:lnTo>
                      <a:pt x="201842" y="341773"/>
                    </a:lnTo>
                    <a:lnTo>
                      <a:pt x="201074" y="343819"/>
                    </a:lnTo>
                    <a:lnTo>
                      <a:pt x="198772" y="346889"/>
                    </a:lnTo>
                    <a:lnTo>
                      <a:pt x="196726" y="348168"/>
                    </a:lnTo>
                    <a:lnTo>
                      <a:pt x="195958" y="348936"/>
                    </a:lnTo>
                    <a:lnTo>
                      <a:pt x="194679" y="349447"/>
                    </a:lnTo>
                    <a:lnTo>
                      <a:pt x="193912" y="348680"/>
                    </a:lnTo>
                    <a:lnTo>
                      <a:pt x="191609" y="348168"/>
                    </a:lnTo>
                    <a:lnTo>
                      <a:pt x="191865" y="345866"/>
                    </a:lnTo>
                    <a:lnTo>
                      <a:pt x="187516" y="345866"/>
                    </a:lnTo>
                    <a:lnTo>
                      <a:pt x="187004" y="346889"/>
                    </a:lnTo>
                    <a:lnTo>
                      <a:pt x="184958" y="348168"/>
                    </a:lnTo>
                    <a:lnTo>
                      <a:pt x="182911" y="348424"/>
                    </a:lnTo>
                    <a:lnTo>
                      <a:pt x="181632" y="347657"/>
                    </a:lnTo>
                    <a:lnTo>
                      <a:pt x="180353" y="347657"/>
                    </a:lnTo>
                    <a:lnTo>
                      <a:pt x="179330" y="346889"/>
                    </a:lnTo>
                    <a:lnTo>
                      <a:pt x="178051" y="347145"/>
                    </a:lnTo>
                    <a:lnTo>
                      <a:pt x="176260" y="346889"/>
                    </a:lnTo>
                    <a:lnTo>
                      <a:pt x="173446" y="345866"/>
                    </a:lnTo>
                    <a:lnTo>
                      <a:pt x="171144" y="345354"/>
                    </a:lnTo>
                    <a:lnTo>
                      <a:pt x="166794" y="342284"/>
                    </a:lnTo>
                    <a:lnTo>
                      <a:pt x="165260" y="341773"/>
                    </a:lnTo>
                    <a:lnTo>
                      <a:pt x="158864" y="341261"/>
                    </a:lnTo>
                    <a:lnTo>
                      <a:pt x="157585" y="340494"/>
                    </a:lnTo>
                    <a:lnTo>
                      <a:pt x="152725" y="336145"/>
                    </a:lnTo>
                    <a:lnTo>
                      <a:pt x="150934" y="334357"/>
                    </a:lnTo>
                    <a:lnTo>
                      <a:pt x="149143" y="333333"/>
                    </a:lnTo>
                    <a:lnTo>
                      <a:pt x="146585" y="332566"/>
                    </a:lnTo>
                    <a:lnTo>
                      <a:pt x="144794" y="331287"/>
                    </a:lnTo>
                    <a:lnTo>
                      <a:pt x="143515" y="331287"/>
                    </a:lnTo>
                    <a:lnTo>
                      <a:pt x="141724" y="331798"/>
                    </a:lnTo>
                    <a:lnTo>
                      <a:pt x="138910" y="332054"/>
                    </a:lnTo>
                    <a:lnTo>
                      <a:pt x="136608" y="331798"/>
                    </a:lnTo>
                    <a:lnTo>
                      <a:pt x="135073" y="330775"/>
                    </a:lnTo>
                    <a:lnTo>
                      <a:pt x="131747" y="327705"/>
                    </a:lnTo>
                    <a:lnTo>
                      <a:pt x="131236" y="326682"/>
                    </a:lnTo>
                    <a:lnTo>
                      <a:pt x="127654" y="325659"/>
                    </a:lnTo>
                    <a:lnTo>
                      <a:pt x="124840" y="326426"/>
                    </a:lnTo>
                    <a:lnTo>
                      <a:pt x="121770" y="329240"/>
                    </a:lnTo>
                    <a:lnTo>
                      <a:pt x="119468" y="330519"/>
                    </a:lnTo>
                    <a:lnTo>
                      <a:pt x="116910" y="331287"/>
                    </a:lnTo>
                    <a:lnTo>
                      <a:pt x="115886" y="328984"/>
                    </a:lnTo>
                    <a:lnTo>
                      <a:pt x="115631" y="327705"/>
                    </a:lnTo>
                    <a:lnTo>
                      <a:pt x="115631" y="324891"/>
                    </a:lnTo>
                    <a:lnTo>
                      <a:pt x="116654" y="321568"/>
                    </a:lnTo>
                    <a:lnTo>
                      <a:pt x="118189" y="320033"/>
                    </a:lnTo>
                    <a:lnTo>
                      <a:pt x="121514" y="319010"/>
                    </a:lnTo>
                    <a:lnTo>
                      <a:pt x="122026" y="317987"/>
                    </a:lnTo>
                    <a:lnTo>
                      <a:pt x="121770" y="315684"/>
                    </a:lnTo>
                    <a:lnTo>
                      <a:pt x="122282" y="314149"/>
                    </a:lnTo>
                    <a:lnTo>
                      <a:pt x="124840" y="311079"/>
                    </a:lnTo>
                    <a:lnTo>
                      <a:pt x="125608" y="309545"/>
                    </a:lnTo>
                    <a:lnTo>
                      <a:pt x="125608" y="306731"/>
                    </a:lnTo>
                    <a:lnTo>
                      <a:pt x="123817" y="305196"/>
                    </a:lnTo>
                    <a:lnTo>
                      <a:pt x="118700" y="302893"/>
                    </a:lnTo>
                    <a:lnTo>
                      <a:pt x="117166" y="301614"/>
                    </a:lnTo>
                    <a:lnTo>
                      <a:pt x="116910" y="299568"/>
                    </a:lnTo>
                    <a:lnTo>
                      <a:pt x="113328" y="295219"/>
                    </a:lnTo>
                    <a:lnTo>
                      <a:pt x="112817" y="293684"/>
                    </a:lnTo>
                    <a:lnTo>
                      <a:pt x="113072" y="291126"/>
                    </a:lnTo>
                    <a:lnTo>
                      <a:pt x="114352" y="289847"/>
                    </a:lnTo>
                    <a:lnTo>
                      <a:pt x="114863" y="288058"/>
                    </a:lnTo>
                    <a:lnTo>
                      <a:pt x="114352" y="284733"/>
                    </a:lnTo>
                    <a:lnTo>
                      <a:pt x="114607" y="283965"/>
                    </a:lnTo>
                    <a:lnTo>
                      <a:pt x="113840" y="276802"/>
                    </a:lnTo>
                    <a:lnTo>
                      <a:pt x="113328" y="275523"/>
                    </a:lnTo>
                    <a:lnTo>
                      <a:pt x="114352" y="270918"/>
                    </a:lnTo>
                    <a:lnTo>
                      <a:pt x="116142" y="266058"/>
                    </a:lnTo>
                    <a:lnTo>
                      <a:pt x="117166" y="264523"/>
                    </a:lnTo>
                    <a:lnTo>
                      <a:pt x="115886" y="262988"/>
                    </a:lnTo>
                    <a:lnTo>
                      <a:pt x="114607" y="259662"/>
                    </a:lnTo>
                    <a:lnTo>
                      <a:pt x="115119" y="258127"/>
                    </a:lnTo>
                    <a:lnTo>
                      <a:pt x="114607" y="255569"/>
                    </a:lnTo>
                    <a:lnTo>
                      <a:pt x="114863" y="253267"/>
                    </a:lnTo>
                    <a:lnTo>
                      <a:pt x="113840" y="251988"/>
                    </a:lnTo>
                    <a:lnTo>
                      <a:pt x="112305" y="251988"/>
                    </a:lnTo>
                    <a:lnTo>
                      <a:pt x="111282" y="251476"/>
                    </a:lnTo>
                    <a:lnTo>
                      <a:pt x="109747" y="248406"/>
                    </a:lnTo>
                    <a:lnTo>
                      <a:pt x="108979" y="246104"/>
                    </a:lnTo>
                    <a:lnTo>
                      <a:pt x="110258" y="243546"/>
                    </a:lnTo>
                    <a:lnTo>
                      <a:pt x="113072" y="242011"/>
                    </a:lnTo>
                    <a:lnTo>
                      <a:pt x="115886" y="239453"/>
                    </a:lnTo>
                    <a:lnTo>
                      <a:pt x="118956" y="237918"/>
                    </a:lnTo>
                    <a:lnTo>
                      <a:pt x="120747" y="234080"/>
                    </a:lnTo>
                    <a:lnTo>
                      <a:pt x="121003" y="229220"/>
                    </a:lnTo>
                    <a:lnTo>
                      <a:pt x="120491" y="225894"/>
                    </a:lnTo>
                    <a:lnTo>
                      <a:pt x="118956" y="225382"/>
                    </a:lnTo>
                    <a:lnTo>
                      <a:pt x="117933" y="223336"/>
                    </a:lnTo>
                    <a:lnTo>
                      <a:pt x="116142" y="222057"/>
                    </a:lnTo>
                    <a:lnTo>
                      <a:pt x="116654" y="220522"/>
                    </a:lnTo>
                    <a:lnTo>
                      <a:pt x="115375" y="220010"/>
                    </a:lnTo>
                    <a:lnTo>
                      <a:pt x="114352" y="221289"/>
                    </a:lnTo>
                    <a:lnTo>
                      <a:pt x="112305" y="222057"/>
                    </a:lnTo>
                    <a:lnTo>
                      <a:pt x="107189" y="221033"/>
                    </a:lnTo>
                    <a:lnTo>
                      <a:pt x="104630" y="217710"/>
                    </a:lnTo>
                    <a:lnTo>
                      <a:pt x="103095" y="217964"/>
                    </a:lnTo>
                    <a:lnTo>
                      <a:pt x="101305" y="218731"/>
                    </a:lnTo>
                    <a:lnTo>
                      <a:pt x="99002" y="218475"/>
                    </a:lnTo>
                    <a:lnTo>
                      <a:pt x="98491" y="217452"/>
                    </a:lnTo>
                    <a:lnTo>
                      <a:pt x="99514" y="214894"/>
                    </a:lnTo>
                    <a:lnTo>
                      <a:pt x="98746" y="213615"/>
                    </a:lnTo>
                    <a:lnTo>
                      <a:pt x="96444" y="213359"/>
                    </a:lnTo>
                    <a:lnTo>
                      <a:pt x="94653" y="211568"/>
                    </a:lnTo>
                    <a:lnTo>
                      <a:pt x="93118" y="207219"/>
                    </a:lnTo>
                    <a:lnTo>
                      <a:pt x="93118" y="203894"/>
                    </a:lnTo>
                    <a:lnTo>
                      <a:pt x="93630" y="201591"/>
                    </a:lnTo>
                    <a:lnTo>
                      <a:pt x="95165" y="196475"/>
                    </a:lnTo>
                    <a:lnTo>
                      <a:pt x="96444" y="193149"/>
                    </a:lnTo>
                    <a:lnTo>
                      <a:pt x="96700" y="189056"/>
                    </a:lnTo>
                    <a:lnTo>
                      <a:pt x="96188" y="186754"/>
                    </a:lnTo>
                    <a:lnTo>
                      <a:pt x="95677" y="184963"/>
                    </a:lnTo>
                    <a:lnTo>
                      <a:pt x="93374" y="182916"/>
                    </a:lnTo>
                    <a:lnTo>
                      <a:pt x="91584" y="181893"/>
                    </a:lnTo>
                    <a:lnTo>
                      <a:pt x="88002" y="180614"/>
                    </a:lnTo>
                    <a:lnTo>
                      <a:pt x="83397" y="179591"/>
                    </a:lnTo>
                    <a:lnTo>
                      <a:pt x="79560" y="178056"/>
                    </a:lnTo>
                    <a:lnTo>
                      <a:pt x="77769" y="176777"/>
                    </a:lnTo>
                    <a:lnTo>
                      <a:pt x="76746" y="175242"/>
                    </a:lnTo>
                    <a:lnTo>
                      <a:pt x="76234" y="172939"/>
                    </a:lnTo>
                    <a:lnTo>
                      <a:pt x="79304" y="165776"/>
                    </a:lnTo>
                    <a:lnTo>
                      <a:pt x="79048" y="162962"/>
                    </a:lnTo>
                    <a:lnTo>
                      <a:pt x="75723" y="160660"/>
                    </a:lnTo>
                    <a:lnTo>
                      <a:pt x="75211" y="158613"/>
                    </a:lnTo>
                    <a:lnTo>
                      <a:pt x="75979" y="155544"/>
                    </a:lnTo>
                    <a:lnTo>
                      <a:pt x="75979" y="152730"/>
                    </a:lnTo>
                    <a:lnTo>
                      <a:pt x="75467" y="151195"/>
                    </a:lnTo>
                    <a:lnTo>
                      <a:pt x="74188" y="149404"/>
                    </a:lnTo>
                    <a:lnTo>
                      <a:pt x="73420" y="146590"/>
                    </a:lnTo>
                    <a:lnTo>
                      <a:pt x="73932" y="144032"/>
                    </a:lnTo>
                    <a:lnTo>
                      <a:pt x="75211" y="142497"/>
                    </a:lnTo>
                    <a:lnTo>
                      <a:pt x="75467" y="140450"/>
                    </a:lnTo>
                    <a:lnTo>
                      <a:pt x="74444" y="138404"/>
                    </a:lnTo>
                    <a:lnTo>
                      <a:pt x="74444" y="136613"/>
                    </a:lnTo>
                    <a:lnTo>
                      <a:pt x="76234" y="133031"/>
                    </a:lnTo>
                    <a:lnTo>
                      <a:pt x="77513" y="131496"/>
                    </a:lnTo>
                    <a:lnTo>
                      <a:pt x="79304" y="130729"/>
                    </a:lnTo>
                    <a:lnTo>
                      <a:pt x="82630" y="130218"/>
                    </a:lnTo>
                    <a:lnTo>
                      <a:pt x="83653" y="129706"/>
                    </a:lnTo>
                    <a:lnTo>
                      <a:pt x="83653" y="126633"/>
                    </a:lnTo>
                    <a:lnTo>
                      <a:pt x="83397" y="124075"/>
                    </a:lnTo>
                    <a:lnTo>
                      <a:pt x="82374" y="122540"/>
                    </a:lnTo>
                    <a:lnTo>
                      <a:pt x="81095" y="121005"/>
                    </a:lnTo>
                    <a:lnTo>
                      <a:pt x="76234" y="117680"/>
                    </a:lnTo>
                    <a:lnTo>
                      <a:pt x="73932" y="116912"/>
                    </a:lnTo>
                    <a:lnTo>
                      <a:pt x="71630" y="116656"/>
                    </a:lnTo>
                    <a:lnTo>
                      <a:pt x="67536" y="116656"/>
                    </a:lnTo>
                    <a:lnTo>
                      <a:pt x="66769" y="116401"/>
                    </a:lnTo>
                    <a:lnTo>
                      <a:pt x="65490" y="114610"/>
                    </a:lnTo>
                    <a:lnTo>
                      <a:pt x="64211" y="113587"/>
                    </a:lnTo>
                    <a:lnTo>
                      <a:pt x="61141" y="112563"/>
                    </a:lnTo>
                    <a:lnTo>
                      <a:pt x="59862" y="111540"/>
                    </a:lnTo>
                    <a:lnTo>
                      <a:pt x="57559" y="108214"/>
                    </a:lnTo>
                    <a:lnTo>
                      <a:pt x="53978" y="100284"/>
                    </a:lnTo>
                    <a:lnTo>
                      <a:pt x="52443" y="98237"/>
                    </a:lnTo>
                    <a:lnTo>
                      <a:pt x="50652" y="96702"/>
                    </a:lnTo>
                    <a:lnTo>
                      <a:pt x="49629" y="91074"/>
                    </a:lnTo>
                    <a:lnTo>
                      <a:pt x="48606" y="88005"/>
                    </a:lnTo>
                    <a:lnTo>
                      <a:pt x="46815" y="85446"/>
                    </a:lnTo>
                    <a:lnTo>
                      <a:pt x="42978" y="82888"/>
                    </a:lnTo>
                    <a:lnTo>
                      <a:pt x="39652" y="81609"/>
                    </a:lnTo>
                    <a:lnTo>
                      <a:pt x="35303" y="81609"/>
                    </a:lnTo>
                    <a:lnTo>
                      <a:pt x="33768" y="81097"/>
                    </a:lnTo>
                    <a:lnTo>
                      <a:pt x="32489" y="79818"/>
                    </a:lnTo>
                    <a:lnTo>
                      <a:pt x="30954" y="77516"/>
                    </a:lnTo>
                    <a:lnTo>
                      <a:pt x="30187" y="75725"/>
                    </a:lnTo>
                    <a:lnTo>
                      <a:pt x="28140" y="71376"/>
                    </a:lnTo>
                    <a:lnTo>
                      <a:pt x="27373" y="66004"/>
                    </a:lnTo>
                    <a:lnTo>
                      <a:pt x="28140" y="62934"/>
                    </a:lnTo>
                    <a:lnTo>
                      <a:pt x="28140" y="58841"/>
                    </a:lnTo>
                    <a:lnTo>
                      <a:pt x="27629" y="56539"/>
                    </a:lnTo>
                    <a:lnTo>
                      <a:pt x="26605" y="54492"/>
                    </a:lnTo>
                    <a:lnTo>
                      <a:pt x="25070" y="52957"/>
                    </a:lnTo>
                    <a:lnTo>
                      <a:pt x="19442" y="48864"/>
                    </a:lnTo>
                    <a:lnTo>
                      <a:pt x="14582" y="45794"/>
                    </a:lnTo>
                    <a:lnTo>
                      <a:pt x="8698" y="43748"/>
                    </a:lnTo>
                    <a:lnTo>
                      <a:pt x="5372" y="41701"/>
                    </a:lnTo>
                    <a:lnTo>
                      <a:pt x="256" y="37094"/>
                    </a:lnTo>
                    <a:lnTo>
                      <a:pt x="0" y="35306"/>
                    </a:lnTo>
                    <a:lnTo>
                      <a:pt x="1535" y="27887"/>
                    </a:lnTo>
                    <a:lnTo>
                      <a:pt x="3070" y="24561"/>
                    </a:lnTo>
                    <a:lnTo>
                      <a:pt x="4605" y="22515"/>
                    </a:lnTo>
                    <a:lnTo>
                      <a:pt x="6140" y="20724"/>
                    </a:lnTo>
                    <a:lnTo>
                      <a:pt x="9721" y="17910"/>
                    </a:lnTo>
                    <a:lnTo>
                      <a:pt x="16884" y="12026"/>
                    </a:lnTo>
                    <a:lnTo>
                      <a:pt x="18931" y="10747"/>
                    </a:lnTo>
                    <a:lnTo>
                      <a:pt x="22001" y="9212"/>
                    </a:lnTo>
                    <a:lnTo>
                      <a:pt x="24559" y="8700"/>
                    </a:lnTo>
                    <a:lnTo>
                      <a:pt x="27884" y="8700"/>
                    </a:lnTo>
                    <a:lnTo>
                      <a:pt x="29931" y="8189"/>
                    </a:lnTo>
                    <a:lnTo>
                      <a:pt x="34536" y="5886"/>
                    </a:lnTo>
                    <a:lnTo>
                      <a:pt x="35815" y="5631"/>
                    </a:lnTo>
                    <a:lnTo>
                      <a:pt x="40675" y="4096"/>
                    </a:lnTo>
                    <a:lnTo>
                      <a:pt x="42466" y="3840"/>
                    </a:lnTo>
                    <a:lnTo>
                      <a:pt x="45024" y="4863"/>
                    </a:lnTo>
                    <a:lnTo>
                      <a:pt x="46559" y="5116"/>
                    </a:lnTo>
                    <a:lnTo>
                      <a:pt x="48606" y="4349"/>
                    </a:lnTo>
                    <a:lnTo>
                      <a:pt x="52187" y="512"/>
                    </a:lnTo>
                    <a:lnTo>
                      <a:pt x="53722" y="0"/>
                    </a:lnTo>
                    <a:lnTo>
                      <a:pt x="56536" y="256"/>
                    </a:lnTo>
                    <a:lnTo>
                      <a:pt x="59350" y="1279"/>
                    </a:lnTo>
                    <a:lnTo>
                      <a:pt x="61397" y="2558"/>
                    </a:lnTo>
                    <a:lnTo>
                      <a:pt x="64722" y="2558"/>
                    </a:lnTo>
                    <a:lnTo>
                      <a:pt x="67536" y="3070"/>
                    </a:lnTo>
                    <a:lnTo>
                      <a:pt x="69583" y="4093"/>
                    </a:lnTo>
                    <a:lnTo>
                      <a:pt x="70350" y="5628"/>
                    </a:lnTo>
                    <a:lnTo>
                      <a:pt x="70095" y="8186"/>
                    </a:lnTo>
                    <a:lnTo>
                      <a:pt x="70862" y="9210"/>
                    </a:lnTo>
                    <a:lnTo>
                      <a:pt x="74444" y="11000"/>
                    </a:lnTo>
                    <a:lnTo>
                      <a:pt x="83909" y="11768"/>
                    </a:lnTo>
                    <a:lnTo>
                      <a:pt x="87235" y="13303"/>
                    </a:lnTo>
                    <a:lnTo>
                      <a:pt x="89793" y="15349"/>
                    </a:lnTo>
                    <a:lnTo>
                      <a:pt x="92863" y="19186"/>
                    </a:lnTo>
                    <a:lnTo>
                      <a:pt x="94653" y="20465"/>
                    </a:lnTo>
                    <a:lnTo>
                      <a:pt x="96188" y="20977"/>
                    </a:lnTo>
                    <a:lnTo>
                      <a:pt x="99770" y="23791"/>
                    </a:lnTo>
                    <a:lnTo>
                      <a:pt x="103607" y="24815"/>
                    </a:lnTo>
                    <a:lnTo>
                      <a:pt x="106677" y="24303"/>
                    </a:lnTo>
                    <a:lnTo>
                      <a:pt x="108723" y="23535"/>
                    </a:lnTo>
                    <a:lnTo>
                      <a:pt x="112049" y="20465"/>
                    </a:lnTo>
                    <a:lnTo>
                      <a:pt x="113584" y="19186"/>
                    </a:lnTo>
                    <a:lnTo>
                      <a:pt x="117166" y="17396"/>
                    </a:lnTo>
                    <a:lnTo>
                      <a:pt x="120235" y="16372"/>
                    </a:lnTo>
                    <a:lnTo>
                      <a:pt x="123561" y="16884"/>
                    </a:lnTo>
                    <a:lnTo>
                      <a:pt x="126119" y="16628"/>
                    </a:lnTo>
                    <a:lnTo>
                      <a:pt x="127654" y="16884"/>
                    </a:lnTo>
                    <a:lnTo>
                      <a:pt x="128933" y="16372"/>
                    </a:lnTo>
                    <a:lnTo>
                      <a:pt x="131491" y="13814"/>
                    </a:lnTo>
                    <a:lnTo>
                      <a:pt x="133538" y="13303"/>
                    </a:lnTo>
                    <a:lnTo>
                      <a:pt x="134817" y="13303"/>
                    </a:lnTo>
                    <a:lnTo>
                      <a:pt x="137119" y="11768"/>
                    </a:lnTo>
                    <a:close/>
                  </a:path>
                </a:pathLst>
              </a:custGeom>
              <a:solidFill>
                <a:schemeClr val="accent1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9727071-EA5E-ED8B-00E1-D7D860C43726}"/>
                  </a:ext>
                </a:extLst>
              </p:cNvPr>
              <p:cNvSpPr/>
              <p:nvPr/>
            </p:nvSpPr>
            <p:spPr>
              <a:xfrm>
                <a:off x="7622502" y="3717612"/>
                <a:ext cx="703760" cy="594014"/>
              </a:xfrm>
              <a:custGeom>
                <a:avLst/>
                <a:gdLst>
                  <a:gd name="connsiteX0" fmla="*/ 676644 w 703760"/>
                  <a:gd name="connsiteY0" fmla="*/ 222563 h 594014"/>
                  <a:gd name="connsiteX1" fmla="*/ 675109 w 703760"/>
                  <a:gd name="connsiteY1" fmla="*/ 224098 h 594014"/>
                  <a:gd name="connsiteX2" fmla="*/ 674597 w 703760"/>
                  <a:gd name="connsiteY2" fmla="*/ 225889 h 594014"/>
                  <a:gd name="connsiteX3" fmla="*/ 674086 w 703760"/>
                  <a:gd name="connsiteY3" fmla="*/ 228703 h 594014"/>
                  <a:gd name="connsiteX4" fmla="*/ 674597 w 703760"/>
                  <a:gd name="connsiteY4" fmla="*/ 229982 h 594014"/>
                  <a:gd name="connsiteX5" fmla="*/ 675876 w 703760"/>
                  <a:gd name="connsiteY5" fmla="*/ 231773 h 594014"/>
                  <a:gd name="connsiteX6" fmla="*/ 677411 w 703760"/>
                  <a:gd name="connsiteY6" fmla="*/ 233308 h 594014"/>
                  <a:gd name="connsiteX7" fmla="*/ 682528 w 703760"/>
                  <a:gd name="connsiteY7" fmla="*/ 236633 h 594014"/>
                  <a:gd name="connsiteX8" fmla="*/ 684574 w 703760"/>
                  <a:gd name="connsiteY8" fmla="*/ 238936 h 594014"/>
                  <a:gd name="connsiteX9" fmla="*/ 688667 w 703760"/>
                  <a:gd name="connsiteY9" fmla="*/ 241494 h 594014"/>
                  <a:gd name="connsiteX10" fmla="*/ 690458 w 703760"/>
                  <a:gd name="connsiteY10" fmla="*/ 243541 h 594014"/>
                  <a:gd name="connsiteX11" fmla="*/ 690202 w 703760"/>
                  <a:gd name="connsiteY11" fmla="*/ 249424 h 594014"/>
                  <a:gd name="connsiteX12" fmla="*/ 688923 w 703760"/>
                  <a:gd name="connsiteY12" fmla="*/ 252750 h 594014"/>
                  <a:gd name="connsiteX13" fmla="*/ 689179 w 703760"/>
                  <a:gd name="connsiteY13" fmla="*/ 254029 h 594014"/>
                  <a:gd name="connsiteX14" fmla="*/ 689946 w 703760"/>
                  <a:gd name="connsiteY14" fmla="*/ 255308 h 594014"/>
                  <a:gd name="connsiteX15" fmla="*/ 693272 w 703760"/>
                  <a:gd name="connsiteY15" fmla="*/ 257867 h 594014"/>
                  <a:gd name="connsiteX16" fmla="*/ 693784 w 703760"/>
                  <a:gd name="connsiteY16" fmla="*/ 258634 h 594014"/>
                  <a:gd name="connsiteX17" fmla="*/ 694039 w 703760"/>
                  <a:gd name="connsiteY17" fmla="*/ 260425 h 594014"/>
                  <a:gd name="connsiteX18" fmla="*/ 692505 w 703760"/>
                  <a:gd name="connsiteY18" fmla="*/ 262727 h 594014"/>
                  <a:gd name="connsiteX19" fmla="*/ 689946 w 703760"/>
                  <a:gd name="connsiteY19" fmla="*/ 266564 h 594014"/>
                  <a:gd name="connsiteX20" fmla="*/ 684574 w 703760"/>
                  <a:gd name="connsiteY20" fmla="*/ 271681 h 594014"/>
                  <a:gd name="connsiteX21" fmla="*/ 683807 w 703760"/>
                  <a:gd name="connsiteY21" fmla="*/ 273727 h 594014"/>
                  <a:gd name="connsiteX22" fmla="*/ 683551 w 703760"/>
                  <a:gd name="connsiteY22" fmla="*/ 277053 h 594014"/>
                  <a:gd name="connsiteX23" fmla="*/ 682783 w 703760"/>
                  <a:gd name="connsiteY23" fmla="*/ 279100 h 594014"/>
                  <a:gd name="connsiteX24" fmla="*/ 682783 w 703760"/>
                  <a:gd name="connsiteY24" fmla="*/ 280379 h 594014"/>
                  <a:gd name="connsiteX25" fmla="*/ 683807 w 703760"/>
                  <a:gd name="connsiteY25" fmla="*/ 282169 h 594014"/>
                  <a:gd name="connsiteX26" fmla="*/ 684318 w 703760"/>
                  <a:gd name="connsiteY26" fmla="*/ 286774 h 594014"/>
                  <a:gd name="connsiteX27" fmla="*/ 686109 w 703760"/>
                  <a:gd name="connsiteY27" fmla="*/ 291379 h 594014"/>
                  <a:gd name="connsiteX28" fmla="*/ 684574 w 703760"/>
                  <a:gd name="connsiteY28" fmla="*/ 299054 h 594014"/>
                  <a:gd name="connsiteX29" fmla="*/ 682272 w 703760"/>
                  <a:gd name="connsiteY29" fmla="*/ 298286 h 594014"/>
                  <a:gd name="connsiteX30" fmla="*/ 678690 w 703760"/>
                  <a:gd name="connsiteY30" fmla="*/ 297007 h 594014"/>
                  <a:gd name="connsiteX31" fmla="*/ 676644 w 703760"/>
                  <a:gd name="connsiteY31" fmla="*/ 294449 h 594014"/>
                  <a:gd name="connsiteX32" fmla="*/ 672551 w 703760"/>
                  <a:gd name="connsiteY32" fmla="*/ 293681 h 594014"/>
                  <a:gd name="connsiteX33" fmla="*/ 669481 w 703760"/>
                  <a:gd name="connsiteY33" fmla="*/ 293681 h 594014"/>
                  <a:gd name="connsiteX34" fmla="*/ 667178 w 703760"/>
                  <a:gd name="connsiteY34" fmla="*/ 297774 h 594014"/>
                  <a:gd name="connsiteX35" fmla="*/ 666155 w 703760"/>
                  <a:gd name="connsiteY35" fmla="*/ 297263 h 594014"/>
                  <a:gd name="connsiteX36" fmla="*/ 664364 w 703760"/>
                  <a:gd name="connsiteY36" fmla="*/ 296751 h 594014"/>
                  <a:gd name="connsiteX37" fmla="*/ 660271 w 703760"/>
                  <a:gd name="connsiteY37" fmla="*/ 297519 h 594014"/>
                  <a:gd name="connsiteX38" fmla="*/ 658992 w 703760"/>
                  <a:gd name="connsiteY38" fmla="*/ 300077 h 594014"/>
                  <a:gd name="connsiteX39" fmla="*/ 655155 w 703760"/>
                  <a:gd name="connsiteY39" fmla="*/ 306216 h 594014"/>
                  <a:gd name="connsiteX40" fmla="*/ 657969 w 703760"/>
                  <a:gd name="connsiteY40" fmla="*/ 308263 h 594014"/>
                  <a:gd name="connsiteX41" fmla="*/ 655155 w 703760"/>
                  <a:gd name="connsiteY41" fmla="*/ 314914 h 594014"/>
                  <a:gd name="connsiteX42" fmla="*/ 652085 w 703760"/>
                  <a:gd name="connsiteY42" fmla="*/ 320798 h 594014"/>
                  <a:gd name="connsiteX43" fmla="*/ 655922 w 703760"/>
                  <a:gd name="connsiteY43" fmla="*/ 322077 h 594014"/>
                  <a:gd name="connsiteX44" fmla="*/ 654132 w 703760"/>
                  <a:gd name="connsiteY44" fmla="*/ 326170 h 594014"/>
                  <a:gd name="connsiteX45" fmla="*/ 652341 w 703760"/>
                  <a:gd name="connsiteY45" fmla="*/ 333333 h 594014"/>
                  <a:gd name="connsiteX46" fmla="*/ 649271 w 703760"/>
                  <a:gd name="connsiteY46" fmla="*/ 341520 h 594014"/>
                  <a:gd name="connsiteX47" fmla="*/ 641341 w 703760"/>
                  <a:gd name="connsiteY47" fmla="*/ 344590 h 594014"/>
                  <a:gd name="connsiteX48" fmla="*/ 642876 w 703760"/>
                  <a:gd name="connsiteY48" fmla="*/ 348171 h 594014"/>
                  <a:gd name="connsiteX49" fmla="*/ 644922 w 703760"/>
                  <a:gd name="connsiteY49" fmla="*/ 350473 h 594014"/>
                  <a:gd name="connsiteX50" fmla="*/ 646457 w 703760"/>
                  <a:gd name="connsiteY50" fmla="*/ 353031 h 594014"/>
                  <a:gd name="connsiteX51" fmla="*/ 647736 w 703760"/>
                  <a:gd name="connsiteY51" fmla="*/ 354311 h 594014"/>
                  <a:gd name="connsiteX52" fmla="*/ 646969 w 703760"/>
                  <a:gd name="connsiteY52" fmla="*/ 358148 h 594014"/>
                  <a:gd name="connsiteX53" fmla="*/ 622154 w 703760"/>
                  <a:gd name="connsiteY53" fmla="*/ 358404 h 594014"/>
                  <a:gd name="connsiteX54" fmla="*/ 614991 w 703760"/>
                  <a:gd name="connsiteY54" fmla="*/ 358659 h 594014"/>
                  <a:gd name="connsiteX55" fmla="*/ 617805 w 703760"/>
                  <a:gd name="connsiteY55" fmla="*/ 360962 h 594014"/>
                  <a:gd name="connsiteX56" fmla="*/ 641085 w 703760"/>
                  <a:gd name="connsiteY56" fmla="*/ 377846 h 594014"/>
                  <a:gd name="connsiteX57" fmla="*/ 649527 w 703760"/>
                  <a:gd name="connsiteY57" fmla="*/ 384497 h 594014"/>
                  <a:gd name="connsiteX58" fmla="*/ 651318 w 703760"/>
                  <a:gd name="connsiteY58" fmla="*/ 384753 h 594014"/>
                  <a:gd name="connsiteX59" fmla="*/ 656690 w 703760"/>
                  <a:gd name="connsiteY59" fmla="*/ 383730 h 594014"/>
                  <a:gd name="connsiteX60" fmla="*/ 657713 w 703760"/>
                  <a:gd name="connsiteY60" fmla="*/ 384241 h 594014"/>
                  <a:gd name="connsiteX61" fmla="*/ 658736 w 703760"/>
                  <a:gd name="connsiteY61" fmla="*/ 386288 h 594014"/>
                  <a:gd name="connsiteX62" fmla="*/ 662829 w 703760"/>
                  <a:gd name="connsiteY62" fmla="*/ 398312 h 594014"/>
                  <a:gd name="connsiteX63" fmla="*/ 663853 w 703760"/>
                  <a:gd name="connsiteY63" fmla="*/ 399846 h 594014"/>
                  <a:gd name="connsiteX64" fmla="*/ 670248 w 703760"/>
                  <a:gd name="connsiteY64" fmla="*/ 406242 h 594014"/>
                  <a:gd name="connsiteX65" fmla="*/ 671016 w 703760"/>
                  <a:gd name="connsiteY65" fmla="*/ 407521 h 594014"/>
                  <a:gd name="connsiteX66" fmla="*/ 673318 w 703760"/>
                  <a:gd name="connsiteY66" fmla="*/ 413661 h 594014"/>
                  <a:gd name="connsiteX67" fmla="*/ 674086 w 703760"/>
                  <a:gd name="connsiteY67" fmla="*/ 414684 h 594014"/>
                  <a:gd name="connsiteX68" fmla="*/ 679458 w 703760"/>
                  <a:gd name="connsiteY68" fmla="*/ 421080 h 594014"/>
                  <a:gd name="connsiteX69" fmla="*/ 680225 w 703760"/>
                  <a:gd name="connsiteY69" fmla="*/ 422870 h 594014"/>
                  <a:gd name="connsiteX70" fmla="*/ 680225 w 703760"/>
                  <a:gd name="connsiteY70" fmla="*/ 425940 h 594014"/>
                  <a:gd name="connsiteX71" fmla="*/ 680737 w 703760"/>
                  <a:gd name="connsiteY71" fmla="*/ 428754 h 594014"/>
                  <a:gd name="connsiteX72" fmla="*/ 680993 w 703760"/>
                  <a:gd name="connsiteY72" fmla="*/ 431824 h 594014"/>
                  <a:gd name="connsiteX73" fmla="*/ 681504 w 703760"/>
                  <a:gd name="connsiteY73" fmla="*/ 432847 h 594014"/>
                  <a:gd name="connsiteX74" fmla="*/ 684574 w 703760"/>
                  <a:gd name="connsiteY74" fmla="*/ 435150 h 594014"/>
                  <a:gd name="connsiteX75" fmla="*/ 687132 w 703760"/>
                  <a:gd name="connsiteY75" fmla="*/ 437452 h 594014"/>
                  <a:gd name="connsiteX76" fmla="*/ 688156 w 703760"/>
                  <a:gd name="connsiteY76" fmla="*/ 439243 h 594014"/>
                  <a:gd name="connsiteX77" fmla="*/ 688923 w 703760"/>
                  <a:gd name="connsiteY77" fmla="*/ 442313 h 594014"/>
                  <a:gd name="connsiteX78" fmla="*/ 690714 w 703760"/>
                  <a:gd name="connsiteY78" fmla="*/ 446406 h 594014"/>
                  <a:gd name="connsiteX79" fmla="*/ 691225 w 703760"/>
                  <a:gd name="connsiteY79" fmla="*/ 447941 h 594014"/>
                  <a:gd name="connsiteX80" fmla="*/ 690970 w 703760"/>
                  <a:gd name="connsiteY80" fmla="*/ 455615 h 594014"/>
                  <a:gd name="connsiteX81" fmla="*/ 691737 w 703760"/>
                  <a:gd name="connsiteY81" fmla="*/ 457662 h 594014"/>
                  <a:gd name="connsiteX82" fmla="*/ 692249 w 703760"/>
                  <a:gd name="connsiteY82" fmla="*/ 461755 h 594014"/>
                  <a:gd name="connsiteX83" fmla="*/ 698133 w 703760"/>
                  <a:gd name="connsiteY83" fmla="*/ 461755 h 594014"/>
                  <a:gd name="connsiteX84" fmla="*/ 696598 w 703760"/>
                  <a:gd name="connsiteY84" fmla="*/ 463290 h 594014"/>
                  <a:gd name="connsiteX85" fmla="*/ 696342 w 703760"/>
                  <a:gd name="connsiteY85" fmla="*/ 465592 h 594014"/>
                  <a:gd name="connsiteX86" fmla="*/ 703249 w 703760"/>
                  <a:gd name="connsiteY86" fmla="*/ 469941 h 594014"/>
                  <a:gd name="connsiteX87" fmla="*/ 703761 w 703760"/>
                  <a:gd name="connsiteY87" fmla="*/ 470709 h 594014"/>
                  <a:gd name="connsiteX88" fmla="*/ 701970 w 703760"/>
                  <a:gd name="connsiteY88" fmla="*/ 473523 h 594014"/>
                  <a:gd name="connsiteX89" fmla="*/ 700435 w 703760"/>
                  <a:gd name="connsiteY89" fmla="*/ 482220 h 594014"/>
                  <a:gd name="connsiteX90" fmla="*/ 700691 w 703760"/>
                  <a:gd name="connsiteY90" fmla="*/ 483244 h 594014"/>
                  <a:gd name="connsiteX91" fmla="*/ 676644 w 703760"/>
                  <a:gd name="connsiteY91" fmla="*/ 479406 h 594014"/>
                  <a:gd name="connsiteX92" fmla="*/ 671783 w 703760"/>
                  <a:gd name="connsiteY92" fmla="*/ 477872 h 594014"/>
                  <a:gd name="connsiteX93" fmla="*/ 669225 w 703760"/>
                  <a:gd name="connsiteY93" fmla="*/ 477616 h 594014"/>
                  <a:gd name="connsiteX94" fmla="*/ 664364 w 703760"/>
                  <a:gd name="connsiteY94" fmla="*/ 476848 h 594014"/>
                  <a:gd name="connsiteX95" fmla="*/ 660527 w 703760"/>
                  <a:gd name="connsiteY95" fmla="*/ 476592 h 594014"/>
                  <a:gd name="connsiteX96" fmla="*/ 655922 w 703760"/>
                  <a:gd name="connsiteY96" fmla="*/ 475569 h 594014"/>
                  <a:gd name="connsiteX97" fmla="*/ 653620 w 703760"/>
                  <a:gd name="connsiteY97" fmla="*/ 475825 h 594014"/>
                  <a:gd name="connsiteX98" fmla="*/ 652597 w 703760"/>
                  <a:gd name="connsiteY98" fmla="*/ 476337 h 594014"/>
                  <a:gd name="connsiteX99" fmla="*/ 646457 w 703760"/>
                  <a:gd name="connsiteY99" fmla="*/ 481197 h 594014"/>
                  <a:gd name="connsiteX100" fmla="*/ 643387 w 703760"/>
                  <a:gd name="connsiteY100" fmla="*/ 480686 h 594014"/>
                  <a:gd name="connsiteX101" fmla="*/ 637759 w 703760"/>
                  <a:gd name="connsiteY101" fmla="*/ 478895 h 594014"/>
                  <a:gd name="connsiteX102" fmla="*/ 632643 w 703760"/>
                  <a:gd name="connsiteY102" fmla="*/ 479406 h 594014"/>
                  <a:gd name="connsiteX103" fmla="*/ 632387 w 703760"/>
                  <a:gd name="connsiteY103" fmla="*/ 482988 h 594014"/>
                  <a:gd name="connsiteX104" fmla="*/ 631364 w 703760"/>
                  <a:gd name="connsiteY104" fmla="*/ 485291 h 594014"/>
                  <a:gd name="connsiteX105" fmla="*/ 631364 w 703760"/>
                  <a:gd name="connsiteY105" fmla="*/ 486569 h 594014"/>
                  <a:gd name="connsiteX106" fmla="*/ 634178 w 703760"/>
                  <a:gd name="connsiteY106" fmla="*/ 497058 h 594014"/>
                  <a:gd name="connsiteX107" fmla="*/ 633922 w 703760"/>
                  <a:gd name="connsiteY107" fmla="*/ 498337 h 594014"/>
                  <a:gd name="connsiteX108" fmla="*/ 628550 w 703760"/>
                  <a:gd name="connsiteY108" fmla="*/ 502942 h 594014"/>
                  <a:gd name="connsiteX109" fmla="*/ 627526 w 703760"/>
                  <a:gd name="connsiteY109" fmla="*/ 503198 h 594014"/>
                  <a:gd name="connsiteX110" fmla="*/ 623945 w 703760"/>
                  <a:gd name="connsiteY110" fmla="*/ 501663 h 594014"/>
                  <a:gd name="connsiteX111" fmla="*/ 621898 w 703760"/>
                  <a:gd name="connsiteY111" fmla="*/ 501663 h 594014"/>
                  <a:gd name="connsiteX112" fmla="*/ 617549 w 703760"/>
                  <a:gd name="connsiteY112" fmla="*/ 504733 h 594014"/>
                  <a:gd name="connsiteX113" fmla="*/ 614991 w 703760"/>
                  <a:gd name="connsiteY113" fmla="*/ 508059 h 594014"/>
                  <a:gd name="connsiteX114" fmla="*/ 610898 w 703760"/>
                  <a:gd name="connsiteY114" fmla="*/ 508570 h 594014"/>
                  <a:gd name="connsiteX115" fmla="*/ 608084 w 703760"/>
                  <a:gd name="connsiteY115" fmla="*/ 510873 h 594014"/>
                  <a:gd name="connsiteX116" fmla="*/ 604758 w 703760"/>
                  <a:gd name="connsiteY116" fmla="*/ 512919 h 594014"/>
                  <a:gd name="connsiteX117" fmla="*/ 600665 w 703760"/>
                  <a:gd name="connsiteY117" fmla="*/ 516500 h 594014"/>
                  <a:gd name="connsiteX118" fmla="*/ 598107 w 703760"/>
                  <a:gd name="connsiteY118" fmla="*/ 521105 h 594014"/>
                  <a:gd name="connsiteX119" fmla="*/ 597851 w 703760"/>
                  <a:gd name="connsiteY119" fmla="*/ 522896 h 594014"/>
                  <a:gd name="connsiteX120" fmla="*/ 594014 w 703760"/>
                  <a:gd name="connsiteY120" fmla="*/ 522128 h 594014"/>
                  <a:gd name="connsiteX121" fmla="*/ 592735 w 703760"/>
                  <a:gd name="connsiteY121" fmla="*/ 526733 h 594014"/>
                  <a:gd name="connsiteX122" fmla="*/ 590944 w 703760"/>
                  <a:gd name="connsiteY122" fmla="*/ 529803 h 594014"/>
                  <a:gd name="connsiteX123" fmla="*/ 588642 w 703760"/>
                  <a:gd name="connsiteY123" fmla="*/ 529291 h 594014"/>
                  <a:gd name="connsiteX124" fmla="*/ 584804 w 703760"/>
                  <a:gd name="connsiteY124" fmla="*/ 526989 h 594014"/>
                  <a:gd name="connsiteX125" fmla="*/ 583269 w 703760"/>
                  <a:gd name="connsiteY125" fmla="*/ 525198 h 594014"/>
                  <a:gd name="connsiteX126" fmla="*/ 580711 w 703760"/>
                  <a:gd name="connsiteY126" fmla="*/ 523407 h 594014"/>
                  <a:gd name="connsiteX127" fmla="*/ 579176 w 703760"/>
                  <a:gd name="connsiteY127" fmla="*/ 523664 h 594014"/>
                  <a:gd name="connsiteX128" fmla="*/ 578409 w 703760"/>
                  <a:gd name="connsiteY128" fmla="*/ 525198 h 594014"/>
                  <a:gd name="connsiteX129" fmla="*/ 575595 w 703760"/>
                  <a:gd name="connsiteY129" fmla="*/ 524175 h 594014"/>
                  <a:gd name="connsiteX130" fmla="*/ 574316 w 703760"/>
                  <a:gd name="connsiteY130" fmla="*/ 524175 h 594014"/>
                  <a:gd name="connsiteX131" fmla="*/ 573037 w 703760"/>
                  <a:gd name="connsiteY131" fmla="*/ 529291 h 594014"/>
                  <a:gd name="connsiteX132" fmla="*/ 568432 w 703760"/>
                  <a:gd name="connsiteY132" fmla="*/ 529547 h 594014"/>
                  <a:gd name="connsiteX133" fmla="*/ 568176 w 703760"/>
                  <a:gd name="connsiteY133" fmla="*/ 530059 h 594014"/>
                  <a:gd name="connsiteX134" fmla="*/ 566641 w 703760"/>
                  <a:gd name="connsiteY134" fmla="*/ 533384 h 594014"/>
                  <a:gd name="connsiteX135" fmla="*/ 560246 w 703760"/>
                  <a:gd name="connsiteY135" fmla="*/ 533384 h 594014"/>
                  <a:gd name="connsiteX136" fmla="*/ 560246 w 703760"/>
                  <a:gd name="connsiteY136" fmla="*/ 534664 h 594014"/>
                  <a:gd name="connsiteX137" fmla="*/ 557944 w 703760"/>
                  <a:gd name="connsiteY137" fmla="*/ 533129 h 594014"/>
                  <a:gd name="connsiteX138" fmla="*/ 554873 w 703760"/>
                  <a:gd name="connsiteY138" fmla="*/ 531850 h 594014"/>
                  <a:gd name="connsiteX139" fmla="*/ 528012 w 703760"/>
                  <a:gd name="connsiteY139" fmla="*/ 526733 h 594014"/>
                  <a:gd name="connsiteX140" fmla="*/ 520594 w 703760"/>
                  <a:gd name="connsiteY140" fmla="*/ 521105 h 594014"/>
                  <a:gd name="connsiteX141" fmla="*/ 516245 w 703760"/>
                  <a:gd name="connsiteY141" fmla="*/ 519059 h 594014"/>
                  <a:gd name="connsiteX142" fmla="*/ 512152 w 703760"/>
                  <a:gd name="connsiteY142" fmla="*/ 517524 h 594014"/>
                  <a:gd name="connsiteX143" fmla="*/ 510872 w 703760"/>
                  <a:gd name="connsiteY143" fmla="*/ 517524 h 594014"/>
                  <a:gd name="connsiteX144" fmla="*/ 506268 w 703760"/>
                  <a:gd name="connsiteY144" fmla="*/ 517779 h 594014"/>
                  <a:gd name="connsiteX145" fmla="*/ 504477 w 703760"/>
                  <a:gd name="connsiteY145" fmla="*/ 517524 h 594014"/>
                  <a:gd name="connsiteX146" fmla="*/ 502175 w 703760"/>
                  <a:gd name="connsiteY146" fmla="*/ 517524 h 594014"/>
                  <a:gd name="connsiteX147" fmla="*/ 499872 w 703760"/>
                  <a:gd name="connsiteY147" fmla="*/ 516756 h 594014"/>
                  <a:gd name="connsiteX148" fmla="*/ 497314 w 703760"/>
                  <a:gd name="connsiteY148" fmla="*/ 517268 h 594014"/>
                  <a:gd name="connsiteX149" fmla="*/ 495779 w 703760"/>
                  <a:gd name="connsiteY149" fmla="*/ 518803 h 594014"/>
                  <a:gd name="connsiteX150" fmla="*/ 489384 w 703760"/>
                  <a:gd name="connsiteY150" fmla="*/ 517779 h 594014"/>
                  <a:gd name="connsiteX151" fmla="*/ 487081 w 703760"/>
                  <a:gd name="connsiteY151" fmla="*/ 517012 h 594014"/>
                  <a:gd name="connsiteX152" fmla="*/ 481453 w 703760"/>
                  <a:gd name="connsiteY152" fmla="*/ 517012 h 594014"/>
                  <a:gd name="connsiteX153" fmla="*/ 479151 w 703760"/>
                  <a:gd name="connsiteY153" fmla="*/ 517524 h 594014"/>
                  <a:gd name="connsiteX154" fmla="*/ 473011 w 703760"/>
                  <a:gd name="connsiteY154" fmla="*/ 520082 h 594014"/>
                  <a:gd name="connsiteX155" fmla="*/ 470197 w 703760"/>
                  <a:gd name="connsiteY155" fmla="*/ 521617 h 594014"/>
                  <a:gd name="connsiteX156" fmla="*/ 469174 w 703760"/>
                  <a:gd name="connsiteY156" fmla="*/ 523152 h 594014"/>
                  <a:gd name="connsiteX157" fmla="*/ 468918 w 703760"/>
                  <a:gd name="connsiteY157" fmla="*/ 525710 h 594014"/>
                  <a:gd name="connsiteX158" fmla="*/ 469174 w 703760"/>
                  <a:gd name="connsiteY158" fmla="*/ 528780 h 594014"/>
                  <a:gd name="connsiteX159" fmla="*/ 469941 w 703760"/>
                  <a:gd name="connsiteY159" fmla="*/ 534152 h 594014"/>
                  <a:gd name="connsiteX160" fmla="*/ 470965 w 703760"/>
                  <a:gd name="connsiteY160" fmla="*/ 539013 h 594014"/>
                  <a:gd name="connsiteX161" fmla="*/ 470965 w 703760"/>
                  <a:gd name="connsiteY161" fmla="*/ 542338 h 594014"/>
                  <a:gd name="connsiteX162" fmla="*/ 470197 w 703760"/>
                  <a:gd name="connsiteY162" fmla="*/ 544641 h 594014"/>
                  <a:gd name="connsiteX163" fmla="*/ 467895 w 703760"/>
                  <a:gd name="connsiteY163" fmla="*/ 548478 h 594014"/>
                  <a:gd name="connsiteX164" fmla="*/ 465593 w 703760"/>
                  <a:gd name="connsiteY164" fmla="*/ 551292 h 594014"/>
                  <a:gd name="connsiteX165" fmla="*/ 463290 w 703760"/>
                  <a:gd name="connsiteY165" fmla="*/ 556408 h 594014"/>
                  <a:gd name="connsiteX166" fmla="*/ 463034 w 703760"/>
                  <a:gd name="connsiteY166" fmla="*/ 558455 h 594014"/>
                  <a:gd name="connsiteX167" fmla="*/ 463802 w 703760"/>
                  <a:gd name="connsiteY167" fmla="*/ 564339 h 594014"/>
                  <a:gd name="connsiteX168" fmla="*/ 463802 w 703760"/>
                  <a:gd name="connsiteY168" fmla="*/ 566641 h 594014"/>
                  <a:gd name="connsiteX169" fmla="*/ 463290 w 703760"/>
                  <a:gd name="connsiteY169" fmla="*/ 567920 h 594014"/>
                  <a:gd name="connsiteX170" fmla="*/ 461755 w 703760"/>
                  <a:gd name="connsiteY170" fmla="*/ 569199 h 594014"/>
                  <a:gd name="connsiteX171" fmla="*/ 458685 w 703760"/>
                  <a:gd name="connsiteY171" fmla="*/ 569199 h 594014"/>
                  <a:gd name="connsiteX172" fmla="*/ 449220 w 703760"/>
                  <a:gd name="connsiteY172" fmla="*/ 568176 h 594014"/>
                  <a:gd name="connsiteX173" fmla="*/ 441034 w 703760"/>
                  <a:gd name="connsiteY173" fmla="*/ 567153 h 594014"/>
                  <a:gd name="connsiteX174" fmla="*/ 435150 w 703760"/>
                  <a:gd name="connsiteY174" fmla="*/ 566641 h 594014"/>
                  <a:gd name="connsiteX175" fmla="*/ 425940 w 703760"/>
                  <a:gd name="connsiteY175" fmla="*/ 566129 h 594014"/>
                  <a:gd name="connsiteX176" fmla="*/ 425173 w 703760"/>
                  <a:gd name="connsiteY176" fmla="*/ 565874 h 594014"/>
                  <a:gd name="connsiteX177" fmla="*/ 423126 w 703760"/>
                  <a:gd name="connsiteY177" fmla="*/ 564851 h 594014"/>
                  <a:gd name="connsiteX178" fmla="*/ 415452 w 703760"/>
                  <a:gd name="connsiteY178" fmla="*/ 563315 h 594014"/>
                  <a:gd name="connsiteX179" fmla="*/ 415196 w 703760"/>
                  <a:gd name="connsiteY179" fmla="*/ 563315 h 594014"/>
                  <a:gd name="connsiteX180" fmla="*/ 413661 w 703760"/>
                  <a:gd name="connsiteY180" fmla="*/ 565874 h 594014"/>
                  <a:gd name="connsiteX181" fmla="*/ 407010 w 703760"/>
                  <a:gd name="connsiteY181" fmla="*/ 563571 h 594014"/>
                  <a:gd name="connsiteX182" fmla="*/ 404963 w 703760"/>
                  <a:gd name="connsiteY182" fmla="*/ 562292 h 594014"/>
                  <a:gd name="connsiteX183" fmla="*/ 402405 w 703760"/>
                  <a:gd name="connsiteY183" fmla="*/ 561780 h 594014"/>
                  <a:gd name="connsiteX184" fmla="*/ 397033 w 703760"/>
                  <a:gd name="connsiteY184" fmla="*/ 562292 h 594014"/>
                  <a:gd name="connsiteX185" fmla="*/ 392684 w 703760"/>
                  <a:gd name="connsiteY185" fmla="*/ 562292 h 594014"/>
                  <a:gd name="connsiteX186" fmla="*/ 388847 w 703760"/>
                  <a:gd name="connsiteY186" fmla="*/ 561013 h 594014"/>
                  <a:gd name="connsiteX187" fmla="*/ 382962 w 703760"/>
                  <a:gd name="connsiteY187" fmla="*/ 559734 h 594014"/>
                  <a:gd name="connsiteX188" fmla="*/ 383474 w 703760"/>
                  <a:gd name="connsiteY188" fmla="*/ 562037 h 594014"/>
                  <a:gd name="connsiteX189" fmla="*/ 375032 w 703760"/>
                  <a:gd name="connsiteY189" fmla="*/ 561525 h 594014"/>
                  <a:gd name="connsiteX190" fmla="*/ 370683 w 703760"/>
                  <a:gd name="connsiteY190" fmla="*/ 562292 h 594014"/>
                  <a:gd name="connsiteX191" fmla="*/ 369148 w 703760"/>
                  <a:gd name="connsiteY191" fmla="*/ 562292 h 594014"/>
                  <a:gd name="connsiteX192" fmla="*/ 365823 w 703760"/>
                  <a:gd name="connsiteY192" fmla="*/ 562037 h 594014"/>
                  <a:gd name="connsiteX193" fmla="*/ 363776 w 703760"/>
                  <a:gd name="connsiteY193" fmla="*/ 561013 h 594014"/>
                  <a:gd name="connsiteX194" fmla="*/ 354311 w 703760"/>
                  <a:gd name="connsiteY194" fmla="*/ 563827 h 594014"/>
                  <a:gd name="connsiteX195" fmla="*/ 352008 w 703760"/>
                  <a:gd name="connsiteY195" fmla="*/ 565362 h 594014"/>
                  <a:gd name="connsiteX196" fmla="*/ 347660 w 703760"/>
                  <a:gd name="connsiteY196" fmla="*/ 567920 h 594014"/>
                  <a:gd name="connsiteX197" fmla="*/ 338961 w 703760"/>
                  <a:gd name="connsiteY197" fmla="*/ 570478 h 594014"/>
                  <a:gd name="connsiteX198" fmla="*/ 321566 w 703760"/>
                  <a:gd name="connsiteY198" fmla="*/ 574060 h 594014"/>
                  <a:gd name="connsiteX199" fmla="*/ 311589 w 703760"/>
                  <a:gd name="connsiteY199" fmla="*/ 576106 h 594014"/>
                  <a:gd name="connsiteX200" fmla="*/ 304426 w 703760"/>
                  <a:gd name="connsiteY200" fmla="*/ 576618 h 594014"/>
                  <a:gd name="connsiteX201" fmla="*/ 293682 w 703760"/>
                  <a:gd name="connsiteY201" fmla="*/ 577130 h 594014"/>
                  <a:gd name="connsiteX202" fmla="*/ 291379 w 703760"/>
                  <a:gd name="connsiteY202" fmla="*/ 577130 h 594014"/>
                  <a:gd name="connsiteX203" fmla="*/ 287797 w 703760"/>
                  <a:gd name="connsiteY203" fmla="*/ 576106 h 594014"/>
                  <a:gd name="connsiteX204" fmla="*/ 283960 w 703760"/>
                  <a:gd name="connsiteY204" fmla="*/ 574060 h 594014"/>
                  <a:gd name="connsiteX205" fmla="*/ 280123 w 703760"/>
                  <a:gd name="connsiteY205" fmla="*/ 573037 h 594014"/>
                  <a:gd name="connsiteX206" fmla="*/ 277820 w 703760"/>
                  <a:gd name="connsiteY206" fmla="*/ 571757 h 594014"/>
                  <a:gd name="connsiteX207" fmla="*/ 276030 w 703760"/>
                  <a:gd name="connsiteY207" fmla="*/ 571502 h 594014"/>
                  <a:gd name="connsiteX208" fmla="*/ 270402 w 703760"/>
                  <a:gd name="connsiteY208" fmla="*/ 571502 h 594014"/>
                  <a:gd name="connsiteX209" fmla="*/ 265797 w 703760"/>
                  <a:gd name="connsiteY209" fmla="*/ 570990 h 594014"/>
                  <a:gd name="connsiteX210" fmla="*/ 251727 w 703760"/>
                  <a:gd name="connsiteY210" fmla="*/ 568432 h 594014"/>
                  <a:gd name="connsiteX211" fmla="*/ 249169 w 703760"/>
                  <a:gd name="connsiteY211" fmla="*/ 567920 h 594014"/>
                  <a:gd name="connsiteX212" fmla="*/ 243541 w 703760"/>
                  <a:gd name="connsiteY212" fmla="*/ 566641 h 594014"/>
                  <a:gd name="connsiteX213" fmla="*/ 238936 w 703760"/>
                  <a:gd name="connsiteY213" fmla="*/ 564595 h 594014"/>
                  <a:gd name="connsiteX214" fmla="*/ 236122 w 703760"/>
                  <a:gd name="connsiteY214" fmla="*/ 562292 h 594014"/>
                  <a:gd name="connsiteX215" fmla="*/ 232285 w 703760"/>
                  <a:gd name="connsiteY215" fmla="*/ 560757 h 594014"/>
                  <a:gd name="connsiteX216" fmla="*/ 220005 w 703760"/>
                  <a:gd name="connsiteY216" fmla="*/ 556408 h 594014"/>
                  <a:gd name="connsiteX217" fmla="*/ 215656 w 703760"/>
                  <a:gd name="connsiteY217" fmla="*/ 553850 h 594014"/>
                  <a:gd name="connsiteX218" fmla="*/ 213098 w 703760"/>
                  <a:gd name="connsiteY218" fmla="*/ 553083 h 594014"/>
                  <a:gd name="connsiteX219" fmla="*/ 208237 w 703760"/>
                  <a:gd name="connsiteY219" fmla="*/ 552060 h 594014"/>
                  <a:gd name="connsiteX220" fmla="*/ 203633 w 703760"/>
                  <a:gd name="connsiteY220" fmla="*/ 552060 h 594014"/>
                  <a:gd name="connsiteX221" fmla="*/ 200819 w 703760"/>
                  <a:gd name="connsiteY221" fmla="*/ 552827 h 594014"/>
                  <a:gd name="connsiteX222" fmla="*/ 198005 w 703760"/>
                  <a:gd name="connsiteY222" fmla="*/ 554362 h 594014"/>
                  <a:gd name="connsiteX223" fmla="*/ 196214 w 703760"/>
                  <a:gd name="connsiteY223" fmla="*/ 555641 h 594014"/>
                  <a:gd name="connsiteX224" fmla="*/ 191609 w 703760"/>
                  <a:gd name="connsiteY224" fmla="*/ 561525 h 594014"/>
                  <a:gd name="connsiteX225" fmla="*/ 159120 w 703760"/>
                  <a:gd name="connsiteY225" fmla="*/ 594014 h 594014"/>
                  <a:gd name="connsiteX226" fmla="*/ 154771 w 703760"/>
                  <a:gd name="connsiteY226" fmla="*/ 590688 h 594014"/>
                  <a:gd name="connsiteX227" fmla="*/ 150167 w 703760"/>
                  <a:gd name="connsiteY227" fmla="*/ 588130 h 594014"/>
                  <a:gd name="connsiteX228" fmla="*/ 145050 w 703760"/>
                  <a:gd name="connsiteY228" fmla="*/ 587107 h 594014"/>
                  <a:gd name="connsiteX229" fmla="*/ 139166 w 703760"/>
                  <a:gd name="connsiteY229" fmla="*/ 586339 h 594014"/>
                  <a:gd name="connsiteX230" fmla="*/ 136352 w 703760"/>
                  <a:gd name="connsiteY230" fmla="*/ 585828 h 594014"/>
                  <a:gd name="connsiteX231" fmla="*/ 133794 w 703760"/>
                  <a:gd name="connsiteY231" fmla="*/ 586851 h 594014"/>
                  <a:gd name="connsiteX232" fmla="*/ 130980 w 703760"/>
                  <a:gd name="connsiteY232" fmla="*/ 586339 h 594014"/>
                  <a:gd name="connsiteX233" fmla="*/ 128166 w 703760"/>
                  <a:gd name="connsiteY233" fmla="*/ 585316 h 594014"/>
                  <a:gd name="connsiteX234" fmla="*/ 125352 w 703760"/>
                  <a:gd name="connsiteY234" fmla="*/ 585060 h 594014"/>
                  <a:gd name="connsiteX235" fmla="*/ 122538 w 703760"/>
                  <a:gd name="connsiteY235" fmla="*/ 584037 h 594014"/>
                  <a:gd name="connsiteX236" fmla="*/ 120491 w 703760"/>
                  <a:gd name="connsiteY236" fmla="*/ 582758 h 594014"/>
                  <a:gd name="connsiteX237" fmla="*/ 118700 w 703760"/>
                  <a:gd name="connsiteY237" fmla="*/ 582502 h 594014"/>
                  <a:gd name="connsiteX238" fmla="*/ 113584 w 703760"/>
                  <a:gd name="connsiteY238" fmla="*/ 578920 h 594014"/>
                  <a:gd name="connsiteX239" fmla="*/ 112817 w 703760"/>
                  <a:gd name="connsiteY239" fmla="*/ 578153 h 594014"/>
                  <a:gd name="connsiteX240" fmla="*/ 110514 w 703760"/>
                  <a:gd name="connsiteY240" fmla="*/ 577642 h 594014"/>
                  <a:gd name="connsiteX241" fmla="*/ 107189 w 703760"/>
                  <a:gd name="connsiteY241" fmla="*/ 576106 h 594014"/>
                  <a:gd name="connsiteX242" fmla="*/ 105909 w 703760"/>
                  <a:gd name="connsiteY242" fmla="*/ 574571 h 594014"/>
                  <a:gd name="connsiteX243" fmla="*/ 104886 w 703760"/>
                  <a:gd name="connsiteY243" fmla="*/ 571246 h 594014"/>
                  <a:gd name="connsiteX244" fmla="*/ 103607 w 703760"/>
                  <a:gd name="connsiteY244" fmla="*/ 569711 h 594014"/>
                  <a:gd name="connsiteX245" fmla="*/ 97979 w 703760"/>
                  <a:gd name="connsiteY245" fmla="*/ 565362 h 594014"/>
                  <a:gd name="connsiteX246" fmla="*/ 94398 w 703760"/>
                  <a:gd name="connsiteY246" fmla="*/ 564083 h 594014"/>
                  <a:gd name="connsiteX247" fmla="*/ 96444 w 703760"/>
                  <a:gd name="connsiteY247" fmla="*/ 560501 h 594014"/>
                  <a:gd name="connsiteX248" fmla="*/ 97723 w 703760"/>
                  <a:gd name="connsiteY248" fmla="*/ 557176 h 594014"/>
                  <a:gd name="connsiteX249" fmla="*/ 98491 w 703760"/>
                  <a:gd name="connsiteY249" fmla="*/ 555385 h 594014"/>
                  <a:gd name="connsiteX250" fmla="*/ 101049 w 703760"/>
                  <a:gd name="connsiteY250" fmla="*/ 552827 h 594014"/>
                  <a:gd name="connsiteX251" fmla="*/ 101561 w 703760"/>
                  <a:gd name="connsiteY251" fmla="*/ 551804 h 594014"/>
                  <a:gd name="connsiteX252" fmla="*/ 101561 w 703760"/>
                  <a:gd name="connsiteY252" fmla="*/ 549246 h 594014"/>
                  <a:gd name="connsiteX253" fmla="*/ 100026 w 703760"/>
                  <a:gd name="connsiteY253" fmla="*/ 546943 h 594014"/>
                  <a:gd name="connsiteX254" fmla="*/ 99770 w 703760"/>
                  <a:gd name="connsiteY254" fmla="*/ 545920 h 594014"/>
                  <a:gd name="connsiteX255" fmla="*/ 100026 w 703760"/>
                  <a:gd name="connsiteY255" fmla="*/ 544129 h 594014"/>
                  <a:gd name="connsiteX256" fmla="*/ 101049 w 703760"/>
                  <a:gd name="connsiteY256" fmla="*/ 542082 h 594014"/>
                  <a:gd name="connsiteX257" fmla="*/ 102072 w 703760"/>
                  <a:gd name="connsiteY257" fmla="*/ 541571 h 594014"/>
                  <a:gd name="connsiteX258" fmla="*/ 105398 w 703760"/>
                  <a:gd name="connsiteY258" fmla="*/ 541315 h 594014"/>
                  <a:gd name="connsiteX259" fmla="*/ 106421 w 703760"/>
                  <a:gd name="connsiteY259" fmla="*/ 540803 h 594014"/>
                  <a:gd name="connsiteX260" fmla="*/ 106677 w 703760"/>
                  <a:gd name="connsiteY260" fmla="*/ 538245 h 594014"/>
                  <a:gd name="connsiteX261" fmla="*/ 103863 w 703760"/>
                  <a:gd name="connsiteY261" fmla="*/ 534408 h 594014"/>
                  <a:gd name="connsiteX262" fmla="*/ 104119 w 703760"/>
                  <a:gd name="connsiteY262" fmla="*/ 533641 h 594014"/>
                  <a:gd name="connsiteX263" fmla="*/ 106421 w 703760"/>
                  <a:gd name="connsiteY263" fmla="*/ 530315 h 594014"/>
                  <a:gd name="connsiteX264" fmla="*/ 106933 w 703760"/>
                  <a:gd name="connsiteY264" fmla="*/ 528524 h 594014"/>
                  <a:gd name="connsiteX265" fmla="*/ 105398 w 703760"/>
                  <a:gd name="connsiteY265" fmla="*/ 525710 h 594014"/>
                  <a:gd name="connsiteX266" fmla="*/ 104631 w 703760"/>
                  <a:gd name="connsiteY266" fmla="*/ 524687 h 594014"/>
                  <a:gd name="connsiteX267" fmla="*/ 101305 w 703760"/>
                  <a:gd name="connsiteY267" fmla="*/ 521873 h 594014"/>
                  <a:gd name="connsiteX268" fmla="*/ 97723 w 703760"/>
                  <a:gd name="connsiteY268" fmla="*/ 515733 h 594014"/>
                  <a:gd name="connsiteX269" fmla="*/ 96444 w 703760"/>
                  <a:gd name="connsiteY269" fmla="*/ 513175 h 594014"/>
                  <a:gd name="connsiteX270" fmla="*/ 94909 w 703760"/>
                  <a:gd name="connsiteY270" fmla="*/ 509082 h 594014"/>
                  <a:gd name="connsiteX271" fmla="*/ 95165 w 703760"/>
                  <a:gd name="connsiteY271" fmla="*/ 506012 h 594014"/>
                  <a:gd name="connsiteX272" fmla="*/ 96700 w 703760"/>
                  <a:gd name="connsiteY272" fmla="*/ 504733 h 594014"/>
                  <a:gd name="connsiteX273" fmla="*/ 100537 w 703760"/>
                  <a:gd name="connsiteY273" fmla="*/ 504221 h 594014"/>
                  <a:gd name="connsiteX274" fmla="*/ 102584 w 703760"/>
                  <a:gd name="connsiteY274" fmla="*/ 503198 h 594014"/>
                  <a:gd name="connsiteX275" fmla="*/ 104375 w 703760"/>
                  <a:gd name="connsiteY275" fmla="*/ 498337 h 594014"/>
                  <a:gd name="connsiteX276" fmla="*/ 105142 w 703760"/>
                  <a:gd name="connsiteY276" fmla="*/ 496802 h 594014"/>
                  <a:gd name="connsiteX277" fmla="*/ 105142 w 703760"/>
                  <a:gd name="connsiteY277" fmla="*/ 495268 h 594014"/>
                  <a:gd name="connsiteX278" fmla="*/ 102584 w 703760"/>
                  <a:gd name="connsiteY278" fmla="*/ 493732 h 594014"/>
                  <a:gd name="connsiteX279" fmla="*/ 97468 w 703760"/>
                  <a:gd name="connsiteY279" fmla="*/ 491430 h 594014"/>
                  <a:gd name="connsiteX280" fmla="*/ 96956 w 703760"/>
                  <a:gd name="connsiteY280" fmla="*/ 490663 h 594014"/>
                  <a:gd name="connsiteX281" fmla="*/ 97212 w 703760"/>
                  <a:gd name="connsiteY281" fmla="*/ 489639 h 594014"/>
                  <a:gd name="connsiteX282" fmla="*/ 100282 w 703760"/>
                  <a:gd name="connsiteY282" fmla="*/ 487593 h 594014"/>
                  <a:gd name="connsiteX283" fmla="*/ 100793 w 703760"/>
                  <a:gd name="connsiteY283" fmla="*/ 486314 h 594014"/>
                  <a:gd name="connsiteX284" fmla="*/ 101049 w 703760"/>
                  <a:gd name="connsiteY284" fmla="*/ 484523 h 594014"/>
                  <a:gd name="connsiteX285" fmla="*/ 100282 w 703760"/>
                  <a:gd name="connsiteY285" fmla="*/ 483244 h 594014"/>
                  <a:gd name="connsiteX286" fmla="*/ 99003 w 703760"/>
                  <a:gd name="connsiteY286" fmla="*/ 481965 h 594014"/>
                  <a:gd name="connsiteX287" fmla="*/ 95932 w 703760"/>
                  <a:gd name="connsiteY287" fmla="*/ 480941 h 594014"/>
                  <a:gd name="connsiteX288" fmla="*/ 92863 w 703760"/>
                  <a:gd name="connsiteY288" fmla="*/ 480430 h 594014"/>
                  <a:gd name="connsiteX289" fmla="*/ 91584 w 703760"/>
                  <a:gd name="connsiteY289" fmla="*/ 479918 h 594014"/>
                  <a:gd name="connsiteX290" fmla="*/ 91584 w 703760"/>
                  <a:gd name="connsiteY290" fmla="*/ 477616 h 594014"/>
                  <a:gd name="connsiteX291" fmla="*/ 92351 w 703760"/>
                  <a:gd name="connsiteY291" fmla="*/ 473523 h 594014"/>
                  <a:gd name="connsiteX292" fmla="*/ 92095 w 703760"/>
                  <a:gd name="connsiteY292" fmla="*/ 470197 h 594014"/>
                  <a:gd name="connsiteX293" fmla="*/ 90049 w 703760"/>
                  <a:gd name="connsiteY293" fmla="*/ 464057 h 594014"/>
                  <a:gd name="connsiteX294" fmla="*/ 89793 w 703760"/>
                  <a:gd name="connsiteY294" fmla="*/ 461755 h 594014"/>
                  <a:gd name="connsiteX295" fmla="*/ 90816 w 703760"/>
                  <a:gd name="connsiteY295" fmla="*/ 459197 h 594014"/>
                  <a:gd name="connsiteX296" fmla="*/ 92607 w 703760"/>
                  <a:gd name="connsiteY296" fmla="*/ 456383 h 594014"/>
                  <a:gd name="connsiteX297" fmla="*/ 95677 w 703760"/>
                  <a:gd name="connsiteY297" fmla="*/ 454336 h 594014"/>
                  <a:gd name="connsiteX298" fmla="*/ 97468 w 703760"/>
                  <a:gd name="connsiteY298" fmla="*/ 452034 h 594014"/>
                  <a:gd name="connsiteX299" fmla="*/ 103607 w 703760"/>
                  <a:gd name="connsiteY299" fmla="*/ 440778 h 594014"/>
                  <a:gd name="connsiteX300" fmla="*/ 107189 w 703760"/>
                  <a:gd name="connsiteY300" fmla="*/ 436173 h 594014"/>
                  <a:gd name="connsiteX301" fmla="*/ 109235 w 703760"/>
                  <a:gd name="connsiteY301" fmla="*/ 430033 h 594014"/>
                  <a:gd name="connsiteX302" fmla="*/ 108980 w 703760"/>
                  <a:gd name="connsiteY302" fmla="*/ 427219 h 594014"/>
                  <a:gd name="connsiteX303" fmla="*/ 109747 w 703760"/>
                  <a:gd name="connsiteY303" fmla="*/ 425173 h 594014"/>
                  <a:gd name="connsiteX304" fmla="*/ 112305 w 703760"/>
                  <a:gd name="connsiteY304" fmla="*/ 422359 h 594014"/>
                  <a:gd name="connsiteX305" fmla="*/ 112305 w 703760"/>
                  <a:gd name="connsiteY305" fmla="*/ 421336 h 594014"/>
                  <a:gd name="connsiteX306" fmla="*/ 110770 w 703760"/>
                  <a:gd name="connsiteY306" fmla="*/ 420568 h 594014"/>
                  <a:gd name="connsiteX307" fmla="*/ 110003 w 703760"/>
                  <a:gd name="connsiteY307" fmla="*/ 419289 h 594014"/>
                  <a:gd name="connsiteX308" fmla="*/ 112049 w 703760"/>
                  <a:gd name="connsiteY308" fmla="*/ 416219 h 594014"/>
                  <a:gd name="connsiteX309" fmla="*/ 112561 w 703760"/>
                  <a:gd name="connsiteY309" fmla="*/ 414172 h 594014"/>
                  <a:gd name="connsiteX310" fmla="*/ 112305 w 703760"/>
                  <a:gd name="connsiteY310" fmla="*/ 413149 h 594014"/>
                  <a:gd name="connsiteX311" fmla="*/ 110770 w 703760"/>
                  <a:gd name="connsiteY311" fmla="*/ 410847 h 594014"/>
                  <a:gd name="connsiteX312" fmla="*/ 110514 w 703760"/>
                  <a:gd name="connsiteY312" fmla="*/ 408033 h 594014"/>
                  <a:gd name="connsiteX313" fmla="*/ 113073 w 703760"/>
                  <a:gd name="connsiteY313" fmla="*/ 402149 h 594014"/>
                  <a:gd name="connsiteX314" fmla="*/ 113073 w 703760"/>
                  <a:gd name="connsiteY314" fmla="*/ 399591 h 594014"/>
                  <a:gd name="connsiteX315" fmla="*/ 112817 w 703760"/>
                  <a:gd name="connsiteY315" fmla="*/ 398056 h 594014"/>
                  <a:gd name="connsiteX316" fmla="*/ 111026 w 703760"/>
                  <a:gd name="connsiteY316" fmla="*/ 393451 h 594014"/>
                  <a:gd name="connsiteX317" fmla="*/ 108980 w 703760"/>
                  <a:gd name="connsiteY317" fmla="*/ 389614 h 594014"/>
                  <a:gd name="connsiteX318" fmla="*/ 107700 w 703760"/>
                  <a:gd name="connsiteY318" fmla="*/ 385009 h 594014"/>
                  <a:gd name="connsiteX319" fmla="*/ 107700 w 703760"/>
                  <a:gd name="connsiteY319" fmla="*/ 383730 h 594014"/>
                  <a:gd name="connsiteX320" fmla="*/ 108212 w 703760"/>
                  <a:gd name="connsiteY320" fmla="*/ 381172 h 594014"/>
                  <a:gd name="connsiteX321" fmla="*/ 107700 w 703760"/>
                  <a:gd name="connsiteY321" fmla="*/ 376567 h 594014"/>
                  <a:gd name="connsiteX322" fmla="*/ 106933 w 703760"/>
                  <a:gd name="connsiteY322" fmla="*/ 373753 h 594014"/>
                  <a:gd name="connsiteX323" fmla="*/ 105654 w 703760"/>
                  <a:gd name="connsiteY323" fmla="*/ 372474 h 594014"/>
                  <a:gd name="connsiteX324" fmla="*/ 103095 w 703760"/>
                  <a:gd name="connsiteY324" fmla="*/ 372218 h 594014"/>
                  <a:gd name="connsiteX325" fmla="*/ 103351 w 703760"/>
                  <a:gd name="connsiteY325" fmla="*/ 368381 h 594014"/>
                  <a:gd name="connsiteX326" fmla="*/ 102584 w 703760"/>
                  <a:gd name="connsiteY326" fmla="*/ 362753 h 594014"/>
                  <a:gd name="connsiteX327" fmla="*/ 102584 w 703760"/>
                  <a:gd name="connsiteY327" fmla="*/ 355334 h 594014"/>
                  <a:gd name="connsiteX328" fmla="*/ 102328 w 703760"/>
                  <a:gd name="connsiteY328" fmla="*/ 351496 h 594014"/>
                  <a:gd name="connsiteX329" fmla="*/ 103863 w 703760"/>
                  <a:gd name="connsiteY329" fmla="*/ 346636 h 594014"/>
                  <a:gd name="connsiteX330" fmla="*/ 104631 w 703760"/>
                  <a:gd name="connsiteY330" fmla="*/ 345101 h 594014"/>
                  <a:gd name="connsiteX331" fmla="*/ 104631 w 703760"/>
                  <a:gd name="connsiteY331" fmla="*/ 343822 h 594014"/>
                  <a:gd name="connsiteX332" fmla="*/ 102840 w 703760"/>
                  <a:gd name="connsiteY332" fmla="*/ 337171 h 594014"/>
                  <a:gd name="connsiteX333" fmla="*/ 102840 w 703760"/>
                  <a:gd name="connsiteY333" fmla="*/ 332822 h 594014"/>
                  <a:gd name="connsiteX334" fmla="*/ 101817 w 703760"/>
                  <a:gd name="connsiteY334" fmla="*/ 331798 h 594014"/>
                  <a:gd name="connsiteX335" fmla="*/ 96700 w 703760"/>
                  <a:gd name="connsiteY335" fmla="*/ 332054 h 594014"/>
                  <a:gd name="connsiteX336" fmla="*/ 92095 w 703760"/>
                  <a:gd name="connsiteY336" fmla="*/ 331287 h 594014"/>
                  <a:gd name="connsiteX337" fmla="*/ 91072 w 703760"/>
                  <a:gd name="connsiteY337" fmla="*/ 331031 h 594014"/>
                  <a:gd name="connsiteX338" fmla="*/ 89281 w 703760"/>
                  <a:gd name="connsiteY338" fmla="*/ 328473 h 594014"/>
                  <a:gd name="connsiteX339" fmla="*/ 86979 w 703760"/>
                  <a:gd name="connsiteY339" fmla="*/ 326938 h 594014"/>
                  <a:gd name="connsiteX340" fmla="*/ 82118 w 703760"/>
                  <a:gd name="connsiteY340" fmla="*/ 325147 h 594014"/>
                  <a:gd name="connsiteX341" fmla="*/ 77258 w 703760"/>
                  <a:gd name="connsiteY341" fmla="*/ 322333 h 594014"/>
                  <a:gd name="connsiteX342" fmla="*/ 75467 w 703760"/>
                  <a:gd name="connsiteY342" fmla="*/ 321054 h 594014"/>
                  <a:gd name="connsiteX343" fmla="*/ 70095 w 703760"/>
                  <a:gd name="connsiteY343" fmla="*/ 318496 h 594014"/>
                  <a:gd name="connsiteX344" fmla="*/ 67536 w 703760"/>
                  <a:gd name="connsiteY344" fmla="*/ 317728 h 594014"/>
                  <a:gd name="connsiteX345" fmla="*/ 64467 w 703760"/>
                  <a:gd name="connsiteY345" fmla="*/ 317217 h 594014"/>
                  <a:gd name="connsiteX346" fmla="*/ 59606 w 703760"/>
                  <a:gd name="connsiteY346" fmla="*/ 317217 h 594014"/>
                  <a:gd name="connsiteX347" fmla="*/ 55769 w 703760"/>
                  <a:gd name="connsiteY347" fmla="*/ 316449 h 594014"/>
                  <a:gd name="connsiteX348" fmla="*/ 54234 w 703760"/>
                  <a:gd name="connsiteY348" fmla="*/ 314914 h 594014"/>
                  <a:gd name="connsiteX349" fmla="*/ 49885 w 703760"/>
                  <a:gd name="connsiteY349" fmla="*/ 312868 h 594014"/>
                  <a:gd name="connsiteX350" fmla="*/ 46815 w 703760"/>
                  <a:gd name="connsiteY350" fmla="*/ 309030 h 594014"/>
                  <a:gd name="connsiteX351" fmla="*/ 45025 w 703760"/>
                  <a:gd name="connsiteY351" fmla="*/ 308007 h 594014"/>
                  <a:gd name="connsiteX352" fmla="*/ 44768 w 703760"/>
                  <a:gd name="connsiteY352" fmla="*/ 307240 h 594014"/>
                  <a:gd name="connsiteX353" fmla="*/ 45280 w 703760"/>
                  <a:gd name="connsiteY353" fmla="*/ 302635 h 594014"/>
                  <a:gd name="connsiteX354" fmla="*/ 46304 w 703760"/>
                  <a:gd name="connsiteY354" fmla="*/ 299565 h 594014"/>
                  <a:gd name="connsiteX355" fmla="*/ 46559 w 703760"/>
                  <a:gd name="connsiteY355" fmla="*/ 296495 h 594014"/>
                  <a:gd name="connsiteX356" fmla="*/ 47583 w 703760"/>
                  <a:gd name="connsiteY356" fmla="*/ 291891 h 594014"/>
                  <a:gd name="connsiteX357" fmla="*/ 47327 w 703760"/>
                  <a:gd name="connsiteY357" fmla="*/ 288821 h 594014"/>
                  <a:gd name="connsiteX358" fmla="*/ 48350 w 703760"/>
                  <a:gd name="connsiteY358" fmla="*/ 286007 h 594014"/>
                  <a:gd name="connsiteX359" fmla="*/ 48350 w 703760"/>
                  <a:gd name="connsiteY359" fmla="*/ 283449 h 594014"/>
                  <a:gd name="connsiteX360" fmla="*/ 50397 w 703760"/>
                  <a:gd name="connsiteY360" fmla="*/ 277820 h 594014"/>
                  <a:gd name="connsiteX361" fmla="*/ 51420 w 703760"/>
                  <a:gd name="connsiteY361" fmla="*/ 273727 h 594014"/>
                  <a:gd name="connsiteX362" fmla="*/ 51676 w 703760"/>
                  <a:gd name="connsiteY362" fmla="*/ 271681 h 594014"/>
                  <a:gd name="connsiteX363" fmla="*/ 50141 w 703760"/>
                  <a:gd name="connsiteY363" fmla="*/ 270402 h 594014"/>
                  <a:gd name="connsiteX364" fmla="*/ 49885 w 703760"/>
                  <a:gd name="connsiteY364" fmla="*/ 265029 h 594014"/>
                  <a:gd name="connsiteX365" fmla="*/ 50141 w 703760"/>
                  <a:gd name="connsiteY365" fmla="*/ 261704 h 594014"/>
                  <a:gd name="connsiteX366" fmla="*/ 50908 w 703760"/>
                  <a:gd name="connsiteY366" fmla="*/ 257355 h 594014"/>
                  <a:gd name="connsiteX367" fmla="*/ 50397 w 703760"/>
                  <a:gd name="connsiteY367" fmla="*/ 256076 h 594014"/>
                  <a:gd name="connsiteX368" fmla="*/ 44257 w 703760"/>
                  <a:gd name="connsiteY368" fmla="*/ 252494 h 594014"/>
                  <a:gd name="connsiteX369" fmla="*/ 40931 w 703760"/>
                  <a:gd name="connsiteY369" fmla="*/ 249936 h 594014"/>
                  <a:gd name="connsiteX370" fmla="*/ 35048 w 703760"/>
                  <a:gd name="connsiteY370" fmla="*/ 247890 h 594014"/>
                  <a:gd name="connsiteX371" fmla="*/ 33001 w 703760"/>
                  <a:gd name="connsiteY371" fmla="*/ 243796 h 594014"/>
                  <a:gd name="connsiteX372" fmla="*/ 31466 w 703760"/>
                  <a:gd name="connsiteY372" fmla="*/ 241750 h 594014"/>
                  <a:gd name="connsiteX373" fmla="*/ 28652 w 703760"/>
                  <a:gd name="connsiteY373" fmla="*/ 240982 h 594014"/>
                  <a:gd name="connsiteX374" fmla="*/ 23280 w 703760"/>
                  <a:gd name="connsiteY374" fmla="*/ 240215 h 594014"/>
                  <a:gd name="connsiteX375" fmla="*/ 19698 w 703760"/>
                  <a:gd name="connsiteY375" fmla="*/ 238936 h 594014"/>
                  <a:gd name="connsiteX376" fmla="*/ 14070 w 703760"/>
                  <a:gd name="connsiteY376" fmla="*/ 236378 h 594014"/>
                  <a:gd name="connsiteX377" fmla="*/ 7419 w 703760"/>
                  <a:gd name="connsiteY377" fmla="*/ 233052 h 594014"/>
                  <a:gd name="connsiteX378" fmla="*/ 1535 w 703760"/>
                  <a:gd name="connsiteY378" fmla="*/ 230238 h 594014"/>
                  <a:gd name="connsiteX379" fmla="*/ 0 w 703760"/>
                  <a:gd name="connsiteY379" fmla="*/ 227424 h 594014"/>
                  <a:gd name="connsiteX380" fmla="*/ 0 w 703760"/>
                  <a:gd name="connsiteY380" fmla="*/ 225122 h 594014"/>
                  <a:gd name="connsiteX381" fmla="*/ 2303 w 703760"/>
                  <a:gd name="connsiteY381" fmla="*/ 221796 h 594014"/>
                  <a:gd name="connsiteX382" fmla="*/ 5372 w 703760"/>
                  <a:gd name="connsiteY382" fmla="*/ 219238 h 594014"/>
                  <a:gd name="connsiteX383" fmla="*/ 6907 w 703760"/>
                  <a:gd name="connsiteY383" fmla="*/ 215656 h 594014"/>
                  <a:gd name="connsiteX384" fmla="*/ 6652 w 703760"/>
                  <a:gd name="connsiteY384" fmla="*/ 212331 h 594014"/>
                  <a:gd name="connsiteX385" fmla="*/ 7675 w 703760"/>
                  <a:gd name="connsiteY385" fmla="*/ 210028 h 594014"/>
                  <a:gd name="connsiteX386" fmla="*/ 8698 w 703760"/>
                  <a:gd name="connsiteY386" fmla="*/ 209005 h 594014"/>
                  <a:gd name="connsiteX387" fmla="*/ 9977 w 703760"/>
                  <a:gd name="connsiteY387" fmla="*/ 206191 h 594014"/>
                  <a:gd name="connsiteX388" fmla="*/ 10233 w 703760"/>
                  <a:gd name="connsiteY388" fmla="*/ 204912 h 594014"/>
                  <a:gd name="connsiteX389" fmla="*/ 9721 w 703760"/>
                  <a:gd name="connsiteY389" fmla="*/ 203377 h 594014"/>
                  <a:gd name="connsiteX390" fmla="*/ 8698 w 703760"/>
                  <a:gd name="connsiteY390" fmla="*/ 202610 h 594014"/>
                  <a:gd name="connsiteX391" fmla="*/ 5884 w 703760"/>
                  <a:gd name="connsiteY391" fmla="*/ 201586 h 594014"/>
                  <a:gd name="connsiteX392" fmla="*/ 5628 w 703760"/>
                  <a:gd name="connsiteY392" fmla="*/ 200307 h 594014"/>
                  <a:gd name="connsiteX393" fmla="*/ 6395 w 703760"/>
                  <a:gd name="connsiteY393" fmla="*/ 199028 h 594014"/>
                  <a:gd name="connsiteX394" fmla="*/ 10233 w 703760"/>
                  <a:gd name="connsiteY394" fmla="*/ 192888 h 594014"/>
                  <a:gd name="connsiteX395" fmla="*/ 12024 w 703760"/>
                  <a:gd name="connsiteY395" fmla="*/ 190842 h 594014"/>
                  <a:gd name="connsiteX396" fmla="*/ 12024 w 703760"/>
                  <a:gd name="connsiteY396" fmla="*/ 189563 h 594014"/>
                  <a:gd name="connsiteX397" fmla="*/ 9466 w 703760"/>
                  <a:gd name="connsiteY397" fmla="*/ 184958 h 594014"/>
                  <a:gd name="connsiteX398" fmla="*/ 12024 w 703760"/>
                  <a:gd name="connsiteY398" fmla="*/ 181121 h 594014"/>
                  <a:gd name="connsiteX399" fmla="*/ 15605 w 703760"/>
                  <a:gd name="connsiteY399" fmla="*/ 177028 h 594014"/>
                  <a:gd name="connsiteX400" fmla="*/ 16884 w 703760"/>
                  <a:gd name="connsiteY400" fmla="*/ 174469 h 594014"/>
                  <a:gd name="connsiteX401" fmla="*/ 17396 w 703760"/>
                  <a:gd name="connsiteY401" fmla="*/ 171911 h 594014"/>
                  <a:gd name="connsiteX402" fmla="*/ 15861 w 703760"/>
                  <a:gd name="connsiteY402" fmla="*/ 170632 h 594014"/>
                  <a:gd name="connsiteX403" fmla="*/ 15861 w 703760"/>
                  <a:gd name="connsiteY403" fmla="*/ 169864 h 594014"/>
                  <a:gd name="connsiteX404" fmla="*/ 17908 w 703760"/>
                  <a:gd name="connsiteY404" fmla="*/ 167050 h 594014"/>
                  <a:gd name="connsiteX405" fmla="*/ 20722 w 703760"/>
                  <a:gd name="connsiteY405" fmla="*/ 162957 h 594014"/>
                  <a:gd name="connsiteX406" fmla="*/ 23024 w 703760"/>
                  <a:gd name="connsiteY406" fmla="*/ 160143 h 594014"/>
                  <a:gd name="connsiteX407" fmla="*/ 26605 w 703760"/>
                  <a:gd name="connsiteY407" fmla="*/ 157585 h 594014"/>
                  <a:gd name="connsiteX408" fmla="*/ 27117 w 703760"/>
                  <a:gd name="connsiteY408" fmla="*/ 156818 h 594014"/>
                  <a:gd name="connsiteX409" fmla="*/ 29163 w 703760"/>
                  <a:gd name="connsiteY409" fmla="*/ 151190 h 594014"/>
                  <a:gd name="connsiteX410" fmla="*/ 29420 w 703760"/>
                  <a:gd name="connsiteY410" fmla="*/ 149143 h 594014"/>
                  <a:gd name="connsiteX411" fmla="*/ 29931 w 703760"/>
                  <a:gd name="connsiteY411" fmla="*/ 148120 h 594014"/>
                  <a:gd name="connsiteX412" fmla="*/ 31722 w 703760"/>
                  <a:gd name="connsiteY412" fmla="*/ 146841 h 594014"/>
                  <a:gd name="connsiteX413" fmla="*/ 32489 w 703760"/>
                  <a:gd name="connsiteY413" fmla="*/ 145306 h 594014"/>
                  <a:gd name="connsiteX414" fmla="*/ 33001 w 703760"/>
                  <a:gd name="connsiteY414" fmla="*/ 140957 h 594014"/>
                  <a:gd name="connsiteX415" fmla="*/ 32234 w 703760"/>
                  <a:gd name="connsiteY415" fmla="*/ 139166 h 594014"/>
                  <a:gd name="connsiteX416" fmla="*/ 32489 w 703760"/>
                  <a:gd name="connsiteY416" fmla="*/ 138143 h 594014"/>
                  <a:gd name="connsiteX417" fmla="*/ 35303 w 703760"/>
                  <a:gd name="connsiteY417" fmla="*/ 133026 h 594014"/>
                  <a:gd name="connsiteX418" fmla="*/ 36582 w 703760"/>
                  <a:gd name="connsiteY418" fmla="*/ 130724 h 594014"/>
                  <a:gd name="connsiteX419" fmla="*/ 37350 w 703760"/>
                  <a:gd name="connsiteY419" fmla="*/ 128677 h 594014"/>
                  <a:gd name="connsiteX420" fmla="*/ 37350 w 703760"/>
                  <a:gd name="connsiteY420" fmla="*/ 126887 h 594014"/>
                  <a:gd name="connsiteX421" fmla="*/ 36582 w 703760"/>
                  <a:gd name="connsiteY421" fmla="*/ 125352 h 594014"/>
                  <a:gd name="connsiteX422" fmla="*/ 33513 w 703760"/>
                  <a:gd name="connsiteY422" fmla="*/ 122794 h 594014"/>
                  <a:gd name="connsiteX423" fmla="*/ 33001 w 703760"/>
                  <a:gd name="connsiteY423" fmla="*/ 121514 h 594014"/>
                  <a:gd name="connsiteX424" fmla="*/ 33513 w 703760"/>
                  <a:gd name="connsiteY424" fmla="*/ 118700 h 594014"/>
                  <a:gd name="connsiteX425" fmla="*/ 35048 w 703760"/>
                  <a:gd name="connsiteY425" fmla="*/ 117421 h 594014"/>
                  <a:gd name="connsiteX426" fmla="*/ 36838 w 703760"/>
                  <a:gd name="connsiteY426" fmla="*/ 114096 h 594014"/>
                  <a:gd name="connsiteX427" fmla="*/ 39140 w 703760"/>
                  <a:gd name="connsiteY427" fmla="*/ 112049 h 594014"/>
                  <a:gd name="connsiteX428" fmla="*/ 39652 w 703760"/>
                  <a:gd name="connsiteY428" fmla="*/ 110770 h 594014"/>
                  <a:gd name="connsiteX429" fmla="*/ 39396 w 703760"/>
                  <a:gd name="connsiteY429" fmla="*/ 108979 h 594014"/>
                  <a:gd name="connsiteX430" fmla="*/ 38629 w 703760"/>
                  <a:gd name="connsiteY430" fmla="*/ 108212 h 594014"/>
                  <a:gd name="connsiteX431" fmla="*/ 33257 w 703760"/>
                  <a:gd name="connsiteY431" fmla="*/ 105398 h 594014"/>
                  <a:gd name="connsiteX432" fmla="*/ 31722 w 703760"/>
                  <a:gd name="connsiteY432" fmla="*/ 103095 h 594014"/>
                  <a:gd name="connsiteX433" fmla="*/ 31722 w 703760"/>
                  <a:gd name="connsiteY433" fmla="*/ 100793 h 594014"/>
                  <a:gd name="connsiteX434" fmla="*/ 33768 w 703760"/>
                  <a:gd name="connsiteY434" fmla="*/ 95165 h 594014"/>
                  <a:gd name="connsiteX435" fmla="*/ 35048 w 703760"/>
                  <a:gd name="connsiteY435" fmla="*/ 92095 h 594014"/>
                  <a:gd name="connsiteX436" fmla="*/ 38629 w 703760"/>
                  <a:gd name="connsiteY436" fmla="*/ 86723 h 594014"/>
                  <a:gd name="connsiteX437" fmla="*/ 34536 w 703760"/>
                  <a:gd name="connsiteY437" fmla="*/ 82118 h 594014"/>
                  <a:gd name="connsiteX438" fmla="*/ 34536 w 703760"/>
                  <a:gd name="connsiteY438" fmla="*/ 80839 h 594014"/>
                  <a:gd name="connsiteX439" fmla="*/ 38373 w 703760"/>
                  <a:gd name="connsiteY439" fmla="*/ 77513 h 594014"/>
                  <a:gd name="connsiteX440" fmla="*/ 38885 w 703760"/>
                  <a:gd name="connsiteY440" fmla="*/ 76746 h 594014"/>
                  <a:gd name="connsiteX441" fmla="*/ 39652 w 703760"/>
                  <a:gd name="connsiteY441" fmla="*/ 72653 h 594014"/>
                  <a:gd name="connsiteX442" fmla="*/ 41187 w 703760"/>
                  <a:gd name="connsiteY442" fmla="*/ 70606 h 594014"/>
                  <a:gd name="connsiteX443" fmla="*/ 41187 w 703760"/>
                  <a:gd name="connsiteY443" fmla="*/ 63955 h 594014"/>
                  <a:gd name="connsiteX444" fmla="*/ 43490 w 703760"/>
                  <a:gd name="connsiteY444" fmla="*/ 57815 h 594014"/>
                  <a:gd name="connsiteX445" fmla="*/ 45792 w 703760"/>
                  <a:gd name="connsiteY445" fmla="*/ 53466 h 594014"/>
                  <a:gd name="connsiteX446" fmla="*/ 46815 w 703760"/>
                  <a:gd name="connsiteY446" fmla="*/ 52443 h 594014"/>
                  <a:gd name="connsiteX447" fmla="*/ 50653 w 703760"/>
                  <a:gd name="connsiteY447" fmla="*/ 50652 h 594014"/>
                  <a:gd name="connsiteX448" fmla="*/ 52187 w 703760"/>
                  <a:gd name="connsiteY448" fmla="*/ 50397 h 594014"/>
                  <a:gd name="connsiteX449" fmla="*/ 53467 w 703760"/>
                  <a:gd name="connsiteY449" fmla="*/ 49629 h 594014"/>
                  <a:gd name="connsiteX450" fmla="*/ 53978 w 703760"/>
                  <a:gd name="connsiteY450" fmla="*/ 47327 h 594014"/>
                  <a:gd name="connsiteX451" fmla="*/ 56281 w 703760"/>
                  <a:gd name="connsiteY451" fmla="*/ 45536 h 594014"/>
                  <a:gd name="connsiteX452" fmla="*/ 58327 w 703760"/>
                  <a:gd name="connsiteY452" fmla="*/ 42978 h 594014"/>
                  <a:gd name="connsiteX453" fmla="*/ 61909 w 703760"/>
                  <a:gd name="connsiteY453" fmla="*/ 39908 h 594014"/>
                  <a:gd name="connsiteX454" fmla="*/ 62676 w 703760"/>
                  <a:gd name="connsiteY454" fmla="*/ 37606 h 594014"/>
                  <a:gd name="connsiteX455" fmla="*/ 63188 w 703760"/>
                  <a:gd name="connsiteY455" fmla="*/ 33001 h 594014"/>
                  <a:gd name="connsiteX456" fmla="*/ 63444 w 703760"/>
                  <a:gd name="connsiteY456" fmla="*/ 28908 h 594014"/>
                  <a:gd name="connsiteX457" fmla="*/ 63188 w 703760"/>
                  <a:gd name="connsiteY457" fmla="*/ 26349 h 594014"/>
                  <a:gd name="connsiteX458" fmla="*/ 63444 w 703760"/>
                  <a:gd name="connsiteY458" fmla="*/ 24815 h 594014"/>
                  <a:gd name="connsiteX459" fmla="*/ 66002 w 703760"/>
                  <a:gd name="connsiteY459" fmla="*/ 23536 h 594014"/>
                  <a:gd name="connsiteX460" fmla="*/ 69839 w 703760"/>
                  <a:gd name="connsiteY460" fmla="*/ 23024 h 594014"/>
                  <a:gd name="connsiteX461" fmla="*/ 76746 w 703760"/>
                  <a:gd name="connsiteY461" fmla="*/ 21489 h 594014"/>
                  <a:gd name="connsiteX462" fmla="*/ 80072 w 703760"/>
                  <a:gd name="connsiteY462" fmla="*/ 20210 h 594014"/>
                  <a:gd name="connsiteX463" fmla="*/ 83653 w 703760"/>
                  <a:gd name="connsiteY463" fmla="*/ 18163 h 594014"/>
                  <a:gd name="connsiteX464" fmla="*/ 85444 w 703760"/>
                  <a:gd name="connsiteY464" fmla="*/ 16372 h 594014"/>
                  <a:gd name="connsiteX465" fmla="*/ 87235 w 703760"/>
                  <a:gd name="connsiteY465" fmla="*/ 13814 h 594014"/>
                  <a:gd name="connsiteX466" fmla="*/ 91328 w 703760"/>
                  <a:gd name="connsiteY466" fmla="*/ 6651 h 594014"/>
                  <a:gd name="connsiteX467" fmla="*/ 93374 w 703760"/>
                  <a:gd name="connsiteY467" fmla="*/ 3837 h 594014"/>
                  <a:gd name="connsiteX468" fmla="*/ 95677 w 703760"/>
                  <a:gd name="connsiteY468" fmla="*/ 1791 h 594014"/>
                  <a:gd name="connsiteX469" fmla="*/ 99003 w 703760"/>
                  <a:gd name="connsiteY469" fmla="*/ 256 h 594014"/>
                  <a:gd name="connsiteX470" fmla="*/ 102328 w 703760"/>
                  <a:gd name="connsiteY470" fmla="*/ 0 h 594014"/>
                  <a:gd name="connsiteX471" fmla="*/ 103095 w 703760"/>
                  <a:gd name="connsiteY471" fmla="*/ 256 h 594014"/>
                  <a:gd name="connsiteX472" fmla="*/ 105142 w 703760"/>
                  <a:gd name="connsiteY472" fmla="*/ 3581 h 594014"/>
                  <a:gd name="connsiteX473" fmla="*/ 106421 w 703760"/>
                  <a:gd name="connsiteY473" fmla="*/ 4861 h 594014"/>
                  <a:gd name="connsiteX474" fmla="*/ 108212 w 703760"/>
                  <a:gd name="connsiteY474" fmla="*/ 5884 h 594014"/>
                  <a:gd name="connsiteX475" fmla="*/ 110770 w 703760"/>
                  <a:gd name="connsiteY475" fmla="*/ 6907 h 594014"/>
                  <a:gd name="connsiteX476" fmla="*/ 125352 w 703760"/>
                  <a:gd name="connsiteY476" fmla="*/ 8698 h 594014"/>
                  <a:gd name="connsiteX477" fmla="*/ 129445 w 703760"/>
                  <a:gd name="connsiteY477" fmla="*/ 9721 h 594014"/>
                  <a:gd name="connsiteX478" fmla="*/ 131236 w 703760"/>
                  <a:gd name="connsiteY478" fmla="*/ 10745 h 594014"/>
                  <a:gd name="connsiteX479" fmla="*/ 136864 w 703760"/>
                  <a:gd name="connsiteY479" fmla="*/ 14582 h 594014"/>
                  <a:gd name="connsiteX480" fmla="*/ 140445 w 703760"/>
                  <a:gd name="connsiteY480" fmla="*/ 16372 h 594014"/>
                  <a:gd name="connsiteX481" fmla="*/ 146073 w 703760"/>
                  <a:gd name="connsiteY481" fmla="*/ 17140 h 594014"/>
                  <a:gd name="connsiteX482" fmla="*/ 151446 w 703760"/>
                  <a:gd name="connsiteY482" fmla="*/ 18931 h 594014"/>
                  <a:gd name="connsiteX483" fmla="*/ 156050 w 703760"/>
                  <a:gd name="connsiteY483" fmla="*/ 19954 h 594014"/>
                  <a:gd name="connsiteX484" fmla="*/ 162190 w 703760"/>
                  <a:gd name="connsiteY484" fmla="*/ 20466 h 594014"/>
                  <a:gd name="connsiteX485" fmla="*/ 166539 w 703760"/>
                  <a:gd name="connsiteY485" fmla="*/ 20977 h 594014"/>
                  <a:gd name="connsiteX486" fmla="*/ 167562 w 703760"/>
                  <a:gd name="connsiteY486" fmla="*/ 20722 h 594014"/>
                  <a:gd name="connsiteX487" fmla="*/ 170632 w 703760"/>
                  <a:gd name="connsiteY487" fmla="*/ 22001 h 594014"/>
                  <a:gd name="connsiteX488" fmla="*/ 172167 w 703760"/>
                  <a:gd name="connsiteY488" fmla="*/ 24047 h 594014"/>
                  <a:gd name="connsiteX489" fmla="*/ 173958 w 703760"/>
                  <a:gd name="connsiteY489" fmla="*/ 25326 h 594014"/>
                  <a:gd name="connsiteX490" fmla="*/ 174214 w 703760"/>
                  <a:gd name="connsiteY490" fmla="*/ 26861 h 594014"/>
                  <a:gd name="connsiteX491" fmla="*/ 176516 w 703760"/>
                  <a:gd name="connsiteY491" fmla="*/ 28652 h 594014"/>
                  <a:gd name="connsiteX492" fmla="*/ 179586 w 703760"/>
                  <a:gd name="connsiteY492" fmla="*/ 29163 h 594014"/>
                  <a:gd name="connsiteX493" fmla="*/ 180865 w 703760"/>
                  <a:gd name="connsiteY493" fmla="*/ 28652 h 594014"/>
                  <a:gd name="connsiteX494" fmla="*/ 181632 w 703760"/>
                  <a:gd name="connsiteY494" fmla="*/ 29419 h 594014"/>
                  <a:gd name="connsiteX495" fmla="*/ 183935 w 703760"/>
                  <a:gd name="connsiteY495" fmla="*/ 29675 h 594014"/>
                  <a:gd name="connsiteX496" fmla="*/ 184702 w 703760"/>
                  <a:gd name="connsiteY496" fmla="*/ 30443 h 594014"/>
                  <a:gd name="connsiteX497" fmla="*/ 186493 w 703760"/>
                  <a:gd name="connsiteY497" fmla="*/ 30443 h 594014"/>
                  <a:gd name="connsiteX498" fmla="*/ 190330 w 703760"/>
                  <a:gd name="connsiteY498" fmla="*/ 31466 h 594014"/>
                  <a:gd name="connsiteX499" fmla="*/ 192377 w 703760"/>
                  <a:gd name="connsiteY499" fmla="*/ 31466 h 594014"/>
                  <a:gd name="connsiteX500" fmla="*/ 193912 w 703760"/>
                  <a:gd name="connsiteY500" fmla="*/ 30443 h 594014"/>
                  <a:gd name="connsiteX501" fmla="*/ 198260 w 703760"/>
                  <a:gd name="connsiteY501" fmla="*/ 29419 h 594014"/>
                  <a:gd name="connsiteX502" fmla="*/ 201331 w 703760"/>
                  <a:gd name="connsiteY502" fmla="*/ 30187 h 594014"/>
                  <a:gd name="connsiteX503" fmla="*/ 202354 w 703760"/>
                  <a:gd name="connsiteY503" fmla="*/ 30699 h 594014"/>
                  <a:gd name="connsiteX504" fmla="*/ 204400 w 703760"/>
                  <a:gd name="connsiteY504" fmla="*/ 32489 h 594014"/>
                  <a:gd name="connsiteX505" fmla="*/ 209261 w 703760"/>
                  <a:gd name="connsiteY505" fmla="*/ 33513 h 594014"/>
                  <a:gd name="connsiteX506" fmla="*/ 212331 w 703760"/>
                  <a:gd name="connsiteY506" fmla="*/ 34536 h 594014"/>
                  <a:gd name="connsiteX507" fmla="*/ 212331 w 703760"/>
                  <a:gd name="connsiteY507" fmla="*/ 35303 h 594014"/>
                  <a:gd name="connsiteX508" fmla="*/ 214377 w 703760"/>
                  <a:gd name="connsiteY508" fmla="*/ 36582 h 594014"/>
                  <a:gd name="connsiteX509" fmla="*/ 217191 w 703760"/>
                  <a:gd name="connsiteY509" fmla="*/ 37094 h 594014"/>
                  <a:gd name="connsiteX510" fmla="*/ 217191 w 703760"/>
                  <a:gd name="connsiteY510" fmla="*/ 39140 h 594014"/>
                  <a:gd name="connsiteX511" fmla="*/ 219494 w 703760"/>
                  <a:gd name="connsiteY511" fmla="*/ 39396 h 594014"/>
                  <a:gd name="connsiteX512" fmla="*/ 218982 w 703760"/>
                  <a:gd name="connsiteY512" fmla="*/ 42722 h 594014"/>
                  <a:gd name="connsiteX513" fmla="*/ 226145 w 703760"/>
                  <a:gd name="connsiteY513" fmla="*/ 44001 h 594014"/>
                  <a:gd name="connsiteX514" fmla="*/ 232029 w 703760"/>
                  <a:gd name="connsiteY514" fmla="*/ 44768 h 594014"/>
                  <a:gd name="connsiteX515" fmla="*/ 234331 w 703760"/>
                  <a:gd name="connsiteY515" fmla="*/ 53466 h 594014"/>
                  <a:gd name="connsiteX516" fmla="*/ 235099 w 703760"/>
                  <a:gd name="connsiteY516" fmla="*/ 56536 h 594014"/>
                  <a:gd name="connsiteX517" fmla="*/ 240727 w 703760"/>
                  <a:gd name="connsiteY517" fmla="*/ 58583 h 594014"/>
                  <a:gd name="connsiteX518" fmla="*/ 244052 w 703760"/>
                  <a:gd name="connsiteY518" fmla="*/ 61653 h 594014"/>
                  <a:gd name="connsiteX519" fmla="*/ 247634 w 703760"/>
                  <a:gd name="connsiteY519" fmla="*/ 64722 h 594014"/>
                  <a:gd name="connsiteX520" fmla="*/ 248146 w 703760"/>
                  <a:gd name="connsiteY520" fmla="*/ 67025 h 594014"/>
                  <a:gd name="connsiteX521" fmla="*/ 248913 w 703760"/>
                  <a:gd name="connsiteY521" fmla="*/ 67536 h 594014"/>
                  <a:gd name="connsiteX522" fmla="*/ 252494 w 703760"/>
                  <a:gd name="connsiteY522" fmla="*/ 67792 h 594014"/>
                  <a:gd name="connsiteX523" fmla="*/ 254797 w 703760"/>
                  <a:gd name="connsiteY523" fmla="*/ 69327 h 594014"/>
                  <a:gd name="connsiteX524" fmla="*/ 256076 w 703760"/>
                  <a:gd name="connsiteY524" fmla="*/ 72653 h 594014"/>
                  <a:gd name="connsiteX525" fmla="*/ 257611 w 703760"/>
                  <a:gd name="connsiteY525" fmla="*/ 74188 h 594014"/>
                  <a:gd name="connsiteX526" fmla="*/ 259146 w 703760"/>
                  <a:gd name="connsiteY526" fmla="*/ 76234 h 594014"/>
                  <a:gd name="connsiteX527" fmla="*/ 262215 w 703760"/>
                  <a:gd name="connsiteY527" fmla="*/ 77002 h 594014"/>
                  <a:gd name="connsiteX528" fmla="*/ 262983 w 703760"/>
                  <a:gd name="connsiteY528" fmla="*/ 78025 h 594014"/>
                  <a:gd name="connsiteX529" fmla="*/ 265797 w 703760"/>
                  <a:gd name="connsiteY529" fmla="*/ 80327 h 594014"/>
                  <a:gd name="connsiteX530" fmla="*/ 267588 w 703760"/>
                  <a:gd name="connsiteY530" fmla="*/ 81351 h 594014"/>
                  <a:gd name="connsiteX531" fmla="*/ 271425 w 703760"/>
                  <a:gd name="connsiteY531" fmla="*/ 85188 h 594014"/>
                  <a:gd name="connsiteX532" fmla="*/ 272192 w 703760"/>
                  <a:gd name="connsiteY532" fmla="*/ 86979 h 594014"/>
                  <a:gd name="connsiteX533" fmla="*/ 273472 w 703760"/>
                  <a:gd name="connsiteY533" fmla="*/ 86979 h 594014"/>
                  <a:gd name="connsiteX534" fmla="*/ 274751 w 703760"/>
                  <a:gd name="connsiteY534" fmla="*/ 89793 h 594014"/>
                  <a:gd name="connsiteX535" fmla="*/ 274751 w 703760"/>
                  <a:gd name="connsiteY535" fmla="*/ 91072 h 594014"/>
                  <a:gd name="connsiteX536" fmla="*/ 275518 w 703760"/>
                  <a:gd name="connsiteY536" fmla="*/ 92351 h 594014"/>
                  <a:gd name="connsiteX537" fmla="*/ 277053 w 703760"/>
                  <a:gd name="connsiteY537" fmla="*/ 92863 h 594014"/>
                  <a:gd name="connsiteX538" fmla="*/ 278844 w 703760"/>
                  <a:gd name="connsiteY538" fmla="*/ 94398 h 594014"/>
                  <a:gd name="connsiteX539" fmla="*/ 279867 w 703760"/>
                  <a:gd name="connsiteY539" fmla="*/ 97468 h 594014"/>
                  <a:gd name="connsiteX540" fmla="*/ 281146 w 703760"/>
                  <a:gd name="connsiteY540" fmla="*/ 97979 h 594014"/>
                  <a:gd name="connsiteX541" fmla="*/ 282425 w 703760"/>
                  <a:gd name="connsiteY541" fmla="*/ 99258 h 594014"/>
                  <a:gd name="connsiteX542" fmla="*/ 283705 w 703760"/>
                  <a:gd name="connsiteY542" fmla="*/ 101561 h 594014"/>
                  <a:gd name="connsiteX543" fmla="*/ 283448 w 703760"/>
                  <a:gd name="connsiteY543" fmla="*/ 103607 h 594014"/>
                  <a:gd name="connsiteX544" fmla="*/ 285495 w 703760"/>
                  <a:gd name="connsiteY544" fmla="*/ 104886 h 594014"/>
                  <a:gd name="connsiteX545" fmla="*/ 286007 w 703760"/>
                  <a:gd name="connsiteY545" fmla="*/ 106165 h 594014"/>
                  <a:gd name="connsiteX546" fmla="*/ 288053 w 703760"/>
                  <a:gd name="connsiteY546" fmla="*/ 107444 h 594014"/>
                  <a:gd name="connsiteX547" fmla="*/ 291123 w 703760"/>
                  <a:gd name="connsiteY547" fmla="*/ 108468 h 594014"/>
                  <a:gd name="connsiteX548" fmla="*/ 292914 w 703760"/>
                  <a:gd name="connsiteY548" fmla="*/ 109491 h 594014"/>
                  <a:gd name="connsiteX549" fmla="*/ 295728 w 703760"/>
                  <a:gd name="connsiteY549" fmla="*/ 111537 h 594014"/>
                  <a:gd name="connsiteX550" fmla="*/ 298030 w 703760"/>
                  <a:gd name="connsiteY550" fmla="*/ 112049 h 594014"/>
                  <a:gd name="connsiteX551" fmla="*/ 302379 w 703760"/>
                  <a:gd name="connsiteY551" fmla="*/ 116910 h 594014"/>
                  <a:gd name="connsiteX552" fmla="*/ 304682 w 703760"/>
                  <a:gd name="connsiteY552" fmla="*/ 117677 h 594014"/>
                  <a:gd name="connsiteX553" fmla="*/ 307496 w 703760"/>
                  <a:gd name="connsiteY553" fmla="*/ 117677 h 594014"/>
                  <a:gd name="connsiteX554" fmla="*/ 308519 w 703760"/>
                  <a:gd name="connsiteY554" fmla="*/ 117166 h 594014"/>
                  <a:gd name="connsiteX555" fmla="*/ 311845 w 703760"/>
                  <a:gd name="connsiteY555" fmla="*/ 117677 h 594014"/>
                  <a:gd name="connsiteX556" fmla="*/ 317473 w 703760"/>
                  <a:gd name="connsiteY556" fmla="*/ 120235 h 594014"/>
                  <a:gd name="connsiteX557" fmla="*/ 324892 w 703760"/>
                  <a:gd name="connsiteY557" fmla="*/ 122794 h 594014"/>
                  <a:gd name="connsiteX558" fmla="*/ 326426 w 703760"/>
                  <a:gd name="connsiteY558" fmla="*/ 122538 h 594014"/>
                  <a:gd name="connsiteX559" fmla="*/ 326938 w 703760"/>
                  <a:gd name="connsiteY559" fmla="*/ 118956 h 594014"/>
                  <a:gd name="connsiteX560" fmla="*/ 332566 w 703760"/>
                  <a:gd name="connsiteY560" fmla="*/ 118956 h 594014"/>
                  <a:gd name="connsiteX561" fmla="*/ 340752 w 703760"/>
                  <a:gd name="connsiteY561" fmla="*/ 117166 h 594014"/>
                  <a:gd name="connsiteX562" fmla="*/ 340752 w 703760"/>
                  <a:gd name="connsiteY562" fmla="*/ 120747 h 594014"/>
                  <a:gd name="connsiteX563" fmla="*/ 346892 w 703760"/>
                  <a:gd name="connsiteY563" fmla="*/ 120235 h 594014"/>
                  <a:gd name="connsiteX564" fmla="*/ 347148 w 703760"/>
                  <a:gd name="connsiteY564" fmla="*/ 119980 h 594014"/>
                  <a:gd name="connsiteX565" fmla="*/ 350729 w 703760"/>
                  <a:gd name="connsiteY565" fmla="*/ 119724 h 594014"/>
                  <a:gd name="connsiteX566" fmla="*/ 357380 w 703760"/>
                  <a:gd name="connsiteY566" fmla="*/ 119980 h 594014"/>
                  <a:gd name="connsiteX567" fmla="*/ 359171 w 703760"/>
                  <a:gd name="connsiteY567" fmla="*/ 119468 h 594014"/>
                  <a:gd name="connsiteX568" fmla="*/ 359171 w 703760"/>
                  <a:gd name="connsiteY568" fmla="*/ 120491 h 594014"/>
                  <a:gd name="connsiteX569" fmla="*/ 362497 w 703760"/>
                  <a:gd name="connsiteY569" fmla="*/ 121003 h 594014"/>
                  <a:gd name="connsiteX570" fmla="*/ 366079 w 703760"/>
                  <a:gd name="connsiteY570" fmla="*/ 120491 h 594014"/>
                  <a:gd name="connsiteX571" fmla="*/ 368637 w 703760"/>
                  <a:gd name="connsiteY571" fmla="*/ 119980 h 594014"/>
                  <a:gd name="connsiteX572" fmla="*/ 373242 w 703760"/>
                  <a:gd name="connsiteY572" fmla="*/ 117933 h 594014"/>
                  <a:gd name="connsiteX573" fmla="*/ 374520 w 703760"/>
                  <a:gd name="connsiteY573" fmla="*/ 117933 h 594014"/>
                  <a:gd name="connsiteX574" fmla="*/ 377590 w 703760"/>
                  <a:gd name="connsiteY574" fmla="*/ 116910 h 594014"/>
                  <a:gd name="connsiteX575" fmla="*/ 379893 w 703760"/>
                  <a:gd name="connsiteY575" fmla="*/ 121003 h 594014"/>
                  <a:gd name="connsiteX576" fmla="*/ 380916 w 703760"/>
                  <a:gd name="connsiteY576" fmla="*/ 123561 h 594014"/>
                  <a:gd name="connsiteX577" fmla="*/ 382451 w 703760"/>
                  <a:gd name="connsiteY577" fmla="*/ 124073 h 594014"/>
                  <a:gd name="connsiteX578" fmla="*/ 385776 w 703760"/>
                  <a:gd name="connsiteY578" fmla="*/ 124328 h 594014"/>
                  <a:gd name="connsiteX579" fmla="*/ 390381 w 703760"/>
                  <a:gd name="connsiteY579" fmla="*/ 128677 h 594014"/>
                  <a:gd name="connsiteX580" fmla="*/ 391916 w 703760"/>
                  <a:gd name="connsiteY580" fmla="*/ 128677 h 594014"/>
                  <a:gd name="connsiteX581" fmla="*/ 393451 w 703760"/>
                  <a:gd name="connsiteY581" fmla="*/ 127654 h 594014"/>
                  <a:gd name="connsiteX582" fmla="*/ 396521 w 703760"/>
                  <a:gd name="connsiteY582" fmla="*/ 128422 h 594014"/>
                  <a:gd name="connsiteX583" fmla="*/ 398567 w 703760"/>
                  <a:gd name="connsiteY583" fmla="*/ 129445 h 594014"/>
                  <a:gd name="connsiteX584" fmla="*/ 402916 w 703760"/>
                  <a:gd name="connsiteY584" fmla="*/ 130468 h 594014"/>
                  <a:gd name="connsiteX585" fmla="*/ 407521 w 703760"/>
                  <a:gd name="connsiteY585" fmla="*/ 130980 h 594014"/>
                  <a:gd name="connsiteX586" fmla="*/ 409568 w 703760"/>
                  <a:gd name="connsiteY586" fmla="*/ 131747 h 594014"/>
                  <a:gd name="connsiteX587" fmla="*/ 414172 w 703760"/>
                  <a:gd name="connsiteY587" fmla="*/ 134305 h 594014"/>
                  <a:gd name="connsiteX588" fmla="*/ 416219 w 703760"/>
                  <a:gd name="connsiteY588" fmla="*/ 135841 h 594014"/>
                  <a:gd name="connsiteX589" fmla="*/ 417754 w 703760"/>
                  <a:gd name="connsiteY589" fmla="*/ 136608 h 594014"/>
                  <a:gd name="connsiteX590" fmla="*/ 420057 w 703760"/>
                  <a:gd name="connsiteY590" fmla="*/ 136864 h 594014"/>
                  <a:gd name="connsiteX591" fmla="*/ 423638 w 703760"/>
                  <a:gd name="connsiteY591" fmla="*/ 138399 h 594014"/>
                  <a:gd name="connsiteX592" fmla="*/ 425173 w 703760"/>
                  <a:gd name="connsiteY592" fmla="*/ 141468 h 594014"/>
                  <a:gd name="connsiteX593" fmla="*/ 426196 w 703760"/>
                  <a:gd name="connsiteY593" fmla="*/ 142492 h 594014"/>
                  <a:gd name="connsiteX594" fmla="*/ 426708 w 703760"/>
                  <a:gd name="connsiteY594" fmla="*/ 144282 h 594014"/>
                  <a:gd name="connsiteX595" fmla="*/ 427475 w 703760"/>
                  <a:gd name="connsiteY595" fmla="*/ 145562 h 594014"/>
                  <a:gd name="connsiteX596" fmla="*/ 429266 w 703760"/>
                  <a:gd name="connsiteY596" fmla="*/ 146073 h 594014"/>
                  <a:gd name="connsiteX597" fmla="*/ 430289 w 703760"/>
                  <a:gd name="connsiteY597" fmla="*/ 146841 h 594014"/>
                  <a:gd name="connsiteX598" fmla="*/ 432848 w 703760"/>
                  <a:gd name="connsiteY598" fmla="*/ 150934 h 594014"/>
                  <a:gd name="connsiteX599" fmla="*/ 433615 w 703760"/>
                  <a:gd name="connsiteY599" fmla="*/ 152725 h 594014"/>
                  <a:gd name="connsiteX600" fmla="*/ 434638 w 703760"/>
                  <a:gd name="connsiteY600" fmla="*/ 153492 h 594014"/>
                  <a:gd name="connsiteX601" fmla="*/ 439754 w 703760"/>
                  <a:gd name="connsiteY601" fmla="*/ 156050 h 594014"/>
                  <a:gd name="connsiteX602" fmla="*/ 444103 w 703760"/>
                  <a:gd name="connsiteY602" fmla="*/ 157329 h 594014"/>
                  <a:gd name="connsiteX603" fmla="*/ 449476 w 703760"/>
                  <a:gd name="connsiteY603" fmla="*/ 159376 h 594014"/>
                  <a:gd name="connsiteX604" fmla="*/ 451778 w 703760"/>
                  <a:gd name="connsiteY604" fmla="*/ 160911 h 594014"/>
                  <a:gd name="connsiteX605" fmla="*/ 454336 w 703760"/>
                  <a:gd name="connsiteY605" fmla="*/ 164492 h 594014"/>
                  <a:gd name="connsiteX606" fmla="*/ 454848 w 703760"/>
                  <a:gd name="connsiteY606" fmla="*/ 166795 h 594014"/>
                  <a:gd name="connsiteX607" fmla="*/ 458941 w 703760"/>
                  <a:gd name="connsiteY607" fmla="*/ 168330 h 594014"/>
                  <a:gd name="connsiteX608" fmla="*/ 460476 w 703760"/>
                  <a:gd name="connsiteY608" fmla="*/ 168330 h 594014"/>
                  <a:gd name="connsiteX609" fmla="*/ 465081 w 703760"/>
                  <a:gd name="connsiteY609" fmla="*/ 169609 h 594014"/>
                  <a:gd name="connsiteX610" fmla="*/ 471732 w 703760"/>
                  <a:gd name="connsiteY610" fmla="*/ 171399 h 594014"/>
                  <a:gd name="connsiteX611" fmla="*/ 474034 w 703760"/>
                  <a:gd name="connsiteY611" fmla="*/ 171655 h 594014"/>
                  <a:gd name="connsiteX612" fmla="*/ 485546 w 703760"/>
                  <a:gd name="connsiteY612" fmla="*/ 176260 h 594014"/>
                  <a:gd name="connsiteX613" fmla="*/ 489384 w 703760"/>
                  <a:gd name="connsiteY613" fmla="*/ 178051 h 594014"/>
                  <a:gd name="connsiteX614" fmla="*/ 490918 w 703760"/>
                  <a:gd name="connsiteY614" fmla="*/ 180353 h 594014"/>
                  <a:gd name="connsiteX615" fmla="*/ 492198 w 703760"/>
                  <a:gd name="connsiteY615" fmla="*/ 181632 h 594014"/>
                  <a:gd name="connsiteX616" fmla="*/ 494244 w 703760"/>
                  <a:gd name="connsiteY616" fmla="*/ 182911 h 594014"/>
                  <a:gd name="connsiteX617" fmla="*/ 498337 w 703760"/>
                  <a:gd name="connsiteY617" fmla="*/ 182911 h 594014"/>
                  <a:gd name="connsiteX618" fmla="*/ 501919 w 703760"/>
                  <a:gd name="connsiteY618" fmla="*/ 183935 h 594014"/>
                  <a:gd name="connsiteX619" fmla="*/ 503198 w 703760"/>
                  <a:gd name="connsiteY619" fmla="*/ 184958 h 594014"/>
                  <a:gd name="connsiteX620" fmla="*/ 504989 w 703760"/>
                  <a:gd name="connsiteY620" fmla="*/ 185469 h 594014"/>
                  <a:gd name="connsiteX621" fmla="*/ 508570 w 703760"/>
                  <a:gd name="connsiteY621" fmla="*/ 187260 h 594014"/>
                  <a:gd name="connsiteX622" fmla="*/ 510617 w 703760"/>
                  <a:gd name="connsiteY622" fmla="*/ 187004 h 594014"/>
                  <a:gd name="connsiteX623" fmla="*/ 511384 w 703760"/>
                  <a:gd name="connsiteY623" fmla="*/ 188283 h 594014"/>
                  <a:gd name="connsiteX624" fmla="*/ 511640 w 703760"/>
                  <a:gd name="connsiteY624" fmla="*/ 191609 h 594014"/>
                  <a:gd name="connsiteX625" fmla="*/ 512152 w 703760"/>
                  <a:gd name="connsiteY625" fmla="*/ 193912 h 594014"/>
                  <a:gd name="connsiteX626" fmla="*/ 513175 w 703760"/>
                  <a:gd name="connsiteY626" fmla="*/ 195702 h 594014"/>
                  <a:gd name="connsiteX627" fmla="*/ 514710 w 703760"/>
                  <a:gd name="connsiteY627" fmla="*/ 197749 h 594014"/>
                  <a:gd name="connsiteX628" fmla="*/ 515221 w 703760"/>
                  <a:gd name="connsiteY628" fmla="*/ 196726 h 594014"/>
                  <a:gd name="connsiteX629" fmla="*/ 523152 w 703760"/>
                  <a:gd name="connsiteY629" fmla="*/ 199028 h 594014"/>
                  <a:gd name="connsiteX630" fmla="*/ 524175 w 703760"/>
                  <a:gd name="connsiteY630" fmla="*/ 199028 h 594014"/>
                  <a:gd name="connsiteX631" fmla="*/ 526222 w 703760"/>
                  <a:gd name="connsiteY631" fmla="*/ 195191 h 594014"/>
                  <a:gd name="connsiteX632" fmla="*/ 527501 w 703760"/>
                  <a:gd name="connsiteY632" fmla="*/ 194167 h 594014"/>
                  <a:gd name="connsiteX633" fmla="*/ 528780 w 703760"/>
                  <a:gd name="connsiteY633" fmla="*/ 192377 h 594014"/>
                  <a:gd name="connsiteX634" fmla="*/ 531850 w 703760"/>
                  <a:gd name="connsiteY634" fmla="*/ 190330 h 594014"/>
                  <a:gd name="connsiteX635" fmla="*/ 536199 w 703760"/>
                  <a:gd name="connsiteY635" fmla="*/ 191097 h 594014"/>
                  <a:gd name="connsiteX636" fmla="*/ 537222 w 703760"/>
                  <a:gd name="connsiteY636" fmla="*/ 191097 h 594014"/>
                  <a:gd name="connsiteX637" fmla="*/ 541315 w 703760"/>
                  <a:gd name="connsiteY637" fmla="*/ 191865 h 594014"/>
                  <a:gd name="connsiteX638" fmla="*/ 544896 w 703760"/>
                  <a:gd name="connsiteY638" fmla="*/ 193400 h 594014"/>
                  <a:gd name="connsiteX639" fmla="*/ 545664 w 703760"/>
                  <a:gd name="connsiteY639" fmla="*/ 193656 h 594014"/>
                  <a:gd name="connsiteX640" fmla="*/ 552059 w 703760"/>
                  <a:gd name="connsiteY640" fmla="*/ 195191 h 594014"/>
                  <a:gd name="connsiteX641" fmla="*/ 554362 w 703760"/>
                  <a:gd name="connsiteY641" fmla="*/ 196981 h 594014"/>
                  <a:gd name="connsiteX642" fmla="*/ 555385 w 703760"/>
                  <a:gd name="connsiteY642" fmla="*/ 197237 h 594014"/>
                  <a:gd name="connsiteX643" fmla="*/ 557687 w 703760"/>
                  <a:gd name="connsiteY643" fmla="*/ 192377 h 594014"/>
                  <a:gd name="connsiteX644" fmla="*/ 557944 w 703760"/>
                  <a:gd name="connsiteY644" fmla="*/ 190586 h 594014"/>
                  <a:gd name="connsiteX645" fmla="*/ 559222 w 703760"/>
                  <a:gd name="connsiteY645" fmla="*/ 189307 h 594014"/>
                  <a:gd name="connsiteX646" fmla="*/ 559734 w 703760"/>
                  <a:gd name="connsiteY646" fmla="*/ 188028 h 594014"/>
                  <a:gd name="connsiteX647" fmla="*/ 559734 w 703760"/>
                  <a:gd name="connsiteY647" fmla="*/ 184446 h 594014"/>
                  <a:gd name="connsiteX648" fmla="*/ 560501 w 703760"/>
                  <a:gd name="connsiteY648" fmla="*/ 182655 h 594014"/>
                  <a:gd name="connsiteX649" fmla="*/ 560758 w 703760"/>
                  <a:gd name="connsiteY649" fmla="*/ 180609 h 594014"/>
                  <a:gd name="connsiteX650" fmla="*/ 562548 w 703760"/>
                  <a:gd name="connsiteY650" fmla="*/ 177539 h 594014"/>
                  <a:gd name="connsiteX651" fmla="*/ 563316 w 703760"/>
                  <a:gd name="connsiteY651" fmla="*/ 176772 h 594014"/>
                  <a:gd name="connsiteX652" fmla="*/ 566385 w 703760"/>
                  <a:gd name="connsiteY652" fmla="*/ 172678 h 594014"/>
                  <a:gd name="connsiteX653" fmla="*/ 568944 w 703760"/>
                  <a:gd name="connsiteY653" fmla="*/ 170632 h 594014"/>
                  <a:gd name="connsiteX654" fmla="*/ 570478 w 703760"/>
                  <a:gd name="connsiteY654" fmla="*/ 170632 h 594014"/>
                  <a:gd name="connsiteX655" fmla="*/ 573037 w 703760"/>
                  <a:gd name="connsiteY655" fmla="*/ 171144 h 594014"/>
                  <a:gd name="connsiteX656" fmla="*/ 574572 w 703760"/>
                  <a:gd name="connsiteY656" fmla="*/ 172167 h 594014"/>
                  <a:gd name="connsiteX657" fmla="*/ 575083 w 703760"/>
                  <a:gd name="connsiteY657" fmla="*/ 174213 h 594014"/>
                  <a:gd name="connsiteX658" fmla="*/ 576107 w 703760"/>
                  <a:gd name="connsiteY658" fmla="*/ 177283 h 594014"/>
                  <a:gd name="connsiteX659" fmla="*/ 576618 w 703760"/>
                  <a:gd name="connsiteY659" fmla="*/ 180609 h 594014"/>
                  <a:gd name="connsiteX660" fmla="*/ 579176 w 703760"/>
                  <a:gd name="connsiteY660" fmla="*/ 181632 h 594014"/>
                  <a:gd name="connsiteX661" fmla="*/ 610642 w 703760"/>
                  <a:gd name="connsiteY661" fmla="*/ 184190 h 594014"/>
                  <a:gd name="connsiteX662" fmla="*/ 614991 w 703760"/>
                  <a:gd name="connsiteY662" fmla="*/ 183935 h 594014"/>
                  <a:gd name="connsiteX663" fmla="*/ 620108 w 703760"/>
                  <a:gd name="connsiteY663" fmla="*/ 184702 h 594014"/>
                  <a:gd name="connsiteX664" fmla="*/ 621387 w 703760"/>
                  <a:gd name="connsiteY664" fmla="*/ 185725 h 594014"/>
                  <a:gd name="connsiteX665" fmla="*/ 620875 w 703760"/>
                  <a:gd name="connsiteY665" fmla="*/ 193144 h 594014"/>
                  <a:gd name="connsiteX666" fmla="*/ 624968 w 703760"/>
                  <a:gd name="connsiteY666" fmla="*/ 194679 h 594014"/>
                  <a:gd name="connsiteX667" fmla="*/ 628294 w 703760"/>
                  <a:gd name="connsiteY667" fmla="*/ 196214 h 594014"/>
                  <a:gd name="connsiteX668" fmla="*/ 629317 w 703760"/>
                  <a:gd name="connsiteY668" fmla="*/ 200307 h 594014"/>
                  <a:gd name="connsiteX669" fmla="*/ 633410 w 703760"/>
                  <a:gd name="connsiteY669" fmla="*/ 202098 h 594014"/>
                  <a:gd name="connsiteX670" fmla="*/ 636992 w 703760"/>
                  <a:gd name="connsiteY670" fmla="*/ 203121 h 594014"/>
                  <a:gd name="connsiteX671" fmla="*/ 641341 w 703760"/>
                  <a:gd name="connsiteY671" fmla="*/ 204400 h 594014"/>
                  <a:gd name="connsiteX672" fmla="*/ 642108 w 703760"/>
                  <a:gd name="connsiteY672" fmla="*/ 209261 h 594014"/>
                  <a:gd name="connsiteX673" fmla="*/ 643131 w 703760"/>
                  <a:gd name="connsiteY673" fmla="*/ 210540 h 594014"/>
                  <a:gd name="connsiteX674" fmla="*/ 644410 w 703760"/>
                  <a:gd name="connsiteY674" fmla="*/ 211051 h 594014"/>
                  <a:gd name="connsiteX675" fmla="*/ 647736 w 703760"/>
                  <a:gd name="connsiteY675" fmla="*/ 210796 h 594014"/>
                  <a:gd name="connsiteX676" fmla="*/ 650295 w 703760"/>
                  <a:gd name="connsiteY676" fmla="*/ 212586 h 594014"/>
                  <a:gd name="connsiteX677" fmla="*/ 652597 w 703760"/>
                  <a:gd name="connsiteY677" fmla="*/ 212331 h 594014"/>
                  <a:gd name="connsiteX678" fmla="*/ 654899 w 703760"/>
                  <a:gd name="connsiteY678" fmla="*/ 211563 h 594014"/>
                  <a:gd name="connsiteX679" fmla="*/ 656434 w 703760"/>
                  <a:gd name="connsiteY679" fmla="*/ 211819 h 594014"/>
                  <a:gd name="connsiteX680" fmla="*/ 659248 w 703760"/>
                  <a:gd name="connsiteY680" fmla="*/ 214633 h 594014"/>
                  <a:gd name="connsiteX681" fmla="*/ 659760 w 703760"/>
                  <a:gd name="connsiteY681" fmla="*/ 216424 h 594014"/>
                  <a:gd name="connsiteX682" fmla="*/ 661039 w 703760"/>
                  <a:gd name="connsiteY682" fmla="*/ 218214 h 594014"/>
                  <a:gd name="connsiteX683" fmla="*/ 667178 w 703760"/>
                  <a:gd name="connsiteY683" fmla="*/ 222308 h 594014"/>
                  <a:gd name="connsiteX684" fmla="*/ 672551 w 703760"/>
                  <a:gd name="connsiteY684" fmla="*/ 221028 h 594014"/>
                  <a:gd name="connsiteX685" fmla="*/ 673574 w 703760"/>
                  <a:gd name="connsiteY685" fmla="*/ 221540 h 594014"/>
                  <a:gd name="connsiteX686" fmla="*/ 676644 w 703760"/>
                  <a:gd name="connsiteY686" fmla="*/ 222563 h 59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</a:cxnLst>
                <a:rect l="l" t="t" r="r" b="b"/>
                <a:pathLst>
                  <a:path w="703760" h="594014">
                    <a:moveTo>
                      <a:pt x="676644" y="222563"/>
                    </a:moveTo>
                    <a:lnTo>
                      <a:pt x="675109" y="224098"/>
                    </a:lnTo>
                    <a:lnTo>
                      <a:pt x="674597" y="225889"/>
                    </a:lnTo>
                    <a:lnTo>
                      <a:pt x="674086" y="228703"/>
                    </a:lnTo>
                    <a:lnTo>
                      <a:pt x="674597" y="229982"/>
                    </a:lnTo>
                    <a:lnTo>
                      <a:pt x="675876" y="231773"/>
                    </a:lnTo>
                    <a:lnTo>
                      <a:pt x="677411" y="233308"/>
                    </a:lnTo>
                    <a:lnTo>
                      <a:pt x="682528" y="236633"/>
                    </a:lnTo>
                    <a:lnTo>
                      <a:pt x="684574" y="238936"/>
                    </a:lnTo>
                    <a:lnTo>
                      <a:pt x="688667" y="241494"/>
                    </a:lnTo>
                    <a:lnTo>
                      <a:pt x="690458" y="243541"/>
                    </a:lnTo>
                    <a:lnTo>
                      <a:pt x="690202" y="249424"/>
                    </a:lnTo>
                    <a:lnTo>
                      <a:pt x="688923" y="252750"/>
                    </a:lnTo>
                    <a:lnTo>
                      <a:pt x="689179" y="254029"/>
                    </a:lnTo>
                    <a:lnTo>
                      <a:pt x="689946" y="255308"/>
                    </a:lnTo>
                    <a:lnTo>
                      <a:pt x="693272" y="257867"/>
                    </a:lnTo>
                    <a:lnTo>
                      <a:pt x="693784" y="258634"/>
                    </a:lnTo>
                    <a:lnTo>
                      <a:pt x="694039" y="260425"/>
                    </a:lnTo>
                    <a:lnTo>
                      <a:pt x="692505" y="262727"/>
                    </a:lnTo>
                    <a:lnTo>
                      <a:pt x="689946" y="266564"/>
                    </a:lnTo>
                    <a:lnTo>
                      <a:pt x="684574" y="271681"/>
                    </a:lnTo>
                    <a:lnTo>
                      <a:pt x="683807" y="273727"/>
                    </a:lnTo>
                    <a:lnTo>
                      <a:pt x="683551" y="277053"/>
                    </a:lnTo>
                    <a:lnTo>
                      <a:pt x="682783" y="279100"/>
                    </a:lnTo>
                    <a:lnTo>
                      <a:pt x="682783" y="280379"/>
                    </a:lnTo>
                    <a:lnTo>
                      <a:pt x="683807" y="282169"/>
                    </a:lnTo>
                    <a:lnTo>
                      <a:pt x="684318" y="286774"/>
                    </a:lnTo>
                    <a:lnTo>
                      <a:pt x="686109" y="291379"/>
                    </a:lnTo>
                    <a:lnTo>
                      <a:pt x="684574" y="299054"/>
                    </a:lnTo>
                    <a:lnTo>
                      <a:pt x="682272" y="298286"/>
                    </a:lnTo>
                    <a:lnTo>
                      <a:pt x="678690" y="297007"/>
                    </a:lnTo>
                    <a:lnTo>
                      <a:pt x="676644" y="294449"/>
                    </a:lnTo>
                    <a:lnTo>
                      <a:pt x="672551" y="293681"/>
                    </a:lnTo>
                    <a:lnTo>
                      <a:pt x="669481" y="293681"/>
                    </a:lnTo>
                    <a:lnTo>
                      <a:pt x="667178" y="297774"/>
                    </a:lnTo>
                    <a:lnTo>
                      <a:pt x="666155" y="297263"/>
                    </a:lnTo>
                    <a:lnTo>
                      <a:pt x="664364" y="296751"/>
                    </a:lnTo>
                    <a:lnTo>
                      <a:pt x="660271" y="297519"/>
                    </a:lnTo>
                    <a:lnTo>
                      <a:pt x="658992" y="300077"/>
                    </a:lnTo>
                    <a:lnTo>
                      <a:pt x="655155" y="306216"/>
                    </a:lnTo>
                    <a:lnTo>
                      <a:pt x="657969" y="308263"/>
                    </a:lnTo>
                    <a:lnTo>
                      <a:pt x="655155" y="314914"/>
                    </a:lnTo>
                    <a:lnTo>
                      <a:pt x="652085" y="320798"/>
                    </a:lnTo>
                    <a:lnTo>
                      <a:pt x="655922" y="322077"/>
                    </a:lnTo>
                    <a:lnTo>
                      <a:pt x="654132" y="326170"/>
                    </a:lnTo>
                    <a:lnTo>
                      <a:pt x="652341" y="333333"/>
                    </a:lnTo>
                    <a:lnTo>
                      <a:pt x="649271" y="341520"/>
                    </a:lnTo>
                    <a:lnTo>
                      <a:pt x="641341" y="344590"/>
                    </a:lnTo>
                    <a:lnTo>
                      <a:pt x="642876" y="348171"/>
                    </a:lnTo>
                    <a:lnTo>
                      <a:pt x="644922" y="350473"/>
                    </a:lnTo>
                    <a:lnTo>
                      <a:pt x="646457" y="353031"/>
                    </a:lnTo>
                    <a:lnTo>
                      <a:pt x="647736" y="354311"/>
                    </a:lnTo>
                    <a:lnTo>
                      <a:pt x="646969" y="358148"/>
                    </a:lnTo>
                    <a:lnTo>
                      <a:pt x="622154" y="358404"/>
                    </a:lnTo>
                    <a:lnTo>
                      <a:pt x="614991" y="358659"/>
                    </a:lnTo>
                    <a:lnTo>
                      <a:pt x="617805" y="360962"/>
                    </a:lnTo>
                    <a:lnTo>
                      <a:pt x="641085" y="377846"/>
                    </a:lnTo>
                    <a:lnTo>
                      <a:pt x="649527" y="384497"/>
                    </a:lnTo>
                    <a:lnTo>
                      <a:pt x="651318" y="384753"/>
                    </a:lnTo>
                    <a:lnTo>
                      <a:pt x="656690" y="383730"/>
                    </a:lnTo>
                    <a:lnTo>
                      <a:pt x="657713" y="384241"/>
                    </a:lnTo>
                    <a:lnTo>
                      <a:pt x="658736" y="386288"/>
                    </a:lnTo>
                    <a:lnTo>
                      <a:pt x="662829" y="398312"/>
                    </a:lnTo>
                    <a:lnTo>
                      <a:pt x="663853" y="399846"/>
                    </a:lnTo>
                    <a:lnTo>
                      <a:pt x="670248" y="406242"/>
                    </a:lnTo>
                    <a:lnTo>
                      <a:pt x="671016" y="407521"/>
                    </a:lnTo>
                    <a:lnTo>
                      <a:pt x="673318" y="413661"/>
                    </a:lnTo>
                    <a:lnTo>
                      <a:pt x="674086" y="414684"/>
                    </a:lnTo>
                    <a:lnTo>
                      <a:pt x="679458" y="421080"/>
                    </a:lnTo>
                    <a:lnTo>
                      <a:pt x="680225" y="422870"/>
                    </a:lnTo>
                    <a:lnTo>
                      <a:pt x="680225" y="425940"/>
                    </a:lnTo>
                    <a:lnTo>
                      <a:pt x="680737" y="428754"/>
                    </a:lnTo>
                    <a:lnTo>
                      <a:pt x="680993" y="431824"/>
                    </a:lnTo>
                    <a:lnTo>
                      <a:pt x="681504" y="432847"/>
                    </a:lnTo>
                    <a:lnTo>
                      <a:pt x="684574" y="435150"/>
                    </a:lnTo>
                    <a:lnTo>
                      <a:pt x="687132" y="437452"/>
                    </a:lnTo>
                    <a:lnTo>
                      <a:pt x="688156" y="439243"/>
                    </a:lnTo>
                    <a:lnTo>
                      <a:pt x="688923" y="442313"/>
                    </a:lnTo>
                    <a:lnTo>
                      <a:pt x="690714" y="446406"/>
                    </a:lnTo>
                    <a:lnTo>
                      <a:pt x="691225" y="447941"/>
                    </a:lnTo>
                    <a:lnTo>
                      <a:pt x="690970" y="455615"/>
                    </a:lnTo>
                    <a:lnTo>
                      <a:pt x="691737" y="457662"/>
                    </a:lnTo>
                    <a:lnTo>
                      <a:pt x="692249" y="461755"/>
                    </a:lnTo>
                    <a:lnTo>
                      <a:pt x="698133" y="461755"/>
                    </a:lnTo>
                    <a:lnTo>
                      <a:pt x="696598" y="463290"/>
                    </a:lnTo>
                    <a:lnTo>
                      <a:pt x="696342" y="465592"/>
                    </a:lnTo>
                    <a:lnTo>
                      <a:pt x="703249" y="469941"/>
                    </a:lnTo>
                    <a:lnTo>
                      <a:pt x="703761" y="470709"/>
                    </a:lnTo>
                    <a:lnTo>
                      <a:pt x="701970" y="473523"/>
                    </a:lnTo>
                    <a:lnTo>
                      <a:pt x="700435" y="482220"/>
                    </a:lnTo>
                    <a:lnTo>
                      <a:pt x="700691" y="483244"/>
                    </a:lnTo>
                    <a:lnTo>
                      <a:pt x="676644" y="479406"/>
                    </a:lnTo>
                    <a:lnTo>
                      <a:pt x="671783" y="477872"/>
                    </a:lnTo>
                    <a:lnTo>
                      <a:pt x="669225" y="477616"/>
                    </a:lnTo>
                    <a:lnTo>
                      <a:pt x="664364" y="476848"/>
                    </a:lnTo>
                    <a:lnTo>
                      <a:pt x="660527" y="476592"/>
                    </a:lnTo>
                    <a:lnTo>
                      <a:pt x="655922" y="475569"/>
                    </a:lnTo>
                    <a:lnTo>
                      <a:pt x="653620" y="475825"/>
                    </a:lnTo>
                    <a:lnTo>
                      <a:pt x="652597" y="476337"/>
                    </a:lnTo>
                    <a:lnTo>
                      <a:pt x="646457" y="481197"/>
                    </a:lnTo>
                    <a:lnTo>
                      <a:pt x="643387" y="480686"/>
                    </a:lnTo>
                    <a:lnTo>
                      <a:pt x="637759" y="478895"/>
                    </a:lnTo>
                    <a:lnTo>
                      <a:pt x="632643" y="479406"/>
                    </a:lnTo>
                    <a:lnTo>
                      <a:pt x="632387" y="482988"/>
                    </a:lnTo>
                    <a:lnTo>
                      <a:pt x="631364" y="485291"/>
                    </a:lnTo>
                    <a:lnTo>
                      <a:pt x="631364" y="486569"/>
                    </a:lnTo>
                    <a:lnTo>
                      <a:pt x="634178" y="497058"/>
                    </a:lnTo>
                    <a:lnTo>
                      <a:pt x="633922" y="498337"/>
                    </a:lnTo>
                    <a:lnTo>
                      <a:pt x="628550" y="502942"/>
                    </a:lnTo>
                    <a:lnTo>
                      <a:pt x="627526" y="503198"/>
                    </a:lnTo>
                    <a:lnTo>
                      <a:pt x="623945" y="501663"/>
                    </a:lnTo>
                    <a:lnTo>
                      <a:pt x="621898" y="501663"/>
                    </a:lnTo>
                    <a:lnTo>
                      <a:pt x="617549" y="504733"/>
                    </a:lnTo>
                    <a:lnTo>
                      <a:pt x="614991" y="508059"/>
                    </a:lnTo>
                    <a:lnTo>
                      <a:pt x="610898" y="508570"/>
                    </a:lnTo>
                    <a:lnTo>
                      <a:pt x="608084" y="510873"/>
                    </a:lnTo>
                    <a:lnTo>
                      <a:pt x="604758" y="512919"/>
                    </a:lnTo>
                    <a:lnTo>
                      <a:pt x="600665" y="516500"/>
                    </a:lnTo>
                    <a:lnTo>
                      <a:pt x="598107" y="521105"/>
                    </a:lnTo>
                    <a:lnTo>
                      <a:pt x="597851" y="522896"/>
                    </a:lnTo>
                    <a:lnTo>
                      <a:pt x="594014" y="522128"/>
                    </a:lnTo>
                    <a:lnTo>
                      <a:pt x="592735" y="526733"/>
                    </a:lnTo>
                    <a:lnTo>
                      <a:pt x="590944" y="529803"/>
                    </a:lnTo>
                    <a:lnTo>
                      <a:pt x="588642" y="529291"/>
                    </a:lnTo>
                    <a:lnTo>
                      <a:pt x="584804" y="526989"/>
                    </a:lnTo>
                    <a:lnTo>
                      <a:pt x="583269" y="525198"/>
                    </a:lnTo>
                    <a:lnTo>
                      <a:pt x="580711" y="523407"/>
                    </a:lnTo>
                    <a:lnTo>
                      <a:pt x="579176" y="523664"/>
                    </a:lnTo>
                    <a:lnTo>
                      <a:pt x="578409" y="525198"/>
                    </a:lnTo>
                    <a:lnTo>
                      <a:pt x="575595" y="524175"/>
                    </a:lnTo>
                    <a:lnTo>
                      <a:pt x="574316" y="524175"/>
                    </a:lnTo>
                    <a:lnTo>
                      <a:pt x="573037" y="529291"/>
                    </a:lnTo>
                    <a:lnTo>
                      <a:pt x="568432" y="529547"/>
                    </a:lnTo>
                    <a:lnTo>
                      <a:pt x="568176" y="530059"/>
                    </a:lnTo>
                    <a:lnTo>
                      <a:pt x="566641" y="533384"/>
                    </a:lnTo>
                    <a:lnTo>
                      <a:pt x="560246" y="533384"/>
                    </a:lnTo>
                    <a:lnTo>
                      <a:pt x="560246" y="534664"/>
                    </a:lnTo>
                    <a:lnTo>
                      <a:pt x="557944" y="533129"/>
                    </a:lnTo>
                    <a:lnTo>
                      <a:pt x="554873" y="531850"/>
                    </a:lnTo>
                    <a:lnTo>
                      <a:pt x="528012" y="526733"/>
                    </a:lnTo>
                    <a:lnTo>
                      <a:pt x="520594" y="521105"/>
                    </a:lnTo>
                    <a:lnTo>
                      <a:pt x="516245" y="519059"/>
                    </a:lnTo>
                    <a:lnTo>
                      <a:pt x="512152" y="517524"/>
                    </a:lnTo>
                    <a:lnTo>
                      <a:pt x="510872" y="517524"/>
                    </a:lnTo>
                    <a:lnTo>
                      <a:pt x="506268" y="517779"/>
                    </a:lnTo>
                    <a:lnTo>
                      <a:pt x="504477" y="517524"/>
                    </a:lnTo>
                    <a:lnTo>
                      <a:pt x="502175" y="517524"/>
                    </a:lnTo>
                    <a:lnTo>
                      <a:pt x="499872" y="516756"/>
                    </a:lnTo>
                    <a:lnTo>
                      <a:pt x="497314" y="517268"/>
                    </a:lnTo>
                    <a:lnTo>
                      <a:pt x="495779" y="518803"/>
                    </a:lnTo>
                    <a:lnTo>
                      <a:pt x="489384" y="517779"/>
                    </a:lnTo>
                    <a:lnTo>
                      <a:pt x="487081" y="517012"/>
                    </a:lnTo>
                    <a:lnTo>
                      <a:pt x="481453" y="517012"/>
                    </a:lnTo>
                    <a:lnTo>
                      <a:pt x="479151" y="517524"/>
                    </a:lnTo>
                    <a:lnTo>
                      <a:pt x="473011" y="520082"/>
                    </a:lnTo>
                    <a:lnTo>
                      <a:pt x="470197" y="521617"/>
                    </a:lnTo>
                    <a:lnTo>
                      <a:pt x="469174" y="523152"/>
                    </a:lnTo>
                    <a:lnTo>
                      <a:pt x="468918" y="525710"/>
                    </a:lnTo>
                    <a:lnTo>
                      <a:pt x="469174" y="528780"/>
                    </a:lnTo>
                    <a:lnTo>
                      <a:pt x="469941" y="534152"/>
                    </a:lnTo>
                    <a:lnTo>
                      <a:pt x="470965" y="539013"/>
                    </a:lnTo>
                    <a:lnTo>
                      <a:pt x="470965" y="542338"/>
                    </a:lnTo>
                    <a:lnTo>
                      <a:pt x="470197" y="544641"/>
                    </a:lnTo>
                    <a:lnTo>
                      <a:pt x="467895" y="548478"/>
                    </a:lnTo>
                    <a:lnTo>
                      <a:pt x="465593" y="551292"/>
                    </a:lnTo>
                    <a:lnTo>
                      <a:pt x="463290" y="556408"/>
                    </a:lnTo>
                    <a:lnTo>
                      <a:pt x="463034" y="558455"/>
                    </a:lnTo>
                    <a:lnTo>
                      <a:pt x="463802" y="564339"/>
                    </a:lnTo>
                    <a:lnTo>
                      <a:pt x="463802" y="566641"/>
                    </a:lnTo>
                    <a:lnTo>
                      <a:pt x="463290" y="567920"/>
                    </a:lnTo>
                    <a:lnTo>
                      <a:pt x="461755" y="569199"/>
                    </a:lnTo>
                    <a:lnTo>
                      <a:pt x="458685" y="569199"/>
                    </a:lnTo>
                    <a:lnTo>
                      <a:pt x="449220" y="568176"/>
                    </a:lnTo>
                    <a:lnTo>
                      <a:pt x="441034" y="567153"/>
                    </a:lnTo>
                    <a:lnTo>
                      <a:pt x="435150" y="566641"/>
                    </a:lnTo>
                    <a:lnTo>
                      <a:pt x="425940" y="566129"/>
                    </a:lnTo>
                    <a:lnTo>
                      <a:pt x="425173" y="565874"/>
                    </a:lnTo>
                    <a:lnTo>
                      <a:pt x="423126" y="564851"/>
                    </a:lnTo>
                    <a:lnTo>
                      <a:pt x="415452" y="563315"/>
                    </a:lnTo>
                    <a:lnTo>
                      <a:pt x="415196" y="563315"/>
                    </a:lnTo>
                    <a:lnTo>
                      <a:pt x="413661" y="565874"/>
                    </a:lnTo>
                    <a:lnTo>
                      <a:pt x="407010" y="563571"/>
                    </a:lnTo>
                    <a:lnTo>
                      <a:pt x="404963" y="562292"/>
                    </a:lnTo>
                    <a:lnTo>
                      <a:pt x="402405" y="561780"/>
                    </a:lnTo>
                    <a:lnTo>
                      <a:pt x="397033" y="562292"/>
                    </a:lnTo>
                    <a:lnTo>
                      <a:pt x="392684" y="562292"/>
                    </a:lnTo>
                    <a:lnTo>
                      <a:pt x="388847" y="561013"/>
                    </a:lnTo>
                    <a:lnTo>
                      <a:pt x="382962" y="559734"/>
                    </a:lnTo>
                    <a:lnTo>
                      <a:pt x="383474" y="562037"/>
                    </a:lnTo>
                    <a:lnTo>
                      <a:pt x="375032" y="561525"/>
                    </a:lnTo>
                    <a:lnTo>
                      <a:pt x="370683" y="562292"/>
                    </a:lnTo>
                    <a:lnTo>
                      <a:pt x="369148" y="562292"/>
                    </a:lnTo>
                    <a:lnTo>
                      <a:pt x="365823" y="562037"/>
                    </a:lnTo>
                    <a:lnTo>
                      <a:pt x="363776" y="561013"/>
                    </a:lnTo>
                    <a:lnTo>
                      <a:pt x="354311" y="563827"/>
                    </a:lnTo>
                    <a:lnTo>
                      <a:pt x="352008" y="565362"/>
                    </a:lnTo>
                    <a:lnTo>
                      <a:pt x="347660" y="567920"/>
                    </a:lnTo>
                    <a:lnTo>
                      <a:pt x="338961" y="570478"/>
                    </a:lnTo>
                    <a:lnTo>
                      <a:pt x="321566" y="574060"/>
                    </a:lnTo>
                    <a:lnTo>
                      <a:pt x="311589" y="576106"/>
                    </a:lnTo>
                    <a:lnTo>
                      <a:pt x="304426" y="576618"/>
                    </a:lnTo>
                    <a:lnTo>
                      <a:pt x="293682" y="577130"/>
                    </a:lnTo>
                    <a:lnTo>
                      <a:pt x="291379" y="577130"/>
                    </a:lnTo>
                    <a:lnTo>
                      <a:pt x="287797" y="576106"/>
                    </a:lnTo>
                    <a:lnTo>
                      <a:pt x="283960" y="574060"/>
                    </a:lnTo>
                    <a:lnTo>
                      <a:pt x="280123" y="573037"/>
                    </a:lnTo>
                    <a:lnTo>
                      <a:pt x="277820" y="571757"/>
                    </a:lnTo>
                    <a:lnTo>
                      <a:pt x="276030" y="571502"/>
                    </a:lnTo>
                    <a:lnTo>
                      <a:pt x="270402" y="571502"/>
                    </a:lnTo>
                    <a:lnTo>
                      <a:pt x="265797" y="570990"/>
                    </a:lnTo>
                    <a:lnTo>
                      <a:pt x="251727" y="568432"/>
                    </a:lnTo>
                    <a:lnTo>
                      <a:pt x="249169" y="567920"/>
                    </a:lnTo>
                    <a:lnTo>
                      <a:pt x="243541" y="566641"/>
                    </a:lnTo>
                    <a:lnTo>
                      <a:pt x="238936" y="564595"/>
                    </a:lnTo>
                    <a:lnTo>
                      <a:pt x="236122" y="562292"/>
                    </a:lnTo>
                    <a:lnTo>
                      <a:pt x="232285" y="560757"/>
                    </a:lnTo>
                    <a:lnTo>
                      <a:pt x="220005" y="556408"/>
                    </a:lnTo>
                    <a:lnTo>
                      <a:pt x="215656" y="553850"/>
                    </a:lnTo>
                    <a:lnTo>
                      <a:pt x="213098" y="553083"/>
                    </a:lnTo>
                    <a:lnTo>
                      <a:pt x="208237" y="552060"/>
                    </a:lnTo>
                    <a:lnTo>
                      <a:pt x="203633" y="552060"/>
                    </a:lnTo>
                    <a:lnTo>
                      <a:pt x="200819" y="552827"/>
                    </a:lnTo>
                    <a:lnTo>
                      <a:pt x="198005" y="554362"/>
                    </a:lnTo>
                    <a:lnTo>
                      <a:pt x="196214" y="555641"/>
                    </a:lnTo>
                    <a:lnTo>
                      <a:pt x="191609" y="561525"/>
                    </a:lnTo>
                    <a:lnTo>
                      <a:pt x="159120" y="594014"/>
                    </a:lnTo>
                    <a:lnTo>
                      <a:pt x="154771" y="590688"/>
                    </a:lnTo>
                    <a:lnTo>
                      <a:pt x="150167" y="588130"/>
                    </a:lnTo>
                    <a:lnTo>
                      <a:pt x="145050" y="587107"/>
                    </a:lnTo>
                    <a:lnTo>
                      <a:pt x="139166" y="586339"/>
                    </a:lnTo>
                    <a:lnTo>
                      <a:pt x="136352" y="585828"/>
                    </a:lnTo>
                    <a:lnTo>
                      <a:pt x="133794" y="586851"/>
                    </a:lnTo>
                    <a:lnTo>
                      <a:pt x="130980" y="586339"/>
                    </a:lnTo>
                    <a:lnTo>
                      <a:pt x="128166" y="585316"/>
                    </a:lnTo>
                    <a:lnTo>
                      <a:pt x="125352" y="585060"/>
                    </a:lnTo>
                    <a:lnTo>
                      <a:pt x="122538" y="584037"/>
                    </a:lnTo>
                    <a:lnTo>
                      <a:pt x="120491" y="582758"/>
                    </a:lnTo>
                    <a:lnTo>
                      <a:pt x="118700" y="582502"/>
                    </a:lnTo>
                    <a:lnTo>
                      <a:pt x="113584" y="578920"/>
                    </a:lnTo>
                    <a:lnTo>
                      <a:pt x="112817" y="578153"/>
                    </a:lnTo>
                    <a:lnTo>
                      <a:pt x="110514" y="577642"/>
                    </a:lnTo>
                    <a:lnTo>
                      <a:pt x="107189" y="576106"/>
                    </a:lnTo>
                    <a:lnTo>
                      <a:pt x="105909" y="574571"/>
                    </a:lnTo>
                    <a:lnTo>
                      <a:pt x="104886" y="571246"/>
                    </a:lnTo>
                    <a:lnTo>
                      <a:pt x="103607" y="569711"/>
                    </a:lnTo>
                    <a:lnTo>
                      <a:pt x="97979" y="565362"/>
                    </a:lnTo>
                    <a:lnTo>
                      <a:pt x="94398" y="564083"/>
                    </a:lnTo>
                    <a:lnTo>
                      <a:pt x="96444" y="560501"/>
                    </a:lnTo>
                    <a:lnTo>
                      <a:pt x="97723" y="557176"/>
                    </a:lnTo>
                    <a:lnTo>
                      <a:pt x="98491" y="555385"/>
                    </a:lnTo>
                    <a:lnTo>
                      <a:pt x="101049" y="552827"/>
                    </a:lnTo>
                    <a:lnTo>
                      <a:pt x="101561" y="551804"/>
                    </a:lnTo>
                    <a:lnTo>
                      <a:pt x="101561" y="549246"/>
                    </a:lnTo>
                    <a:lnTo>
                      <a:pt x="100026" y="546943"/>
                    </a:lnTo>
                    <a:lnTo>
                      <a:pt x="99770" y="545920"/>
                    </a:lnTo>
                    <a:lnTo>
                      <a:pt x="100026" y="544129"/>
                    </a:lnTo>
                    <a:lnTo>
                      <a:pt x="101049" y="542082"/>
                    </a:lnTo>
                    <a:lnTo>
                      <a:pt x="102072" y="541571"/>
                    </a:lnTo>
                    <a:lnTo>
                      <a:pt x="105398" y="541315"/>
                    </a:lnTo>
                    <a:lnTo>
                      <a:pt x="106421" y="540803"/>
                    </a:lnTo>
                    <a:lnTo>
                      <a:pt x="106677" y="538245"/>
                    </a:lnTo>
                    <a:lnTo>
                      <a:pt x="103863" y="534408"/>
                    </a:lnTo>
                    <a:lnTo>
                      <a:pt x="104119" y="533641"/>
                    </a:lnTo>
                    <a:lnTo>
                      <a:pt x="106421" y="530315"/>
                    </a:lnTo>
                    <a:lnTo>
                      <a:pt x="106933" y="528524"/>
                    </a:lnTo>
                    <a:lnTo>
                      <a:pt x="105398" y="525710"/>
                    </a:lnTo>
                    <a:lnTo>
                      <a:pt x="104631" y="524687"/>
                    </a:lnTo>
                    <a:lnTo>
                      <a:pt x="101305" y="521873"/>
                    </a:lnTo>
                    <a:lnTo>
                      <a:pt x="97723" y="515733"/>
                    </a:lnTo>
                    <a:lnTo>
                      <a:pt x="96444" y="513175"/>
                    </a:lnTo>
                    <a:lnTo>
                      <a:pt x="94909" y="509082"/>
                    </a:lnTo>
                    <a:lnTo>
                      <a:pt x="95165" y="506012"/>
                    </a:lnTo>
                    <a:lnTo>
                      <a:pt x="96700" y="504733"/>
                    </a:lnTo>
                    <a:lnTo>
                      <a:pt x="100537" y="504221"/>
                    </a:lnTo>
                    <a:lnTo>
                      <a:pt x="102584" y="503198"/>
                    </a:lnTo>
                    <a:lnTo>
                      <a:pt x="104375" y="498337"/>
                    </a:lnTo>
                    <a:lnTo>
                      <a:pt x="105142" y="496802"/>
                    </a:lnTo>
                    <a:lnTo>
                      <a:pt x="105142" y="495268"/>
                    </a:lnTo>
                    <a:lnTo>
                      <a:pt x="102584" y="493732"/>
                    </a:lnTo>
                    <a:lnTo>
                      <a:pt x="97468" y="491430"/>
                    </a:lnTo>
                    <a:lnTo>
                      <a:pt x="96956" y="490663"/>
                    </a:lnTo>
                    <a:lnTo>
                      <a:pt x="97212" y="489639"/>
                    </a:lnTo>
                    <a:lnTo>
                      <a:pt x="100282" y="487593"/>
                    </a:lnTo>
                    <a:lnTo>
                      <a:pt x="100793" y="486314"/>
                    </a:lnTo>
                    <a:lnTo>
                      <a:pt x="101049" y="484523"/>
                    </a:lnTo>
                    <a:lnTo>
                      <a:pt x="100282" y="483244"/>
                    </a:lnTo>
                    <a:lnTo>
                      <a:pt x="99003" y="481965"/>
                    </a:lnTo>
                    <a:lnTo>
                      <a:pt x="95932" y="480941"/>
                    </a:lnTo>
                    <a:lnTo>
                      <a:pt x="92863" y="480430"/>
                    </a:lnTo>
                    <a:lnTo>
                      <a:pt x="91584" y="479918"/>
                    </a:lnTo>
                    <a:lnTo>
                      <a:pt x="91584" y="477616"/>
                    </a:lnTo>
                    <a:lnTo>
                      <a:pt x="92351" y="473523"/>
                    </a:lnTo>
                    <a:lnTo>
                      <a:pt x="92095" y="470197"/>
                    </a:lnTo>
                    <a:lnTo>
                      <a:pt x="90049" y="464057"/>
                    </a:lnTo>
                    <a:lnTo>
                      <a:pt x="89793" y="461755"/>
                    </a:lnTo>
                    <a:lnTo>
                      <a:pt x="90816" y="459197"/>
                    </a:lnTo>
                    <a:lnTo>
                      <a:pt x="92607" y="456383"/>
                    </a:lnTo>
                    <a:lnTo>
                      <a:pt x="95677" y="454336"/>
                    </a:lnTo>
                    <a:lnTo>
                      <a:pt x="97468" y="452034"/>
                    </a:lnTo>
                    <a:lnTo>
                      <a:pt x="103607" y="440778"/>
                    </a:lnTo>
                    <a:lnTo>
                      <a:pt x="107189" y="436173"/>
                    </a:lnTo>
                    <a:lnTo>
                      <a:pt x="109235" y="430033"/>
                    </a:lnTo>
                    <a:lnTo>
                      <a:pt x="108980" y="427219"/>
                    </a:lnTo>
                    <a:lnTo>
                      <a:pt x="109747" y="425173"/>
                    </a:lnTo>
                    <a:lnTo>
                      <a:pt x="112305" y="422359"/>
                    </a:lnTo>
                    <a:lnTo>
                      <a:pt x="112305" y="421336"/>
                    </a:lnTo>
                    <a:lnTo>
                      <a:pt x="110770" y="420568"/>
                    </a:lnTo>
                    <a:lnTo>
                      <a:pt x="110003" y="419289"/>
                    </a:lnTo>
                    <a:lnTo>
                      <a:pt x="112049" y="416219"/>
                    </a:lnTo>
                    <a:lnTo>
                      <a:pt x="112561" y="414172"/>
                    </a:lnTo>
                    <a:lnTo>
                      <a:pt x="112305" y="413149"/>
                    </a:lnTo>
                    <a:lnTo>
                      <a:pt x="110770" y="410847"/>
                    </a:lnTo>
                    <a:lnTo>
                      <a:pt x="110514" y="408033"/>
                    </a:lnTo>
                    <a:lnTo>
                      <a:pt x="113073" y="402149"/>
                    </a:lnTo>
                    <a:lnTo>
                      <a:pt x="113073" y="399591"/>
                    </a:lnTo>
                    <a:lnTo>
                      <a:pt x="112817" y="398056"/>
                    </a:lnTo>
                    <a:lnTo>
                      <a:pt x="111026" y="393451"/>
                    </a:lnTo>
                    <a:lnTo>
                      <a:pt x="108980" y="389614"/>
                    </a:lnTo>
                    <a:lnTo>
                      <a:pt x="107700" y="385009"/>
                    </a:lnTo>
                    <a:lnTo>
                      <a:pt x="107700" y="383730"/>
                    </a:lnTo>
                    <a:lnTo>
                      <a:pt x="108212" y="381172"/>
                    </a:lnTo>
                    <a:lnTo>
                      <a:pt x="107700" y="376567"/>
                    </a:lnTo>
                    <a:lnTo>
                      <a:pt x="106933" y="373753"/>
                    </a:lnTo>
                    <a:lnTo>
                      <a:pt x="105654" y="372474"/>
                    </a:lnTo>
                    <a:lnTo>
                      <a:pt x="103095" y="372218"/>
                    </a:lnTo>
                    <a:lnTo>
                      <a:pt x="103351" y="368381"/>
                    </a:lnTo>
                    <a:lnTo>
                      <a:pt x="102584" y="362753"/>
                    </a:lnTo>
                    <a:lnTo>
                      <a:pt x="102584" y="355334"/>
                    </a:lnTo>
                    <a:lnTo>
                      <a:pt x="102328" y="351496"/>
                    </a:lnTo>
                    <a:lnTo>
                      <a:pt x="103863" y="346636"/>
                    </a:lnTo>
                    <a:lnTo>
                      <a:pt x="104631" y="345101"/>
                    </a:lnTo>
                    <a:lnTo>
                      <a:pt x="104631" y="343822"/>
                    </a:lnTo>
                    <a:lnTo>
                      <a:pt x="102840" y="337171"/>
                    </a:lnTo>
                    <a:lnTo>
                      <a:pt x="102840" y="332822"/>
                    </a:lnTo>
                    <a:lnTo>
                      <a:pt x="101817" y="331798"/>
                    </a:lnTo>
                    <a:lnTo>
                      <a:pt x="96700" y="332054"/>
                    </a:lnTo>
                    <a:lnTo>
                      <a:pt x="92095" y="331287"/>
                    </a:lnTo>
                    <a:lnTo>
                      <a:pt x="91072" y="331031"/>
                    </a:lnTo>
                    <a:lnTo>
                      <a:pt x="89281" y="328473"/>
                    </a:lnTo>
                    <a:lnTo>
                      <a:pt x="86979" y="326938"/>
                    </a:lnTo>
                    <a:lnTo>
                      <a:pt x="82118" y="325147"/>
                    </a:lnTo>
                    <a:lnTo>
                      <a:pt x="77258" y="322333"/>
                    </a:lnTo>
                    <a:lnTo>
                      <a:pt x="75467" y="321054"/>
                    </a:lnTo>
                    <a:lnTo>
                      <a:pt x="70095" y="318496"/>
                    </a:lnTo>
                    <a:lnTo>
                      <a:pt x="67536" y="317728"/>
                    </a:lnTo>
                    <a:lnTo>
                      <a:pt x="64467" y="317217"/>
                    </a:lnTo>
                    <a:lnTo>
                      <a:pt x="59606" y="317217"/>
                    </a:lnTo>
                    <a:lnTo>
                      <a:pt x="55769" y="316449"/>
                    </a:lnTo>
                    <a:lnTo>
                      <a:pt x="54234" y="314914"/>
                    </a:lnTo>
                    <a:lnTo>
                      <a:pt x="49885" y="312868"/>
                    </a:lnTo>
                    <a:lnTo>
                      <a:pt x="46815" y="309030"/>
                    </a:lnTo>
                    <a:lnTo>
                      <a:pt x="45025" y="308007"/>
                    </a:lnTo>
                    <a:lnTo>
                      <a:pt x="44768" y="307240"/>
                    </a:lnTo>
                    <a:lnTo>
                      <a:pt x="45280" y="302635"/>
                    </a:lnTo>
                    <a:lnTo>
                      <a:pt x="46304" y="299565"/>
                    </a:lnTo>
                    <a:lnTo>
                      <a:pt x="46559" y="296495"/>
                    </a:lnTo>
                    <a:lnTo>
                      <a:pt x="47583" y="291891"/>
                    </a:lnTo>
                    <a:lnTo>
                      <a:pt x="47327" y="288821"/>
                    </a:lnTo>
                    <a:lnTo>
                      <a:pt x="48350" y="286007"/>
                    </a:lnTo>
                    <a:lnTo>
                      <a:pt x="48350" y="283449"/>
                    </a:lnTo>
                    <a:lnTo>
                      <a:pt x="50397" y="277820"/>
                    </a:lnTo>
                    <a:lnTo>
                      <a:pt x="51420" y="273727"/>
                    </a:lnTo>
                    <a:lnTo>
                      <a:pt x="51676" y="271681"/>
                    </a:lnTo>
                    <a:lnTo>
                      <a:pt x="50141" y="270402"/>
                    </a:lnTo>
                    <a:lnTo>
                      <a:pt x="49885" y="265029"/>
                    </a:lnTo>
                    <a:lnTo>
                      <a:pt x="50141" y="261704"/>
                    </a:lnTo>
                    <a:lnTo>
                      <a:pt x="50908" y="257355"/>
                    </a:lnTo>
                    <a:lnTo>
                      <a:pt x="50397" y="256076"/>
                    </a:lnTo>
                    <a:lnTo>
                      <a:pt x="44257" y="252494"/>
                    </a:lnTo>
                    <a:lnTo>
                      <a:pt x="40931" y="249936"/>
                    </a:lnTo>
                    <a:lnTo>
                      <a:pt x="35048" y="247890"/>
                    </a:lnTo>
                    <a:lnTo>
                      <a:pt x="33001" y="243796"/>
                    </a:lnTo>
                    <a:lnTo>
                      <a:pt x="31466" y="241750"/>
                    </a:lnTo>
                    <a:lnTo>
                      <a:pt x="28652" y="240982"/>
                    </a:lnTo>
                    <a:lnTo>
                      <a:pt x="23280" y="240215"/>
                    </a:lnTo>
                    <a:lnTo>
                      <a:pt x="19698" y="238936"/>
                    </a:lnTo>
                    <a:lnTo>
                      <a:pt x="14070" y="236378"/>
                    </a:lnTo>
                    <a:lnTo>
                      <a:pt x="7419" y="233052"/>
                    </a:lnTo>
                    <a:lnTo>
                      <a:pt x="1535" y="230238"/>
                    </a:lnTo>
                    <a:lnTo>
                      <a:pt x="0" y="227424"/>
                    </a:lnTo>
                    <a:lnTo>
                      <a:pt x="0" y="225122"/>
                    </a:lnTo>
                    <a:lnTo>
                      <a:pt x="2303" y="221796"/>
                    </a:lnTo>
                    <a:lnTo>
                      <a:pt x="5372" y="219238"/>
                    </a:lnTo>
                    <a:lnTo>
                      <a:pt x="6907" y="215656"/>
                    </a:lnTo>
                    <a:lnTo>
                      <a:pt x="6652" y="212331"/>
                    </a:lnTo>
                    <a:lnTo>
                      <a:pt x="7675" y="210028"/>
                    </a:lnTo>
                    <a:lnTo>
                      <a:pt x="8698" y="209005"/>
                    </a:lnTo>
                    <a:lnTo>
                      <a:pt x="9977" y="206191"/>
                    </a:lnTo>
                    <a:lnTo>
                      <a:pt x="10233" y="204912"/>
                    </a:lnTo>
                    <a:lnTo>
                      <a:pt x="9721" y="203377"/>
                    </a:lnTo>
                    <a:lnTo>
                      <a:pt x="8698" y="202610"/>
                    </a:lnTo>
                    <a:lnTo>
                      <a:pt x="5884" y="201586"/>
                    </a:lnTo>
                    <a:lnTo>
                      <a:pt x="5628" y="200307"/>
                    </a:lnTo>
                    <a:lnTo>
                      <a:pt x="6395" y="199028"/>
                    </a:lnTo>
                    <a:lnTo>
                      <a:pt x="10233" y="192888"/>
                    </a:lnTo>
                    <a:lnTo>
                      <a:pt x="12024" y="190842"/>
                    </a:lnTo>
                    <a:lnTo>
                      <a:pt x="12024" y="189563"/>
                    </a:lnTo>
                    <a:lnTo>
                      <a:pt x="9466" y="184958"/>
                    </a:lnTo>
                    <a:lnTo>
                      <a:pt x="12024" y="181121"/>
                    </a:lnTo>
                    <a:lnTo>
                      <a:pt x="15605" y="177028"/>
                    </a:lnTo>
                    <a:lnTo>
                      <a:pt x="16884" y="174469"/>
                    </a:lnTo>
                    <a:lnTo>
                      <a:pt x="17396" y="171911"/>
                    </a:lnTo>
                    <a:lnTo>
                      <a:pt x="15861" y="170632"/>
                    </a:lnTo>
                    <a:lnTo>
                      <a:pt x="15861" y="169864"/>
                    </a:lnTo>
                    <a:lnTo>
                      <a:pt x="17908" y="167050"/>
                    </a:lnTo>
                    <a:lnTo>
                      <a:pt x="20722" y="162957"/>
                    </a:lnTo>
                    <a:lnTo>
                      <a:pt x="23024" y="160143"/>
                    </a:lnTo>
                    <a:lnTo>
                      <a:pt x="26605" y="157585"/>
                    </a:lnTo>
                    <a:lnTo>
                      <a:pt x="27117" y="156818"/>
                    </a:lnTo>
                    <a:lnTo>
                      <a:pt x="29163" y="151190"/>
                    </a:lnTo>
                    <a:lnTo>
                      <a:pt x="29420" y="149143"/>
                    </a:lnTo>
                    <a:lnTo>
                      <a:pt x="29931" y="148120"/>
                    </a:lnTo>
                    <a:lnTo>
                      <a:pt x="31722" y="146841"/>
                    </a:lnTo>
                    <a:lnTo>
                      <a:pt x="32489" y="145306"/>
                    </a:lnTo>
                    <a:lnTo>
                      <a:pt x="33001" y="140957"/>
                    </a:lnTo>
                    <a:lnTo>
                      <a:pt x="32234" y="139166"/>
                    </a:lnTo>
                    <a:lnTo>
                      <a:pt x="32489" y="138143"/>
                    </a:lnTo>
                    <a:lnTo>
                      <a:pt x="35303" y="133026"/>
                    </a:lnTo>
                    <a:lnTo>
                      <a:pt x="36582" y="130724"/>
                    </a:lnTo>
                    <a:lnTo>
                      <a:pt x="37350" y="128677"/>
                    </a:lnTo>
                    <a:lnTo>
                      <a:pt x="37350" y="126887"/>
                    </a:lnTo>
                    <a:lnTo>
                      <a:pt x="36582" y="125352"/>
                    </a:lnTo>
                    <a:lnTo>
                      <a:pt x="33513" y="122794"/>
                    </a:lnTo>
                    <a:lnTo>
                      <a:pt x="33001" y="121514"/>
                    </a:lnTo>
                    <a:lnTo>
                      <a:pt x="33513" y="118700"/>
                    </a:lnTo>
                    <a:lnTo>
                      <a:pt x="35048" y="117421"/>
                    </a:lnTo>
                    <a:lnTo>
                      <a:pt x="36838" y="114096"/>
                    </a:lnTo>
                    <a:lnTo>
                      <a:pt x="39140" y="112049"/>
                    </a:lnTo>
                    <a:lnTo>
                      <a:pt x="39652" y="110770"/>
                    </a:lnTo>
                    <a:lnTo>
                      <a:pt x="39396" y="108979"/>
                    </a:lnTo>
                    <a:lnTo>
                      <a:pt x="38629" y="108212"/>
                    </a:lnTo>
                    <a:lnTo>
                      <a:pt x="33257" y="105398"/>
                    </a:lnTo>
                    <a:lnTo>
                      <a:pt x="31722" y="103095"/>
                    </a:lnTo>
                    <a:lnTo>
                      <a:pt x="31722" y="100793"/>
                    </a:lnTo>
                    <a:lnTo>
                      <a:pt x="33768" y="95165"/>
                    </a:lnTo>
                    <a:lnTo>
                      <a:pt x="35048" y="92095"/>
                    </a:lnTo>
                    <a:lnTo>
                      <a:pt x="38629" y="86723"/>
                    </a:lnTo>
                    <a:lnTo>
                      <a:pt x="34536" y="82118"/>
                    </a:lnTo>
                    <a:lnTo>
                      <a:pt x="34536" y="80839"/>
                    </a:lnTo>
                    <a:lnTo>
                      <a:pt x="38373" y="77513"/>
                    </a:lnTo>
                    <a:lnTo>
                      <a:pt x="38885" y="76746"/>
                    </a:lnTo>
                    <a:lnTo>
                      <a:pt x="39652" y="72653"/>
                    </a:lnTo>
                    <a:lnTo>
                      <a:pt x="41187" y="70606"/>
                    </a:lnTo>
                    <a:lnTo>
                      <a:pt x="41187" y="63955"/>
                    </a:lnTo>
                    <a:lnTo>
                      <a:pt x="43490" y="57815"/>
                    </a:lnTo>
                    <a:lnTo>
                      <a:pt x="45792" y="53466"/>
                    </a:lnTo>
                    <a:lnTo>
                      <a:pt x="46815" y="52443"/>
                    </a:lnTo>
                    <a:lnTo>
                      <a:pt x="50653" y="50652"/>
                    </a:lnTo>
                    <a:lnTo>
                      <a:pt x="52187" y="50397"/>
                    </a:lnTo>
                    <a:lnTo>
                      <a:pt x="53467" y="49629"/>
                    </a:lnTo>
                    <a:lnTo>
                      <a:pt x="53978" y="47327"/>
                    </a:lnTo>
                    <a:lnTo>
                      <a:pt x="56281" y="45536"/>
                    </a:lnTo>
                    <a:lnTo>
                      <a:pt x="58327" y="42978"/>
                    </a:lnTo>
                    <a:lnTo>
                      <a:pt x="61909" y="39908"/>
                    </a:lnTo>
                    <a:lnTo>
                      <a:pt x="62676" y="37606"/>
                    </a:lnTo>
                    <a:lnTo>
                      <a:pt x="63188" y="33001"/>
                    </a:lnTo>
                    <a:lnTo>
                      <a:pt x="63444" y="28908"/>
                    </a:lnTo>
                    <a:lnTo>
                      <a:pt x="63188" y="26349"/>
                    </a:lnTo>
                    <a:lnTo>
                      <a:pt x="63444" y="24815"/>
                    </a:lnTo>
                    <a:lnTo>
                      <a:pt x="66002" y="23536"/>
                    </a:lnTo>
                    <a:lnTo>
                      <a:pt x="69839" y="23024"/>
                    </a:lnTo>
                    <a:lnTo>
                      <a:pt x="76746" y="21489"/>
                    </a:lnTo>
                    <a:lnTo>
                      <a:pt x="80072" y="20210"/>
                    </a:lnTo>
                    <a:lnTo>
                      <a:pt x="83653" y="18163"/>
                    </a:lnTo>
                    <a:lnTo>
                      <a:pt x="85444" y="16372"/>
                    </a:lnTo>
                    <a:lnTo>
                      <a:pt x="87235" y="13814"/>
                    </a:lnTo>
                    <a:lnTo>
                      <a:pt x="91328" y="6651"/>
                    </a:lnTo>
                    <a:lnTo>
                      <a:pt x="93374" y="3837"/>
                    </a:lnTo>
                    <a:lnTo>
                      <a:pt x="95677" y="1791"/>
                    </a:lnTo>
                    <a:lnTo>
                      <a:pt x="99003" y="256"/>
                    </a:lnTo>
                    <a:lnTo>
                      <a:pt x="102328" y="0"/>
                    </a:lnTo>
                    <a:lnTo>
                      <a:pt x="103095" y="256"/>
                    </a:lnTo>
                    <a:lnTo>
                      <a:pt x="105142" y="3581"/>
                    </a:lnTo>
                    <a:lnTo>
                      <a:pt x="106421" y="4861"/>
                    </a:lnTo>
                    <a:lnTo>
                      <a:pt x="108212" y="5884"/>
                    </a:lnTo>
                    <a:lnTo>
                      <a:pt x="110770" y="6907"/>
                    </a:lnTo>
                    <a:lnTo>
                      <a:pt x="125352" y="8698"/>
                    </a:lnTo>
                    <a:lnTo>
                      <a:pt x="129445" y="9721"/>
                    </a:lnTo>
                    <a:lnTo>
                      <a:pt x="131236" y="10745"/>
                    </a:lnTo>
                    <a:lnTo>
                      <a:pt x="136864" y="14582"/>
                    </a:lnTo>
                    <a:lnTo>
                      <a:pt x="140445" y="16372"/>
                    </a:lnTo>
                    <a:lnTo>
                      <a:pt x="146073" y="17140"/>
                    </a:lnTo>
                    <a:lnTo>
                      <a:pt x="151446" y="18931"/>
                    </a:lnTo>
                    <a:lnTo>
                      <a:pt x="156050" y="19954"/>
                    </a:lnTo>
                    <a:lnTo>
                      <a:pt x="162190" y="20466"/>
                    </a:lnTo>
                    <a:lnTo>
                      <a:pt x="166539" y="20977"/>
                    </a:lnTo>
                    <a:lnTo>
                      <a:pt x="167562" y="20722"/>
                    </a:lnTo>
                    <a:lnTo>
                      <a:pt x="170632" y="22001"/>
                    </a:lnTo>
                    <a:lnTo>
                      <a:pt x="172167" y="24047"/>
                    </a:lnTo>
                    <a:lnTo>
                      <a:pt x="173958" y="25326"/>
                    </a:lnTo>
                    <a:lnTo>
                      <a:pt x="174214" y="26861"/>
                    </a:lnTo>
                    <a:lnTo>
                      <a:pt x="176516" y="28652"/>
                    </a:lnTo>
                    <a:lnTo>
                      <a:pt x="179586" y="29163"/>
                    </a:lnTo>
                    <a:lnTo>
                      <a:pt x="180865" y="28652"/>
                    </a:lnTo>
                    <a:lnTo>
                      <a:pt x="181632" y="29419"/>
                    </a:lnTo>
                    <a:lnTo>
                      <a:pt x="183935" y="29675"/>
                    </a:lnTo>
                    <a:lnTo>
                      <a:pt x="184702" y="30443"/>
                    </a:lnTo>
                    <a:lnTo>
                      <a:pt x="186493" y="30443"/>
                    </a:lnTo>
                    <a:lnTo>
                      <a:pt x="190330" y="31466"/>
                    </a:lnTo>
                    <a:lnTo>
                      <a:pt x="192377" y="31466"/>
                    </a:lnTo>
                    <a:lnTo>
                      <a:pt x="193912" y="30443"/>
                    </a:lnTo>
                    <a:lnTo>
                      <a:pt x="198260" y="29419"/>
                    </a:lnTo>
                    <a:lnTo>
                      <a:pt x="201331" y="30187"/>
                    </a:lnTo>
                    <a:lnTo>
                      <a:pt x="202354" y="30699"/>
                    </a:lnTo>
                    <a:lnTo>
                      <a:pt x="204400" y="32489"/>
                    </a:lnTo>
                    <a:lnTo>
                      <a:pt x="209261" y="33513"/>
                    </a:lnTo>
                    <a:lnTo>
                      <a:pt x="212331" y="34536"/>
                    </a:lnTo>
                    <a:lnTo>
                      <a:pt x="212331" y="35303"/>
                    </a:lnTo>
                    <a:lnTo>
                      <a:pt x="214377" y="36582"/>
                    </a:lnTo>
                    <a:lnTo>
                      <a:pt x="217191" y="37094"/>
                    </a:lnTo>
                    <a:lnTo>
                      <a:pt x="217191" y="39140"/>
                    </a:lnTo>
                    <a:lnTo>
                      <a:pt x="219494" y="39396"/>
                    </a:lnTo>
                    <a:lnTo>
                      <a:pt x="218982" y="42722"/>
                    </a:lnTo>
                    <a:lnTo>
                      <a:pt x="226145" y="44001"/>
                    </a:lnTo>
                    <a:lnTo>
                      <a:pt x="232029" y="44768"/>
                    </a:lnTo>
                    <a:lnTo>
                      <a:pt x="234331" y="53466"/>
                    </a:lnTo>
                    <a:lnTo>
                      <a:pt x="235099" y="56536"/>
                    </a:lnTo>
                    <a:lnTo>
                      <a:pt x="240727" y="58583"/>
                    </a:lnTo>
                    <a:lnTo>
                      <a:pt x="244052" y="61653"/>
                    </a:lnTo>
                    <a:lnTo>
                      <a:pt x="247634" y="64722"/>
                    </a:lnTo>
                    <a:lnTo>
                      <a:pt x="248146" y="67025"/>
                    </a:lnTo>
                    <a:lnTo>
                      <a:pt x="248913" y="67536"/>
                    </a:lnTo>
                    <a:lnTo>
                      <a:pt x="252494" y="67792"/>
                    </a:lnTo>
                    <a:lnTo>
                      <a:pt x="254797" y="69327"/>
                    </a:lnTo>
                    <a:lnTo>
                      <a:pt x="256076" y="72653"/>
                    </a:lnTo>
                    <a:lnTo>
                      <a:pt x="257611" y="74188"/>
                    </a:lnTo>
                    <a:lnTo>
                      <a:pt x="259146" y="76234"/>
                    </a:lnTo>
                    <a:lnTo>
                      <a:pt x="262215" y="77002"/>
                    </a:lnTo>
                    <a:lnTo>
                      <a:pt x="262983" y="78025"/>
                    </a:lnTo>
                    <a:lnTo>
                      <a:pt x="265797" y="80327"/>
                    </a:lnTo>
                    <a:lnTo>
                      <a:pt x="267588" y="81351"/>
                    </a:lnTo>
                    <a:lnTo>
                      <a:pt x="271425" y="85188"/>
                    </a:lnTo>
                    <a:lnTo>
                      <a:pt x="272192" y="86979"/>
                    </a:lnTo>
                    <a:lnTo>
                      <a:pt x="273472" y="86979"/>
                    </a:lnTo>
                    <a:lnTo>
                      <a:pt x="274751" y="89793"/>
                    </a:lnTo>
                    <a:lnTo>
                      <a:pt x="274751" y="91072"/>
                    </a:lnTo>
                    <a:lnTo>
                      <a:pt x="275518" y="92351"/>
                    </a:lnTo>
                    <a:lnTo>
                      <a:pt x="277053" y="92863"/>
                    </a:lnTo>
                    <a:lnTo>
                      <a:pt x="278844" y="94398"/>
                    </a:lnTo>
                    <a:lnTo>
                      <a:pt x="279867" y="97468"/>
                    </a:lnTo>
                    <a:lnTo>
                      <a:pt x="281146" y="97979"/>
                    </a:lnTo>
                    <a:lnTo>
                      <a:pt x="282425" y="99258"/>
                    </a:lnTo>
                    <a:lnTo>
                      <a:pt x="283705" y="101561"/>
                    </a:lnTo>
                    <a:lnTo>
                      <a:pt x="283448" y="103607"/>
                    </a:lnTo>
                    <a:lnTo>
                      <a:pt x="285495" y="104886"/>
                    </a:lnTo>
                    <a:lnTo>
                      <a:pt x="286007" y="106165"/>
                    </a:lnTo>
                    <a:lnTo>
                      <a:pt x="288053" y="107444"/>
                    </a:lnTo>
                    <a:lnTo>
                      <a:pt x="291123" y="108468"/>
                    </a:lnTo>
                    <a:lnTo>
                      <a:pt x="292914" y="109491"/>
                    </a:lnTo>
                    <a:lnTo>
                      <a:pt x="295728" y="111537"/>
                    </a:lnTo>
                    <a:lnTo>
                      <a:pt x="298030" y="112049"/>
                    </a:lnTo>
                    <a:lnTo>
                      <a:pt x="302379" y="116910"/>
                    </a:lnTo>
                    <a:lnTo>
                      <a:pt x="304682" y="117677"/>
                    </a:lnTo>
                    <a:lnTo>
                      <a:pt x="307496" y="117677"/>
                    </a:lnTo>
                    <a:lnTo>
                      <a:pt x="308519" y="117166"/>
                    </a:lnTo>
                    <a:lnTo>
                      <a:pt x="311845" y="117677"/>
                    </a:lnTo>
                    <a:lnTo>
                      <a:pt x="317473" y="120235"/>
                    </a:lnTo>
                    <a:lnTo>
                      <a:pt x="324892" y="122794"/>
                    </a:lnTo>
                    <a:lnTo>
                      <a:pt x="326426" y="122538"/>
                    </a:lnTo>
                    <a:lnTo>
                      <a:pt x="326938" y="118956"/>
                    </a:lnTo>
                    <a:lnTo>
                      <a:pt x="332566" y="118956"/>
                    </a:lnTo>
                    <a:lnTo>
                      <a:pt x="340752" y="117166"/>
                    </a:lnTo>
                    <a:lnTo>
                      <a:pt x="340752" y="120747"/>
                    </a:lnTo>
                    <a:lnTo>
                      <a:pt x="346892" y="120235"/>
                    </a:lnTo>
                    <a:lnTo>
                      <a:pt x="347148" y="119980"/>
                    </a:lnTo>
                    <a:lnTo>
                      <a:pt x="350729" y="119724"/>
                    </a:lnTo>
                    <a:lnTo>
                      <a:pt x="357380" y="119980"/>
                    </a:lnTo>
                    <a:lnTo>
                      <a:pt x="359171" y="119468"/>
                    </a:lnTo>
                    <a:lnTo>
                      <a:pt x="359171" y="120491"/>
                    </a:lnTo>
                    <a:lnTo>
                      <a:pt x="362497" y="121003"/>
                    </a:lnTo>
                    <a:lnTo>
                      <a:pt x="366079" y="120491"/>
                    </a:lnTo>
                    <a:lnTo>
                      <a:pt x="368637" y="119980"/>
                    </a:lnTo>
                    <a:lnTo>
                      <a:pt x="373242" y="117933"/>
                    </a:lnTo>
                    <a:lnTo>
                      <a:pt x="374520" y="117933"/>
                    </a:lnTo>
                    <a:lnTo>
                      <a:pt x="377590" y="116910"/>
                    </a:lnTo>
                    <a:lnTo>
                      <a:pt x="379893" y="121003"/>
                    </a:lnTo>
                    <a:lnTo>
                      <a:pt x="380916" y="123561"/>
                    </a:lnTo>
                    <a:lnTo>
                      <a:pt x="382451" y="124073"/>
                    </a:lnTo>
                    <a:lnTo>
                      <a:pt x="385776" y="124328"/>
                    </a:lnTo>
                    <a:lnTo>
                      <a:pt x="390381" y="128677"/>
                    </a:lnTo>
                    <a:lnTo>
                      <a:pt x="391916" y="128677"/>
                    </a:lnTo>
                    <a:lnTo>
                      <a:pt x="393451" y="127654"/>
                    </a:lnTo>
                    <a:lnTo>
                      <a:pt x="396521" y="128422"/>
                    </a:lnTo>
                    <a:lnTo>
                      <a:pt x="398567" y="129445"/>
                    </a:lnTo>
                    <a:lnTo>
                      <a:pt x="402916" y="130468"/>
                    </a:lnTo>
                    <a:lnTo>
                      <a:pt x="407521" y="130980"/>
                    </a:lnTo>
                    <a:lnTo>
                      <a:pt x="409568" y="131747"/>
                    </a:lnTo>
                    <a:lnTo>
                      <a:pt x="414172" y="134305"/>
                    </a:lnTo>
                    <a:lnTo>
                      <a:pt x="416219" y="135841"/>
                    </a:lnTo>
                    <a:lnTo>
                      <a:pt x="417754" y="136608"/>
                    </a:lnTo>
                    <a:lnTo>
                      <a:pt x="420057" y="136864"/>
                    </a:lnTo>
                    <a:lnTo>
                      <a:pt x="423638" y="138399"/>
                    </a:lnTo>
                    <a:lnTo>
                      <a:pt x="425173" y="141468"/>
                    </a:lnTo>
                    <a:lnTo>
                      <a:pt x="426196" y="142492"/>
                    </a:lnTo>
                    <a:lnTo>
                      <a:pt x="426708" y="144282"/>
                    </a:lnTo>
                    <a:lnTo>
                      <a:pt x="427475" y="145562"/>
                    </a:lnTo>
                    <a:lnTo>
                      <a:pt x="429266" y="146073"/>
                    </a:lnTo>
                    <a:lnTo>
                      <a:pt x="430289" y="146841"/>
                    </a:lnTo>
                    <a:lnTo>
                      <a:pt x="432848" y="150934"/>
                    </a:lnTo>
                    <a:lnTo>
                      <a:pt x="433615" y="152725"/>
                    </a:lnTo>
                    <a:lnTo>
                      <a:pt x="434638" y="153492"/>
                    </a:lnTo>
                    <a:lnTo>
                      <a:pt x="439754" y="156050"/>
                    </a:lnTo>
                    <a:lnTo>
                      <a:pt x="444103" y="157329"/>
                    </a:lnTo>
                    <a:lnTo>
                      <a:pt x="449476" y="159376"/>
                    </a:lnTo>
                    <a:lnTo>
                      <a:pt x="451778" y="160911"/>
                    </a:lnTo>
                    <a:lnTo>
                      <a:pt x="454336" y="164492"/>
                    </a:lnTo>
                    <a:lnTo>
                      <a:pt x="454848" y="166795"/>
                    </a:lnTo>
                    <a:lnTo>
                      <a:pt x="458941" y="168330"/>
                    </a:lnTo>
                    <a:lnTo>
                      <a:pt x="460476" y="168330"/>
                    </a:lnTo>
                    <a:lnTo>
                      <a:pt x="465081" y="169609"/>
                    </a:lnTo>
                    <a:lnTo>
                      <a:pt x="471732" y="171399"/>
                    </a:lnTo>
                    <a:lnTo>
                      <a:pt x="474034" y="171655"/>
                    </a:lnTo>
                    <a:lnTo>
                      <a:pt x="485546" y="176260"/>
                    </a:lnTo>
                    <a:lnTo>
                      <a:pt x="489384" y="178051"/>
                    </a:lnTo>
                    <a:lnTo>
                      <a:pt x="490918" y="180353"/>
                    </a:lnTo>
                    <a:lnTo>
                      <a:pt x="492198" y="181632"/>
                    </a:lnTo>
                    <a:lnTo>
                      <a:pt x="494244" y="182911"/>
                    </a:lnTo>
                    <a:lnTo>
                      <a:pt x="498337" y="182911"/>
                    </a:lnTo>
                    <a:lnTo>
                      <a:pt x="501919" y="183935"/>
                    </a:lnTo>
                    <a:lnTo>
                      <a:pt x="503198" y="184958"/>
                    </a:lnTo>
                    <a:lnTo>
                      <a:pt x="504989" y="185469"/>
                    </a:lnTo>
                    <a:lnTo>
                      <a:pt x="508570" y="187260"/>
                    </a:lnTo>
                    <a:lnTo>
                      <a:pt x="510617" y="187004"/>
                    </a:lnTo>
                    <a:lnTo>
                      <a:pt x="511384" y="188283"/>
                    </a:lnTo>
                    <a:lnTo>
                      <a:pt x="511640" y="191609"/>
                    </a:lnTo>
                    <a:lnTo>
                      <a:pt x="512152" y="193912"/>
                    </a:lnTo>
                    <a:lnTo>
                      <a:pt x="513175" y="195702"/>
                    </a:lnTo>
                    <a:lnTo>
                      <a:pt x="514710" y="197749"/>
                    </a:lnTo>
                    <a:lnTo>
                      <a:pt x="515221" y="196726"/>
                    </a:lnTo>
                    <a:lnTo>
                      <a:pt x="523152" y="199028"/>
                    </a:lnTo>
                    <a:lnTo>
                      <a:pt x="524175" y="199028"/>
                    </a:lnTo>
                    <a:lnTo>
                      <a:pt x="526222" y="195191"/>
                    </a:lnTo>
                    <a:lnTo>
                      <a:pt x="527501" y="194167"/>
                    </a:lnTo>
                    <a:lnTo>
                      <a:pt x="528780" y="192377"/>
                    </a:lnTo>
                    <a:lnTo>
                      <a:pt x="531850" y="190330"/>
                    </a:lnTo>
                    <a:lnTo>
                      <a:pt x="536199" y="191097"/>
                    </a:lnTo>
                    <a:lnTo>
                      <a:pt x="537222" y="191097"/>
                    </a:lnTo>
                    <a:lnTo>
                      <a:pt x="541315" y="191865"/>
                    </a:lnTo>
                    <a:lnTo>
                      <a:pt x="544896" y="193400"/>
                    </a:lnTo>
                    <a:lnTo>
                      <a:pt x="545664" y="193656"/>
                    </a:lnTo>
                    <a:lnTo>
                      <a:pt x="552059" y="195191"/>
                    </a:lnTo>
                    <a:lnTo>
                      <a:pt x="554362" y="196981"/>
                    </a:lnTo>
                    <a:lnTo>
                      <a:pt x="555385" y="197237"/>
                    </a:lnTo>
                    <a:lnTo>
                      <a:pt x="557687" y="192377"/>
                    </a:lnTo>
                    <a:lnTo>
                      <a:pt x="557944" y="190586"/>
                    </a:lnTo>
                    <a:lnTo>
                      <a:pt x="559222" y="189307"/>
                    </a:lnTo>
                    <a:lnTo>
                      <a:pt x="559734" y="188028"/>
                    </a:lnTo>
                    <a:lnTo>
                      <a:pt x="559734" y="184446"/>
                    </a:lnTo>
                    <a:lnTo>
                      <a:pt x="560501" y="182655"/>
                    </a:lnTo>
                    <a:lnTo>
                      <a:pt x="560758" y="180609"/>
                    </a:lnTo>
                    <a:lnTo>
                      <a:pt x="562548" y="177539"/>
                    </a:lnTo>
                    <a:lnTo>
                      <a:pt x="563316" y="176772"/>
                    </a:lnTo>
                    <a:lnTo>
                      <a:pt x="566385" y="172678"/>
                    </a:lnTo>
                    <a:lnTo>
                      <a:pt x="568944" y="170632"/>
                    </a:lnTo>
                    <a:lnTo>
                      <a:pt x="570478" y="170632"/>
                    </a:lnTo>
                    <a:lnTo>
                      <a:pt x="573037" y="171144"/>
                    </a:lnTo>
                    <a:lnTo>
                      <a:pt x="574572" y="172167"/>
                    </a:lnTo>
                    <a:lnTo>
                      <a:pt x="575083" y="174213"/>
                    </a:lnTo>
                    <a:lnTo>
                      <a:pt x="576107" y="177283"/>
                    </a:lnTo>
                    <a:lnTo>
                      <a:pt x="576618" y="180609"/>
                    </a:lnTo>
                    <a:lnTo>
                      <a:pt x="579176" y="181632"/>
                    </a:lnTo>
                    <a:lnTo>
                      <a:pt x="610642" y="184190"/>
                    </a:lnTo>
                    <a:lnTo>
                      <a:pt x="614991" y="183935"/>
                    </a:lnTo>
                    <a:lnTo>
                      <a:pt x="620108" y="184702"/>
                    </a:lnTo>
                    <a:lnTo>
                      <a:pt x="621387" y="185725"/>
                    </a:lnTo>
                    <a:lnTo>
                      <a:pt x="620875" y="193144"/>
                    </a:lnTo>
                    <a:lnTo>
                      <a:pt x="624968" y="194679"/>
                    </a:lnTo>
                    <a:lnTo>
                      <a:pt x="628294" y="196214"/>
                    </a:lnTo>
                    <a:lnTo>
                      <a:pt x="629317" y="200307"/>
                    </a:lnTo>
                    <a:lnTo>
                      <a:pt x="633410" y="202098"/>
                    </a:lnTo>
                    <a:lnTo>
                      <a:pt x="636992" y="203121"/>
                    </a:lnTo>
                    <a:lnTo>
                      <a:pt x="641341" y="204400"/>
                    </a:lnTo>
                    <a:lnTo>
                      <a:pt x="642108" y="209261"/>
                    </a:lnTo>
                    <a:lnTo>
                      <a:pt x="643131" y="210540"/>
                    </a:lnTo>
                    <a:lnTo>
                      <a:pt x="644410" y="211051"/>
                    </a:lnTo>
                    <a:lnTo>
                      <a:pt x="647736" y="210796"/>
                    </a:lnTo>
                    <a:lnTo>
                      <a:pt x="650295" y="212586"/>
                    </a:lnTo>
                    <a:lnTo>
                      <a:pt x="652597" y="212331"/>
                    </a:lnTo>
                    <a:lnTo>
                      <a:pt x="654899" y="211563"/>
                    </a:lnTo>
                    <a:lnTo>
                      <a:pt x="656434" y="211819"/>
                    </a:lnTo>
                    <a:lnTo>
                      <a:pt x="659248" y="214633"/>
                    </a:lnTo>
                    <a:lnTo>
                      <a:pt x="659760" y="216424"/>
                    </a:lnTo>
                    <a:lnTo>
                      <a:pt x="661039" y="218214"/>
                    </a:lnTo>
                    <a:lnTo>
                      <a:pt x="667178" y="222308"/>
                    </a:lnTo>
                    <a:lnTo>
                      <a:pt x="672551" y="221028"/>
                    </a:lnTo>
                    <a:lnTo>
                      <a:pt x="673574" y="221540"/>
                    </a:lnTo>
                    <a:lnTo>
                      <a:pt x="676644" y="222563"/>
                    </a:lnTo>
                    <a:close/>
                  </a:path>
                </a:pathLst>
              </a:custGeom>
              <a:solidFill>
                <a:srgbClr val="F2F2F2"/>
              </a:solidFill>
              <a:ln w="11128" cap="flat">
                <a:solidFill>
                  <a:srgbClr val="A6A6A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3A6248-7EC0-7146-A7D3-770016ABC0E4}"/>
                </a:ext>
              </a:extLst>
            </p:cNvPr>
            <p:cNvSpPr txBox="1"/>
            <p:nvPr/>
          </p:nvSpPr>
          <p:spPr>
            <a:xfrm>
              <a:off x="4408555" y="5165789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ด่านมะขามเตี้ย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0EA325-6D13-914B-81AD-26A6489227BB}"/>
                </a:ext>
              </a:extLst>
            </p:cNvPr>
            <p:cNvSpPr txBox="1"/>
            <p:nvPr/>
          </p:nvSpPr>
          <p:spPr>
            <a:xfrm>
              <a:off x="2572792" y="2860157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ทองผาภูมิ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90B4D8E-5CAA-2312-DEA9-908A77BF4DB2}"/>
                </a:ext>
              </a:extLst>
            </p:cNvPr>
            <p:cNvSpPr txBox="1"/>
            <p:nvPr/>
          </p:nvSpPr>
          <p:spPr>
            <a:xfrm>
              <a:off x="5264783" y="492442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ท่าม่วง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9654E88-9271-33E1-815C-EEADDDA51842}"/>
                </a:ext>
              </a:extLst>
            </p:cNvPr>
            <p:cNvSpPr txBox="1"/>
            <p:nvPr/>
          </p:nvSpPr>
          <p:spPr>
            <a:xfrm>
              <a:off x="5903756" y="479472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ท่ามะกา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4EA10F-0E34-B326-573B-9E2CB1117381}"/>
                </a:ext>
              </a:extLst>
            </p:cNvPr>
            <p:cNvSpPr txBox="1"/>
            <p:nvPr/>
          </p:nvSpPr>
          <p:spPr>
            <a:xfrm>
              <a:off x="3367625" y="3948196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ไทรโยค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6BB63A-8315-779B-CB0F-556E3B832CA8}"/>
                </a:ext>
              </a:extLst>
            </p:cNvPr>
            <p:cNvSpPr txBox="1"/>
            <p:nvPr/>
          </p:nvSpPr>
          <p:spPr>
            <a:xfrm>
              <a:off x="4612984" y="366704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บ่อพลอย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946BF26-D37E-B2D8-2A21-583C0646383D}"/>
                </a:ext>
              </a:extLst>
            </p:cNvPr>
            <p:cNvSpPr txBox="1"/>
            <p:nvPr/>
          </p:nvSpPr>
          <p:spPr>
            <a:xfrm>
              <a:off x="5539785" y="4333273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พนมทวน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770EC9A-791A-F4B2-A728-3D20114171AC}"/>
                </a:ext>
              </a:extLst>
            </p:cNvPr>
            <p:cNvSpPr txBox="1"/>
            <p:nvPr/>
          </p:nvSpPr>
          <p:spPr>
            <a:xfrm>
              <a:off x="4280355" y="4562088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เมืองกาญจนบุรี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B6E4F5-70AA-06A9-92F7-EDDE452D2A2E}"/>
                </a:ext>
              </a:extLst>
            </p:cNvPr>
            <p:cNvSpPr txBox="1"/>
            <p:nvPr/>
          </p:nvSpPr>
          <p:spPr>
            <a:xfrm>
              <a:off x="5436937" y="311847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เลาขวัญ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3B8AA1-F71C-1B8D-4093-1681AC1403B9}"/>
                </a:ext>
              </a:extLst>
            </p:cNvPr>
            <p:cNvSpPr txBox="1"/>
            <p:nvPr/>
          </p:nvSpPr>
          <p:spPr>
            <a:xfrm>
              <a:off x="3731823" y="3056939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ศรีสวัสดิ์	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C7B6B0-3C0C-AFB0-AB80-E0E6C09A4C77}"/>
                </a:ext>
              </a:extLst>
            </p:cNvPr>
            <p:cNvSpPr txBox="1"/>
            <p:nvPr/>
          </p:nvSpPr>
          <p:spPr>
            <a:xfrm>
              <a:off x="2225973" y="1772564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สังขละบุรี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71FEA63-C821-E9A4-2F24-9704E6D957C4}"/>
                </a:ext>
              </a:extLst>
            </p:cNvPr>
            <p:cNvSpPr txBox="1"/>
            <p:nvPr/>
          </p:nvSpPr>
          <p:spPr>
            <a:xfrm>
              <a:off x="4581614" y="2964701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หนองปรือ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719FD71-4AF3-B982-765B-9FF18D5D2720}"/>
                </a:ext>
              </a:extLst>
            </p:cNvPr>
            <p:cNvSpPr txBox="1"/>
            <p:nvPr/>
          </p:nvSpPr>
          <p:spPr>
            <a:xfrm>
              <a:off x="5401448" y="3858550"/>
              <a:ext cx="133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</a:defRPr>
              </a:lvl1pPr>
            </a:lstStyle>
            <a:p>
              <a:r>
                <a:rPr lang="en-US" dirty="0">
                  <a:sym typeface="BrowalliaUPC"/>
                </a:rPr>
                <a:t>อ.</a:t>
              </a:r>
              <a:r>
                <a:rPr lang="th-TH" dirty="0"/>
                <a:t>ห้วยกระเจา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0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6320569" y="653372"/>
            <a:ext cx="47403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แผนที่จังหวัดกาญจนบุรี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6596040" y="2379105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chemeClr val="tx2"/>
                </a:solidFill>
                <a:cs typeface="Kanit Light" panose="00000400000000000000" pitchFamily="2" charset="-34"/>
              </a:rPr>
              <a:t>กาญจนบุรีเศรษฐกิจสนธิกำลังยุคใหม่จัดการ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มุ่งมั่นบริหารพันธกิจประชากรกาญจนบุรีเศรษฐกิจ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6597613" y="2061859"/>
            <a:ext cx="47403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พันธกิจผสมผสานเศรษฐกิจกาญจนบุรียุคใหม่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00" name="Freeform 116">
            <a:extLst>
              <a:ext uri="{FF2B5EF4-FFF2-40B4-BE49-F238E27FC236}">
                <a16:creationId xmlns:a16="http://schemas.microsoft.com/office/drawing/2014/main" id="{889EDC5E-FC95-4DA5-8767-3D9FE935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1" name="Freeform 115">
            <a:extLst>
              <a:ext uri="{FF2B5EF4-FFF2-40B4-BE49-F238E27FC236}">
                <a16:creationId xmlns:a16="http://schemas.microsoft.com/office/drawing/2014/main" id="{67D939F1-696C-4115-A493-E3774251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344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3CD07D50-D14A-47C0-9A3C-17C89D7A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57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50 w 290972"/>
              <a:gd name="connsiteY14" fmla="*/ 478208 h 737509"/>
              <a:gd name="connsiteX15" fmla="*/ 140550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4" y="472987"/>
                  <a:pt x="140550" y="475307"/>
                  <a:pt x="140550" y="478208"/>
                </a:cubicBezTo>
                <a:cubicBezTo>
                  <a:pt x="140550" y="478208"/>
                  <a:pt x="140550" y="478208"/>
                  <a:pt x="140550" y="698631"/>
                </a:cubicBezTo>
                <a:cubicBezTo>
                  <a:pt x="140550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1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E6731118-9E28-4AC6-9DD2-C40FE8F9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45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5 w 289908"/>
              <a:gd name="connsiteY5" fmla="*/ 444564 h 737509"/>
              <a:gd name="connsiteX6" fmla="*/ 238305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1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5" y="449785"/>
                  <a:pt x="238305" y="444564"/>
                </a:cubicBezTo>
                <a:cubicBezTo>
                  <a:pt x="238305" y="444564"/>
                  <a:pt x="238305" y="444564"/>
                  <a:pt x="238305" y="262425"/>
                </a:cubicBezTo>
                <a:cubicBezTo>
                  <a:pt x="238305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7861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Freeform 112">
            <a:extLst>
              <a:ext uri="{FF2B5EF4-FFF2-40B4-BE49-F238E27FC236}">
                <a16:creationId xmlns:a16="http://schemas.microsoft.com/office/drawing/2014/main" id="{25DA60E3-CFDC-4F12-9DC0-60D138309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407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5" name="Freeform 111">
            <a:extLst>
              <a:ext uri="{FF2B5EF4-FFF2-40B4-BE49-F238E27FC236}">
                <a16:creationId xmlns:a16="http://schemas.microsoft.com/office/drawing/2014/main" id="{E41424D0-472B-497A-B873-E09898B2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513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FA04E43E-E1AF-4377-9DC8-04945E81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6726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49 w 290972"/>
              <a:gd name="connsiteY14" fmla="*/ 478208 h 737509"/>
              <a:gd name="connsiteX15" fmla="*/ 140549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3" y="472987"/>
                  <a:pt x="140549" y="475307"/>
                  <a:pt x="140549" y="478208"/>
                </a:cubicBezTo>
                <a:cubicBezTo>
                  <a:pt x="140549" y="478208"/>
                  <a:pt x="140549" y="478208"/>
                  <a:pt x="140549" y="698631"/>
                </a:cubicBezTo>
                <a:cubicBezTo>
                  <a:pt x="140549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2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Freeform 110">
            <a:extLst>
              <a:ext uri="{FF2B5EF4-FFF2-40B4-BE49-F238E27FC236}">
                <a16:creationId xmlns:a16="http://schemas.microsoft.com/office/drawing/2014/main" id="{89902AC5-FAA6-4106-9006-3B50CA12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620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4 w 289908"/>
              <a:gd name="connsiteY5" fmla="*/ 444564 h 737509"/>
              <a:gd name="connsiteX6" fmla="*/ 23830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4" y="449785"/>
                  <a:pt x="238304" y="444564"/>
                </a:cubicBezTo>
                <a:cubicBezTo>
                  <a:pt x="238304" y="444564"/>
                  <a:pt x="238304" y="444564"/>
                  <a:pt x="238304" y="262425"/>
                </a:cubicBezTo>
                <a:cubicBezTo>
                  <a:pt x="23830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786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81716898-83AA-4FC9-B462-7F134833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576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7">
            <a:extLst>
              <a:ext uri="{FF2B5EF4-FFF2-40B4-BE49-F238E27FC236}">
                <a16:creationId xmlns:a16="http://schemas.microsoft.com/office/drawing/2014/main" id="{B0120290-78FD-4B17-8176-489B0262FDC2}"/>
              </a:ext>
            </a:extLst>
          </p:cNvPr>
          <p:cNvSpPr>
            <a:spLocks/>
          </p:cNvSpPr>
          <p:nvPr/>
        </p:nvSpPr>
        <p:spPr bwMode="auto">
          <a:xfrm>
            <a:off x="939768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" name="Freeform 165">
            <a:extLst>
              <a:ext uri="{FF2B5EF4-FFF2-40B4-BE49-F238E27FC236}">
                <a16:creationId xmlns:a16="http://schemas.microsoft.com/office/drawing/2014/main" id="{FD8B72AF-7784-4634-B712-6E3359C2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4" name="Freeform 156">
            <a:extLst>
              <a:ext uri="{FF2B5EF4-FFF2-40B4-BE49-F238E27FC236}">
                <a16:creationId xmlns:a16="http://schemas.microsoft.com/office/drawing/2014/main" id="{32B759D4-2758-4711-9EF7-EAD59917B7CF}"/>
              </a:ext>
            </a:extLst>
          </p:cNvPr>
          <p:cNvSpPr>
            <a:spLocks/>
          </p:cNvSpPr>
          <p:nvPr/>
        </p:nvSpPr>
        <p:spPr bwMode="auto">
          <a:xfrm>
            <a:off x="9395201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Freeform 157">
            <a:extLst>
              <a:ext uri="{FF2B5EF4-FFF2-40B4-BE49-F238E27FC236}">
                <a16:creationId xmlns:a16="http://schemas.microsoft.com/office/drawing/2014/main" id="{EE106E1B-45F9-455E-8137-7C62CB677711}"/>
              </a:ext>
            </a:extLst>
          </p:cNvPr>
          <p:cNvSpPr>
            <a:spLocks/>
          </p:cNvSpPr>
          <p:nvPr/>
        </p:nvSpPr>
        <p:spPr bwMode="auto">
          <a:xfrm>
            <a:off x="9100205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6" name="Freeform 159">
            <a:extLst>
              <a:ext uri="{FF2B5EF4-FFF2-40B4-BE49-F238E27FC236}">
                <a16:creationId xmlns:a16="http://schemas.microsoft.com/office/drawing/2014/main" id="{09AC8BDE-C783-4427-A9DB-77F57318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213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60">
            <a:extLst>
              <a:ext uri="{FF2B5EF4-FFF2-40B4-BE49-F238E27FC236}">
                <a16:creationId xmlns:a16="http://schemas.microsoft.com/office/drawing/2014/main" id="{3E727B70-5152-4E53-ACF6-CDF2B739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217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8" name="Freeform 161">
            <a:extLst>
              <a:ext uri="{FF2B5EF4-FFF2-40B4-BE49-F238E27FC236}">
                <a16:creationId xmlns:a16="http://schemas.microsoft.com/office/drawing/2014/main" id="{0E9EEFE5-7A7C-4455-8E80-379E96B0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221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Freeform 163">
            <a:extLst>
              <a:ext uri="{FF2B5EF4-FFF2-40B4-BE49-F238E27FC236}">
                <a16:creationId xmlns:a16="http://schemas.microsoft.com/office/drawing/2014/main" id="{73F359A7-1851-40F9-AD2D-F66CB715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30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Freeform 162">
            <a:extLst>
              <a:ext uri="{FF2B5EF4-FFF2-40B4-BE49-F238E27FC236}">
                <a16:creationId xmlns:a16="http://schemas.microsoft.com/office/drawing/2014/main" id="{5567D343-640C-4A85-9B72-6A639FCE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226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Freeform 164">
            <a:extLst>
              <a:ext uri="{FF2B5EF4-FFF2-40B4-BE49-F238E27FC236}">
                <a16:creationId xmlns:a16="http://schemas.microsoft.com/office/drawing/2014/main" id="{0C145E21-A8EA-48CC-AB61-952CAD2E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234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Freeform 158">
            <a:extLst>
              <a:ext uri="{FF2B5EF4-FFF2-40B4-BE49-F238E27FC236}">
                <a16:creationId xmlns:a16="http://schemas.microsoft.com/office/drawing/2014/main" id="{F3BC4EBA-70D3-4052-8F75-30D95D8D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209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926A2F-6A49-46AC-BD3B-B07DC46885AC}"/>
              </a:ext>
            </a:extLst>
          </p:cNvPr>
          <p:cNvSpPr txBox="1"/>
          <p:nvPr/>
        </p:nvSpPr>
        <p:spPr>
          <a:xfrm>
            <a:off x="6615687" y="4024527"/>
            <a:ext cx="384081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ประชากร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B663980-492E-4FEF-B002-C7B996B12850}"/>
              </a:ext>
            </a:extLst>
          </p:cNvPr>
          <p:cNvSpPr txBox="1"/>
          <p:nvPr/>
        </p:nvSpPr>
        <p:spPr>
          <a:xfrm>
            <a:off x="10137481" y="4416859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50</a:t>
            </a:r>
            <a:r>
              <a:rPr lang="en-US" sz="2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1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939153-20DC-456D-B539-907D7052354C}"/>
              </a:ext>
            </a:extLst>
          </p:cNvPr>
          <p:cNvSpPr txBox="1"/>
          <p:nvPr/>
        </p:nvSpPr>
        <p:spPr>
          <a:xfrm>
            <a:off x="10154027" y="5085630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60</a:t>
            </a:r>
            <a:r>
              <a:rPr lang="en-US" sz="2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C696F1D-D1FA-4732-AAE9-AC6932ECBCD1}"/>
              </a:ext>
            </a:extLst>
          </p:cNvPr>
          <p:cNvSpPr txBox="1"/>
          <p:nvPr/>
        </p:nvSpPr>
        <p:spPr>
          <a:xfrm>
            <a:off x="53368" y="5992993"/>
            <a:ext cx="541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ภาคตะวันตก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513FA19-D605-2372-3232-DC6DA6AE536C}"/>
              </a:ext>
            </a:extLst>
          </p:cNvPr>
          <p:cNvGrpSpPr/>
          <p:nvPr/>
        </p:nvGrpSpPr>
        <p:grpSpPr>
          <a:xfrm>
            <a:off x="1707982" y="572175"/>
            <a:ext cx="1734232" cy="5221341"/>
            <a:chOff x="221077" y="1514313"/>
            <a:chExt cx="850418" cy="2560397"/>
          </a:xfrm>
        </p:grpSpPr>
        <p:sp>
          <p:nvSpPr>
            <p:cNvPr id="139" name="ราชบุรี">
              <a:extLst>
                <a:ext uri="{FF2B5EF4-FFF2-40B4-BE49-F238E27FC236}">
                  <a16:creationId xmlns:a16="http://schemas.microsoft.com/office/drawing/2014/main" id="{5759F19D-906E-7217-7FF5-1C8011BB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56" y="2981054"/>
              <a:ext cx="329194" cy="296274"/>
            </a:xfrm>
            <a:custGeom>
              <a:avLst/>
              <a:gdLst>
                <a:gd name="T0" fmla="*/ 798 w 803"/>
                <a:gd name="T1" fmla="*/ 271 h 725"/>
                <a:gd name="T2" fmla="*/ 767 w 803"/>
                <a:gd name="T3" fmla="*/ 398 h 725"/>
                <a:gd name="T4" fmla="*/ 710 w 803"/>
                <a:gd name="T5" fmla="*/ 428 h 725"/>
                <a:gd name="T6" fmla="*/ 642 w 803"/>
                <a:gd name="T7" fmla="*/ 402 h 725"/>
                <a:gd name="T8" fmla="*/ 636 w 803"/>
                <a:gd name="T9" fmla="*/ 503 h 725"/>
                <a:gd name="T10" fmla="*/ 517 w 803"/>
                <a:gd name="T11" fmla="*/ 553 h 725"/>
                <a:gd name="T12" fmla="*/ 438 w 803"/>
                <a:gd name="T13" fmla="*/ 678 h 725"/>
                <a:gd name="T14" fmla="*/ 329 w 803"/>
                <a:gd name="T15" fmla="*/ 673 h 725"/>
                <a:gd name="T16" fmla="*/ 245 w 803"/>
                <a:gd name="T17" fmla="*/ 699 h 725"/>
                <a:gd name="T18" fmla="*/ 157 w 803"/>
                <a:gd name="T19" fmla="*/ 647 h 725"/>
                <a:gd name="T20" fmla="*/ 131 w 803"/>
                <a:gd name="T21" fmla="*/ 725 h 725"/>
                <a:gd name="T22" fmla="*/ 52 w 803"/>
                <a:gd name="T23" fmla="*/ 678 h 725"/>
                <a:gd name="T24" fmla="*/ 40 w 803"/>
                <a:gd name="T25" fmla="*/ 674 h 725"/>
                <a:gd name="T26" fmla="*/ 28 w 803"/>
                <a:gd name="T27" fmla="*/ 626 h 725"/>
                <a:gd name="T28" fmla="*/ 40 w 803"/>
                <a:gd name="T29" fmla="*/ 606 h 725"/>
                <a:gd name="T30" fmla="*/ 20 w 803"/>
                <a:gd name="T31" fmla="*/ 578 h 725"/>
                <a:gd name="T32" fmla="*/ 33 w 803"/>
                <a:gd name="T33" fmla="*/ 545 h 725"/>
                <a:gd name="T34" fmla="*/ 16 w 803"/>
                <a:gd name="T35" fmla="*/ 410 h 725"/>
                <a:gd name="T36" fmla="*/ 0 w 803"/>
                <a:gd name="T37" fmla="*/ 334 h 725"/>
                <a:gd name="T38" fmla="*/ 12 w 803"/>
                <a:gd name="T39" fmla="*/ 314 h 725"/>
                <a:gd name="T40" fmla="*/ 0 w 803"/>
                <a:gd name="T41" fmla="*/ 215 h 725"/>
                <a:gd name="T42" fmla="*/ 94 w 803"/>
                <a:gd name="T43" fmla="*/ 188 h 725"/>
                <a:gd name="T44" fmla="*/ 204 w 803"/>
                <a:gd name="T45" fmla="*/ 172 h 725"/>
                <a:gd name="T46" fmla="*/ 303 w 803"/>
                <a:gd name="T47" fmla="*/ 162 h 725"/>
                <a:gd name="T48" fmla="*/ 449 w 803"/>
                <a:gd name="T49" fmla="*/ 89 h 725"/>
                <a:gd name="T50" fmla="*/ 564 w 803"/>
                <a:gd name="T51" fmla="*/ 109 h 725"/>
                <a:gd name="T52" fmla="*/ 663 w 803"/>
                <a:gd name="T53" fmla="*/ 0 h 725"/>
                <a:gd name="T54" fmla="*/ 652 w 803"/>
                <a:gd name="T55" fmla="*/ 31 h 725"/>
                <a:gd name="T56" fmla="*/ 704 w 803"/>
                <a:gd name="T57" fmla="*/ 99 h 725"/>
                <a:gd name="T58" fmla="*/ 678 w 803"/>
                <a:gd name="T59" fmla="*/ 182 h 725"/>
                <a:gd name="T60" fmla="*/ 731 w 803"/>
                <a:gd name="T61" fmla="*/ 182 h 725"/>
                <a:gd name="T62" fmla="*/ 757 w 803"/>
                <a:gd name="T63" fmla="*/ 229 h 725"/>
                <a:gd name="T64" fmla="*/ 803 w 803"/>
                <a:gd name="T65" fmla="*/ 27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3" h="725">
                  <a:moveTo>
                    <a:pt x="803" y="271"/>
                  </a:moveTo>
                  <a:cubicBezTo>
                    <a:pt x="798" y="271"/>
                    <a:pt x="798" y="271"/>
                    <a:pt x="798" y="271"/>
                  </a:cubicBezTo>
                  <a:cubicBezTo>
                    <a:pt x="772" y="313"/>
                    <a:pt x="772" y="313"/>
                    <a:pt x="772" y="313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31" y="407"/>
                    <a:pt x="731" y="407"/>
                    <a:pt x="731" y="407"/>
                  </a:cubicBezTo>
                  <a:cubicBezTo>
                    <a:pt x="710" y="428"/>
                    <a:pt x="710" y="428"/>
                    <a:pt x="710" y="428"/>
                  </a:cubicBezTo>
                  <a:cubicBezTo>
                    <a:pt x="668" y="391"/>
                    <a:pt x="668" y="391"/>
                    <a:pt x="668" y="391"/>
                  </a:cubicBezTo>
                  <a:cubicBezTo>
                    <a:pt x="642" y="402"/>
                    <a:pt x="642" y="402"/>
                    <a:pt x="642" y="402"/>
                  </a:cubicBezTo>
                  <a:cubicBezTo>
                    <a:pt x="647" y="469"/>
                    <a:pt x="647" y="469"/>
                    <a:pt x="647" y="469"/>
                  </a:cubicBezTo>
                  <a:cubicBezTo>
                    <a:pt x="636" y="503"/>
                    <a:pt x="636" y="503"/>
                    <a:pt x="636" y="503"/>
                  </a:cubicBezTo>
                  <a:cubicBezTo>
                    <a:pt x="616" y="561"/>
                    <a:pt x="616" y="561"/>
                    <a:pt x="616" y="561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444" y="610"/>
                    <a:pt x="444" y="610"/>
                    <a:pt x="444" y="610"/>
                  </a:cubicBezTo>
                  <a:cubicBezTo>
                    <a:pt x="438" y="678"/>
                    <a:pt x="438" y="678"/>
                    <a:pt x="438" y="678"/>
                  </a:cubicBezTo>
                  <a:cubicBezTo>
                    <a:pt x="376" y="683"/>
                    <a:pt x="376" y="683"/>
                    <a:pt x="376" y="683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298" y="699"/>
                    <a:pt x="292" y="699"/>
                  </a:cubicBezTo>
                  <a:cubicBezTo>
                    <a:pt x="245" y="699"/>
                    <a:pt x="245" y="699"/>
                    <a:pt x="245" y="699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57" y="647"/>
                    <a:pt x="157" y="647"/>
                    <a:pt x="157" y="647"/>
                  </a:cubicBezTo>
                  <a:cubicBezTo>
                    <a:pt x="146" y="673"/>
                    <a:pt x="146" y="673"/>
                    <a:pt x="146" y="673"/>
                  </a:cubicBezTo>
                  <a:cubicBezTo>
                    <a:pt x="131" y="725"/>
                    <a:pt x="131" y="725"/>
                    <a:pt x="131" y="725"/>
                  </a:cubicBezTo>
                  <a:cubicBezTo>
                    <a:pt x="94" y="725"/>
                    <a:pt x="94" y="725"/>
                    <a:pt x="94" y="725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0" y="606"/>
                    <a:pt x="40" y="606"/>
                    <a:pt x="40" y="606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32" y="554"/>
                    <a:pt x="32" y="554"/>
                    <a:pt x="32" y="554"/>
                  </a:cubicBezTo>
                  <a:cubicBezTo>
                    <a:pt x="33" y="545"/>
                    <a:pt x="33" y="545"/>
                    <a:pt x="33" y="545"/>
                  </a:cubicBezTo>
                  <a:cubicBezTo>
                    <a:pt x="36" y="426"/>
                    <a:pt x="36" y="426"/>
                    <a:pt x="36" y="426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86" y="162"/>
                    <a:pt x="391" y="156"/>
                  </a:cubicBezTo>
                  <a:cubicBezTo>
                    <a:pt x="397" y="151"/>
                    <a:pt x="449" y="89"/>
                    <a:pt x="449" y="89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635" y="2"/>
                    <a:pt x="635" y="2"/>
                    <a:pt x="635" y="2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8" y="10"/>
                    <a:pt x="678" y="10"/>
                    <a:pt x="678" y="10"/>
                  </a:cubicBezTo>
                  <a:cubicBezTo>
                    <a:pt x="652" y="31"/>
                    <a:pt x="652" y="31"/>
                    <a:pt x="652" y="31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704" y="99"/>
                    <a:pt x="704" y="99"/>
                    <a:pt x="704" y="99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678" y="182"/>
                    <a:pt x="678" y="182"/>
                    <a:pt x="678" y="182"/>
                  </a:cubicBezTo>
                  <a:cubicBezTo>
                    <a:pt x="678" y="182"/>
                    <a:pt x="704" y="198"/>
                    <a:pt x="715" y="198"/>
                  </a:cubicBezTo>
                  <a:cubicBezTo>
                    <a:pt x="725" y="198"/>
                    <a:pt x="731" y="182"/>
                    <a:pt x="731" y="182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57" y="229"/>
                    <a:pt x="757" y="229"/>
                    <a:pt x="757" y="229"/>
                  </a:cubicBezTo>
                  <a:cubicBezTo>
                    <a:pt x="793" y="235"/>
                    <a:pt x="793" y="235"/>
                    <a:pt x="793" y="235"/>
                  </a:cubicBezTo>
                  <a:lnTo>
                    <a:pt x="803" y="271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" name="เพชรบุรี">
              <a:extLst>
                <a:ext uri="{FF2B5EF4-FFF2-40B4-BE49-F238E27FC236}">
                  <a16:creationId xmlns:a16="http://schemas.microsoft.com/office/drawing/2014/main" id="{BAC356E7-860B-68FD-B2BC-00AC5AD86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82" y="3207832"/>
              <a:ext cx="362113" cy="285301"/>
            </a:xfrm>
            <a:custGeom>
              <a:avLst/>
              <a:gdLst>
                <a:gd name="T0" fmla="*/ 836 w 884"/>
                <a:gd name="T1" fmla="*/ 341 h 699"/>
                <a:gd name="T2" fmla="*/ 810 w 884"/>
                <a:gd name="T3" fmla="*/ 443 h 699"/>
                <a:gd name="T4" fmla="*/ 766 w 884"/>
                <a:gd name="T5" fmla="*/ 615 h 699"/>
                <a:gd name="T6" fmla="*/ 712 w 884"/>
                <a:gd name="T7" fmla="*/ 641 h 699"/>
                <a:gd name="T8" fmla="*/ 650 w 884"/>
                <a:gd name="T9" fmla="*/ 647 h 699"/>
                <a:gd name="T10" fmla="*/ 540 w 884"/>
                <a:gd name="T11" fmla="*/ 667 h 699"/>
                <a:gd name="T12" fmla="*/ 472 w 884"/>
                <a:gd name="T13" fmla="*/ 631 h 699"/>
                <a:gd name="T14" fmla="*/ 420 w 884"/>
                <a:gd name="T15" fmla="*/ 693 h 699"/>
                <a:gd name="T16" fmla="*/ 347 w 884"/>
                <a:gd name="T17" fmla="*/ 678 h 699"/>
                <a:gd name="T18" fmla="*/ 300 w 884"/>
                <a:gd name="T19" fmla="*/ 685 h 699"/>
                <a:gd name="T20" fmla="*/ 252 w 884"/>
                <a:gd name="T21" fmla="*/ 657 h 699"/>
                <a:gd name="T22" fmla="*/ 200 w 884"/>
                <a:gd name="T23" fmla="*/ 601 h 699"/>
                <a:gd name="T24" fmla="*/ 164 w 884"/>
                <a:gd name="T25" fmla="*/ 561 h 699"/>
                <a:gd name="T26" fmla="*/ 112 w 884"/>
                <a:gd name="T27" fmla="*/ 465 h 699"/>
                <a:gd name="T28" fmla="*/ 80 w 884"/>
                <a:gd name="T29" fmla="*/ 389 h 699"/>
                <a:gd name="T30" fmla="*/ 84 w 884"/>
                <a:gd name="T31" fmla="*/ 349 h 699"/>
                <a:gd name="T32" fmla="*/ 0 w 884"/>
                <a:gd name="T33" fmla="*/ 237 h 699"/>
                <a:gd name="T34" fmla="*/ 28 w 884"/>
                <a:gd name="T35" fmla="*/ 153 h 699"/>
                <a:gd name="T36" fmla="*/ 36 w 884"/>
                <a:gd name="T37" fmla="*/ 121 h 699"/>
                <a:gd name="T38" fmla="*/ 80 w 884"/>
                <a:gd name="T39" fmla="*/ 133 h 699"/>
                <a:gd name="T40" fmla="*/ 112 w 884"/>
                <a:gd name="T41" fmla="*/ 125 h 699"/>
                <a:gd name="T42" fmla="*/ 191 w 884"/>
                <a:gd name="T43" fmla="*/ 172 h 699"/>
                <a:gd name="T44" fmla="*/ 217 w 884"/>
                <a:gd name="T45" fmla="*/ 94 h 699"/>
                <a:gd name="T46" fmla="*/ 305 w 884"/>
                <a:gd name="T47" fmla="*/ 146 h 699"/>
                <a:gd name="T48" fmla="*/ 389 w 884"/>
                <a:gd name="T49" fmla="*/ 120 h 699"/>
                <a:gd name="T50" fmla="*/ 498 w 884"/>
                <a:gd name="T51" fmla="*/ 125 h 699"/>
                <a:gd name="T52" fmla="*/ 577 w 884"/>
                <a:gd name="T53" fmla="*/ 0 h 699"/>
                <a:gd name="T54" fmla="*/ 676 w 884"/>
                <a:gd name="T55" fmla="*/ 10 h 699"/>
                <a:gd name="T56" fmla="*/ 702 w 884"/>
                <a:gd name="T57" fmla="*/ 94 h 699"/>
                <a:gd name="T58" fmla="*/ 761 w 884"/>
                <a:gd name="T59" fmla="*/ 40 h 699"/>
                <a:gd name="T60" fmla="*/ 820 w 884"/>
                <a:gd name="T61" fmla="*/ 149 h 699"/>
                <a:gd name="T62" fmla="*/ 848 w 884"/>
                <a:gd name="T63" fmla="*/ 23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4" h="699">
                  <a:moveTo>
                    <a:pt x="884" y="277"/>
                  </a:moveTo>
                  <a:cubicBezTo>
                    <a:pt x="836" y="341"/>
                    <a:pt x="836" y="341"/>
                    <a:pt x="836" y="341"/>
                  </a:cubicBezTo>
                  <a:cubicBezTo>
                    <a:pt x="832" y="393"/>
                    <a:pt x="832" y="393"/>
                    <a:pt x="832" y="393"/>
                  </a:cubicBezTo>
                  <a:cubicBezTo>
                    <a:pt x="810" y="443"/>
                    <a:pt x="810" y="443"/>
                    <a:pt x="810" y="443"/>
                  </a:cubicBezTo>
                  <a:cubicBezTo>
                    <a:pt x="760" y="557"/>
                    <a:pt x="760" y="557"/>
                    <a:pt x="760" y="557"/>
                  </a:cubicBezTo>
                  <a:cubicBezTo>
                    <a:pt x="766" y="615"/>
                    <a:pt x="766" y="615"/>
                    <a:pt x="766" y="615"/>
                  </a:cubicBezTo>
                  <a:cubicBezTo>
                    <a:pt x="769" y="637"/>
                    <a:pt x="769" y="637"/>
                    <a:pt x="769" y="637"/>
                  </a:cubicBezTo>
                  <a:cubicBezTo>
                    <a:pt x="712" y="641"/>
                    <a:pt x="712" y="641"/>
                    <a:pt x="712" y="641"/>
                  </a:cubicBezTo>
                  <a:cubicBezTo>
                    <a:pt x="691" y="657"/>
                    <a:pt x="691" y="657"/>
                    <a:pt x="691" y="657"/>
                  </a:cubicBezTo>
                  <a:cubicBezTo>
                    <a:pt x="650" y="647"/>
                    <a:pt x="650" y="647"/>
                    <a:pt x="650" y="647"/>
                  </a:cubicBezTo>
                  <a:cubicBezTo>
                    <a:pt x="577" y="657"/>
                    <a:pt x="577" y="657"/>
                    <a:pt x="577" y="657"/>
                  </a:cubicBezTo>
                  <a:cubicBezTo>
                    <a:pt x="540" y="667"/>
                    <a:pt x="540" y="667"/>
                    <a:pt x="540" y="667"/>
                  </a:cubicBezTo>
                  <a:cubicBezTo>
                    <a:pt x="498" y="631"/>
                    <a:pt x="498" y="631"/>
                    <a:pt x="498" y="631"/>
                  </a:cubicBezTo>
                  <a:cubicBezTo>
                    <a:pt x="472" y="631"/>
                    <a:pt x="472" y="631"/>
                    <a:pt x="472" y="631"/>
                  </a:cubicBezTo>
                  <a:cubicBezTo>
                    <a:pt x="462" y="683"/>
                    <a:pt x="462" y="683"/>
                    <a:pt x="462" y="683"/>
                  </a:cubicBezTo>
                  <a:cubicBezTo>
                    <a:pt x="420" y="693"/>
                    <a:pt x="420" y="693"/>
                    <a:pt x="420" y="693"/>
                  </a:cubicBezTo>
                  <a:cubicBezTo>
                    <a:pt x="368" y="699"/>
                    <a:pt x="368" y="699"/>
                    <a:pt x="368" y="699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00" y="686"/>
                    <a:pt x="300" y="686"/>
                    <a:pt x="300" y="686"/>
                  </a:cubicBezTo>
                  <a:cubicBezTo>
                    <a:pt x="300" y="685"/>
                    <a:pt x="300" y="685"/>
                    <a:pt x="300" y="685"/>
                  </a:cubicBezTo>
                  <a:cubicBezTo>
                    <a:pt x="284" y="657"/>
                    <a:pt x="284" y="657"/>
                    <a:pt x="284" y="657"/>
                  </a:cubicBezTo>
                  <a:cubicBezTo>
                    <a:pt x="252" y="657"/>
                    <a:pt x="252" y="657"/>
                    <a:pt x="252" y="657"/>
                  </a:cubicBezTo>
                  <a:cubicBezTo>
                    <a:pt x="239" y="642"/>
                    <a:pt x="239" y="642"/>
                    <a:pt x="239" y="642"/>
                  </a:cubicBezTo>
                  <a:cubicBezTo>
                    <a:pt x="200" y="601"/>
                    <a:pt x="200" y="601"/>
                    <a:pt x="200" y="601"/>
                  </a:cubicBezTo>
                  <a:cubicBezTo>
                    <a:pt x="168" y="601"/>
                    <a:pt x="168" y="601"/>
                    <a:pt x="168" y="60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80" y="389"/>
                    <a:pt x="80" y="389"/>
                    <a:pt x="80" y="389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91" y="172"/>
                    <a:pt x="191" y="172"/>
                    <a:pt x="191" y="172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8" y="146"/>
                    <a:pt x="389" y="120"/>
                    <a:pt x="389" y="12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98" y="125"/>
                    <a:pt x="498" y="125"/>
                    <a:pt x="498" y="125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76" y="8"/>
                    <a:pt x="676" y="8"/>
                    <a:pt x="676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99"/>
                    <a:pt x="702" y="94"/>
                    <a:pt x="702" y="94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61" y="40"/>
                    <a:pt x="761" y="40"/>
                    <a:pt x="761" y="40"/>
                  </a:cubicBezTo>
                  <a:cubicBezTo>
                    <a:pt x="764" y="73"/>
                    <a:pt x="764" y="73"/>
                    <a:pt x="764" y="73"/>
                  </a:cubicBezTo>
                  <a:cubicBezTo>
                    <a:pt x="820" y="149"/>
                    <a:pt x="820" y="149"/>
                    <a:pt x="820" y="149"/>
                  </a:cubicBezTo>
                  <a:cubicBezTo>
                    <a:pt x="852" y="161"/>
                    <a:pt x="852" y="161"/>
                    <a:pt x="852" y="161"/>
                  </a:cubicBezTo>
                  <a:cubicBezTo>
                    <a:pt x="852" y="161"/>
                    <a:pt x="844" y="229"/>
                    <a:pt x="848" y="233"/>
                  </a:cubicBezTo>
                  <a:cubicBezTo>
                    <a:pt x="852" y="237"/>
                    <a:pt x="884" y="277"/>
                    <a:pt x="884" y="277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" name="ประจวบคีรีขันธ์">
              <a:extLst>
                <a:ext uri="{FF2B5EF4-FFF2-40B4-BE49-F238E27FC236}">
                  <a16:creationId xmlns:a16="http://schemas.microsoft.com/office/drawing/2014/main" id="{2175A6CF-C7D1-95D8-0951-AC245685A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14" y="3465701"/>
              <a:ext cx="309077" cy="609009"/>
            </a:xfrm>
            <a:custGeom>
              <a:avLst/>
              <a:gdLst>
                <a:gd name="T0" fmla="*/ 706 w 758"/>
                <a:gd name="T1" fmla="*/ 438 h 1492"/>
                <a:gd name="T2" fmla="*/ 598 w 758"/>
                <a:gd name="T3" fmla="*/ 578 h 1492"/>
                <a:gd name="T4" fmla="*/ 594 w 758"/>
                <a:gd name="T5" fmla="*/ 706 h 1492"/>
                <a:gd name="T6" fmla="*/ 562 w 758"/>
                <a:gd name="T7" fmla="*/ 778 h 1492"/>
                <a:gd name="T8" fmla="*/ 354 w 758"/>
                <a:gd name="T9" fmla="*/ 1158 h 1492"/>
                <a:gd name="T10" fmla="*/ 354 w 758"/>
                <a:gd name="T11" fmla="*/ 1258 h 1492"/>
                <a:gd name="T12" fmla="*/ 290 w 758"/>
                <a:gd name="T13" fmla="*/ 1342 h 1492"/>
                <a:gd name="T14" fmla="*/ 304 w 758"/>
                <a:gd name="T15" fmla="*/ 1423 h 1492"/>
                <a:gd name="T16" fmla="*/ 213 w 758"/>
                <a:gd name="T17" fmla="*/ 1492 h 1492"/>
                <a:gd name="T18" fmla="*/ 104 w 758"/>
                <a:gd name="T19" fmla="*/ 1492 h 1492"/>
                <a:gd name="T20" fmla="*/ 0 w 758"/>
                <a:gd name="T21" fmla="*/ 1404 h 1492"/>
                <a:gd name="T22" fmla="*/ 22 w 758"/>
                <a:gd name="T23" fmla="*/ 1362 h 1492"/>
                <a:gd name="T24" fmla="*/ 66 w 758"/>
                <a:gd name="T25" fmla="*/ 1306 h 1492"/>
                <a:gd name="T26" fmla="*/ 94 w 758"/>
                <a:gd name="T27" fmla="*/ 1242 h 1492"/>
                <a:gd name="T28" fmla="*/ 146 w 758"/>
                <a:gd name="T29" fmla="*/ 1142 h 1492"/>
                <a:gd name="T30" fmla="*/ 210 w 758"/>
                <a:gd name="T31" fmla="*/ 1030 h 1492"/>
                <a:gd name="T32" fmla="*/ 274 w 758"/>
                <a:gd name="T33" fmla="*/ 962 h 1492"/>
                <a:gd name="T34" fmla="*/ 310 w 758"/>
                <a:gd name="T35" fmla="*/ 874 h 1492"/>
                <a:gd name="T36" fmla="*/ 326 w 758"/>
                <a:gd name="T37" fmla="*/ 890 h 1492"/>
                <a:gd name="T38" fmla="*/ 390 w 758"/>
                <a:gd name="T39" fmla="*/ 810 h 1492"/>
                <a:gd name="T40" fmla="*/ 426 w 758"/>
                <a:gd name="T41" fmla="*/ 754 h 1492"/>
                <a:gd name="T42" fmla="*/ 398 w 758"/>
                <a:gd name="T43" fmla="*/ 690 h 1492"/>
                <a:gd name="T44" fmla="*/ 378 w 758"/>
                <a:gd name="T45" fmla="*/ 658 h 1492"/>
                <a:gd name="T46" fmla="*/ 334 w 758"/>
                <a:gd name="T47" fmla="*/ 538 h 1492"/>
                <a:gd name="T48" fmla="*/ 362 w 758"/>
                <a:gd name="T49" fmla="*/ 434 h 1492"/>
                <a:gd name="T50" fmla="*/ 278 w 758"/>
                <a:gd name="T51" fmla="*/ 438 h 1492"/>
                <a:gd name="T52" fmla="*/ 298 w 758"/>
                <a:gd name="T53" fmla="*/ 382 h 1492"/>
                <a:gd name="T54" fmla="*/ 278 w 758"/>
                <a:gd name="T55" fmla="*/ 322 h 1492"/>
                <a:gd name="T56" fmla="*/ 242 w 758"/>
                <a:gd name="T57" fmla="*/ 250 h 1492"/>
                <a:gd name="T58" fmla="*/ 214 w 758"/>
                <a:gd name="T59" fmla="*/ 146 h 1492"/>
                <a:gd name="T60" fmla="*/ 234 w 758"/>
                <a:gd name="T61" fmla="*/ 78 h 1492"/>
                <a:gd name="T62" fmla="*/ 281 w 758"/>
                <a:gd name="T63" fmla="*/ 47 h 1492"/>
                <a:gd name="T64" fmla="*/ 354 w 758"/>
                <a:gd name="T65" fmla="*/ 62 h 1492"/>
                <a:gd name="T66" fmla="*/ 406 w 758"/>
                <a:gd name="T67" fmla="*/ 0 h 1492"/>
                <a:gd name="T68" fmla="*/ 474 w 758"/>
                <a:gd name="T69" fmla="*/ 36 h 1492"/>
                <a:gd name="T70" fmla="*/ 584 w 758"/>
                <a:gd name="T71" fmla="*/ 16 h 1492"/>
                <a:gd name="T72" fmla="*/ 646 w 758"/>
                <a:gd name="T73" fmla="*/ 10 h 1492"/>
                <a:gd name="T74" fmla="*/ 730 w 758"/>
                <a:gd name="T75" fmla="*/ 234 h 1492"/>
                <a:gd name="T76" fmla="*/ 758 w 758"/>
                <a:gd name="T77" fmla="*/ 39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8" h="1492">
                  <a:moveTo>
                    <a:pt x="758" y="398"/>
                  </a:moveTo>
                  <a:cubicBezTo>
                    <a:pt x="706" y="438"/>
                    <a:pt x="706" y="438"/>
                    <a:pt x="706" y="438"/>
                  </a:cubicBezTo>
                  <a:cubicBezTo>
                    <a:pt x="690" y="494"/>
                    <a:pt x="690" y="494"/>
                    <a:pt x="690" y="494"/>
                  </a:cubicBezTo>
                  <a:cubicBezTo>
                    <a:pt x="598" y="578"/>
                    <a:pt x="598" y="578"/>
                    <a:pt x="598" y="578"/>
                  </a:cubicBezTo>
                  <a:cubicBezTo>
                    <a:pt x="574" y="654"/>
                    <a:pt x="574" y="654"/>
                    <a:pt x="574" y="654"/>
                  </a:cubicBezTo>
                  <a:cubicBezTo>
                    <a:pt x="594" y="706"/>
                    <a:pt x="594" y="706"/>
                    <a:pt x="594" y="706"/>
                  </a:cubicBezTo>
                  <a:cubicBezTo>
                    <a:pt x="566" y="726"/>
                    <a:pt x="566" y="726"/>
                    <a:pt x="566" y="726"/>
                  </a:cubicBezTo>
                  <a:cubicBezTo>
                    <a:pt x="562" y="778"/>
                    <a:pt x="562" y="778"/>
                    <a:pt x="562" y="778"/>
                  </a:cubicBezTo>
                  <a:cubicBezTo>
                    <a:pt x="562" y="778"/>
                    <a:pt x="506" y="842"/>
                    <a:pt x="498" y="846"/>
                  </a:cubicBezTo>
                  <a:cubicBezTo>
                    <a:pt x="490" y="850"/>
                    <a:pt x="354" y="1158"/>
                    <a:pt x="354" y="1158"/>
                  </a:cubicBezTo>
                  <a:cubicBezTo>
                    <a:pt x="362" y="1210"/>
                    <a:pt x="362" y="1210"/>
                    <a:pt x="362" y="1210"/>
                  </a:cubicBezTo>
                  <a:cubicBezTo>
                    <a:pt x="362" y="1210"/>
                    <a:pt x="354" y="1254"/>
                    <a:pt x="354" y="1258"/>
                  </a:cubicBezTo>
                  <a:cubicBezTo>
                    <a:pt x="354" y="1262"/>
                    <a:pt x="290" y="1310"/>
                    <a:pt x="290" y="1310"/>
                  </a:cubicBezTo>
                  <a:cubicBezTo>
                    <a:pt x="290" y="1342"/>
                    <a:pt x="290" y="1342"/>
                    <a:pt x="290" y="1342"/>
                  </a:cubicBezTo>
                  <a:cubicBezTo>
                    <a:pt x="306" y="1358"/>
                    <a:pt x="306" y="1358"/>
                    <a:pt x="306" y="1358"/>
                  </a:cubicBezTo>
                  <a:cubicBezTo>
                    <a:pt x="304" y="1423"/>
                    <a:pt x="304" y="1423"/>
                    <a:pt x="304" y="1423"/>
                  </a:cubicBezTo>
                  <a:cubicBezTo>
                    <a:pt x="255" y="1476"/>
                    <a:pt x="255" y="1476"/>
                    <a:pt x="255" y="1476"/>
                  </a:cubicBezTo>
                  <a:cubicBezTo>
                    <a:pt x="213" y="1492"/>
                    <a:pt x="213" y="1492"/>
                    <a:pt x="213" y="1492"/>
                  </a:cubicBezTo>
                  <a:cubicBezTo>
                    <a:pt x="182" y="1476"/>
                    <a:pt x="182" y="1476"/>
                    <a:pt x="182" y="1476"/>
                  </a:cubicBezTo>
                  <a:cubicBezTo>
                    <a:pt x="104" y="1492"/>
                    <a:pt x="104" y="1492"/>
                    <a:pt x="104" y="1492"/>
                  </a:cubicBezTo>
                  <a:cubicBezTo>
                    <a:pt x="104" y="1492"/>
                    <a:pt x="0" y="1439"/>
                    <a:pt x="0" y="1434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18" y="1394"/>
                    <a:pt x="18" y="1394"/>
                    <a:pt x="18" y="1394"/>
                  </a:cubicBezTo>
                  <a:cubicBezTo>
                    <a:pt x="22" y="1362"/>
                    <a:pt x="22" y="1362"/>
                    <a:pt x="22" y="1362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66" y="1306"/>
                    <a:pt x="66" y="1306"/>
                    <a:pt x="66" y="1306"/>
                  </a:cubicBezTo>
                  <a:cubicBezTo>
                    <a:pt x="94" y="1278"/>
                    <a:pt x="94" y="1278"/>
                    <a:pt x="94" y="1278"/>
                  </a:cubicBezTo>
                  <a:cubicBezTo>
                    <a:pt x="94" y="1242"/>
                    <a:pt x="94" y="1242"/>
                    <a:pt x="94" y="1242"/>
                  </a:cubicBezTo>
                  <a:cubicBezTo>
                    <a:pt x="150" y="1186"/>
                    <a:pt x="150" y="1186"/>
                    <a:pt x="150" y="1186"/>
                  </a:cubicBezTo>
                  <a:cubicBezTo>
                    <a:pt x="146" y="1142"/>
                    <a:pt x="146" y="1142"/>
                    <a:pt x="146" y="1142"/>
                  </a:cubicBezTo>
                  <a:cubicBezTo>
                    <a:pt x="218" y="1094"/>
                    <a:pt x="218" y="1094"/>
                    <a:pt x="218" y="1094"/>
                  </a:cubicBezTo>
                  <a:cubicBezTo>
                    <a:pt x="210" y="1030"/>
                    <a:pt x="210" y="1030"/>
                    <a:pt x="210" y="1030"/>
                  </a:cubicBezTo>
                  <a:cubicBezTo>
                    <a:pt x="254" y="1014"/>
                    <a:pt x="254" y="1014"/>
                    <a:pt x="254" y="1014"/>
                  </a:cubicBezTo>
                  <a:cubicBezTo>
                    <a:pt x="274" y="962"/>
                    <a:pt x="274" y="962"/>
                    <a:pt x="274" y="962"/>
                  </a:cubicBezTo>
                  <a:cubicBezTo>
                    <a:pt x="274" y="898"/>
                    <a:pt x="274" y="898"/>
                    <a:pt x="274" y="898"/>
                  </a:cubicBezTo>
                  <a:cubicBezTo>
                    <a:pt x="310" y="874"/>
                    <a:pt x="310" y="874"/>
                    <a:pt x="310" y="874"/>
                  </a:cubicBezTo>
                  <a:cubicBezTo>
                    <a:pt x="322" y="874"/>
                    <a:pt x="322" y="874"/>
                    <a:pt x="322" y="87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58" y="882"/>
                    <a:pt x="358" y="882"/>
                    <a:pt x="358" y="882"/>
                  </a:cubicBezTo>
                  <a:cubicBezTo>
                    <a:pt x="390" y="810"/>
                    <a:pt x="390" y="810"/>
                    <a:pt x="390" y="810"/>
                  </a:cubicBezTo>
                  <a:cubicBezTo>
                    <a:pt x="426" y="794"/>
                    <a:pt x="426" y="794"/>
                    <a:pt x="426" y="794"/>
                  </a:cubicBezTo>
                  <a:cubicBezTo>
                    <a:pt x="426" y="754"/>
                    <a:pt x="426" y="754"/>
                    <a:pt x="426" y="754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398" y="690"/>
                    <a:pt x="398" y="690"/>
                    <a:pt x="398" y="690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78" y="658"/>
                    <a:pt x="378" y="658"/>
                    <a:pt x="378" y="658"/>
                  </a:cubicBezTo>
                  <a:cubicBezTo>
                    <a:pt x="378" y="558"/>
                    <a:pt x="378" y="558"/>
                    <a:pt x="378" y="558"/>
                  </a:cubicBezTo>
                  <a:cubicBezTo>
                    <a:pt x="334" y="538"/>
                    <a:pt x="334" y="538"/>
                    <a:pt x="334" y="538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62" y="434"/>
                    <a:pt x="362" y="434"/>
                    <a:pt x="362" y="434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82" y="410"/>
                    <a:pt x="282" y="410"/>
                    <a:pt x="282" y="410"/>
                  </a:cubicBezTo>
                  <a:cubicBezTo>
                    <a:pt x="298" y="382"/>
                    <a:pt x="298" y="382"/>
                    <a:pt x="298" y="382"/>
                  </a:cubicBezTo>
                  <a:cubicBezTo>
                    <a:pt x="278" y="358"/>
                    <a:pt x="278" y="358"/>
                    <a:pt x="278" y="358"/>
                  </a:cubicBezTo>
                  <a:cubicBezTo>
                    <a:pt x="278" y="322"/>
                    <a:pt x="278" y="322"/>
                    <a:pt x="278" y="322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50" y="198"/>
                    <a:pt x="250" y="198"/>
                    <a:pt x="250" y="19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84" y="16"/>
                    <a:pt x="584" y="16"/>
                    <a:pt x="584" y="16"/>
                  </a:cubicBezTo>
                  <a:cubicBezTo>
                    <a:pt x="625" y="26"/>
                    <a:pt x="625" y="26"/>
                    <a:pt x="625" y="26"/>
                  </a:cubicBezTo>
                  <a:cubicBezTo>
                    <a:pt x="646" y="10"/>
                    <a:pt x="646" y="10"/>
                    <a:pt x="646" y="10"/>
                  </a:cubicBezTo>
                  <a:cubicBezTo>
                    <a:pt x="703" y="6"/>
                    <a:pt x="703" y="6"/>
                    <a:pt x="703" y="6"/>
                  </a:cubicBezTo>
                  <a:cubicBezTo>
                    <a:pt x="730" y="234"/>
                    <a:pt x="730" y="234"/>
                    <a:pt x="730" y="234"/>
                  </a:cubicBezTo>
                  <a:cubicBezTo>
                    <a:pt x="730" y="354"/>
                    <a:pt x="730" y="354"/>
                    <a:pt x="730" y="354"/>
                  </a:cubicBezTo>
                  <a:lnTo>
                    <a:pt x="758" y="398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" name="ตาก">
              <a:extLst>
                <a:ext uri="{FF2B5EF4-FFF2-40B4-BE49-F238E27FC236}">
                  <a16:creationId xmlns:a16="http://schemas.microsoft.com/office/drawing/2014/main" id="{3D67C239-D4C0-A36F-4575-E9FC842AC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77" y="1514313"/>
              <a:ext cx="630955" cy="1020500"/>
            </a:xfrm>
            <a:custGeom>
              <a:avLst/>
              <a:gdLst>
                <a:gd name="T0" fmla="*/ 1513 w 1539"/>
                <a:gd name="T1" fmla="*/ 913 h 2499"/>
                <a:gd name="T2" fmla="*/ 1388 w 1539"/>
                <a:gd name="T3" fmla="*/ 965 h 2499"/>
                <a:gd name="T4" fmla="*/ 1325 w 1539"/>
                <a:gd name="T5" fmla="*/ 1132 h 2499"/>
                <a:gd name="T6" fmla="*/ 1211 w 1539"/>
                <a:gd name="T7" fmla="*/ 1283 h 2499"/>
                <a:gd name="T8" fmla="*/ 1101 w 1539"/>
                <a:gd name="T9" fmla="*/ 1273 h 2499"/>
                <a:gd name="T10" fmla="*/ 1122 w 1539"/>
                <a:gd name="T11" fmla="*/ 1362 h 2499"/>
                <a:gd name="T12" fmla="*/ 1179 w 1539"/>
                <a:gd name="T13" fmla="*/ 1523 h 2499"/>
                <a:gd name="T14" fmla="*/ 1211 w 1539"/>
                <a:gd name="T15" fmla="*/ 1659 h 2499"/>
                <a:gd name="T16" fmla="*/ 1188 w 1539"/>
                <a:gd name="T17" fmla="*/ 1806 h 2499"/>
                <a:gd name="T18" fmla="*/ 1231 w 1539"/>
                <a:gd name="T19" fmla="*/ 1904 h 2499"/>
                <a:gd name="T20" fmla="*/ 1200 w 1539"/>
                <a:gd name="T21" fmla="*/ 2081 h 2499"/>
                <a:gd name="T22" fmla="*/ 1179 w 1539"/>
                <a:gd name="T23" fmla="*/ 2175 h 2499"/>
                <a:gd name="T24" fmla="*/ 1143 w 1539"/>
                <a:gd name="T25" fmla="*/ 2316 h 2499"/>
                <a:gd name="T26" fmla="*/ 1112 w 1539"/>
                <a:gd name="T27" fmla="*/ 2499 h 2499"/>
                <a:gd name="T28" fmla="*/ 1002 w 1539"/>
                <a:gd name="T29" fmla="*/ 2353 h 2499"/>
                <a:gd name="T30" fmla="*/ 894 w 1539"/>
                <a:gd name="T31" fmla="*/ 2198 h 2499"/>
                <a:gd name="T32" fmla="*/ 799 w 1539"/>
                <a:gd name="T33" fmla="*/ 2061 h 2499"/>
                <a:gd name="T34" fmla="*/ 715 w 1539"/>
                <a:gd name="T35" fmla="*/ 2029 h 2499"/>
                <a:gd name="T36" fmla="*/ 764 w 1539"/>
                <a:gd name="T37" fmla="*/ 1827 h 2499"/>
                <a:gd name="T38" fmla="*/ 760 w 1539"/>
                <a:gd name="T39" fmla="*/ 1735 h 2499"/>
                <a:gd name="T40" fmla="*/ 768 w 1539"/>
                <a:gd name="T41" fmla="*/ 1683 h 2499"/>
                <a:gd name="T42" fmla="*/ 808 w 1539"/>
                <a:gd name="T43" fmla="*/ 1615 h 2499"/>
                <a:gd name="T44" fmla="*/ 936 w 1539"/>
                <a:gd name="T45" fmla="*/ 1623 h 2499"/>
                <a:gd name="T46" fmla="*/ 1028 w 1539"/>
                <a:gd name="T47" fmla="*/ 1479 h 2499"/>
                <a:gd name="T48" fmla="*/ 1028 w 1539"/>
                <a:gd name="T49" fmla="*/ 1399 h 2499"/>
                <a:gd name="T50" fmla="*/ 948 w 1539"/>
                <a:gd name="T51" fmla="*/ 1331 h 2499"/>
                <a:gd name="T52" fmla="*/ 848 w 1539"/>
                <a:gd name="T53" fmla="*/ 1471 h 2499"/>
                <a:gd name="T54" fmla="*/ 792 w 1539"/>
                <a:gd name="T55" fmla="*/ 1387 h 2499"/>
                <a:gd name="T56" fmla="*/ 804 w 1539"/>
                <a:gd name="T57" fmla="*/ 1295 h 2499"/>
                <a:gd name="T58" fmla="*/ 708 w 1539"/>
                <a:gd name="T59" fmla="*/ 1127 h 2499"/>
                <a:gd name="T60" fmla="*/ 636 w 1539"/>
                <a:gd name="T61" fmla="*/ 1059 h 2499"/>
                <a:gd name="T62" fmla="*/ 660 w 1539"/>
                <a:gd name="T63" fmla="*/ 939 h 2499"/>
                <a:gd name="T64" fmla="*/ 648 w 1539"/>
                <a:gd name="T65" fmla="*/ 839 h 2499"/>
                <a:gd name="T66" fmla="*/ 524 w 1539"/>
                <a:gd name="T67" fmla="*/ 751 h 2499"/>
                <a:gd name="T68" fmla="*/ 324 w 1539"/>
                <a:gd name="T69" fmla="*/ 507 h 2499"/>
                <a:gd name="T70" fmla="*/ 264 w 1539"/>
                <a:gd name="T71" fmla="*/ 403 h 2499"/>
                <a:gd name="T72" fmla="*/ 192 w 1539"/>
                <a:gd name="T73" fmla="*/ 323 h 2499"/>
                <a:gd name="T74" fmla="*/ 16 w 1539"/>
                <a:gd name="T75" fmla="*/ 131 h 2499"/>
                <a:gd name="T76" fmla="*/ 21 w 1539"/>
                <a:gd name="T77" fmla="*/ 63 h 2499"/>
                <a:gd name="T78" fmla="*/ 141 w 1539"/>
                <a:gd name="T79" fmla="*/ 37 h 2499"/>
                <a:gd name="T80" fmla="*/ 230 w 1539"/>
                <a:gd name="T81" fmla="*/ 73 h 2499"/>
                <a:gd name="T82" fmla="*/ 298 w 1539"/>
                <a:gd name="T83" fmla="*/ 209 h 2499"/>
                <a:gd name="T84" fmla="*/ 444 w 1539"/>
                <a:gd name="T85" fmla="*/ 272 h 2499"/>
                <a:gd name="T86" fmla="*/ 512 w 1539"/>
                <a:gd name="T87" fmla="*/ 402 h 2499"/>
                <a:gd name="T88" fmla="*/ 512 w 1539"/>
                <a:gd name="T89" fmla="*/ 459 h 2499"/>
                <a:gd name="T90" fmla="*/ 553 w 1539"/>
                <a:gd name="T91" fmla="*/ 564 h 2499"/>
                <a:gd name="T92" fmla="*/ 710 w 1539"/>
                <a:gd name="T93" fmla="*/ 532 h 2499"/>
                <a:gd name="T94" fmla="*/ 715 w 1539"/>
                <a:gd name="T95" fmla="*/ 402 h 2499"/>
                <a:gd name="T96" fmla="*/ 694 w 1539"/>
                <a:gd name="T97" fmla="*/ 199 h 2499"/>
                <a:gd name="T98" fmla="*/ 694 w 1539"/>
                <a:gd name="T99" fmla="*/ 42 h 2499"/>
                <a:gd name="T100" fmla="*/ 772 w 1539"/>
                <a:gd name="T101" fmla="*/ 73 h 2499"/>
                <a:gd name="T102" fmla="*/ 830 w 1539"/>
                <a:gd name="T103" fmla="*/ 58 h 2499"/>
                <a:gd name="T104" fmla="*/ 882 w 1539"/>
                <a:gd name="T105" fmla="*/ 141 h 2499"/>
                <a:gd name="T106" fmla="*/ 830 w 1539"/>
                <a:gd name="T107" fmla="*/ 183 h 2499"/>
                <a:gd name="T108" fmla="*/ 830 w 1539"/>
                <a:gd name="T109" fmla="*/ 386 h 2499"/>
                <a:gd name="T110" fmla="*/ 1002 w 1539"/>
                <a:gd name="T111" fmla="*/ 345 h 2499"/>
                <a:gd name="T112" fmla="*/ 1085 w 1539"/>
                <a:gd name="T113" fmla="*/ 360 h 2499"/>
                <a:gd name="T114" fmla="*/ 1231 w 1539"/>
                <a:gd name="T115" fmla="*/ 480 h 2499"/>
                <a:gd name="T116" fmla="*/ 1341 w 1539"/>
                <a:gd name="T117" fmla="*/ 423 h 2499"/>
                <a:gd name="T118" fmla="*/ 1392 w 1539"/>
                <a:gd name="T119" fmla="*/ 550 h 2499"/>
                <a:gd name="T120" fmla="*/ 1430 w 1539"/>
                <a:gd name="T121" fmla="*/ 710 h 2499"/>
                <a:gd name="T122" fmla="*/ 1492 w 1539"/>
                <a:gd name="T123" fmla="*/ 814 h 2499"/>
                <a:gd name="T124" fmla="*/ 1539 w 1539"/>
                <a:gd name="T125" fmla="*/ 871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9" h="2499">
                  <a:moveTo>
                    <a:pt x="1539" y="871"/>
                  </a:moveTo>
                  <a:cubicBezTo>
                    <a:pt x="1536" y="876"/>
                    <a:pt x="1536" y="876"/>
                    <a:pt x="1536" y="876"/>
                  </a:cubicBezTo>
                  <a:cubicBezTo>
                    <a:pt x="1513" y="913"/>
                    <a:pt x="1513" y="913"/>
                    <a:pt x="1513" y="913"/>
                  </a:cubicBezTo>
                  <a:cubicBezTo>
                    <a:pt x="1451" y="913"/>
                    <a:pt x="1451" y="913"/>
                    <a:pt x="1451" y="913"/>
                  </a:cubicBezTo>
                  <a:cubicBezTo>
                    <a:pt x="1445" y="965"/>
                    <a:pt x="1445" y="965"/>
                    <a:pt x="1445" y="965"/>
                  </a:cubicBezTo>
                  <a:cubicBezTo>
                    <a:pt x="1388" y="965"/>
                    <a:pt x="1388" y="965"/>
                    <a:pt x="1388" y="965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8" y="1033"/>
                    <a:pt x="1378" y="1033"/>
                    <a:pt x="1378" y="1033"/>
                  </a:cubicBezTo>
                  <a:cubicBezTo>
                    <a:pt x="1325" y="1132"/>
                    <a:pt x="1325" y="1132"/>
                    <a:pt x="1325" y="1132"/>
                  </a:cubicBezTo>
                  <a:cubicBezTo>
                    <a:pt x="1325" y="1221"/>
                    <a:pt x="1325" y="1221"/>
                    <a:pt x="1325" y="1221"/>
                  </a:cubicBezTo>
                  <a:cubicBezTo>
                    <a:pt x="1284" y="1221"/>
                    <a:pt x="1284" y="1221"/>
                    <a:pt x="1284" y="1221"/>
                  </a:cubicBezTo>
                  <a:cubicBezTo>
                    <a:pt x="1211" y="1283"/>
                    <a:pt x="1211" y="1283"/>
                    <a:pt x="1211" y="1283"/>
                  </a:cubicBezTo>
                  <a:cubicBezTo>
                    <a:pt x="1143" y="1283"/>
                    <a:pt x="1143" y="1283"/>
                    <a:pt x="1143" y="1283"/>
                  </a:cubicBezTo>
                  <a:cubicBezTo>
                    <a:pt x="1117" y="1263"/>
                    <a:pt x="1117" y="1263"/>
                    <a:pt x="1117" y="1263"/>
                  </a:cubicBezTo>
                  <a:cubicBezTo>
                    <a:pt x="1101" y="1273"/>
                    <a:pt x="1101" y="1273"/>
                    <a:pt x="1101" y="1273"/>
                  </a:cubicBezTo>
                  <a:cubicBezTo>
                    <a:pt x="1101" y="1294"/>
                    <a:pt x="1101" y="1294"/>
                    <a:pt x="1101" y="1294"/>
                  </a:cubicBezTo>
                  <a:cubicBezTo>
                    <a:pt x="1127" y="1325"/>
                    <a:pt x="1127" y="1325"/>
                    <a:pt x="1127" y="1325"/>
                  </a:cubicBezTo>
                  <a:cubicBezTo>
                    <a:pt x="1127" y="1325"/>
                    <a:pt x="1122" y="1356"/>
                    <a:pt x="1122" y="1362"/>
                  </a:cubicBezTo>
                  <a:cubicBezTo>
                    <a:pt x="1122" y="1367"/>
                    <a:pt x="1158" y="1383"/>
                    <a:pt x="1158" y="1383"/>
                  </a:cubicBezTo>
                  <a:cubicBezTo>
                    <a:pt x="1148" y="1471"/>
                    <a:pt x="1148" y="1471"/>
                    <a:pt x="1148" y="1471"/>
                  </a:cubicBezTo>
                  <a:cubicBezTo>
                    <a:pt x="1179" y="1523"/>
                    <a:pt x="1179" y="1523"/>
                    <a:pt x="1179" y="1523"/>
                  </a:cubicBezTo>
                  <a:cubicBezTo>
                    <a:pt x="1148" y="1586"/>
                    <a:pt x="1148" y="1586"/>
                    <a:pt x="1148" y="1586"/>
                  </a:cubicBezTo>
                  <a:cubicBezTo>
                    <a:pt x="1179" y="1596"/>
                    <a:pt x="1179" y="1596"/>
                    <a:pt x="1179" y="1596"/>
                  </a:cubicBezTo>
                  <a:cubicBezTo>
                    <a:pt x="1211" y="1659"/>
                    <a:pt x="1211" y="1659"/>
                    <a:pt x="1211" y="1659"/>
                  </a:cubicBezTo>
                  <a:cubicBezTo>
                    <a:pt x="1211" y="1659"/>
                    <a:pt x="1174" y="1742"/>
                    <a:pt x="1174" y="1748"/>
                  </a:cubicBezTo>
                  <a:cubicBezTo>
                    <a:pt x="1174" y="1753"/>
                    <a:pt x="1190" y="1784"/>
                    <a:pt x="1190" y="1784"/>
                  </a:cubicBezTo>
                  <a:cubicBezTo>
                    <a:pt x="1188" y="1806"/>
                    <a:pt x="1188" y="1806"/>
                    <a:pt x="1188" y="1806"/>
                  </a:cubicBezTo>
                  <a:cubicBezTo>
                    <a:pt x="1185" y="1858"/>
                    <a:pt x="1185" y="1858"/>
                    <a:pt x="1185" y="1858"/>
                  </a:cubicBezTo>
                  <a:cubicBezTo>
                    <a:pt x="1185" y="1862"/>
                    <a:pt x="1185" y="1862"/>
                    <a:pt x="1185" y="1862"/>
                  </a:cubicBezTo>
                  <a:cubicBezTo>
                    <a:pt x="1231" y="1904"/>
                    <a:pt x="1231" y="1904"/>
                    <a:pt x="1231" y="1904"/>
                  </a:cubicBezTo>
                  <a:cubicBezTo>
                    <a:pt x="1231" y="1977"/>
                    <a:pt x="1231" y="1977"/>
                    <a:pt x="1231" y="1977"/>
                  </a:cubicBezTo>
                  <a:cubicBezTo>
                    <a:pt x="1200" y="2008"/>
                    <a:pt x="1200" y="2008"/>
                    <a:pt x="1200" y="2008"/>
                  </a:cubicBezTo>
                  <a:cubicBezTo>
                    <a:pt x="1200" y="2081"/>
                    <a:pt x="1200" y="2081"/>
                    <a:pt x="1200" y="2081"/>
                  </a:cubicBezTo>
                  <a:cubicBezTo>
                    <a:pt x="1153" y="2107"/>
                    <a:pt x="1153" y="2107"/>
                    <a:pt x="1153" y="2107"/>
                  </a:cubicBezTo>
                  <a:cubicBezTo>
                    <a:pt x="1158" y="2139"/>
                    <a:pt x="1158" y="2139"/>
                    <a:pt x="1158" y="2139"/>
                  </a:cubicBezTo>
                  <a:cubicBezTo>
                    <a:pt x="1179" y="2175"/>
                    <a:pt x="1179" y="2175"/>
                    <a:pt x="1179" y="2175"/>
                  </a:cubicBezTo>
                  <a:cubicBezTo>
                    <a:pt x="1158" y="2207"/>
                    <a:pt x="1158" y="2207"/>
                    <a:pt x="1158" y="2207"/>
                  </a:cubicBezTo>
                  <a:cubicBezTo>
                    <a:pt x="1169" y="2274"/>
                    <a:pt x="1169" y="2274"/>
                    <a:pt x="1169" y="2274"/>
                  </a:cubicBezTo>
                  <a:cubicBezTo>
                    <a:pt x="1143" y="2316"/>
                    <a:pt x="1143" y="2316"/>
                    <a:pt x="1143" y="2316"/>
                  </a:cubicBezTo>
                  <a:cubicBezTo>
                    <a:pt x="1148" y="2363"/>
                    <a:pt x="1148" y="2363"/>
                    <a:pt x="1148" y="2363"/>
                  </a:cubicBezTo>
                  <a:cubicBezTo>
                    <a:pt x="1122" y="2400"/>
                    <a:pt x="1122" y="2400"/>
                    <a:pt x="1122" y="2400"/>
                  </a:cubicBezTo>
                  <a:cubicBezTo>
                    <a:pt x="1112" y="2499"/>
                    <a:pt x="1112" y="2499"/>
                    <a:pt x="1112" y="2499"/>
                  </a:cubicBezTo>
                  <a:cubicBezTo>
                    <a:pt x="1065" y="2410"/>
                    <a:pt x="1065" y="2410"/>
                    <a:pt x="1065" y="2410"/>
                  </a:cubicBezTo>
                  <a:cubicBezTo>
                    <a:pt x="1012" y="2394"/>
                    <a:pt x="1012" y="2394"/>
                    <a:pt x="1012" y="2394"/>
                  </a:cubicBezTo>
                  <a:cubicBezTo>
                    <a:pt x="1002" y="2353"/>
                    <a:pt x="1002" y="2353"/>
                    <a:pt x="1002" y="2353"/>
                  </a:cubicBezTo>
                  <a:cubicBezTo>
                    <a:pt x="898" y="2243"/>
                    <a:pt x="898" y="2243"/>
                    <a:pt x="898" y="2243"/>
                  </a:cubicBezTo>
                  <a:cubicBezTo>
                    <a:pt x="898" y="2201"/>
                    <a:pt x="898" y="2201"/>
                    <a:pt x="898" y="2201"/>
                  </a:cubicBezTo>
                  <a:cubicBezTo>
                    <a:pt x="898" y="2200"/>
                    <a:pt x="896" y="2199"/>
                    <a:pt x="894" y="2198"/>
                  </a:cubicBezTo>
                  <a:cubicBezTo>
                    <a:pt x="885" y="2190"/>
                    <a:pt x="856" y="2175"/>
                    <a:pt x="856" y="2175"/>
                  </a:cubicBezTo>
                  <a:cubicBezTo>
                    <a:pt x="861" y="2149"/>
                    <a:pt x="861" y="2149"/>
                    <a:pt x="861" y="2149"/>
                  </a:cubicBezTo>
                  <a:cubicBezTo>
                    <a:pt x="799" y="2061"/>
                    <a:pt x="799" y="2061"/>
                    <a:pt x="799" y="2061"/>
                  </a:cubicBezTo>
                  <a:cubicBezTo>
                    <a:pt x="762" y="2061"/>
                    <a:pt x="762" y="2061"/>
                    <a:pt x="762" y="2061"/>
                  </a:cubicBezTo>
                  <a:cubicBezTo>
                    <a:pt x="741" y="2034"/>
                    <a:pt x="741" y="2034"/>
                    <a:pt x="741" y="2034"/>
                  </a:cubicBezTo>
                  <a:cubicBezTo>
                    <a:pt x="715" y="2029"/>
                    <a:pt x="715" y="2029"/>
                    <a:pt x="715" y="2029"/>
                  </a:cubicBezTo>
                  <a:cubicBezTo>
                    <a:pt x="708" y="1991"/>
                    <a:pt x="708" y="1991"/>
                    <a:pt x="708" y="1991"/>
                  </a:cubicBezTo>
                  <a:cubicBezTo>
                    <a:pt x="711" y="1983"/>
                    <a:pt x="711" y="1983"/>
                    <a:pt x="711" y="1983"/>
                  </a:cubicBezTo>
                  <a:cubicBezTo>
                    <a:pt x="764" y="1827"/>
                    <a:pt x="764" y="1827"/>
                    <a:pt x="764" y="1827"/>
                  </a:cubicBezTo>
                  <a:cubicBezTo>
                    <a:pt x="744" y="1827"/>
                    <a:pt x="744" y="1827"/>
                    <a:pt x="744" y="1827"/>
                  </a:cubicBezTo>
                  <a:cubicBezTo>
                    <a:pt x="736" y="1787"/>
                    <a:pt x="736" y="1787"/>
                    <a:pt x="736" y="1787"/>
                  </a:cubicBezTo>
                  <a:cubicBezTo>
                    <a:pt x="760" y="1735"/>
                    <a:pt x="760" y="1735"/>
                    <a:pt x="760" y="1735"/>
                  </a:cubicBezTo>
                  <a:cubicBezTo>
                    <a:pt x="716" y="1679"/>
                    <a:pt x="716" y="1679"/>
                    <a:pt x="716" y="1679"/>
                  </a:cubicBezTo>
                  <a:cubicBezTo>
                    <a:pt x="740" y="1647"/>
                    <a:pt x="740" y="1647"/>
                    <a:pt x="740" y="1647"/>
                  </a:cubicBezTo>
                  <a:cubicBezTo>
                    <a:pt x="768" y="1683"/>
                    <a:pt x="768" y="1683"/>
                    <a:pt x="768" y="1683"/>
                  </a:cubicBezTo>
                  <a:cubicBezTo>
                    <a:pt x="776" y="1659"/>
                    <a:pt x="776" y="1659"/>
                    <a:pt x="776" y="1659"/>
                  </a:cubicBezTo>
                  <a:cubicBezTo>
                    <a:pt x="808" y="1655"/>
                    <a:pt x="808" y="1655"/>
                    <a:pt x="808" y="1655"/>
                  </a:cubicBezTo>
                  <a:cubicBezTo>
                    <a:pt x="808" y="1615"/>
                    <a:pt x="808" y="1615"/>
                    <a:pt x="808" y="1615"/>
                  </a:cubicBezTo>
                  <a:cubicBezTo>
                    <a:pt x="840" y="1591"/>
                    <a:pt x="840" y="1591"/>
                    <a:pt x="840" y="1591"/>
                  </a:cubicBezTo>
                  <a:cubicBezTo>
                    <a:pt x="920" y="1599"/>
                    <a:pt x="920" y="1599"/>
                    <a:pt x="920" y="1599"/>
                  </a:cubicBezTo>
                  <a:cubicBezTo>
                    <a:pt x="936" y="1623"/>
                    <a:pt x="936" y="1623"/>
                    <a:pt x="936" y="1623"/>
                  </a:cubicBezTo>
                  <a:cubicBezTo>
                    <a:pt x="972" y="1595"/>
                    <a:pt x="972" y="1595"/>
                    <a:pt x="972" y="1595"/>
                  </a:cubicBezTo>
                  <a:cubicBezTo>
                    <a:pt x="976" y="1507"/>
                    <a:pt x="976" y="1507"/>
                    <a:pt x="976" y="1507"/>
                  </a:cubicBezTo>
                  <a:cubicBezTo>
                    <a:pt x="1028" y="1479"/>
                    <a:pt x="1028" y="1479"/>
                    <a:pt x="1028" y="1479"/>
                  </a:cubicBezTo>
                  <a:cubicBezTo>
                    <a:pt x="1032" y="1435"/>
                    <a:pt x="1032" y="1435"/>
                    <a:pt x="1032" y="1435"/>
                  </a:cubicBezTo>
                  <a:cubicBezTo>
                    <a:pt x="1052" y="1423"/>
                    <a:pt x="1052" y="1423"/>
                    <a:pt x="1052" y="1423"/>
                  </a:cubicBezTo>
                  <a:cubicBezTo>
                    <a:pt x="1028" y="1399"/>
                    <a:pt x="1028" y="1399"/>
                    <a:pt x="1028" y="1399"/>
                  </a:cubicBezTo>
                  <a:cubicBezTo>
                    <a:pt x="1036" y="1363"/>
                    <a:pt x="1036" y="1363"/>
                    <a:pt x="1036" y="1363"/>
                  </a:cubicBezTo>
                  <a:cubicBezTo>
                    <a:pt x="1000" y="1327"/>
                    <a:pt x="1000" y="1327"/>
                    <a:pt x="1000" y="1327"/>
                  </a:cubicBezTo>
                  <a:cubicBezTo>
                    <a:pt x="948" y="1331"/>
                    <a:pt x="948" y="1331"/>
                    <a:pt x="948" y="1331"/>
                  </a:cubicBezTo>
                  <a:cubicBezTo>
                    <a:pt x="912" y="1399"/>
                    <a:pt x="912" y="1399"/>
                    <a:pt x="912" y="1399"/>
                  </a:cubicBezTo>
                  <a:cubicBezTo>
                    <a:pt x="876" y="1395"/>
                    <a:pt x="876" y="1395"/>
                    <a:pt x="876" y="1395"/>
                  </a:cubicBezTo>
                  <a:cubicBezTo>
                    <a:pt x="848" y="1471"/>
                    <a:pt x="848" y="1471"/>
                    <a:pt x="848" y="1471"/>
                  </a:cubicBezTo>
                  <a:cubicBezTo>
                    <a:pt x="820" y="1467"/>
                    <a:pt x="820" y="1467"/>
                    <a:pt x="820" y="1467"/>
                  </a:cubicBezTo>
                  <a:cubicBezTo>
                    <a:pt x="808" y="1395"/>
                    <a:pt x="808" y="1395"/>
                    <a:pt x="808" y="1395"/>
                  </a:cubicBezTo>
                  <a:cubicBezTo>
                    <a:pt x="792" y="1387"/>
                    <a:pt x="792" y="1387"/>
                    <a:pt x="792" y="1387"/>
                  </a:cubicBezTo>
                  <a:cubicBezTo>
                    <a:pt x="804" y="1347"/>
                    <a:pt x="804" y="1347"/>
                    <a:pt x="804" y="1347"/>
                  </a:cubicBezTo>
                  <a:cubicBezTo>
                    <a:pt x="780" y="1339"/>
                    <a:pt x="780" y="1339"/>
                    <a:pt x="780" y="1339"/>
                  </a:cubicBezTo>
                  <a:cubicBezTo>
                    <a:pt x="804" y="1295"/>
                    <a:pt x="804" y="1295"/>
                    <a:pt x="804" y="1295"/>
                  </a:cubicBezTo>
                  <a:cubicBezTo>
                    <a:pt x="732" y="1207"/>
                    <a:pt x="732" y="1207"/>
                    <a:pt x="732" y="1207"/>
                  </a:cubicBezTo>
                  <a:cubicBezTo>
                    <a:pt x="740" y="1171"/>
                    <a:pt x="740" y="1171"/>
                    <a:pt x="740" y="1171"/>
                  </a:cubicBezTo>
                  <a:cubicBezTo>
                    <a:pt x="708" y="1127"/>
                    <a:pt x="708" y="1127"/>
                    <a:pt x="708" y="1127"/>
                  </a:cubicBezTo>
                  <a:cubicBezTo>
                    <a:pt x="672" y="1127"/>
                    <a:pt x="672" y="1127"/>
                    <a:pt x="672" y="1127"/>
                  </a:cubicBezTo>
                  <a:cubicBezTo>
                    <a:pt x="676" y="1083"/>
                    <a:pt x="676" y="1083"/>
                    <a:pt x="676" y="1083"/>
                  </a:cubicBezTo>
                  <a:cubicBezTo>
                    <a:pt x="636" y="1059"/>
                    <a:pt x="636" y="1059"/>
                    <a:pt x="636" y="1059"/>
                  </a:cubicBezTo>
                  <a:cubicBezTo>
                    <a:pt x="632" y="1023"/>
                    <a:pt x="632" y="1023"/>
                    <a:pt x="632" y="1023"/>
                  </a:cubicBezTo>
                  <a:cubicBezTo>
                    <a:pt x="664" y="983"/>
                    <a:pt x="664" y="983"/>
                    <a:pt x="664" y="983"/>
                  </a:cubicBezTo>
                  <a:cubicBezTo>
                    <a:pt x="660" y="939"/>
                    <a:pt x="660" y="939"/>
                    <a:pt x="660" y="939"/>
                  </a:cubicBezTo>
                  <a:cubicBezTo>
                    <a:pt x="692" y="903"/>
                    <a:pt x="692" y="903"/>
                    <a:pt x="692" y="903"/>
                  </a:cubicBezTo>
                  <a:cubicBezTo>
                    <a:pt x="692" y="871"/>
                    <a:pt x="692" y="871"/>
                    <a:pt x="692" y="871"/>
                  </a:cubicBezTo>
                  <a:cubicBezTo>
                    <a:pt x="648" y="839"/>
                    <a:pt x="648" y="839"/>
                    <a:pt x="648" y="839"/>
                  </a:cubicBezTo>
                  <a:cubicBezTo>
                    <a:pt x="644" y="803"/>
                    <a:pt x="644" y="803"/>
                    <a:pt x="644" y="803"/>
                  </a:cubicBezTo>
                  <a:cubicBezTo>
                    <a:pt x="592" y="751"/>
                    <a:pt x="592" y="751"/>
                    <a:pt x="592" y="751"/>
                  </a:cubicBezTo>
                  <a:cubicBezTo>
                    <a:pt x="524" y="751"/>
                    <a:pt x="524" y="751"/>
                    <a:pt x="524" y="751"/>
                  </a:cubicBezTo>
                  <a:cubicBezTo>
                    <a:pt x="488" y="711"/>
                    <a:pt x="488" y="711"/>
                    <a:pt x="488" y="711"/>
                  </a:cubicBezTo>
                  <a:cubicBezTo>
                    <a:pt x="484" y="663"/>
                    <a:pt x="484" y="663"/>
                    <a:pt x="484" y="66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4" y="439"/>
                    <a:pt x="324" y="439"/>
                    <a:pt x="324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379"/>
                    <a:pt x="268" y="379"/>
                    <a:pt x="268" y="379"/>
                  </a:cubicBezTo>
                  <a:cubicBezTo>
                    <a:pt x="216" y="323"/>
                    <a:pt x="216" y="323"/>
                    <a:pt x="216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51" y="157"/>
                    <a:pt x="251" y="162"/>
                  </a:cubicBezTo>
                  <a:cubicBezTo>
                    <a:pt x="251" y="166"/>
                    <a:pt x="281" y="190"/>
                    <a:pt x="302" y="206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8" y="209"/>
                    <a:pt x="340" y="287"/>
                    <a:pt x="345" y="292"/>
                  </a:cubicBezTo>
                  <a:cubicBezTo>
                    <a:pt x="350" y="298"/>
                    <a:pt x="402" y="303"/>
                    <a:pt x="407" y="298"/>
                  </a:cubicBezTo>
                  <a:cubicBezTo>
                    <a:pt x="413" y="292"/>
                    <a:pt x="444" y="272"/>
                    <a:pt x="444" y="272"/>
                  </a:cubicBezTo>
                  <a:cubicBezTo>
                    <a:pt x="486" y="272"/>
                    <a:pt x="486" y="272"/>
                    <a:pt x="486" y="272"/>
                  </a:cubicBezTo>
                  <a:cubicBezTo>
                    <a:pt x="501" y="319"/>
                    <a:pt x="501" y="319"/>
                    <a:pt x="501" y="319"/>
                  </a:cubicBezTo>
                  <a:cubicBezTo>
                    <a:pt x="512" y="402"/>
                    <a:pt x="512" y="402"/>
                    <a:pt x="512" y="402"/>
                  </a:cubicBezTo>
                  <a:cubicBezTo>
                    <a:pt x="486" y="412"/>
                    <a:pt x="486" y="412"/>
                    <a:pt x="486" y="412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512" y="459"/>
                    <a:pt x="512" y="459"/>
                    <a:pt x="512" y="459"/>
                  </a:cubicBezTo>
                  <a:cubicBezTo>
                    <a:pt x="507" y="512"/>
                    <a:pt x="507" y="512"/>
                    <a:pt x="507" y="512"/>
                  </a:cubicBezTo>
                  <a:cubicBezTo>
                    <a:pt x="543" y="532"/>
                    <a:pt x="543" y="532"/>
                    <a:pt x="543" y="532"/>
                  </a:cubicBezTo>
                  <a:cubicBezTo>
                    <a:pt x="553" y="564"/>
                    <a:pt x="553" y="564"/>
                    <a:pt x="553" y="564"/>
                  </a:cubicBezTo>
                  <a:cubicBezTo>
                    <a:pt x="590" y="569"/>
                    <a:pt x="590" y="569"/>
                    <a:pt x="590" y="569"/>
                  </a:cubicBezTo>
                  <a:cubicBezTo>
                    <a:pt x="626" y="543"/>
                    <a:pt x="626" y="543"/>
                    <a:pt x="626" y="543"/>
                  </a:cubicBezTo>
                  <a:cubicBezTo>
                    <a:pt x="710" y="532"/>
                    <a:pt x="710" y="532"/>
                    <a:pt x="710" y="532"/>
                  </a:cubicBezTo>
                  <a:cubicBezTo>
                    <a:pt x="720" y="485"/>
                    <a:pt x="720" y="485"/>
                    <a:pt x="720" y="485"/>
                  </a:cubicBezTo>
                  <a:cubicBezTo>
                    <a:pt x="699" y="449"/>
                    <a:pt x="699" y="449"/>
                    <a:pt x="699" y="449"/>
                  </a:cubicBezTo>
                  <a:cubicBezTo>
                    <a:pt x="715" y="402"/>
                    <a:pt x="715" y="402"/>
                    <a:pt x="715" y="402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58" y="58"/>
                    <a:pt x="658" y="58"/>
                    <a:pt x="658" y="58"/>
                  </a:cubicBezTo>
                  <a:cubicBezTo>
                    <a:pt x="673" y="32"/>
                    <a:pt x="673" y="32"/>
                    <a:pt x="673" y="3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720" y="63"/>
                    <a:pt x="726" y="63"/>
                  </a:cubicBezTo>
                  <a:cubicBezTo>
                    <a:pt x="731" y="63"/>
                    <a:pt x="746" y="47"/>
                    <a:pt x="746" y="47"/>
                  </a:cubicBezTo>
                  <a:cubicBezTo>
                    <a:pt x="772" y="73"/>
                    <a:pt x="772" y="73"/>
                    <a:pt x="772" y="73"/>
                  </a:cubicBezTo>
                  <a:cubicBezTo>
                    <a:pt x="783" y="47"/>
                    <a:pt x="783" y="47"/>
                    <a:pt x="783" y="4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4" y="58"/>
                    <a:pt x="834" y="58"/>
                    <a:pt x="834" y="58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82" y="141"/>
                    <a:pt x="882" y="141"/>
                    <a:pt x="882" y="141"/>
                  </a:cubicBezTo>
                  <a:cubicBezTo>
                    <a:pt x="877" y="167"/>
                    <a:pt x="877" y="167"/>
                    <a:pt x="877" y="167"/>
                  </a:cubicBezTo>
                  <a:cubicBezTo>
                    <a:pt x="846" y="167"/>
                    <a:pt x="846" y="167"/>
                    <a:pt x="846" y="167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30" y="246"/>
                    <a:pt x="830" y="246"/>
                    <a:pt x="830" y="246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30" y="386"/>
                    <a:pt x="830" y="386"/>
                    <a:pt x="830" y="386"/>
                  </a:cubicBezTo>
                  <a:cubicBezTo>
                    <a:pt x="830" y="386"/>
                    <a:pt x="877" y="371"/>
                    <a:pt x="882" y="365"/>
                  </a:cubicBezTo>
                  <a:cubicBezTo>
                    <a:pt x="887" y="360"/>
                    <a:pt x="960" y="324"/>
                    <a:pt x="960" y="324"/>
                  </a:cubicBezTo>
                  <a:cubicBezTo>
                    <a:pt x="1002" y="345"/>
                    <a:pt x="1002" y="345"/>
                    <a:pt x="1002" y="345"/>
                  </a:cubicBezTo>
                  <a:cubicBezTo>
                    <a:pt x="1034" y="307"/>
                    <a:pt x="1034" y="307"/>
                    <a:pt x="1034" y="307"/>
                  </a:cubicBezTo>
                  <a:cubicBezTo>
                    <a:pt x="1049" y="360"/>
                    <a:pt x="1049" y="360"/>
                    <a:pt x="1049" y="360"/>
                  </a:cubicBezTo>
                  <a:cubicBezTo>
                    <a:pt x="1085" y="360"/>
                    <a:pt x="1085" y="360"/>
                    <a:pt x="1085" y="360"/>
                  </a:cubicBezTo>
                  <a:cubicBezTo>
                    <a:pt x="1174" y="454"/>
                    <a:pt x="1174" y="454"/>
                    <a:pt x="1174" y="454"/>
                  </a:cubicBezTo>
                  <a:cubicBezTo>
                    <a:pt x="1211" y="454"/>
                    <a:pt x="1211" y="454"/>
                    <a:pt x="1211" y="454"/>
                  </a:cubicBezTo>
                  <a:cubicBezTo>
                    <a:pt x="1231" y="480"/>
                    <a:pt x="1231" y="480"/>
                    <a:pt x="1231" y="480"/>
                  </a:cubicBezTo>
                  <a:cubicBezTo>
                    <a:pt x="1268" y="480"/>
                    <a:pt x="1268" y="480"/>
                    <a:pt x="1268" y="480"/>
                  </a:cubicBezTo>
                  <a:cubicBezTo>
                    <a:pt x="1304" y="423"/>
                    <a:pt x="1304" y="423"/>
                    <a:pt x="1304" y="423"/>
                  </a:cubicBezTo>
                  <a:cubicBezTo>
                    <a:pt x="1341" y="423"/>
                    <a:pt x="1341" y="423"/>
                    <a:pt x="1341" y="423"/>
                  </a:cubicBezTo>
                  <a:cubicBezTo>
                    <a:pt x="1341" y="454"/>
                    <a:pt x="1341" y="454"/>
                    <a:pt x="1341" y="454"/>
                  </a:cubicBezTo>
                  <a:cubicBezTo>
                    <a:pt x="1362" y="538"/>
                    <a:pt x="1362" y="538"/>
                    <a:pt x="1362" y="538"/>
                  </a:cubicBezTo>
                  <a:cubicBezTo>
                    <a:pt x="1392" y="550"/>
                    <a:pt x="1392" y="550"/>
                    <a:pt x="1392" y="550"/>
                  </a:cubicBezTo>
                  <a:cubicBezTo>
                    <a:pt x="1388" y="663"/>
                    <a:pt x="1388" y="663"/>
                    <a:pt x="1388" y="663"/>
                  </a:cubicBezTo>
                  <a:cubicBezTo>
                    <a:pt x="1398" y="710"/>
                    <a:pt x="1398" y="710"/>
                    <a:pt x="1398" y="710"/>
                  </a:cubicBezTo>
                  <a:cubicBezTo>
                    <a:pt x="1430" y="710"/>
                    <a:pt x="1430" y="710"/>
                    <a:pt x="1430" y="710"/>
                  </a:cubicBezTo>
                  <a:cubicBezTo>
                    <a:pt x="1461" y="725"/>
                    <a:pt x="1461" y="725"/>
                    <a:pt x="1461" y="725"/>
                  </a:cubicBezTo>
                  <a:cubicBezTo>
                    <a:pt x="1451" y="762"/>
                    <a:pt x="1451" y="762"/>
                    <a:pt x="1451" y="762"/>
                  </a:cubicBezTo>
                  <a:cubicBezTo>
                    <a:pt x="1492" y="814"/>
                    <a:pt x="1492" y="814"/>
                    <a:pt x="1492" y="814"/>
                  </a:cubicBezTo>
                  <a:cubicBezTo>
                    <a:pt x="1513" y="814"/>
                    <a:pt x="1513" y="814"/>
                    <a:pt x="1513" y="814"/>
                  </a:cubicBezTo>
                  <a:cubicBezTo>
                    <a:pt x="1521" y="831"/>
                    <a:pt x="1521" y="831"/>
                    <a:pt x="1521" y="831"/>
                  </a:cubicBezTo>
                  <a:lnTo>
                    <a:pt x="1539" y="871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" name="กาญจนบุรี">
              <a:extLst>
                <a:ext uri="{FF2B5EF4-FFF2-40B4-BE49-F238E27FC236}">
                  <a16:creationId xmlns:a16="http://schemas.microsoft.com/office/drawing/2014/main" id="{E42907D3-F53A-B4BB-183B-28B83BDF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30" y="2342785"/>
              <a:ext cx="618152" cy="726055"/>
            </a:xfrm>
            <a:custGeom>
              <a:avLst/>
              <a:gdLst>
                <a:gd name="T0" fmla="*/ 1507 w 1509"/>
                <a:gd name="T1" fmla="*/ 1567 h 1780"/>
                <a:gd name="T2" fmla="*/ 1378 w 1509"/>
                <a:gd name="T3" fmla="*/ 1680 h 1780"/>
                <a:gd name="T4" fmla="*/ 1264 w 1509"/>
                <a:gd name="T5" fmla="*/ 1721 h 1780"/>
                <a:gd name="T6" fmla="*/ 1138 w 1509"/>
                <a:gd name="T7" fmla="*/ 1701 h 1780"/>
                <a:gd name="T8" fmla="*/ 1013 w 1509"/>
                <a:gd name="T9" fmla="*/ 1737 h 1780"/>
                <a:gd name="T10" fmla="*/ 924 w 1509"/>
                <a:gd name="T11" fmla="*/ 1747 h 1780"/>
                <a:gd name="T12" fmla="*/ 872 w 1509"/>
                <a:gd name="T13" fmla="*/ 1759 h 1780"/>
                <a:gd name="T14" fmla="*/ 832 w 1509"/>
                <a:gd name="T15" fmla="*/ 1667 h 1780"/>
                <a:gd name="T16" fmla="*/ 816 w 1509"/>
                <a:gd name="T17" fmla="*/ 1611 h 1780"/>
                <a:gd name="T18" fmla="*/ 744 w 1509"/>
                <a:gd name="T19" fmla="*/ 1571 h 1780"/>
                <a:gd name="T20" fmla="*/ 692 w 1509"/>
                <a:gd name="T21" fmla="*/ 1483 h 1780"/>
                <a:gd name="T22" fmla="*/ 612 w 1509"/>
                <a:gd name="T23" fmla="*/ 1411 h 1780"/>
                <a:gd name="T24" fmla="*/ 476 w 1509"/>
                <a:gd name="T25" fmla="*/ 1299 h 1780"/>
                <a:gd name="T26" fmla="*/ 368 w 1509"/>
                <a:gd name="T27" fmla="*/ 1219 h 1780"/>
                <a:gd name="T28" fmla="*/ 348 w 1509"/>
                <a:gd name="T29" fmla="*/ 1179 h 1780"/>
                <a:gd name="T30" fmla="*/ 244 w 1509"/>
                <a:gd name="T31" fmla="*/ 1031 h 1780"/>
                <a:gd name="T32" fmla="*/ 140 w 1509"/>
                <a:gd name="T33" fmla="*/ 883 h 1780"/>
                <a:gd name="T34" fmla="*/ 68 w 1509"/>
                <a:gd name="T35" fmla="*/ 726 h 1780"/>
                <a:gd name="T36" fmla="*/ 48 w 1509"/>
                <a:gd name="T37" fmla="*/ 686 h 1780"/>
                <a:gd name="T38" fmla="*/ 48 w 1509"/>
                <a:gd name="T39" fmla="*/ 634 h 1780"/>
                <a:gd name="T40" fmla="*/ 28 w 1509"/>
                <a:gd name="T41" fmla="*/ 606 h 1780"/>
                <a:gd name="T42" fmla="*/ 0 w 1509"/>
                <a:gd name="T43" fmla="*/ 506 h 1780"/>
                <a:gd name="T44" fmla="*/ 16 w 1509"/>
                <a:gd name="T45" fmla="*/ 390 h 1780"/>
                <a:gd name="T46" fmla="*/ 108 w 1509"/>
                <a:gd name="T47" fmla="*/ 350 h 1780"/>
                <a:gd name="T48" fmla="*/ 196 w 1509"/>
                <a:gd name="T49" fmla="*/ 366 h 1780"/>
                <a:gd name="T50" fmla="*/ 188 w 1509"/>
                <a:gd name="T51" fmla="*/ 298 h 1780"/>
                <a:gd name="T52" fmla="*/ 236 w 1509"/>
                <a:gd name="T53" fmla="*/ 266 h 1780"/>
                <a:gd name="T54" fmla="*/ 336 w 1509"/>
                <a:gd name="T55" fmla="*/ 290 h 1780"/>
                <a:gd name="T56" fmla="*/ 360 w 1509"/>
                <a:gd name="T57" fmla="*/ 142 h 1780"/>
                <a:gd name="T58" fmla="*/ 361 w 1509"/>
                <a:gd name="T59" fmla="*/ 5 h 1780"/>
                <a:gd name="T60" fmla="*/ 419 w 1509"/>
                <a:gd name="T61" fmla="*/ 32 h 1780"/>
                <a:gd name="T62" fmla="*/ 476 w 1509"/>
                <a:gd name="T63" fmla="*/ 146 h 1780"/>
                <a:gd name="T64" fmla="*/ 518 w 1509"/>
                <a:gd name="T65" fmla="*/ 172 h 1780"/>
                <a:gd name="T66" fmla="*/ 622 w 1509"/>
                <a:gd name="T67" fmla="*/ 324 h 1780"/>
                <a:gd name="T68" fmla="*/ 685 w 1509"/>
                <a:gd name="T69" fmla="*/ 381 h 1780"/>
                <a:gd name="T70" fmla="*/ 737 w 1509"/>
                <a:gd name="T71" fmla="*/ 553 h 1780"/>
                <a:gd name="T72" fmla="*/ 841 w 1509"/>
                <a:gd name="T73" fmla="*/ 564 h 1780"/>
                <a:gd name="T74" fmla="*/ 893 w 1509"/>
                <a:gd name="T75" fmla="*/ 585 h 1780"/>
                <a:gd name="T76" fmla="*/ 945 w 1509"/>
                <a:gd name="T77" fmla="*/ 616 h 1780"/>
                <a:gd name="T78" fmla="*/ 977 w 1509"/>
                <a:gd name="T79" fmla="*/ 610 h 1780"/>
                <a:gd name="T80" fmla="*/ 1008 w 1509"/>
                <a:gd name="T81" fmla="*/ 704 h 1780"/>
                <a:gd name="T82" fmla="*/ 1050 w 1509"/>
                <a:gd name="T83" fmla="*/ 809 h 1780"/>
                <a:gd name="T84" fmla="*/ 1123 w 1509"/>
                <a:gd name="T85" fmla="*/ 856 h 1780"/>
                <a:gd name="T86" fmla="*/ 1232 w 1509"/>
                <a:gd name="T87" fmla="*/ 850 h 1780"/>
                <a:gd name="T88" fmla="*/ 1321 w 1509"/>
                <a:gd name="T89" fmla="*/ 762 h 1780"/>
                <a:gd name="T90" fmla="*/ 1420 w 1509"/>
                <a:gd name="T91" fmla="*/ 882 h 1780"/>
                <a:gd name="T92" fmla="*/ 1430 w 1509"/>
                <a:gd name="T93" fmla="*/ 960 h 1780"/>
                <a:gd name="T94" fmla="*/ 1456 w 1509"/>
                <a:gd name="T95" fmla="*/ 1054 h 1780"/>
                <a:gd name="T96" fmla="*/ 1399 w 1509"/>
                <a:gd name="T97" fmla="*/ 1356 h 1780"/>
                <a:gd name="T98" fmla="*/ 1442 w 1509"/>
                <a:gd name="T99" fmla="*/ 1446 h 1780"/>
                <a:gd name="T100" fmla="*/ 1483 w 1509"/>
                <a:gd name="T101" fmla="*/ 1476 h 1780"/>
                <a:gd name="T102" fmla="*/ 1481 w 1509"/>
                <a:gd name="T103" fmla="*/ 15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9" h="1780">
                  <a:moveTo>
                    <a:pt x="1509" y="1565"/>
                  </a:moveTo>
                  <a:cubicBezTo>
                    <a:pt x="1507" y="1567"/>
                    <a:pt x="1507" y="1567"/>
                    <a:pt x="1507" y="1567"/>
                  </a:cubicBezTo>
                  <a:cubicBezTo>
                    <a:pt x="1436" y="1674"/>
                    <a:pt x="1436" y="1674"/>
                    <a:pt x="1436" y="1674"/>
                  </a:cubicBezTo>
                  <a:cubicBezTo>
                    <a:pt x="1378" y="1680"/>
                    <a:pt x="1378" y="1680"/>
                    <a:pt x="1378" y="1680"/>
                  </a:cubicBezTo>
                  <a:cubicBezTo>
                    <a:pt x="1321" y="1654"/>
                    <a:pt x="1321" y="1654"/>
                    <a:pt x="1321" y="1654"/>
                  </a:cubicBezTo>
                  <a:cubicBezTo>
                    <a:pt x="1321" y="1654"/>
                    <a:pt x="1269" y="1716"/>
                    <a:pt x="1264" y="1721"/>
                  </a:cubicBezTo>
                  <a:cubicBezTo>
                    <a:pt x="1258" y="1727"/>
                    <a:pt x="1175" y="1727"/>
                    <a:pt x="1175" y="1727"/>
                  </a:cubicBezTo>
                  <a:cubicBezTo>
                    <a:pt x="1138" y="1701"/>
                    <a:pt x="1138" y="1701"/>
                    <a:pt x="1138" y="1701"/>
                  </a:cubicBezTo>
                  <a:cubicBezTo>
                    <a:pt x="1076" y="1737"/>
                    <a:pt x="1076" y="1737"/>
                    <a:pt x="1076" y="1737"/>
                  </a:cubicBezTo>
                  <a:cubicBezTo>
                    <a:pt x="1013" y="1737"/>
                    <a:pt x="1013" y="1737"/>
                    <a:pt x="1013" y="1737"/>
                  </a:cubicBezTo>
                  <a:cubicBezTo>
                    <a:pt x="966" y="1753"/>
                    <a:pt x="966" y="1753"/>
                    <a:pt x="966" y="1753"/>
                  </a:cubicBezTo>
                  <a:cubicBezTo>
                    <a:pt x="924" y="1747"/>
                    <a:pt x="924" y="1747"/>
                    <a:pt x="924" y="1747"/>
                  </a:cubicBezTo>
                  <a:cubicBezTo>
                    <a:pt x="872" y="1780"/>
                    <a:pt x="872" y="1780"/>
                    <a:pt x="872" y="1780"/>
                  </a:cubicBezTo>
                  <a:cubicBezTo>
                    <a:pt x="872" y="1759"/>
                    <a:pt x="872" y="1759"/>
                    <a:pt x="872" y="1759"/>
                  </a:cubicBezTo>
                  <a:cubicBezTo>
                    <a:pt x="828" y="1723"/>
                    <a:pt x="828" y="1723"/>
                    <a:pt x="828" y="1723"/>
                  </a:cubicBezTo>
                  <a:cubicBezTo>
                    <a:pt x="832" y="1667"/>
                    <a:pt x="832" y="1667"/>
                    <a:pt x="832" y="1667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16" y="1611"/>
                    <a:pt x="816" y="1611"/>
                    <a:pt x="816" y="1611"/>
                  </a:cubicBezTo>
                  <a:cubicBezTo>
                    <a:pt x="792" y="1611"/>
                    <a:pt x="792" y="1611"/>
                    <a:pt x="792" y="1611"/>
                  </a:cubicBezTo>
                  <a:cubicBezTo>
                    <a:pt x="792" y="1611"/>
                    <a:pt x="784" y="1579"/>
                    <a:pt x="744" y="1571"/>
                  </a:cubicBezTo>
                  <a:cubicBezTo>
                    <a:pt x="740" y="1559"/>
                    <a:pt x="724" y="1495"/>
                    <a:pt x="724" y="1495"/>
                  </a:cubicBezTo>
                  <a:cubicBezTo>
                    <a:pt x="692" y="1483"/>
                    <a:pt x="692" y="1483"/>
                    <a:pt x="692" y="1483"/>
                  </a:cubicBezTo>
                  <a:cubicBezTo>
                    <a:pt x="692" y="1431"/>
                    <a:pt x="692" y="1431"/>
                    <a:pt x="692" y="1431"/>
                  </a:cubicBezTo>
                  <a:cubicBezTo>
                    <a:pt x="612" y="1411"/>
                    <a:pt x="612" y="1411"/>
                    <a:pt x="612" y="1411"/>
                  </a:cubicBezTo>
                  <a:cubicBezTo>
                    <a:pt x="612" y="1383"/>
                    <a:pt x="612" y="1383"/>
                    <a:pt x="612" y="1383"/>
                  </a:cubicBezTo>
                  <a:cubicBezTo>
                    <a:pt x="476" y="1299"/>
                    <a:pt x="476" y="1299"/>
                    <a:pt x="476" y="1299"/>
                  </a:cubicBezTo>
                  <a:cubicBezTo>
                    <a:pt x="468" y="1275"/>
                    <a:pt x="468" y="1275"/>
                    <a:pt x="468" y="1275"/>
                  </a:cubicBezTo>
                  <a:cubicBezTo>
                    <a:pt x="368" y="1219"/>
                    <a:pt x="368" y="1219"/>
                    <a:pt x="368" y="1219"/>
                  </a:cubicBezTo>
                  <a:cubicBezTo>
                    <a:pt x="368" y="1175"/>
                    <a:pt x="368" y="1175"/>
                    <a:pt x="368" y="1175"/>
                  </a:cubicBezTo>
                  <a:cubicBezTo>
                    <a:pt x="348" y="1179"/>
                    <a:pt x="348" y="1179"/>
                    <a:pt x="348" y="1179"/>
                  </a:cubicBezTo>
                  <a:cubicBezTo>
                    <a:pt x="280" y="1023"/>
                    <a:pt x="280" y="1023"/>
                    <a:pt x="280" y="1023"/>
                  </a:cubicBezTo>
                  <a:cubicBezTo>
                    <a:pt x="244" y="1031"/>
                    <a:pt x="244" y="1031"/>
                    <a:pt x="244" y="1031"/>
                  </a:cubicBezTo>
                  <a:cubicBezTo>
                    <a:pt x="244" y="983"/>
                    <a:pt x="244" y="983"/>
                    <a:pt x="244" y="983"/>
                  </a:cubicBezTo>
                  <a:cubicBezTo>
                    <a:pt x="244" y="983"/>
                    <a:pt x="228" y="947"/>
                    <a:pt x="140" y="883"/>
                  </a:cubicBezTo>
                  <a:cubicBezTo>
                    <a:pt x="104" y="851"/>
                    <a:pt x="60" y="754"/>
                    <a:pt x="60" y="754"/>
                  </a:cubicBezTo>
                  <a:cubicBezTo>
                    <a:pt x="68" y="726"/>
                    <a:pt x="68" y="726"/>
                    <a:pt x="68" y="726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48" y="686"/>
                    <a:pt x="48" y="686"/>
                    <a:pt x="48" y="686"/>
                  </a:cubicBezTo>
                  <a:cubicBezTo>
                    <a:pt x="60" y="670"/>
                    <a:pt x="60" y="670"/>
                    <a:pt x="60" y="670"/>
                  </a:cubicBezTo>
                  <a:cubicBezTo>
                    <a:pt x="48" y="634"/>
                    <a:pt x="48" y="634"/>
                    <a:pt x="48" y="634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48" y="566"/>
                    <a:pt x="48" y="566"/>
                    <a:pt x="48" y="56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8" y="434"/>
                    <a:pt x="28" y="434"/>
                    <a:pt x="28" y="43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2" y="390"/>
                    <a:pt x="96" y="362"/>
                    <a:pt x="108" y="350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2"/>
                    <a:pt x="168" y="326"/>
                    <a:pt x="196" y="366"/>
                  </a:cubicBezTo>
                  <a:cubicBezTo>
                    <a:pt x="210" y="357"/>
                    <a:pt x="215" y="355"/>
                    <a:pt x="216" y="354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60" y="266"/>
                    <a:pt x="360" y="266"/>
                    <a:pt x="360" y="266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61" y="5"/>
                    <a:pt x="361" y="5"/>
                    <a:pt x="361" y="5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6" y="146"/>
                    <a:pt x="505" y="161"/>
                    <a:pt x="514" y="169"/>
                  </a:cubicBezTo>
                  <a:cubicBezTo>
                    <a:pt x="516" y="170"/>
                    <a:pt x="518" y="171"/>
                    <a:pt x="518" y="172"/>
                  </a:cubicBezTo>
                  <a:cubicBezTo>
                    <a:pt x="518" y="214"/>
                    <a:pt x="518" y="214"/>
                    <a:pt x="518" y="214"/>
                  </a:cubicBezTo>
                  <a:cubicBezTo>
                    <a:pt x="622" y="324"/>
                    <a:pt x="622" y="324"/>
                    <a:pt x="622" y="324"/>
                  </a:cubicBezTo>
                  <a:cubicBezTo>
                    <a:pt x="632" y="365"/>
                    <a:pt x="632" y="365"/>
                    <a:pt x="632" y="365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732" y="470"/>
                    <a:pt x="732" y="470"/>
                    <a:pt x="732" y="470"/>
                  </a:cubicBezTo>
                  <a:cubicBezTo>
                    <a:pt x="737" y="553"/>
                    <a:pt x="737" y="553"/>
                    <a:pt x="737" y="553"/>
                  </a:cubicBezTo>
                  <a:cubicBezTo>
                    <a:pt x="789" y="574"/>
                    <a:pt x="789" y="574"/>
                    <a:pt x="789" y="574"/>
                  </a:cubicBezTo>
                  <a:cubicBezTo>
                    <a:pt x="841" y="564"/>
                    <a:pt x="841" y="564"/>
                    <a:pt x="841" y="564"/>
                  </a:cubicBezTo>
                  <a:cubicBezTo>
                    <a:pt x="867" y="590"/>
                    <a:pt x="867" y="590"/>
                    <a:pt x="867" y="590"/>
                  </a:cubicBezTo>
                  <a:cubicBezTo>
                    <a:pt x="893" y="585"/>
                    <a:pt x="893" y="585"/>
                    <a:pt x="893" y="585"/>
                  </a:cubicBezTo>
                  <a:cubicBezTo>
                    <a:pt x="898" y="584"/>
                    <a:pt x="898" y="584"/>
                    <a:pt x="898" y="584"/>
                  </a:cubicBezTo>
                  <a:cubicBezTo>
                    <a:pt x="945" y="616"/>
                    <a:pt x="945" y="616"/>
                    <a:pt x="945" y="616"/>
                  </a:cubicBezTo>
                  <a:cubicBezTo>
                    <a:pt x="976" y="611"/>
                    <a:pt x="976" y="611"/>
                    <a:pt x="976" y="611"/>
                  </a:cubicBezTo>
                  <a:cubicBezTo>
                    <a:pt x="977" y="610"/>
                    <a:pt x="977" y="610"/>
                    <a:pt x="977" y="610"/>
                  </a:cubicBezTo>
                  <a:cubicBezTo>
                    <a:pt x="1003" y="631"/>
                    <a:pt x="1003" y="631"/>
                    <a:pt x="1003" y="631"/>
                  </a:cubicBezTo>
                  <a:cubicBezTo>
                    <a:pt x="1008" y="704"/>
                    <a:pt x="1008" y="704"/>
                    <a:pt x="1008" y="704"/>
                  </a:cubicBezTo>
                  <a:cubicBezTo>
                    <a:pt x="982" y="746"/>
                    <a:pt x="982" y="746"/>
                    <a:pt x="982" y="746"/>
                  </a:cubicBezTo>
                  <a:cubicBezTo>
                    <a:pt x="1050" y="809"/>
                    <a:pt x="1050" y="809"/>
                    <a:pt x="1050" y="809"/>
                  </a:cubicBezTo>
                  <a:cubicBezTo>
                    <a:pt x="1097" y="809"/>
                    <a:pt x="1097" y="809"/>
                    <a:pt x="1097" y="809"/>
                  </a:cubicBezTo>
                  <a:cubicBezTo>
                    <a:pt x="1123" y="856"/>
                    <a:pt x="1123" y="856"/>
                    <a:pt x="1123" y="856"/>
                  </a:cubicBezTo>
                  <a:cubicBezTo>
                    <a:pt x="1180" y="876"/>
                    <a:pt x="1180" y="876"/>
                    <a:pt x="1180" y="876"/>
                  </a:cubicBezTo>
                  <a:cubicBezTo>
                    <a:pt x="1232" y="850"/>
                    <a:pt x="1232" y="850"/>
                    <a:pt x="1232" y="850"/>
                  </a:cubicBezTo>
                  <a:cubicBezTo>
                    <a:pt x="1243" y="798"/>
                    <a:pt x="1243" y="798"/>
                    <a:pt x="1243" y="798"/>
                  </a:cubicBezTo>
                  <a:cubicBezTo>
                    <a:pt x="1321" y="762"/>
                    <a:pt x="1321" y="762"/>
                    <a:pt x="1321" y="762"/>
                  </a:cubicBezTo>
                  <a:cubicBezTo>
                    <a:pt x="1357" y="850"/>
                    <a:pt x="1357" y="850"/>
                    <a:pt x="1357" y="850"/>
                  </a:cubicBezTo>
                  <a:cubicBezTo>
                    <a:pt x="1420" y="882"/>
                    <a:pt x="1420" y="882"/>
                    <a:pt x="1420" y="882"/>
                  </a:cubicBezTo>
                  <a:cubicBezTo>
                    <a:pt x="1456" y="939"/>
                    <a:pt x="1456" y="939"/>
                    <a:pt x="1456" y="939"/>
                  </a:cubicBezTo>
                  <a:cubicBezTo>
                    <a:pt x="1430" y="960"/>
                    <a:pt x="1430" y="960"/>
                    <a:pt x="1430" y="960"/>
                  </a:cubicBezTo>
                  <a:cubicBezTo>
                    <a:pt x="1425" y="1017"/>
                    <a:pt x="1425" y="1017"/>
                    <a:pt x="1425" y="1017"/>
                  </a:cubicBezTo>
                  <a:cubicBezTo>
                    <a:pt x="1456" y="1054"/>
                    <a:pt x="1456" y="1054"/>
                    <a:pt x="1456" y="1054"/>
                  </a:cubicBezTo>
                  <a:cubicBezTo>
                    <a:pt x="1456" y="1054"/>
                    <a:pt x="1456" y="1309"/>
                    <a:pt x="1451" y="1309"/>
                  </a:cubicBezTo>
                  <a:cubicBezTo>
                    <a:pt x="1446" y="1309"/>
                    <a:pt x="1399" y="1356"/>
                    <a:pt x="1399" y="1356"/>
                  </a:cubicBezTo>
                  <a:cubicBezTo>
                    <a:pt x="1420" y="1429"/>
                    <a:pt x="1420" y="1429"/>
                    <a:pt x="1420" y="1429"/>
                  </a:cubicBezTo>
                  <a:cubicBezTo>
                    <a:pt x="1442" y="1446"/>
                    <a:pt x="1442" y="1446"/>
                    <a:pt x="1442" y="1446"/>
                  </a:cubicBezTo>
                  <a:cubicBezTo>
                    <a:pt x="1468" y="1465"/>
                    <a:pt x="1468" y="1465"/>
                    <a:pt x="1468" y="1465"/>
                  </a:cubicBezTo>
                  <a:cubicBezTo>
                    <a:pt x="1483" y="1476"/>
                    <a:pt x="1483" y="1476"/>
                    <a:pt x="1483" y="1476"/>
                  </a:cubicBezTo>
                  <a:cubicBezTo>
                    <a:pt x="1467" y="1508"/>
                    <a:pt x="1467" y="1508"/>
                    <a:pt x="1467" y="1508"/>
                  </a:cubicBezTo>
                  <a:cubicBezTo>
                    <a:pt x="1481" y="1527"/>
                    <a:pt x="1481" y="1527"/>
                    <a:pt x="1481" y="1527"/>
                  </a:cubicBezTo>
                  <a:lnTo>
                    <a:pt x="1509" y="156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4980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แผนที่ประเทศไทย 77 จังหวัด">
            <a:extLst>
              <a:ext uri="{FF2B5EF4-FFF2-40B4-BE49-F238E27FC236}">
                <a16:creationId xmlns:a16="http://schemas.microsoft.com/office/drawing/2014/main" id="{AA59ABA2-589E-456D-81E6-69B0FCDA4237}"/>
              </a:ext>
            </a:extLst>
          </p:cNvPr>
          <p:cNvGrpSpPr/>
          <p:nvPr/>
        </p:nvGrpSpPr>
        <p:grpSpPr>
          <a:xfrm>
            <a:off x="7600836" y="832039"/>
            <a:ext cx="2995662" cy="5457300"/>
            <a:chOff x="2004963" y="989730"/>
            <a:chExt cx="2995662" cy="5457300"/>
          </a:xfrm>
          <a:solidFill>
            <a:srgbClr val="A6A6A6"/>
          </a:solidFill>
        </p:grpSpPr>
        <p:sp>
          <p:nvSpPr>
            <p:cNvPr id="3" name="ภูเก็ต">
              <a:extLst>
                <a:ext uri="{FF2B5EF4-FFF2-40B4-BE49-F238E27FC236}">
                  <a16:creationId xmlns:a16="http://schemas.microsoft.com/office/drawing/2014/main" id="{97D903FE-0A3E-420C-BBBB-82371417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932" y="5530774"/>
              <a:ext cx="60353" cy="146308"/>
            </a:xfrm>
            <a:custGeom>
              <a:avLst/>
              <a:gdLst>
                <a:gd name="T0" fmla="*/ 132 w 148"/>
                <a:gd name="T1" fmla="*/ 128 h 360"/>
                <a:gd name="T2" fmla="*/ 132 w 148"/>
                <a:gd name="T3" fmla="*/ 88 h 360"/>
                <a:gd name="T4" fmla="*/ 108 w 148"/>
                <a:gd name="T5" fmla="*/ 92 h 360"/>
                <a:gd name="T6" fmla="*/ 92 w 148"/>
                <a:gd name="T7" fmla="*/ 100 h 360"/>
                <a:gd name="T8" fmla="*/ 76 w 148"/>
                <a:gd name="T9" fmla="*/ 72 h 360"/>
                <a:gd name="T10" fmla="*/ 52 w 148"/>
                <a:gd name="T11" fmla="*/ 68 h 360"/>
                <a:gd name="T12" fmla="*/ 44 w 148"/>
                <a:gd name="T13" fmla="*/ 32 h 360"/>
                <a:gd name="T14" fmla="*/ 20 w 148"/>
                <a:gd name="T15" fmla="*/ 0 h 360"/>
                <a:gd name="T16" fmla="*/ 8 w 148"/>
                <a:gd name="T17" fmla="*/ 20 h 360"/>
                <a:gd name="T18" fmla="*/ 20 w 148"/>
                <a:gd name="T19" fmla="*/ 48 h 360"/>
                <a:gd name="T20" fmla="*/ 0 w 148"/>
                <a:gd name="T21" fmla="*/ 100 h 360"/>
                <a:gd name="T22" fmla="*/ 20 w 148"/>
                <a:gd name="T23" fmla="*/ 140 h 360"/>
                <a:gd name="T24" fmla="*/ 0 w 148"/>
                <a:gd name="T25" fmla="*/ 192 h 360"/>
                <a:gd name="T26" fmla="*/ 12 w 148"/>
                <a:gd name="T27" fmla="*/ 232 h 360"/>
                <a:gd name="T28" fmla="*/ 12 w 148"/>
                <a:gd name="T29" fmla="*/ 312 h 360"/>
                <a:gd name="T30" fmla="*/ 20 w 148"/>
                <a:gd name="T31" fmla="*/ 332 h 360"/>
                <a:gd name="T32" fmla="*/ 28 w 148"/>
                <a:gd name="T33" fmla="*/ 360 h 360"/>
                <a:gd name="T34" fmla="*/ 48 w 148"/>
                <a:gd name="T35" fmla="*/ 360 h 360"/>
                <a:gd name="T36" fmla="*/ 68 w 148"/>
                <a:gd name="T37" fmla="*/ 316 h 360"/>
                <a:gd name="T38" fmla="*/ 148 w 148"/>
                <a:gd name="T39" fmla="*/ 268 h 360"/>
                <a:gd name="T40" fmla="*/ 112 w 148"/>
                <a:gd name="T41" fmla="*/ 200 h 360"/>
                <a:gd name="T42" fmla="*/ 132 w 148"/>
                <a:gd name="T43" fmla="*/ 1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360">
                  <a:moveTo>
                    <a:pt x="132" y="128"/>
                  </a:moveTo>
                  <a:cubicBezTo>
                    <a:pt x="136" y="124"/>
                    <a:pt x="132" y="88"/>
                    <a:pt x="132" y="88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56" y="68"/>
                    <a:pt x="52" y="68"/>
                  </a:cubicBezTo>
                  <a:cubicBezTo>
                    <a:pt x="48" y="68"/>
                    <a:pt x="48" y="36"/>
                    <a:pt x="44" y="32"/>
                  </a:cubicBezTo>
                  <a:cubicBezTo>
                    <a:pt x="40" y="28"/>
                    <a:pt x="20" y="0"/>
                    <a:pt x="20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20" y="332"/>
                    <a:pt x="20" y="332"/>
                    <a:pt x="20" y="332"/>
                  </a:cubicBezTo>
                  <a:cubicBezTo>
                    <a:pt x="20" y="332"/>
                    <a:pt x="24" y="360"/>
                    <a:pt x="28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2" y="360"/>
                    <a:pt x="68" y="316"/>
                    <a:pt x="68" y="316"/>
                  </a:cubicBezTo>
                  <a:cubicBezTo>
                    <a:pt x="148" y="268"/>
                    <a:pt x="148" y="268"/>
                    <a:pt x="148" y="268"/>
                  </a:cubicBezTo>
                  <a:cubicBezTo>
                    <a:pt x="148" y="268"/>
                    <a:pt x="112" y="208"/>
                    <a:pt x="112" y="200"/>
                  </a:cubicBezTo>
                  <a:cubicBezTo>
                    <a:pt x="112" y="192"/>
                    <a:pt x="128" y="132"/>
                    <a:pt x="132" y="12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เกาะพยาม (ระนอง)">
              <a:extLst>
                <a:ext uri="{FF2B5EF4-FFF2-40B4-BE49-F238E27FC236}">
                  <a16:creationId xmlns:a16="http://schemas.microsoft.com/office/drawing/2014/main" id="{51E79F7D-3C57-43E1-A2C6-006BB60A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445" y="5183292"/>
              <a:ext cx="25604" cy="45722"/>
            </a:xfrm>
            <a:custGeom>
              <a:avLst/>
              <a:gdLst>
                <a:gd name="T0" fmla="*/ 0 w 14"/>
                <a:gd name="T1" fmla="*/ 24 h 25"/>
                <a:gd name="T2" fmla="*/ 7 w 14"/>
                <a:gd name="T3" fmla="*/ 25 h 25"/>
                <a:gd name="T4" fmla="*/ 14 w 14"/>
                <a:gd name="T5" fmla="*/ 15 h 25"/>
                <a:gd name="T6" fmla="*/ 7 w 14"/>
                <a:gd name="T7" fmla="*/ 1 h 25"/>
                <a:gd name="T8" fmla="*/ 0 w 14"/>
                <a:gd name="T9" fmla="*/ 0 h 25"/>
                <a:gd name="T10" fmla="*/ 0 w 14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0" y="24"/>
                  </a:moveTo>
                  <a:lnTo>
                    <a:pt x="7" y="25"/>
                  </a:lnTo>
                  <a:lnTo>
                    <a:pt x="14" y="1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เกาะช้าง (ระนอง)">
              <a:extLst>
                <a:ext uri="{FF2B5EF4-FFF2-40B4-BE49-F238E27FC236}">
                  <a16:creationId xmlns:a16="http://schemas.microsoft.com/office/drawing/2014/main" id="{2E91384D-5C05-40E1-8EC0-884CBF2E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03" y="5146715"/>
              <a:ext cx="14631" cy="29262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40 h 72"/>
                <a:gd name="T4" fmla="*/ 0 w 36"/>
                <a:gd name="T5" fmla="*/ 68 h 72"/>
                <a:gd name="T6" fmla="*/ 16 w 36"/>
                <a:gd name="T7" fmla="*/ 72 h 72"/>
                <a:gd name="T8" fmla="*/ 28 w 36"/>
                <a:gd name="T9" fmla="*/ 48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0" y="36"/>
                    <a:pt x="0" y="4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ระนอง">
              <a:extLst>
                <a:ext uri="{FF2B5EF4-FFF2-40B4-BE49-F238E27FC236}">
                  <a16:creationId xmlns:a16="http://schemas.microsoft.com/office/drawing/2014/main" id="{DDD45AA0-9B96-4F41-AD77-B0728291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338" y="4599887"/>
              <a:ext cx="201174" cy="534025"/>
            </a:xfrm>
            <a:custGeom>
              <a:avLst/>
              <a:gdLst>
                <a:gd name="T0" fmla="*/ 470 w 491"/>
                <a:gd name="T1" fmla="*/ 354 h 1308"/>
                <a:gd name="T2" fmla="*/ 438 w 491"/>
                <a:gd name="T3" fmla="*/ 422 h 1308"/>
                <a:gd name="T4" fmla="*/ 412 w 491"/>
                <a:gd name="T5" fmla="*/ 510 h 1308"/>
                <a:gd name="T6" fmla="*/ 402 w 491"/>
                <a:gd name="T7" fmla="*/ 599 h 1308"/>
                <a:gd name="T8" fmla="*/ 381 w 491"/>
                <a:gd name="T9" fmla="*/ 630 h 1308"/>
                <a:gd name="T10" fmla="*/ 433 w 491"/>
                <a:gd name="T11" fmla="*/ 646 h 1308"/>
                <a:gd name="T12" fmla="*/ 376 w 491"/>
                <a:gd name="T13" fmla="*/ 703 h 1308"/>
                <a:gd name="T14" fmla="*/ 339 w 491"/>
                <a:gd name="T15" fmla="*/ 735 h 1308"/>
                <a:gd name="T16" fmla="*/ 266 w 491"/>
                <a:gd name="T17" fmla="*/ 823 h 1308"/>
                <a:gd name="T18" fmla="*/ 219 w 491"/>
                <a:gd name="T19" fmla="*/ 943 h 1308"/>
                <a:gd name="T20" fmla="*/ 244 w 491"/>
                <a:gd name="T21" fmla="*/ 1007 h 1308"/>
                <a:gd name="T22" fmla="*/ 298 w 491"/>
                <a:gd name="T23" fmla="*/ 1037 h 1308"/>
                <a:gd name="T24" fmla="*/ 282 w 491"/>
                <a:gd name="T25" fmla="*/ 1120 h 1308"/>
                <a:gd name="T26" fmla="*/ 240 w 491"/>
                <a:gd name="T27" fmla="*/ 1173 h 1308"/>
                <a:gd name="T28" fmla="*/ 209 w 491"/>
                <a:gd name="T29" fmla="*/ 1225 h 1308"/>
                <a:gd name="T30" fmla="*/ 230 w 491"/>
                <a:gd name="T31" fmla="*/ 1272 h 1308"/>
                <a:gd name="T32" fmla="*/ 167 w 491"/>
                <a:gd name="T33" fmla="*/ 1251 h 1308"/>
                <a:gd name="T34" fmla="*/ 103 w 491"/>
                <a:gd name="T35" fmla="*/ 1296 h 1308"/>
                <a:gd name="T36" fmla="*/ 51 w 491"/>
                <a:gd name="T37" fmla="*/ 1303 h 1308"/>
                <a:gd name="T38" fmla="*/ 53 w 491"/>
                <a:gd name="T39" fmla="*/ 1277 h 1308"/>
                <a:gd name="T40" fmla="*/ 0 w 491"/>
                <a:gd name="T41" fmla="*/ 1270 h 1308"/>
                <a:gd name="T42" fmla="*/ 44 w 491"/>
                <a:gd name="T43" fmla="*/ 1174 h 1308"/>
                <a:gd name="T44" fmla="*/ 64 w 491"/>
                <a:gd name="T45" fmla="*/ 1082 h 1308"/>
                <a:gd name="T46" fmla="*/ 136 w 491"/>
                <a:gd name="T47" fmla="*/ 1094 h 1308"/>
                <a:gd name="T48" fmla="*/ 80 w 491"/>
                <a:gd name="T49" fmla="*/ 1022 h 1308"/>
                <a:gd name="T50" fmla="*/ 136 w 491"/>
                <a:gd name="T51" fmla="*/ 954 h 1308"/>
                <a:gd name="T52" fmla="*/ 112 w 491"/>
                <a:gd name="T53" fmla="*/ 890 h 1308"/>
                <a:gd name="T54" fmla="*/ 132 w 491"/>
                <a:gd name="T55" fmla="*/ 850 h 1308"/>
                <a:gd name="T56" fmla="*/ 176 w 491"/>
                <a:gd name="T57" fmla="*/ 750 h 1308"/>
                <a:gd name="T58" fmla="*/ 228 w 491"/>
                <a:gd name="T59" fmla="*/ 582 h 1308"/>
                <a:gd name="T60" fmla="*/ 264 w 491"/>
                <a:gd name="T61" fmla="*/ 506 h 1308"/>
                <a:gd name="T62" fmla="*/ 372 w 491"/>
                <a:gd name="T63" fmla="*/ 262 h 1308"/>
                <a:gd name="T64" fmla="*/ 356 w 491"/>
                <a:gd name="T65" fmla="*/ 194 h 1308"/>
                <a:gd name="T66" fmla="*/ 332 w 491"/>
                <a:gd name="T67" fmla="*/ 138 h 1308"/>
                <a:gd name="T68" fmla="*/ 404 w 491"/>
                <a:gd name="T69" fmla="*/ 2 h 1308"/>
                <a:gd name="T70" fmla="*/ 444 w 491"/>
                <a:gd name="T71" fmla="*/ 30 h 1308"/>
                <a:gd name="T72" fmla="*/ 459 w 491"/>
                <a:gd name="T73" fmla="*/ 83 h 1308"/>
                <a:gd name="T74" fmla="*/ 475 w 491"/>
                <a:gd name="T75" fmla="*/ 176 h 1308"/>
                <a:gd name="T76" fmla="*/ 423 w 491"/>
                <a:gd name="T77" fmla="*/ 281 h 1308"/>
                <a:gd name="T78" fmla="*/ 454 w 491"/>
                <a:gd name="T79" fmla="*/ 333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1" h="1308">
                  <a:moveTo>
                    <a:pt x="454" y="333"/>
                  </a:moveTo>
                  <a:cubicBezTo>
                    <a:pt x="470" y="354"/>
                    <a:pt x="470" y="354"/>
                    <a:pt x="470" y="354"/>
                  </a:cubicBezTo>
                  <a:cubicBezTo>
                    <a:pt x="470" y="385"/>
                    <a:pt x="470" y="385"/>
                    <a:pt x="470" y="385"/>
                  </a:cubicBezTo>
                  <a:cubicBezTo>
                    <a:pt x="438" y="422"/>
                    <a:pt x="438" y="422"/>
                    <a:pt x="438" y="422"/>
                  </a:cubicBezTo>
                  <a:cubicBezTo>
                    <a:pt x="438" y="458"/>
                    <a:pt x="438" y="458"/>
                    <a:pt x="438" y="458"/>
                  </a:cubicBezTo>
                  <a:cubicBezTo>
                    <a:pt x="412" y="510"/>
                    <a:pt x="412" y="510"/>
                    <a:pt x="412" y="510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02" y="599"/>
                    <a:pt x="402" y="599"/>
                    <a:pt x="402" y="599"/>
                  </a:cubicBezTo>
                  <a:cubicBezTo>
                    <a:pt x="381" y="620"/>
                    <a:pt x="381" y="620"/>
                    <a:pt x="381" y="620"/>
                  </a:cubicBezTo>
                  <a:cubicBezTo>
                    <a:pt x="381" y="630"/>
                    <a:pt x="381" y="630"/>
                    <a:pt x="381" y="630"/>
                  </a:cubicBezTo>
                  <a:cubicBezTo>
                    <a:pt x="412" y="630"/>
                    <a:pt x="412" y="630"/>
                    <a:pt x="412" y="630"/>
                  </a:cubicBezTo>
                  <a:cubicBezTo>
                    <a:pt x="433" y="646"/>
                    <a:pt x="433" y="646"/>
                    <a:pt x="433" y="646"/>
                  </a:cubicBezTo>
                  <a:cubicBezTo>
                    <a:pt x="433" y="672"/>
                    <a:pt x="433" y="672"/>
                    <a:pt x="433" y="672"/>
                  </a:cubicBezTo>
                  <a:cubicBezTo>
                    <a:pt x="376" y="703"/>
                    <a:pt x="376" y="703"/>
                    <a:pt x="376" y="703"/>
                  </a:cubicBezTo>
                  <a:cubicBezTo>
                    <a:pt x="365" y="735"/>
                    <a:pt x="365" y="735"/>
                    <a:pt x="365" y="735"/>
                  </a:cubicBezTo>
                  <a:cubicBezTo>
                    <a:pt x="339" y="735"/>
                    <a:pt x="339" y="735"/>
                    <a:pt x="339" y="735"/>
                  </a:cubicBezTo>
                  <a:cubicBezTo>
                    <a:pt x="303" y="745"/>
                    <a:pt x="303" y="745"/>
                    <a:pt x="303" y="745"/>
                  </a:cubicBezTo>
                  <a:cubicBezTo>
                    <a:pt x="266" y="823"/>
                    <a:pt x="266" y="823"/>
                    <a:pt x="266" y="823"/>
                  </a:cubicBezTo>
                  <a:cubicBezTo>
                    <a:pt x="199" y="896"/>
                    <a:pt x="199" y="896"/>
                    <a:pt x="199" y="896"/>
                  </a:cubicBezTo>
                  <a:cubicBezTo>
                    <a:pt x="219" y="943"/>
                    <a:pt x="219" y="943"/>
                    <a:pt x="219" y="943"/>
                  </a:cubicBezTo>
                  <a:cubicBezTo>
                    <a:pt x="214" y="990"/>
                    <a:pt x="214" y="990"/>
                    <a:pt x="214" y="990"/>
                  </a:cubicBezTo>
                  <a:cubicBezTo>
                    <a:pt x="244" y="1007"/>
                    <a:pt x="244" y="1007"/>
                    <a:pt x="244" y="1007"/>
                  </a:cubicBezTo>
                  <a:cubicBezTo>
                    <a:pt x="295" y="1036"/>
                    <a:pt x="295" y="1036"/>
                    <a:pt x="295" y="1036"/>
                  </a:cubicBezTo>
                  <a:cubicBezTo>
                    <a:pt x="298" y="1037"/>
                    <a:pt x="298" y="1037"/>
                    <a:pt x="298" y="1037"/>
                  </a:cubicBezTo>
                  <a:cubicBezTo>
                    <a:pt x="313" y="1089"/>
                    <a:pt x="313" y="1089"/>
                    <a:pt x="313" y="1089"/>
                  </a:cubicBezTo>
                  <a:cubicBezTo>
                    <a:pt x="282" y="1120"/>
                    <a:pt x="282" y="1120"/>
                    <a:pt x="282" y="1120"/>
                  </a:cubicBezTo>
                  <a:cubicBezTo>
                    <a:pt x="277" y="1147"/>
                    <a:pt x="277" y="1147"/>
                    <a:pt x="277" y="1147"/>
                  </a:cubicBezTo>
                  <a:cubicBezTo>
                    <a:pt x="240" y="1173"/>
                    <a:pt x="240" y="1173"/>
                    <a:pt x="240" y="1173"/>
                  </a:cubicBezTo>
                  <a:cubicBezTo>
                    <a:pt x="209" y="1199"/>
                    <a:pt x="209" y="1199"/>
                    <a:pt x="209" y="1199"/>
                  </a:cubicBezTo>
                  <a:cubicBezTo>
                    <a:pt x="209" y="1225"/>
                    <a:pt x="209" y="1225"/>
                    <a:pt x="209" y="1225"/>
                  </a:cubicBezTo>
                  <a:cubicBezTo>
                    <a:pt x="230" y="1240"/>
                    <a:pt x="230" y="1240"/>
                    <a:pt x="230" y="1240"/>
                  </a:cubicBezTo>
                  <a:cubicBezTo>
                    <a:pt x="230" y="1272"/>
                    <a:pt x="230" y="1272"/>
                    <a:pt x="230" y="1272"/>
                  </a:cubicBezTo>
                  <a:cubicBezTo>
                    <a:pt x="188" y="1272"/>
                    <a:pt x="188" y="1272"/>
                    <a:pt x="188" y="1272"/>
                  </a:cubicBezTo>
                  <a:cubicBezTo>
                    <a:pt x="167" y="1251"/>
                    <a:pt x="167" y="1251"/>
                    <a:pt x="167" y="1251"/>
                  </a:cubicBezTo>
                  <a:cubicBezTo>
                    <a:pt x="136" y="1251"/>
                    <a:pt x="136" y="1251"/>
                    <a:pt x="136" y="1251"/>
                  </a:cubicBezTo>
                  <a:cubicBezTo>
                    <a:pt x="103" y="1296"/>
                    <a:pt x="103" y="1296"/>
                    <a:pt x="103" y="1296"/>
                  </a:cubicBezTo>
                  <a:cubicBezTo>
                    <a:pt x="94" y="1308"/>
                    <a:pt x="94" y="1308"/>
                    <a:pt x="94" y="1308"/>
                  </a:cubicBezTo>
                  <a:cubicBezTo>
                    <a:pt x="51" y="1303"/>
                    <a:pt x="51" y="1303"/>
                    <a:pt x="51" y="1303"/>
                  </a:cubicBezTo>
                  <a:cubicBezTo>
                    <a:pt x="47" y="1303"/>
                    <a:pt x="47" y="1303"/>
                    <a:pt x="47" y="1303"/>
                  </a:cubicBezTo>
                  <a:cubicBezTo>
                    <a:pt x="53" y="1277"/>
                    <a:pt x="53" y="1277"/>
                    <a:pt x="53" y="1277"/>
                  </a:cubicBezTo>
                  <a:cubicBezTo>
                    <a:pt x="32" y="1267"/>
                    <a:pt x="32" y="1267"/>
                    <a:pt x="32" y="1267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19" y="1230"/>
                    <a:pt x="19" y="1230"/>
                    <a:pt x="19" y="1230"/>
                  </a:cubicBezTo>
                  <a:cubicBezTo>
                    <a:pt x="44" y="1174"/>
                    <a:pt x="44" y="1174"/>
                    <a:pt x="44" y="1174"/>
                  </a:cubicBezTo>
                  <a:cubicBezTo>
                    <a:pt x="36" y="1118"/>
                    <a:pt x="36" y="1118"/>
                    <a:pt x="36" y="1118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92" y="1118"/>
                    <a:pt x="92" y="1118"/>
                    <a:pt x="92" y="1118"/>
                  </a:cubicBezTo>
                  <a:cubicBezTo>
                    <a:pt x="136" y="1094"/>
                    <a:pt x="136" y="1094"/>
                    <a:pt x="136" y="1094"/>
                  </a:cubicBezTo>
                  <a:cubicBezTo>
                    <a:pt x="148" y="1050"/>
                    <a:pt x="148" y="1050"/>
                    <a:pt x="148" y="1050"/>
                  </a:cubicBezTo>
                  <a:cubicBezTo>
                    <a:pt x="80" y="1022"/>
                    <a:pt x="80" y="1022"/>
                    <a:pt x="80" y="1022"/>
                  </a:cubicBezTo>
                  <a:cubicBezTo>
                    <a:pt x="125" y="968"/>
                    <a:pt x="125" y="968"/>
                    <a:pt x="125" y="968"/>
                  </a:cubicBezTo>
                  <a:cubicBezTo>
                    <a:pt x="136" y="954"/>
                    <a:pt x="136" y="954"/>
                    <a:pt x="136" y="954"/>
                  </a:cubicBezTo>
                  <a:cubicBezTo>
                    <a:pt x="136" y="918"/>
                    <a:pt x="136" y="918"/>
                    <a:pt x="136" y="918"/>
                  </a:cubicBezTo>
                  <a:cubicBezTo>
                    <a:pt x="112" y="890"/>
                    <a:pt x="112" y="890"/>
                    <a:pt x="112" y="890"/>
                  </a:cubicBezTo>
                  <a:cubicBezTo>
                    <a:pt x="136" y="870"/>
                    <a:pt x="136" y="870"/>
                    <a:pt x="136" y="870"/>
                  </a:cubicBezTo>
                  <a:cubicBezTo>
                    <a:pt x="132" y="850"/>
                    <a:pt x="132" y="850"/>
                    <a:pt x="132" y="850"/>
                  </a:cubicBezTo>
                  <a:cubicBezTo>
                    <a:pt x="120" y="814"/>
                    <a:pt x="120" y="814"/>
                    <a:pt x="120" y="814"/>
                  </a:cubicBezTo>
                  <a:cubicBezTo>
                    <a:pt x="176" y="750"/>
                    <a:pt x="176" y="750"/>
                    <a:pt x="176" y="750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228" y="582"/>
                    <a:pt x="228" y="582"/>
                    <a:pt x="228" y="582"/>
                  </a:cubicBezTo>
                  <a:cubicBezTo>
                    <a:pt x="224" y="542"/>
                    <a:pt x="224" y="542"/>
                    <a:pt x="224" y="542"/>
                  </a:cubicBezTo>
                  <a:cubicBezTo>
                    <a:pt x="264" y="506"/>
                    <a:pt x="264" y="506"/>
                    <a:pt x="264" y="506"/>
                  </a:cubicBezTo>
                  <a:cubicBezTo>
                    <a:pt x="320" y="338"/>
                    <a:pt x="320" y="338"/>
                    <a:pt x="320" y="338"/>
                  </a:cubicBezTo>
                  <a:cubicBezTo>
                    <a:pt x="320" y="338"/>
                    <a:pt x="368" y="262"/>
                    <a:pt x="372" y="262"/>
                  </a:cubicBezTo>
                  <a:cubicBezTo>
                    <a:pt x="376" y="262"/>
                    <a:pt x="372" y="218"/>
                    <a:pt x="372" y="218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32" y="138"/>
                    <a:pt x="332" y="138"/>
                    <a:pt x="332" y="138"/>
                  </a:cubicBezTo>
                  <a:cubicBezTo>
                    <a:pt x="340" y="86"/>
                    <a:pt x="340" y="86"/>
                    <a:pt x="340" y="86"/>
                  </a:cubicBezTo>
                  <a:cubicBezTo>
                    <a:pt x="404" y="2"/>
                    <a:pt x="404" y="2"/>
                    <a:pt x="404" y="2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59" y="83"/>
                    <a:pt x="459" y="83"/>
                    <a:pt x="459" y="83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91" y="213"/>
                    <a:pt x="491" y="213"/>
                    <a:pt x="491" y="213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8" y="323"/>
                    <a:pt x="428" y="323"/>
                    <a:pt x="428" y="323"/>
                  </a:cubicBezTo>
                  <a:lnTo>
                    <a:pt x="454" y="3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เกาะสมุย (สุราษฎร์ธานี)">
              <a:extLst>
                <a:ext uri="{FF2B5EF4-FFF2-40B4-BE49-F238E27FC236}">
                  <a16:creationId xmlns:a16="http://schemas.microsoft.com/office/drawing/2014/main" id="{48A7364D-4EAD-42F7-B490-64FF6604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336" y="5029668"/>
              <a:ext cx="60353" cy="62181"/>
            </a:xfrm>
            <a:custGeom>
              <a:avLst/>
              <a:gdLst>
                <a:gd name="T0" fmla="*/ 29 w 33"/>
                <a:gd name="T1" fmla="*/ 0 h 34"/>
                <a:gd name="T2" fmla="*/ 18 w 33"/>
                <a:gd name="T3" fmla="*/ 5 h 34"/>
                <a:gd name="T4" fmla="*/ 12 w 33"/>
                <a:gd name="T5" fmla="*/ 0 h 34"/>
                <a:gd name="T6" fmla="*/ 2 w 33"/>
                <a:gd name="T7" fmla="*/ 3 h 34"/>
                <a:gd name="T8" fmla="*/ 0 w 33"/>
                <a:gd name="T9" fmla="*/ 17 h 34"/>
                <a:gd name="T10" fmla="*/ 4 w 33"/>
                <a:gd name="T11" fmla="*/ 20 h 34"/>
                <a:gd name="T12" fmla="*/ 3 w 33"/>
                <a:gd name="T13" fmla="*/ 33 h 34"/>
                <a:gd name="T14" fmla="*/ 15 w 33"/>
                <a:gd name="T15" fmla="*/ 34 h 34"/>
                <a:gd name="T16" fmla="*/ 28 w 33"/>
                <a:gd name="T17" fmla="*/ 22 h 34"/>
                <a:gd name="T18" fmla="*/ 26 w 33"/>
                <a:gd name="T19" fmla="*/ 16 h 34"/>
                <a:gd name="T20" fmla="*/ 33 w 33"/>
                <a:gd name="T21" fmla="*/ 6 h 34"/>
                <a:gd name="T22" fmla="*/ 29 w 33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29" y="0"/>
                  </a:moveTo>
                  <a:lnTo>
                    <a:pt x="18" y="5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3" y="33"/>
                  </a:lnTo>
                  <a:lnTo>
                    <a:pt x="15" y="34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33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เกาะพะงัน (สุราษฎร์ธานี)">
              <a:extLst>
                <a:ext uri="{FF2B5EF4-FFF2-40B4-BE49-F238E27FC236}">
                  <a16:creationId xmlns:a16="http://schemas.microsoft.com/office/drawing/2014/main" id="{6584A6F7-C5FC-4DCA-93AB-E8D17F25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309" y="4958342"/>
              <a:ext cx="43892" cy="38406"/>
            </a:xfrm>
            <a:custGeom>
              <a:avLst/>
              <a:gdLst>
                <a:gd name="T0" fmla="*/ 108 w 108"/>
                <a:gd name="T1" fmla="*/ 56 h 92"/>
                <a:gd name="T2" fmla="*/ 96 w 108"/>
                <a:gd name="T3" fmla="*/ 0 h 92"/>
                <a:gd name="T4" fmla="*/ 20 w 108"/>
                <a:gd name="T5" fmla="*/ 0 h 92"/>
                <a:gd name="T6" fmla="*/ 0 w 108"/>
                <a:gd name="T7" fmla="*/ 28 h 92"/>
                <a:gd name="T8" fmla="*/ 24 w 108"/>
                <a:gd name="T9" fmla="*/ 76 h 92"/>
                <a:gd name="T10" fmla="*/ 84 w 108"/>
                <a:gd name="T11" fmla="*/ 92 h 92"/>
                <a:gd name="T12" fmla="*/ 108 w 108"/>
                <a:gd name="T13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2">
                  <a:moveTo>
                    <a:pt x="108" y="56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80" y="92"/>
                    <a:pt x="84" y="92"/>
                  </a:cubicBezTo>
                  <a:cubicBezTo>
                    <a:pt x="88" y="92"/>
                    <a:pt x="108" y="56"/>
                    <a:pt x="108" y="5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สุราษฎร์ธานี">
              <a:extLst>
                <a:ext uri="{FF2B5EF4-FFF2-40B4-BE49-F238E27FC236}">
                  <a16:creationId xmlns:a16="http://schemas.microsoft.com/office/drawing/2014/main" id="{1CD4735F-AC06-4AAC-828A-84161F587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98" y="4980288"/>
              <a:ext cx="477331" cy="515737"/>
            </a:xfrm>
            <a:custGeom>
              <a:avLst/>
              <a:gdLst>
                <a:gd name="T0" fmla="*/ 1116 w 1168"/>
                <a:gd name="T1" fmla="*/ 506 h 1262"/>
                <a:gd name="T2" fmla="*/ 1168 w 1168"/>
                <a:gd name="T3" fmla="*/ 553 h 1262"/>
                <a:gd name="T4" fmla="*/ 1132 w 1168"/>
                <a:gd name="T5" fmla="*/ 610 h 1262"/>
                <a:gd name="T6" fmla="*/ 1085 w 1168"/>
                <a:gd name="T7" fmla="*/ 709 h 1262"/>
                <a:gd name="T8" fmla="*/ 980 w 1168"/>
                <a:gd name="T9" fmla="*/ 756 h 1262"/>
                <a:gd name="T10" fmla="*/ 949 w 1168"/>
                <a:gd name="T11" fmla="*/ 897 h 1262"/>
                <a:gd name="T12" fmla="*/ 892 w 1168"/>
                <a:gd name="T13" fmla="*/ 1017 h 1262"/>
                <a:gd name="T14" fmla="*/ 829 w 1168"/>
                <a:gd name="T15" fmla="*/ 1085 h 1262"/>
                <a:gd name="T16" fmla="*/ 699 w 1168"/>
                <a:gd name="T17" fmla="*/ 1189 h 1262"/>
                <a:gd name="T18" fmla="*/ 699 w 1168"/>
                <a:gd name="T19" fmla="*/ 1262 h 1262"/>
                <a:gd name="T20" fmla="*/ 537 w 1168"/>
                <a:gd name="T21" fmla="*/ 1215 h 1262"/>
                <a:gd name="T22" fmla="*/ 438 w 1168"/>
                <a:gd name="T23" fmla="*/ 1017 h 1262"/>
                <a:gd name="T24" fmla="*/ 401 w 1168"/>
                <a:gd name="T25" fmla="*/ 939 h 1262"/>
                <a:gd name="T26" fmla="*/ 308 w 1168"/>
                <a:gd name="T27" fmla="*/ 954 h 1262"/>
                <a:gd name="T28" fmla="*/ 250 w 1168"/>
                <a:gd name="T29" fmla="*/ 954 h 1262"/>
                <a:gd name="T30" fmla="*/ 209 w 1168"/>
                <a:gd name="T31" fmla="*/ 949 h 1262"/>
                <a:gd name="T32" fmla="*/ 141 w 1168"/>
                <a:gd name="T33" fmla="*/ 970 h 1262"/>
                <a:gd name="T34" fmla="*/ 83 w 1168"/>
                <a:gd name="T35" fmla="*/ 944 h 1262"/>
                <a:gd name="T36" fmla="*/ 141 w 1168"/>
                <a:gd name="T37" fmla="*/ 824 h 1262"/>
                <a:gd name="T38" fmla="*/ 83 w 1168"/>
                <a:gd name="T39" fmla="*/ 772 h 1262"/>
                <a:gd name="T40" fmla="*/ 0 w 1168"/>
                <a:gd name="T41" fmla="*/ 683 h 1262"/>
                <a:gd name="T42" fmla="*/ 26 w 1168"/>
                <a:gd name="T43" fmla="*/ 600 h 1262"/>
                <a:gd name="T44" fmla="*/ 31 w 1168"/>
                <a:gd name="T45" fmla="*/ 537 h 1262"/>
                <a:gd name="T46" fmla="*/ 73 w 1168"/>
                <a:gd name="T47" fmla="*/ 433 h 1262"/>
                <a:gd name="T48" fmla="*/ 66 w 1168"/>
                <a:gd name="T49" fmla="*/ 363 h 1262"/>
                <a:gd name="T50" fmla="*/ 130 w 1168"/>
                <a:gd name="T51" fmla="*/ 318 h 1262"/>
                <a:gd name="T52" fmla="*/ 193 w 1168"/>
                <a:gd name="T53" fmla="*/ 339 h 1262"/>
                <a:gd name="T54" fmla="*/ 172 w 1168"/>
                <a:gd name="T55" fmla="*/ 292 h 1262"/>
                <a:gd name="T56" fmla="*/ 203 w 1168"/>
                <a:gd name="T57" fmla="*/ 240 h 1262"/>
                <a:gd name="T58" fmla="*/ 245 w 1168"/>
                <a:gd name="T59" fmla="*/ 187 h 1262"/>
                <a:gd name="T60" fmla="*/ 261 w 1168"/>
                <a:gd name="T61" fmla="*/ 104 h 1262"/>
                <a:gd name="T62" fmla="*/ 282 w 1168"/>
                <a:gd name="T63" fmla="*/ 88 h 1262"/>
                <a:gd name="T64" fmla="*/ 308 w 1168"/>
                <a:gd name="T65" fmla="*/ 26 h 1262"/>
                <a:gd name="T66" fmla="*/ 365 w 1168"/>
                <a:gd name="T67" fmla="*/ 0 h 1262"/>
                <a:gd name="T68" fmla="*/ 433 w 1168"/>
                <a:gd name="T69" fmla="*/ 36 h 1262"/>
                <a:gd name="T70" fmla="*/ 506 w 1168"/>
                <a:gd name="T71" fmla="*/ 26 h 1262"/>
                <a:gd name="T72" fmla="*/ 632 w 1168"/>
                <a:gd name="T73" fmla="*/ 21 h 1262"/>
                <a:gd name="T74" fmla="*/ 691 w 1168"/>
                <a:gd name="T75" fmla="*/ 137 h 1262"/>
                <a:gd name="T76" fmla="*/ 759 w 1168"/>
                <a:gd name="T77" fmla="*/ 281 h 1262"/>
                <a:gd name="T78" fmla="*/ 675 w 1168"/>
                <a:gd name="T79" fmla="*/ 369 h 1262"/>
                <a:gd name="T80" fmla="*/ 723 w 1168"/>
                <a:gd name="T81" fmla="*/ 437 h 1262"/>
                <a:gd name="T82" fmla="*/ 803 w 1168"/>
                <a:gd name="T83" fmla="*/ 481 h 1262"/>
                <a:gd name="T84" fmla="*/ 887 w 1168"/>
                <a:gd name="T85" fmla="*/ 465 h 1262"/>
                <a:gd name="T86" fmla="*/ 951 w 1168"/>
                <a:gd name="T87" fmla="*/ 393 h 1262"/>
                <a:gd name="T88" fmla="*/ 999 w 1168"/>
                <a:gd name="T89" fmla="*/ 405 h 1262"/>
                <a:gd name="T90" fmla="*/ 1027 w 1168"/>
                <a:gd name="T91" fmla="*/ 397 h 1262"/>
                <a:gd name="T92" fmla="*/ 1155 w 1168"/>
                <a:gd name="T93" fmla="*/ 361 h 1262"/>
                <a:gd name="T94" fmla="*/ 1168 w 1168"/>
                <a:gd name="T95" fmla="*/ 407 h 1262"/>
                <a:gd name="T96" fmla="*/ 1147 w 1168"/>
                <a:gd name="T97" fmla="*/ 48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262">
                  <a:moveTo>
                    <a:pt x="1147" y="480"/>
                  </a:moveTo>
                  <a:cubicBezTo>
                    <a:pt x="1116" y="506"/>
                    <a:pt x="1116" y="506"/>
                    <a:pt x="1116" y="506"/>
                  </a:cubicBezTo>
                  <a:cubicBezTo>
                    <a:pt x="1126" y="542"/>
                    <a:pt x="1126" y="542"/>
                    <a:pt x="1126" y="542"/>
                  </a:cubicBezTo>
                  <a:cubicBezTo>
                    <a:pt x="1168" y="553"/>
                    <a:pt x="1168" y="553"/>
                    <a:pt x="1168" y="553"/>
                  </a:cubicBezTo>
                  <a:cubicBezTo>
                    <a:pt x="1168" y="594"/>
                    <a:pt x="1168" y="594"/>
                    <a:pt x="1168" y="594"/>
                  </a:cubicBezTo>
                  <a:cubicBezTo>
                    <a:pt x="1132" y="610"/>
                    <a:pt x="1132" y="610"/>
                    <a:pt x="1132" y="610"/>
                  </a:cubicBezTo>
                  <a:cubicBezTo>
                    <a:pt x="1126" y="667"/>
                    <a:pt x="1126" y="667"/>
                    <a:pt x="1126" y="667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06" y="719"/>
                    <a:pt x="1006" y="719"/>
                    <a:pt x="1006" y="719"/>
                  </a:cubicBezTo>
                  <a:cubicBezTo>
                    <a:pt x="980" y="756"/>
                    <a:pt x="980" y="756"/>
                    <a:pt x="980" y="756"/>
                  </a:cubicBezTo>
                  <a:cubicBezTo>
                    <a:pt x="965" y="819"/>
                    <a:pt x="965" y="819"/>
                    <a:pt x="965" y="819"/>
                  </a:cubicBezTo>
                  <a:cubicBezTo>
                    <a:pt x="949" y="897"/>
                    <a:pt x="949" y="897"/>
                    <a:pt x="949" y="897"/>
                  </a:cubicBezTo>
                  <a:cubicBezTo>
                    <a:pt x="897" y="965"/>
                    <a:pt x="897" y="965"/>
                    <a:pt x="897" y="965"/>
                  </a:cubicBezTo>
                  <a:cubicBezTo>
                    <a:pt x="892" y="1017"/>
                    <a:pt x="892" y="1017"/>
                    <a:pt x="892" y="1017"/>
                  </a:cubicBezTo>
                  <a:cubicBezTo>
                    <a:pt x="845" y="1038"/>
                    <a:pt x="845" y="1038"/>
                    <a:pt x="845" y="1038"/>
                  </a:cubicBezTo>
                  <a:cubicBezTo>
                    <a:pt x="829" y="1085"/>
                    <a:pt x="829" y="1085"/>
                    <a:pt x="829" y="1085"/>
                  </a:cubicBezTo>
                  <a:cubicBezTo>
                    <a:pt x="735" y="1116"/>
                    <a:pt x="735" y="1116"/>
                    <a:pt x="735" y="1116"/>
                  </a:cubicBezTo>
                  <a:cubicBezTo>
                    <a:pt x="699" y="1189"/>
                    <a:pt x="699" y="1189"/>
                    <a:pt x="699" y="1189"/>
                  </a:cubicBezTo>
                  <a:cubicBezTo>
                    <a:pt x="733" y="1253"/>
                    <a:pt x="733" y="1253"/>
                    <a:pt x="733" y="1253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26" y="1215"/>
                    <a:pt x="626" y="1215"/>
                    <a:pt x="626" y="1215"/>
                  </a:cubicBezTo>
                  <a:cubicBezTo>
                    <a:pt x="537" y="1215"/>
                    <a:pt x="537" y="1215"/>
                    <a:pt x="537" y="1215"/>
                  </a:cubicBezTo>
                  <a:cubicBezTo>
                    <a:pt x="438" y="1147"/>
                    <a:pt x="438" y="1147"/>
                    <a:pt x="438" y="1147"/>
                  </a:cubicBezTo>
                  <a:cubicBezTo>
                    <a:pt x="438" y="1017"/>
                    <a:pt x="438" y="1017"/>
                    <a:pt x="438" y="1017"/>
                  </a:cubicBezTo>
                  <a:cubicBezTo>
                    <a:pt x="412" y="1001"/>
                    <a:pt x="412" y="1001"/>
                    <a:pt x="412" y="1001"/>
                  </a:cubicBezTo>
                  <a:cubicBezTo>
                    <a:pt x="401" y="939"/>
                    <a:pt x="401" y="939"/>
                    <a:pt x="401" y="939"/>
                  </a:cubicBezTo>
                  <a:cubicBezTo>
                    <a:pt x="344" y="928"/>
                    <a:pt x="344" y="928"/>
                    <a:pt x="344" y="928"/>
                  </a:cubicBezTo>
                  <a:cubicBezTo>
                    <a:pt x="308" y="954"/>
                    <a:pt x="308" y="954"/>
                    <a:pt x="308" y="954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50" y="954"/>
                    <a:pt x="250" y="954"/>
                    <a:pt x="250" y="954"/>
                  </a:cubicBezTo>
                  <a:cubicBezTo>
                    <a:pt x="229" y="970"/>
                    <a:pt x="229" y="970"/>
                    <a:pt x="229" y="970"/>
                  </a:cubicBezTo>
                  <a:cubicBezTo>
                    <a:pt x="209" y="949"/>
                    <a:pt x="209" y="949"/>
                    <a:pt x="209" y="949"/>
                  </a:cubicBezTo>
                  <a:cubicBezTo>
                    <a:pt x="177" y="949"/>
                    <a:pt x="177" y="949"/>
                    <a:pt x="177" y="949"/>
                  </a:cubicBezTo>
                  <a:cubicBezTo>
                    <a:pt x="141" y="970"/>
                    <a:pt x="141" y="970"/>
                    <a:pt x="141" y="970"/>
                  </a:cubicBezTo>
                  <a:cubicBezTo>
                    <a:pt x="109" y="970"/>
                    <a:pt x="109" y="970"/>
                    <a:pt x="109" y="970"/>
                  </a:cubicBezTo>
                  <a:cubicBezTo>
                    <a:pt x="83" y="944"/>
                    <a:pt x="83" y="944"/>
                    <a:pt x="83" y="944"/>
                  </a:cubicBezTo>
                  <a:cubicBezTo>
                    <a:pt x="125" y="902"/>
                    <a:pt x="125" y="902"/>
                    <a:pt x="125" y="902"/>
                  </a:cubicBezTo>
                  <a:cubicBezTo>
                    <a:pt x="141" y="824"/>
                    <a:pt x="141" y="824"/>
                    <a:pt x="141" y="824"/>
                  </a:cubicBezTo>
                  <a:cubicBezTo>
                    <a:pt x="99" y="813"/>
                    <a:pt x="99" y="813"/>
                    <a:pt x="99" y="813"/>
                  </a:cubicBezTo>
                  <a:cubicBezTo>
                    <a:pt x="83" y="772"/>
                    <a:pt x="83" y="772"/>
                    <a:pt x="83" y="772"/>
                  </a:cubicBezTo>
                  <a:cubicBezTo>
                    <a:pt x="10" y="746"/>
                    <a:pt x="10" y="746"/>
                    <a:pt x="10" y="74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47" y="657"/>
                    <a:pt x="47" y="657"/>
                    <a:pt x="47" y="657"/>
                  </a:cubicBezTo>
                  <a:cubicBezTo>
                    <a:pt x="26" y="600"/>
                    <a:pt x="26" y="600"/>
                    <a:pt x="26" y="600"/>
                  </a:cubicBezTo>
                  <a:cubicBezTo>
                    <a:pt x="47" y="579"/>
                    <a:pt x="47" y="579"/>
                    <a:pt x="47" y="579"/>
                  </a:cubicBezTo>
                  <a:cubicBezTo>
                    <a:pt x="31" y="537"/>
                    <a:pt x="31" y="537"/>
                    <a:pt x="31" y="537"/>
                  </a:cubicBezTo>
                  <a:cubicBezTo>
                    <a:pt x="42" y="480"/>
                    <a:pt x="42" y="480"/>
                    <a:pt x="42" y="48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99" y="318"/>
                    <a:pt x="99" y="318"/>
                    <a:pt x="99" y="318"/>
                  </a:cubicBezTo>
                  <a:cubicBezTo>
                    <a:pt x="130" y="318"/>
                    <a:pt x="130" y="318"/>
                    <a:pt x="130" y="318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93" y="339"/>
                    <a:pt x="193" y="339"/>
                    <a:pt x="193" y="33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203" y="240"/>
                    <a:pt x="203" y="240"/>
                    <a:pt x="203" y="240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5" y="187"/>
                    <a:pt x="245" y="187"/>
                    <a:pt x="245" y="187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69" y="47"/>
                    <a:pt x="469" y="47"/>
                    <a:pt x="469" y="4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37" y="21"/>
                    <a:pt x="537" y="21"/>
                    <a:pt x="537" y="21"/>
                  </a:cubicBezTo>
                  <a:cubicBezTo>
                    <a:pt x="632" y="21"/>
                    <a:pt x="632" y="21"/>
                    <a:pt x="632" y="21"/>
                  </a:cubicBezTo>
                  <a:cubicBezTo>
                    <a:pt x="643" y="57"/>
                    <a:pt x="643" y="57"/>
                    <a:pt x="643" y="57"/>
                  </a:cubicBezTo>
                  <a:cubicBezTo>
                    <a:pt x="691" y="137"/>
                    <a:pt x="691" y="137"/>
                    <a:pt x="691" y="137"/>
                  </a:cubicBezTo>
                  <a:cubicBezTo>
                    <a:pt x="695" y="209"/>
                    <a:pt x="695" y="209"/>
                    <a:pt x="695" y="209"/>
                  </a:cubicBezTo>
                  <a:cubicBezTo>
                    <a:pt x="759" y="281"/>
                    <a:pt x="759" y="281"/>
                    <a:pt x="759" y="281"/>
                  </a:cubicBezTo>
                  <a:cubicBezTo>
                    <a:pt x="759" y="281"/>
                    <a:pt x="703" y="309"/>
                    <a:pt x="699" y="321"/>
                  </a:cubicBezTo>
                  <a:cubicBezTo>
                    <a:pt x="695" y="333"/>
                    <a:pt x="675" y="369"/>
                    <a:pt x="675" y="369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723" y="437"/>
                    <a:pt x="723" y="437"/>
                    <a:pt x="723" y="437"/>
                  </a:cubicBezTo>
                  <a:cubicBezTo>
                    <a:pt x="799" y="449"/>
                    <a:pt x="799" y="449"/>
                    <a:pt x="799" y="449"/>
                  </a:cubicBezTo>
                  <a:cubicBezTo>
                    <a:pt x="803" y="481"/>
                    <a:pt x="803" y="481"/>
                    <a:pt x="803" y="481"/>
                  </a:cubicBezTo>
                  <a:cubicBezTo>
                    <a:pt x="847" y="449"/>
                    <a:pt x="847" y="449"/>
                    <a:pt x="847" y="449"/>
                  </a:cubicBezTo>
                  <a:cubicBezTo>
                    <a:pt x="847" y="449"/>
                    <a:pt x="879" y="461"/>
                    <a:pt x="887" y="465"/>
                  </a:cubicBezTo>
                  <a:cubicBezTo>
                    <a:pt x="895" y="469"/>
                    <a:pt x="939" y="437"/>
                    <a:pt x="939" y="437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79" y="389"/>
                    <a:pt x="979" y="389"/>
                    <a:pt x="979" y="389"/>
                  </a:cubicBezTo>
                  <a:cubicBezTo>
                    <a:pt x="999" y="405"/>
                    <a:pt x="999" y="405"/>
                    <a:pt x="999" y="405"/>
                  </a:cubicBezTo>
                  <a:cubicBezTo>
                    <a:pt x="1015" y="401"/>
                    <a:pt x="1015" y="401"/>
                    <a:pt x="1015" y="401"/>
                  </a:cubicBezTo>
                  <a:cubicBezTo>
                    <a:pt x="1027" y="397"/>
                    <a:pt x="1027" y="397"/>
                    <a:pt x="1027" y="397"/>
                  </a:cubicBezTo>
                  <a:cubicBezTo>
                    <a:pt x="1075" y="361"/>
                    <a:pt x="1075" y="361"/>
                    <a:pt x="1075" y="361"/>
                  </a:cubicBezTo>
                  <a:cubicBezTo>
                    <a:pt x="1155" y="361"/>
                    <a:pt x="1155" y="361"/>
                    <a:pt x="1155" y="361"/>
                  </a:cubicBezTo>
                  <a:cubicBezTo>
                    <a:pt x="1168" y="369"/>
                    <a:pt x="1168" y="369"/>
                    <a:pt x="1168" y="369"/>
                  </a:cubicBezTo>
                  <a:cubicBezTo>
                    <a:pt x="1168" y="407"/>
                    <a:pt x="1168" y="407"/>
                    <a:pt x="1168" y="407"/>
                  </a:cubicBezTo>
                  <a:cubicBezTo>
                    <a:pt x="1147" y="422"/>
                    <a:pt x="1147" y="422"/>
                    <a:pt x="1147" y="422"/>
                  </a:cubicBezTo>
                  <a:lnTo>
                    <a:pt x="1147" y="4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สตูล">
              <a:extLst>
                <a:ext uri="{FF2B5EF4-FFF2-40B4-BE49-F238E27FC236}">
                  <a16:creationId xmlns:a16="http://schemas.microsoft.com/office/drawing/2014/main" id="{56E2181C-B71D-4209-A511-3725933E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723" y="5894715"/>
              <a:ext cx="201174" cy="272500"/>
            </a:xfrm>
            <a:custGeom>
              <a:avLst/>
              <a:gdLst>
                <a:gd name="T0" fmla="*/ 458 w 490"/>
                <a:gd name="T1" fmla="*/ 344 h 669"/>
                <a:gd name="T2" fmla="*/ 479 w 490"/>
                <a:gd name="T3" fmla="*/ 376 h 669"/>
                <a:gd name="T4" fmla="*/ 479 w 490"/>
                <a:gd name="T5" fmla="*/ 403 h 669"/>
                <a:gd name="T6" fmla="*/ 457 w 490"/>
                <a:gd name="T7" fmla="*/ 381 h 669"/>
                <a:gd name="T8" fmla="*/ 435 w 490"/>
                <a:gd name="T9" fmla="*/ 399 h 669"/>
                <a:gd name="T10" fmla="*/ 424 w 490"/>
                <a:gd name="T11" fmla="*/ 409 h 669"/>
                <a:gd name="T12" fmla="*/ 436 w 490"/>
                <a:gd name="T13" fmla="*/ 421 h 669"/>
                <a:gd name="T14" fmla="*/ 436 w 490"/>
                <a:gd name="T15" fmla="*/ 453 h 669"/>
                <a:gd name="T16" fmla="*/ 424 w 490"/>
                <a:gd name="T17" fmla="*/ 469 h 669"/>
                <a:gd name="T18" fmla="*/ 440 w 490"/>
                <a:gd name="T19" fmla="*/ 513 h 669"/>
                <a:gd name="T20" fmla="*/ 420 w 490"/>
                <a:gd name="T21" fmla="*/ 517 h 669"/>
                <a:gd name="T22" fmla="*/ 417 w 490"/>
                <a:gd name="T23" fmla="*/ 605 h 669"/>
                <a:gd name="T24" fmla="*/ 400 w 490"/>
                <a:gd name="T25" fmla="*/ 669 h 669"/>
                <a:gd name="T26" fmla="*/ 372 w 490"/>
                <a:gd name="T27" fmla="*/ 565 h 669"/>
                <a:gd name="T28" fmla="*/ 384 w 490"/>
                <a:gd name="T29" fmla="*/ 541 h 669"/>
                <a:gd name="T30" fmla="*/ 376 w 490"/>
                <a:gd name="T31" fmla="*/ 537 h 669"/>
                <a:gd name="T32" fmla="*/ 352 w 490"/>
                <a:gd name="T33" fmla="*/ 537 h 669"/>
                <a:gd name="T34" fmla="*/ 332 w 490"/>
                <a:gd name="T35" fmla="*/ 549 h 669"/>
                <a:gd name="T36" fmla="*/ 300 w 490"/>
                <a:gd name="T37" fmla="*/ 533 h 669"/>
                <a:gd name="T38" fmla="*/ 288 w 490"/>
                <a:gd name="T39" fmla="*/ 505 h 669"/>
                <a:gd name="T40" fmla="*/ 288 w 490"/>
                <a:gd name="T41" fmla="*/ 473 h 669"/>
                <a:gd name="T42" fmla="*/ 252 w 490"/>
                <a:gd name="T43" fmla="*/ 445 h 669"/>
                <a:gd name="T44" fmla="*/ 228 w 490"/>
                <a:gd name="T45" fmla="*/ 441 h 669"/>
                <a:gd name="T46" fmla="*/ 212 w 490"/>
                <a:gd name="T47" fmla="*/ 389 h 669"/>
                <a:gd name="T48" fmla="*/ 172 w 490"/>
                <a:gd name="T49" fmla="*/ 385 h 669"/>
                <a:gd name="T50" fmla="*/ 96 w 490"/>
                <a:gd name="T51" fmla="*/ 309 h 669"/>
                <a:gd name="T52" fmla="*/ 80 w 490"/>
                <a:gd name="T53" fmla="*/ 273 h 669"/>
                <a:gd name="T54" fmla="*/ 44 w 490"/>
                <a:gd name="T55" fmla="*/ 265 h 669"/>
                <a:gd name="T56" fmla="*/ 20 w 490"/>
                <a:gd name="T57" fmla="*/ 221 h 669"/>
                <a:gd name="T58" fmla="*/ 0 w 490"/>
                <a:gd name="T59" fmla="*/ 105 h 669"/>
                <a:gd name="T60" fmla="*/ 38 w 490"/>
                <a:gd name="T61" fmla="*/ 67 h 669"/>
                <a:gd name="T62" fmla="*/ 104 w 490"/>
                <a:gd name="T63" fmla="*/ 73 h 669"/>
                <a:gd name="T64" fmla="*/ 174 w 490"/>
                <a:gd name="T65" fmla="*/ 35 h 669"/>
                <a:gd name="T66" fmla="*/ 213 w 490"/>
                <a:gd name="T67" fmla="*/ 0 h 669"/>
                <a:gd name="T68" fmla="*/ 250 w 490"/>
                <a:gd name="T69" fmla="*/ 16 h 669"/>
                <a:gd name="T70" fmla="*/ 274 w 490"/>
                <a:gd name="T71" fmla="*/ 64 h 669"/>
                <a:gd name="T72" fmla="*/ 281 w 490"/>
                <a:gd name="T73" fmla="*/ 78 h 669"/>
                <a:gd name="T74" fmla="*/ 307 w 490"/>
                <a:gd name="T75" fmla="*/ 94 h 669"/>
                <a:gd name="T76" fmla="*/ 339 w 490"/>
                <a:gd name="T77" fmla="*/ 76 h 669"/>
                <a:gd name="T78" fmla="*/ 344 w 490"/>
                <a:gd name="T79" fmla="*/ 73 h 669"/>
                <a:gd name="T80" fmla="*/ 344 w 490"/>
                <a:gd name="T81" fmla="*/ 141 h 669"/>
                <a:gd name="T82" fmla="*/ 364 w 490"/>
                <a:gd name="T83" fmla="*/ 178 h 669"/>
                <a:gd name="T84" fmla="*/ 364 w 490"/>
                <a:gd name="T85" fmla="*/ 204 h 669"/>
                <a:gd name="T86" fmla="*/ 406 w 490"/>
                <a:gd name="T87" fmla="*/ 251 h 669"/>
                <a:gd name="T88" fmla="*/ 463 w 490"/>
                <a:gd name="T89" fmla="*/ 251 h 669"/>
                <a:gd name="T90" fmla="*/ 490 w 490"/>
                <a:gd name="T91" fmla="*/ 287 h 669"/>
                <a:gd name="T92" fmla="*/ 458 w 490"/>
                <a:gd name="T93" fmla="*/ 34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0" h="669">
                  <a:moveTo>
                    <a:pt x="458" y="344"/>
                  </a:moveTo>
                  <a:cubicBezTo>
                    <a:pt x="479" y="376"/>
                    <a:pt x="479" y="376"/>
                    <a:pt x="479" y="376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69" y="393"/>
                    <a:pt x="457" y="381"/>
                    <a:pt x="457" y="381"/>
                  </a:cubicBezTo>
                  <a:cubicBezTo>
                    <a:pt x="435" y="399"/>
                    <a:pt x="435" y="399"/>
                    <a:pt x="435" y="399"/>
                  </a:cubicBezTo>
                  <a:cubicBezTo>
                    <a:pt x="424" y="409"/>
                    <a:pt x="424" y="409"/>
                    <a:pt x="424" y="409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6" y="453"/>
                    <a:pt x="436" y="453"/>
                    <a:pt x="436" y="453"/>
                  </a:cubicBezTo>
                  <a:cubicBezTo>
                    <a:pt x="424" y="469"/>
                    <a:pt x="424" y="469"/>
                    <a:pt x="424" y="469"/>
                  </a:cubicBezTo>
                  <a:cubicBezTo>
                    <a:pt x="440" y="513"/>
                    <a:pt x="440" y="513"/>
                    <a:pt x="440" y="513"/>
                  </a:cubicBezTo>
                  <a:cubicBezTo>
                    <a:pt x="420" y="517"/>
                    <a:pt x="420" y="517"/>
                    <a:pt x="420" y="517"/>
                  </a:cubicBezTo>
                  <a:cubicBezTo>
                    <a:pt x="417" y="605"/>
                    <a:pt x="417" y="605"/>
                    <a:pt x="417" y="605"/>
                  </a:cubicBezTo>
                  <a:cubicBezTo>
                    <a:pt x="400" y="669"/>
                    <a:pt x="400" y="669"/>
                    <a:pt x="400" y="669"/>
                  </a:cubicBezTo>
                  <a:cubicBezTo>
                    <a:pt x="372" y="565"/>
                    <a:pt x="372" y="565"/>
                    <a:pt x="372" y="565"/>
                  </a:cubicBezTo>
                  <a:cubicBezTo>
                    <a:pt x="384" y="541"/>
                    <a:pt x="384" y="541"/>
                    <a:pt x="384" y="541"/>
                  </a:cubicBezTo>
                  <a:cubicBezTo>
                    <a:pt x="376" y="537"/>
                    <a:pt x="376" y="537"/>
                    <a:pt x="376" y="537"/>
                  </a:cubicBezTo>
                  <a:cubicBezTo>
                    <a:pt x="352" y="537"/>
                    <a:pt x="352" y="537"/>
                    <a:pt x="352" y="537"/>
                  </a:cubicBezTo>
                  <a:cubicBezTo>
                    <a:pt x="332" y="549"/>
                    <a:pt x="332" y="549"/>
                    <a:pt x="332" y="549"/>
                  </a:cubicBezTo>
                  <a:cubicBezTo>
                    <a:pt x="300" y="533"/>
                    <a:pt x="300" y="533"/>
                    <a:pt x="300" y="533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2" y="445"/>
                    <a:pt x="252" y="445"/>
                    <a:pt x="252" y="445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12" y="389"/>
                    <a:pt x="212" y="389"/>
                    <a:pt x="212" y="389"/>
                  </a:cubicBezTo>
                  <a:cubicBezTo>
                    <a:pt x="172" y="385"/>
                    <a:pt x="172" y="385"/>
                    <a:pt x="172" y="385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53" y="73"/>
                    <a:pt x="77" y="79"/>
                    <a:pt x="104" y="73"/>
                  </a:cubicBezTo>
                  <a:cubicBezTo>
                    <a:pt x="126" y="68"/>
                    <a:pt x="152" y="51"/>
                    <a:pt x="174" y="35"/>
                  </a:cubicBezTo>
                  <a:cubicBezTo>
                    <a:pt x="196" y="17"/>
                    <a:pt x="213" y="0"/>
                    <a:pt x="213" y="0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74" y="64"/>
                    <a:pt x="274" y="64"/>
                    <a:pt x="274" y="64"/>
                  </a:cubicBezTo>
                  <a:cubicBezTo>
                    <a:pt x="281" y="78"/>
                    <a:pt x="281" y="78"/>
                    <a:pt x="281" y="78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39" y="76"/>
                    <a:pt x="339" y="76"/>
                    <a:pt x="339" y="76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64" y="178"/>
                    <a:pt x="364" y="178"/>
                    <a:pt x="364" y="178"/>
                  </a:cubicBezTo>
                  <a:cubicBezTo>
                    <a:pt x="364" y="204"/>
                    <a:pt x="364" y="204"/>
                    <a:pt x="364" y="204"/>
                  </a:cubicBezTo>
                  <a:cubicBezTo>
                    <a:pt x="406" y="251"/>
                    <a:pt x="406" y="251"/>
                    <a:pt x="406" y="251"/>
                  </a:cubicBezTo>
                  <a:cubicBezTo>
                    <a:pt x="463" y="251"/>
                    <a:pt x="463" y="251"/>
                    <a:pt x="463" y="251"/>
                  </a:cubicBezTo>
                  <a:cubicBezTo>
                    <a:pt x="469" y="251"/>
                    <a:pt x="490" y="287"/>
                    <a:pt x="490" y="287"/>
                  </a:cubicBezTo>
                  <a:lnTo>
                    <a:pt x="458" y="3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พัทลุง">
              <a:extLst>
                <a:ext uri="{FF2B5EF4-FFF2-40B4-BE49-F238E27FC236}">
                  <a16:creationId xmlns:a16="http://schemas.microsoft.com/office/drawing/2014/main" id="{0CC145E3-A0B8-4B74-878F-B8DC4AF4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327" y="5645991"/>
              <a:ext cx="245066" cy="287131"/>
            </a:xfrm>
            <a:custGeom>
              <a:avLst/>
              <a:gdLst>
                <a:gd name="T0" fmla="*/ 599 w 599"/>
                <a:gd name="T1" fmla="*/ 522 h 704"/>
                <a:gd name="T2" fmla="*/ 583 w 599"/>
                <a:gd name="T3" fmla="*/ 563 h 704"/>
                <a:gd name="T4" fmla="*/ 557 w 599"/>
                <a:gd name="T5" fmla="*/ 522 h 704"/>
                <a:gd name="T6" fmla="*/ 541 w 599"/>
                <a:gd name="T7" fmla="*/ 532 h 704"/>
                <a:gd name="T8" fmla="*/ 505 w 599"/>
                <a:gd name="T9" fmla="*/ 600 h 704"/>
                <a:gd name="T10" fmla="*/ 411 w 599"/>
                <a:gd name="T11" fmla="*/ 626 h 704"/>
                <a:gd name="T12" fmla="*/ 359 w 599"/>
                <a:gd name="T13" fmla="*/ 657 h 704"/>
                <a:gd name="T14" fmla="*/ 322 w 599"/>
                <a:gd name="T15" fmla="*/ 652 h 704"/>
                <a:gd name="T16" fmla="*/ 286 w 599"/>
                <a:gd name="T17" fmla="*/ 668 h 704"/>
                <a:gd name="T18" fmla="*/ 276 w 599"/>
                <a:gd name="T19" fmla="*/ 686 h 704"/>
                <a:gd name="T20" fmla="*/ 244 w 599"/>
                <a:gd name="T21" fmla="*/ 704 h 704"/>
                <a:gd name="T22" fmla="*/ 218 w 599"/>
                <a:gd name="T23" fmla="*/ 688 h 704"/>
                <a:gd name="T24" fmla="*/ 211 w 599"/>
                <a:gd name="T25" fmla="*/ 674 h 704"/>
                <a:gd name="T26" fmla="*/ 187 w 599"/>
                <a:gd name="T27" fmla="*/ 626 h 704"/>
                <a:gd name="T28" fmla="*/ 166 w 599"/>
                <a:gd name="T29" fmla="*/ 574 h 704"/>
                <a:gd name="T30" fmla="*/ 187 w 599"/>
                <a:gd name="T31" fmla="*/ 537 h 704"/>
                <a:gd name="T32" fmla="*/ 166 w 599"/>
                <a:gd name="T33" fmla="*/ 501 h 704"/>
                <a:gd name="T34" fmla="*/ 134 w 599"/>
                <a:gd name="T35" fmla="*/ 480 h 704"/>
                <a:gd name="T36" fmla="*/ 88 w 599"/>
                <a:gd name="T37" fmla="*/ 344 h 704"/>
                <a:gd name="T38" fmla="*/ 88 w 599"/>
                <a:gd name="T39" fmla="*/ 308 h 704"/>
                <a:gd name="T40" fmla="*/ 51 w 599"/>
                <a:gd name="T41" fmla="*/ 276 h 704"/>
                <a:gd name="T42" fmla="*/ 46 w 599"/>
                <a:gd name="T43" fmla="*/ 224 h 704"/>
                <a:gd name="T44" fmla="*/ 72 w 599"/>
                <a:gd name="T45" fmla="*/ 203 h 704"/>
                <a:gd name="T46" fmla="*/ 61 w 599"/>
                <a:gd name="T47" fmla="*/ 172 h 704"/>
                <a:gd name="T48" fmla="*/ 30 w 599"/>
                <a:gd name="T49" fmla="*/ 162 h 704"/>
                <a:gd name="T50" fmla="*/ 30 w 599"/>
                <a:gd name="T51" fmla="*/ 115 h 704"/>
                <a:gd name="T52" fmla="*/ 0 w 599"/>
                <a:gd name="T53" fmla="*/ 41 h 704"/>
                <a:gd name="T54" fmla="*/ 30 w 599"/>
                <a:gd name="T55" fmla="*/ 36 h 704"/>
                <a:gd name="T56" fmla="*/ 67 w 599"/>
                <a:gd name="T57" fmla="*/ 0 h 704"/>
                <a:gd name="T58" fmla="*/ 140 w 599"/>
                <a:gd name="T59" fmla="*/ 16 h 704"/>
                <a:gd name="T60" fmla="*/ 176 w 599"/>
                <a:gd name="T61" fmla="*/ 16 h 704"/>
                <a:gd name="T62" fmla="*/ 281 w 599"/>
                <a:gd name="T63" fmla="*/ 47 h 704"/>
                <a:gd name="T64" fmla="*/ 312 w 599"/>
                <a:gd name="T65" fmla="*/ 26 h 704"/>
                <a:gd name="T66" fmla="*/ 380 w 599"/>
                <a:gd name="T67" fmla="*/ 26 h 704"/>
                <a:gd name="T68" fmla="*/ 400 w 599"/>
                <a:gd name="T69" fmla="*/ 63 h 704"/>
                <a:gd name="T70" fmla="*/ 400 w 599"/>
                <a:gd name="T71" fmla="*/ 94 h 704"/>
                <a:gd name="T72" fmla="*/ 427 w 599"/>
                <a:gd name="T73" fmla="*/ 136 h 704"/>
                <a:gd name="T74" fmla="*/ 437 w 599"/>
                <a:gd name="T75" fmla="*/ 235 h 704"/>
                <a:gd name="T76" fmla="*/ 427 w 599"/>
                <a:gd name="T77" fmla="*/ 302 h 704"/>
                <a:gd name="T78" fmla="*/ 458 w 599"/>
                <a:gd name="T79" fmla="*/ 355 h 704"/>
                <a:gd name="T80" fmla="*/ 500 w 599"/>
                <a:gd name="T81" fmla="*/ 355 h 704"/>
                <a:gd name="T82" fmla="*/ 541 w 599"/>
                <a:gd name="T83" fmla="*/ 329 h 704"/>
                <a:gd name="T84" fmla="*/ 567 w 599"/>
                <a:gd name="T85" fmla="*/ 355 h 704"/>
                <a:gd name="T86" fmla="*/ 557 w 599"/>
                <a:gd name="T87" fmla="*/ 412 h 704"/>
                <a:gd name="T88" fmla="*/ 578 w 599"/>
                <a:gd name="T89" fmla="*/ 428 h 704"/>
                <a:gd name="T90" fmla="*/ 599 w 599"/>
                <a:gd name="T91" fmla="*/ 52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9" h="704">
                  <a:moveTo>
                    <a:pt x="599" y="522"/>
                  </a:moveTo>
                  <a:cubicBezTo>
                    <a:pt x="583" y="563"/>
                    <a:pt x="583" y="563"/>
                    <a:pt x="583" y="563"/>
                  </a:cubicBezTo>
                  <a:cubicBezTo>
                    <a:pt x="557" y="522"/>
                    <a:pt x="557" y="522"/>
                    <a:pt x="557" y="522"/>
                  </a:cubicBezTo>
                  <a:cubicBezTo>
                    <a:pt x="541" y="532"/>
                    <a:pt x="541" y="532"/>
                    <a:pt x="541" y="532"/>
                  </a:cubicBezTo>
                  <a:cubicBezTo>
                    <a:pt x="505" y="600"/>
                    <a:pt x="505" y="600"/>
                    <a:pt x="505" y="600"/>
                  </a:cubicBezTo>
                  <a:cubicBezTo>
                    <a:pt x="411" y="626"/>
                    <a:pt x="411" y="626"/>
                    <a:pt x="411" y="626"/>
                  </a:cubicBezTo>
                  <a:cubicBezTo>
                    <a:pt x="359" y="657"/>
                    <a:pt x="359" y="657"/>
                    <a:pt x="359" y="657"/>
                  </a:cubicBezTo>
                  <a:cubicBezTo>
                    <a:pt x="322" y="652"/>
                    <a:pt x="322" y="652"/>
                    <a:pt x="322" y="652"/>
                  </a:cubicBezTo>
                  <a:cubicBezTo>
                    <a:pt x="286" y="668"/>
                    <a:pt x="286" y="668"/>
                    <a:pt x="286" y="668"/>
                  </a:cubicBezTo>
                  <a:cubicBezTo>
                    <a:pt x="276" y="686"/>
                    <a:pt x="276" y="686"/>
                    <a:pt x="276" y="686"/>
                  </a:cubicBezTo>
                  <a:cubicBezTo>
                    <a:pt x="244" y="704"/>
                    <a:pt x="244" y="704"/>
                    <a:pt x="244" y="704"/>
                  </a:cubicBezTo>
                  <a:cubicBezTo>
                    <a:pt x="218" y="688"/>
                    <a:pt x="218" y="688"/>
                    <a:pt x="218" y="688"/>
                  </a:cubicBezTo>
                  <a:cubicBezTo>
                    <a:pt x="211" y="674"/>
                    <a:pt x="211" y="674"/>
                    <a:pt x="211" y="674"/>
                  </a:cubicBezTo>
                  <a:cubicBezTo>
                    <a:pt x="187" y="626"/>
                    <a:pt x="187" y="626"/>
                    <a:pt x="187" y="626"/>
                  </a:cubicBezTo>
                  <a:cubicBezTo>
                    <a:pt x="166" y="574"/>
                    <a:pt x="166" y="574"/>
                    <a:pt x="166" y="574"/>
                  </a:cubicBezTo>
                  <a:cubicBezTo>
                    <a:pt x="187" y="537"/>
                    <a:pt x="187" y="537"/>
                    <a:pt x="187" y="537"/>
                  </a:cubicBezTo>
                  <a:cubicBezTo>
                    <a:pt x="166" y="501"/>
                    <a:pt x="166" y="501"/>
                    <a:pt x="166" y="501"/>
                  </a:cubicBezTo>
                  <a:cubicBezTo>
                    <a:pt x="134" y="480"/>
                    <a:pt x="134" y="480"/>
                    <a:pt x="134" y="480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51" y="276"/>
                    <a:pt x="51" y="276"/>
                    <a:pt x="51" y="276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400" y="63"/>
                    <a:pt x="400" y="63"/>
                    <a:pt x="400" y="63"/>
                  </a:cubicBezTo>
                  <a:cubicBezTo>
                    <a:pt x="400" y="94"/>
                    <a:pt x="400" y="94"/>
                    <a:pt x="400" y="94"/>
                  </a:cubicBezTo>
                  <a:cubicBezTo>
                    <a:pt x="427" y="136"/>
                    <a:pt x="427" y="136"/>
                    <a:pt x="427" y="136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37" y="235"/>
                    <a:pt x="421" y="297"/>
                    <a:pt x="427" y="302"/>
                  </a:cubicBezTo>
                  <a:cubicBezTo>
                    <a:pt x="432" y="308"/>
                    <a:pt x="453" y="355"/>
                    <a:pt x="458" y="355"/>
                  </a:cubicBezTo>
                  <a:cubicBezTo>
                    <a:pt x="500" y="355"/>
                    <a:pt x="500" y="355"/>
                    <a:pt x="500" y="355"/>
                  </a:cubicBezTo>
                  <a:cubicBezTo>
                    <a:pt x="541" y="329"/>
                    <a:pt x="541" y="329"/>
                    <a:pt x="541" y="329"/>
                  </a:cubicBezTo>
                  <a:cubicBezTo>
                    <a:pt x="567" y="355"/>
                    <a:pt x="567" y="355"/>
                    <a:pt x="567" y="355"/>
                  </a:cubicBezTo>
                  <a:cubicBezTo>
                    <a:pt x="557" y="412"/>
                    <a:pt x="557" y="412"/>
                    <a:pt x="557" y="412"/>
                  </a:cubicBezTo>
                  <a:cubicBezTo>
                    <a:pt x="578" y="428"/>
                    <a:pt x="578" y="428"/>
                    <a:pt x="578" y="428"/>
                  </a:cubicBezTo>
                  <a:lnTo>
                    <a:pt x="599" y="5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สงขลา">
              <a:extLst>
                <a:ext uri="{FF2B5EF4-FFF2-40B4-BE49-F238E27FC236}">
                  <a16:creationId xmlns:a16="http://schemas.microsoft.com/office/drawing/2014/main" id="{D8DA2803-A700-4798-86BD-8AAF5ED8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16" y="5631360"/>
              <a:ext cx="378573" cy="590720"/>
            </a:xfrm>
            <a:custGeom>
              <a:avLst/>
              <a:gdLst>
                <a:gd name="T0" fmla="*/ 921 w 922"/>
                <a:gd name="T1" fmla="*/ 1170 h 1449"/>
                <a:gd name="T2" fmla="*/ 865 w 922"/>
                <a:gd name="T3" fmla="*/ 1249 h 1449"/>
                <a:gd name="T4" fmla="*/ 808 w 922"/>
                <a:gd name="T5" fmla="*/ 1281 h 1449"/>
                <a:gd name="T6" fmla="*/ 761 w 922"/>
                <a:gd name="T7" fmla="*/ 1348 h 1449"/>
                <a:gd name="T8" fmla="*/ 776 w 922"/>
                <a:gd name="T9" fmla="*/ 1415 h 1449"/>
                <a:gd name="T10" fmla="*/ 718 w 922"/>
                <a:gd name="T11" fmla="*/ 1449 h 1449"/>
                <a:gd name="T12" fmla="*/ 678 w 922"/>
                <a:gd name="T13" fmla="*/ 1449 h 1449"/>
                <a:gd name="T14" fmla="*/ 614 w 922"/>
                <a:gd name="T15" fmla="*/ 1257 h 1449"/>
                <a:gd name="T16" fmla="*/ 583 w 922"/>
                <a:gd name="T17" fmla="*/ 1226 h 1449"/>
                <a:gd name="T18" fmla="*/ 554 w 922"/>
                <a:gd name="T19" fmla="*/ 1253 h 1449"/>
                <a:gd name="T20" fmla="*/ 494 w 922"/>
                <a:gd name="T21" fmla="*/ 1269 h 1449"/>
                <a:gd name="T22" fmla="*/ 386 w 922"/>
                <a:gd name="T23" fmla="*/ 1229 h 1449"/>
                <a:gd name="T24" fmla="*/ 290 w 922"/>
                <a:gd name="T25" fmla="*/ 1205 h 1449"/>
                <a:gd name="T26" fmla="*/ 205 w 922"/>
                <a:gd name="T27" fmla="*/ 1133 h 1449"/>
                <a:gd name="T28" fmla="*/ 222 w 922"/>
                <a:gd name="T29" fmla="*/ 1077 h 1449"/>
                <a:gd name="T30" fmla="*/ 193 w 922"/>
                <a:gd name="T31" fmla="*/ 1037 h 1449"/>
                <a:gd name="T32" fmla="*/ 153 w 922"/>
                <a:gd name="T33" fmla="*/ 1061 h 1449"/>
                <a:gd name="T34" fmla="*/ 140 w 922"/>
                <a:gd name="T35" fmla="*/ 1020 h 1449"/>
                <a:gd name="T36" fmla="*/ 151 w 922"/>
                <a:gd name="T37" fmla="*/ 931 h 1449"/>
                <a:gd name="T38" fmla="*/ 67 w 922"/>
                <a:gd name="T39" fmla="*/ 895 h 1449"/>
                <a:gd name="T40" fmla="*/ 25 w 922"/>
                <a:gd name="T41" fmla="*/ 822 h 1449"/>
                <a:gd name="T42" fmla="*/ 5 w 922"/>
                <a:gd name="T43" fmla="*/ 717 h 1449"/>
                <a:gd name="T44" fmla="*/ 10 w 922"/>
                <a:gd name="T45" fmla="*/ 702 h 1449"/>
                <a:gd name="T46" fmla="*/ 83 w 922"/>
                <a:gd name="T47" fmla="*/ 691 h 1449"/>
                <a:gd name="T48" fmla="*/ 229 w 922"/>
                <a:gd name="T49" fmla="*/ 634 h 1449"/>
                <a:gd name="T50" fmla="*/ 281 w 922"/>
                <a:gd name="T51" fmla="*/ 556 h 1449"/>
                <a:gd name="T52" fmla="*/ 323 w 922"/>
                <a:gd name="T53" fmla="*/ 556 h 1449"/>
                <a:gd name="T54" fmla="*/ 281 w 922"/>
                <a:gd name="T55" fmla="*/ 446 h 1449"/>
                <a:gd name="T56" fmla="*/ 265 w 922"/>
                <a:gd name="T57" fmla="*/ 363 h 1449"/>
                <a:gd name="T58" fmla="*/ 182 w 922"/>
                <a:gd name="T59" fmla="*/ 389 h 1449"/>
                <a:gd name="T60" fmla="*/ 161 w 922"/>
                <a:gd name="T61" fmla="*/ 269 h 1449"/>
                <a:gd name="T62" fmla="*/ 124 w 922"/>
                <a:gd name="T63" fmla="*/ 128 h 1449"/>
                <a:gd name="T64" fmla="*/ 104 w 922"/>
                <a:gd name="T65" fmla="*/ 60 h 1449"/>
                <a:gd name="T66" fmla="*/ 177 w 922"/>
                <a:gd name="T67" fmla="*/ 18 h 1449"/>
                <a:gd name="T68" fmla="*/ 245 w 922"/>
                <a:gd name="T69" fmla="*/ 49 h 1449"/>
                <a:gd name="T70" fmla="*/ 366 w 922"/>
                <a:gd name="T71" fmla="*/ 465 h 1449"/>
                <a:gd name="T72" fmla="*/ 426 w 922"/>
                <a:gd name="T73" fmla="*/ 581 h 1449"/>
                <a:gd name="T74" fmla="*/ 474 w 922"/>
                <a:gd name="T75" fmla="*/ 613 h 1449"/>
                <a:gd name="T76" fmla="*/ 578 w 922"/>
                <a:gd name="T77" fmla="*/ 777 h 1449"/>
                <a:gd name="T78" fmla="*/ 686 w 922"/>
                <a:gd name="T79" fmla="*/ 833 h 1449"/>
                <a:gd name="T80" fmla="*/ 800 w 922"/>
                <a:gd name="T81" fmla="*/ 908 h 1449"/>
                <a:gd name="T82" fmla="*/ 807 w 922"/>
                <a:gd name="T83" fmla="*/ 912 h 1449"/>
                <a:gd name="T84" fmla="*/ 822 w 922"/>
                <a:gd name="T85" fmla="*/ 921 h 1449"/>
                <a:gd name="T86" fmla="*/ 870 w 922"/>
                <a:gd name="T87" fmla="*/ 968 h 1449"/>
                <a:gd name="T88" fmla="*/ 844 w 922"/>
                <a:gd name="T89" fmla="*/ 1051 h 1449"/>
                <a:gd name="T90" fmla="*/ 886 w 922"/>
                <a:gd name="T91" fmla="*/ 1124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2" h="1449">
                  <a:moveTo>
                    <a:pt x="922" y="1166"/>
                  </a:moveTo>
                  <a:cubicBezTo>
                    <a:pt x="921" y="1170"/>
                    <a:pt x="921" y="1170"/>
                    <a:pt x="921" y="1170"/>
                  </a:cubicBezTo>
                  <a:cubicBezTo>
                    <a:pt x="902" y="1218"/>
                    <a:pt x="902" y="1218"/>
                    <a:pt x="902" y="1218"/>
                  </a:cubicBezTo>
                  <a:cubicBezTo>
                    <a:pt x="865" y="1249"/>
                    <a:pt x="865" y="1249"/>
                    <a:pt x="865" y="1249"/>
                  </a:cubicBezTo>
                  <a:cubicBezTo>
                    <a:pt x="870" y="1286"/>
                    <a:pt x="870" y="1286"/>
                    <a:pt x="870" y="1286"/>
                  </a:cubicBezTo>
                  <a:cubicBezTo>
                    <a:pt x="808" y="1281"/>
                    <a:pt x="808" y="1281"/>
                    <a:pt x="808" y="1281"/>
                  </a:cubicBezTo>
                  <a:cubicBezTo>
                    <a:pt x="766" y="1312"/>
                    <a:pt x="766" y="1312"/>
                    <a:pt x="766" y="1312"/>
                  </a:cubicBezTo>
                  <a:cubicBezTo>
                    <a:pt x="761" y="1348"/>
                    <a:pt x="761" y="1348"/>
                    <a:pt x="761" y="1348"/>
                  </a:cubicBezTo>
                  <a:cubicBezTo>
                    <a:pt x="776" y="1380"/>
                    <a:pt x="776" y="1380"/>
                    <a:pt x="776" y="1380"/>
                  </a:cubicBezTo>
                  <a:cubicBezTo>
                    <a:pt x="776" y="1415"/>
                    <a:pt x="776" y="1415"/>
                    <a:pt x="776" y="1415"/>
                  </a:cubicBezTo>
                  <a:cubicBezTo>
                    <a:pt x="754" y="1449"/>
                    <a:pt x="754" y="1449"/>
                    <a:pt x="754" y="1449"/>
                  </a:cubicBezTo>
                  <a:cubicBezTo>
                    <a:pt x="718" y="1449"/>
                    <a:pt x="718" y="1449"/>
                    <a:pt x="718" y="1449"/>
                  </a:cubicBezTo>
                  <a:cubicBezTo>
                    <a:pt x="698" y="1429"/>
                    <a:pt x="698" y="1429"/>
                    <a:pt x="698" y="1429"/>
                  </a:cubicBezTo>
                  <a:cubicBezTo>
                    <a:pt x="678" y="1449"/>
                    <a:pt x="678" y="1449"/>
                    <a:pt x="678" y="1449"/>
                  </a:cubicBezTo>
                  <a:cubicBezTo>
                    <a:pt x="646" y="1277"/>
                    <a:pt x="646" y="1277"/>
                    <a:pt x="646" y="1277"/>
                  </a:cubicBezTo>
                  <a:cubicBezTo>
                    <a:pt x="614" y="1257"/>
                    <a:pt x="614" y="1257"/>
                    <a:pt x="614" y="1257"/>
                  </a:cubicBezTo>
                  <a:cubicBezTo>
                    <a:pt x="594" y="1257"/>
                    <a:pt x="594" y="1257"/>
                    <a:pt x="594" y="1257"/>
                  </a:cubicBezTo>
                  <a:cubicBezTo>
                    <a:pt x="583" y="1226"/>
                    <a:pt x="583" y="1226"/>
                    <a:pt x="583" y="1226"/>
                  </a:cubicBezTo>
                  <a:cubicBezTo>
                    <a:pt x="582" y="1221"/>
                    <a:pt x="582" y="1221"/>
                    <a:pt x="582" y="1221"/>
                  </a:cubicBezTo>
                  <a:cubicBezTo>
                    <a:pt x="554" y="1253"/>
                    <a:pt x="554" y="1253"/>
                    <a:pt x="554" y="1253"/>
                  </a:cubicBezTo>
                  <a:cubicBezTo>
                    <a:pt x="514" y="1273"/>
                    <a:pt x="514" y="1273"/>
                    <a:pt x="514" y="1273"/>
                  </a:cubicBezTo>
                  <a:cubicBezTo>
                    <a:pt x="494" y="1269"/>
                    <a:pt x="494" y="1269"/>
                    <a:pt x="494" y="1269"/>
                  </a:cubicBezTo>
                  <a:cubicBezTo>
                    <a:pt x="438" y="1233"/>
                    <a:pt x="438" y="1233"/>
                    <a:pt x="438" y="1233"/>
                  </a:cubicBezTo>
                  <a:cubicBezTo>
                    <a:pt x="386" y="1229"/>
                    <a:pt x="386" y="1229"/>
                    <a:pt x="386" y="1229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290" y="1205"/>
                    <a:pt x="290" y="1205"/>
                    <a:pt x="290" y="1205"/>
                  </a:cubicBezTo>
                  <a:cubicBezTo>
                    <a:pt x="266" y="1197"/>
                    <a:pt x="266" y="1197"/>
                    <a:pt x="266" y="1197"/>
                  </a:cubicBezTo>
                  <a:cubicBezTo>
                    <a:pt x="205" y="1133"/>
                    <a:pt x="205" y="1133"/>
                    <a:pt x="205" y="1133"/>
                  </a:cubicBezTo>
                  <a:cubicBezTo>
                    <a:pt x="226" y="1121"/>
                    <a:pt x="226" y="1121"/>
                    <a:pt x="226" y="1121"/>
                  </a:cubicBezTo>
                  <a:cubicBezTo>
                    <a:pt x="222" y="1077"/>
                    <a:pt x="222" y="1077"/>
                    <a:pt x="222" y="1077"/>
                  </a:cubicBezTo>
                  <a:cubicBezTo>
                    <a:pt x="201" y="1073"/>
                    <a:pt x="201" y="1073"/>
                    <a:pt x="201" y="1073"/>
                  </a:cubicBezTo>
                  <a:cubicBezTo>
                    <a:pt x="193" y="1037"/>
                    <a:pt x="193" y="1037"/>
                    <a:pt x="193" y="1037"/>
                  </a:cubicBezTo>
                  <a:cubicBezTo>
                    <a:pt x="161" y="1037"/>
                    <a:pt x="161" y="1037"/>
                    <a:pt x="161" y="1037"/>
                  </a:cubicBezTo>
                  <a:cubicBezTo>
                    <a:pt x="161" y="1037"/>
                    <a:pt x="158" y="1065"/>
                    <a:pt x="153" y="1061"/>
                  </a:cubicBezTo>
                  <a:cubicBezTo>
                    <a:pt x="152" y="1059"/>
                    <a:pt x="146" y="1054"/>
                    <a:pt x="140" y="1047"/>
                  </a:cubicBezTo>
                  <a:cubicBezTo>
                    <a:pt x="140" y="1020"/>
                    <a:pt x="140" y="1020"/>
                    <a:pt x="140" y="1020"/>
                  </a:cubicBezTo>
                  <a:cubicBezTo>
                    <a:pt x="119" y="988"/>
                    <a:pt x="119" y="988"/>
                    <a:pt x="119" y="988"/>
                  </a:cubicBezTo>
                  <a:cubicBezTo>
                    <a:pt x="151" y="931"/>
                    <a:pt x="151" y="931"/>
                    <a:pt x="151" y="931"/>
                  </a:cubicBezTo>
                  <a:cubicBezTo>
                    <a:pt x="151" y="931"/>
                    <a:pt x="130" y="895"/>
                    <a:pt x="124" y="895"/>
                  </a:cubicBezTo>
                  <a:cubicBezTo>
                    <a:pt x="67" y="895"/>
                    <a:pt x="67" y="895"/>
                    <a:pt x="67" y="895"/>
                  </a:cubicBezTo>
                  <a:cubicBezTo>
                    <a:pt x="25" y="848"/>
                    <a:pt x="25" y="848"/>
                    <a:pt x="25" y="848"/>
                  </a:cubicBezTo>
                  <a:cubicBezTo>
                    <a:pt x="25" y="822"/>
                    <a:pt x="25" y="822"/>
                    <a:pt x="25" y="822"/>
                  </a:cubicBezTo>
                  <a:cubicBezTo>
                    <a:pt x="5" y="785"/>
                    <a:pt x="5" y="785"/>
                    <a:pt x="5" y="785"/>
                  </a:cubicBezTo>
                  <a:cubicBezTo>
                    <a:pt x="5" y="717"/>
                    <a:pt x="5" y="717"/>
                    <a:pt x="5" y="717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10" y="702"/>
                    <a:pt x="10" y="702"/>
                    <a:pt x="10" y="702"/>
                  </a:cubicBezTo>
                  <a:cubicBezTo>
                    <a:pt x="46" y="686"/>
                    <a:pt x="46" y="686"/>
                    <a:pt x="46" y="686"/>
                  </a:cubicBezTo>
                  <a:cubicBezTo>
                    <a:pt x="83" y="691"/>
                    <a:pt x="83" y="691"/>
                    <a:pt x="83" y="691"/>
                  </a:cubicBezTo>
                  <a:cubicBezTo>
                    <a:pt x="135" y="660"/>
                    <a:pt x="135" y="660"/>
                    <a:pt x="135" y="660"/>
                  </a:cubicBezTo>
                  <a:cubicBezTo>
                    <a:pt x="229" y="634"/>
                    <a:pt x="229" y="634"/>
                    <a:pt x="229" y="634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81" y="556"/>
                    <a:pt x="281" y="556"/>
                    <a:pt x="281" y="556"/>
                  </a:cubicBezTo>
                  <a:cubicBezTo>
                    <a:pt x="307" y="597"/>
                    <a:pt x="307" y="597"/>
                    <a:pt x="307" y="597"/>
                  </a:cubicBezTo>
                  <a:cubicBezTo>
                    <a:pt x="323" y="556"/>
                    <a:pt x="323" y="556"/>
                    <a:pt x="323" y="556"/>
                  </a:cubicBezTo>
                  <a:cubicBezTo>
                    <a:pt x="302" y="462"/>
                    <a:pt x="302" y="462"/>
                    <a:pt x="302" y="46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265" y="363"/>
                    <a:pt x="265" y="363"/>
                    <a:pt x="265" y="363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182" y="389"/>
                    <a:pt x="182" y="389"/>
                    <a:pt x="182" y="389"/>
                  </a:cubicBezTo>
                  <a:cubicBezTo>
                    <a:pt x="177" y="389"/>
                    <a:pt x="156" y="342"/>
                    <a:pt x="151" y="336"/>
                  </a:cubicBezTo>
                  <a:cubicBezTo>
                    <a:pt x="145" y="331"/>
                    <a:pt x="161" y="269"/>
                    <a:pt x="161" y="269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66" y="465"/>
                    <a:pt x="366" y="465"/>
                    <a:pt x="366" y="465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26" y="581"/>
                    <a:pt x="426" y="581"/>
                    <a:pt x="426" y="581"/>
                  </a:cubicBezTo>
                  <a:cubicBezTo>
                    <a:pt x="442" y="581"/>
                    <a:pt x="442" y="581"/>
                    <a:pt x="442" y="581"/>
                  </a:cubicBezTo>
                  <a:cubicBezTo>
                    <a:pt x="474" y="613"/>
                    <a:pt x="474" y="613"/>
                    <a:pt x="474" y="613"/>
                  </a:cubicBezTo>
                  <a:cubicBezTo>
                    <a:pt x="518" y="689"/>
                    <a:pt x="518" y="689"/>
                    <a:pt x="518" y="689"/>
                  </a:cubicBezTo>
                  <a:cubicBezTo>
                    <a:pt x="578" y="777"/>
                    <a:pt x="578" y="777"/>
                    <a:pt x="578" y="777"/>
                  </a:cubicBezTo>
                  <a:cubicBezTo>
                    <a:pt x="646" y="833"/>
                    <a:pt x="646" y="833"/>
                    <a:pt x="646" y="833"/>
                  </a:cubicBezTo>
                  <a:cubicBezTo>
                    <a:pt x="686" y="833"/>
                    <a:pt x="686" y="833"/>
                    <a:pt x="686" y="833"/>
                  </a:cubicBezTo>
                  <a:cubicBezTo>
                    <a:pt x="742" y="877"/>
                    <a:pt x="742" y="877"/>
                    <a:pt x="742" y="877"/>
                  </a:cubicBezTo>
                  <a:cubicBezTo>
                    <a:pt x="742" y="877"/>
                    <a:pt x="776" y="895"/>
                    <a:pt x="800" y="908"/>
                  </a:cubicBezTo>
                  <a:cubicBezTo>
                    <a:pt x="800" y="908"/>
                    <a:pt x="801" y="909"/>
                    <a:pt x="802" y="909"/>
                  </a:cubicBezTo>
                  <a:cubicBezTo>
                    <a:pt x="804" y="910"/>
                    <a:pt x="805" y="911"/>
                    <a:pt x="807" y="912"/>
                  </a:cubicBezTo>
                  <a:cubicBezTo>
                    <a:pt x="809" y="913"/>
                    <a:pt x="812" y="915"/>
                    <a:pt x="814" y="916"/>
                  </a:cubicBezTo>
                  <a:cubicBezTo>
                    <a:pt x="818" y="918"/>
                    <a:pt x="821" y="920"/>
                    <a:pt x="822" y="921"/>
                  </a:cubicBezTo>
                  <a:cubicBezTo>
                    <a:pt x="824" y="923"/>
                    <a:pt x="873" y="923"/>
                    <a:pt x="912" y="922"/>
                  </a:cubicBezTo>
                  <a:cubicBezTo>
                    <a:pt x="870" y="968"/>
                    <a:pt x="870" y="968"/>
                    <a:pt x="870" y="968"/>
                  </a:cubicBezTo>
                  <a:cubicBezTo>
                    <a:pt x="870" y="1009"/>
                    <a:pt x="870" y="1009"/>
                    <a:pt x="870" y="1009"/>
                  </a:cubicBezTo>
                  <a:cubicBezTo>
                    <a:pt x="844" y="1051"/>
                    <a:pt x="844" y="1051"/>
                    <a:pt x="844" y="1051"/>
                  </a:cubicBezTo>
                  <a:cubicBezTo>
                    <a:pt x="886" y="1088"/>
                    <a:pt x="886" y="1088"/>
                    <a:pt x="886" y="1088"/>
                  </a:cubicBezTo>
                  <a:cubicBezTo>
                    <a:pt x="886" y="1124"/>
                    <a:pt x="886" y="1124"/>
                    <a:pt x="886" y="1124"/>
                  </a:cubicBezTo>
                  <a:lnTo>
                    <a:pt x="922" y="11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ยะลา">
              <a:extLst>
                <a:ext uri="{FF2B5EF4-FFF2-40B4-BE49-F238E27FC236}">
                  <a16:creationId xmlns:a16="http://schemas.microsoft.com/office/drawing/2014/main" id="{6AC99F3A-B734-4EB5-B13F-69D3E2FE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449" y="6086745"/>
              <a:ext cx="237751" cy="360285"/>
            </a:xfrm>
            <a:custGeom>
              <a:avLst/>
              <a:gdLst>
                <a:gd name="T0" fmla="*/ 417 w 584"/>
                <a:gd name="T1" fmla="*/ 250 h 883"/>
                <a:gd name="T2" fmla="*/ 391 w 584"/>
                <a:gd name="T3" fmla="*/ 365 h 883"/>
                <a:gd name="T4" fmla="*/ 448 w 584"/>
                <a:gd name="T5" fmla="*/ 474 h 883"/>
                <a:gd name="T6" fmla="*/ 490 w 584"/>
                <a:gd name="T7" fmla="*/ 631 h 883"/>
                <a:gd name="T8" fmla="*/ 381 w 584"/>
                <a:gd name="T9" fmla="*/ 659 h 883"/>
                <a:gd name="T10" fmla="*/ 269 w 584"/>
                <a:gd name="T11" fmla="*/ 711 h 883"/>
                <a:gd name="T12" fmla="*/ 261 w 584"/>
                <a:gd name="T13" fmla="*/ 743 h 883"/>
                <a:gd name="T14" fmla="*/ 241 w 584"/>
                <a:gd name="T15" fmla="*/ 815 h 883"/>
                <a:gd name="T16" fmla="*/ 229 w 584"/>
                <a:gd name="T17" fmla="*/ 843 h 883"/>
                <a:gd name="T18" fmla="*/ 197 w 584"/>
                <a:gd name="T19" fmla="*/ 855 h 883"/>
                <a:gd name="T20" fmla="*/ 165 w 584"/>
                <a:gd name="T21" fmla="*/ 883 h 883"/>
                <a:gd name="T22" fmla="*/ 101 w 584"/>
                <a:gd name="T23" fmla="*/ 763 h 883"/>
                <a:gd name="T24" fmla="*/ 33 w 584"/>
                <a:gd name="T25" fmla="*/ 727 h 883"/>
                <a:gd name="T26" fmla="*/ 61 w 584"/>
                <a:gd name="T27" fmla="*/ 687 h 883"/>
                <a:gd name="T28" fmla="*/ 121 w 584"/>
                <a:gd name="T29" fmla="*/ 623 h 883"/>
                <a:gd name="T30" fmla="*/ 133 w 584"/>
                <a:gd name="T31" fmla="*/ 547 h 883"/>
                <a:gd name="T32" fmla="*/ 145 w 584"/>
                <a:gd name="T33" fmla="*/ 483 h 883"/>
                <a:gd name="T34" fmla="*/ 101 w 584"/>
                <a:gd name="T35" fmla="*/ 423 h 883"/>
                <a:gd name="T36" fmla="*/ 129 w 584"/>
                <a:gd name="T37" fmla="*/ 387 h 883"/>
                <a:gd name="T38" fmla="*/ 141 w 584"/>
                <a:gd name="T39" fmla="*/ 323 h 883"/>
                <a:gd name="T40" fmla="*/ 89 w 584"/>
                <a:gd name="T41" fmla="*/ 315 h 883"/>
                <a:gd name="T42" fmla="*/ 17 w 584"/>
                <a:gd name="T43" fmla="*/ 299 h 883"/>
                <a:gd name="T44" fmla="*/ 15 w 584"/>
                <a:gd name="T45" fmla="*/ 266 h 883"/>
                <a:gd name="T46" fmla="*/ 5 w 584"/>
                <a:gd name="T47" fmla="*/ 198 h 883"/>
                <a:gd name="T48" fmla="*/ 109 w 584"/>
                <a:gd name="T49" fmla="*/ 172 h 883"/>
                <a:gd name="T50" fmla="*/ 141 w 584"/>
                <a:gd name="T51" fmla="*/ 104 h 883"/>
                <a:gd name="T52" fmla="*/ 255 w 584"/>
                <a:gd name="T53" fmla="*/ 73 h 883"/>
                <a:gd name="T54" fmla="*/ 323 w 584"/>
                <a:gd name="T55" fmla="*/ 73 h 883"/>
                <a:gd name="T56" fmla="*/ 422 w 584"/>
                <a:gd name="T57" fmla="*/ 78 h 883"/>
                <a:gd name="T58" fmla="*/ 511 w 584"/>
                <a:gd name="T59" fmla="*/ 62 h 883"/>
                <a:gd name="T60" fmla="*/ 558 w 584"/>
                <a:gd name="T61" fmla="*/ 109 h 883"/>
                <a:gd name="T62" fmla="*/ 584 w 584"/>
                <a:gd name="T63" fmla="*/ 125 h 883"/>
                <a:gd name="T64" fmla="*/ 433 w 584"/>
                <a:gd name="T65" fmla="*/ 1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4" h="883">
                  <a:moveTo>
                    <a:pt x="433" y="182"/>
                  </a:moveTo>
                  <a:cubicBezTo>
                    <a:pt x="417" y="250"/>
                    <a:pt x="417" y="250"/>
                    <a:pt x="417" y="250"/>
                  </a:cubicBezTo>
                  <a:cubicBezTo>
                    <a:pt x="422" y="323"/>
                    <a:pt x="422" y="323"/>
                    <a:pt x="422" y="323"/>
                  </a:cubicBezTo>
                  <a:cubicBezTo>
                    <a:pt x="391" y="365"/>
                    <a:pt x="391" y="365"/>
                    <a:pt x="391" y="365"/>
                  </a:cubicBezTo>
                  <a:cubicBezTo>
                    <a:pt x="391" y="443"/>
                    <a:pt x="391" y="443"/>
                    <a:pt x="391" y="443"/>
                  </a:cubicBezTo>
                  <a:cubicBezTo>
                    <a:pt x="448" y="474"/>
                    <a:pt x="448" y="474"/>
                    <a:pt x="448" y="474"/>
                  </a:cubicBezTo>
                  <a:cubicBezTo>
                    <a:pt x="490" y="558"/>
                    <a:pt x="490" y="558"/>
                    <a:pt x="490" y="558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69" y="655"/>
                    <a:pt x="469" y="655"/>
                    <a:pt x="469" y="655"/>
                  </a:cubicBezTo>
                  <a:cubicBezTo>
                    <a:pt x="381" y="659"/>
                    <a:pt x="381" y="659"/>
                    <a:pt x="381" y="659"/>
                  </a:cubicBezTo>
                  <a:cubicBezTo>
                    <a:pt x="341" y="715"/>
                    <a:pt x="341" y="715"/>
                    <a:pt x="341" y="715"/>
                  </a:cubicBezTo>
                  <a:cubicBezTo>
                    <a:pt x="269" y="711"/>
                    <a:pt x="269" y="711"/>
                    <a:pt x="269" y="711"/>
                  </a:cubicBezTo>
                  <a:cubicBezTo>
                    <a:pt x="269" y="735"/>
                    <a:pt x="269" y="735"/>
                    <a:pt x="269" y="735"/>
                  </a:cubicBezTo>
                  <a:cubicBezTo>
                    <a:pt x="269" y="739"/>
                    <a:pt x="261" y="743"/>
                    <a:pt x="261" y="743"/>
                  </a:cubicBezTo>
                  <a:cubicBezTo>
                    <a:pt x="261" y="815"/>
                    <a:pt x="261" y="815"/>
                    <a:pt x="261" y="815"/>
                  </a:cubicBezTo>
                  <a:cubicBezTo>
                    <a:pt x="241" y="815"/>
                    <a:pt x="241" y="815"/>
                    <a:pt x="241" y="815"/>
                  </a:cubicBezTo>
                  <a:cubicBezTo>
                    <a:pt x="233" y="823"/>
                    <a:pt x="233" y="823"/>
                    <a:pt x="233" y="823"/>
                  </a:cubicBezTo>
                  <a:cubicBezTo>
                    <a:pt x="229" y="843"/>
                    <a:pt x="229" y="843"/>
                    <a:pt x="229" y="843"/>
                  </a:cubicBezTo>
                  <a:cubicBezTo>
                    <a:pt x="205" y="843"/>
                    <a:pt x="205" y="843"/>
                    <a:pt x="205" y="843"/>
                  </a:cubicBezTo>
                  <a:cubicBezTo>
                    <a:pt x="197" y="855"/>
                    <a:pt x="197" y="855"/>
                    <a:pt x="197" y="855"/>
                  </a:cubicBezTo>
                  <a:cubicBezTo>
                    <a:pt x="189" y="855"/>
                    <a:pt x="189" y="855"/>
                    <a:pt x="189" y="855"/>
                  </a:cubicBezTo>
                  <a:cubicBezTo>
                    <a:pt x="165" y="883"/>
                    <a:pt x="165" y="883"/>
                    <a:pt x="165" y="883"/>
                  </a:cubicBezTo>
                  <a:cubicBezTo>
                    <a:pt x="157" y="843"/>
                    <a:pt x="157" y="843"/>
                    <a:pt x="157" y="843"/>
                  </a:cubicBezTo>
                  <a:cubicBezTo>
                    <a:pt x="101" y="763"/>
                    <a:pt x="101" y="763"/>
                    <a:pt x="101" y="763"/>
                  </a:cubicBezTo>
                  <a:cubicBezTo>
                    <a:pt x="69" y="767"/>
                    <a:pt x="69" y="767"/>
                    <a:pt x="69" y="767"/>
                  </a:cubicBezTo>
                  <a:cubicBezTo>
                    <a:pt x="33" y="727"/>
                    <a:pt x="33" y="727"/>
                    <a:pt x="33" y="727"/>
                  </a:cubicBezTo>
                  <a:cubicBezTo>
                    <a:pt x="33" y="703"/>
                    <a:pt x="33" y="703"/>
                    <a:pt x="33" y="703"/>
                  </a:cubicBezTo>
                  <a:cubicBezTo>
                    <a:pt x="61" y="687"/>
                    <a:pt x="61" y="687"/>
                    <a:pt x="61" y="687"/>
                  </a:cubicBezTo>
                  <a:cubicBezTo>
                    <a:pt x="65" y="627"/>
                    <a:pt x="65" y="627"/>
                    <a:pt x="65" y="627"/>
                  </a:cubicBezTo>
                  <a:cubicBezTo>
                    <a:pt x="121" y="623"/>
                    <a:pt x="121" y="623"/>
                    <a:pt x="121" y="623"/>
                  </a:cubicBezTo>
                  <a:cubicBezTo>
                    <a:pt x="153" y="563"/>
                    <a:pt x="153" y="563"/>
                    <a:pt x="153" y="563"/>
                  </a:cubicBezTo>
                  <a:cubicBezTo>
                    <a:pt x="133" y="547"/>
                    <a:pt x="133" y="547"/>
                    <a:pt x="133" y="547"/>
                  </a:cubicBezTo>
                  <a:cubicBezTo>
                    <a:pt x="133" y="483"/>
                    <a:pt x="133" y="483"/>
                    <a:pt x="133" y="483"/>
                  </a:cubicBezTo>
                  <a:cubicBezTo>
                    <a:pt x="145" y="483"/>
                    <a:pt x="145" y="483"/>
                    <a:pt x="145" y="483"/>
                  </a:cubicBezTo>
                  <a:cubicBezTo>
                    <a:pt x="149" y="447"/>
                    <a:pt x="149" y="447"/>
                    <a:pt x="149" y="447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97" y="407"/>
                    <a:pt x="97" y="407"/>
                    <a:pt x="97" y="407"/>
                  </a:cubicBezTo>
                  <a:cubicBezTo>
                    <a:pt x="129" y="387"/>
                    <a:pt x="129" y="387"/>
                    <a:pt x="129" y="387"/>
                  </a:cubicBezTo>
                  <a:cubicBezTo>
                    <a:pt x="153" y="375"/>
                    <a:pt x="153" y="375"/>
                    <a:pt x="153" y="375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61" y="335"/>
                    <a:pt x="61" y="335"/>
                    <a:pt x="61" y="335"/>
                  </a:cubicBezTo>
                  <a:cubicBezTo>
                    <a:pt x="17" y="299"/>
                    <a:pt x="17" y="299"/>
                    <a:pt x="17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255" y="73"/>
                    <a:pt x="255" y="73"/>
                    <a:pt x="255" y="7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422" y="78"/>
                    <a:pt x="422" y="78"/>
                    <a:pt x="422" y="78"/>
                  </a:cubicBezTo>
                  <a:cubicBezTo>
                    <a:pt x="464" y="83"/>
                    <a:pt x="464" y="83"/>
                    <a:pt x="464" y="83"/>
                  </a:cubicBezTo>
                  <a:cubicBezTo>
                    <a:pt x="511" y="62"/>
                    <a:pt x="511" y="62"/>
                    <a:pt x="511" y="62"/>
                  </a:cubicBezTo>
                  <a:cubicBezTo>
                    <a:pt x="527" y="99"/>
                    <a:pt x="527" y="99"/>
                    <a:pt x="527" y="99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75" y="104"/>
                    <a:pt x="575" y="104"/>
                    <a:pt x="575" y="104"/>
                  </a:cubicBezTo>
                  <a:cubicBezTo>
                    <a:pt x="584" y="125"/>
                    <a:pt x="584" y="125"/>
                    <a:pt x="584" y="125"/>
                  </a:cubicBezTo>
                  <a:cubicBezTo>
                    <a:pt x="537" y="161"/>
                    <a:pt x="537" y="161"/>
                    <a:pt x="537" y="161"/>
                  </a:cubicBezTo>
                  <a:lnTo>
                    <a:pt x="433" y="1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เกาะยาวใหญ่ (พังงา)">
              <a:extLst>
                <a:ext uri="{FF2B5EF4-FFF2-40B4-BE49-F238E27FC236}">
                  <a16:creationId xmlns:a16="http://schemas.microsoft.com/office/drawing/2014/main" id="{F6023D37-FDF2-4616-910A-67DCC217F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203" y="5563693"/>
              <a:ext cx="23776" cy="64010"/>
            </a:xfrm>
            <a:custGeom>
              <a:avLst/>
              <a:gdLst>
                <a:gd name="T0" fmla="*/ 0 w 60"/>
                <a:gd name="T1" fmla="*/ 0 h 160"/>
                <a:gd name="T2" fmla="*/ 0 w 60"/>
                <a:gd name="T3" fmla="*/ 44 h 160"/>
                <a:gd name="T4" fmla="*/ 40 w 60"/>
                <a:gd name="T5" fmla="*/ 80 h 160"/>
                <a:gd name="T6" fmla="*/ 40 w 60"/>
                <a:gd name="T7" fmla="*/ 100 h 160"/>
                <a:gd name="T8" fmla="*/ 28 w 60"/>
                <a:gd name="T9" fmla="*/ 116 h 160"/>
                <a:gd name="T10" fmla="*/ 36 w 60"/>
                <a:gd name="T11" fmla="*/ 152 h 160"/>
                <a:gd name="T12" fmla="*/ 48 w 60"/>
                <a:gd name="T13" fmla="*/ 160 h 160"/>
                <a:gd name="T14" fmla="*/ 60 w 60"/>
                <a:gd name="T15" fmla="*/ 148 h 160"/>
                <a:gd name="T16" fmla="*/ 60 w 60"/>
                <a:gd name="T17" fmla="*/ 56 h 160"/>
                <a:gd name="T18" fmla="*/ 48 w 60"/>
                <a:gd name="T19" fmla="*/ 36 h 160"/>
                <a:gd name="T20" fmla="*/ 0 w 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60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52" y="160"/>
                    <a:pt x="60" y="148"/>
                    <a:pt x="60" y="14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8" y="36"/>
                    <a:pt x="48" y="36"/>
                    <a:pt x="48" y="3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เกาะยาวน้อย (พังงา)">
              <a:extLst>
                <a:ext uri="{FF2B5EF4-FFF2-40B4-BE49-F238E27FC236}">
                  <a16:creationId xmlns:a16="http://schemas.microsoft.com/office/drawing/2014/main" id="{66EC73CF-A750-4616-9EF9-39999DD2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92" y="5541747"/>
              <a:ext cx="12803" cy="18289"/>
            </a:xfrm>
            <a:custGeom>
              <a:avLst/>
              <a:gdLst>
                <a:gd name="T0" fmla="*/ 3 w 7"/>
                <a:gd name="T1" fmla="*/ 2 h 10"/>
                <a:gd name="T2" fmla="*/ 0 w 7"/>
                <a:gd name="T3" fmla="*/ 7 h 10"/>
                <a:gd name="T4" fmla="*/ 0 w 7"/>
                <a:gd name="T5" fmla="*/ 10 h 10"/>
                <a:gd name="T6" fmla="*/ 5 w 7"/>
                <a:gd name="T7" fmla="*/ 10 h 10"/>
                <a:gd name="T8" fmla="*/ 7 w 7"/>
                <a:gd name="T9" fmla="*/ 2 h 10"/>
                <a:gd name="T10" fmla="*/ 5 w 7"/>
                <a:gd name="T11" fmla="*/ 0 h 10"/>
                <a:gd name="T12" fmla="*/ 3 w 7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พังงา">
              <a:extLst>
                <a:ext uri="{FF2B5EF4-FFF2-40B4-BE49-F238E27FC236}">
                  <a16:creationId xmlns:a16="http://schemas.microsoft.com/office/drawing/2014/main" id="{1371560B-0455-4965-87A8-420CFED9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157" y="5117453"/>
              <a:ext cx="173742" cy="426123"/>
            </a:xfrm>
            <a:custGeom>
              <a:avLst/>
              <a:gdLst>
                <a:gd name="T0" fmla="*/ 424 w 424"/>
                <a:gd name="T1" fmla="*/ 641 h 1044"/>
                <a:gd name="T2" fmla="*/ 403 w 424"/>
                <a:gd name="T3" fmla="*/ 735 h 1044"/>
                <a:gd name="T4" fmla="*/ 395 w 424"/>
                <a:gd name="T5" fmla="*/ 741 h 1044"/>
                <a:gd name="T6" fmla="*/ 371 w 424"/>
                <a:gd name="T7" fmla="*/ 761 h 1044"/>
                <a:gd name="T8" fmla="*/ 387 w 424"/>
                <a:gd name="T9" fmla="*/ 792 h 1044"/>
                <a:gd name="T10" fmla="*/ 372 w 424"/>
                <a:gd name="T11" fmla="*/ 820 h 1044"/>
                <a:gd name="T12" fmla="*/ 340 w 424"/>
                <a:gd name="T13" fmla="*/ 820 h 1044"/>
                <a:gd name="T14" fmla="*/ 312 w 424"/>
                <a:gd name="T15" fmla="*/ 864 h 1044"/>
                <a:gd name="T16" fmla="*/ 304 w 424"/>
                <a:gd name="T17" fmla="*/ 866 h 1044"/>
                <a:gd name="T18" fmla="*/ 192 w 424"/>
                <a:gd name="T19" fmla="*/ 900 h 1044"/>
                <a:gd name="T20" fmla="*/ 212 w 424"/>
                <a:gd name="T21" fmla="*/ 924 h 1044"/>
                <a:gd name="T22" fmla="*/ 208 w 424"/>
                <a:gd name="T23" fmla="*/ 956 h 1044"/>
                <a:gd name="T24" fmla="*/ 224 w 424"/>
                <a:gd name="T25" fmla="*/ 988 h 1044"/>
                <a:gd name="T26" fmla="*/ 192 w 424"/>
                <a:gd name="T27" fmla="*/ 1036 h 1044"/>
                <a:gd name="T28" fmla="*/ 164 w 424"/>
                <a:gd name="T29" fmla="*/ 1028 h 1044"/>
                <a:gd name="T30" fmla="*/ 136 w 424"/>
                <a:gd name="T31" fmla="*/ 1044 h 1044"/>
                <a:gd name="T32" fmla="*/ 116 w 424"/>
                <a:gd name="T33" fmla="*/ 1000 h 1044"/>
                <a:gd name="T34" fmla="*/ 60 w 424"/>
                <a:gd name="T35" fmla="*/ 980 h 1044"/>
                <a:gd name="T36" fmla="*/ 60 w 424"/>
                <a:gd name="T37" fmla="*/ 908 h 1044"/>
                <a:gd name="T38" fmla="*/ 0 w 424"/>
                <a:gd name="T39" fmla="*/ 700 h 1044"/>
                <a:gd name="T40" fmla="*/ 36 w 424"/>
                <a:gd name="T41" fmla="*/ 728 h 1044"/>
                <a:gd name="T42" fmla="*/ 44 w 424"/>
                <a:gd name="T43" fmla="*/ 716 h 1044"/>
                <a:gd name="T44" fmla="*/ 16 w 424"/>
                <a:gd name="T45" fmla="*/ 672 h 1044"/>
                <a:gd name="T46" fmla="*/ 16 w 424"/>
                <a:gd name="T47" fmla="*/ 596 h 1044"/>
                <a:gd name="T48" fmla="*/ 56 w 424"/>
                <a:gd name="T49" fmla="*/ 423 h 1044"/>
                <a:gd name="T50" fmla="*/ 36 w 424"/>
                <a:gd name="T51" fmla="*/ 379 h 1044"/>
                <a:gd name="T52" fmla="*/ 60 w 424"/>
                <a:gd name="T53" fmla="*/ 291 h 1044"/>
                <a:gd name="T54" fmla="*/ 120 w 424"/>
                <a:gd name="T55" fmla="*/ 335 h 1044"/>
                <a:gd name="T56" fmla="*/ 148 w 424"/>
                <a:gd name="T57" fmla="*/ 335 h 1044"/>
                <a:gd name="T58" fmla="*/ 148 w 424"/>
                <a:gd name="T59" fmla="*/ 303 h 1044"/>
                <a:gd name="T60" fmla="*/ 104 w 424"/>
                <a:gd name="T61" fmla="*/ 271 h 1044"/>
                <a:gd name="T62" fmla="*/ 132 w 424"/>
                <a:gd name="T63" fmla="*/ 211 h 1044"/>
                <a:gd name="T64" fmla="*/ 100 w 424"/>
                <a:gd name="T65" fmla="*/ 159 h 1044"/>
                <a:gd name="T66" fmla="*/ 108 w 424"/>
                <a:gd name="T67" fmla="*/ 123 h 1044"/>
                <a:gd name="T68" fmla="*/ 148 w 424"/>
                <a:gd name="T69" fmla="*/ 107 h 1044"/>
                <a:gd name="T70" fmla="*/ 128 w 424"/>
                <a:gd name="T71" fmla="*/ 55 h 1044"/>
                <a:gd name="T72" fmla="*/ 152 w 424"/>
                <a:gd name="T73" fmla="*/ 3 h 1044"/>
                <a:gd name="T74" fmla="*/ 184 w 424"/>
                <a:gd name="T75" fmla="*/ 0 h 1044"/>
                <a:gd name="T76" fmla="*/ 205 w 424"/>
                <a:gd name="T77" fmla="*/ 10 h 1044"/>
                <a:gd name="T78" fmla="*/ 199 w 424"/>
                <a:gd name="T79" fmla="*/ 36 h 1044"/>
                <a:gd name="T80" fmla="*/ 203 w 424"/>
                <a:gd name="T81" fmla="*/ 36 h 1044"/>
                <a:gd name="T82" fmla="*/ 246 w 424"/>
                <a:gd name="T83" fmla="*/ 41 h 1044"/>
                <a:gd name="T84" fmla="*/ 255 w 424"/>
                <a:gd name="T85" fmla="*/ 29 h 1044"/>
                <a:gd name="T86" fmla="*/ 267 w 424"/>
                <a:gd name="T87" fmla="*/ 52 h 1044"/>
                <a:gd name="T88" fmla="*/ 262 w 424"/>
                <a:gd name="T89" fmla="*/ 99 h 1044"/>
                <a:gd name="T90" fmla="*/ 231 w 424"/>
                <a:gd name="T91" fmla="*/ 146 h 1044"/>
                <a:gd name="T92" fmla="*/ 220 w 424"/>
                <a:gd name="T93" fmla="*/ 203 h 1044"/>
                <a:gd name="T94" fmla="*/ 236 w 424"/>
                <a:gd name="T95" fmla="*/ 245 h 1044"/>
                <a:gd name="T96" fmla="*/ 215 w 424"/>
                <a:gd name="T97" fmla="*/ 266 h 1044"/>
                <a:gd name="T98" fmla="*/ 236 w 424"/>
                <a:gd name="T99" fmla="*/ 323 h 1044"/>
                <a:gd name="T100" fmla="*/ 189 w 424"/>
                <a:gd name="T101" fmla="*/ 349 h 1044"/>
                <a:gd name="T102" fmla="*/ 199 w 424"/>
                <a:gd name="T103" fmla="*/ 412 h 1044"/>
                <a:gd name="T104" fmla="*/ 272 w 424"/>
                <a:gd name="T105" fmla="*/ 438 h 1044"/>
                <a:gd name="T106" fmla="*/ 288 w 424"/>
                <a:gd name="T107" fmla="*/ 479 h 1044"/>
                <a:gd name="T108" fmla="*/ 330 w 424"/>
                <a:gd name="T109" fmla="*/ 490 h 1044"/>
                <a:gd name="T110" fmla="*/ 314 w 424"/>
                <a:gd name="T111" fmla="*/ 568 h 1044"/>
                <a:gd name="T112" fmla="*/ 272 w 424"/>
                <a:gd name="T113" fmla="*/ 610 h 1044"/>
                <a:gd name="T114" fmla="*/ 298 w 424"/>
                <a:gd name="T115" fmla="*/ 636 h 1044"/>
                <a:gd name="T116" fmla="*/ 330 w 424"/>
                <a:gd name="T117" fmla="*/ 636 h 1044"/>
                <a:gd name="T118" fmla="*/ 366 w 424"/>
                <a:gd name="T119" fmla="*/ 615 h 1044"/>
                <a:gd name="T120" fmla="*/ 398 w 424"/>
                <a:gd name="T121" fmla="*/ 615 h 1044"/>
                <a:gd name="T122" fmla="*/ 424 w 424"/>
                <a:gd name="T123" fmla="*/ 64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" h="1044">
                  <a:moveTo>
                    <a:pt x="424" y="641"/>
                  </a:moveTo>
                  <a:cubicBezTo>
                    <a:pt x="403" y="735"/>
                    <a:pt x="403" y="735"/>
                    <a:pt x="403" y="735"/>
                  </a:cubicBezTo>
                  <a:cubicBezTo>
                    <a:pt x="395" y="741"/>
                    <a:pt x="395" y="741"/>
                    <a:pt x="395" y="741"/>
                  </a:cubicBezTo>
                  <a:cubicBezTo>
                    <a:pt x="371" y="761"/>
                    <a:pt x="371" y="761"/>
                    <a:pt x="371" y="761"/>
                  </a:cubicBezTo>
                  <a:cubicBezTo>
                    <a:pt x="387" y="792"/>
                    <a:pt x="387" y="792"/>
                    <a:pt x="387" y="792"/>
                  </a:cubicBezTo>
                  <a:cubicBezTo>
                    <a:pt x="372" y="820"/>
                    <a:pt x="372" y="820"/>
                    <a:pt x="372" y="820"/>
                  </a:cubicBezTo>
                  <a:cubicBezTo>
                    <a:pt x="340" y="820"/>
                    <a:pt x="340" y="820"/>
                    <a:pt x="340" y="820"/>
                  </a:cubicBezTo>
                  <a:cubicBezTo>
                    <a:pt x="312" y="864"/>
                    <a:pt x="312" y="864"/>
                    <a:pt x="312" y="864"/>
                  </a:cubicBezTo>
                  <a:cubicBezTo>
                    <a:pt x="304" y="866"/>
                    <a:pt x="304" y="866"/>
                    <a:pt x="304" y="866"/>
                  </a:cubicBezTo>
                  <a:cubicBezTo>
                    <a:pt x="192" y="900"/>
                    <a:pt x="192" y="900"/>
                    <a:pt x="192" y="900"/>
                  </a:cubicBezTo>
                  <a:cubicBezTo>
                    <a:pt x="212" y="924"/>
                    <a:pt x="212" y="924"/>
                    <a:pt x="212" y="924"/>
                  </a:cubicBezTo>
                  <a:cubicBezTo>
                    <a:pt x="208" y="956"/>
                    <a:pt x="208" y="956"/>
                    <a:pt x="208" y="956"/>
                  </a:cubicBezTo>
                  <a:cubicBezTo>
                    <a:pt x="224" y="988"/>
                    <a:pt x="224" y="988"/>
                    <a:pt x="224" y="988"/>
                  </a:cubicBezTo>
                  <a:cubicBezTo>
                    <a:pt x="192" y="1036"/>
                    <a:pt x="192" y="1036"/>
                    <a:pt x="192" y="1036"/>
                  </a:cubicBezTo>
                  <a:cubicBezTo>
                    <a:pt x="164" y="1028"/>
                    <a:pt x="164" y="1028"/>
                    <a:pt x="164" y="1028"/>
                  </a:cubicBezTo>
                  <a:cubicBezTo>
                    <a:pt x="136" y="1044"/>
                    <a:pt x="136" y="1044"/>
                    <a:pt x="136" y="1044"/>
                  </a:cubicBezTo>
                  <a:cubicBezTo>
                    <a:pt x="116" y="1000"/>
                    <a:pt x="116" y="1000"/>
                    <a:pt x="116" y="1000"/>
                  </a:cubicBezTo>
                  <a:cubicBezTo>
                    <a:pt x="60" y="980"/>
                    <a:pt x="60" y="980"/>
                    <a:pt x="60" y="980"/>
                  </a:cubicBezTo>
                  <a:cubicBezTo>
                    <a:pt x="60" y="908"/>
                    <a:pt x="60" y="908"/>
                    <a:pt x="60" y="908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44" y="716"/>
                    <a:pt x="44" y="716"/>
                    <a:pt x="44" y="716"/>
                  </a:cubicBezTo>
                  <a:cubicBezTo>
                    <a:pt x="16" y="672"/>
                    <a:pt x="16" y="672"/>
                    <a:pt x="16" y="672"/>
                  </a:cubicBezTo>
                  <a:cubicBezTo>
                    <a:pt x="16" y="596"/>
                    <a:pt x="16" y="596"/>
                    <a:pt x="16" y="596"/>
                  </a:cubicBezTo>
                  <a:cubicBezTo>
                    <a:pt x="56" y="423"/>
                    <a:pt x="56" y="423"/>
                    <a:pt x="56" y="423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120" y="335"/>
                    <a:pt x="120" y="335"/>
                    <a:pt x="120" y="335"/>
                  </a:cubicBezTo>
                  <a:cubicBezTo>
                    <a:pt x="148" y="335"/>
                    <a:pt x="148" y="335"/>
                    <a:pt x="148" y="335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1"/>
                    <a:pt x="136" y="219"/>
                    <a:pt x="132" y="211"/>
                  </a:cubicBezTo>
                  <a:cubicBezTo>
                    <a:pt x="128" y="203"/>
                    <a:pt x="100" y="159"/>
                    <a:pt x="100" y="159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20" y="203"/>
                    <a:pt x="220" y="203"/>
                    <a:pt x="220" y="203"/>
                  </a:cubicBezTo>
                  <a:cubicBezTo>
                    <a:pt x="236" y="245"/>
                    <a:pt x="236" y="245"/>
                    <a:pt x="236" y="245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36" y="323"/>
                    <a:pt x="236" y="323"/>
                    <a:pt x="236" y="323"/>
                  </a:cubicBezTo>
                  <a:cubicBezTo>
                    <a:pt x="189" y="349"/>
                    <a:pt x="189" y="349"/>
                    <a:pt x="189" y="349"/>
                  </a:cubicBezTo>
                  <a:cubicBezTo>
                    <a:pt x="199" y="412"/>
                    <a:pt x="199" y="412"/>
                    <a:pt x="199" y="412"/>
                  </a:cubicBezTo>
                  <a:cubicBezTo>
                    <a:pt x="272" y="438"/>
                    <a:pt x="272" y="438"/>
                    <a:pt x="272" y="438"/>
                  </a:cubicBezTo>
                  <a:cubicBezTo>
                    <a:pt x="288" y="479"/>
                    <a:pt x="288" y="479"/>
                    <a:pt x="288" y="479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14" y="568"/>
                    <a:pt x="314" y="568"/>
                    <a:pt x="314" y="568"/>
                  </a:cubicBezTo>
                  <a:cubicBezTo>
                    <a:pt x="272" y="610"/>
                    <a:pt x="272" y="610"/>
                    <a:pt x="272" y="610"/>
                  </a:cubicBezTo>
                  <a:cubicBezTo>
                    <a:pt x="298" y="636"/>
                    <a:pt x="298" y="636"/>
                    <a:pt x="298" y="636"/>
                  </a:cubicBezTo>
                  <a:cubicBezTo>
                    <a:pt x="330" y="636"/>
                    <a:pt x="330" y="636"/>
                    <a:pt x="330" y="636"/>
                  </a:cubicBezTo>
                  <a:cubicBezTo>
                    <a:pt x="366" y="615"/>
                    <a:pt x="366" y="615"/>
                    <a:pt x="366" y="615"/>
                  </a:cubicBezTo>
                  <a:cubicBezTo>
                    <a:pt x="398" y="615"/>
                    <a:pt x="398" y="615"/>
                    <a:pt x="398" y="615"/>
                  </a:cubicBezTo>
                  <a:lnTo>
                    <a:pt x="424" y="6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ปัตตานี">
              <a:extLst>
                <a:ext uri="{FF2B5EF4-FFF2-40B4-BE49-F238E27FC236}">
                  <a16:creationId xmlns:a16="http://schemas.microsoft.com/office/drawing/2014/main" id="{51A0D233-877B-4A9B-87B2-946BEF2B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368" y="5991645"/>
              <a:ext cx="252382" cy="138993"/>
            </a:xfrm>
            <a:custGeom>
              <a:avLst/>
              <a:gdLst>
                <a:gd name="T0" fmla="*/ 616 w 616"/>
                <a:gd name="T1" fmla="*/ 319 h 342"/>
                <a:gd name="T2" fmla="*/ 579 w 616"/>
                <a:gd name="T3" fmla="*/ 321 h 342"/>
                <a:gd name="T4" fmla="*/ 537 w 616"/>
                <a:gd name="T5" fmla="*/ 269 h 342"/>
                <a:gd name="T6" fmla="*/ 496 w 616"/>
                <a:gd name="T7" fmla="*/ 274 h 342"/>
                <a:gd name="T8" fmla="*/ 506 w 616"/>
                <a:gd name="T9" fmla="*/ 332 h 342"/>
                <a:gd name="T10" fmla="*/ 492 w 616"/>
                <a:gd name="T11" fmla="*/ 337 h 342"/>
                <a:gd name="T12" fmla="*/ 475 w 616"/>
                <a:gd name="T13" fmla="*/ 342 h 342"/>
                <a:gd name="T14" fmla="*/ 444 w 616"/>
                <a:gd name="T15" fmla="*/ 332 h 342"/>
                <a:gd name="T16" fmla="*/ 428 w 616"/>
                <a:gd name="T17" fmla="*/ 295 h 342"/>
                <a:gd name="T18" fmla="*/ 381 w 616"/>
                <a:gd name="T19" fmla="*/ 316 h 342"/>
                <a:gd name="T20" fmla="*/ 339 w 616"/>
                <a:gd name="T21" fmla="*/ 311 h 342"/>
                <a:gd name="T22" fmla="*/ 277 w 616"/>
                <a:gd name="T23" fmla="*/ 342 h 342"/>
                <a:gd name="T24" fmla="*/ 240 w 616"/>
                <a:gd name="T25" fmla="*/ 306 h 342"/>
                <a:gd name="T26" fmla="*/ 240 w 616"/>
                <a:gd name="T27" fmla="*/ 233 h 342"/>
                <a:gd name="T28" fmla="*/ 172 w 616"/>
                <a:gd name="T29" fmla="*/ 306 h 342"/>
                <a:gd name="T30" fmla="*/ 77 w 616"/>
                <a:gd name="T31" fmla="*/ 289 h 342"/>
                <a:gd name="T32" fmla="*/ 78 w 616"/>
                <a:gd name="T33" fmla="*/ 285 h 342"/>
                <a:gd name="T34" fmla="*/ 42 w 616"/>
                <a:gd name="T35" fmla="*/ 243 h 342"/>
                <a:gd name="T36" fmla="*/ 42 w 616"/>
                <a:gd name="T37" fmla="*/ 207 h 342"/>
                <a:gd name="T38" fmla="*/ 0 w 616"/>
                <a:gd name="T39" fmla="*/ 170 h 342"/>
                <a:gd name="T40" fmla="*/ 26 w 616"/>
                <a:gd name="T41" fmla="*/ 128 h 342"/>
                <a:gd name="T42" fmla="*/ 26 w 616"/>
                <a:gd name="T43" fmla="*/ 87 h 342"/>
                <a:gd name="T44" fmla="*/ 68 w 616"/>
                <a:gd name="T45" fmla="*/ 41 h 342"/>
                <a:gd name="T46" fmla="*/ 114 w 616"/>
                <a:gd name="T47" fmla="*/ 40 h 342"/>
                <a:gd name="T48" fmla="*/ 170 w 616"/>
                <a:gd name="T49" fmla="*/ 0 h 342"/>
                <a:gd name="T50" fmla="*/ 206 w 616"/>
                <a:gd name="T51" fmla="*/ 0 h 342"/>
                <a:gd name="T52" fmla="*/ 254 w 616"/>
                <a:gd name="T53" fmla="*/ 24 h 342"/>
                <a:gd name="T54" fmla="*/ 270 w 616"/>
                <a:gd name="T55" fmla="*/ 0 h 342"/>
                <a:gd name="T56" fmla="*/ 310 w 616"/>
                <a:gd name="T57" fmla="*/ 0 h 342"/>
                <a:gd name="T58" fmla="*/ 326 w 616"/>
                <a:gd name="T59" fmla="*/ 12 h 342"/>
                <a:gd name="T60" fmla="*/ 398 w 616"/>
                <a:gd name="T61" fmla="*/ 20 h 342"/>
                <a:gd name="T62" fmla="*/ 450 w 616"/>
                <a:gd name="T63" fmla="*/ 40 h 342"/>
                <a:gd name="T64" fmla="*/ 514 w 616"/>
                <a:gd name="T65" fmla="*/ 156 h 342"/>
                <a:gd name="T66" fmla="*/ 533 w 616"/>
                <a:gd name="T67" fmla="*/ 187 h 342"/>
                <a:gd name="T68" fmla="*/ 590 w 616"/>
                <a:gd name="T69" fmla="*/ 276 h 342"/>
                <a:gd name="T70" fmla="*/ 616 w 616"/>
                <a:gd name="T71" fmla="*/ 31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6" h="342">
                  <a:moveTo>
                    <a:pt x="616" y="319"/>
                  </a:moveTo>
                  <a:cubicBezTo>
                    <a:pt x="598" y="320"/>
                    <a:pt x="582" y="321"/>
                    <a:pt x="579" y="321"/>
                  </a:cubicBezTo>
                  <a:cubicBezTo>
                    <a:pt x="574" y="321"/>
                    <a:pt x="537" y="269"/>
                    <a:pt x="537" y="269"/>
                  </a:cubicBezTo>
                  <a:cubicBezTo>
                    <a:pt x="496" y="274"/>
                    <a:pt x="496" y="274"/>
                    <a:pt x="496" y="274"/>
                  </a:cubicBezTo>
                  <a:cubicBezTo>
                    <a:pt x="506" y="332"/>
                    <a:pt x="506" y="332"/>
                    <a:pt x="506" y="332"/>
                  </a:cubicBezTo>
                  <a:cubicBezTo>
                    <a:pt x="492" y="337"/>
                    <a:pt x="492" y="337"/>
                    <a:pt x="492" y="337"/>
                  </a:cubicBezTo>
                  <a:cubicBezTo>
                    <a:pt x="475" y="342"/>
                    <a:pt x="475" y="342"/>
                    <a:pt x="475" y="342"/>
                  </a:cubicBezTo>
                  <a:cubicBezTo>
                    <a:pt x="444" y="332"/>
                    <a:pt x="444" y="332"/>
                    <a:pt x="444" y="332"/>
                  </a:cubicBezTo>
                  <a:cubicBezTo>
                    <a:pt x="428" y="295"/>
                    <a:pt x="428" y="295"/>
                    <a:pt x="428" y="295"/>
                  </a:cubicBezTo>
                  <a:cubicBezTo>
                    <a:pt x="381" y="316"/>
                    <a:pt x="381" y="316"/>
                    <a:pt x="381" y="316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277" y="342"/>
                    <a:pt x="277" y="342"/>
                    <a:pt x="277" y="342"/>
                  </a:cubicBezTo>
                  <a:cubicBezTo>
                    <a:pt x="240" y="306"/>
                    <a:pt x="240" y="306"/>
                    <a:pt x="240" y="306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172" y="306"/>
                    <a:pt x="172" y="306"/>
                    <a:pt x="172" y="306"/>
                  </a:cubicBezTo>
                  <a:cubicBezTo>
                    <a:pt x="77" y="289"/>
                    <a:pt x="77" y="289"/>
                    <a:pt x="77" y="289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93" y="40"/>
                    <a:pt x="114" y="40"/>
                    <a:pt x="114" y="4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98" y="20"/>
                    <a:pt x="398" y="20"/>
                    <a:pt x="398" y="20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514" y="156"/>
                    <a:pt x="514" y="156"/>
                    <a:pt x="514" y="156"/>
                  </a:cubicBezTo>
                  <a:cubicBezTo>
                    <a:pt x="533" y="187"/>
                    <a:pt x="533" y="187"/>
                    <a:pt x="533" y="187"/>
                  </a:cubicBezTo>
                  <a:cubicBezTo>
                    <a:pt x="590" y="276"/>
                    <a:pt x="590" y="276"/>
                    <a:pt x="590" y="276"/>
                  </a:cubicBezTo>
                  <a:lnTo>
                    <a:pt x="616" y="3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นราธิวาส">
              <a:extLst>
                <a:ext uri="{FF2B5EF4-FFF2-40B4-BE49-F238E27FC236}">
                  <a16:creationId xmlns:a16="http://schemas.microsoft.com/office/drawing/2014/main" id="{871D0785-0E6F-4B60-8441-581F9626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60" y="6101376"/>
              <a:ext cx="245066" cy="301761"/>
            </a:xfrm>
            <a:custGeom>
              <a:avLst/>
              <a:gdLst>
                <a:gd name="T0" fmla="*/ 586 w 598"/>
                <a:gd name="T1" fmla="*/ 327 h 739"/>
                <a:gd name="T2" fmla="*/ 590 w 598"/>
                <a:gd name="T3" fmla="*/ 367 h 739"/>
                <a:gd name="T4" fmla="*/ 582 w 598"/>
                <a:gd name="T5" fmla="*/ 419 h 739"/>
                <a:gd name="T6" fmla="*/ 550 w 598"/>
                <a:gd name="T7" fmla="*/ 455 h 739"/>
                <a:gd name="T8" fmla="*/ 482 w 598"/>
                <a:gd name="T9" fmla="*/ 503 h 739"/>
                <a:gd name="T10" fmla="*/ 454 w 598"/>
                <a:gd name="T11" fmla="*/ 579 h 739"/>
                <a:gd name="T12" fmla="*/ 474 w 598"/>
                <a:gd name="T13" fmla="*/ 611 h 739"/>
                <a:gd name="T14" fmla="*/ 450 w 598"/>
                <a:gd name="T15" fmla="*/ 647 h 739"/>
                <a:gd name="T16" fmla="*/ 418 w 598"/>
                <a:gd name="T17" fmla="*/ 647 h 739"/>
                <a:gd name="T18" fmla="*/ 410 w 598"/>
                <a:gd name="T19" fmla="*/ 691 h 739"/>
                <a:gd name="T20" fmla="*/ 374 w 598"/>
                <a:gd name="T21" fmla="*/ 691 h 739"/>
                <a:gd name="T22" fmla="*/ 370 w 598"/>
                <a:gd name="T23" fmla="*/ 739 h 739"/>
                <a:gd name="T24" fmla="*/ 310 w 598"/>
                <a:gd name="T25" fmla="*/ 683 h 739"/>
                <a:gd name="T26" fmla="*/ 282 w 598"/>
                <a:gd name="T27" fmla="*/ 687 h 739"/>
                <a:gd name="T28" fmla="*/ 270 w 598"/>
                <a:gd name="T29" fmla="*/ 699 h 739"/>
                <a:gd name="T30" fmla="*/ 266 w 598"/>
                <a:gd name="T31" fmla="*/ 719 h 739"/>
                <a:gd name="T32" fmla="*/ 250 w 598"/>
                <a:gd name="T33" fmla="*/ 719 h 739"/>
                <a:gd name="T34" fmla="*/ 250 w 598"/>
                <a:gd name="T35" fmla="*/ 695 h 739"/>
                <a:gd name="T36" fmla="*/ 226 w 598"/>
                <a:gd name="T37" fmla="*/ 663 h 739"/>
                <a:gd name="T38" fmla="*/ 222 w 598"/>
                <a:gd name="T39" fmla="*/ 615 h 739"/>
                <a:gd name="T40" fmla="*/ 190 w 598"/>
                <a:gd name="T41" fmla="*/ 611 h 739"/>
                <a:gd name="T42" fmla="*/ 190 w 598"/>
                <a:gd name="T43" fmla="*/ 583 h 739"/>
                <a:gd name="T44" fmla="*/ 176 w 598"/>
                <a:gd name="T45" fmla="*/ 574 h 739"/>
                <a:gd name="T46" fmla="*/ 158 w 598"/>
                <a:gd name="T47" fmla="*/ 563 h 739"/>
                <a:gd name="T48" fmla="*/ 106 w 598"/>
                <a:gd name="T49" fmla="*/ 587 h 739"/>
                <a:gd name="T50" fmla="*/ 99 w 598"/>
                <a:gd name="T51" fmla="*/ 595 h 739"/>
                <a:gd name="T52" fmla="*/ 99 w 598"/>
                <a:gd name="T53" fmla="*/ 522 h 739"/>
                <a:gd name="T54" fmla="*/ 57 w 598"/>
                <a:gd name="T55" fmla="*/ 438 h 739"/>
                <a:gd name="T56" fmla="*/ 0 w 598"/>
                <a:gd name="T57" fmla="*/ 407 h 739"/>
                <a:gd name="T58" fmla="*/ 0 w 598"/>
                <a:gd name="T59" fmla="*/ 329 h 739"/>
                <a:gd name="T60" fmla="*/ 31 w 598"/>
                <a:gd name="T61" fmla="*/ 287 h 739"/>
                <a:gd name="T62" fmla="*/ 26 w 598"/>
                <a:gd name="T63" fmla="*/ 214 h 739"/>
                <a:gd name="T64" fmla="*/ 42 w 598"/>
                <a:gd name="T65" fmla="*/ 146 h 739"/>
                <a:gd name="T66" fmla="*/ 146 w 598"/>
                <a:gd name="T67" fmla="*/ 125 h 739"/>
                <a:gd name="T68" fmla="*/ 193 w 598"/>
                <a:gd name="T69" fmla="*/ 89 h 739"/>
                <a:gd name="T70" fmla="*/ 184 w 598"/>
                <a:gd name="T71" fmla="*/ 68 h 739"/>
                <a:gd name="T72" fmla="*/ 198 w 598"/>
                <a:gd name="T73" fmla="*/ 63 h 739"/>
                <a:gd name="T74" fmla="*/ 188 w 598"/>
                <a:gd name="T75" fmla="*/ 5 h 739"/>
                <a:gd name="T76" fmla="*/ 229 w 598"/>
                <a:gd name="T77" fmla="*/ 0 h 739"/>
                <a:gd name="T78" fmla="*/ 271 w 598"/>
                <a:gd name="T79" fmla="*/ 52 h 739"/>
                <a:gd name="T80" fmla="*/ 308 w 598"/>
                <a:gd name="T81" fmla="*/ 50 h 739"/>
                <a:gd name="T82" fmla="*/ 330 w 598"/>
                <a:gd name="T83" fmla="*/ 87 h 739"/>
                <a:gd name="T84" fmla="*/ 374 w 598"/>
                <a:gd name="T85" fmla="*/ 123 h 739"/>
                <a:gd name="T86" fmla="*/ 400 w 598"/>
                <a:gd name="T87" fmla="*/ 136 h 739"/>
                <a:gd name="T88" fmla="*/ 422 w 598"/>
                <a:gd name="T89" fmla="*/ 147 h 739"/>
                <a:gd name="T90" fmla="*/ 454 w 598"/>
                <a:gd name="T91" fmla="*/ 191 h 739"/>
                <a:gd name="T92" fmla="*/ 510 w 598"/>
                <a:gd name="T93" fmla="*/ 243 h 739"/>
                <a:gd name="T94" fmla="*/ 530 w 598"/>
                <a:gd name="T95" fmla="*/ 243 h 739"/>
                <a:gd name="T96" fmla="*/ 554 w 598"/>
                <a:gd name="T97" fmla="*/ 267 h 739"/>
                <a:gd name="T98" fmla="*/ 598 w 598"/>
                <a:gd name="T99" fmla="*/ 299 h 739"/>
                <a:gd name="T100" fmla="*/ 586 w 598"/>
                <a:gd name="T101" fmla="*/ 32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8" h="739">
                  <a:moveTo>
                    <a:pt x="586" y="327"/>
                  </a:moveTo>
                  <a:cubicBezTo>
                    <a:pt x="590" y="367"/>
                    <a:pt x="590" y="367"/>
                    <a:pt x="590" y="367"/>
                  </a:cubicBezTo>
                  <a:cubicBezTo>
                    <a:pt x="582" y="419"/>
                    <a:pt x="582" y="419"/>
                    <a:pt x="582" y="419"/>
                  </a:cubicBezTo>
                  <a:cubicBezTo>
                    <a:pt x="582" y="419"/>
                    <a:pt x="558" y="455"/>
                    <a:pt x="550" y="455"/>
                  </a:cubicBezTo>
                  <a:cubicBezTo>
                    <a:pt x="542" y="455"/>
                    <a:pt x="486" y="495"/>
                    <a:pt x="482" y="503"/>
                  </a:cubicBezTo>
                  <a:cubicBezTo>
                    <a:pt x="478" y="511"/>
                    <a:pt x="454" y="579"/>
                    <a:pt x="454" y="579"/>
                  </a:cubicBezTo>
                  <a:cubicBezTo>
                    <a:pt x="474" y="611"/>
                    <a:pt x="474" y="611"/>
                    <a:pt x="474" y="611"/>
                  </a:cubicBezTo>
                  <a:cubicBezTo>
                    <a:pt x="474" y="611"/>
                    <a:pt x="462" y="647"/>
                    <a:pt x="450" y="647"/>
                  </a:cubicBezTo>
                  <a:cubicBezTo>
                    <a:pt x="438" y="647"/>
                    <a:pt x="418" y="643"/>
                    <a:pt x="418" y="647"/>
                  </a:cubicBezTo>
                  <a:cubicBezTo>
                    <a:pt x="418" y="651"/>
                    <a:pt x="414" y="691"/>
                    <a:pt x="410" y="691"/>
                  </a:cubicBezTo>
                  <a:cubicBezTo>
                    <a:pt x="406" y="691"/>
                    <a:pt x="370" y="687"/>
                    <a:pt x="374" y="691"/>
                  </a:cubicBezTo>
                  <a:cubicBezTo>
                    <a:pt x="378" y="695"/>
                    <a:pt x="370" y="739"/>
                    <a:pt x="370" y="739"/>
                  </a:cubicBezTo>
                  <a:cubicBezTo>
                    <a:pt x="310" y="683"/>
                    <a:pt x="310" y="683"/>
                    <a:pt x="310" y="683"/>
                  </a:cubicBezTo>
                  <a:cubicBezTo>
                    <a:pt x="282" y="687"/>
                    <a:pt x="282" y="687"/>
                    <a:pt x="282" y="687"/>
                  </a:cubicBezTo>
                  <a:cubicBezTo>
                    <a:pt x="270" y="699"/>
                    <a:pt x="270" y="699"/>
                    <a:pt x="270" y="699"/>
                  </a:cubicBezTo>
                  <a:cubicBezTo>
                    <a:pt x="266" y="719"/>
                    <a:pt x="266" y="719"/>
                    <a:pt x="266" y="719"/>
                  </a:cubicBezTo>
                  <a:cubicBezTo>
                    <a:pt x="266" y="719"/>
                    <a:pt x="250" y="723"/>
                    <a:pt x="250" y="719"/>
                  </a:cubicBezTo>
                  <a:cubicBezTo>
                    <a:pt x="250" y="715"/>
                    <a:pt x="254" y="695"/>
                    <a:pt x="250" y="695"/>
                  </a:cubicBezTo>
                  <a:cubicBezTo>
                    <a:pt x="246" y="695"/>
                    <a:pt x="226" y="663"/>
                    <a:pt x="226" y="663"/>
                  </a:cubicBezTo>
                  <a:cubicBezTo>
                    <a:pt x="222" y="615"/>
                    <a:pt x="222" y="615"/>
                    <a:pt x="222" y="615"/>
                  </a:cubicBezTo>
                  <a:cubicBezTo>
                    <a:pt x="190" y="611"/>
                    <a:pt x="190" y="611"/>
                    <a:pt x="190" y="611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76" y="574"/>
                    <a:pt x="176" y="574"/>
                    <a:pt x="176" y="574"/>
                  </a:cubicBezTo>
                  <a:cubicBezTo>
                    <a:pt x="158" y="563"/>
                    <a:pt x="158" y="563"/>
                    <a:pt x="158" y="563"/>
                  </a:cubicBezTo>
                  <a:cubicBezTo>
                    <a:pt x="106" y="587"/>
                    <a:pt x="106" y="587"/>
                    <a:pt x="106" y="587"/>
                  </a:cubicBezTo>
                  <a:cubicBezTo>
                    <a:pt x="99" y="595"/>
                    <a:pt x="99" y="595"/>
                    <a:pt x="99" y="595"/>
                  </a:cubicBezTo>
                  <a:cubicBezTo>
                    <a:pt x="99" y="522"/>
                    <a:pt x="99" y="522"/>
                    <a:pt x="99" y="522"/>
                  </a:cubicBezTo>
                  <a:cubicBezTo>
                    <a:pt x="57" y="438"/>
                    <a:pt x="57" y="438"/>
                    <a:pt x="57" y="43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3" y="89"/>
                    <a:pt x="193" y="89"/>
                    <a:pt x="193" y="8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66" y="52"/>
                    <a:pt x="271" y="52"/>
                  </a:cubicBezTo>
                  <a:cubicBezTo>
                    <a:pt x="274" y="52"/>
                    <a:pt x="290" y="51"/>
                    <a:pt x="308" y="50"/>
                  </a:cubicBezTo>
                  <a:cubicBezTo>
                    <a:pt x="330" y="87"/>
                    <a:pt x="330" y="87"/>
                    <a:pt x="330" y="87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22" y="147"/>
                    <a:pt x="422" y="147"/>
                    <a:pt x="422" y="147"/>
                  </a:cubicBezTo>
                  <a:cubicBezTo>
                    <a:pt x="454" y="191"/>
                    <a:pt x="454" y="191"/>
                    <a:pt x="454" y="191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30" y="243"/>
                    <a:pt x="530" y="243"/>
                    <a:pt x="530" y="243"/>
                  </a:cubicBezTo>
                  <a:cubicBezTo>
                    <a:pt x="554" y="267"/>
                    <a:pt x="554" y="267"/>
                    <a:pt x="554" y="267"/>
                  </a:cubicBezTo>
                  <a:cubicBezTo>
                    <a:pt x="598" y="299"/>
                    <a:pt x="598" y="299"/>
                    <a:pt x="598" y="299"/>
                  </a:cubicBezTo>
                  <a:lnTo>
                    <a:pt x="586" y="3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19" name="นครศรีธรรมราช">
              <a:extLst>
                <a:ext uri="{FF2B5EF4-FFF2-40B4-BE49-F238E27FC236}">
                  <a16:creationId xmlns:a16="http://schemas.microsoft.com/office/drawing/2014/main" id="{AEB0B0BA-6118-4911-ADC3-B73F598B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5132084"/>
              <a:ext cx="389546" cy="532197"/>
            </a:xfrm>
            <a:custGeom>
              <a:avLst/>
              <a:gdLst>
                <a:gd name="T0" fmla="*/ 892 w 952"/>
                <a:gd name="T1" fmla="*/ 1242 h 1305"/>
                <a:gd name="T2" fmla="*/ 751 w 952"/>
                <a:gd name="T3" fmla="*/ 1284 h 1305"/>
                <a:gd name="T4" fmla="*/ 615 w 952"/>
                <a:gd name="T5" fmla="*/ 1274 h 1305"/>
                <a:gd name="T6" fmla="*/ 506 w 952"/>
                <a:gd name="T7" fmla="*/ 1258 h 1305"/>
                <a:gd name="T8" fmla="*/ 439 w 952"/>
                <a:gd name="T9" fmla="*/ 1299 h 1305"/>
                <a:gd name="T10" fmla="*/ 433 w 952"/>
                <a:gd name="T11" fmla="*/ 1211 h 1305"/>
                <a:gd name="T12" fmla="*/ 422 w 952"/>
                <a:gd name="T13" fmla="*/ 1159 h 1305"/>
                <a:gd name="T14" fmla="*/ 344 w 952"/>
                <a:gd name="T15" fmla="*/ 1159 h 1305"/>
                <a:gd name="T16" fmla="*/ 255 w 952"/>
                <a:gd name="T17" fmla="*/ 1274 h 1305"/>
                <a:gd name="T18" fmla="*/ 146 w 952"/>
                <a:gd name="T19" fmla="*/ 1232 h 1305"/>
                <a:gd name="T20" fmla="*/ 130 w 952"/>
                <a:gd name="T21" fmla="*/ 1216 h 1305"/>
                <a:gd name="T22" fmla="*/ 130 w 952"/>
                <a:gd name="T23" fmla="*/ 1049 h 1305"/>
                <a:gd name="T24" fmla="*/ 42 w 952"/>
                <a:gd name="T25" fmla="*/ 1008 h 1305"/>
                <a:gd name="T26" fmla="*/ 57 w 952"/>
                <a:gd name="T27" fmla="*/ 961 h 1305"/>
                <a:gd name="T28" fmla="*/ 42 w 952"/>
                <a:gd name="T29" fmla="*/ 882 h 1305"/>
                <a:gd name="T30" fmla="*/ 0 w 952"/>
                <a:gd name="T31" fmla="*/ 820 h 1305"/>
                <a:gd name="T32" fmla="*/ 130 w 952"/>
                <a:gd name="T33" fmla="*/ 716 h 1305"/>
                <a:gd name="T34" fmla="*/ 193 w 952"/>
                <a:gd name="T35" fmla="*/ 648 h 1305"/>
                <a:gd name="T36" fmla="*/ 250 w 952"/>
                <a:gd name="T37" fmla="*/ 528 h 1305"/>
                <a:gd name="T38" fmla="*/ 281 w 952"/>
                <a:gd name="T39" fmla="*/ 387 h 1305"/>
                <a:gd name="T40" fmla="*/ 386 w 952"/>
                <a:gd name="T41" fmla="*/ 340 h 1305"/>
                <a:gd name="T42" fmla="*/ 433 w 952"/>
                <a:gd name="T43" fmla="*/ 241 h 1305"/>
                <a:gd name="T44" fmla="*/ 469 w 952"/>
                <a:gd name="T45" fmla="*/ 184 h 1305"/>
                <a:gd name="T46" fmla="*/ 417 w 952"/>
                <a:gd name="T47" fmla="*/ 137 h 1305"/>
                <a:gd name="T48" fmla="*/ 448 w 952"/>
                <a:gd name="T49" fmla="*/ 53 h 1305"/>
                <a:gd name="T50" fmla="*/ 469 w 952"/>
                <a:gd name="T51" fmla="*/ 0 h 1305"/>
                <a:gd name="T52" fmla="*/ 512 w 952"/>
                <a:gd name="T53" fmla="*/ 4 h 1305"/>
                <a:gd name="T54" fmla="*/ 552 w 952"/>
                <a:gd name="T55" fmla="*/ 140 h 1305"/>
                <a:gd name="T56" fmla="*/ 584 w 952"/>
                <a:gd name="T57" fmla="*/ 368 h 1305"/>
                <a:gd name="T58" fmla="*/ 612 w 952"/>
                <a:gd name="T59" fmla="*/ 513 h 1305"/>
                <a:gd name="T60" fmla="*/ 680 w 952"/>
                <a:gd name="T61" fmla="*/ 661 h 1305"/>
                <a:gd name="T62" fmla="*/ 780 w 952"/>
                <a:gd name="T63" fmla="*/ 801 h 1305"/>
                <a:gd name="T64" fmla="*/ 824 w 952"/>
                <a:gd name="T65" fmla="*/ 729 h 1305"/>
                <a:gd name="T66" fmla="*/ 901 w 952"/>
                <a:gd name="T67" fmla="*/ 921 h 1305"/>
                <a:gd name="T68" fmla="*/ 947 w 952"/>
                <a:gd name="T69" fmla="*/ 119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1305">
                  <a:moveTo>
                    <a:pt x="952" y="1224"/>
                  </a:moveTo>
                  <a:cubicBezTo>
                    <a:pt x="892" y="1242"/>
                    <a:pt x="892" y="1242"/>
                    <a:pt x="892" y="1242"/>
                  </a:cubicBezTo>
                  <a:cubicBezTo>
                    <a:pt x="829" y="1284"/>
                    <a:pt x="829" y="1284"/>
                    <a:pt x="829" y="1284"/>
                  </a:cubicBezTo>
                  <a:cubicBezTo>
                    <a:pt x="751" y="1284"/>
                    <a:pt x="751" y="1284"/>
                    <a:pt x="751" y="1284"/>
                  </a:cubicBezTo>
                  <a:cubicBezTo>
                    <a:pt x="720" y="1305"/>
                    <a:pt x="720" y="1305"/>
                    <a:pt x="720" y="1305"/>
                  </a:cubicBezTo>
                  <a:cubicBezTo>
                    <a:pt x="615" y="1274"/>
                    <a:pt x="615" y="1274"/>
                    <a:pt x="615" y="1274"/>
                  </a:cubicBezTo>
                  <a:cubicBezTo>
                    <a:pt x="579" y="1274"/>
                    <a:pt x="579" y="1274"/>
                    <a:pt x="579" y="1274"/>
                  </a:cubicBezTo>
                  <a:cubicBezTo>
                    <a:pt x="506" y="1258"/>
                    <a:pt x="506" y="1258"/>
                    <a:pt x="506" y="1258"/>
                  </a:cubicBezTo>
                  <a:cubicBezTo>
                    <a:pt x="469" y="1294"/>
                    <a:pt x="469" y="1294"/>
                    <a:pt x="469" y="1294"/>
                  </a:cubicBezTo>
                  <a:cubicBezTo>
                    <a:pt x="439" y="1299"/>
                    <a:pt x="439" y="1299"/>
                    <a:pt x="439" y="1299"/>
                  </a:cubicBezTo>
                  <a:cubicBezTo>
                    <a:pt x="433" y="1284"/>
                    <a:pt x="433" y="1284"/>
                    <a:pt x="433" y="1284"/>
                  </a:cubicBezTo>
                  <a:cubicBezTo>
                    <a:pt x="433" y="1211"/>
                    <a:pt x="433" y="1211"/>
                    <a:pt x="433" y="1211"/>
                  </a:cubicBezTo>
                  <a:cubicBezTo>
                    <a:pt x="448" y="1185"/>
                    <a:pt x="448" y="1185"/>
                    <a:pt x="448" y="1185"/>
                  </a:cubicBezTo>
                  <a:cubicBezTo>
                    <a:pt x="422" y="1159"/>
                    <a:pt x="422" y="1159"/>
                    <a:pt x="422" y="1159"/>
                  </a:cubicBezTo>
                  <a:cubicBezTo>
                    <a:pt x="386" y="1164"/>
                    <a:pt x="386" y="1164"/>
                    <a:pt x="386" y="1164"/>
                  </a:cubicBezTo>
                  <a:cubicBezTo>
                    <a:pt x="344" y="1159"/>
                    <a:pt x="344" y="1159"/>
                    <a:pt x="344" y="1159"/>
                  </a:cubicBezTo>
                  <a:cubicBezTo>
                    <a:pt x="344" y="1159"/>
                    <a:pt x="276" y="1221"/>
                    <a:pt x="271" y="1232"/>
                  </a:cubicBezTo>
                  <a:cubicBezTo>
                    <a:pt x="266" y="1242"/>
                    <a:pt x="255" y="1274"/>
                    <a:pt x="255" y="1274"/>
                  </a:cubicBezTo>
                  <a:cubicBezTo>
                    <a:pt x="156" y="1274"/>
                    <a:pt x="156" y="1274"/>
                    <a:pt x="156" y="1274"/>
                  </a:cubicBezTo>
                  <a:cubicBezTo>
                    <a:pt x="146" y="1232"/>
                    <a:pt x="146" y="1232"/>
                    <a:pt x="146" y="1232"/>
                  </a:cubicBezTo>
                  <a:cubicBezTo>
                    <a:pt x="124" y="1219"/>
                    <a:pt x="124" y="1219"/>
                    <a:pt x="124" y="1219"/>
                  </a:cubicBezTo>
                  <a:cubicBezTo>
                    <a:pt x="130" y="1216"/>
                    <a:pt x="130" y="1216"/>
                    <a:pt x="130" y="1216"/>
                  </a:cubicBezTo>
                  <a:cubicBezTo>
                    <a:pt x="156" y="1159"/>
                    <a:pt x="156" y="1159"/>
                    <a:pt x="156" y="1159"/>
                  </a:cubicBezTo>
                  <a:cubicBezTo>
                    <a:pt x="156" y="1159"/>
                    <a:pt x="135" y="1055"/>
                    <a:pt x="130" y="1049"/>
                  </a:cubicBezTo>
                  <a:cubicBezTo>
                    <a:pt x="125" y="1044"/>
                    <a:pt x="47" y="1049"/>
                    <a:pt x="47" y="1049"/>
                  </a:cubicBezTo>
                  <a:cubicBezTo>
                    <a:pt x="42" y="1008"/>
                    <a:pt x="42" y="1008"/>
                    <a:pt x="42" y="1008"/>
                  </a:cubicBezTo>
                  <a:cubicBezTo>
                    <a:pt x="68" y="987"/>
                    <a:pt x="68" y="987"/>
                    <a:pt x="68" y="987"/>
                  </a:cubicBezTo>
                  <a:cubicBezTo>
                    <a:pt x="57" y="961"/>
                    <a:pt x="57" y="961"/>
                    <a:pt x="57" y="961"/>
                  </a:cubicBezTo>
                  <a:cubicBezTo>
                    <a:pt x="88" y="924"/>
                    <a:pt x="88" y="924"/>
                    <a:pt x="88" y="924"/>
                  </a:cubicBezTo>
                  <a:cubicBezTo>
                    <a:pt x="42" y="882"/>
                    <a:pt x="42" y="882"/>
                    <a:pt x="42" y="882"/>
                  </a:cubicBezTo>
                  <a:cubicBezTo>
                    <a:pt x="34" y="884"/>
                    <a:pt x="34" y="884"/>
                    <a:pt x="34" y="884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36" y="747"/>
                    <a:pt x="36" y="747"/>
                    <a:pt x="36" y="747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46" y="669"/>
                    <a:pt x="146" y="669"/>
                    <a:pt x="146" y="669"/>
                  </a:cubicBezTo>
                  <a:cubicBezTo>
                    <a:pt x="193" y="648"/>
                    <a:pt x="193" y="648"/>
                    <a:pt x="193" y="648"/>
                  </a:cubicBezTo>
                  <a:cubicBezTo>
                    <a:pt x="198" y="596"/>
                    <a:pt x="198" y="596"/>
                    <a:pt x="198" y="596"/>
                  </a:cubicBezTo>
                  <a:cubicBezTo>
                    <a:pt x="250" y="528"/>
                    <a:pt x="250" y="528"/>
                    <a:pt x="250" y="528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81" y="387"/>
                    <a:pt x="281" y="387"/>
                    <a:pt x="281" y="387"/>
                  </a:cubicBezTo>
                  <a:cubicBezTo>
                    <a:pt x="308" y="350"/>
                    <a:pt x="308" y="350"/>
                    <a:pt x="308" y="350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33" y="241"/>
                    <a:pt x="433" y="241"/>
                    <a:pt x="433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17" y="137"/>
                    <a:pt x="417" y="137"/>
                    <a:pt x="417" y="137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53"/>
                    <a:pt x="448" y="53"/>
                    <a:pt x="448" y="53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6" y="4"/>
                    <a:pt x="476" y="4"/>
                    <a:pt x="476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52" y="140"/>
                    <a:pt x="552" y="140"/>
                    <a:pt x="552" y="140"/>
                  </a:cubicBezTo>
                  <a:cubicBezTo>
                    <a:pt x="588" y="208"/>
                    <a:pt x="588" y="208"/>
                    <a:pt x="588" y="208"/>
                  </a:cubicBezTo>
                  <a:cubicBezTo>
                    <a:pt x="584" y="368"/>
                    <a:pt x="584" y="368"/>
                    <a:pt x="584" y="368"/>
                  </a:cubicBezTo>
                  <a:cubicBezTo>
                    <a:pt x="596" y="384"/>
                    <a:pt x="596" y="384"/>
                    <a:pt x="596" y="384"/>
                  </a:cubicBezTo>
                  <a:cubicBezTo>
                    <a:pt x="612" y="513"/>
                    <a:pt x="612" y="513"/>
                    <a:pt x="612" y="513"/>
                  </a:cubicBezTo>
                  <a:cubicBezTo>
                    <a:pt x="616" y="601"/>
                    <a:pt x="616" y="601"/>
                    <a:pt x="616" y="601"/>
                  </a:cubicBezTo>
                  <a:cubicBezTo>
                    <a:pt x="680" y="661"/>
                    <a:pt x="680" y="661"/>
                    <a:pt x="680" y="661"/>
                  </a:cubicBezTo>
                  <a:cubicBezTo>
                    <a:pt x="728" y="769"/>
                    <a:pt x="728" y="769"/>
                    <a:pt x="728" y="769"/>
                  </a:cubicBezTo>
                  <a:cubicBezTo>
                    <a:pt x="780" y="801"/>
                    <a:pt x="780" y="801"/>
                    <a:pt x="780" y="801"/>
                  </a:cubicBezTo>
                  <a:cubicBezTo>
                    <a:pt x="812" y="801"/>
                    <a:pt x="812" y="801"/>
                    <a:pt x="812" y="801"/>
                  </a:cubicBezTo>
                  <a:cubicBezTo>
                    <a:pt x="824" y="729"/>
                    <a:pt x="824" y="729"/>
                    <a:pt x="824" y="729"/>
                  </a:cubicBezTo>
                  <a:cubicBezTo>
                    <a:pt x="856" y="769"/>
                    <a:pt x="856" y="769"/>
                    <a:pt x="856" y="769"/>
                  </a:cubicBezTo>
                  <a:cubicBezTo>
                    <a:pt x="901" y="921"/>
                    <a:pt x="901" y="921"/>
                    <a:pt x="901" y="921"/>
                  </a:cubicBezTo>
                  <a:cubicBezTo>
                    <a:pt x="929" y="1081"/>
                    <a:pt x="929" y="1081"/>
                    <a:pt x="929" y="1081"/>
                  </a:cubicBezTo>
                  <a:cubicBezTo>
                    <a:pt x="947" y="1190"/>
                    <a:pt x="947" y="1190"/>
                    <a:pt x="947" y="1190"/>
                  </a:cubicBezTo>
                  <a:lnTo>
                    <a:pt x="952" y="12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20" name="ตรัง">
              <a:extLst>
                <a:ext uri="{FF2B5EF4-FFF2-40B4-BE49-F238E27FC236}">
                  <a16:creationId xmlns:a16="http://schemas.microsoft.com/office/drawing/2014/main" id="{A37725E8-0740-48B9-9A32-9155634A7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730" y="5603928"/>
              <a:ext cx="241409" cy="321878"/>
            </a:xfrm>
            <a:custGeom>
              <a:avLst/>
              <a:gdLst>
                <a:gd name="T0" fmla="*/ 569 w 590"/>
                <a:gd name="T1" fmla="*/ 673 h 788"/>
                <a:gd name="T2" fmla="*/ 590 w 590"/>
                <a:gd name="T3" fmla="*/ 725 h 788"/>
                <a:gd name="T4" fmla="*/ 553 w 590"/>
                <a:gd name="T5" fmla="*/ 709 h 788"/>
                <a:gd name="T6" fmla="*/ 514 w 590"/>
                <a:gd name="T7" fmla="*/ 744 h 788"/>
                <a:gd name="T8" fmla="*/ 444 w 590"/>
                <a:gd name="T9" fmla="*/ 782 h 788"/>
                <a:gd name="T10" fmla="*/ 378 w 590"/>
                <a:gd name="T11" fmla="*/ 776 h 788"/>
                <a:gd name="T12" fmla="*/ 404 w 590"/>
                <a:gd name="T13" fmla="*/ 750 h 788"/>
                <a:gd name="T14" fmla="*/ 344 w 590"/>
                <a:gd name="T15" fmla="*/ 742 h 788"/>
                <a:gd name="T16" fmla="*/ 338 w 590"/>
                <a:gd name="T17" fmla="*/ 731 h 788"/>
                <a:gd name="T18" fmla="*/ 304 w 590"/>
                <a:gd name="T19" fmla="*/ 674 h 788"/>
                <a:gd name="T20" fmla="*/ 300 w 590"/>
                <a:gd name="T21" fmla="*/ 710 h 788"/>
                <a:gd name="T22" fmla="*/ 272 w 590"/>
                <a:gd name="T23" fmla="*/ 726 h 788"/>
                <a:gd name="T24" fmla="*/ 212 w 590"/>
                <a:gd name="T25" fmla="*/ 634 h 788"/>
                <a:gd name="T26" fmla="*/ 192 w 590"/>
                <a:gd name="T27" fmla="*/ 602 h 788"/>
                <a:gd name="T28" fmla="*/ 128 w 590"/>
                <a:gd name="T29" fmla="*/ 594 h 788"/>
                <a:gd name="T30" fmla="*/ 68 w 590"/>
                <a:gd name="T31" fmla="*/ 530 h 788"/>
                <a:gd name="T32" fmla="*/ 56 w 590"/>
                <a:gd name="T33" fmla="*/ 442 h 788"/>
                <a:gd name="T34" fmla="*/ 16 w 590"/>
                <a:gd name="T35" fmla="*/ 390 h 788"/>
                <a:gd name="T36" fmla="*/ 16 w 590"/>
                <a:gd name="T37" fmla="*/ 346 h 788"/>
                <a:gd name="T38" fmla="*/ 4 w 590"/>
                <a:gd name="T39" fmla="*/ 290 h 788"/>
                <a:gd name="T40" fmla="*/ 0 w 590"/>
                <a:gd name="T41" fmla="*/ 284 h 788"/>
                <a:gd name="T42" fmla="*/ 26 w 590"/>
                <a:gd name="T43" fmla="*/ 261 h 788"/>
                <a:gd name="T44" fmla="*/ 26 w 590"/>
                <a:gd name="T45" fmla="*/ 188 h 788"/>
                <a:gd name="T46" fmla="*/ 6 w 590"/>
                <a:gd name="T47" fmla="*/ 146 h 788"/>
                <a:gd name="T48" fmla="*/ 37 w 590"/>
                <a:gd name="T49" fmla="*/ 115 h 788"/>
                <a:gd name="T50" fmla="*/ 21 w 590"/>
                <a:gd name="T51" fmla="*/ 83 h 788"/>
                <a:gd name="T52" fmla="*/ 28 w 590"/>
                <a:gd name="T53" fmla="*/ 81 h 788"/>
                <a:gd name="T54" fmla="*/ 88 w 590"/>
                <a:gd name="T55" fmla="*/ 60 h 788"/>
                <a:gd name="T56" fmla="*/ 110 w 590"/>
                <a:gd name="T57" fmla="*/ 73 h 788"/>
                <a:gd name="T58" fmla="*/ 120 w 590"/>
                <a:gd name="T59" fmla="*/ 115 h 788"/>
                <a:gd name="T60" fmla="*/ 219 w 590"/>
                <a:gd name="T61" fmla="*/ 115 h 788"/>
                <a:gd name="T62" fmla="*/ 235 w 590"/>
                <a:gd name="T63" fmla="*/ 73 h 788"/>
                <a:gd name="T64" fmla="*/ 308 w 590"/>
                <a:gd name="T65" fmla="*/ 0 h 788"/>
                <a:gd name="T66" fmla="*/ 350 w 590"/>
                <a:gd name="T67" fmla="*/ 5 h 788"/>
                <a:gd name="T68" fmla="*/ 386 w 590"/>
                <a:gd name="T69" fmla="*/ 0 h 788"/>
                <a:gd name="T70" fmla="*/ 412 w 590"/>
                <a:gd name="T71" fmla="*/ 26 h 788"/>
                <a:gd name="T72" fmla="*/ 397 w 590"/>
                <a:gd name="T73" fmla="*/ 52 h 788"/>
                <a:gd name="T74" fmla="*/ 397 w 590"/>
                <a:gd name="T75" fmla="*/ 125 h 788"/>
                <a:gd name="T76" fmla="*/ 403 w 590"/>
                <a:gd name="T77" fmla="*/ 140 h 788"/>
                <a:gd name="T78" fmla="*/ 433 w 590"/>
                <a:gd name="T79" fmla="*/ 214 h 788"/>
                <a:gd name="T80" fmla="*/ 433 w 590"/>
                <a:gd name="T81" fmla="*/ 261 h 788"/>
                <a:gd name="T82" fmla="*/ 464 w 590"/>
                <a:gd name="T83" fmla="*/ 271 h 788"/>
                <a:gd name="T84" fmla="*/ 475 w 590"/>
                <a:gd name="T85" fmla="*/ 302 h 788"/>
                <a:gd name="T86" fmla="*/ 449 w 590"/>
                <a:gd name="T87" fmla="*/ 323 h 788"/>
                <a:gd name="T88" fmla="*/ 454 w 590"/>
                <a:gd name="T89" fmla="*/ 375 h 788"/>
                <a:gd name="T90" fmla="*/ 491 w 590"/>
                <a:gd name="T91" fmla="*/ 407 h 788"/>
                <a:gd name="T92" fmla="*/ 491 w 590"/>
                <a:gd name="T93" fmla="*/ 443 h 788"/>
                <a:gd name="T94" fmla="*/ 537 w 590"/>
                <a:gd name="T95" fmla="*/ 579 h 788"/>
                <a:gd name="T96" fmla="*/ 569 w 590"/>
                <a:gd name="T97" fmla="*/ 600 h 788"/>
                <a:gd name="T98" fmla="*/ 590 w 590"/>
                <a:gd name="T99" fmla="*/ 636 h 788"/>
                <a:gd name="T100" fmla="*/ 569 w 590"/>
                <a:gd name="T101" fmla="*/ 67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788">
                  <a:moveTo>
                    <a:pt x="569" y="673"/>
                  </a:moveTo>
                  <a:cubicBezTo>
                    <a:pt x="590" y="725"/>
                    <a:pt x="590" y="725"/>
                    <a:pt x="590" y="725"/>
                  </a:cubicBezTo>
                  <a:cubicBezTo>
                    <a:pt x="553" y="709"/>
                    <a:pt x="553" y="709"/>
                    <a:pt x="553" y="709"/>
                  </a:cubicBezTo>
                  <a:cubicBezTo>
                    <a:pt x="553" y="709"/>
                    <a:pt x="536" y="726"/>
                    <a:pt x="514" y="744"/>
                  </a:cubicBezTo>
                  <a:cubicBezTo>
                    <a:pt x="492" y="760"/>
                    <a:pt x="466" y="777"/>
                    <a:pt x="444" y="782"/>
                  </a:cubicBezTo>
                  <a:cubicBezTo>
                    <a:pt x="417" y="788"/>
                    <a:pt x="393" y="782"/>
                    <a:pt x="378" y="776"/>
                  </a:cubicBezTo>
                  <a:cubicBezTo>
                    <a:pt x="404" y="750"/>
                    <a:pt x="404" y="750"/>
                    <a:pt x="404" y="750"/>
                  </a:cubicBezTo>
                  <a:cubicBezTo>
                    <a:pt x="344" y="742"/>
                    <a:pt x="344" y="742"/>
                    <a:pt x="344" y="742"/>
                  </a:cubicBezTo>
                  <a:cubicBezTo>
                    <a:pt x="338" y="731"/>
                    <a:pt x="338" y="731"/>
                    <a:pt x="338" y="731"/>
                  </a:cubicBezTo>
                  <a:cubicBezTo>
                    <a:pt x="304" y="674"/>
                    <a:pt x="304" y="674"/>
                    <a:pt x="304" y="674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272" y="726"/>
                    <a:pt x="272" y="726"/>
                    <a:pt x="272" y="726"/>
                  </a:cubicBezTo>
                  <a:cubicBezTo>
                    <a:pt x="212" y="634"/>
                    <a:pt x="212" y="634"/>
                    <a:pt x="212" y="634"/>
                  </a:cubicBezTo>
                  <a:cubicBezTo>
                    <a:pt x="212" y="634"/>
                    <a:pt x="196" y="602"/>
                    <a:pt x="192" y="602"/>
                  </a:cubicBezTo>
                  <a:cubicBezTo>
                    <a:pt x="188" y="602"/>
                    <a:pt x="128" y="594"/>
                    <a:pt x="128" y="594"/>
                  </a:cubicBezTo>
                  <a:cubicBezTo>
                    <a:pt x="128" y="594"/>
                    <a:pt x="72" y="534"/>
                    <a:pt x="68" y="530"/>
                  </a:cubicBezTo>
                  <a:cubicBezTo>
                    <a:pt x="64" y="526"/>
                    <a:pt x="56" y="442"/>
                    <a:pt x="56" y="442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9" y="115"/>
                    <a:pt x="230" y="83"/>
                    <a:pt x="235" y="73"/>
                  </a:cubicBezTo>
                  <a:cubicBezTo>
                    <a:pt x="240" y="62"/>
                    <a:pt x="308" y="0"/>
                    <a:pt x="308" y="0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397" y="52"/>
                    <a:pt x="397" y="52"/>
                    <a:pt x="397" y="52"/>
                  </a:cubicBezTo>
                  <a:cubicBezTo>
                    <a:pt x="397" y="125"/>
                    <a:pt x="397" y="125"/>
                    <a:pt x="397" y="125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33" y="214"/>
                    <a:pt x="433" y="214"/>
                    <a:pt x="433" y="214"/>
                  </a:cubicBezTo>
                  <a:cubicBezTo>
                    <a:pt x="433" y="261"/>
                    <a:pt x="433" y="261"/>
                    <a:pt x="433" y="261"/>
                  </a:cubicBezTo>
                  <a:cubicBezTo>
                    <a:pt x="464" y="271"/>
                    <a:pt x="464" y="271"/>
                    <a:pt x="464" y="271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49" y="323"/>
                    <a:pt x="449" y="323"/>
                    <a:pt x="449" y="323"/>
                  </a:cubicBezTo>
                  <a:cubicBezTo>
                    <a:pt x="454" y="375"/>
                    <a:pt x="454" y="375"/>
                    <a:pt x="454" y="375"/>
                  </a:cubicBezTo>
                  <a:cubicBezTo>
                    <a:pt x="491" y="407"/>
                    <a:pt x="491" y="407"/>
                    <a:pt x="491" y="407"/>
                  </a:cubicBezTo>
                  <a:cubicBezTo>
                    <a:pt x="491" y="443"/>
                    <a:pt x="491" y="443"/>
                    <a:pt x="491" y="443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69" y="600"/>
                    <a:pt x="569" y="600"/>
                    <a:pt x="569" y="600"/>
                  </a:cubicBezTo>
                  <a:cubicBezTo>
                    <a:pt x="590" y="636"/>
                    <a:pt x="590" y="636"/>
                    <a:pt x="590" y="636"/>
                  </a:cubicBezTo>
                  <a:lnTo>
                    <a:pt x="569" y="6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ชุมพร">
              <a:extLst>
                <a:ext uri="{FF2B5EF4-FFF2-40B4-BE49-F238E27FC236}">
                  <a16:creationId xmlns:a16="http://schemas.microsoft.com/office/drawing/2014/main" id="{E5309DBF-8552-4CE7-91BA-0BE14171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637" y="4508444"/>
              <a:ext cx="314563" cy="513908"/>
            </a:xfrm>
            <a:custGeom>
              <a:avLst/>
              <a:gdLst>
                <a:gd name="T0" fmla="*/ 757 w 769"/>
                <a:gd name="T1" fmla="*/ 150 h 1260"/>
                <a:gd name="T2" fmla="*/ 705 w 769"/>
                <a:gd name="T3" fmla="*/ 166 h 1260"/>
                <a:gd name="T4" fmla="*/ 649 w 769"/>
                <a:gd name="T5" fmla="*/ 322 h 1260"/>
                <a:gd name="T6" fmla="*/ 589 w 769"/>
                <a:gd name="T7" fmla="*/ 354 h 1260"/>
                <a:gd name="T8" fmla="*/ 509 w 769"/>
                <a:gd name="T9" fmla="*/ 474 h 1260"/>
                <a:gd name="T10" fmla="*/ 545 w 769"/>
                <a:gd name="T11" fmla="*/ 530 h 1260"/>
                <a:gd name="T12" fmla="*/ 569 w 769"/>
                <a:gd name="T13" fmla="*/ 598 h 1260"/>
                <a:gd name="T14" fmla="*/ 509 w 769"/>
                <a:gd name="T15" fmla="*/ 582 h 1260"/>
                <a:gd name="T16" fmla="*/ 457 w 769"/>
                <a:gd name="T17" fmla="*/ 630 h 1260"/>
                <a:gd name="T18" fmla="*/ 465 w 769"/>
                <a:gd name="T19" fmla="*/ 678 h 1260"/>
                <a:gd name="T20" fmla="*/ 521 w 769"/>
                <a:gd name="T21" fmla="*/ 714 h 1260"/>
                <a:gd name="T22" fmla="*/ 457 w 769"/>
                <a:gd name="T23" fmla="*/ 854 h 1260"/>
                <a:gd name="T24" fmla="*/ 465 w 769"/>
                <a:gd name="T25" fmla="*/ 938 h 1260"/>
                <a:gd name="T26" fmla="*/ 457 w 769"/>
                <a:gd name="T27" fmla="*/ 1078 h 1260"/>
                <a:gd name="T28" fmla="*/ 470 w 769"/>
                <a:gd name="T29" fmla="*/ 1178 h 1260"/>
                <a:gd name="T30" fmla="*/ 344 w 769"/>
                <a:gd name="T31" fmla="*/ 1183 h 1260"/>
                <a:gd name="T32" fmla="*/ 271 w 769"/>
                <a:gd name="T33" fmla="*/ 1193 h 1260"/>
                <a:gd name="T34" fmla="*/ 203 w 769"/>
                <a:gd name="T35" fmla="*/ 1157 h 1260"/>
                <a:gd name="T36" fmla="*/ 146 w 769"/>
                <a:gd name="T37" fmla="*/ 1183 h 1260"/>
                <a:gd name="T38" fmla="*/ 120 w 769"/>
                <a:gd name="T39" fmla="*/ 1245 h 1260"/>
                <a:gd name="T40" fmla="*/ 45 w 769"/>
                <a:gd name="T41" fmla="*/ 1231 h 1260"/>
                <a:gd name="T42" fmla="*/ 20 w 769"/>
                <a:gd name="T43" fmla="*/ 1167 h 1260"/>
                <a:gd name="T44" fmla="*/ 67 w 769"/>
                <a:gd name="T45" fmla="*/ 1047 h 1260"/>
                <a:gd name="T46" fmla="*/ 140 w 769"/>
                <a:gd name="T47" fmla="*/ 959 h 1260"/>
                <a:gd name="T48" fmla="*/ 177 w 769"/>
                <a:gd name="T49" fmla="*/ 927 h 1260"/>
                <a:gd name="T50" fmla="*/ 234 w 769"/>
                <a:gd name="T51" fmla="*/ 870 h 1260"/>
                <a:gd name="T52" fmla="*/ 182 w 769"/>
                <a:gd name="T53" fmla="*/ 854 h 1260"/>
                <a:gd name="T54" fmla="*/ 203 w 769"/>
                <a:gd name="T55" fmla="*/ 823 h 1260"/>
                <a:gd name="T56" fmla="*/ 213 w 769"/>
                <a:gd name="T57" fmla="*/ 734 h 1260"/>
                <a:gd name="T58" fmla="*/ 239 w 769"/>
                <a:gd name="T59" fmla="*/ 646 h 1260"/>
                <a:gd name="T60" fmla="*/ 271 w 769"/>
                <a:gd name="T61" fmla="*/ 578 h 1260"/>
                <a:gd name="T62" fmla="*/ 229 w 769"/>
                <a:gd name="T63" fmla="*/ 547 h 1260"/>
                <a:gd name="T64" fmla="*/ 292 w 769"/>
                <a:gd name="T65" fmla="*/ 437 h 1260"/>
                <a:gd name="T66" fmla="*/ 281 w 769"/>
                <a:gd name="T67" fmla="*/ 369 h 1260"/>
                <a:gd name="T68" fmla="*/ 234 w 769"/>
                <a:gd name="T69" fmla="*/ 291 h 1260"/>
                <a:gd name="T70" fmla="*/ 226 w 769"/>
                <a:gd name="T71" fmla="*/ 224 h 1260"/>
                <a:gd name="T72" fmla="*/ 261 w 769"/>
                <a:gd name="T73" fmla="*/ 186 h 1260"/>
                <a:gd name="T74" fmla="*/ 341 w 769"/>
                <a:gd name="T75" fmla="*/ 158 h 1260"/>
                <a:gd name="T76" fmla="*/ 349 w 769"/>
                <a:gd name="T77" fmla="*/ 54 h 1260"/>
                <a:gd name="T78" fmla="*/ 409 w 769"/>
                <a:gd name="T79" fmla="*/ 62 h 1260"/>
                <a:gd name="T80" fmla="*/ 459 w 769"/>
                <a:gd name="T81" fmla="*/ 0 h 1260"/>
                <a:gd name="T82" fmla="*/ 563 w 769"/>
                <a:gd name="T83" fmla="*/ 88 h 1260"/>
                <a:gd name="T84" fmla="*/ 672 w 769"/>
                <a:gd name="T85" fmla="*/ 88 h 1260"/>
                <a:gd name="T86" fmla="*/ 763 w 769"/>
                <a:gd name="T87" fmla="*/ 19 h 1260"/>
                <a:gd name="T88" fmla="*/ 749 w 769"/>
                <a:gd name="T89" fmla="*/ 9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1260">
                  <a:moveTo>
                    <a:pt x="769" y="126"/>
                  </a:moveTo>
                  <a:cubicBezTo>
                    <a:pt x="757" y="150"/>
                    <a:pt x="757" y="150"/>
                    <a:pt x="757" y="150"/>
                  </a:cubicBezTo>
                  <a:cubicBezTo>
                    <a:pt x="725" y="146"/>
                    <a:pt x="725" y="146"/>
                    <a:pt x="725" y="146"/>
                  </a:cubicBezTo>
                  <a:cubicBezTo>
                    <a:pt x="705" y="166"/>
                    <a:pt x="705" y="166"/>
                    <a:pt x="705" y="166"/>
                  </a:cubicBezTo>
                  <a:cubicBezTo>
                    <a:pt x="685" y="258"/>
                    <a:pt x="685" y="258"/>
                    <a:pt x="685" y="258"/>
                  </a:cubicBezTo>
                  <a:cubicBezTo>
                    <a:pt x="649" y="322"/>
                    <a:pt x="649" y="322"/>
                    <a:pt x="649" y="322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589" y="354"/>
                    <a:pt x="589" y="354"/>
                    <a:pt x="589" y="354"/>
                  </a:cubicBezTo>
                  <a:cubicBezTo>
                    <a:pt x="573" y="438"/>
                    <a:pt x="573" y="438"/>
                    <a:pt x="573" y="438"/>
                  </a:cubicBezTo>
                  <a:cubicBezTo>
                    <a:pt x="509" y="474"/>
                    <a:pt x="509" y="474"/>
                    <a:pt x="509" y="474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45" y="530"/>
                    <a:pt x="545" y="530"/>
                    <a:pt x="545" y="530"/>
                  </a:cubicBezTo>
                  <a:cubicBezTo>
                    <a:pt x="573" y="558"/>
                    <a:pt x="573" y="558"/>
                    <a:pt x="573" y="558"/>
                  </a:cubicBezTo>
                  <a:cubicBezTo>
                    <a:pt x="573" y="558"/>
                    <a:pt x="573" y="598"/>
                    <a:pt x="569" y="598"/>
                  </a:cubicBezTo>
                  <a:cubicBezTo>
                    <a:pt x="525" y="598"/>
                    <a:pt x="525" y="598"/>
                    <a:pt x="525" y="598"/>
                  </a:cubicBezTo>
                  <a:cubicBezTo>
                    <a:pt x="509" y="582"/>
                    <a:pt x="509" y="582"/>
                    <a:pt x="509" y="582"/>
                  </a:cubicBezTo>
                  <a:cubicBezTo>
                    <a:pt x="457" y="586"/>
                    <a:pt x="457" y="586"/>
                    <a:pt x="457" y="586"/>
                  </a:cubicBezTo>
                  <a:cubicBezTo>
                    <a:pt x="457" y="630"/>
                    <a:pt x="457" y="630"/>
                    <a:pt x="457" y="630"/>
                  </a:cubicBezTo>
                  <a:cubicBezTo>
                    <a:pt x="445" y="646"/>
                    <a:pt x="445" y="646"/>
                    <a:pt x="445" y="646"/>
                  </a:cubicBezTo>
                  <a:cubicBezTo>
                    <a:pt x="465" y="678"/>
                    <a:pt x="465" y="678"/>
                    <a:pt x="465" y="678"/>
                  </a:cubicBezTo>
                  <a:cubicBezTo>
                    <a:pt x="489" y="678"/>
                    <a:pt x="489" y="678"/>
                    <a:pt x="489" y="678"/>
                  </a:cubicBezTo>
                  <a:cubicBezTo>
                    <a:pt x="521" y="714"/>
                    <a:pt x="521" y="714"/>
                    <a:pt x="521" y="714"/>
                  </a:cubicBezTo>
                  <a:cubicBezTo>
                    <a:pt x="457" y="814"/>
                    <a:pt x="457" y="814"/>
                    <a:pt x="457" y="814"/>
                  </a:cubicBezTo>
                  <a:cubicBezTo>
                    <a:pt x="457" y="854"/>
                    <a:pt x="457" y="854"/>
                    <a:pt x="457" y="854"/>
                  </a:cubicBezTo>
                  <a:cubicBezTo>
                    <a:pt x="489" y="878"/>
                    <a:pt x="489" y="878"/>
                    <a:pt x="489" y="878"/>
                  </a:cubicBezTo>
                  <a:cubicBezTo>
                    <a:pt x="465" y="938"/>
                    <a:pt x="465" y="938"/>
                    <a:pt x="465" y="938"/>
                  </a:cubicBezTo>
                  <a:cubicBezTo>
                    <a:pt x="473" y="1066"/>
                    <a:pt x="473" y="1066"/>
                    <a:pt x="473" y="1066"/>
                  </a:cubicBezTo>
                  <a:cubicBezTo>
                    <a:pt x="457" y="1078"/>
                    <a:pt x="457" y="1078"/>
                    <a:pt x="457" y="1078"/>
                  </a:cubicBezTo>
                  <a:cubicBezTo>
                    <a:pt x="457" y="1138"/>
                    <a:pt x="457" y="1138"/>
                    <a:pt x="457" y="1138"/>
                  </a:cubicBezTo>
                  <a:cubicBezTo>
                    <a:pt x="470" y="1178"/>
                    <a:pt x="470" y="1178"/>
                    <a:pt x="470" y="1178"/>
                  </a:cubicBezTo>
                  <a:cubicBezTo>
                    <a:pt x="375" y="1178"/>
                    <a:pt x="375" y="1178"/>
                    <a:pt x="375" y="1178"/>
                  </a:cubicBezTo>
                  <a:cubicBezTo>
                    <a:pt x="344" y="1183"/>
                    <a:pt x="344" y="1183"/>
                    <a:pt x="344" y="1183"/>
                  </a:cubicBezTo>
                  <a:cubicBezTo>
                    <a:pt x="307" y="1204"/>
                    <a:pt x="307" y="1204"/>
                    <a:pt x="307" y="1204"/>
                  </a:cubicBezTo>
                  <a:cubicBezTo>
                    <a:pt x="271" y="1193"/>
                    <a:pt x="271" y="1193"/>
                    <a:pt x="271" y="1193"/>
                  </a:cubicBezTo>
                  <a:cubicBezTo>
                    <a:pt x="239" y="1157"/>
                    <a:pt x="239" y="1157"/>
                    <a:pt x="239" y="1157"/>
                  </a:cubicBezTo>
                  <a:cubicBezTo>
                    <a:pt x="203" y="1157"/>
                    <a:pt x="203" y="1157"/>
                    <a:pt x="203" y="1157"/>
                  </a:cubicBezTo>
                  <a:cubicBezTo>
                    <a:pt x="182" y="1183"/>
                    <a:pt x="182" y="1183"/>
                    <a:pt x="182" y="1183"/>
                  </a:cubicBezTo>
                  <a:cubicBezTo>
                    <a:pt x="146" y="1183"/>
                    <a:pt x="146" y="1183"/>
                    <a:pt x="146" y="1183"/>
                  </a:cubicBezTo>
                  <a:cubicBezTo>
                    <a:pt x="120" y="1204"/>
                    <a:pt x="120" y="1204"/>
                    <a:pt x="120" y="1204"/>
                  </a:cubicBezTo>
                  <a:cubicBezTo>
                    <a:pt x="120" y="1245"/>
                    <a:pt x="120" y="1245"/>
                    <a:pt x="120" y="1245"/>
                  </a:cubicBezTo>
                  <a:cubicBezTo>
                    <a:pt x="96" y="1260"/>
                    <a:pt x="96" y="1260"/>
                    <a:pt x="96" y="1260"/>
                  </a:cubicBezTo>
                  <a:cubicBezTo>
                    <a:pt x="45" y="1231"/>
                    <a:pt x="45" y="1231"/>
                    <a:pt x="45" y="1231"/>
                  </a:cubicBezTo>
                  <a:cubicBezTo>
                    <a:pt x="15" y="1214"/>
                    <a:pt x="15" y="1214"/>
                    <a:pt x="15" y="1214"/>
                  </a:cubicBezTo>
                  <a:cubicBezTo>
                    <a:pt x="20" y="1167"/>
                    <a:pt x="20" y="1167"/>
                    <a:pt x="20" y="1167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67" y="1047"/>
                    <a:pt x="67" y="1047"/>
                    <a:pt x="67" y="1047"/>
                  </a:cubicBezTo>
                  <a:cubicBezTo>
                    <a:pt x="104" y="969"/>
                    <a:pt x="104" y="969"/>
                    <a:pt x="104" y="969"/>
                  </a:cubicBezTo>
                  <a:cubicBezTo>
                    <a:pt x="140" y="959"/>
                    <a:pt x="140" y="959"/>
                    <a:pt x="140" y="959"/>
                  </a:cubicBezTo>
                  <a:cubicBezTo>
                    <a:pt x="166" y="959"/>
                    <a:pt x="166" y="959"/>
                    <a:pt x="166" y="959"/>
                  </a:cubicBezTo>
                  <a:cubicBezTo>
                    <a:pt x="177" y="927"/>
                    <a:pt x="177" y="927"/>
                    <a:pt x="177" y="927"/>
                  </a:cubicBezTo>
                  <a:cubicBezTo>
                    <a:pt x="234" y="896"/>
                    <a:pt x="234" y="896"/>
                    <a:pt x="234" y="896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13" y="854"/>
                    <a:pt x="213" y="854"/>
                    <a:pt x="213" y="854"/>
                  </a:cubicBezTo>
                  <a:cubicBezTo>
                    <a:pt x="182" y="854"/>
                    <a:pt x="182" y="854"/>
                    <a:pt x="182" y="854"/>
                  </a:cubicBezTo>
                  <a:cubicBezTo>
                    <a:pt x="182" y="844"/>
                    <a:pt x="182" y="844"/>
                    <a:pt x="182" y="844"/>
                  </a:cubicBezTo>
                  <a:cubicBezTo>
                    <a:pt x="203" y="823"/>
                    <a:pt x="203" y="823"/>
                    <a:pt x="203" y="823"/>
                  </a:cubicBezTo>
                  <a:cubicBezTo>
                    <a:pt x="219" y="771"/>
                    <a:pt x="219" y="771"/>
                    <a:pt x="219" y="771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239" y="682"/>
                    <a:pt x="239" y="682"/>
                    <a:pt x="239" y="682"/>
                  </a:cubicBezTo>
                  <a:cubicBezTo>
                    <a:pt x="239" y="646"/>
                    <a:pt x="239" y="646"/>
                    <a:pt x="239" y="646"/>
                  </a:cubicBezTo>
                  <a:cubicBezTo>
                    <a:pt x="271" y="609"/>
                    <a:pt x="271" y="609"/>
                    <a:pt x="271" y="609"/>
                  </a:cubicBezTo>
                  <a:cubicBezTo>
                    <a:pt x="271" y="578"/>
                    <a:pt x="271" y="578"/>
                    <a:pt x="271" y="57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29" y="547"/>
                    <a:pt x="229" y="547"/>
                    <a:pt x="229" y="547"/>
                  </a:cubicBezTo>
                  <a:cubicBezTo>
                    <a:pt x="224" y="505"/>
                    <a:pt x="224" y="505"/>
                    <a:pt x="224" y="505"/>
                  </a:cubicBezTo>
                  <a:cubicBezTo>
                    <a:pt x="292" y="437"/>
                    <a:pt x="292" y="437"/>
                    <a:pt x="292" y="437"/>
                  </a:cubicBezTo>
                  <a:cubicBezTo>
                    <a:pt x="276" y="400"/>
                    <a:pt x="276" y="400"/>
                    <a:pt x="276" y="400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49" y="54"/>
                    <a:pt x="349" y="54"/>
                    <a:pt x="349" y="54"/>
                  </a:cubicBezTo>
                  <a:cubicBezTo>
                    <a:pt x="377" y="82"/>
                    <a:pt x="377" y="82"/>
                    <a:pt x="377" y="82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17" y="22"/>
                    <a:pt x="417" y="22"/>
                    <a:pt x="417" y="22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59" y="35"/>
                    <a:pt x="563" y="88"/>
                    <a:pt x="563" y="88"/>
                  </a:cubicBezTo>
                  <a:cubicBezTo>
                    <a:pt x="641" y="72"/>
                    <a:pt x="641" y="72"/>
                    <a:pt x="641" y="72"/>
                  </a:cubicBezTo>
                  <a:cubicBezTo>
                    <a:pt x="672" y="88"/>
                    <a:pt x="672" y="88"/>
                    <a:pt x="672" y="88"/>
                  </a:cubicBezTo>
                  <a:cubicBezTo>
                    <a:pt x="714" y="72"/>
                    <a:pt x="714" y="72"/>
                    <a:pt x="714" y="72"/>
                  </a:cubicBezTo>
                  <a:cubicBezTo>
                    <a:pt x="763" y="19"/>
                    <a:pt x="763" y="19"/>
                    <a:pt x="763" y="19"/>
                  </a:cubicBezTo>
                  <a:cubicBezTo>
                    <a:pt x="761" y="54"/>
                    <a:pt x="761" y="54"/>
                    <a:pt x="761" y="54"/>
                  </a:cubicBezTo>
                  <a:cubicBezTo>
                    <a:pt x="749" y="90"/>
                    <a:pt x="749" y="90"/>
                    <a:pt x="749" y="90"/>
                  </a:cubicBezTo>
                  <a:lnTo>
                    <a:pt x="769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เกาะลันตา (กระบี่)">
              <a:extLst>
                <a:ext uri="{FF2B5EF4-FFF2-40B4-BE49-F238E27FC236}">
                  <a16:creationId xmlns:a16="http://schemas.microsoft.com/office/drawing/2014/main" id="{B63F11F6-EE3B-4924-A668-0E14379D5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773" y="5711830"/>
              <a:ext cx="31091" cy="71326"/>
            </a:xfrm>
            <a:custGeom>
              <a:avLst/>
              <a:gdLst>
                <a:gd name="T0" fmla="*/ 0 w 76"/>
                <a:gd name="T1" fmla="*/ 40 h 176"/>
                <a:gd name="T2" fmla="*/ 4 w 76"/>
                <a:gd name="T3" fmla="*/ 96 h 176"/>
                <a:gd name="T4" fmla="*/ 32 w 76"/>
                <a:gd name="T5" fmla="*/ 168 h 176"/>
                <a:gd name="T6" fmla="*/ 48 w 76"/>
                <a:gd name="T7" fmla="*/ 176 h 176"/>
                <a:gd name="T8" fmla="*/ 60 w 76"/>
                <a:gd name="T9" fmla="*/ 148 h 176"/>
                <a:gd name="T10" fmla="*/ 36 w 76"/>
                <a:gd name="T11" fmla="*/ 104 h 176"/>
                <a:gd name="T12" fmla="*/ 36 w 76"/>
                <a:gd name="T13" fmla="*/ 88 h 176"/>
                <a:gd name="T14" fmla="*/ 72 w 76"/>
                <a:gd name="T15" fmla="*/ 68 h 176"/>
                <a:gd name="T16" fmla="*/ 76 w 76"/>
                <a:gd name="T17" fmla="*/ 12 h 176"/>
                <a:gd name="T18" fmla="*/ 20 w 76"/>
                <a:gd name="T19" fmla="*/ 0 h 176"/>
                <a:gd name="T20" fmla="*/ 0 w 76"/>
                <a:gd name="T21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76">
                  <a:moveTo>
                    <a:pt x="0" y="4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24" y="0"/>
                    <a:pt x="20" y="0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กระบี่">
              <a:extLst>
                <a:ext uri="{FF2B5EF4-FFF2-40B4-BE49-F238E27FC236}">
                  <a16:creationId xmlns:a16="http://schemas.microsoft.com/office/drawing/2014/main" id="{37323916-89B1-432D-995B-5477F4A3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123" y="5360690"/>
              <a:ext cx="277986" cy="360285"/>
            </a:xfrm>
            <a:custGeom>
              <a:avLst/>
              <a:gdLst>
                <a:gd name="T0" fmla="*/ 654 w 680"/>
                <a:gd name="T1" fmla="*/ 657 h 884"/>
                <a:gd name="T2" fmla="*/ 588 w 680"/>
                <a:gd name="T3" fmla="*/ 681 h 884"/>
                <a:gd name="T4" fmla="*/ 597 w 680"/>
                <a:gd name="T5" fmla="*/ 715 h 884"/>
                <a:gd name="T6" fmla="*/ 586 w 680"/>
                <a:gd name="T7" fmla="*/ 788 h 884"/>
                <a:gd name="T8" fmla="*/ 560 w 680"/>
                <a:gd name="T9" fmla="*/ 884 h 884"/>
                <a:gd name="T10" fmla="*/ 513 w 680"/>
                <a:gd name="T11" fmla="*/ 856 h 884"/>
                <a:gd name="T12" fmla="*/ 452 w 680"/>
                <a:gd name="T13" fmla="*/ 806 h 884"/>
                <a:gd name="T14" fmla="*/ 432 w 680"/>
                <a:gd name="T15" fmla="*/ 770 h 884"/>
                <a:gd name="T16" fmla="*/ 356 w 680"/>
                <a:gd name="T17" fmla="*/ 830 h 884"/>
                <a:gd name="T18" fmla="*/ 342 w 680"/>
                <a:gd name="T19" fmla="*/ 760 h 884"/>
                <a:gd name="T20" fmla="*/ 324 w 680"/>
                <a:gd name="T21" fmla="*/ 690 h 884"/>
                <a:gd name="T22" fmla="*/ 344 w 680"/>
                <a:gd name="T23" fmla="*/ 722 h 884"/>
                <a:gd name="T24" fmla="*/ 380 w 680"/>
                <a:gd name="T25" fmla="*/ 682 h 884"/>
                <a:gd name="T26" fmla="*/ 380 w 680"/>
                <a:gd name="T27" fmla="*/ 622 h 884"/>
                <a:gd name="T28" fmla="*/ 316 w 680"/>
                <a:gd name="T29" fmla="*/ 638 h 884"/>
                <a:gd name="T30" fmla="*/ 288 w 680"/>
                <a:gd name="T31" fmla="*/ 562 h 884"/>
                <a:gd name="T32" fmla="*/ 188 w 680"/>
                <a:gd name="T33" fmla="*/ 578 h 884"/>
                <a:gd name="T34" fmla="*/ 128 w 680"/>
                <a:gd name="T35" fmla="*/ 546 h 884"/>
                <a:gd name="T36" fmla="*/ 108 w 680"/>
                <a:gd name="T37" fmla="*/ 406 h 884"/>
                <a:gd name="T38" fmla="*/ 52 w 680"/>
                <a:gd name="T39" fmla="*/ 298 h 884"/>
                <a:gd name="T40" fmla="*/ 0 w 680"/>
                <a:gd name="T41" fmla="*/ 330 h 884"/>
                <a:gd name="T42" fmla="*/ 36 w 680"/>
                <a:gd name="T43" fmla="*/ 250 h 884"/>
                <a:gd name="T44" fmla="*/ 8 w 680"/>
                <a:gd name="T45" fmla="*/ 226 h 884"/>
                <a:gd name="T46" fmla="*/ 7 w 680"/>
                <a:gd name="T47" fmla="*/ 167 h 884"/>
                <a:gd name="T48" fmla="*/ 39 w 680"/>
                <a:gd name="T49" fmla="*/ 141 h 884"/>
                <a:gd name="T50" fmla="*/ 54 w 680"/>
                <a:gd name="T51" fmla="*/ 42 h 884"/>
                <a:gd name="T52" fmla="*/ 96 w 680"/>
                <a:gd name="T53" fmla="*/ 11 h 884"/>
                <a:gd name="T54" fmla="*/ 169 w 680"/>
                <a:gd name="T55" fmla="*/ 0 h 884"/>
                <a:gd name="T56" fmla="*/ 237 w 680"/>
                <a:gd name="T57" fmla="*/ 73 h 884"/>
                <a:gd name="T58" fmla="*/ 263 w 680"/>
                <a:gd name="T59" fmla="*/ 219 h 884"/>
                <a:gd name="T60" fmla="*/ 451 w 680"/>
                <a:gd name="T61" fmla="*/ 287 h 884"/>
                <a:gd name="T62" fmla="*/ 558 w 680"/>
                <a:gd name="T63" fmla="*/ 325 h 884"/>
                <a:gd name="T64" fmla="*/ 612 w 680"/>
                <a:gd name="T65" fmla="*/ 365 h 884"/>
                <a:gd name="T66" fmla="*/ 592 w 680"/>
                <a:gd name="T67" fmla="*/ 428 h 884"/>
                <a:gd name="T68" fmla="*/ 571 w 680"/>
                <a:gd name="T69" fmla="*/ 490 h 884"/>
                <a:gd name="T70" fmla="*/ 680 w 680"/>
                <a:gd name="T71" fmla="*/ 60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0" h="884">
                  <a:moveTo>
                    <a:pt x="680" y="600"/>
                  </a:moveTo>
                  <a:cubicBezTo>
                    <a:pt x="654" y="657"/>
                    <a:pt x="654" y="657"/>
                    <a:pt x="654" y="657"/>
                  </a:cubicBezTo>
                  <a:cubicBezTo>
                    <a:pt x="648" y="660"/>
                    <a:pt x="648" y="660"/>
                    <a:pt x="648" y="660"/>
                  </a:cubicBezTo>
                  <a:cubicBezTo>
                    <a:pt x="588" y="681"/>
                    <a:pt x="588" y="681"/>
                    <a:pt x="588" y="681"/>
                  </a:cubicBezTo>
                  <a:cubicBezTo>
                    <a:pt x="581" y="683"/>
                    <a:pt x="581" y="683"/>
                    <a:pt x="581" y="683"/>
                  </a:cubicBezTo>
                  <a:cubicBezTo>
                    <a:pt x="597" y="715"/>
                    <a:pt x="597" y="715"/>
                    <a:pt x="597" y="715"/>
                  </a:cubicBezTo>
                  <a:cubicBezTo>
                    <a:pt x="566" y="746"/>
                    <a:pt x="566" y="746"/>
                    <a:pt x="566" y="746"/>
                  </a:cubicBezTo>
                  <a:cubicBezTo>
                    <a:pt x="586" y="788"/>
                    <a:pt x="586" y="788"/>
                    <a:pt x="586" y="788"/>
                  </a:cubicBezTo>
                  <a:cubicBezTo>
                    <a:pt x="586" y="861"/>
                    <a:pt x="586" y="861"/>
                    <a:pt x="586" y="861"/>
                  </a:cubicBezTo>
                  <a:cubicBezTo>
                    <a:pt x="560" y="884"/>
                    <a:pt x="560" y="884"/>
                    <a:pt x="560" y="884"/>
                  </a:cubicBezTo>
                  <a:cubicBezTo>
                    <a:pt x="544" y="862"/>
                    <a:pt x="544" y="862"/>
                    <a:pt x="544" y="862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04" y="854"/>
                    <a:pt x="504" y="854"/>
                    <a:pt x="504" y="854"/>
                  </a:cubicBezTo>
                  <a:cubicBezTo>
                    <a:pt x="452" y="806"/>
                    <a:pt x="452" y="806"/>
                    <a:pt x="452" y="80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32" y="770"/>
                    <a:pt x="432" y="770"/>
                    <a:pt x="432" y="770"/>
                  </a:cubicBezTo>
                  <a:cubicBezTo>
                    <a:pt x="432" y="770"/>
                    <a:pt x="412" y="830"/>
                    <a:pt x="408" y="834"/>
                  </a:cubicBezTo>
                  <a:cubicBezTo>
                    <a:pt x="404" y="838"/>
                    <a:pt x="360" y="834"/>
                    <a:pt x="356" y="830"/>
                  </a:cubicBezTo>
                  <a:cubicBezTo>
                    <a:pt x="352" y="826"/>
                    <a:pt x="336" y="766"/>
                    <a:pt x="340" y="762"/>
                  </a:cubicBezTo>
                  <a:cubicBezTo>
                    <a:pt x="341" y="761"/>
                    <a:pt x="341" y="761"/>
                    <a:pt x="342" y="760"/>
                  </a:cubicBezTo>
                  <a:cubicBezTo>
                    <a:pt x="324" y="718"/>
                    <a:pt x="324" y="718"/>
                    <a:pt x="324" y="718"/>
                  </a:cubicBezTo>
                  <a:cubicBezTo>
                    <a:pt x="324" y="690"/>
                    <a:pt x="324" y="690"/>
                    <a:pt x="324" y="690"/>
                  </a:cubicBezTo>
                  <a:cubicBezTo>
                    <a:pt x="324" y="686"/>
                    <a:pt x="344" y="690"/>
                    <a:pt x="344" y="690"/>
                  </a:cubicBezTo>
                  <a:cubicBezTo>
                    <a:pt x="344" y="722"/>
                    <a:pt x="344" y="722"/>
                    <a:pt x="344" y="722"/>
                  </a:cubicBezTo>
                  <a:cubicBezTo>
                    <a:pt x="357" y="731"/>
                    <a:pt x="357" y="731"/>
                    <a:pt x="357" y="731"/>
                  </a:cubicBezTo>
                  <a:cubicBezTo>
                    <a:pt x="368" y="708"/>
                    <a:pt x="380" y="682"/>
                    <a:pt x="380" y="682"/>
                  </a:cubicBezTo>
                  <a:cubicBezTo>
                    <a:pt x="396" y="630"/>
                    <a:pt x="396" y="630"/>
                    <a:pt x="396" y="630"/>
                  </a:cubicBezTo>
                  <a:cubicBezTo>
                    <a:pt x="380" y="622"/>
                    <a:pt x="380" y="622"/>
                    <a:pt x="380" y="622"/>
                  </a:cubicBezTo>
                  <a:cubicBezTo>
                    <a:pt x="356" y="670"/>
                    <a:pt x="356" y="670"/>
                    <a:pt x="356" y="670"/>
                  </a:cubicBezTo>
                  <a:cubicBezTo>
                    <a:pt x="316" y="638"/>
                    <a:pt x="316" y="638"/>
                    <a:pt x="316" y="638"/>
                  </a:cubicBezTo>
                  <a:cubicBezTo>
                    <a:pt x="280" y="634"/>
                    <a:pt x="280" y="634"/>
                    <a:pt x="280" y="634"/>
                  </a:cubicBezTo>
                  <a:cubicBezTo>
                    <a:pt x="288" y="562"/>
                    <a:pt x="288" y="562"/>
                    <a:pt x="288" y="562"/>
                  </a:cubicBezTo>
                  <a:cubicBezTo>
                    <a:pt x="236" y="546"/>
                    <a:pt x="236" y="546"/>
                    <a:pt x="236" y="546"/>
                  </a:cubicBezTo>
                  <a:cubicBezTo>
                    <a:pt x="188" y="578"/>
                    <a:pt x="188" y="578"/>
                    <a:pt x="188" y="578"/>
                  </a:cubicBezTo>
                  <a:cubicBezTo>
                    <a:pt x="160" y="550"/>
                    <a:pt x="160" y="550"/>
                    <a:pt x="160" y="550"/>
                  </a:cubicBezTo>
                  <a:cubicBezTo>
                    <a:pt x="128" y="546"/>
                    <a:pt x="128" y="546"/>
                    <a:pt x="128" y="546"/>
                  </a:cubicBezTo>
                  <a:cubicBezTo>
                    <a:pt x="108" y="518"/>
                    <a:pt x="108" y="518"/>
                    <a:pt x="108" y="518"/>
                  </a:cubicBezTo>
                  <a:cubicBezTo>
                    <a:pt x="108" y="406"/>
                    <a:pt x="108" y="406"/>
                    <a:pt x="108" y="40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52" y="298"/>
                    <a:pt x="52" y="298"/>
                    <a:pt x="52" y="298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3" y="219"/>
                    <a:pt x="263" y="219"/>
                    <a:pt x="263" y="219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451" y="287"/>
                    <a:pt x="451" y="287"/>
                    <a:pt x="451" y="287"/>
                  </a:cubicBezTo>
                  <a:cubicBezTo>
                    <a:pt x="524" y="334"/>
                    <a:pt x="524" y="334"/>
                    <a:pt x="524" y="334"/>
                  </a:cubicBezTo>
                  <a:cubicBezTo>
                    <a:pt x="558" y="325"/>
                    <a:pt x="558" y="325"/>
                    <a:pt x="558" y="325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612" y="365"/>
                    <a:pt x="612" y="365"/>
                    <a:pt x="612" y="365"/>
                  </a:cubicBezTo>
                  <a:cubicBezTo>
                    <a:pt x="581" y="402"/>
                    <a:pt x="581" y="402"/>
                    <a:pt x="581" y="402"/>
                  </a:cubicBezTo>
                  <a:cubicBezTo>
                    <a:pt x="592" y="428"/>
                    <a:pt x="592" y="428"/>
                    <a:pt x="592" y="428"/>
                  </a:cubicBezTo>
                  <a:cubicBezTo>
                    <a:pt x="566" y="449"/>
                    <a:pt x="566" y="449"/>
                    <a:pt x="566" y="449"/>
                  </a:cubicBezTo>
                  <a:cubicBezTo>
                    <a:pt x="571" y="490"/>
                    <a:pt x="571" y="490"/>
                    <a:pt x="571" y="490"/>
                  </a:cubicBezTo>
                  <a:cubicBezTo>
                    <a:pt x="571" y="490"/>
                    <a:pt x="649" y="485"/>
                    <a:pt x="654" y="490"/>
                  </a:cubicBezTo>
                  <a:cubicBezTo>
                    <a:pt x="659" y="496"/>
                    <a:pt x="680" y="600"/>
                    <a:pt x="680" y="6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ราชบุรี">
              <a:extLst>
                <a:ext uri="{FF2B5EF4-FFF2-40B4-BE49-F238E27FC236}">
                  <a16:creationId xmlns:a16="http://schemas.microsoft.com/office/drawing/2014/main" id="{AD819E25-FCFD-4E5B-9C8D-62C59811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50" y="3451367"/>
              <a:ext cx="329194" cy="296274"/>
            </a:xfrm>
            <a:custGeom>
              <a:avLst/>
              <a:gdLst>
                <a:gd name="T0" fmla="*/ 798 w 803"/>
                <a:gd name="T1" fmla="*/ 271 h 725"/>
                <a:gd name="T2" fmla="*/ 767 w 803"/>
                <a:gd name="T3" fmla="*/ 398 h 725"/>
                <a:gd name="T4" fmla="*/ 710 w 803"/>
                <a:gd name="T5" fmla="*/ 428 h 725"/>
                <a:gd name="T6" fmla="*/ 642 w 803"/>
                <a:gd name="T7" fmla="*/ 402 h 725"/>
                <a:gd name="T8" fmla="*/ 636 w 803"/>
                <a:gd name="T9" fmla="*/ 503 h 725"/>
                <a:gd name="T10" fmla="*/ 517 w 803"/>
                <a:gd name="T11" fmla="*/ 553 h 725"/>
                <a:gd name="T12" fmla="*/ 438 w 803"/>
                <a:gd name="T13" fmla="*/ 678 h 725"/>
                <a:gd name="T14" fmla="*/ 329 w 803"/>
                <a:gd name="T15" fmla="*/ 673 h 725"/>
                <a:gd name="T16" fmla="*/ 245 w 803"/>
                <a:gd name="T17" fmla="*/ 699 h 725"/>
                <a:gd name="T18" fmla="*/ 157 w 803"/>
                <a:gd name="T19" fmla="*/ 647 h 725"/>
                <a:gd name="T20" fmla="*/ 131 w 803"/>
                <a:gd name="T21" fmla="*/ 725 h 725"/>
                <a:gd name="T22" fmla="*/ 52 w 803"/>
                <a:gd name="T23" fmla="*/ 678 h 725"/>
                <a:gd name="T24" fmla="*/ 40 w 803"/>
                <a:gd name="T25" fmla="*/ 674 h 725"/>
                <a:gd name="T26" fmla="*/ 28 w 803"/>
                <a:gd name="T27" fmla="*/ 626 h 725"/>
                <a:gd name="T28" fmla="*/ 40 w 803"/>
                <a:gd name="T29" fmla="*/ 606 h 725"/>
                <a:gd name="T30" fmla="*/ 20 w 803"/>
                <a:gd name="T31" fmla="*/ 578 h 725"/>
                <a:gd name="T32" fmla="*/ 33 w 803"/>
                <a:gd name="T33" fmla="*/ 545 h 725"/>
                <a:gd name="T34" fmla="*/ 16 w 803"/>
                <a:gd name="T35" fmla="*/ 410 h 725"/>
                <a:gd name="T36" fmla="*/ 0 w 803"/>
                <a:gd name="T37" fmla="*/ 334 h 725"/>
                <a:gd name="T38" fmla="*/ 12 w 803"/>
                <a:gd name="T39" fmla="*/ 314 h 725"/>
                <a:gd name="T40" fmla="*/ 0 w 803"/>
                <a:gd name="T41" fmla="*/ 215 h 725"/>
                <a:gd name="T42" fmla="*/ 94 w 803"/>
                <a:gd name="T43" fmla="*/ 188 h 725"/>
                <a:gd name="T44" fmla="*/ 204 w 803"/>
                <a:gd name="T45" fmla="*/ 172 h 725"/>
                <a:gd name="T46" fmla="*/ 303 w 803"/>
                <a:gd name="T47" fmla="*/ 162 h 725"/>
                <a:gd name="T48" fmla="*/ 449 w 803"/>
                <a:gd name="T49" fmla="*/ 89 h 725"/>
                <a:gd name="T50" fmla="*/ 564 w 803"/>
                <a:gd name="T51" fmla="*/ 109 h 725"/>
                <a:gd name="T52" fmla="*/ 663 w 803"/>
                <a:gd name="T53" fmla="*/ 0 h 725"/>
                <a:gd name="T54" fmla="*/ 652 w 803"/>
                <a:gd name="T55" fmla="*/ 31 h 725"/>
                <a:gd name="T56" fmla="*/ 704 w 803"/>
                <a:gd name="T57" fmla="*/ 99 h 725"/>
                <a:gd name="T58" fmla="*/ 678 w 803"/>
                <a:gd name="T59" fmla="*/ 182 h 725"/>
                <a:gd name="T60" fmla="*/ 731 w 803"/>
                <a:gd name="T61" fmla="*/ 182 h 725"/>
                <a:gd name="T62" fmla="*/ 757 w 803"/>
                <a:gd name="T63" fmla="*/ 229 h 725"/>
                <a:gd name="T64" fmla="*/ 803 w 803"/>
                <a:gd name="T65" fmla="*/ 27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3" h="725">
                  <a:moveTo>
                    <a:pt x="803" y="271"/>
                  </a:moveTo>
                  <a:cubicBezTo>
                    <a:pt x="798" y="271"/>
                    <a:pt x="798" y="271"/>
                    <a:pt x="798" y="271"/>
                  </a:cubicBezTo>
                  <a:cubicBezTo>
                    <a:pt x="772" y="313"/>
                    <a:pt x="772" y="313"/>
                    <a:pt x="772" y="313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31" y="407"/>
                    <a:pt x="731" y="407"/>
                    <a:pt x="731" y="407"/>
                  </a:cubicBezTo>
                  <a:cubicBezTo>
                    <a:pt x="710" y="428"/>
                    <a:pt x="710" y="428"/>
                    <a:pt x="710" y="428"/>
                  </a:cubicBezTo>
                  <a:cubicBezTo>
                    <a:pt x="668" y="391"/>
                    <a:pt x="668" y="391"/>
                    <a:pt x="668" y="391"/>
                  </a:cubicBezTo>
                  <a:cubicBezTo>
                    <a:pt x="642" y="402"/>
                    <a:pt x="642" y="402"/>
                    <a:pt x="642" y="402"/>
                  </a:cubicBezTo>
                  <a:cubicBezTo>
                    <a:pt x="647" y="469"/>
                    <a:pt x="647" y="469"/>
                    <a:pt x="647" y="469"/>
                  </a:cubicBezTo>
                  <a:cubicBezTo>
                    <a:pt x="636" y="503"/>
                    <a:pt x="636" y="503"/>
                    <a:pt x="636" y="503"/>
                  </a:cubicBezTo>
                  <a:cubicBezTo>
                    <a:pt x="616" y="561"/>
                    <a:pt x="616" y="561"/>
                    <a:pt x="616" y="561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444" y="610"/>
                    <a:pt x="444" y="610"/>
                    <a:pt x="444" y="610"/>
                  </a:cubicBezTo>
                  <a:cubicBezTo>
                    <a:pt x="438" y="678"/>
                    <a:pt x="438" y="678"/>
                    <a:pt x="438" y="678"/>
                  </a:cubicBezTo>
                  <a:cubicBezTo>
                    <a:pt x="376" y="683"/>
                    <a:pt x="376" y="683"/>
                    <a:pt x="376" y="683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298" y="699"/>
                    <a:pt x="292" y="699"/>
                  </a:cubicBezTo>
                  <a:cubicBezTo>
                    <a:pt x="245" y="699"/>
                    <a:pt x="245" y="699"/>
                    <a:pt x="245" y="699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57" y="647"/>
                    <a:pt x="157" y="647"/>
                    <a:pt x="157" y="647"/>
                  </a:cubicBezTo>
                  <a:cubicBezTo>
                    <a:pt x="146" y="673"/>
                    <a:pt x="146" y="673"/>
                    <a:pt x="146" y="673"/>
                  </a:cubicBezTo>
                  <a:cubicBezTo>
                    <a:pt x="131" y="725"/>
                    <a:pt x="131" y="725"/>
                    <a:pt x="131" y="725"/>
                  </a:cubicBezTo>
                  <a:cubicBezTo>
                    <a:pt x="94" y="725"/>
                    <a:pt x="94" y="725"/>
                    <a:pt x="94" y="725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0" y="606"/>
                    <a:pt x="40" y="606"/>
                    <a:pt x="40" y="606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32" y="554"/>
                    <a:pt x="32" y="554"/>
                    <a:pt x="32" y="554"/>
                  </a:cubicBezTo>
                  <a:cubicBezTo>
                    <a:pt x="33" y="545"/>
                    <a:pt x="33" y="545"/>
                    <a:pt x="33" y="545"/>
                  </a:cubicBezTo>
                  <a:cubicBezTo>
                    <a:pt x="36" y="426"/>
                    <a:pt x="36" y="426"/>
                    <a:pt x="36" y="426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86" y="162"/>
                    <a:pt x="391" y="156"/>
                  </a:cubicBezTo>
                  <a:cubicBezTo>
                    <a:pt x="397" y="151"/>
                    <a:pt x="449" y="89"/>
                    <a:pt x="449" y="89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635" y="2"/>
                    <a:pt x="635" y="2"/>
                    <a:pt x="635" y="2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8" y="10"/>
                    <a:pt x="678" y="10"/>
                    <a:pt x="678" y="10"/>
                  </a:cubicBezTo>
                  <a:cubicBezTo>
                    <a:pt x="652" y="31"/>
                    <a:pt x="652" y="31"/>
                    <a:pt x="652" y="31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704" y="99"/>
                    <a:pt x="704" y="99"/>
                    <a:pt x="704" y="99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678" y="182"/>
                    <a:pt x="678" y="182"/>
                    <a:pt x="678" y="182"/>
                  </a:cubicBezTo>
                  <a:cubicBezTo>
                    <a:pt x="678" y="182"/>
                    <a:pt x="704" y="198"/>
                    <a:pt x="715" y="198"/>
                  </a:cubicBezTo>
                  <a:cubicBezTo>
                    <a:pt x="725" y="198"/>
                    <a:pt x="731" y="182"/>
                    <a:pt x="731" y="182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57" y="229"/>
                    <a:pt x="757" y="229"/>
                    <a:pt x="757" y="229"/>
                  </a:cubicBezTo>
                  <a:cubicBezTo>
                    <a:pt x="793" y="235"/>
                    <a:pt x="793" y="235"/>
                    <a:pt x="793" y="235"/>
                  </a:cubicBezTo>
                  <a:lnTo>
                    <a:pt x="803" y="2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เพชรบุรี">
              <a:extLst>
                <a:ext uri="{FF2B5EF4-FFF2-40B4-BE49-F238E27FC236}">
                  <a16:creationId xmlns:a16="http://schemas.microsoft.com/office/drawing/2014/main" id="{837405CE-C3F8-454C-9E54-39DDA035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576" y="3678145"/>
              <a:ext cx="362113" cy="285301"/>
            </a:xfrm>
            <a:custGeom>
              <a:avLst/>
              <a:gdLst>
                <a:gd name="T0" fmla="*/ 836 w 884"/>
                <a:gd name="T1" fmla="*/ 341 h 699"/>
                <a:gd name="T2" fmla="*/ 810 w 884"/>
                <a:gd name="T3" fmla="*/ 443 h 699"/>
                <a:gd name="T4" fmla="*/ 766 w 884"/>
                <a:gd name="T5" fmla="*/ 615 h 699"/>
                <a:gd name="T6" fmla="*/ 712 w 884"/>
                <a:gd name="T7" fmla="*/ 641 h 699"/>
                <a:gd name="T8" fmla="*/ 650 w 884"/>
                <a:gd name="T9" fmla="*/ 647 h 699"/>
                <a:gd name="T10" fmla="*/ 540 w 884"/>
                <a:gd name="T11" fmla="*/ 667 h 699"/>
                <a:gd name="T12" fmla="*/ 472 w 884"/>
                <a:gd name="T13" fmla="*/ 631 h 699"/>
                <a:gd name="T14" fmla="*/ 420 w 884"/>
                <a:gd name="T15" fmla="*/ 693 h 699"/>
                <a:gd name="T16" fmla="*/ 347 w 884"/>
                <a:gd name="T17" fmla="*/ 678 h 699"/>
                <a:gd name="T18" fmla="*/ 300 w 884"/>
                <a:gd name="T19" fmla="*/ 685 h 699"/>
                <a:gd name="T20" fmla="*/ 252 w 884"/>
                <a:gd name="T21" fmla="*/ 657 h 699"/>
                <a:gd name="T22" fmla="*/ 200 w 884"/>
                <a:gd name="T23" fmla="*/ 601 h 699"/>
                <a:gd name="T24" fmla="*/ 164 w 884"/>
                <a:gd name="T25" fmla="*/ 561 h 699"/>
                <a:gd name="T26" fmla="*/ 112 w 884"/>
                <a:gd name="T27" fmla="*/ 465 h 699"/>
                <a:gd name="T28" fmla="*/ 80 w 884"/>
                <a:gd name="T29" fmla="*/ 389 h 699"/>
                <a:gd name="T30" fmla="*/ 84 w 884"/>
                <a:gd name="T31" fmla="*/ 349 h 699"/>
                <a:gd name="T32" fmla="*/ 0 w 884"/>
                <a:gd name="T33" fmla="*/ 237 h 699"/>
                <a:gd name="T34" fmla="*/ 28 w 884"/>
                <a:gd name="T35" fmla="*/ 153 h 699"/>
                <a:gd name="T36" fmla="*/ 36 w 884"/>
                <a:gd name="T37" fmla="*/ 121 h 699"/>
                <a:gd name="T38" fmla="*/ 80 w 884"/>
                <a:gd name="T39" fmla="*/ 133 h 699"/>
                <a:gd name="T40" fmla="*/ 112 w 884"/>
                <a:gd name="T41" fmla="*/ 125 h 699"/>
                <a:gd name="T42" fmla="*/ 191 w 884"/>
                <a:gd name="T43" fmla="*/ 172 h 699"/>
                <a:gd name="T44" fmla="*/ 217 w 884"/>
                <a:gd name="T45" fmla="*/ 94 h 699"/>
                <a:gd name="T46" fmla="*/ 305 w 884"/>
                <a:gd name="T47" fmla="*/ 146 h 699"/>
                <a:gd name="T48" fmla="*/ 389 w 884"/>
                <a:gd name="T49" fmla="*/ 120 h 699"/>
                <a:gd name="T50" fmla="*/ 498 w 884"/>
                <a:gd name="T51" fmla="*/ 125 h 699"/>
                <a:gd name="T52" fmla="*/ 577 w 884"/>
                <a:gd name="T53" fmla="*/ 0 h 699"/>
                <a:gd name="T54" fmla="*/ 676 w 884"/>
                <a:gd name="T55" fmla="*/ 10 h 699"/>
                <a:gd name="T56" fmla="*/ 702 w 884"/>
                <a:gd name="T57" fmla="*/ 94 h 699"/>
                <a:gd name="T58" fmla="*/ 761 w 884"/>
                <a:gd name="T59" fmla="*/ 40 h 699"/>
                <a:gd name="T60" fmla="*/ 820 w 884"/>
                <a:gd name="T61" fmla="*/ 149 h 699"/>
                <a:gd name="T62" fmla="*/ 848 w 884"/>
                <a:gd name="T63" fmla="*/ 23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4" h="699">
                  <a:moveTo>
                    <a:pt x="884" y="277"/>
                  </a:moveTo>
                  <a:cubicBezTo>
                    <a:pt x="836" y="341"/>
                    <a:pt x="836" y="341"/>
                    <a:pt x="836" y="341"/>
                  </a:cubicBezTo>
                  <a:cubicBezTo>
                    <a:pt x="832" y="393"/>
                    <a:pt x="832" y="393"/>
                    <a:pt x="832" y="393"/>
                  </a:cubicBezTo>
                  <a:cubicBezTo>
                    <a:pt x="810" y="443"/>
                    <a:pt x="810" y="443"/>
                    <a:pt x="810" y="443"/>
                  </a:cubicBezTo>
                  <a:cubicBezTo>
                    <a:pt x="760" y="557"/>
                    <a:pt x="760" y="557"/>
                    <a:pt x="760" y="557"/>
                  </a:cubicBezTo>
                  <a:cubicBezTo>
                    <a:pt x="766" y="615"/>
                    <a:pt x="766" y="615"/>
                    <a:pt x="766" y="615"/>
                  </a:cubicBezTo>
                  <a:cubicBezTo>
                    <a:pt x="769" y="637"/>
                    <a:pt x="769" y="637"/>
                    <a:pt x="769" y="637"/>
                  </a:cubicBezTo>
                  <a:cubicBezTo>
                    <a:pt x="712" y="641"/>
                    <a:pt x="712" y="641"/>
                    <a:pt x="712" y="641"/>
                  </a:cubicBezTo>
                  <a:cubicBezTo>
                    <a:pt x="691" y="657"/>
                    <a:pt x="691" y="657"/>
                    <a:pt x="691" y="657"/>
                  </a:cubicBezTo>
                  <a:cubicBezTo>
                    <a:pt x="650" y="647"/>
                    <a:pt x="650" y="647"/>
                    <a:pt x="650" y="647"/>
                  </a:cubicBezTo>
                  <a:cubicBezTo>
                    <a:pt x="577" y="657"/>
                    <a:pt x="577" y="657"/>
                    <a:pt x="577" y="657"/>
                  </a:cubicBezTo>
                  <a:cubicBezTo>
                    <a:pt x="540" y="667"/>
                    <a:pt x="540" y="667"/>
                    <a:pt x="540" y="667"/>
                  </a:cubicBezTo>
                  <a:cubicBezTo>
                    <a:pt x="498" y="631"/>
                    <a:pt x="498" y="631"/>
                    <a:pt x="498" y="631"/>
                  </a:cubicBezTo>
                  <a:cubicBezTo>
                    <a:pt x="472" y="631"/>
                    <a:pt x="472" y="631"/>
                    <a:pt x="472" y="631"/>
                  </a:cubicBezTo>
                  <a:cubicBezTo>
                    <a:pt x="462" y="683"/>
                    <a:pt x="462" y="683"/>
                    <a:pt x="462" y="683"/>
                  </a:cubicBezTo>
                  <a:cubicBezTo>
                    <a:pt x="420" y="693"/>
                    <a:pt x="420" y="693"/>
                    <a:pt x="420" y="693"/>
                  </a:cubicBezTo>
                  <a:cubicBezTo>
                    <a:pt x="368" y="699"/>
                    <a:pt x="368" y="699"/>
                    <a:pt x="368" y="699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00" y="686"/>
                    <a:pt x="300" y="686"/>
                    <a:pt x="300" y="686"/>
                  </a:cubicBezTo>
                  <a:cubicBezTo>
                    <a:pt x="300" y="685"/>
                    <a:pt x="300" y="685"/>
                    <a:pt x="300" y="685"/>
                  </a:cubicBezTo>
                  <a:cubicBezTo>
                    <a:pt x="284" y="657"/>
                    <a:pt x="284" y="657"/>
                    <a:pt x="284" y="657"/>
                  </a:cubicBezTo>
                  <a:cubicBezTo>
                    <a:pt x="252" y="657"/>
                    <a:pt x="252" y="657"/>
                    <a:pt x="252" y="657"/>
                  </a:cubicBezTo>
                  <a:cubicBezTo>
                    <a:pt x="239" y="642"/>
                    <a:pt x="239" y="642"/>
                    <a:pt x="239" y="642"/>
                  </a:cubicBezTo>
                  <a:cubicBezTo>
                    <a:pt x="200" y="601"/>
                    <a:pt x="200" y="601"/>
                    <a:pt x="200" y="601"/>
                  </a:cubicBezTo>
                  <a:cubicBezTo>
                    <a:pt x="168" y="601"/>
                    <a:pt x="168" y="601"/>
                    <a:pt x="168" y="60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80" y="389"/>
                    <a:pt x="80" y="389"/>
                    <a:pt x="80" y="389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91" y="172"/>
                    <a:pt x="191" y="172"/>
                    <a:pt x="191" y="172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8" y="146"/>
                    <a:pt x="389" y="120"/>
                    <a:pt x="389" y="12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98" y="125"/>
                    <a:pt x="498" y="125"/>
                    <a:pt x="498" y="125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76" y="8"/>
                    <a:pt x="676" y="8"/>
                    <a:pt x="676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99"/>
                    <a:pt x="702" y="94"/>
                    <a:pt x="702" y="94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61" y="40"/>
                    <a:pt x="761" y="40"/>
                    <a:pt x="761" y="40"/>
                  </a:cubicBezTo>
                  <a:cubicBezTo>
                    <a:pt x="764" y="73"/>
                    <a:pt x="764" y="73"/>
                    <a:pt x="764" y="73"/>
                  </a:cubicBezTo>
                  <a:cubicBezTo>
                    <a:pt x="820" y="149"/>
                    <a:pt x="820" y="149"/>
                    <a:pt x="820" y="149"/>
                  </a:cubicBezTo>
                  <a:cubicBezTo>
                    <a:pt x="852" y="161"/>
                    <a:pt x="852" y="161"/>
                    <a:pt x="852" y="161"/>
                  </a:cubicBezTo>
                  <a:cubicBezTo>
                    <a:pt x="852" y="161"/>
                    <a:pt x="844" y="229"/>
                    <a:pt x="848" y="233"/>
                  </a:cubicBezTo>
                  <a:cubicBezTo>
                    <a:pt x="852" y="237"/>
                    <a:pt x="884" y="277"/>
                    <a:pt x="884" y="2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ประจวบคีรีขันธ์">
              <a:extLst>
                <a:ext uri="{FF2B5EF4-FFF2-40B4-BE49-F238E27FC236}">
                  <a16:creationId xmlns:a16="http://schemas.microsoft.com/office/drawing/2014/main" id="{DF5AD4D8-D7F1-4528-9C01-F1EE56070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8" y="3936014"/>
              <a:ext cx="309077" cy="609009"/>
            </a:xfrm>
            <a:custGeom>
              <a:avLst/>
              <a:gdLst>
                <a:gd name="T0" fmla="*/ 706 w 758"/>
                <a:gd name="T1" fmla="*/ 438 h 1492"/>
                <a:gd name="T2" fmla="*/ 598 w 758"/>
                <a:gd name="T3" fmla="*/ 578 h 1492"/>
                <a:gd name="T4" fmla="*/ 594 w 758"/>
                <a:gd name="T5" fmla="*/ 706 h 1492"/>
                <a:gd name="T6" fmla="*/ 562 w 758"/>
                <a:gd name="T7" fmla="*/ 778 h 1492"/>
                <a:gd name="T8" fmla="*/ 354 w 758"/>
                <a:gd name="T9" fmla="*/ 1158 h 1492"/>
                <a:gd name="T10" fmla="*/ 354 w 758"/>
                <a:gd name="T11" fmla="*/ 1258 h 1492"/>
                <a:gd name="T12" fmla="*/ 290 w 758"/>
                <a:gd name="T13" fmla="*/ 1342 h 1492"/>
                <a:gd name="T14" fmla="*/ 304 w 758"/>
                <a:gd name="T15" fmla="*/ 1423 h 1492"/>
                <a:gd name="T16" fmla="*/ 213 w 758"/>
                <a:gd name="T17" fmla="*/ 1492 h 1492"/>
                <a:gd name="T18" fmla="*/ 104 w 758"/>
                <a:gd name="T19" fmla="*/ 1492 h 1492"/>
                <a:gd name="T20" fmla="*/ 0 w 758"/>
                <a:gd name="T21" fmla="*/ 1404 h 1492"/>
                <a:gd name="T22" fmla="*/ 22 w 758"/>
                <a:gd name="T23" fmla="*/ 1362 h 1492"/>
                <a:gd name="T24" fmla="*/ 66 w 758"/>
                <a:gd name="T25" fmla="*/ 1306 h 1492"/>
                <a:gd name="T26" fmla="*/ 94 w 758"/>
                <a:gd name="T27" fmla="*/ 1242 h 1492"/>
                <a:gd name="T28" fmla="*/ 146 w 758"/>
                <a:gd name="T29" fmla="*/ 1142 h 1492"/>
                <a:gd name="T30" fmla="*/ 210 w 758"/>
                <a:gd name="T31" fmla="*/ 1030 h 1492"/>
                <a:gd name="T32" fmla="*/ 274 w 758"/>
                <a:gd name="T33" fmla="*/ 962 h 1492"/>
                <a:gd name="T34" fmla="*/ 310 w 758"/>
                <a:gd name="T35" fmla="*/ 874 h 1492"/>
                <a:gd name="T36" fmla="*/ 326 w 758"/>
                <a:gd name="T37" fmla="*/ 890 h 1492"/>
                <a:gd name="T38" fmla="*/ 390 w 758"/>
                <a:gd name="T39" fmla="*/ 810 h 1492"/>
                <a:gd name="T40" fmla="*/ 426 w 758"/>
                <a:gd name="T41" fmla="*/ 754 h 1492"/>
                <a:gd name="T42" fmla="*/ 398 w 758"/>
                <a:gd name="T43" fmla="*/ 690 h 1492"/>
                <a:gd name="T44" fmla="*/ 378 w 758"/>
                <a:gd name="T45" fmla="*/ 658 h 1492"/>
                <a:gd name="T46" fmla="*/ 334 w 758"/>
                <a:gd name="T47" fmla="*/ 538 h 1492"/>
                <a:gd name="T48" fmla="*/ 362 w 758"/>
                <a:gd name="T49" fmla="*/ 434 h 1492"/>
                <a:gd name="T50" fmla="*/ 278 w 758"/>
                <a:gd name="T51" fmla="*/ 438 h 1492"/>
                <a:gd name="T52" fmla="*/ 298 w 758"/>
                <a:gd name="T53" fmla="*/ 382 h 1492"/>
                <a:gd name="T54" fmla="*/ 278 w 758"/>
                <a:gd name="T55" fmla="*/ 322 h 1492"/>
                <a:gd name="T56" fmla="*/ 242 w 758"/>
                <a:gd name="T57" fmla="*/ 250 h 1492"/>
                <a:gd name="T58" fmla="*/ 214 w 758"/>
                <a:gd name="T59" fmla="*/ 146 h 1492"/>
                <a:gd name="T60" fmla="*/ 234 w 758"/>
                <a:gd name="T61" fmla="*/ 78 h 1492"/>
                <a:gd name="T62" fmla="*/ 281 w 758"/>
                <a:gd name="T63" fmla="*/ 47 h 1492"/>
                <a:gd name="T64" fmla="*/ 354 w 758"/>
                <a:gd name="T65" fmla="*/ 62 h 1492"/>
                <a:gd name="T66" fmla="*/ 406 w 758"/>
                <a:gd name="T67" fmla="*/ 0 h 1492"/>
                <a:gd name="T68" fmla="*/ 474 w 758"/>
                <a:gd name="T69" fmla="*/ 36 h 1492"/>
                <a:gd name="T70" fmla="*/ 584 w 758"/>
                <a:gd name="T71" fmla="*/ 16 h 1492"/>
                <a:gd name="T72" fmla="*/ 646 w 758"/>
                <a:gd name="T73" fmla="*/ 10 h 1492"/>
                <a:gd name="T74" fmla="*/ 730 w 758"/>
                <a:gd name="T75" fmla="*/ 234 h 1492"/>
                <a:gd name="T76" fmla="*/ 758 w 758"/>
                <a:gd name="T77" fmla="*/ 39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8" h="1492">
                  <a:moveTo>
                    <a:pt x="758" y="398"/>
                  </a:moveTo>
                  <a:cubicBezTo>
                    <a:pt x="706" y="438"/>
                    <a:pt x="706" y="438"/>
                    <a:pt x="706" y="438"/>
                  </a:cubicBezTo>
                  <a:cubicBezTo>
                    <a:pt x="690" y="494"/>
                    <a:pt x="690" y="494"/>
                    <a:pt x="690" y="494"/>
                  </a:cubicBezTo>
                  <a:cubicBezTo>
                    <a:pt x="598" y="578"/>
                    <a:pt x="598" y="578"/>
                    <a:pt x="598" y="578"/>
                  </a:cubicBezTo>
                  <a:cubicBezTo>
                    <a:pt x="574" y="654"/>
                    <a:pt x="574" y="654"/>
                    <a:pt x="574" y="654"/>
                  </a:cubicBezTo>
                  <a:cubicBezTo>
                    <a:pt x="594" y="706"/>
                    <a:pt x="594" y="706"/>
                    <a:pt x="594" y="706"/>
                  </a:cubicBezTo>
                  <a:cubicBezTo>
                    <a:pt x="566" y="726"/>
                    <a:pt x="566" y="726"/>
                    <a:pt x="566" y="726"/>
                  </a:cubicBezTo>
                  <a:cubicBezTo>
                    <a:pt x="562" y="778"/>
                    <a:pt x="562" y="778"/>
                    <a:pt x="562" y="778"/>
                  </a:cubicBezTo>
                  <a:cubicBezTo>
                    <a:pt x="562" y="778"/>
                    <a:pt x="506" y="842"/>
                    <a:pt x="498" y="846"/>
                  </a:cubicBezTo>
                  <a:cubicBezTo>
                    <a:pt x="490" y="850"/>
                    <a:pt x="354" y="1158"/>
                    <a:pt x="354" y="1158"/>
                  </a:cubicBezTo>
                  <a:cubicBezTo>
                    <a:pt x="362" y="1210"/>
                    <a:pt x="362" y="1210"/>
                    <a:pt x="362" y="1210"/>
                  </a:cubicBezTo>
                  <a:cubicBezTo>
                    <a:pt x="362" y="1210"/>
                    <a:pt x="354" y="1254"/>
                    <a:pt x="354" y="1258"/>
                  </a:cubicBezTo>
                  <a:cubicBezTo>
                    <a:pt x="354" y="1262"/>
                    <a:pt x="290" y="1310"/>
                    <a:pt x="290" y="1310"/>
                  </a:cubicBezTo>
                  <a:cubicBezTo>
                    <a:pt x="290" y="1342"/>
                    <a:pt x="290" y="1342"/>
                    <a:pt x="290" y="1342"/>
                  </a:cubicBezTo>
                  <a:cubicBezTo>
                    <a:pt x="306" y="1358"/>
                    <a:pt x="306" y="1358"/>
                    <a:pt x="306" y="1358"/>
                  </a:cubicBezTo>
                  <a:cubicBezTo>
                    <a:pt x="304" y="1423"/>
                    <a:pt x="304" y="1423"/>
                    <a:pt x="304" y="1423"/>
                  </a:cubicBezTo>
                  <a:cubicBezTo>
                    <a:pt x="255" y="1476"/>
                    <a:pt x="255" y="1476"/>
                    <a:pt x="255" y="1476"/>
                  </a:cubicBezTo>
                  <a:cubicBezTo>
                    <a:pt x="213" y="1492"/>
                    <a:pt x="213" y="1492"/>
                    <a:pt x="213" y="1492"/>
                  </a:cubicBezTo>
                  <a:cubicBezTo>
                    <a:pt x="182" y="1476"/>
                    <a:pt x="182" y="1476"/>
                    <a:pt x="182" y="1476"/>
                  </a:cubicBezTo>
                  <a:cubicBezTo>
                    <a:pt x="104" y="1492"/>
                    <a:pt x="104" y="1492"/>
                    <a:pt x="104" y="1492"/>
                  </a:cubicBezTo>
                  <a:cubicBezTo>
                    <a:pt x="104" y="1492"/>
                    <a:pt x="0" y="1439"/>
                    <a:pt x="0" y="1434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18" y="1394"/>
                    <a:pt x="18" y="1394"/>
                    <a:pt x="18" y="1394"/>
                  </a:cubicBezTo>
                  <a:cubicBezTo>
                    <a:pt x="22" y="1362"/>
                    <a:pt x="22" y="1362"/>
                    <a:pt x="22" y="1362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66" y="1306"/>
                    <a:pt x="66" y="1306"/>
                    <a:pt x="66" y="1306"/>
                  </a:cubicBezTo>
                  <a:cubicBezTo>
                    <a:pt x="94" y="1278"/>
                    <a:pt x="94" y="1278"/>
                    <a:pt x="94" y="1278"/>
                  </a:cubicBezTo>
                  <a:cubicBezTo>
                    <a:pt x="94" y="1242"/>
                    <a:pt x="94" y="1242"/>
                    <a:pt x="94" y="1242"/>
                  </a:cubicBezTo>
                  <a:cubicBezTo>
                    <a:pt x="150" y="1186"/>
                    <a:pt x="150" y="1186"/>
                    <a:pt x="150" y="1186"/>
                  </a:cubicBezTo>
                  <a:cubicBezTo>
                    <a:pt x="146" y="1142"/>
                    <a:pt x="146" y="1142"/>
                    <a:pt x="146" y="1142"/>
                  </a:cubicBezTo>
                  <a:cubicBezTo>
                    <a:pt x="218" y="1094"/>
                    <a:pt x="218" y="1094"/>
                    <a:pt x="218" y="1094"/>
                  </a:cubicBezTo>
                  <a:cubicBezTo>
                    <a:pt x="210" y="1030"/>
                    <a:pt x="210" y="1030"/>
                    <a:pt x="210" y="1030"/>
                  </a:cubicBezTo>
                  <a:cubicBezTo>
                    <a:pt x="254" y="1014"/>
                    <a:pt x="254" y="1014"/>
                    <a:pt x="254" y="1014"/>
                  </a:cubicBezTo>
                  <a:cubicBezTo>
                    <a:pt x="274" y="962"/>
                    <a:pt x="274" y="962"/>
                    <a:pt x="274" y="962"/>
                  </a:cubicBezTo>
                  <a:cubicBezTo>
                    <a:pt x="274" y="898"/>
                    <a:pt x="274" y="898"/>
                    <a:pt x="274" y="898"/>
                  </a:cubicBezTo>
                  <a:cubicBezTo>
                    <a:pt x="310" y="874"/>
                    <a:pt x="310" y="874"/>
                    <a:pt x="310" y="874"/>
                  </a:cubicBezTo>
                  <a:cubicBezTo>
                    <a:pt x="322" y="874"/>
                    <a:pt x="322" y="874"/>
                    <a:pt x="322" y="87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58" y="882"/>
                    <a:pt x="358" y="882"/>
                    <a:pt x="358" y="882"/>
                  </a:cubicBezTo>
                  <a:cubicBezTo>
                    <a:pt x="390" y="810"/>
                    <a:pt x="390" y="810"/>
                    <a:pt x="390" y="810"/>
                  </a:cubicBezTo>
                  <a:cubicBezTo>
                    <a:pt x="426" y="794"/>
                    <a:pt x="426" y="794"/>
                    <a:pt x="426" y="794"/>
                  </a:cubicBezTo>
                  <a:cubicBezTo>
                    <a:pt x="426" y="754"/>
                    <a:pt x="426" y="754"/>
                    <a:pt x="426" y="754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398" y="690"/>
                    <a:pt x="398" y="690"/>
                    <a:pt x="398" y="690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78" y="658"/>
                    <a:pt x="378" y="658"/>
                    <a:pt x="378" y="658"/>
                  </a:cubicBezTo>
                  <a:cubicBezTo>
                    <a:pt x="378" y="558"/>
                    <a:pt x="378" y="558"/>
                    <a:pt x="378" y="558"/>
                  </a:cubicBezTo>
                  <a:cubicBezTo>
                    <a:pt x="334" y="538"/>
                    <a:pt x="334" y="538"/>
                    <a:pt x="334" y="538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62" y="434"/>
                    <a:pt x="362" y="434"/>
                    <a:pt x="362" y="434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82" y="410"/>
                    <a:pt x="282" y="410"/>
                    <a:pt x="282" y="410"/>
                  </a:cubicBezTo>
                  <a:cubicBezTo>
                    <a:pt x="298" y="382"/>
                    <a:pt x="298" y="382"/>
                    <a:pt x="298" y="382"/>
                  </a:cubicBezTo>
                  <a:cubicBezTo>
                    <a:pt x="278" y="358"/>
                    <a:pt x="278" y="358"/>
                    <a:pt x="278" y="358"/>
                  </a:cubicBezTo>
                  <a:cubicBezTo>
                    <a:pt x="278" y="322"/>
                    <a:pt x="278" y="322"/>
                    <a:pt x="278" y="322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50" y="198"/>
                    <a:pt x="250" y="198"/>
                    <a:pt x="250" y="19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84" y="16"/>
                    <a:pt x="584" y="16"/>
                    <a:pt x="584" y="16"/>
                  </a:cubicBezTo>
                  <a:cubicBezTo>
                    <a:pt x="625" y="26"/>
                    <a:pt x="625" y="26"/>
                    <a:pt x="625" y="26"/>
                  </a:cubicBezTo>
                  <a:cubicBezTo>
                    <a:pt x="646" y="10"/>
                    <a:pt x="646" y="10"/>
                    <a:pt x="646" y="10"/>
                  </a:cubicBezTo>
                  <a:cubicBezTo>
                    <a:pt x="703" y="6"/>
                    <a:pt x="703" y="6"/>
                    <a:pt x="703" y="6"/>
                  </a:cubicBezTo>
                  <a:cubicBezTo>
                    <a:pt x="730" y="234"/>
                    <a:pt x="730" y="234"/>
                    <a:pt x="730" y="234"/>
                  </a:cubicBezTo>
                  <a:cubicBezTo>
                    <a:pt x="730" y="354"/>
                    <a:pt x="730" y="354"/>
                    <a:pt x="730" y="354"/>
                  </a:cubicBezTo>
                  <a:lnTo>
                    <a:pt x="758" y="3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ตาก">
              <a:extLst>
                <a:ext uri="{FF2B5EF4-FFF2-40B4-BE49-F238E27FC236}">
                  <a16:creationId xmlns:a16="http://schemas.microsoft.com/office/drawing/2014/main" id="{9FC3A502-E773-4FFB-BBB1-1DED4E0E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271" y="1984626"/>
              <a:ext cx="630955" cy="1020500"/>
            </a:xfrm>
            <a:custGeom>
              <a:avLst/>
              <a:gdLst>
                <a:gd name="T0" fmla="*/ 1513 w 1539"/>
                <a:gd name="T1" fmla="*/ 913 h 2499"/>
                <a:gd name="T2" fmla="*/ 1388 w 1539"/>
                <a:gd name="T3" fmla="*/ 965 h 2499"/>
                <a:gd name="T4" fmla="*/ 1325 w 1539"/>
                <a:gd name="T5" fmla="*/ 1132 h 2499"/>
                <a:gd name="T6" fmla="*/ 1211 w 1539"/>
                <a:gd name="T7" fmla="*/ 1283 h 2499"/>
                <a:gd name="T8" fmla="*/ 1101 w 1539"/>
                <a:gd name="T9" fmla="*/ 1273 h 2499"/>
                <a:gd name="T10" fmla="*/ 1122 w 1539"/>
                <a:gd name="T11" fmla="*/ 1362 h 2499"/>
                <a:gd name="T12" fmla="*/ 1179 w 1539"/>
                <a:gd name="T13" fmla="*/ 1523 h 2499"/>
                <a:gd name="T14" fmla="*/ 1211 w 1539"/>
                <a:gd name="T15" fmla="*/ 1659 h 2499"/>
                <a:gd name="T16" fmla="*/ 1188 w 1539"/>
                <a:gd name="T17" fmla="*/ 1806 h 2499"/>
                <a:gd name="T18" fmla="*/ 1231 w 1539"/>
                <a:gd name="T19" fmla="*/ 1904 h 2499"/>
                <a:gd name="T20" fmla="*/ 1200 w 1539"/>
                <a:gd name="T21" fmla="*/ 2081 h 2499"/>
                <a:gd name="T22" fmla="*/ 1179 w 1539"/>
                <a:gd name="T23" fmla="*/ 2175 h 2499"/>
                <a:gd name="T24" fmla="*/ 1143 w 1539"/>
                <a:gd name="T25" fmla="*/ 2316 h 2499"/>
                <a:gd name="T26" fmla="*/ 1112 w 1539"/>
                <a:gd name="T27" fmla="*/ 2499 h 2499"/>
                <a:gd name="T28" fmla="*/ 1002 w 1539"/>
                <a:gd name="T29" fmla="*/ 2353 h 2499"/>
                <a:gd name="T30" fmla="*/ 894 w 1539"/>
                <a:gd name="T31" fmla="*/ 2198 h 2499"/>
                <a:gd name="T32" fmla="*/ 799 w 1539"/>
                <a:gd name="T33" fmla="*/ 2061 h 2499"/>
                <a:gd name="T34" fmla="*/ 715 w 1539"/>
                <a:gd name="T35" fmla="*/ 2029 h 2499"/>
                <a:gd name="T36" fmla="*/ 764 w 1539"/>
                <a:gd name="T37" fmla="*/ 1827 h 2499"/>
                <a:gd name="T38" fmla="*/ 760 w 1539"/>
                <a:gd name="T39" fmla="*/ 1735 h 2499"/>
                <a:gd name="T40" fmla="*/ 768 w 1539"/>
                <a:gd name="T41" fmla="*/ 1683 h 2499"/>
                <a:gd name="T42" fmla="*/ 808 w 1539"/>
                <a:gd name="T43" fmla="*/ 1615 h 2499"/>
                <a:gd name="T44" fmla="*/ 936 w 1539"/>
                <a:gd name="T45" fmla="*/ 1623 h 2499"/>
                <a:gd name="T46" fmla="*/ 1028 w 1539"/>
                <a:gd name="T47" fmla="*/ 1479 h 2499"/>
                <a:gd name="T48" fmla="*/ 1028 w 1539"/>
                <a:gd name="T49" fmla="*/ 1399 h 2499"/>
                <a:gd name="T50" fmla="*/ 948 w 1539"/>
                <a:gd name="T51" fmla="*/ 1331 h 2499"/>
                <a:gd name="T52" fmla="*/ 848 w 1539"/>
                <a:gd name="T53" fmla="*/ 1471 h 2499"/>
                <a:gd name="T54" fmla="*/ 792 w 1539"/>
                <a:gd name="T55" fmla="*/ 1387 h 2499"/>
                <a:gd name="T56" fmla="*/ 804 w 1539"/>
                <a:gd name="T57" fmla="*/ 1295 h 2499"/>
                <a:gd name="T58" fmla="*/ 708 w 1539"/>
                <a:gd name="T59" fmla="*/ 1127 h 2499"/>
                <a:gd name="T60" fmla="*/ 636 w 1539"/>
                <a:gd name="T61" fmla="*/ 1059 h 2499"/>
                <a:gd name="T62" fmla="*/ 660 w 1539"/>
                <a:gd name="T63" fmla="*/ 939 h 2499"/>
                <a:gd name="T64" fmla="*/ 648 w 1539"/>
                <a:gd name="T65" fmla="*/ 839 h 2499"/>
                <a:gd name="T66" fmla="*/ 524 w 1539"/>
                <a:gd name="T67" fmla="*/ 751 h 2499"/>
                <a:gd name="T68" fmla="*/ 324 w 1539"/>
                <a:gd name="T69" fmla="*/ 507 h 2499"/>
                <a:gd name="T70" fmla="*/ 264 w 1539"/>
                <a:gd name="T71" fmla="*/ 403 h 2499"/>
                <a:gd name="T72" fmla="*/ 192 w 1539"/>
                <a:gd name="T73" fmla="*/ 323 h 2499"/>
                <a:gd name="T74" fmla="*/ 16 w 1539"/>
                <a:gd name="T75" fmla="*/ 131 h 2499"/>
                <a:gd name="T76" fmla="*/ 21 w 1539"/>
                <a:gd name="T77" fmla="*/ 63 h 2499"/>
                <a:gd name="T78" fmla="*/ 141 w 1539"/>
                <a:gd name="T79" fmla="*/ 37 h 2499"/>
                <a:gd name="T80" fmla="*/ 230 w 1539"/>
                <a:gd name="T81" fmla="*/ 73 h 2499"/>
                <a:gd name="T82" fmla="*/ 298 w 1539"/>
                <a:gd name="T83" fmla="*/ 209 h 2499"/>
                <a:gd name="T84" fmla="*/ 444 w 1539"/>
                <a:gd name="T85" fmla="*/ 272 h 2499"/>
                <a:gd name="T86" fmla="*/ 512 w 1539"/>
                <a:gd name="T87" fmla="*/ 402 h 2499"/>
                <a:gd name="T88" fmla="*/ 512 w 1539"/>
                <a:gd name="T89" fmla="*/ 459 h 2499"/>
                <a:gd name="T90" fmla="*/ 553 w 1539"/>
                <a:gd name="T91" fmla="*/ 564 h 2499"/>
                <a:gd name="T92" fmla="*/ 710 w 1539"/>
                <a:gd name="T93" fmla="*/ 532 h 2499"/>
                <a:gd name="T94" fmla="*/ 715 w 1539"/>
                <a:gd name="T95" fmla="*/ 402 h 2499"/>
                <a:gd name="T96" fmla="*/ 694 w 1539"/>
                <a:gd name="T97" fmla="*/ 199 h 2499"/>
                <a:gd name="T98" fmla="*/ 694 w 1539"/>
                <a:gd name="T99" fmla="*/ 42 h 2499"/>
                <a:gd name="T100" fmla="*/ 772 w 1539"/>
                <a:gd name="T101" fmla="*/ 73 h 2499"/>
                <a:gd name="T102" fmla="*/ 830 w 1539"/>
                <a:gd name="T103" fmla="*/ 58 h 2499"/>
                <a:gd name="T104" fmla="*/ 882 w 1539"/>
                <a:gd name="T105" fmla="*/ 141 h 2499"/>
                <a:gd name="T106" fmla="*/ 830 w 1539"/>
                <a:gd name="T107" fmla="*/ 183 h 2499"/>
                <a:gd name="T108" fmla="*/ 830 w 1539"/>
                <a:gd name="T109" fmla="*/ 386 h 2499"/>
                <a:gd name="T110" fmla="*/ 1002 w 1539"/>
                <a:gd name="T111" fmla="*/ 345 h 2499"/>
                <a:gd name="T112" fmla="*/ 1085 w 1539"/>
                <a:gd name="T113" fmla="*/ 360 h 2499"/>
                <a:gd name="T114" fmla="*/ 1231 w 1539"/>
                <a:gd name="T115" fmla="*/ 480 h 2499"/>
                <a:gd name="T116" fmla="*/ 1341 w 1539"/>
                <a:gd name="T117" fmla="*/ 423 h 2499"/>
                <a:gd name="T118" fmla="*/ 1392 w 1539"/>
                <a:gd name="T119" fmla="*/ 550 h 2499"/>
                <a:gd name="T120" fmla="*/ 1430 w 1539"/>
                <a:gd name="T121" fmla="*/ 710 h 2499"/>
                <a:gd name="T122" fmla="*/ 1492 w 1539"/>
                <a:gd name="T123" fmla="*/ 814 h 2499"/>
                <a:gd name="T124" fmla="*/ 1539 w 1539"/>
                <a:gd name="T125" fmla="*/ 871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9" h="2499">
                  <a:moveTo>
                    <a:pt x="1539" y="871"/>
                  </a:moveTo>
                  <a:cubicBezTo>
                    <a:pt x="1536" y="876"/>
                    <a:pt x="1536" y="876"/>
                    <a:pt x="1536" y="876"/>
                  </a:cubicBezTo>
                  <a:cubicBezTo>
                    <a:pt x="1513" y="913"/>
                    <a:pt x="1513" y="913"/>
                    <a:pt x="1513" y="913"/>
                  </a:cubicBezTo>
                  <a:cubicBezTo>
                    <a:pt x="1451" y="913"/>
                    <a:pt x="1451" y="913"/>
                    <a:pt x="1451" y="913"/>
                  </a:cubicBezTo>
                  <a:cubicBezTo>
                    <a:pt x="1445" y="965"/>
                    <a:pt x="1445" y="965"/>
                    <a:pt x="1445" y="965"/>
                  </a:cubicBezTo>
                  <a:cubicBezTo>
                    <a:pt x="1388" y="965"/>
                    <a:pt x="1388" y="965"/>
                    <a:pt x="1388" y="965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8" y="1033"/>
                    <a:pt x="1378" y="1033"/>
                    <a:pt x="1378" y="1033"/>
                  </a:cubicBezTo>
                  <a:cubicBezTo>
                    <a:pt x="1325" y="1132"/>
                    <a:pt x="1325" y="1132"/>
                    <a:pt x="1325" y="1132"/>
                  </a:cubicBezTo>
                  <a:cubicBezTo>
                    <a:pt x="1325" y="1221"/>
                    <a:pt x="1325" y="1221"/>
                    <a:pt x="1325" y="1221"/>
                  </a:cubicBezTo>
                  <a:cubicBezTo>
                    <a:pt x="1284" y="1221"/>
                    <a:pt x="1284" y="1221"/>
                    <a:pt x="1284" y="1221"/>
                  </a:cubicBezTo>
                  <a:cubicBezTo>
                    <a:pt x="1211" y="1283"/>
                    <a:pt x="1211" y="1283"/>
                    <a:pt x="1211" y="1283"/>
                  </a:cubicBezTo>
                  <a:cubicBezTo>
                    <a:pt x="1143" y="1283"/>
                    <a:pt x="1143" y="1283"/>
                    <a:pt x="1143" y="1283"/>
                  </a:cubicBezTo>
                  <a:cubicBezTo>
                    <a:pt x="1117" y="1263"/>
                    <a:pt x="1117" y="1263"/>
                    <a:pt x="1117" y="1263"/>
                  </a:cubicBezTo>
                  <a:cubicBezTo>
                    <a:pt x="1101" y="1273"/>
                    <a:pt x="1101" y="1273"/>
                    <a:pt x="1101" y="1273"/>
                  </a:cubicBezTo>
                  <a:cubicBezTo>
                    <a:pt x="1101" y="1294"/>
                    <a:pt x="1101" y="1294"/>
                    <a:pt x="1101" y="1294"/>
                  </a:cubicBezTo>
                  <a:cubicBezTo>
                    <a:pt x="1127" y="1325"/>
                    <a:pt x="1127" y="1325"/>
                    <a:pt x="1127" y="1325"/>
                  </a:cubicBezTo>
                  <a:cubicBezTo>
                    <a:pt x="1127" y="1325"/>
                    <a:pt x="1122" y="1356"/>
                    <a:pt x="1122" y="1362"/>
                  </a:cubicBezTo>
                  <a:cubicBezTo>
                    <a:pt x="1122" y="1367"/>
                    <a:pt x="1158" y="1383"/>
                    <a:pt x="1158" y="1383"/>
                  </a:cubicBezTo>
                  <a:cubicBezTo>
                    <a:pt x="1148" y="1471"/>
                    <a:pt x="1148" y="1471"/>
                    <a:pt x="1148" y="1471"/>
                  </a:cubicBezTo>
                  <a:cubicBezTo>
                    <a:pt x="1179" y="1523"/>
                    <a:pt x="1179" y="1523"/>
                    <a:pt x="1179" y="1523"/>
                  </a:cubicBezTo>
                  <a:cubicBezTo>
                    <a:pt x="1148" y="1586"/>
                    <a:pt x="1148" y="1586"/>
                    <a:pt x="1148" y="1586"/>
                  </a:cubicBezTo>
                  <a:cubicBezTo>
                    <a:pt x="1179" y="1596"/>
                    <a:pt x="1179" y="1596"/>
                    <a:pt x="1179" y="1596"/>
                  </a:cubicBezTo>
                  <a:cubicBezTo>
                    <a:pt x="1211" y="1659"/>
                    <a:pt x="1211" y="1659"/>
                    <a:pt x="1211" y="1659"/>
                  </a:cubicBezTo>
                  <a:cubicBezTo>
                    <a:pt x="1211" y="1659"/>
                    <a:pt x="1174" y="1742"/>
                    <a:pt x="1174" y="1748"/>
                  </a:cubicBezTo>
                  <a:cubicBezTo>
                    <a:pt x="1174" y="1753"/>
                    <a:pt x="1190" y="1784"/>
                    <a:pt x="1190" y="1784"/>
                  </a:cubicBezTo>
                  <a:cubicBezTo>
                    <a:pt x="1188" y="1806"/>
                    <a:pt x="1188" y="1806"/>
                    <a:pt x="1188" y="1806"/>
                  </a:cubicBezTo>
                  <a:cubicBezTo>
                    <a:pt x="1185" y="1858"/>
                    <a:pt x="1185" y="1858"/>
                    <a:pt x="1185" y="1858"/>
                  </a:cubicBezTo>
                  <a:cubicBezTo>
                    <a:pt x="1185" y="1862"/>
                    <a:pt x="1185" y="1862"/>
                    <a:pt x="1185" y="1862"/>
                  </a:cubicBezTo>
                  <a:cubicBezTo>
                    <a:pt x="1231" y="1904"/>
                    <a:pt x="1231" y="1904"/>
                    <a:pt x="1231" y="1904"/>
                  </a:cubicBezTo>
                  <a:cubicBezTo>
                    <a:pt x="1231" y="1977"/>
                    <a:pt x="1231" y="1977"/>
                    <a:pt x="1231" y="1977"/>
                  </a:cubicBezTo>
                  <a:cubicBezTo>
                    <a:pt x="1200" y="2008"/>
                    <a:pt x="1200" y="2008"/>
                    <a:pt x="1200" y="2008"/>
                  </a:cubicBezTo>
                  <a:cubicBezTo>
                    <a:pt x="1200" y="2081"/>
                    <a:pt x="1200" y="2081"/>
                    <a:pt x="1200" y="2081"/>
                  </a:cubicBezTo>
                  <a:cubicBezTo>
                    <a:pt x="1153" y="2107"/>
                    <a:pt x="1153" y="2107"/>
                    <a:pt x="1153" y="2107"/>
                  </a:cubicBezTo>
                  <a:cubicBezTo>
                    <a:pt x="1158" y="2139"/>
                    <a:pt x="1158" y="2139"/>
                    <a:pt x="1158" y="2139"/>
                  </a:cubicBezTo>
                  <a:cubicBezTo>
                    <a:pt x="1179" y="2175"/>
                    <a:pt x="1179" y="2175"/>
                    <a:pt x="1179" y="2175"/>
                  </a:cubicBezTo>
                  <a:cubicBezTo>
                    <a:pt x="1158" y="2207"/>
                    <a:pt x="1158" y="2207"/>
                    <a:pt x="1158" y="2207"/>
                  </a:cubicBezTo>
                  <a:cubicBezTo>
                    <a:pt x="1169" y="2274"/>
                    <a:pt x="1169" y="2274"/>
                    <a:pt x="1169" y="2274"/>
                  </a:cubicBezTo>
                  <a:cubicBezTo>
                    <a:pt x="1143" y="2316"/>
                    <a:pt x="1143" y="2316"/>
                    <a:pt x="1143" y="2316"/>
                  </a:cubicBezTo>
                  <a:cubicBezTo>
                    <a:pt x="1148" y="2363"/>
                    <a:pt x="1148" y="2363"/>
                    <a:pt x="1148" y="2363"/>
                  </a:cubicBezTo>
                  <a:cubicBezTo>
                    <a:pt x="1122" y="2400"/>
                    <a:pt x="1122" y="2400"/>
                    <a:pt x="1122" y="2400"/>
                  </a:cubicBezTo>
                  <a:cubicBezTo>
                    <a:pt x="1112" y="2499"/>
                    <a:pt x="1112" y="2499"/>
                    <a:pt x="1112" y="2499"/>
                  </a:cubicBezTo>
                  <a:cubicBezTo>
                    <a:pt x="1065" y="2410"/>
                    <a:pt x="1065" y="2410"/>
                    <a:pt x="1065" y="2410"/>
                  </a:cubicBezTo>
                  <a:cubicBezTo>
                    <a:pt x="1012" y="2394"/>
                    <a:pt x="1012" y="2394"/>
                    <a:pt x="1012" y="2394"/>
                  </a:cubicBezTo>
                  <a:cubicBezTo>
                    <a:pt x="1002" y="2353"/>
                    <a:pt x="1002" y="2353"/>
                    <a:pt x="1002" y="2353"/>
                  </a:cubicBezTo>
                  <a:cubicBezTo>
                    <a:pt x="898" y="2243"/>
                    <a:pt x="898" y="2243"/>
                    <a:pt x="898" y="2243"/>
                  </a:cubicBezTo>
                  <a:cubicBezTo>
                    <a:pt x="898" y="2201"/>
                    <a:pt x="898" y="2201"/>
                    <a:pt x="898" y="2201"/>
                  </a:cubicBezTo>
                  <a:cubicBezTo>
                    <a:pt x="898" y="2200"/>
                    <a:pt x="896" y="2199"/>
                    <a:pt x="894" y="2198"/>
                  </a:cubicBezTo>
                  <a:cubicBezTo>
                    <a:pt x="885" y="2190"/>
                    <a:pt x="856" y="2175"/>
                    <a:pt x="856" y="2175"/>
                  </a:cubicBezTo>
                  <a:cubicBezTo>
                    <a:pt x="861" y="2149"/>
                    <a:pt x="861" y="2149"/>
                    <a:pt x="861" y="2149"/>
                  </a:cubicBezTo>
                  <a:cubicBezTo>
                    <a:pt x="799" y="2061"/>
                    <a:pt x="799" y="2061"/>
                    <a:pt x="799" y="2061"/>
                  </a:cubicBezTo>
                  <a:cubicBezTo>
                    <a:pt x="762" y="2061"/>
                    <a:pt x="762" y="2061"/>
                    <a:pt x="762" y="2061"/>
                  </a:cubicBezTo>
                  <a:cubicBezTo>
                    <a:pt x="741" y="2034"/>
                    <a:pt x="741" y="2034"/>
                    <a:pt x="741" y="2034"/>
                  </a:cubicBezTo>
                  <a:cubicBezTo>
                    <a:pt x="715" y="2029"/>
                    <a:pt x="715" y="2029"/>
                    <a:pt x="715" y="2029"/>
                  </a:cubicBezTo>
                  <a:cubicBezTo>
                    <a:pt x="708" y="1991"/>
                    <a:pt x="708" y="1991"/>
                    <a:pt x="708" y="1991"/>
                  </a:cubicBezTo>
                  <a:cubicBezTo>
                    <a:pt x="711" y="1983"/>
                    <a:pt x="711" y="1983"/>
                    <a:pt x="711" y="1983"/>
                  </a:cubicBezTo>
                  <a:cubicBezTo>
                    <a:pt x="764" y="1827"/>
                    <a:pt x="764" y="1827"/>
                    <a:pt x="764" y="1827"/>
                  </a:cubicBezTo>
                  <a:cubicBezTo>
                    <a:pt x="744" y="1827"/>
                    <a:pt x="744" y="1827"/>
                    <a:pt x="744" y="1827"/>
                  </a:cubicBezTo>
                  <a:cubicBezTo>
                    <a:pt x="736" y="1787"/>
                    <a:pt x="736" y="1787"/>
                    <a:pt x="736" y="1787"/>
                  </a:cubicBezTo>
                  <a:cubicBezTo>
                    <a:pt x="760" y="1735"/>
                    <a:pt x="760" y="1735"/>
                    <a:pt x="760" y="1735"/>
                  </a:cubicBezTo>
                  <a:cubicBezTo>
                    <a:pt x="716" y="1679"/>
                    <a:pt x="716" y="1679"/>
                    <a:pt x="716" y="1679"/>
                  </a:cubicBezTo>
                  <a:cubicBezTo>
                    <a:pt x="740" y="1647"/>
                    <a:pt x="740" y="1647"/>
                    <a:pt x="740" y="1647"/>
                  </a:cubicBezTo>
                  <a:cubicBezTo>
                    <a:pt x="768" y="1683"/>
                    <a:pt x="768" y="1683"/>
                    <a:pt x="768" y="1683"/>
                  </a:cubicBezTo>
                  <a:cubicBezTo>
                    <a:pt x="776" y="1659"/>
                    <a:pt x="776" y="1659"/>
                    <a:pt x="776" y="1659"/>
                  </a:cubicBezTo>
                  <a:cubicBezTo>
                    <a:pt x="808" y="1655"/>
                    <a:pt x="808" y="1655"/>
                    <a:pt x="808" y="1655"/>
                  </a:cubicBezTo>
                  <a:cubicBezTo>
                    <a:pt x="808" y="1615"/>
                    <a:pt x="808" y="1615"/>
                    <a:pt x="808" y="1615"/>
                  </a:cubicBezTo>
                  <a:cubicBezTo>
                    <a:pt x="840" y="1591"/>
                    <a:pt x="840" y="1591"/>
                    <a:pt x="840" y="1591"/>
                  </a:cubicBezTo>
                  <a:cubicBezTo>
                    <a:pt x="920" y="1599"/>
                    <a:pt x="920" y="1599"/>
                    <a:pt x="920" y="1599"/>
                  </a:cubicBezTo>
                  <a:cubicBezTo>
                    <a:pt x="936" y="1623"/>
                    <a:pt x="936" y="1623"/>
                    <a:pt x="936" y="1623"/>
                  </a:cubicBezTo>
                  <a:cubicBezTo>
                    <a:pt x="972" y="1595"/>
                    <a:pt x="972" y="1595"/>
                    <a:pt x="972" y="1595"/>
                  </a:cubicBezTo>
                  <a:cubicBezTo>
                    <a:pt x="976" y="1507"/>
                    <a:pt x="976" y="1507"/>
                    <a:pt x="976" y="1507"/>
                  </a:cubicBezTo>
                  <a:cubicBezTo>
                    <a:pt x="1028" y="1479"/>
                    <a:pt x="1028" y="1479"/>
                    <a:pt x="1028" y="1479"/>
                  </a:cubicBezTo>
                  <a:cubicBezTo>
                    <a:pt x="1032" y="1435"/>
                    <a:pt x="1032" y="1435"/>
                    <a:pt x="1032" y="1435"/>
                  </a:cubicBezTo>
                  <a:cubicBezTo>
                    <a:pt x="1052" y="1423"/>
                    <a:pt x="1052" y="1423"/>
                    <a:pt x="1052" y="1423"/>
                  </a:cubicBezTo>
                  <a:cubicBezTo>
                    <a:pt x="1028" y="1399"/>
                    <a:pt x="1028" y="1399"/>
                    <a:pt x="1028" y="1399"/>
                  </a:cubicBezTo>
                  <a:cubicBezTo>
                    <a:pt x="1036" y="1363"/>
                    <a:pt x="1036" y="1363"/>
                    <a:pt x="1036" y="1363"/>
                  </a:cubicBezTo>
                  <a:cubicBezTo>
                    <a:pt x="1000" y="1327"/>
                    <a:pt x="1000" y="1327"/>
                    <a:pt x="1000" y="1327"/>
                  </a:cubicBezTo>
                  <a:cubicBezTo>
                    <a:pt x="948" y="1331"/>
                    <a:pt x="948" y="1331"/>
                    <a:pt x="948" y="1331"/>
                  </a:cubicBezTo>
                  <a:cubicBezTo>
                    <a:pt x="912" y="1399"/>
                    <a:pt x="912" y="1399"/>
                    <a:pt x="912" y="1399"/>
                  </a:cubicBezTo>
                  <a:cubicBezTo>
                    <a:pt x="876" y="1395"/>
                    <a:pt x="876" y="1395"/>
                    <a:pt x="876" y="1395"/>
                  </a:cubicBezTo>
                  <a:cubicBezTo>
                    <a:pt x="848" y="1471"/>
                    <a:pt x="848" y="1471"/>
                    <a:pt x="848" y="1471"/>
                  </a:cubicBezTo>
                  <a:cubicBezTo>
                    <a:pt x="820" y="1467"/>
                    <a:pt x="820" y="1467"/>
                    <a:pt x="820" y="1467"/>
                  </a:cubicBezTo>
                  <a:cubicBezTo>
                    <a:pt x="808" y="1395"/>
                    <a:pt x="808" y="1395"/>
                    <a:pt x="808" y="1395"/>
                  </a:cubicBezTo>
                  <a:cubicBezTo>
                    <a:pt x="792" y="1387"/>
                    <a:pt x="792" y="1387"/>
                    <a:pt x="792" y="1387"/>
                  </a:cubicBezTo>
                  <a:cubicBezTo>
                    <a:pt x="804" y="1347"/>
                    <a:pt x="804" y="1347"/>
                    <a:pt x="804" y="1347"/>
                  </a:cubicBezTo>
                  <a:cubicBezTo>
                    <a:pt x="780" y="1339"/>
                    <a:pt x="780" y="1339"/>
                    <a:pt x="780" y="1339"/>
                  </a:cubicBezTo>
                  <a:cubicBezTo>
                    <a:pt x="804" y="1295"/>
                    <a:pt x="804" y="1295"/>
                    <a:pt x="804" y="1295"/>
                  </a:cubicBezTo>
                  <a:cubicBezTo>
                    <a:pt x="732" y="1207"/>
                    <a:pt x="732" y="1207"/>
                    <a:pt x="732" y="1207"/>
                  </a:cubicBezTo>
                  <a:cubicBezTo>
                    <a:pt x="740" y="1171"/>
                    <a:pt x="740" y="1171"/>
                    <a:pt x="740" y="1171"/>
                  </a:cubicBezTo>
                  <a:cubicBezTo>
                    <a:pt x="708" y="1127"/>
                    <a:pt x="708" y="1127"/>
                    <a:pt x="708" y="1127"/>
                  </a:cubicBezTo>
                  <a:cubicBezTo>
                    <a:pt x="672" y="1127"/>
                    <a:pt x="672" y="1127"/>
                    <a:pt x="672" y="1127"/>
                  </a:cubicBezTo>
                  <a:cubicBezTo>
                    <a:pt x="676" y="1083"/>
                    <a:pt x="676" y="1083"/>
                    <a:pt x="676" y="1083"/>
                  </a:cubicBezTo>
                  <a:cubicBezTo>
                    <a:pt x="636" y="1059"/>
                    <a:pt x="636" y="1059"/>
                    <a:pt x="636" y="1059"/>
                  </a:cubicBezTo>
                  <a:cubicBezTo>
                    <a:pt x="632" y="1023"/>
                    <a:pt x="632" y="1023"/>
                    <a:pt x="632" y="1023"/>
                  </a:cubicBezTo>
                  <a:cubicBezTo>
                    <a:pt x="664" y="983"/>
                    <a:pt x="664" y="983"/>
                    <a:pt x="664" y="983"/>
                  </a:cubicBezTo>
                  <a:cubicBezTo>
                    <a:pt x="660" y="939"/>
                    <a:pt x="660" y="939"/>
                    <a:pt x="660" y="939"/>
                  </a:cubicBezTo>
                  <a:cubicBezTo>
                    <a:pt x="692" y="903"/>
                    <a:pt x="692" y="903"/>
                    <a:pt x="692" y="903"/>
                  </a:cubicBezTo>
                  <a:cubicBezTo>
                    <a:pt x="692" y="871"/>
                    <a:pt x="692" y="871"/>
                    <a:pt x="692" y="871"/>
                  </a:cubicBezTo>
                  <a:cubicBezTo>
                    <a:pt x="648" y="839"/>
                    <a:pt x="648" y="839"/>
                    <a:pt x="648" y="839"/>
                  </a:cubicBezTo>
                  <a:cubicBezTo>
                    <a:pt x="644" y="803"/>
                    <a:pt x="644" y="803"/>
                    <a:pt x="644" y="803"/>
                  </a:cubicBezTo>
                  <a:cubicBezTo>
                    <a:pt x="592" y="751"/>
                    <a:pt x="592" y="751"/>
                    <a:pt x="592" y="751"/>
                  </a:cubicBezTo>
                  <a:cubicBezTo>
                    <a:pt x="524" y="751"/>
                    <a:pt x="524" y="751"/>
                    <a:pt x="524" y="751"/>
                  </a:cubicBezTo>
                  <a:cubicBezTo>
                    <a:pt x="488" y="711"/>
                    <a:pt x="488" y="711"/>
                    <a:pt x="488" y="711"/>
                  </a:cubicBezTo>
                  <a:cubicBezTo>
                    <a:pt x="484" y="663"/>
                    <a:pt x="484" y="663"/>
                    <a:pt x="484" y="66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4" y="439"/>
                    <a:pt x="324" y="439"/>
                    <a:pt x="324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379"/>
                    <a:pt x="268" y="379"/>
                    <a:pt x="268" y="379"/>
                  </a:cubicBezTo>
                  <a:cubicBezTo>
                    <a:pt x="216" y="323"/>
                    <a:pt x="216" y="323"/>
                    <a:pt x="216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51" y="157"/>
                    <a:pt x="251" y="162"/>
                  </a:cubicBezTo>
                  <a:cubicBezTo>
                    <a:pt x="251" y="166"/>
                    <a:pt x="281" y="190"/>
                    <a:pt x="302" y="206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8" y="209"/>
                    <a:pt x="340" y="287"/>
                    <a:pt x="345" y="292"/>
                  </a:cubicBezTo>
                  <a:cubicBezTo>
                    <a:pt x="350" y="298"/>
                    <a:pt x="402" y="303"/>
                    <a:pt x="407" y="298"/>
                  </a:cubicBezTo>
                  <a:cubicBezTo>
                    <a:pt x="413" y="292"/>
                    <a:pt x="444" y="272"/>
                    <a:pt x="444" y="272"/>
                  </a:cubicBezTo>
                  <a:cubicBezTo>
                    <a:pt x="486" y="272"/>
                    <a:pt x="486" y="272"/>
                    <a:pt x="486" y="272"/>
                  </a:cubicBezTo>
                  <a:cubicBezTo>
                    <a:pt x="501" y="319"/>
                    <a:pt x="501" y="319"/>
                    <a:pt x="501" y="319"/>
                  </a:cubicBezTo>
                  <a:cubicBezTo>
                    <a:pt x="512" y="402"/>
                    <a:pt x="512" y="402"/>
                    <a:pt x="512" y="402"/>
                  </a:cubicBezTo>
                  <a:cubicBezTo>
                    <a:pt x="486" y="412"/>
                    <a:pt x="486" y="412"/>
                    <a:pt x="486" y="412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512" y="459"/>
                    <a:pt x="512" y="459"/>
                    <a:pt x="512" y="459"/>
                  </a:cubicBezTo>
                  <a:cubicBezTo>
                    <a:pt x="507" y="512"/>
                    <a:pt x="507" y="512"/>
                    <a:pt x="507" y="512"/>
                  </a:cubicBezTo>
                  <a:cubicBezTo>
                    <a:pt x="543" y="532"/>
                    <a:pt x="543" y="532"/>
                    <a:pt x="543" y="532"/>
                  </a:cubicBezTo>
                  <a:cubicBezTo>
                    <a:pt x="553" y="564"/>
                    <a:pt x="553" y="564"/>
                    <a:pt x="553" y="564"/>
                  </a:cubicBezTo>
                  <a:cubicBezTo>
                    <a:pt x="590" y="569"/>
                    <a:pt x="590" y="569"/>
                    <a:pt x="590" y="569"/>
                  </a:cubicBezTo>
                  <a:cubicBezTo>
                    <a:pt x="626" y="543"/>
                    <a:pt x="626" y="543"/>
                    <a:pt x="626" y="543"/>
                  </a:cubicBezTo>
                  <a:cubicBezTo>
                    <a:pt x="710" y="532"/>
                    <a:pt x="710" y="532"/>
                    <a:pt x="710" y="532"/>
                  </a:cubicBezTo>
                  <a:cubicBezTo>
                    <a:pt x="720" y="485"/>
                    <a:pt x="720" y="485"/>
                    <a:pt x="720" y="485"/>
                  </a:cubicBezTo>
                  <a:cubicBezTo>
                    <a:pt x="699" y="449"/>
                    <a:pt x="699" y="449"/>
                    <a:pt x="699" y="449"/>
                  </a:cubicBezTo>
                  <a:cubicBezTo>
                    <a:pt x="715" y="402"/>
                    <a:pt x="715" y="402"/>
                    <a:pt x="715" y="402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58" y="58"/>
                    <a:pt x="658" y="58"/>
                    <a:pt x="658" y="58"/>
                  </a:cubicBezTo>
                  <a:cubicBezTo>
                    <a:pt x="673" y="32"/>
                    <a:pt x="673" y="32"/>
                    <a:pt x="673" y="3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720" y="63"/>
                    <a:pt x="726" y="63"/>
                  </a:cubicBezTo>
                  <a:cubicBezTo>
                    <a:pt x="731" y="63"/>
                    <a:pt x="746" y="47"/>
                    <a:pt x="746" y="47"/>
                  </a:cubicBezTo>
                  <a:cubicBezTo>
                    <a:pt x="772" y="73"/>
                    <a:pt x="772" y="73"/>
                    <a:pt x="772" y="73"/>
                  </a:cubicBezTo>
                  <a:cubicBezTo>
                    <a:pt x="783" y="47"/>
                    <a:pt x="783" y="47"/>
                    <a:pt x="783" y="4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4" y="58"/>
                    <a:pt x="834" y="58"/>
                    <a:pt x="834" y="58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82" y="141"/>
                    <a:pt x="882" y="141"/>
                    <a:pt x="882" y="141"/>
                  </a:cubicBezTo>
                  <a:cubicBezTo>
                    <a:pt x="877" y="167"/>
                    <a:pt x="877" y="167"/>
                    <a:pt x="877" y="167"/>
                  </a:cubicBezTo>
                  <a:cubicBezTo>
                    <a:pt x="846" y="167"/>
                    <a:pt x="846" y="167"/>
                    <a:pt x="846" y="167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30" y="246"/>
                    <a:pt x="830" y="246"/>
                    <a:pt x="830" y="246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30" y="386"/>
                    <a:pt x="830" y="386"/>
                    <a:pt x="830" y="386"/>
                  </a:cubicBezTo>
                  <a:cubicBezTo>
                    <a:pt x="830" y="386"/>
                    <a:pt x="877" y="371"/>
                    <a:pt x="882" y="365"/>
                  </a:cubicBezTo>
                  <a:cubicBezTo>
                    <a:pt x="887" y="360"/>
                    <a:pt x="960" y="324"/>
                    <a:pt x="960" y="324"/>
                  </a:cubicBezTo>
                  <a:cubicBezTo>
                    <a:pt x="1002" y="345"/>
                    <a:pt x="1002" y="345"/>
                    <a:pt x="1002" y="345"/>
                  </a:cubicBezTo>
                  <a:cubicBezTo>
                    <a:pt x="1034" y="307"/>
                    <a:pt x="1034" y="307"/>
                    <a:pt x="1034" y="307"/>
                  </a:cubicBezTo>
                  <a:cubicBezTo>
                    <a:pt x="1049" y="360"/>
                    <a:pt x="1049" y="360"/>
                    <a:pt x="1049" y="360"/>
                  </a:cubicBezTo>
                  <a:cubicBezTo>
                    <a:pt x="1085" y="360"/>
                    <a:pt x="1085" y="360"/>
                    <a:pt x="1085" y="360"/>
                  </a:cubicBezTo>
                  <a:cubicBezTo>
                    <a:pt x="1174" y="454"/>
                    <a:pt x="1174" y="454"/>
                    <a:pt x="1174" y="454"/>
                  </a:cubicBezTo>
                  <a:cubicBezTo>
                    <a:pt x="1211" y="454"/>
                    <a:pt x="1211" y="454"/>
                    <a:pt x="1211" y="454"/>
                  </a:cubicBezTo>
                  <a:cubicBezTo>
                    <a:pt x="1231" y="480"/>
                    <a:pt x="1231" y="480"/>
                    <a:pt x="1231" y="480"/>
                  </a:cubicBezTo>
                  <a:cubicBezTo>
                    <a:pt x="1268" y="480"/>
                    <a:pt x="1268" y="480"/>
                    <a:pt x="1268" y="480"/>
                  </a:cubicBezTo>
                  <a:cubicBezTo>
                    <a:pt x="1304" y="423"/>
                    <a:pt x="1304" y="423"/>
                    <a:pt x="1304" y="423"/>
                  </a:cubicBezTo>
                  <a:cubicBezTo>
                    <a:pt x="1341" y="423"/>
                    <a:pt x="1341" y="423"/>
                    <a:pt x="1341" y="423"/>
                  </a:cubicBezTo>
                  <a:cubicBezTo>
                    <a:pt x="1341" y="454"/>
                    <a:pt x="1341" y="454"/>
                    <a:pt x="1341" y="454"/>
                  </a:cubicBezTo>
                  <a:cubicBezTo>
                    <a:pt x="1362" y="538"/>
                    <a:pt x="1362" y="538"/>
                    <a:pt x="1362" y="538"/>
                  </a:cubicBezTo>
                  <a:cubicBezTo>
                    <a:pt x="1392" y="550"/>
                    <a:pt x="1392" y="550"/>
                    <a:pt x="1392" y="550"/>
                  </a:cubicBezTo>
                  <a:cubicBezTo>
                    <a:pt x="1388" y="663"/>
                    <a:pt x="1388" y="663"/>
                    <a:pt x="1388" y="663"/>
                  </a:cubicBezTo>
                  <a:cubicBezTo>
                    <a:pt x="1398" y="710"/>
                    <a:pt x="1398" y="710"/>
                    <a:pt x="1398" y="710"/>
                  </a:cubicBezTo>
                  <a:cubicBezTo>
                    <a:pt x="1430" y="710"/>
                    <a:pt x="1430" y="710"/>
                    <a:pt x="1430" y="710"/>
                  </a:cubicBezTo>
                  <a:cubicBezTo>
                    <a:pt x="1461" y="725"/>
                    <a:pt x="1461" y="725"/>
                    <a:pt x="1461" y="725"/>
                  </a:cubicBezTo>
                  <a:cubicBezTo>
                    <a:pt x="1451" y="762"/>
                    <a:pt x="1451" y="762"/>
                    <a:pt x="1451" y="762"/>
                  </a:cubicBezTo>
                  <a:cubicBezTo>
                    <a:pt x="1492" y="814"/>
                    <a:pt x="1492" y="814"/>
                    <a:pt x="1492" y="814"/>
                  </a:cubicBezTo>
                  <a:cubicBezTo>
                    <a:pt x="1513" y="814"/>
                    <a:pt x="1513" y="814"/>
                    <a:pt x="1513" y="814"/>
                  </a:cubicBezTo>
                  <a:cubicBezTo>
                    <a:pt x="1521" y="831"/>
                    <a:pt x="1521" y="831"/>
                    <a:pt x="1521" y="831"/>
                  </a:cubicBezTo>
                  <a:lnTo>
                    <a:pt x="1539" y="8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กาญจนบุรี">
              <a:extLst>
                <a:ext uri="{FF2B5EF4-FFF2-40B4-BE49-F238E27FC236}">
                  <a16:creationId xmlns:a16="http://schemas.microsoft.com/office/drawing/2014/main" id="{4B2C3D7E-E196-4375-9EED-8DF74BAF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724" y="2813098"/>
              <a:ext cx="618152" cy="726055"/>
            </a:xfrm>
            <a:custGeom>
              <a:avLst/>
              <a:gdLst>
                <a:gd name="T0" fmla="*/ 1507 w 1509"/>
                <a:gd name="T1" fmla="*/ 1567 h 1780"/>
                <a:gd name="T2" fmla="*/ 1378 w 1509"/>
                <a:gd name="T3" fmla="*/ 1680 h 1780"/>
                <a:gd name="T4" fmla="*/ 1264 w 1509"/>
                <a:gd name="T5" fmla="*/ 1721 h 1780"/>
                <a:gd name="T6" fmla="*/ 1138 w 1509"/>
                <a:gd name="T7" fmla="*/ 1701 h 1780"/>
                <a:gd name="T8" fmla="*/ 1013 w 1509"/>
                <a:gd name="T9" fmla="*/ 1737 h 1780"/>
                <a:gd name="T10" fmla="*/ 924 w 1509"/>
                <a:gd name="T11" fmla="*/ 1747 h 1780"/>
                <a:gd name="T12" fmla="*/ 872 w 1509"/>
                <a:gd name="T13" fmla="*/ 1759 h 1780"/>
                <a:gd name="T14" fmla="*/ 832 w 1509"/>
                <a:gd name="T15" fmla="*/ 1667 h 1780"/>
                <a:gd name="T16" fmla="*/ 816 w 1509"/>
                <a:gd name="T17" fmla="*/ 1611 h 1780"/>
                <a:gd name="T18" fmla="*/ 744 w 1509"/>
                <a:gd name="T19" fmla="*/ 1571 h 1780"/>
                <a:gd name="T20" fmla="*/ 692 w 1509"/>
                <a:gd name="T21" fmla="*/ 1483 h 1780"/>
                <a:gd name="T22" fmla="*/ 612 w 1509"/>
                <a:gd name="T23" fmla="*/ 1411 h 1780"/>
                <a:gd name="T24" fmla="*/ 476 w 1509"/>
                <a:gd name="T25" fmla="*/ 1299 h 1780"/>
                <a:gd name="T26" fmla="*/ 368 w 1509"/>
                <a:gd name="T27" fmla="*/ 1219 h 1780"/>
                <a:gd name="T28" fmla="*/ 348 w 1509"/>
                <a:gd name="T29" fmla="*/ 1179 h 1780"/>
                <a:gd name="T30" fmla="*/ 244 w 1509"/>
                <a:gd name="T31" fmla="*/ 1031 h 1780"/>
                <a:gd name="T32" fmla="*/ 140 w 1509"/>
                <a:gd name="T33" fmla="*/ 883 h 1780"/>
                <a:gd name="T34" fmla="*/ 68 w 1509"/>
                <a:gd name="T35" fmla="*/ 726 h 1780"/>
                <a:gd name="T36" fmla="*/ 48 w 1509"/>
                <a:gd name="T37" fmla="*/ 686 h 1780"/>
                <a:gd name="T38" fmla="*/ 48 w 1509"/>
                <a:gd name="T39" fmla="*/ 634 h 1780"/>
                <a:gd name="T40" fmla="*/ 28 w 1509"/>
                <a:gd name="T41" fmla="*/ 606 h 1780"/>
                <a:gd name="T42" fmla="*/ 0 w 1509"/>
                <a:gd name="T43" fmla="*/ 506 h 1780"/>
                <a:gd name="T44" fmla="*/ 16 w 1509"/>
                <a:gd name="T45" fmla="*/ 390 h 1780"/>
                <a:gd name="T46" fmla="*/ 108 w 1509"/>
                <a:gd name="T47" fmla="*/ 350 h 1780"/>
                <a:gd name="T48" fmla="*/ 196 w 1509"/>
                <a:gd name="T49" fmla="*/ 366 h 1780"/>
                <a:gd name="T50" fmla="*/ 188 w 1509"/>
                <a:gd name="T51" fmla="*/ 298 h 1780"/>
                <a:gd name="T52" fmla="*/ 236 w 1509"/>
                <a:gd name="T53" fmla="*/ 266 h 1780"/>
                <a:gd name="T54" fmla="*/ 336 w 1509"/>
                <a:gd name="T55" fmla="*/ 290 h 1780"/>
                <a:gd name="T56" fmla="*/ 360 w 1509"/>
                <a:gd name="T57" fmla="*/ 142 h 1780"/>
                <a:gd name="T58" fmla="*/ 361 w 1509"/>
                <a:gd name="T59" fmla="*/ 5 h 1780"/>
                <a:gd name="T60" fmla="*/ 419 w 1509"/>
                <a:gd name="T61" fmla="*/ 32 h 1780"/>
                <a:gd name="T62" fmla="*/ 476 w 1509"/>
                <a:gd name="T63" fmla="*/ 146 h 1780"/>
                <a:gd name="T64" fmla="*/ 518 w 1509"/>
                <a:gd name="T65" fmla="*/ 172 h 1780"/>
                <a:gd name="T66" fmla="*/ 622 w 1509"/>
                <a:gd name="T67" fmla="*/ 324 h 1780"/>
                <a:gd name="T68" fmla="*/ 685 w 1509"/>
                <a:gd name="T69" fmla="*/ 381 h 1780"/>
                <a:gd name="T70" fmla="*/ 737 w 1509"/>
                <a:gd name="T71" fmla="*/ 553 h 1780"/>
                <a:gd name="T72" fmla="*/ 841 w 1509"/>
                <a:gd name="T73" fmla="*/ 564 h 1780"/>
                <a:gd name="T74" fmla="*/ 893 w 1509"/>
                <a:gd name="T75" fmla="*/ 585 h 1780"/>
                <a:gd name="T76" fmla="*/ 945 w 1509"/>
                <a:gd name="T77" fmla="*/ 616 h 1780"/>
                <a:gd name="T78" fmla="*/ 977 w 1509"/>
                <a:gd name="T79" fmla="*/ 610 h 1780"/>
                <a:gd name="T80" fmla="*/ 1008 w 1509"/>
                <a:gd name="T81" fmla="*/ 704 h 1780"/>
                <a:gd name="T82" fmla="*/ 1050 w 1509"/>
                <a:gd name="T83" fmla="*/ 809 h 1780"/>
                <a:gd name="T84" fmla="*/ 1123 w 1509"/>
                <a:gd name="T85" fmla="*/ 856 h 1780"/>
                <a:gd name="T86" fmla="*/ 1232 w 1509"/>
                <a:gd name="T87" fmla="*/ 850 h 1780"/>
                <a:gd name="T88" fmla="*/ 1321 w 1509"/>
                <a:gd name="T89" fmla="*/ 762 h 1780"/>
                <a:gd name="T90" fmla="*/ 1420 w 1509"/>
                <a:gd name="T91" fmla="*/ 882 h 1780"/>
                <a:gd name="T92" fmla="*/ 1430 w 1509"/>
                <a:gd name="T93" fmla="*/ 960 h 1780"/>
                <a:gd name="T94" fmla="*/ 1456 w 1509"/>
                <a:gd name="T95" fmla="*/ 1054 h 1780"/>
                <a:gd name="T96" fmla="*/ 1399 w 1509"/>
                <a:gd name="T97" fmla="*/ 1356 h 1780"/>
                <a:gd name="T98" fmla="*/ 1442 w 1509"/>
                <a:gd name="T99" fmla="*/ 1446 h 1780"/>
                <a:gd name="T100" fmla="*/ 1483 w 1509"/>
                <a:gd name="T101" fmla="*/ 1476 h 1780"/>
                <a:gd name="T102" fmla="*/ 1481 w 1509"/>
                <a:gd name="T103" fmla="*/ 15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9" h="1780">
                  <a:moveTo>
                    <a:pt x="1509" y="1565"/>
                  </a:moveTo>
                  <a:cubicBezTo>
                    <a:pt x="1507" y="1567"/>
                    <a:pt x="1507" y="1567"/>
                    <a:pt x="1507" y="1567"/>
                  </a:cubicBezTo>
                  <a:cubicBezTo>
                    <a:pt x="1436" y="1674"/>
                    <a:pt x="1436" y="1674"/>
                    <a:pt x="1436" y="1674"/>
                  </a:cubicBezTo>
                  <a:cubicBezTo>
                    <a:pt x="1378" y="1680"/>
                    <a:pt x="1378" y="1680"/>
                    <a:pt x="1378" y="1680"/>
                  </a:cubicBezTo>
                  <a:cubicBezTo>
                    <a:pt x="1321" y="1654"/>
                    <a:pt x="1321" y="1654"/>
                    <a:pt x="1321" y="1654"/>
                  </a:cubicBezTo>
                  <a:cubicBezTo>
                    <a:pt x="1321" y="1654"/>
                    <a:pt x="1269" y="1716"/>
                    <a:pt x="1264" y="1721"/>
                  </a:cubicBezTo>
                  <a:cubicBezTo>
                    <a:pt x="1258" y="1727"/>
                    <a:pt x="1175" y="1727"/>
                    <a:pt x="1175" y="1727"/>
                  </a:cubicBezTo>
                  <a:cubicBezTo>
                    <a:pt x="1138" y="1701"/>
                    <a:pt x="1138" y="1701"/>
                    <a:pt x="1138" y="1701"/>
                  </a:cubicBezTo>
                  <a:cubicBezTo>
                    <a:pt x="1076" y="1737"/>
                    <a:pt x="1076" y="1737"/>
                    <a:pt x="1076" y="1737"/>
                  </a:cubicBezTo>
                  <a:cubicBezTo>
                    <a:pt x="1013" y="1737"/>
                    <a:pt x="1013" y="1737"/>
                    <a:pt x="1013" y="1737"/>
                  </a:cubicBezTo>
                  <a:cubicBezTo>
                    <a:pt x="966" y="1753"/>
                    <a:pt x="966" y="1753"/>
                    <a:pt x="966" y="1753"/>
                  </a:cubicBezTo>
                  <a:cubicBezTo>
                    <a:pt x="924" y="1747"/>
                    <a:pt x="924" y="1747"/>
                    <a:pt x="924" y="1747"/>
                  </a:cubicBezTo>
                  <a:cubicBezTo>
                    <a:pt x="872" y="1780"/>
                    <a:pt x="872" y="1780"/>
                    <a:pt x="872" y="1780"/>
                  </a:cubicBezTo>
                  <a:cubicBezTo>
                    <a:pt x="872" y="1759"/>
                    <a:pt x="872" y="1759"/>
                    <a:pt x="872" y="1759"/>
                  </a:cubicBezTo>
                  <a:cubicBezTo>
                    <a:pt x="828" y="1723"/>
                    <a:pt x="828" y="1723"/>
                    <a:pt x="828" y="1723"/>
                  </a:cubicBezTo>
                  <a:cubicBezTo>
                    <a:pt x="832" y="1667"/>
                    <a:pt x="832" y="1667"/>
                    <a:pt x="832" y="1667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16" y="1611"/>
                    <a:pt x="816" y="1611"/>
                    <a:pt x="816" y="1611"/>
                  </a:cubicBezTo>
                  <a:cubicBezTo>
                    <a:pt x="792" y="1611"/>
                    <a:pt x="792" y="1611"/>
                    <a:pt x="792" y="1611"/>
                  </a:cubicBezTo>
                  <a:cubicBezTo>
                    <a:pt x="792" y="1611"/>
                    <a:pt x="784" y="1579"/>
                    <a:pt x="744" y="1571"/>
                  </a:cubicBezTo>
                  <a:cubicBezTo>
                    <a:pt x="740" y="1559"/>
                    <a:pt x="724" y="1495"/>
                    <a:pt x="724" y="1495"/>
                  </a:cubicBezTo>
                  <a:cubicBezTo>
                    <a:pt x="692" y="1483"/>
                    <a:pt x="692" y="1483"/>
                    <a:pt x="692" y="1483"/>
                  </a:cubicBezTo>
                  <a:cubicBezTo>
                    <a:pt x="692" y="1431"/>
                    <a:pt x="692" y="1431"/>
                    <a:pt x="692" y="1431"/>
                  </a:cubicBezTo>
                  <a:cubicBezTo>
                    <a:pt x="612" y="1411"/>
                    <a:pt x="612" y="1411"/>
                    <a:pt x="612" y="1411"/>
                  </a:cubicBezTo>
                  <a:cubicBezTo>
                    <a:pt x="612" y="1383"/>
                    <a:pt x="612" y="1383"/>
                    <a:pt x="612" y="1383"/>
                  </a:cubicBezTo>
                  <a:cubicBezTo>
                    <a:pt x="476" y="1299"/>
                    <a:pt x="476" y="1299"/>
                    <a:pt x="476" y="1299"/>
                  </a:cubicBezTo>
                  <a:cubicBezTo>
                    <a:pt x="468" y="1275"/>
                    <a:pt x="468" y="1275"/>
                    <a:pt x="468" y="1275"/>
                  </a:cubicBezTo>
                  <a:cubicBezTo>
                    <a:pt x="368" y="1219"/>
                    <a:pt x="368" y="1219"/>
                    <a:pt x="368" y="1219"/>
                  </a:cubicBezTo>
                  <a:cubicBezTo>
                    <a:pt x="368" y="1175"/>
                    <a:pt x="368" y="1175"/>
                    <a:pt x="368" y="1175"/>
                  </a:cubicBezTo>
                  <a:cubicBezTo>
                    <a:pt x="348" y="1179"/>
                    <a:pt x="348" y="1179"/>
                    <a:pt x="348" y="1179"/>
                  </a:cubicBezTo>
                  <a:cubicBezTo>
                    <a:pt x="280" y="1023"/>
                    <a:pt x="280" y="1023"/>
                    <a:pt x="280" y="1023"/>
                  </a:cubicBezTo>
                  <a:cubicBezTo>
                    <a:pt x="244" y="1031"/>
                    <a:pt x="244" y="1031"/>
                    <a:pt x="244" y="1031"/>
                  </a:cubicBezTo>
                  <a:cubicBezTo>
                    <a:pt x="244" y="983"/>
                    <a:pt x="244" y="983"/>
                    <a:pt x="244" y="983"/>
                  </a:cubicBezTo>
                  <a:cubicBezTo>
                    <a:pt x="244" y="983"/>
                    <a:pt x="228" y="947"/>
                    <a:pt x="140" y="883"/>
                  </a:cubicBezTo>
                  <a:cubicBezTo>
                    <a:pt x="104" y="851"/>
                    <a:pt x="60" y="754"/>
                    <a:pt x="60" y="754"/>
                  </a:cubicBezTo>
                  <a:cubicBezTo>
                    <a:pt x="68" y="726"/>
                    <a:pt x="68" y="726"/>
                    <a:pt x="68" y="726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48" y="686"/>
                    <a:pt x="48" y="686"/>
                    <a:pt x="48" y="686"/>
                  </a:cubicBezTo>
                  <a:cubicBezTo>
                    <a:pt x="60" y="670"/>
                    <a:pt x="60" y="670"/>
                    <a:pt x="60" y="670"/>
                  </a:cubicBezTo>
                  <a:cubicBezTo>
                    <a:pt x="48" y="634"/>
                    <a:pt x="48" y="634"/>
                    <a:pt x="48" y="634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48" y="566"/>
                    <a:pt x="48" y="566"/>
                    <a:pt x="48" y="56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8" y="434"/>
                    <a:pt x="28" y="434"/>
                    <a:pt x="28" y="43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2" y="390"/>
                    <a:pt x="96" y="362"/>
                    <a:pt x="108" y="350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2"/>
                    <a:pt x="168" y="326"/>
                    <a:pt x="196" y="366"/>
                  </a:cubicBezTo>
                  <a:cubicBezTo>
                    <a:pt x="210" y="357"/>
                    <a:pt x="215" y="355"/>
                    <a:pt x="216" y="354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60" y="266"/>
                    <a:pt x="360" y="266"/>
                    <a:pt x="360" y="266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61" y="5"/>
                    <a:pt x="361" y="5"/>
                    <a:pt x="361" y="5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6" y="146"/>
                    <a:pt x="505" y="161"/>
                    <a:pt x="514" y="169"/>
                  </a:cubicBezTo>
                  <a:cubicBezTo>
                    <a:pt x="516" y="170"/>
                    <a:pt x="518" y="171"/>
                    <a:pt x="518" y="172"/>
                  </a:cubicBezTo>
                  <a:cubicBezTo>
                    <a:pt x="518" y="214"/>
                    <a:pt x="518" y="214"/>
                    <a:pt x="518" y="214"/>
                  </a:cubicBezTo>
                  <a:cubicBezTo>
                    <a:pt x="622" y="324"/>
                    <a:pt x="622" y="324"/>
                    <a:pt x="622" y="324"/>
                  </a:cubicBezTo>
                  <a:cubicBezTo>
                    <a:pt x="632" y="365"/>
                    <a:pt x="632" y="365"/>
                    <a:pt x="632" y="365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732" y="470"/>
                    <a:pt x="732" y="470"/>
                    <a:pt x="732" y="470"/>
                  </a:cubicBezTo>
                  <a:cubicBezTo>
                    <a:pt x="737" y="553"/>
                    <a:pt x="737" y="553"/>
                    <a:pt x="737" y="553"/>
                  </a:cubicBezTo>
                  <a:cubicBezTo>
                    <a:pt x="789" y="574"/>
                    <a:pt x="789" y="574"/>
                    <a:pt x="789" y="574"/>
                  </a:cubicBezTo>
                  <a:cubicBezTo>
                    <a:pt x="841" y="564"/>
                    <a:pt x="841" y="564"/>
                    <a:pt x="841" y="564"/>
                  </a:cubicBezTo>
                  <a:cubicBezTo>
                    <a:pt x="867" y="590"/>
                    <a:pt x="867" y="590"/>
                    <a:pt x="867" y="590"/>
                  </a:cubicBezTo>
                  <a:cubicBezTo>
                    <a:pt x="893" y="585"/>
                    <a:pt x="893" y="585"/>
                    <a:pt x="893" y="585"/>
                  </a:cubicBezTo>
                  <a:cubicBezTo>
                    <a:pt x="898" y="584"/>
                    <a:pt x="898" y="584"/>
                    <a:pt x="898" y="584"/>
                  </a:cubicBezTo>
                  <a:cubicBezTo>
                    <a:pt x="945" y="616"/>
                    <a:pt x="945" y="616"/>
                    <a:pt x="945" y="616"/>
                  </a:cubicBezTo>
                  <a:cubicBezTo>
                    <a:pt x="976" y="611"/>
                    <a:pt x="976" y="611"/>
                    <a:pt x="976" y="611"/>
                  </a:cubicBezTo>
                  <a:cubicBezTo>
                    <a:pt x="977" y="610"/>
                    <a:pt x="977" y="610"/>
                    <a:pt x="977" y="610"/>
                  </a:cubicBezTo>
                  <a:cubicBezTo>
                    <a:pt x="1003" y="631"/>
                    <a:pt x="1003" y="631"/>
                    <a:pt x="1003" y="631"/>
                  </a:cubicBezTo>
                  <a:cubicBezTo>
                    <a:pt x="1008" y="704"/>
                    <a:pt x="1008" y="704"/>
                    <a:pt x="1008" y="704"/>
                  </a:cubicBezTo>
                  <a:cubicBezTo>
                    <a:pt x="982" y="746"/>
                    <a:pt x="982" y="746"/>
                    <a:pt x="982" y="746"/>
                  </a:cubicBezTo>
                  <a:cubicBezTo>
                    <a:pt x="1050" y="809"/>
                    <a:pt x="1050" y="809"/>
                    <a:pt x="1050" y="809"/>
                  </a:cubicBezTo>
                  <a:cubicBezTo>
                    <a:pt x="1097" y="809"/>
                    <a:pt x="1097" y="809"/>
                    <a:pt x="1097" y="809"/>
                  </a:cubicBezTo>
                  <a:cubicBezTo>
                    <a:pt x="1123" y="856"/>
                    <a:pt x="1123" y="856"/>
                    <a:pt x="1123" y="856"/>
                  </a:cubicBezTo>
                  <a:cubicBezTo>
                    <a:pt x="1180" y="876"/>
                    <a:pt x="1180" y="876"/>
                    <a:pt x="1180" y="876"/>
                  </a:cubicBezTo>
                  <a:cubicBezTo>
                    <a:pt x="1232" y="850"/>
                    <a:pt x="1232" y="850"/>
                    <a:pt x="1232" y="850"/>
                  </a:cubicBezTo>
                  <a:cubicBezTo>
                    <a:pt x="1243" y="798"/>
                    <a:pt x="1243" y="798"/>
                    <a:pt x="1243" y="798"/>
                  </a:cubicBezTo>
                  <a:cubicBezTo>
                    <a:pt x="1321" y="762"/>
                    <a:pt x="1321" y="762"/>
                    <a:pt x="1321" y="762"/>
                  </a:cubicBezTo>
                  <a:cubicBezTo>
                    <a:pt x="1357" y="850"/>
                    <a:pt x="1357" y="850"/>
                    <a:pt x="1357" y="850"/>
                  </a:cubicBezTo>
                  <a:cubicBezTo>
                    <a:pt x="1420" y="882"/>
                    <a:pt x="1420" y="882"/>
                    <a:pt x="1420" y="882"/>
                  </a:cubicBezTo>
                  <a:cubicBezTo>
                    <a:pt x="1456" y="939"/>
                    <a:pt x="1456" y="939"/>
                    <a:pt x="1456" y="939"/>
                  </a:cubicBezTo>
                  <a:cubicBezTo>
                    <a:pt x="1430" y="960"/>
                    <a:pt x="1430" y="960"/>
                    <a:pt x="1430" y="960"/>
                  </a:cubicBezTo>
                  <a:cubicBezTo>
                    <a:pt x="1425" y="1017"/>
                    <a:pt x="1425" y="1017"/>
                    <a:pt x="1425" y="1017"/>
                  </a:cubicBezTo>
                  <a:cubicBezTo>
                    <a:pt x="1456" y="1054"/>
                    <a:pt x="1456" y="1054"/>
                    <a:pt x="1456" y="1054"/>
                  </a:cubicBezTo>
                  <a:cubicBezTo>
                    <a:pt x="1456" y="1054"/>
                    <a:pt x="1456" y="1309"/>
                    <a:pt x="1451" y="1309"/>
                  </a:cubicBezTo>
                  <a:cubicBezTo>
                    <a:pt x="1446" y="1309"/>
                    <a:pt x="1399" y="1356"/>
                    <a:pt x="1399" y="1356"/>
                  </a:cubicBezTo>
                  <a:cubicBezTo>
                    <a:pt x="1420" y="1429"/>
                    <a:pt x="1420" y="1429"/>
                    <a:pt x="1420" y="1429"/>
                  </a:cubicBezTo>
                  <a:cubicBezTo>
                    <a:pt x="1442" y="1446"/>
                    <a:pt x="1442" y="1446"/>
                    <a:pt x="1442" y="1446"/>
                  </a:cubicBezTo>
                  <a:cubicBezTo>
                    <a:pt x="1468" y="1465"/>
                    <a:pt x="1468" y="1465"/>
                    <a:pt x="1468" y="1465"/>
                  </a:cubicBezTo>
                  <a:cubicBezTo>
                    <a:pt x="1483" y="1476"/>
                    <a:pt x="1483" y="1476"/>
                    <a:pt x="1483" y="1476"/>
                  </a:cubicBezTo>
                  <a:cubicBezTo>
                    <a:pt x="1467" y="1508"/>
                    <a:pt x="1467" y="1508"/>
                    <a:pt x="1467" y="1508"/>
                  </a:cubicBezTo>
                  <a:cubicBezTo>
                    <a:pt x="1481" y="1527"/>
                    <a:pt x="1481" y="1527"/>
                    <a:pt x="1481" y="1527"/>
                  </a:cubicBezTo>
                  <a:lnTo>
                    <a:pt x="1509" y="156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สระแก้ว">
              <a:extLst>
                <a:ext uri="{FF2B5EF4-FFF2-40B4-BE49-F238E27FC236}">
                  <a16:creationId xmlns:a16="http://schemas.microsoft.com/office/drawing/2014/main" id="{14EEA206-6A21-4EC1-846C-2A4FB4FA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616" y="3367240"/>
              <a:ext cx="385889" cy="341996"/>
            </a:xfrm>
            <a:custGeom>
              <a:avLst/>
              <a:gdLst>
                <a:gd name="T0" fmla="*/ 915 w 943"/>
                <a:gd name="T1" fmla="*/ 147 h 840"/>
                <a:gd name="T2" fmla="*/ 875 w 943"/>
                <a:gd name="T3" fmla="*/ 159 h 840"/>
                <a:gd name="T4" fmla="*/ 795 w 943"/>
                <a:gd name="T5" fmla="*/ 239 h 840"/>
                <a:gd name="T6" fmla="*/ 791 w 943"/>
                <a:gd name="T7" fmla="*/ 291 h 840"/>
                <a:gd name="T8" fmla="*/ 751 w 943"/>
                <a:gd name="T9" fmla="*/ 343 h 840"/>
                <a:gd name="T10" fmla="*/ 751 w 943"/>
                <a:gd name="T11" fmla="*/ 375 h 840"/>
                <a:gd name="T12" fmla="*/ 639 w 943"/>
                <a:gd name="T13" fmla="*/ 411 h 840"/>
                <a:gd name="T14" fmla="*/ 599 w 943"/>
                <a:gd name="T15" fmla="*/ 471 h 840"/>
                <a:gd name="T16" fmla="*/ 651 w 943"/>
                <a:gd name="T17" fmla="*/ 515 h 840"/>
                <a:gd name="T18" fmla="*/ 619 w 943"/>
                <a:gd name="T19" fmla="*/ 527 h 840"/>
                <a:gd name="T20" fmla="*/ 599 w 943"/>
                <a:gd name="T21" fmla="*/ 547 h 840"/>
                <a:gd name="T22" fmla="*/ 559 w 943"/>
                <a:gd name="T23" fmla="*/ 559 h 840"/>
                <a:gd name="T24" fmla="*/ 471 w 943"/>
                <a:gd name="T25" fmla="*/ 555 h 840"/>
                <a:gd name="T26" fmla="*/ 431 w 943"/>
                <a:gd name="T27" fmla="*/ 535 h 840"/>
                <a:gd name="T28" fmla="*/ 399 w 943"/>
                <a:gd name="T29" fmla="*/ 579 h 840"/>
                <a:gd name="T30" fmla="*/ 427 w 943"/>
                <a:gd name="T31" fmla="*/ 603 h 840"/>
                <a:gd name="T32" fmla="*/ 415 w 943"/>
                <a:gd name="T33" fmla="*/ 807 h 840"/>
                <a:gd name="T34" fmla="*/ 415 w 943"/>
                <a:gd name="T35" fmla="*/ 808 h 840"/>
                <a:gd name="T36" fmla="*/ 371 w 943"/>
                <a:gd name="T37" fmla="*/ 804 h 840"/>
                <a:gd name="T38" fmla="*/ 334 w 943"/>
                <a:gd name="T39" fmla="*/ 840 h 840"/>
                <a:gd name="T40" fmla="*/ 287 w 943"/>
                <a:gd name="T41" fmla="*/ 835 h 840"/>
                <a:gd name="T42" fmla="*/ 266 w 943"/>
                <a:gd name="T43" fmla="*/ 783 h 840"/>
                <a:gd name="T44" fmla="*/ 219 w 943"/>
                <a:gd name="T45" fmla="*/ 772 h 840"/>
                <a:gd name="T46" fmla="*/ 188 w 943"/>
                <a:gd name="T47" fmla="*/ 830 h 840"/>
                <a:gd name="T48" fmla="*/ 131 w 943"/>
                <a:gd name="T49" fmla="*/ 840 h 840"/>
                <a:gd name="T50" fmla="*/ 115 w 943"/>
                <a:gd name="T51" fmla="*/ 814 h 840"/>
                <a:gd name="T52" fmla="*/ 94 w 943"/>
                <a:gd name="T53" fmla="*/ 777 h 840"/>
                <a:gd name="T54" fmla="*/ 94 w 943"/>
                <a:gd name="T55" fmla="*/ 715 h 840"/>
                <a:gd name="T56" fmla="*/ 68 w 943"/>
                <a:gd name="T57" fmla="*/ 694 h 840"/>
                <a:gd name="T58" fmla="*/ 52 w 943"/>
                <a:gd name="T59" fmla="*/ 647 h 840"/>
                <a:gd name="T60" fmla="*/ 16 w 943"/>
                <a:gd name="T61" fmla="*/ 647 h 840"/>
                <a:gd name="T62" fmla="*/ 3 w 943"/>
                <a:gd name="T63" fmla="*/ 605 h 840"/>
                <a:gd name="T64" fmla="*/ 0 w 943"/>
                <a:gd name="T65" fmla="*/ 595 h 840"/>
                <a:gd name="T66" fmla="*/ 24 w 943"/>
                <a:gd name="T67" fmla="*/ 555 h 840"/>
                <a:gd name="T68" fmla="*/ 63 w 943"/>
                <a:gd name="T69" fmla="*/ 491 h 840"/>
                <a:gd name="T70" fmla="*/ 68 w 943"/>
                <a:gd name="T71" fmla="*/ 360 h 840"/>
                <a:gd name="T72" fmla="*/ 37 w 943"/>
                <a:gd name="T73" fmla="*/ 298 h 840"/>
                <a:gd name="T74" fmla="*/ 26 w 943"/>
                <a:gd name="T75" fmla="*/ 230 h 840"/>
                <a:gd name="T76" fmla="*/ 68 w 943"/>
                <a:gd name="T77" fmla="*/ 209 h 840"/>
                <a:gd name="T78" fmla="*/ 42 w 943"/>
                <a:gd name="T79" fmla="*/ 136 h 840"/>
                <a:gd name="T80" fmla="*/ 167 w 943"/>
                <a:gd name="T81" fmla="*/ 136 h 840"/>
                <a:gd name="T82" fmla="*/ 167 w 943"/>
                <a:gd name="T83" fmla="*/ 73 h 840"/>
                <a:gd name="T84" fmla="*/ 199 w 943"/>
                <a:gd name="T85" fmla="*/ 36 h 840"/>
                <a:gd name="T86" fmla="*/ 225 w 943"/>
                <a:gd name="T87" fmla="*/ 52 h 840"/>
                <a:gd name="T88" fmla="*/ 286 w 943"/>
                <a:gd name="T89" fmla="*/ 16 h 840"/>
                <a:gd name="T90" fmla="*/ 287 w 943"/>
                <a:gd name="T91" fmla="*/ 16 h 840"/>
                <a:gd name="T92" fmla="*/ 371 w 943"/>
                <a:gd name="T93" fmla="*/ 52 h 840"/>
                <a:gd name="T94" fmla="*/ 499 w 943"/>
                <a:gd name="T95" fmla="*/ 19 h 840"/>
                <a:gd name="T96" fmla="*/ 517 w 943"/>
                <a:gd name="T97" fmla="*/ 37 h 840"/>
                <a:gd name="T98" fmla="*/ 590 w 943"/>
                <a:gd name="T99" fmla="*/ 37 h 840"/>
                <a:gd name="T100" fmla="*/ 642 w 943"/>
                <a:gd name="T101" fmla="*/ 6 h 840"/>
                <a:gd name="T102" fmla="*/ 689 w 943"/>
                <a:gd name="T103" fmla="*/ 11 h 840"/>
                <a:gd name="T104" fmla="*/ 720 w 943"/>
                <a:gd name="T105" fmla="*/ 37 h 840"/>
                <a:gd name="T106" fmla="*/ 772 w 943"/>
                <a:gd name="T107" fmla="*/ 37 h 840"/>
                <a:gd name="T108" fmla="*/ 803 w 943"/>
                <a:gd name="T109" fmla="*/ 11 h 840"/>
                <a:gd name="T110" fmla="*/ 866 w 943"/>
                <a:gd name="T111" fmla="*/ 11 h 840"/>
                <a:gd name="T112" fmla="*/ 932 w 943"/>
                <a:gd name="T113" fmla="*/ 0 h 840"/>
                <a:gd name="T114" fmla="*/ 931 w 943"/>
                <a:gd name="T115" fmla="*/ 3 h 840"/>
                <a:gd name="T116" fmla="*/ 943 w 943"/>
                <a:gd name="T117" fmla="*/ 35 h 840"/>
                <a:gd name="T118" fmla="*/ 907 w 943"/>
                <a:gd name="T119" fmla="*/ 75 h 840"/>
                <a:gd name="T120" fmla="*/ 915 w 943"/>
                <a:gd name="T121" fmla="*/ 147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840">
                  <a:moveTo>
                    <a:pt x="915" y="147"/>
                  </a:moveTo>
                  <a:cubicBezTo>
                    <a:pt x="875" y="159"/>
                    <a:pt x="875" y="159"/>
                    <a:pt x="875" y="159"/>
                  </a:cubicBezTo>
                  <a:cubicBezTo>
                    <a:pt x="875" y="159"/>
                    <a:pt x="795" y="235"/>
                    <a:pt x="795" y="239"/>
                  </a:cubicBezTo>
                  <a:cubicBezTo>
                    <a:pt x="795" y="243"/>
                    <a:pt x="791" y="291"/>
                    <a:pt x="791" y="291"/>
                  </a:cubicBezTo>
                  <a:cubicBezTo>
                    <a:pt x="751" y="343"/>
                    <a:pt x="751" y="343"/>
                    <a:pt x="751" y="343"/>
                  </a:cubicBezTo>
                  <a:cubicBezTo>
                    <a:pt x="751" y="375"/>
                    <a:pt x="751" y="375"/>
                    <a:pt x="751" y="375"/>
                  </a:cubicBezTo>
                  <a:cubicBezTo>
                    <a:pt x="639" y="411"/>
                    <a:pt x="639" y="411"/>
                    <a:pt x="639" y="411"/>
                  </a:cubicBezTo>
                  <a:cubicBezTo>
                    <a:pt x="599" y="471"/>
                    <a:pt x="599" y="471"/>
                    <a:pt x="599" y="471"/>
                  </a:cubicBezTo>
                  <a:cubicBezTo>
                    <a:pt x="651" y="515"/>
                    <a:pt x="651" y="515"/>
                    <a:pt x="651" y="515"/>
                  </a:cubicBezTo>
                  <a:cubicBezTo>
                    <a:pt x="619" y="527"/>
                    <a:pt x="619" y="527"/>
                    <a:pt x="619" y="527"/>
                  </a:cubicBezTo>
                  <a:cubicBezTo>
                    <a:pt x="599" y="547"/>
                    <a:pt x="599" y="547"/>
                    <a:pt x="599" y="547"/>
                  </a:cubicBezTo>
                  <a:cubicBezTo>
                    <a:pt x="559" y="559"/>
                    <a:pt x="559" y="559"/>
                    <a:pt x="559" y="559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31" y="535"/>
                    <a:pt x="431" y="535"/>
                    <a:pt x="431" y="535"/>
                  </a:cubicBezTo>
                  <a:cubicBezTo>
                    <a:pt x="399" y="579"/>
                    <a:pt x="399" y="579"/>
                    <a:pt x="399" y="579"/>
                  </a:cubicBezTo>
                  <a:cubicBezTo>
                    <a:pt x="427" y="603"/>
                    <a:pt x="427" y="603"/>
                    <a:pt x="427" y="603"/>
                  </a:cubicBezTo>
                  <a:cubicBezTo>
                    <a:pt x="415" y="807"/>
                    <a:pt x="415" y="807"/>
                    <a:pt x="415" y="807"/>
                  </a:cubicBezTo>
                  <a:cubicBezTo>
                    <a:pt x="415" y="808"/>
                    <a:pt x="415" y="808"/>
                    <a:pt x="415" y="808"/>
                  </a:cubicBezTo>
                  <a:cubicBezTo>
                    <a:pt x="371" y="804"/>
                    <a:pt x="371" y="804"/>
                    <a:pt x="371" y="804"/>
                  </a:cubicBezTo>
                  <a:cubicBezTo>
                    <a:pt x="334" y="840"/>
                    <a:pt x="334" y="840"/>
                    <a:pt x="334" y="840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66" y="783"/>
                    <a:pt x="266" y="783"/>
                    <a:pt x="266" y="783"/>
                  </a:cubicBezTo>
                  <a:cubicBezTo>
                    <a:pt x="219" y="772"/>
                    <a:pt x="219" y="772"/>
                    <a:pt x="219" y="772"/>
                  </a:cubicBezTo>
                  <a:cubicBezTo>
                    <a:pt x="188" y="830"/>
                    <a:pt x="188" y="830"/>
                    <a:pt x="188" y="830"/>
                  </a:cubicBezTo>
                  <a:cubicBezTo>
                    <a:pt x="131" y="840"/>
                    <a:pt x="131" y="840"/>
                    <a:pt x="131" y="840"/>
                  </a:cubicBezTo>
                  <a:cubicBezTo>
                    <a:pt x="115" y="814"/>
                    <a:pt x="115" y="814"/>
                    <a:pt x="115" y="814"/>
                  </a:cubicBezTo>
                  <a:cubicBezTo>
                    <a:pt x="94" y="777"/>
                    <a:pt x="94" y="777"/>
                    <a:pt x="94" y="777"/>
                  </a:cubicBezTo>
                  <a:cubicBezTo>
                    <a:pt x="94" y="715"/>
                    <a:pt x="94" y="715"/>
                    <a:pt x="94" y="715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52" y="647"/>
                    <a:pt x="52" y="647"/>
                    <a:pt x="52" y="647"/>
                  </a:cubicBezTo>
                  <a:cubicBezTo>
                    <a:pt x="16" y="647"/>
                    <a:pt x="16" y="647"/>
                    <a:pt x="16" y="647"/>
                  </a:cubicBezTo>
                  <a:cubicBezTo>
                    <a:pt x="3" y="605"/>
                    <a:pt x="3" y="605"/>
                    <a:pt x="3" y="605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24" y="555"/>
                    <a:pt x="24" y="555"/>
                    <a:pt x="24" y="555"/>
                  </a:cubicBezTo>
                  <a:cubicBezTo>
                    <a:pt x="63" y="491"/>
                    <a:pt x="63" y="491"/>
                    <a:pt x="63" y="491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371" y="52"/>
                    <a:pt x="371" y="52"/>
                    <a:pt x="371" y="52"/>
                  </a:cubicBezTo>
                  <a:cubicBezTo>
                    <a:pt x="499" y="19"/>
                    <a:pt x="499" y="19"/>
                    <a:pt x="499" y="19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90" y="37"/>
                    <a:pt x="590" y="37"/>
                    <a:pt x="590" y="37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89" y="11"/>
                    <a:pt x="689" y="11"/>
                    <a:pt x="689" y="11"/>
                  </a:cubicBezTo>
                  <a:cubicBezTo>
                    <a:pt x="720" y="37"/>
                    <a:pt x="720" y="37"/>
                    <a:pt x="720" y="37"/>
                  </a:cubicBezTo>
                  <a:cubicBezTo>
                    <a:pt x="772" y="37"/>
                    <a:pt x="772" y="37"/>
                    <a:pt x="772" y="37"/>
                  </a:cubicBezTo>
                  <a:cubicBezTo>
                    <a:pt x="803" y="11"/>
                    <a:pt x="803" y="11"/>
                    <a:pt x="803" y="11"/>
                  </a:cubicBezTo>
                  <a:cubicBezTo>
                    <a:pt x="866" y="11"/>
                    <a:pt x="866" y="11"/>
                    <a:pt x="866" y="11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931" y="3"/>
                    <a:pt x="931" y="3"/>
                    <a:pt x="931" y="3"/>
                  </a:cubicBezTo>
                  <a:cubicBezTo>
                    <a:pt x="943" y="35"/>
                    <a:pt x="943" y="35"/>
                    <a:pt x="943" y="35"/>
                  </a:cubicBezTo>
                  <a:cubicBezTo>
                    <a:pt x="943" y="35"/>
                    <a:pt x="911" y="67"/>
                    <a:pt x="907" y="75"/>
                  </a:cubicBezTo>
                  <a:cubicBezTo>
                    <a:pt x="903" y="83"/>
                    <a:pt x="915" y="147"/>
                    <a:pt x="915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ระยอง">
              <a:extLst>
                <a:ext uri="{FF2B5EF4-FFF2-40B4-BE49-F238E27FC236}">
                  <a16:creationId xmlns:a16="http://schemas.microsoft.com/office/drawing/2014/main" id="{5C0A11DD-46F9-4896-8E31-2E005115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080" y="3743983"/>
              <a:ext cx="307247" cy="210319"/>
            </a:xfrm>
            <a:custGeom>
              <a:avLst/>
              <a:gdLst>
                <a:gd name="T0" fmla="*/ 168 w 168"/>
                <a:gd name="T1" fmla="*/ 67 h 115"/>
                <a:gd name="T2" fmla="*/ 162 w 168"/>
                <a:gd name="T3" fmla="*/ 88 h 115"/>
                <a:gd name="T4" fmla="*/ 159 w 168"/>
                <a:gd name="T5" fmla="*/ 96 h 115"/>
                <a:gd name="T6" fmla="*/ 153 w 168"/>
                <a:gd name="T7" fmla="*/ 92 h 115"/>
                <a:gd name="T8" fmla="*/ 144 w 168"/>
                <a:gd name="T9" fmla="*/ 93 h 115"/>
                <a:gd name="T10" fmla="*/ 133 w 168"/>
                <a:gd name="T11" fmla="*/ 104 h 115"/>
                <a:gd name="T12" fmla="*/ 118 w 168"/>
                <a:gd name="T13" fmla="*/ 104 h 115"/>
                <a:gd name="T14" fmla="*/ 116 w 168"/>
                <a:gd name="T15" fmla="*/ 109 h 115"/>
                <a:gd name="T16" fmla="*/ 106 w 168"/>
                <a:gd name="T17" fmla="*/ 109 h 115"/>
                <a:gd name="T18" fmla="*/ 105 w 168"/>
                <a:gd name="T19" fmla="*/ 106 h 115"/>
                <a:gd name="T20" fmla="*/ 94 w 168"/>
                <a:gd name="T21" fmla="*/ 106 h 115"/>
                <a:gd name="T22" fmla="*/ 91 w 168"/>
                <a:gd name="T23" fmla="*/ 115 h 115"/>
                <a:gd name="T24" fmla="*/ 84 w 168"/>
                <a:gd name="T25" fmla="*/ 114 h 115"/>
                <a:gd name="T26" fmla="*/ 76 w 168"/>
                <a:gd name="T27" fmla="*/ 107 h 115"/>
                <a:gd name="T28" fmla="*/ 63 w 168"/>
                <a:gd name="T29" fmla="*/ 103 h 115"/>
                <a:gd name="T30" fmla="*/ 57 w 168"/>
                <a:gd name="T31" fmla="*/ 101 h 115"/>
                <a:gd name="T32" fmla="*/ 29 w 168"/>
                <a:gd name="T33" fmla="*/ 100 h 115"/>
                <a:gd name="T34" fmla="*/ 24 w 168"/>
                <a:gd name="T35" fmla="*/ 97 h 115"/>
                <a:gd name="T36" fmla="*/ 16 w 168"/>
                <a:gd name="T37" fmla="*/ 99 h 115"/>
                <a:gd name="T38" fmla="*/ 15 w 168"/>
                <a:gd name="T39" fmla="*/ 101 h 115"/>
                <a:gd name="T40" fmla="*/ 2 w 168"/>
                <a:gd name="T41" fmla="*/ 103 h 115"/>
                <a:gd name="T42" fmla="*/ 0 w 168"/>
                <a:gd name="T43" fmla="*/ 94 h 115"/>
                <a:gd name="T44" fmla="*/ 9 w 168"/>
                <a:gd name="T45" fmla="*/ 81 h 115"/>
                <a:gd name="T46" fmla="*/ 7 w 168"/>
                <a:gd name="T47" fmla="*/ 73 h 115"/>
                <a:gd name="T48" fmla="*/ 16 w 168"/>
                <a:gd name="T49" fmla="*/ 67 h 115"/>
                <a:gd name="T50" fmla="*/ 24 w 168"/>
                <a:gd name="T51" fmla="*/ 45 h 115"/>
                <a:gd name="T52" fmla="*/ 21 w 168"/>
                <a:gd name="T53" fmla="*/ 34 h 115"/>
                <a:gd name="T54" fmla="*/ 22 w 168"/>
                <a:gd name="T55" fmla="*/ 26 h 115"/>
                <a:gd name="T56" fmla="*/ 31 w 168"/>
                <a:gd name="T57" fmla="*/ 30 h 115"/>
                <a:gd name="T58" fmla="*/ 39 w 168"/>
                <a:gd name="T59" fmla="*/ 23 h 115"/>
                <a:gd name="T60" fmla="*/ 42 w 168"/>
                <a:gd name="T61" fmla="*/ 16 h 115"/>
                <a:gd name="T62" fmla="*/ 58 w 168"/>
                <a:gd name="T63" fmla="*/ 19 h 115"/>
                <a:gd name="T64" fmla="*/ 71 w 168"/>
                <a:gd name="T65" fmla="*/ 16 h 115"/>
                <a:gd name="T66" fmla="*/ 81 w 168"/>
                <a:gd name="T67" fmla="*/ 28 h 115"/>
                <a:gd name="T68" fmla="*/ 111 w 168"/>
                <a:gd name="T69" fmla="*/ 21 h 115"/>
                <a:gd name="T70" fmla="*/ 120 w 168"/>
                <a:gd name="T71" fmla="*/ 6 h 115"/>
                <a:gd name="T72" fmla="*/ 130 w 168"/>
                <a:gd name="T73" fmla="*/ 0 h 115"/>
                <a:gd name="T74" fmla="*/ 142 w 168"/>
                <a:gd name="T75" fmla="*/ 2 h 115"/>
                <a:gd name="T76" fmla="*/ 140 w 168"/>
                <a:gd name="T77" fmla="*/ 6 h 115"/>
                <a:gd name="T78" fmla="*/ 142 w 168"/>
                <a:gd name="T79" fmla="*/ 25 h 115"/>
                <a:gd name="T80" fmla="*/ 153 w 168"/>
                <a:gd name="T81" fmla="*/ 29 h 115"/>
                <a:gd name="T82" fmla="*/ 148 w 168"/>
                <a:gd name="T83" fmla="*/ 40 h 115"/>
                <a:gd name="T84" fmla="*/ 153 w 168"/>
                <a:gd name="T85" fmla="*/ 47 h 115"/>
                <a:gd name="T86" fmla="*/ 161 w 168"/>
                <a:gd name="T87" fmla="*/ 47 h 115"/>
                <a:gd name="T88" fmla="*/ 168 w 168"/>
                <a:gd name="T89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15">
                  <a:moveTo>
                    <a:pt x="168" y="67"/>
                  </a:moveTo>
                  <a:lnTo>
                    <a:pt x="162" y="88"/>
                  </a:lnTo>
                  <a:lnTo>
                    <a:pt x="159" y="96"/>
                  </a:lnTo>
                  <a:lnTo>
                    <a:pt x="153" y="92"/>
                  </a:lnTo>
                  <a:lnTo>
                    <a:pt x="144" y="93"/>
                  </a:lnTo>
                  <a:lnTo>
                    <a:pt x="133" y="104"/>
                  </a:lnTo>
                  <a:lnTo>
                    <a:pt x="118" y="104"/>
                  </a:lnTo>
                  <a:lnTo>
                    <a:pt x="116" y="109"/>
                  </a:lnTo>
                  <a:lnTo>
                    <a:pt x="106" y="109"/>
                  </a:lnTo>
                  <a:lnTo>
                    <a:pt x="105" y="106"/>
                  </a:lnTo>
                  <a:lnTo>
                    <a:pt x="94" y="106"/>
                  </a:lnTo>
                  <a:lnTo>
                    <a:pt x="91" y="115"/>
                  </a:lnTo>
                  <a:lnTo>
                    <a:pt x="84" y="114"/>
                  </a:lnTo>
                  <a:lnTo>
                    <a:pt x="76" y="107"/>
                  </a:lnTo>
                  <a:lnTo>
                    <a:pt x="63" y="103"/>
                  </a:lnTo>
                  <a:lnTo>
                    <a:pt x="57" y="101"/>
                  </a:lnTo>
                  <a:lnTo>
                    <a:pt x="29" y="100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9" y="81"/>
                  </a:lnTo>
                  <a:lnTo>
                    <a:pt x="7" y="73"/>
                  </a:lnTo>
                  <a:lnTo>
                    <a:pt x="16" y="67"/>
                  </a:lnTo>
                  <a:lnTo>
                    <a:pt x="24" y="45"/>
                  </a:lnTo>
                  <a:lnTo>
                    <a:pt x="21" y="34"/>
                  </a:lnTo>
                  <a:lnTo>
                    <a:pt x="22" y="26"/>
                  </a:lnTo>
                  <a:lnTo>
                    <a:pt x="31" y="30"/>
                  </a:lnTo>
                  <a:lnTo>
                    <a:pt x="39" y="23"/>
                  </a:lnTo>
                  <a:lnTo>
                    <a:pt x="42" y="16"/>
                  </a:lnTo>
                  <a:lnTo>
                    <a:pt x="58" y="19"/>
                  </a:lnTo>
                  <a:lnTo>
                    <a:pt x="71" y="16"/>
                  </a:lnTo>
                  <a:lnTo>
                    <a:pt x="81" y="28"/>
                  </a:lnTo>
                  <a:lnTo>
                    <a:pt x="111" y="21"/>
                  </a:lnTo>
                  <a:lnTo>
                    <a:pt x="120" y="6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40" y="6"/>
                  </a:lnTo>
                  <a:lnTo>
                    <a:pt x="142" y="25"/>
                  </a:lnTo>
                  <a:lnTo>
                    <a:pt x="153" y="29"/>
                  </a:lnTo>
                  <a:lnTo>
                    <a:pt x="148" y="40"/>
                  </a:lnTo>
                  <a:lnTo>
                    <a:pt x="153" y="47"/>
                  </a:lnTo>
                  <a:lnTo>
                    <a:pt x="161" y="47"/>
                  </a:lnTo>
                  <a:lnTo>
                    <a:pt x="168" y="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ปราจีนบุรี">
              <a:extLst>
                <a:ext uri="{FF2B5EF4-FFF2-40B4-BE49-F238E27FC236}">
                  <a16:creationId xmlns:a16="http://schemas.microsoft.com/office/drawing/2014/main" id="{8CAF362E-B850-4238-A635-D8FD2302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945" y="3262995"/>
              <a:ext cx="352969" cy="329194"/>
            </a:xfrm>
            <a:custGeom>
              <a:avLst/>
              <a:gdLst>
                <a:gd name="T0" fmla="*/ 862 w 862"/>
                <a:gd name="T1" fmla="*/ 291 h 810"/>
                <a:gd name="T2" fmla="*/ 830 w 862"/>
                <a:gd name="T3" fmla="*/ 328 h 810"/>
                <a:gd name="T4" fmla="*/ 830 w 862"/>
                <a:gd name="T5" fmla="*/ 391 h 810"/>
                <a:gd name="T6" fmla="*/ 705 w 862"/>
                <a:gd name="T7" fmla="*/ 391 h 810"/>
                <a:gd name="T8" fmla="*/ 731 w 862"/>
                <a:gd name="T9" fmla="*/ 464 h 810"/>
                <a:gd name="T10" fmla="*/ 689 w 862"/>
                <a:gd name="T11" fmla="*/ 485 h 810"/>
                <a:gd name="T12" fmla="*/ 700 w 862"/>
                <a:gd name="T13" fmla="*/ 553 h 810"/>
                <a:gd name="T14" fmla="*/ 731 w 862"/>
                <a:gd name="T15" fmla="*/ 615 h 810"/>
                <a:gd name="T16" fmla="*/ 726 w 862"/>
                <a:gd name="T17" fmla="*/ 746 h 810"/>
                <a:gd name="T18" fmla="*/ 687 w 862"/>
                <a:gd name="T19" fmla="*/ 810 h 810"/>
                <a:gd name="T20" fmla="*/ 663 w 862"/>
                <a:gd name="T21" fmla="*/ 766 h 810"/>
                <a:gd name="T22" fmla="*/ 632 w 862"/>
                <a:gd name="T23" fmla="*/ 756 h 810"/>
                <a:gd name="T24" fmla="*/ 622 w 862"/>
                <a:gd name="T25" fmla="*/ 730 h 810"/>
                <a:gd name="T26" fmla="*/ 632 w 862"/>
                <a:gd name="T27" fmla="*/ 714 h 810"/>
                <a:gd name="T28" fmla="*/ 632 w 862"/>
                <a:gd name="T29" fmla="*/ 688 h 810"/>
                <a:gd name="T30" fmla="*/ 601 w 862"/>
                <a:gd name="T31" fmla="*/ 688 h 810"/>
                <a:gd name="T32" fmla="*/ 590 w 862"/>
                <a:gd name="T33" fmla="*/ 657 h 810"/>
                <a:gd name="T34" fmla="*/ 549 w 862"/>
                <a:gd name="T35" fmla="*/ 626 h 810"/>
                <a:gd name="T36" fmla="*/ 486 w 862"/>
                <a:gd name="T37" fmla="*/ 646 h 810"/>
                <a:gd name="T38" fmla="*/ 429 w 862"/>
                <a:gd name="T39" fmla="*/ 657 h 810"/>
                <a:gd name="T40" fmla="*/ 387 w 862"/>
                <a:gd name="T41" fmla="*/ 615 h 810"/>
                <a:gd name="T42" fmla="*/ 350 w 862"/>
                <a:gd name="T43" fmla="*/ 615 h 810"/>
                <a:gd name="T44" fmla="*/ 309 w 862"/>
                <a:gd name="T45" fmla="*/ 579 h 810"/>
                <a:gd name="T46" fmla="*/ 225 w 862"/>
                <a:gd name="T47" fmla="*/ 553 h 810"/>
                <a:gd name="T48" fmla="*/ 204 w 862"/>
                <a:gd name="T49" fmla="*/ 532 h 810"/>
                <a:gd name="T50" fmla="*/ 105 w 862"/>
                <a:gd name="T51" fmla="*/ 537 h 810"/>
                <a:gd name="T52" fmla="*/ 74 w 862"/>
                <a:gd name="T53" fmla="*/ 516 h 810"/>
                <a:gd name="T54" fmla="*/ 27 w 862"/>
                <a:gd name="T55" fmla="*/ 542 h 810"/>
                <a:gd name="T56" fmla="*/ 22 w 862"/>
                <a:gd name="T57" fmla="*/ 500 h 810"/>
                <a:gd name="T58" fmla="*/ 32 w 862"/>
                <a:gd name="T59" fmla="*/ 474 h 810"/>
                <a:gd name="T60" fmla="*/ 6 w 862"/>
                <a:gd name="T61" fmla="*/ 443 h 810"/>
                <a:gd name="T62" fmla="*/ 0 w 862"/>
                <a:gd name="T63" fmla="*/ 443 h 810"/>
                <a:gd name="T64" fmla="*/ 11 w 862"/>
                <a:gd name="T65" fmla="*/ 417 h 810"/>
                <a:gd name="T66" fmla="*/ 53 w 862"/>
                <a:gd name="T67" fmla="*/ 407 h 810"/>
                <a:gd name="T68" fmla="*/ 74 w 862"/>
                <a:gd name="T69" fmla="*/ 370 h 810"/>
                <a:gd name="T70" fmla="*/ 173 w 862"/>
                <a:gd name="T71" fmla="*/ 360 h 810"/>
                <a:gd name="T72" fmla="*/ 147 w 862"/>
                <a:gd name="T73" fmla="*/ 292 h 810"/>
                <a:gd name="T74" fmla="*/ 183 w 862"/>
                <a:gd name="T75" fmla="*/ 240 h 810"/>
                <a:gd name="T76" fmla="*/ 246 w 862"/>
                <a:gd name="T77" fmla="*/ 229 h 810"/>
                <a:gd name="T78" fmla="*/ 246 w 862"/>
                <a:gd name="T79" fmla="*/ 208 h 810"/>
                <a:gd name="T80" fmla="*/ 225 w 862"/>
                <a:gd name="T81" fmla="*/ 198 h 810"/>
                <a:gd name="T82" fmla="*/ 230 w 862"/>
                <a:gd name="T83" fmla="*/ 172 h 810"/>
                <a:gd name="T84" fmla="*/ 288 w 862"/>
                <a:gd name="T85" fmla="*/ 177 h 810"/>
                <a:gd name="T86" fmla="*/ 329 w 862"/>
                <a:gd name="T87" fmla="*/ 167 h 810"/>
                <a:gd name="T88" fmla="*/ 329 w 862"/>
                <a:gd name="T89" fmla="*/ 104 h 810"/>
                <a:gd name="T90" fmla="*/ 272 w 862"/>
                <a:gd name="T91" fmla="*/ 62 h 810"/>
                <a:gd name="T92" fmla="*/ 283 w 862"/>
                <a:gd name="T93" fmla="*/ 15 h 810"/>
                <a:gd name="T94" fmla="*/ 288 w 862"/>
                <a:gd name="T95" fmla="*/ 13 h 810"/>
                <a:gd name="T96" fmla="*/ 319 w 862"/>
                <a:gd name="T97" fmla="*/ 0 h 810"/>
                <a:gd name="T98" fmla="*/ 356 w 862"/>
                <a:gd name="T99" fmla="*/ 21 h 810"/>
                <a:gd name="T100" fmla="*/ 423 w 862"/>
                <a:gd name="T101" fmla="*/ 15 h 810"/>
                <a:gd name="T102" fmla="*/ 522 w 862"/>
                <a:gd name="T103" fmla="*/ 120 h 810"/>
                <a:gd name="T104" fmla="*/ 559 w 862"/>
                <a:gd name="T105" fmla="*/ 83 h 810"/>
                <a:gd name="T106" fmla="*/ 606 w 862"/>
                <a:gd name="T107" fmla="*/ 83 h 810"/>
                <a:gd name="T108" fmla="*/ 648 w 862"/>
                <a:gd name="T109" fmla="*/ 120 h 810"/>
                <a:gd name="T110" fmla="*/ 705 w 862"/>
                <a:gd name="T111" fmla="*/ 120 h 810"/>
                <a:gd name="T112" fmla="*/ 721 w 862"/>
                <a:gd name="T113" fmla="*/ 198 h 810"/>
                <a:gd name="T114" fmla="*/ 862 w 862"/>
                <a:gd name="T115" fmla="*/ 2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810">
                  <a:moveTo>
                    <a:pt x="862" y="291"/>
                  </a:moveTo>
                  <a:cubicBezTo>
                    <a:pt x="830" y="328"/>
                    <a:pt x="830" y="328"/>
                    <a:pt x="830" y="328"/>
                  </a:cubicBezTo>
                  <a:cubicBezTo>
                    <a:pt x="830" y="391"/>
                    <a:pt x="830" y="391"/>
                    <a:pt x="830" y="391"/>
                  </a:cubicBezTo>
                  <a:cubicBezTo>
                    <a:pt x="705" y="391"/>
                    <a:pt x="705" y="391"/>
                    <a:pt x="705" y="391"/>
                  </a:cubicBezTo>
                  <a:cubicBezTo>
                    <a:pt x="731" y="464"/>
                    <a:pt x="731" y="464"/>
                    <a:pt x="731" y="464"/>
                  </a:cubicBezTo>
                  <a:cubicBezTo>
                    <a:pt x="689" y="485"/>
                    <a:pt x="689" y="485"/>
                    <a:pt x="689" y="485"/>
                  </a:cubicBezTo>
                  <a:cubicBezTo>
                    <a:pt x="700" y="553"/>
                    <a:pt x="700" y="553"/>
                    <a:pt x="700" y="553"/>
                  </a:cubicBezTo>
                  <a:cubicBezTo>
                    <a:pt x="731" y="615"/>
                    <a:pt x="731" y="615"/>
                    <a:pt x="731" y="615"/>
                  </a:cubicBezTo>
                  <a:cubicBezTo>
                    <a:pt x="726" y="746"/>
                    <a:pt x="726" y="746"/>
                    <a:pt x="726" y="746"/>
                  </a:cubicBezTo>
                  <a:cubicBezTo>
                    <a:pt x="687" y="810"/>
                    <a:pt x="687" y="810"/>
                    <a:pt x="687" y="810"/>
                  </a:cubicBezTo>
                  <a:cubicBezTo>
                    <a:pt x="663" y="766"/>
                    <a:pt x="663" y="766"/>
                    <a:pt x="663" y="766"/>
                  </a:cubicBezTo>
                  <a:cubicBezTo>
                    <a:pt x="632" y="756"/>
                    <a:pt x="632" y="756"/>
                    <a:pt x="632" y="756"/>
                  </a:cubicBezTo>
                  <a:cubicBezTo>
                    <a:pt x="622" y="730"/>
                    <a:pt x="622" y="730"/>
                    <a:pt x="622" y="730"/>
                  </a:cubicBezTo>
                  <a:cubicBezTo>
                    <a:pt x="632" y="714"/>
                    <a:pt x="632" y="714"/>
                    <a:pt x="632" y="714"/>
                  </a:cubicBezTo>
                  <a:cubicBezTo>
                    <a:pt x="632" y="688"/>
                    <a:pt x="632" y="688"/>
                    <a:pt x="632" y="688"/>
                  </a:cubicBezTo>
                  <a:cubicBezTo>
                    <a:pt x="601" y="688"/>
                    <a:pt x="601" y="688"/>
                    <a:pt x="601" y="688"/>
                  </a:cubicBezTo>
                  <a:cubicBezTo>
                    <a:pt x="590" y="657"/>
                    <a:pt x="590" y="657"/>
                    <a:pt x="590" y="657"/>
                  </a:cubicBezTo>
                  <a:cubicBezTo>
                    <a:pt x="549" y="626"/>
                    <a:pt x="549" y="626"/>
                    <a:pt x="549" y="626"/>
                  </a:cubicBezTo>
                  <a:cubicBezTo>
                    <a:pt x="549" y="626"/>
                    <a:pt x="491" y="646"/>
                    <a:pt x="486" y="646"/>
                  </a:cubicBezTo>
                  <a:cubicBezTo>
                    <a:pt x="481" y="646"/>
                    <a:pt x="429" y="657"/>
                    <a:pt x="429" y="657"/>
                  </a:cubicBezTo>
                  <a:cubicBezTo>
                    <a:pt x="387" y="615"/>
                    <a:pt x="387" y="615"/>
                    <a:pt x="387" y="615"/>
                  </a:cubicBezTo>
                  <a:cubicBezTo>
                    <a:pt x="350" y="615"/>
                    <a:pt x="350" y="615"/>
                    <a:pt x="350" y="615"/>
                  </a:cubicBezTo>
                  <a:cubicBezTo>
                    <a:pt x="345" y="615"/>
                    <a:pt x="309" y="579"/>
                    <a:pt x="309" y="579"/>
                  </a:cubicBezTo>
                  <a:cubicBezTo>
                    <a:pt x="225" y="553"/>
                    <a:pt x="225" y="553"/>
                    <a:pt x="225" y="553"/>
                  </a:cubicBezTo>
                  <a:cubicBezTo>
                    <a:pt x="204" y="532"/>
                    <a:pt x="204" y="532"/>
                    <a:pt x="204" y="532"/>
                  </a:cubicBezTo>
                  <a:cubicBezTo>
                    <a:pt x="105" y="537"/>
                    <a:pt x="105" y="537"/>
                    <a:pt x="105" y="537"/>
                  </a:cubicBezTo>
                  <a:cubicBezTo>
                    <a:pt x="74" y="516"/>
                    <a:pt x="74" y="516"/>
                    <a:pt x="74" y="516"/>
                  </a:cubicBezTo>
                  <a:cubicBezTo>
                    <a:pt x="27" y="542"/>
                    <a:pt x="27" y="542"/>
                    <a:pt x="27" y="542"/>
                  </a:cubicBezTo>
                  <a:cubicBezTo>
                    <a:pt x="22" y="500"/>
                    <a:pt x="22" y="500"/>
                    <a:pt x="22" y="500"/>
                  </a:cubicBezTo>
                  <a:cubicBezTo>
                    <a:pt x="32" y="474"/>
                    <a:pt x="32" y="474"/>
                    <a:pt x="32" y="474"/>
                  </a:cubicBezTo>
                  <a:cubicBezTo>
                    <a:pt x="6" y="443"/>
                    <a:pt x="6" y="443"/>
                    <a:pt x="6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47" y="292"/>
                    <a:pt x="147" y="292"/>
                    <a:pt x="147" y="292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522" y="120"/>
                    <a:pt x="522" y="120"/>
                    <a:pt x="522" y="120"/>
                  </a:cubicBezTo>
                  <a:cubicBezTo>
                    <a:pt x="559" y="83"/>
                    <a:pt x="559" y="83"/>
                    <a:pt x="559" y="83"/>
                  </a:cubicBezTo>
                  <a:cubicBezTo>
                    <a:pt x="606" y="83"/>
                    <a:pt x="606" y="83"/>
                    <a:pt x="606" y="83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705" y="120"/>
                    <a:pt x="705" y="120"/>
                    <a:pt x="705" y="120"/>
                  </a:cubicBezTo>
                  <a:cubicBezTo>
                    <a:pt x="721" y="198"/>
                    <a:pt x="721" y="198"/>
                    <a:pt x="721" y="198"/>
                  </a:cubicBezTo>
                  <a:lnTo>
                    <a:pt x="862" y="29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ตราด (เกาะช้าง)">
              <a:extLst>
                <a:ext uri="{FF2B5EF4-FFF2-40B4-BE49-F238E27FC236}">
                  <a16:creationId xmlns:a16="http://schemas.microsoft.com/office/drawing/2014/main" id="{7045DE9A-8E8E-4D7E-824D-20816041C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015" y="4148161"/>
              <a:ext cx="60353" cy="73154"/>
            </a:xfrm>
            <a:custGeom>
              <a:avLst/>
              <a:gdLst>
                <a:gd name="T0" fmla="*/ 0 w 146"/>
                <a:gd name="T1" fmla="*/ 0 h 178"/>
                <a:gd name="T2" fmla="*/ 58 w 146"/>
                <a:gd name="T3" fmla="*/ 11 h 178"/>
                <a:gd name="T4" fmla="*/ 94 w 146"/>
                <a:gd name="T5" fmla="*/ 47 h 178"/>
                <a:gd name="T6" fmla="*/ 146 w 146"/>
                <a:gd name="T7" fmla="*/ 136 h 178"/>
                <a:gd name="T8" fmla="*/ 146 w 146"/>
                <a:gd name="T9" fmla="*/ 162 h 178"/>
                <a:gd name="T10" fmla="*/ 115 w 146"/>
                <a:gd name="T11" fmla="*/ 131 h 178"/>
                <a:gd name="T12" fmla="*/ 99 w 146"/>
                <a:gd name="T13" fmla="*/ 136 h 178"/>
                <a:gd name="T14" fmla="*/ 120 w 146"/>
                <a:gd name="T15" fmla="*/ 167 h 178"/>
                <a:gd name="T16" fmla="*/ 84 w 146"/>
                <a:gd name="T17" fmla="*/ 178 h 178"/>
                <a:gd name="T18" fmla="*/ 26 w 146"/>
                <a:gd name="T19" fmla="*/ 146 h 178"/>
                <a:gd name="T20" fmla="*/ 21 w 146"/>
                <a:gd name="T21" fmla="*/ 73 h 178"/>
                <a:gd name="T22" fmla="*/ 0 w 146"/>
                <a:gd name="T23" fmla="*/ 42 h 178"/>
                <a:gd name="T24" fmla="*/ 0 w 146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78">
                  <a:moveTo>
                    <a:pt x="0" y="0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94" y="178"/>
                    <a:pt x="84" y="178"/>
                  </a:cubicBezTo>
                  <a:cubicBezTo>
                    <a:pt x="73" y="178"/>
                    <a:pt x="26" y="146"/>
                    <a:pt x="26" y="14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ตราด">
              <a:extLst>
                <a:ext uri="{FF2B5EF4-FFF2-40B4-BE49-F238E27FC236}">
                  <a16:creationId xmlns:a16="http://schemas.microsoft.com/office/drawing/2014/main" id="{B1930C8B-134C-48F6-B4EA-EB727BB24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096" y="3897607"/>
              <a:ext cx="226778" cy="367600"/>
            </a:xfrm>
            <a:custGeom>
              <a:avLst/>
              <a:gdLst>
                <a:gd name="T0" fmla="*/ 400 w 557"/>
                <a:gd name="T1" fmla="*/ 348 h 902"/>
                <a:gd name="T2" fmla="*/ 384 w 557"/>
                <a:gd name="T3" fmla="*/ 520 h 902"/>
                <a:gd name="T4" fmla="*/ 440 w 557"/>
                <a:gd name="T5" fmla="*/ 608 h 902"/>
                <a:gd name="T6" fmla="*/ 447 w 557"/>
                <a:gd name="T7" fmla="*/ 662 h 902"/>
                <a:gd name="T8" fmla="*/ 452 w 557"/>
                <a:gd name="T9" fmla="*/ 704 h 902"/>
                <a:gd name="T10" fmla="*/ 557 w 557"/>
                <a:gd name="T11" fmla="*/ 902 h 902"/>
                <a:gd name="T12" fmla="*/ 447 w 557"/>
                <a:gd name="T13" fmla="*/ 756 h 902"/>
                <a:gd name="T14" fmla="*/ 432 w 557"/>
                <a:gd name="T15" fmla="*/ 662 h 902"/>
                <a:gd name="T16" fmla="*/ 320 w 557"/>
                <a:gd name="T17" fmla="*/ 548 h 902"/>
                <a:gd name="T18" fmla="*/ 344 w 557"/>
                <a:gd name="T19" fmla="*/ 532 h 902"/>
                <a:gd name="T20" fmla="*/ 292 w 557"/>
                <a:gd name="T21" fmla="*/ 484 h 902"/>
                <a:gd name="T22" fmla="*/ 260 w 557"/>
                <a:gd name="T23" fmla="*/ 508 h 902"/>
                <a:gd name="T24" fmla="*/ 260 w 557"/>
                <a:gd name="T25" fmla="*/ 604 h 902"/>
                <a:gd name="T26" fmla="*/ 280 w 557"/>
                <a:gd name="T27" fmla="*/ 640 h 902"/>
                <a:gd name="T28" fmla="*/ 224 w 557"/>
                <a:gd name="T29" fmla="*/ 608 h 902"/>
                <a:gd name="T30" fmla="*/ 228 w 557"/>
                <a:gd name="T31" fmla="*/ 580 h 902"/>
                <a:gd name="T32" fmla="*/ 184 w 557"/>
                <a:gd name="T33" fmla="*/ 528 h 902"/>
                <a:gd name="T34" fmla="*/ 116 w 557"/>
                <a:gd name="T35" fmla="*/ 528 h 902"/>
                <a:gd name="T36" fmla="*/ 96 w 557"/>
                <a:gd name="T37" fmla="*/ 500 h 902"/>
                <a:gd name="T38" fmla="*/ 16 w 557"/>
                <a:gd name="T39" fmla="*/ 500 h 902"/>
                <a:gd name="T40" fmla="*/ 3 w 557"/>
                <a:gd name="T41" fmla="*/ 437 h 902"/>
                <a:gd name="T42" fmla="*/ 0 w 557"/>
                <a:gd name="T43" fmla="*/ 424 h 902"/>
                <a:gd name="T44" fmla="*/ 44 w 557"/>
                <a:gd name="T45" fmla="*/ 416 h 902"/>
                <a:gd name="T46" fmla="*/ 80 w 557"/>
                <a:gd name="T47" fmla="*/ 372 h 902"/>
                <a:gd name="T48" fmla="*/ 61 w 557"/>
                <a:gd name="T49" fmla="*/ 346 h 902"/>
                <a:gd name="T50" fmla="*/ 61 w 557"/>
                <a:gd name="T51" fmla="*/ 344 h 902"/>
                <a:gd name="T52" fmla="*/ 77 w 557"/>
                <a:gd name="T53" fmla="*/ 323 h 902"/>
                <a:gd name="T54" fmla="*/ 40 w 557"/>
                <a:gd name="T55" fmla="*/ 297 h 902"/>
                <a:gd name="T56" fmla="*/ 40 w 557"/>
                <a:gd name="T57" fmla="*/ 250 h 902"/>
                <a:gd name="T58" fmla="*/ 30 w 557"/>
                <a:gd name="T59" fmla="*/ 209 h 902"/>
                <a:gd name="T60" fmla="*/ 35 w 557"/>
                <a:gd name="T61" fmla="*/ 167 h 902"/>
                <a:gd name="T62" fmla="*/ 82 w 557"/>
                <a:gd name="T63" fmla="*/ 141 h 902"/>
                <a:gd name="T64" fmla="*/ 103 w 557"/>
                <a:gd name="T65" fmla="*/ 125 h 902"/>
                <a:gd name="T66" fmla="*/ 93 w 557"/>
                <a:gd name="T67" fmla="*/ 57 h 902"/>
                <a:gd name="T68" fmla="*/ 160 w 557"/>
                <a:gd name="T69" fmla="*/ 0 h 902"/>
                <a:gd name="T70" fmla="*/ 198 w 557"/>
                <a:gd name="T71" fmla="*/ 0 h 902"/>
                <a:gd name="T72" fmla="*/ 196 w 557"/>
                <a:gd name="T73" fmla="*/ 4 h 902"/>
                <a:gd name="T74" fmla="*/ 200 w 557"/>
                <a:gd name="T75" fmla="*/ 56 h 902"/>
                <a:gd name="T76" fmla="*/ 232 w 557"/>
                <a:gd name="T77" fmla="*/ 84 h 902"/>
                <a:gd name="T78" fmla="*/ 272 w 557"/>
                <a:gd name="T79" fmla="*/ 80 h 902"/>
                <a:gd name="T80" fmla="*/ 275 w 557"/>
                <a:gd name="T81" fmla="*/ 84 h 902"/>
                <a:gd name="T82" fmla="*/ 277 w 557"/>
                <a:gd name="T83" fmla="*/ 85 h 902"/>
                <a:gd name="T84" fmla="*/ 293 w 557"/>
                <a:gd name="T85" fmla="*/ 98 h 902"/>
                <a:gd name="T86" fmla="*/ 295 w 557"/>
                <a:gd name="T87" fmla="*/ 100 h 902"/>
                <a:gd name="T88" fmla="*/ 298 w 557"/>
                <a:gd name="T89" fmla="*/ 102 h 902"/>
                <a:gd name="T90" fmla="*/ 332 w 557"/>
                <a:gd name="T91" fmla="*/ 128 h 902"/>
                <a:gd name="T92" fmla="*/ 352 w 557"/>
                <a:gd name="T93" fmla="*/ 180 h 902"/>
                <a:gd name="T94" fmla="*/ 400 w 557"/>
                <a:gd name="T95" fmla="*/ 208 h 902"/>
                <a:gd name="T96" fmla="*/ 396 w 557"/>
                <a:gd name="T97" fmla="*/ 236 h 902"/>
                <a:gd name="T98" fmla="*/ 456 w 557"/>
                <a:gd name="T99" fmla="*/ 288 h 902"/>
                <a:gd name="T100" fmla="*/ 452 w 557"/>
                <a:gd name="T101" fmla="*/ 312 h 902"/>
                <a:gd name="T102" fmla="*/ 400 w 557"/>
                <a:gd name="T103" fmla="*/ 34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7" h="902">
                  <a:moveTo>
                    <a:pt x="400" y="348"/>
                  </a:moveTo>
                  <a:cubicBezTo>
                    <a:pt x="384" y="520"/>
                    <a:pt x="384" y="520"/>
                    <a:pt x="384" y="520"/>
                  </a:cubicBezTo>
                  <a:cubicBezTo>
                    <a:pt x="440" y="608"/>
                    <a:pt x="440" y="608"/>
                    <a:pt x="440" y="608"/>
                  </a:cubicBezTo>
                  <a:cubicBezTo>
                    <a:pt x="447" y="662"/>
                    <a:pt x="447" y="662"/>
                    <a:pt x="447" y="662"/>
                  </a:cubicBezTo>
                  <a:cubicBezTo>
                    <a:pt x="447" y="663"/>
                    <a:pt x="452" y="703"/>
                    <a:pt x="452" y="704"/>
                  </a:cubicBezTo>
                  <a:cubicBezTo>
                    <a:pt x="557" y="902"/>
                    <a:pt x="557" y="902"/>
                    <a:pt x="557" y="902"/>
                  </a:cubicBezTo>
                  <a:cubicBezTo>
                    <a:pt x="447" y="756"/>
                    <a:pt x="447" y="756"/>
                    <a:pt x="447" y="756"/>
                  </a:cubicBezTo>
                  <a:cubicBezTo>
                    <a:pt x="432" y="662"/>
                    <a:pt x="432" y="662"/>
                    <a:pt x="432" y="662"/>
                  </a:cubicBezTo>
                  <a:cubicBezTo>
                    <a:pt x="320" y="548"/>
                    <a:pt x="320" y="548"/>
                    <a:pt x="320" y="548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292" y="484"/>
                    <a:pt x="292" y="484"/>
                    <a:pt x="292" y="484"/>
                  </a:cubicBezTo>
                  <a:cubicBezTo>
                    <a:pt x="260" y="508"/>
                    <a:pt x="260" y="508"/>
                    <a:pt x="260" y="508"/>
                  </a:cubicBezTo>
                  <a:cubicBezTo>
                    <a:pt x="260" y="604"/>
                    <a:pt x="260" y="604"/>
                    <a:pt x="260" y="604"/>
                  </a:cubicBezTo>
                  <a:cubicBezTo>
                    <a:pt x="280" y="640"/>
                    <a:pt x="280" y="640"/>
                    <a:pt x="280" y="640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8" y="580"/>
                    <a:pt x="228" y="580"/>
                    <a:pt x="228" y="580"/>
                  </a:cubicBezTo>
                  <a:cubicBezTo>
                    <a:pt x="184" y="528"/>
                    <a:pt x="184" y="528"/>
                    <a:pt x="184" y="528"/>
                  </a:cubicBezTo>
                  <a:cubicBezTo>
                    <a:pt x="116" y="528"/>
                    <a:pt x="116" y="528"/>
                    <a:pt x="116" y="528"/>
                  </a:cubicBezTo>
                  <a:cubicBezTo>
                    <a:pt x="96" y="500"/>
                    <a:pt x="96" y="500"/>
                    <a:pt x="96" y="500"/>
                  </a:cubicBezTo>
                  <a:cubicBezTo>
                    <a:pt x="16" y="500"/>
                    <a:pt x="16" y="500"/>
                    <a:pt x="16" y="500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4" y="416"/>
                    <a:pt x="44" y="416"/>
                    <a:pt x="44" y="416"/>
                  </a:cubicBezTo>
                  <a:cubicBezTo>
                    <a:pt x="80" y="372"/>
                    <a:pt x="80" y="372"/>
                    <a:pt x="80" y="372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3" y="125"/>
                    <a:pt x="98" y="63"/>
                    <a:pt x="93" y="57"/>
                  </a:cubicBezTo>
                  <a:cubicBezTo>
                    <a:pt x="87" y="52"/>
                    <a:pt x="160" y="0"/>
                    <a:pt x="16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2" y="84"/>
                    <a:pt x="272" y="76"/>
                    <a:pt x="272" y="80"/>
                  </a:cubicBezTo>
                  <a:cubicBezTo>
                    <a:pt x="272" y="80"/>
                    <a:pt x="273" y="82"/>
                    <a:pt x="275" y="84"/>
                  </a:cubicBezTo>
                  <a:cubicBezTo>
                    <a:pt x="276" y="84"/>
                    <a:pt x="276" y="85"/>
                    <a:pt x="277" y="85"/>
                  </a:cubicBezTo>
                  <a:cubicBezTo>
                    <a:pt x="280" y="88"/>
                    <a:pt x="286" y="93"/>
                    <a:pt x="293" y="98"/>
                  </a:cubicBezTo>
                  <a:cubicBezTo>
                    <a:pt x="294" y="99"/>
                    <a:pt x="295" y="100"/>
                    <a:pt x="295" y="100"/>
                  </a:cubicBezTo>
                  <a:cubicBezTo>
                    <a:pt x="296" y="101"/>
                    <a:pt x="297" y="102"/>
                    <a:pt x="298" y="102"/>
                  </a:cubicBezTo>
                  <a:cubicBezTo>
                    <a:pt x="314" y="115"/>
                    <a:pt x="332" y="128"/>
                    <a:pt x="332" y="128"/>
                  </a:cubicBezTo>
                  <a:cubicBezTo>
                    <a:pt x="352" y="180"/>
                    <a:pt x="352" y="180"/>
                    <a:pt x="352" y="180"/>
                  </a:cubicBezTo>
                  <a:cubicBezTo>
                    <a:pt x="400" y="208"/>
                    <a:pt x="400" y="208"/>
                    <a:pt x="400" y="208"/>
                  </a:cubicBezTo>
                  <a:cubicBezTo>
                    <a:pt x="400" y="208"/>
                    <a:pt x="392" y="236"/>
                    <a:pt x="396" y="236"/>
                  </a:cubicBezTo>
                  <a:cubicBezTo>
                    <a:pt x="400" y="236"/>
                    <a:pt x="456" y="288"/>
                    <a:pt x="456" y="288"/>
                  </a:cubicBezTo>
                  <a:cubicBezTo>
                    <a:pt x="456" y="288"/>
                    <a:pt x="456" y="308"/>
                    <a:pt x="452" y="312"/>
                  </a:cubicBezTo>
                  <a:cubicBezTo>
                    <a:pt x="448" y="316"/>
                    <a:pt x="400" y="348"/>
                    <a:pt x="400" y="3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ชลบุรี">
              <a:extLst>
                <a:ext uri="{FF2B5EF4-FFF2-40B4-BE49-F238E27FC236}">
                  <a16:creationId xmlns:a16="http://schemas.microsoft.com/office/drawing/2014/main" id="{918461B7-35AE-4C24-AA4B-8314BDE3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017" y="3586702"/>
              <a:ext cx="312735" cy="367600"/>
            </a:xfrm>
            <a:custGeom>
              <a:avLst/>
              <a:gdLst>
                <a:gd name="T0" fmla="*/ 171 w 171"/>
                <a:gd name="T1" fmla="*/ 81 h 201"/>
                <a:gd name="T2" fmla="*/ 169 w 171"/>
                <a:gd name="T3" fmla="*/ 81 h 201"/>
                <a:gd name="T4" fmla="*/ 165 w 171"/>
                <a:gd name="T5" fmla="*/ 86 h 201"/>
                <a:gd name="T6" fmla="*/ 165 w 171"/>
                <a:gd name="T7" fmla="*/ 88 h 201"/>
                <a:gd name="T8" fmla="*/ 153 w 171"/>
                <a:gd name="T9" fmla="*/ 86 h 201"/>
                <a:gd name="T10" fmla="*/ 143 w 171"/>
                <a:gd name="T11" fmla="*/ 92 h 201"/>
                <a:gd name="T12" fmla="*/ 134 w 171"/>
                <a:gd name="T13" fmla="*/ 107 h 201"/>
                <a:gd name="T14" fmla="*/ 104 w 171"/>
                <a:gd name="T15" fmla="*/ 114 h 201"/>
                <a:gd name="T16" fmla="*/ 94 w 171"/>
                <a:gd name="T17" fmla="*/ 102 h 201"/>
                <a:gd name="T18" fmla="*/ 81 w 171"/>
                <a:gd name="T19" fmla="*/ 105 h 201"/>
                <a:gd name="T20" fmla="*/ 65 w 171"/>
                <a:gd name="T21" fmla="*/ 102 h 201"/>
                <a:gd name="T22" fmla="*/ 62 w 171"/>
                <a:gd name="T23" fmla="*/ 109 h 201"/>
                <a:gd name="T24" fmla="*/ 54 w 171"/>
                <a:gd name="T25" fmla="*/ 116 h 201"/>
                <a:gd name="T26" fmla="*/ 45 w 171"/>
                <a:gd name="T27" fmla="*/ 112 h 201"/>
                <a:gd name="T28" fmla="*/ 44 w 171"/>
                <a:gd name="T29" fmla="*/ 120 h 201"/>
                <a:gd name="T30" fmla="*/ 47 w 171"/>
                <a:gd name="T31" fmla="*/ 131 h 201"/>
                <a:gd name="T32" fmla="*/ 39 w 171"/>
                <a:gd name="T33" fmla="*/ 153 h 201"/>
                <a:gd name="T34" fmla="*/ 30 w 171"/>
                <a:gd name="T35" fmla="*/ 159 h 201"/>
                <a:gd name="T36" fmla="*/ 32 w 171"/>
                <a:gd name="T37" fmla="*/ 167 h 201"/>
                <a:gd name="T38" fmla="*/ 23 w 171"/>
                <a:gd name="T39" fmla="*/ 180 h 201"/>
                <a:gd name="T40" fmla="*/ 25 w 171"/>
                <a:gd name="T41" fmla="*/ 189 h 201"/>
                <a:gd name="T42" fmla="*/ 25 w 171"/>
                <a:gd name="T43" fmla="*/ 189 h 201"/>
                <a:gd name="T44" fmla="*/ 22 w 171"/>
                <a:gd name="T45" fmla="*/ 201 h 201"/>
                <a:gd name="T46" fmla="*/ 19 w 171"/>
                <a:gd name="T47" fmla="*/ 199 h 201"/>
                <a:gd name="T48" fmla="*/ 14 w 171"/>
                <a:gd name="T49" fmla="*/ 198 h 201"/>
                <a:gd name="T50" fmla="*/ 15 w 171"/>
                <a:gd name="T51" fmla="*/ 189 h 201"/>
                <a:gd name="T52" fmla="*/ 0 w 171"/>
                <a:gd name="T53" fmla="*/ 187 h 201"/>
                <a:gd name="T54" fmla="*/ 1 w 171"/>
                <a:gd name="T55" fmla="*/ 168 h 201"/>
                <a:gd name="T56" fmla="*/ 9 w 171"/>
                <a:gd name="T57" fmla="*/ 163 h 201"/>
                <a:gd name="T58" fmla="*/ 11 w 171"/>
                <a:gd name="T59" fmla="*/ 148 h 201"/>
                <a:gd name="T60" fmla="*/ 1 w 171"/>
                <a:gd name="T61" fmla="*/ 138 h 201"/>
                <a:gd name="T62" fmla="*/ 3 w 171"/>
                <a:gd name="T63" fmla="*/ 127 h 201"/>
                <a:gd name="T64" fmla="*/ 14 w 171"/>
                <a:gd name="T65" fmla="*/ 120 h 201"/>
                <a:gd name="T66" fmla="*/ 13 w 171"/>
                <a:gd name="T67" fmla="*/ 111 h 201"/>
                <a:gd name="T68" fmla="*/ 7 w 171"/>
                <a:gd name="T69" fmla="*/ 103 h 201"/>
                <a:gd name="T70" fmla="*/ 7 w 171"/>
                <a:gd name="T71" fmla="*/ 95 h 201"/>
                <a:gd name="T72" fmla="*/ 17 w 171"/>
                <a:gd name="T73" fmla="*/ 78 h 201"/>
                <a:gd name="T74" fmla="*/ 11 w 171"/>
                <a:gd name="T75" fmla="*/ 63 h 201"/>
                <a:gd name="T76" fmla="*/ 10 w 171"/>
                <a:gd name="T77" fmla="*/ 56 h 201"/>
                <a:gd name="T78" fmla="*/ 14 w 171"/>
                <a:gd name="T79" fmla="*/ 51 h 201"/>
                <a:gd name="T80" fmla="*/ 24 w 171"/>
                <a:gd name="T81" fmla="*/ 45 h 201"/>
                <a:gd name="T82" fmla="*/ 24 w 171"/>
                <a:gd name="T83" fmla="*/ 33 h 201"/>
                <a:gd name="T84" fmla="*/ 24 w 171"/>
                <a:gd name="T85" fmla="*/ 30 h 201"/>
                <a:gd name="T86" fmla="*/ 32 w 171"/>
                <a:gd name="T87" fmla="*/ 19 h 201"/>
                <a:gd name="T88" fmla="*/ 41 w 171"/>
                <a:gd name="T89" fmla="*/ 15 h 201"/>
                <a:gd name="T90" fmla="*/ 39 w 171"/>
                <a:gd name="T91" fmla="*/ 5 h 201"/>
                <a:gd name="T92" fmla="*/ 55 w 171"/>
                <a:gd name="T93" fmla="*/ 0 h 201"/>
                <a:gd name="T94" fmla="*/ 75 w 171"/>
                <a:gd name="T95" fmla="*/ 3 h 201"/>
                <a:gd name="T96" fmla="*/ 98 w 171"/>
                <a:gd name="T97" fmla="*/ 24 h 201"/>
                <a:gd name="T98" fmla="*/ 132 w 171"/>
                <a:gd name="T99" fmla="*/ 34 h 201"/>
                <a:gd name="T100" fmla="*/ 138 w 171"/>
                <a:gd name="T101" fmla="*/ 52 h 201"/>
                <a:gd name="T102" fmla="*/ 160 w 171"/>
                <a:gd name="T103" fmla="*/ 64 h 201"/>
                <a:gd name="T104" fmla="*/ 171 w 171"/>
                <a:gd name="T105" fmla="*/ 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201">
                  <a:moveTo>
                    <a:pt x="171" y="81"/>
                  </a:moveTo>
                  <a:lnTo>
                    <a:pt x="169" y="81"/>
                  </a:lnTo>
                  <a:lnTo>
                    <a:pt x="165" y="86"/>
                  </a:lnTo>
                  <a:lnTo>
                    <a:pt x="165" y="88"/>
                  </a:lnTo>
                  <a:lnTo>
                    <a:pt x="153" y="86"/>
                  </a:lnTo>
                  <a:lnTo>
                    <a:pt x="143" y="92"/>
                  </a:lnTo>
                  <a:lnTo>
                    <a:pt x="134" y="107"/>
                  </a:lnTo>
                  <a:lnTo>
                    <a:pt x="104" y="114"/>
                  </a:lnTo>
                  <a:lnTo>
                    <a:pt x="94" y="102"/>
                  </a:lnTo>
                  <a:lnTo>
                    <a:pt x="81" y="105"/>
                  </a:lnTo>
                  <a:lnTo>
                    <a:pt x="65" y="102"/>
                  </a:lnTo>
                  <a:lnTo>
                    <a:pt x="62" y="109"/>
                  </a:lnTo>
                  <a:lnTo>
                    <a:pt x="54" y="116"/>
                  </a:lnTo>
                  <a:lnTo>
                    <a:pt x="45" y="112"/>
                  </a:lnTo>
                  <a:lnTo>
                    <a:pt x="44" y="120"/>
                  </a:lnTo>
                  <a:lnTo>
                    <a:pt x="47" y="131"/>
                  </a:lnTo>
                  <a:lnTo>
                    <a:pt x="39" y="153"/>
                  </a:lnTo>
                  <a:lnTo>
                    <a:pt x="30" y="159"/>
                  </a:lnTo>
                  <a:lnTo>
                    <a:pt x="32" y="167"/>
                  </a:lnTo>
                  <a:lnTo>
                    <a:pt x="23" y="180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2" y="201"/>
                  </a:lnTo>
                  <a:lnTo>
                    <a:pt x="19" y="199"/>
                  </a:lnTo>
                  <a:lnTo>
                    <a:pt x="14" y="198"/>
                  </a:lnTo>
                  <a:lnTo>
                    <a:pt x="15" y="189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9" y="163"/>
                  </a:lnTo>
                  <a:lnTo>
                    <a:pt x="11" y="148"/>
                  </a:lnTo>
                  <a:lnTo>
                    <a:pt x="1" y="138"/>
                  </a:lnTo>
                  <a:lnTo>
                    <a:pt x="3" y="127"/>
                  </a:lnTo>
                  <a:lnTo>
                    <a:pt x="14" y="120"/>
                  </a:lnTo>
                  <a:lnTo>
                    <a:pt x="13" y="111"/>
                  </a:lnTo>
                  <a:lnTo>
                    <a:pt x="7" y="103"/>
                  </a:lnTo>
                  <a:lnTo>
                    <a:pt x="7" y="95"/>
                  </a:lnTo>
                  <a:lnTo>
                    <a:pt x="17" y="78"/>
                  </a:lnTo>
                  <a:lnTo>
                    <a:pt x="11" y="63"/>
                  </a:lnTo>
                  <a:lnTo>
                    <a:pt x="10" y="56"/>
                  </a:lnTo>
                  <a:lnTo>
                    <a:pt x="14" y="51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39" y="5"/>
                  </a:lnTo>
                  <a:lnTo>
                    <a:pt x="55" y="0"/>
                  </a:lnTo>
                  <a:lnTo>
                    <a:pt x="75" y="3"/>
                  </a:lnTo>
                  <a:lnTo>
                    <a:pt x="98" y="24"/>
                  </a:lnTo>
                  <a:lnTo>
                    <a:pt x="132" y="34"/>
                  </a:lnTo>
                  <a:lnTo>
                    <a:pt x="138" y="52"/>
                  </a:lnTo>
                  <a:lnTo>
                    <a:pt x="160" y="64"/>
                  </a:lnTo>
                  <a:lnTo>
                    <a:pt x="171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ฉะเชิงเทรา">
              <a:extLst>
                <a:ext uri="{FF2B5EF4-FFF2-40B4-BE49-F238E27FC236}">
                  <a16:creationId xmlns:a16="http://schemas.microsoft.com/office/drawing/2014/main" id="{0CD4EE78-5554-40C4-8100-CD9FEA20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187" y="3440394"/>
              <a:ext cx="407835" cy="294446"/>
            </a:xfrm>
            <a:custGeom>
              <a:avLst/>
              <a:gdLst>
                <a:gd name="T0" fmla="*/ 996 w 996"/>
                <a:gd name="T1" fmla="*/ 594 h 718"/>
                <a:gd name="T2" fmla="*/ 918 w 996"/>
                <a:gd name="T3" fmla="*/ 678 h 718"/>
                <a:gd name="T4" fmla="*/ 845 w 996"/>
                <a:gd name="T5" fmla="*/ 678 h 718"/>
                <a:gd name="T6" fmla="*/ 767 w 996"/>
                <a:gd name="T7" fmla="*/ 718 h 718"/>
                <a:gd name="T8" fmla="*/ 621 w 996"/>
                <a:gd name="T9" fmla="*/ 589 h 718"/>
                <a:gd name="T10" fmla="*/ 443 w 996"/>
                <a:gd name="T11" fmla="*/ 464 h 718"/>
                <a:gd name="T12" fmla="*/ 250 w 996"/>
                <a:gd name="T13" fmla="*/ 355 h 718"/>
                <a:gd name="T14" fmla="*/ 188 w 996"/>
                <a:gd name="T15" fmla="*/ 422 h 718"/>
                <a:gd name="T16" fmla="*/ 112 w 996"/>
                <a:gd name="T17" fmla="*/ 492 h 718"/>
                <a:gd name="T18" fmla="*/ 105 w 996"/>
                <a:gd name="T19" fmla="*/ 448 h 718"/>
                <a:gd name="T20" fmla="*/ 81 w 996"/>
                <a:gd name="T21" fmla="*/ 468 h 718"/>
                <a:gd name="T22" fmla="*/ 8 w 996"/>
                <a:gd name="T23" fmla="*/ 438 h 718"/>
                <a:gd name="T24" fmla="*/ 78 w 996"/>
                <a:gd name="T25" fmla="*/ 323 h 718"/>
                <a:gd name="T26" fmla="*/ 0 w 996"/>
                <a:gd name="T27" fmla="*/ 255 h 718"/>
                <a:gd name="T28" fmla="*/ 73 w 996"/>
                <a:gd name="T29" fmla="*/ 146 h 718"/>
                <a:gd name="T30" fmla="*/ 49 w 996"/>
                <a:gd name="T31" fmla="*/ 33 h 718"/>
                <a:gd name="T32" fmla="*/ 52 w 996"/>
                <a:gd name="T33" fmla="*/ 16 h 718"/>
                <a:gd name="T34" fmla="*/ 107 w 996"/>
                <a:gd name="T35" fmla="*/ 1 h 718"/>
                <a:gd name="T36" fmla="*/ 239 w 996"/>
                <a:gd name="T37" fmla="*/ 5 h 718"/>
                <a:gd name="T38" fmla="*/ 271 w 996"/>
                <a:gd name="T39" fmla="*/ 36 h 718"/>
                <a:gd name="T40" fmla="*/ 266 w 996"/>
                <a:gd name="T41" fmla="*/ 104 h 718"/>
                <a:gd name="T42" fmla="*/ 344 w 996"/>
                <a:gd name="T43" fmla="*/ 99 h 718"/>
                <a:gd name="T44" fmla="*/ 464 w 996"/>
                <a:gd name="T45" fmla="*/ 115 h 718"/>
                <a:gd name="T46" fmla="*/ 589 w 996"/>
                <a:gd name="T47" fmla="*/ 177 h 718"/>
                <a:gd name="T48" fmla="*/ 668 w 996"/>
                <a:gd name="T49" fmla="*/ 219 h 718"/>
                <a:gd name="T50" fmla="*/ 788 w 996"/>
                <a:gd name="T51" fmla="*/ 188 h 718"/>
                <a:gd name="T52" fmla="*/ 840 w 996"/>
                <a:gd name="T53" fmla="*/ 250 h 718"/>
                <a:gd name="T54" fmla="*/ 871 w 996"/>
                <a:gd name="T55" fmla="*/ 276 h 718"/>
                <a:gd name="T56" fmla="*/ 871 w 996"/>
                <a:gd name="T57" fmla="*/ 318 h 718"/>
                <a:gd name="T58" fmla="*/ 926 w 996"/>
                <a:gd name="T59" fmla="*/ 372 h 718"/>
                <a:gd name="T60" fmla="*/ 905 w 996"/>
                <a:gd name="T61" fmla="*/ 422 h 718"/>
                <a:gd name="T62" fmla="*/ 954 w 996"/>
                <a:gd name="T63" fmla="*/ 464 h 718"/>
                <a:gd name="T64" fmla="*/ 996 w 996"/>
                <a:gd name="T65" fmla="*/ 53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6" h="718">
                  <a:moveTo>
                    <a:pt x="996" y="532"/>
                  </a:moveTo>
                  <a:cubicBezTo>
                    <a:pt x="996" y="594"/>
                    <a:pt x="996" y="594"/>
                    <a:pt x="996" y="594"/>
                  </a:cubicBezTo>
                  <a:cubicBezTo>
                    <a:pt x="918" y="636"/>
                    <a:pt x="918" y="636"/>
                    <a:pt x="918" y="636"/>
                  </a:cubicBezTo>
                  <a:cubicBezTo>
                    <a:pt x="918" y="678"/>
                    <a:pt x="918" y="678"/>
                    <a:pt x="918" y="678"/>
                  </a:cubicBezTo>
                  <a:cubicBezTo>
                    <a:pt x="881" y="694"/>
                    <a:pt x="881" y="694"/>
                    <a:pt x="881" y="694"/>
                  </a:cubicBezTo>
                  <a:cubicBezTo>
                    <a:pt x="845" y="678"/>
                    <a:pt x="845" y="678"/>
                    <a:pt x="845" y="678"/>
                  </a:cubicBezTo>
                  <a:cubicBezTo>
                    <a:pt x="808" y="714"/>
                    <a:pt x="808" y="714"/>
                    <a:pt x="808" y="714"/>
                  </a:cubicBezTo>
                  <a:cubicBezTo>
                    <a:pt x="767" y="718"/>
                    <a:pt x="767" y="718"/>
                    <a:pt x="767" y="718"/>
                  </a:cubicBezTo>
                  <a:cubicBezTo>
                    <a:pt x="720" y="641"/>
                    <a:pt x="720" y="641"/>
                    <a:pt x="720" y="641"/>
                  </a:cubicBezTo>
                  <a:cubicBezTo>
                    <a:pt x="621" y="589"/>
                    <a:pt x="621" y="589"/>
                    <a:pt x="621" y="589"/>
                  </a:cubicBezTo>
                  <a:cubicBezTo>
                    <a:pt x="595" y="511"/>
                    <a:pt x="595" y="511"/>
                    <a:pt x="595" y="511"/>
                  </a:cubicBezTo>
                  <a:cubicBezTo>
                    <a:pt x="443" y="464"/>
                    <a:pt x="443" y="464"/>
                    <a:pt x="443" y="464"/>
                  </a:cubicBezTo>
                  <a:cubicBezTo>
                    <a:pt x="339" y="370"/>
                    <a:pt x="339" y="370"/>
                    <a:pt x="339" y="370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88" y="422"/>
                    <a:pt x="188" y="422"/>
                    <a:pt x="188" y="422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113" y="472"/>
                    <a:pt x="113" y="472"/>
                    <a:pt x="113" y="472"/>
                  </a:cubicBezTo>
                  <a:cubicBezTo>
                    <a:pt x="105" y="448"/>
                    <a:pt x="105" y="448"/>
                    <a:pt x="105" y="448"/>
                  </a:cubicBezTo>
                  <a:cubicBezTo>
                    <a:pt x="86" y="464"/>
                    <a:pt x="86" y="464"/>
                    <a:pt x="86" y="464"/>
                  </a:cubicBezTo>
                  <a:cubicBezTo>
                    <a:pt x="81" y="468"/>
                    <a:pt x="81" y="468"/>
                    <a:pt x="81" y="468"/>
                  </a:cubicBezTo>
                  <a:cubicBezTo>
                    <a:pt x="41" y="464"/>
                    <a:pt x="41" y="464"/>
                    <a:pt x="41" y="464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443" y="94"/>
                    <a:pt x="443" y="94"/>
                    <a:pt x="443" y="94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1"/>
                    <a:pt x="584" y="177"/>
                    <a:pt x="589" y="177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68" y="219"/>
                    <a:pt x="668" y="219"/>
                    <a:pt x="668" y="219"/>
                  </a:cubicBezTo>
                  <a:cubicBezTo>
                    <a:pt x="668" y="219"/>
                    <a:pt x="720" y="208"/>
                    <a:pt x="725" y="208"/>
                  </a:cubicBezTo>
                  <a:cubicBezTo>
                    <a:pt x="730" y="208"/>
                    <a:pt x="788" y="188"/>
                    <a:pt x="788" y="188"/>
                  </a:cubicBezTo>
                  <a:cubicBezTo>
                    <a:pt x="829" y="219"/>
                    <a:pt x="829" y="219"/>
                    <a:pt x="829" y="219"/>
                  </a:cubicBezTo>
                  <a:cubicBezTo>
                    <a:pt x="840" y="250"/>
                    <a:pt x="840" y="250"/>
                    <a:pt x="840" y="250"/>
                  </a:cubicBezTo>
                  <a:cubicBezTo>
                    <a:pt x="871" y="250"/>
                    <a:pt x="871" y="250"/>
                    <a:pt x="871" y="250"/>
                  </a:cubicBezTo>
                  <a:cubicBezTo>
                    <a:pt x="871" y="276"/>
                    <a:pt x="871" y="276"/>
                    <a:pt x="871" y="276"/>
                  </a:cubicBezTo>
                  <a:cubicBezTo>
                    <a:pt x="861" y="292"/>
                    <a:pt x="861" y="292"/>
                    <a:pt x="861" y="292"/>
                  </a:cubicBezTo>
                  <a:cubicBezTo>
                    <a:pt x="871" y="318"/>
                    <a:pt x="871" y="318"/>
                    <a:pt x="871" y="318"/>
                  </a:cubicBezTo>
                  <a:cubicBezTo>
                    <a:pt x="902" y="328"/>
                    <a:pt x="902" y="328"/>
                    <a:pt x="902" y="328"/>
                  </a:cubicBezTo>
                  <a:cubicBezTo>
                    <a:pt x="926" y="372"/>
                    <a:pt x="926" y="372"/>
                    <a:pt x="926" y="372"/>
                  </a:cubicBezTo>
                  <a:cubicBezTo>
                    <a:pt x="902" y="412"/>
                    <a:pt x="902" y="412"/>
                    <a:pt x="902" y="41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18" y="464"/>
                    <a:pt x="918" y="464"/>
                    <a:pt x="918" y="464"/>
                  </a:cubicBezTo>
                  <a:cubicBezTo>
                    <a:pt x="954" y="464"/>
                    <a:pt x="954" y="464"/>
                    <a:pt x="954" y="464"/>
                  </a:cubicBezTo>
                  <a:cubicBezTo>
                    <a:pt x="970" y="511"/>
                    <a:pt x="970" y="511"/>
                    <a:pt x="970" y="511"/>
                  </a:cubicBezTo>
                  <a:lnTo>
                    <a:pt x="996" y="5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จันทบุรี">
              <a:extLst>
                <a:ext uri="{FF2B5EF4-FFF2-40B4-BE49-F238E27FC236}">
                  <a16:creationId xmlns:a16="http://schemas.microsoft.com/office/drawing/2014/main" id="{66BC23E0-AA3F-4569-A8AB-E8218A405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19" y="3681802"/>
              <a:ext cx="307247" cy="374916"/>
            </a:xfrm>
            <a:custGeom>
              <a:avLst/>
              <a:gdLst>
                <a:gd name="T0" fmla="*/ 721 w 751"/>
                <a:gd name="T1" fmla="*/ 527 h 919"/>
                <a:gd name="T2" fmla="*/ 616 w 751"/>
                <a:gd name="T3" fmla="*/ 584 h 919"/>
                <a:gd name="T4" fmla="*/ 605 w 751"/>
                <a:gd name="T5" fmla="*/ 668 h 919"/>
                <a:gd name="T6" fmla="*/ 553 w 751"/>
                <a:gd name="T7" fmla="*/ 736 h 919"/>
                <a:gd name="T8" fmla="*/ 563 w 751"/>
                <a:gd name="T9" fmla="*/ 824 h 919"/>
                <a:gd name="T10" fmla="*/ 584 w 751"/>
                <a:gd name="T11" fmla="*/ 871 h 919"/>
                <a:gd name="T12" fmla="*/ 583 w 751"/>
                <a:gd name="T13" fmla="*/ 871 h 919"/>
                <a:gd name="T14" fmla="*/ 527 w 751"/>
                <a:gd name="T15" fmla="*/ 887 h 919"/>
                <a:gd name="T16" fmla="*/ 507 w 751"/>
                <a:gd name="T17" fmla="*/ 819 h 919"/>
                <a:gd name="T18" fmla="*/ 491 w 751"/>
                <a:gd name="T19" fmla="*/ 855 h 919"/>
                <a:gd name="T20" fmla="*/ 499 w 751"/>
                <a:gd name="T21" fmla="*/ 919 h 919"/>
                <a:gd name="T22" fmla="*/ 295 w 751"/>
                <a:gd name="T23" fmla="*/ 727 h 919"/>
                <a:gd name="T24" fmla="*/ 195 w 751"/>
                <a:gd name="T25" fmla="*/ 671 h 919"/>
                <a:gd name="T26" fmla="*/ 151 w 751"/>
                <a:gd name="T27" fmla="*/ 623 h 919"/>
                <a:gd name="T28" fmla="*/ 99 w 751"/>
                <a:gd name="T29" fmla="*/ 548 h 919"/>
                <a:gd name="T30" fmla="*/ 94 w 751"/>
                <a:gd name="T31" fmla="*/ 365 h 919"/>
                <a:gd name="T32" fmla="*/ 37 w 751"/>
                <a:gd name="T33" fmla="*/ 334 h 919"/>
                <a:gd name="T34" fmla="*/ 11 w 751"/>
                <a:gd name="T35" fmla="*/ 266 h 919"/>
                <a:gd name="T36" fmla="*/ 9 w 751"/>
                <a:gd name="T37" fmla="*/ 161 h 919"/>
                <a:gd name="T38" fmla="*/ 26 w 751"/>
                <a:gd name="T39" fmla="*/ 131 h 919"/>
                <a:gd name="T40" fmla="*/ 78 w 751"/>
                <a:gd name="T41" fmla="*/ 125 h 919"/>
                <a:gd name="T42" fmla="*/ 151 w 751"/>
                <a:gd name="T43" fmla="*/ 105 h 919"/>
                <a:gd name="T44" fmla="*/ 188 w 751"/>
                <a:gd name="T45" fmla="*/ 47 h 919"/>
                <a:gd name="T46" fmla="*/ 287 w 751"/>
                <a:gd name="T47" fmla="*/ 42 h 919"/>
                <a:gd name="T48" fmla="*/ 360 w 751"/>
                <a:gd name="T49" fmla="*/ 58 h 919"/>
                <a:gd name="T50" fmla="*/ 438 w 751"/>
                <a:gd name="T51" fmla="*/ 11 h 919"/>
                <a:gd name="T52" fmla="*/ 506 w 751"/>
                <a:gd name="T53" fmla="*/ 68 h 919"/>
                <a:gd name="T54" fmla="*/ 587 w 751"/>
                <a:gd name="T55" fmla="*/ 36 h 919"/>
                <a:gd name="T56" fmla="*/ 599 w 751"/>
                <a:gd name="T57" fmla="*/ 127 h 919"/>
                <a:gd name="T58" fmla="*/ 652 w 751"/>
                <a:gd name="T59" fmla="*/ 199 h 919"/>
                <a:gd name="T60" fmla="*/ 711 w 751"/>
                <a:gd name="T61" fmla="*/ 279 h 919"/>
                <a:gd name="T62" fmla="*/ 707 w 751"/>
                <a:gd name="T63" fmla="*/ 319 h 919"/>
                <a:gd name="T64" fmla="*/ 723 w 751"/>
                <a:gd name="T65" fmla="*/ 43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1" h="919">
                  <a:moveTo>
                    <a:pt x="751" y="483"/>
                  </a:moveTo>
                  <a:cubicBezTo>
                    <a:pt x="721" y="527"/>
                    <a:pt x="721" y="527"/>
                    <a:pt x="721" y="527"/>
                  </a:cubicBezTo>
                  <a:cubicBezTo>
                    <a:pt x="683" y="527"/>
                    <a:pt x="683" y="527"/>
                    <a:pt x="683" y="527"/>
                  </a:cubicBezTo>
                  <a:cubicBezTo>
                    <a:pt x="683" y="527"/>
                    <a:pt x="610" y="579"/>
                    <a:pt x="616" y="584"/>
                  </a:cubicBezTo>
                  <a:cubicBezTo>
                    <a:pt x="621" y="590"/>
                    <a:pt x="626" y="652"/>
                    <a:pt x="626" y="652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558" y="694"/>
                    <a:pt x="558" y="694"/>
                    <a:pt x="558" y="694"/>
                  </a:cubicBezTo>
                  <a:cubicBezTo>
                    <a:pt x="553" y="736"/>
                    <a:pt x="553" y="736"/>
                    <a:pt x="553" y="736"/>
                  </a:cubicBezTo>
                  <a:cubicBezTo>
                    <a:pt x="563" y="777"/>
                    <a:pt x="563" y="777"/>
                    <a:pt x="563" y="777"/>
                  </a:cubicBezTo>
                  <a:cubicBezTo>
                    <a:pt x="563" y="824"/>
                    <a:pt x="563" y="824"/>
                    <a:pt x="563" y="824"/>
                  </a:cubicBezTo>
                  <a:cubicBezTo>
                    <a:pt x="600" y="850"/>
                    <a:pt x="600" y="850"/>
                    <a:pt x="600" y="850"/>
                  </a:cubicBezTo>
                  <a:cubicBezTo>
                    <a:pt x="584" y="871"/>
                    <a:pt x="584" y="871"/>
                    <a:pt x="584" y="871"/>
                  </a:cubicBezTo>
                  <a:cubicBezTo>
                    <a:pt x="584" y="873"/>
                    <a:pt x="584" y="873"/>
                    <a:pt x="584" y="873"/>
                  </a:cubicBezTo>
                  <a:cubicBezTo>
                    <a:pt x="583" y="871"/>
                    <a:pt x="583" y="871"/>
                    <a:pt x="583" y="871"/>
                  </a:cubicBezTo>
                  <a:cubicBezTo>
                    <a:pt x="583" y="871"/>
                    <a:pt x="563" y="907"/>
                    <a:pt x="559" y="907"/>
                  </a:cubicBezTo>
                  <a:cubicBezTo>
                    <a:pt x="555" y="907"/>
                    <a:pt x="527" y="887"/>
                    <a:pt x="527" y="887"/>
                  </a:cubicBezTo>
                  <a:cubicBezTo>
                    <a:pt x="539" y="863"/>
                    <a:pt x="539" y="863"/>
                    <a:pt x="539" y="863"/>
                  </a:cubicBezTo>
                  <a:cubicBezTo>
                    <a:pt x="507" y="819"/>
                    <a:pt x="507" y="819"/>
                    <a:pt x="507" y="819"/>
                  </a:cubicBezTo>
                  <a:cubicBezTo>
                    <a:pt x="491" y="835"/>
                    <a:pt x="491" y="835"/>
                    <a:pt x="491" y="835"/>
                  </a:cubicBezTo>
                  <a:cubicBezTo>
                    <a:pt x="491" y="855"/>
                    <a:pt x="491" y="855"/>
                    <a:pt x="491" y="855"/>
                  </a:cubicBezTo>
                  <a:cubicBezTo>
                    <a:pt x="527" y="919"/>
                    <a:pt x="527" y="919"/>
                    <a:pt x="527" y="919"/>
                  </a:cubicBezTo>
                  <a:cubicBezTo>
                    <a:pt x="499" y="919"/>
                    <a:pt x="499" y="919"/>
                    <a:pt x="499" y="919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295" y="727"/>
                    <a:pt x="295" y="727"/>
                    <a:pt x="295" y="727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195" y="671"/>
                    <a:pt x="195" y="671"/>
                    <a:pt x="195" y="671"/>
                  </a:cubicBezTo>
                  <a:cubicBezTo>
                    <a:pt x="156" y="629"/>
                    <a:pt x="156" y="629"/>
                    <a:pt x="156" y="629"/>
                  </a:cubicBezTo>
                  <a:cubicBezTo>
                    <a:pt x="151" y="623"/>
                    <a:pt x="151" y="623"/>
                    <a:pt x="151" y="623"/>
                  </a:cubicBezTo>
                  <a:cubicBezTo>
                    <a:pt x="88" y="582"/>
                    <a:pt x="88" y="582"/>
                    <a:pt x="88" y="582"/>
                  </a:cubicBezTo>
                  <a:cubicBezTo>
                    <a:pt x="99" y="548"/>
                    <a:pt x="99" y="548"/>
                    <a:pt x="99" y="548"/>
                  </a:cubicBezTo>
                  <a:cubicBezTo>
                    <a:pt x="125" y="454"/>
                    <a:pt x="125" y="454"/>
                    <a:pt x="125" y="454"/>
                  </a:cubicBezTo>
                  <a:cubicBezTo>
                    <a:pt x="94" y="365"/>
                    <a:pt x="94" y="365"/>
                    <a:pt x="94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37" y="334"/>
                    <a:pt x="37" y="334"/>
                    <a:pt x="37" y="334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11" y="266"/>
                    <a:pt x="11" y="266"/>
                    <a:pt x="11" y="26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87" y="42"/>
                    <a:pt x="287" y="42"/>
                    <a:pt x="287" y="42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43" y="32"/>
                    <a:pt x="543" y="32"/>
                    <a:pt x="543" y="32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603" y="75"/>
                    <a:pt x="603" y="75"/>
                    <a:pt x="603" y="75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639" y="191"/>
                    <a:pt x="639" y="191"/>
                    <a:pt x="639" y="191"/>
                  </a:cubicBezTo>
                  <a:cubicBezTo>
                    <a:pt x="652" y="199"/>
                    <a:pt x="652" y="199"/>
                    <a:pt x="652" y="199"/>
                  </a:cubicBezTo>
                  <a:cubicBezTo>
                    <a:pt x="683" y="219"/>
                    <a:pt x="683" y="219"/>
                    <a:pt x="683" y="219"/>
                  </a:cubicBezTo>
                  <a:cubicBezTo>
                    <a:pt x="683" y="219"/>
                    <a:pt x="707" y="275"/>
                    <a:pt x="711" y="279"/>
                  </a:cubicBezTo>
                  <a:cubicBezTo>
                    <a:pt x="715" y="283"/>
                    <a:pt x="747" y="295"/>
                    <a:pt x="747" y="295"/>
                  </a:cubicBezTo>
                  <a:cubicBezTo>
                    <a:pt x="707" y="319"/>
                    <a:pt x="707" y="319"/>
                    <a:pt x="707" y="319"/>
                  </a:cubicBezTo>
                  <a:cubicBezTo>
                    <a:pt x="731" y="387"/>
                    <a:pt x="731" y="387"/>
                    <a:pt x="731" y="387"/>
                  </a:cubicBezTo>
                  <a:cubicBezTo>
                    <a:pt x="723" y="435"/>
                    <a:pt x="723" y="435"/>
                    <a:pt x="723" y="435"/>
                  </a:cubicBezTo>
                  <a:lnTo>
                    <a:pt x="751" y="4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อุทัยธานี">
              <a:extLst>
                <a:ext uri="{FF2B5EF4-FFF2-40B4-BE49-F238E27FC236}">
                  <a16:creationId xmlns:a16="http://schemas.microsoft.com/office/drawing/2014/main" id="{49B6CFFC-A6F9-4C4C-81E9-56285609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56" y="2763718"/>
              <a:ext cx="400519" cy="316392"/>
            </a:xfrm>
            <a:custGeom>
              <a:avLst/>
              <a:gdLst>
                <a:gd name="T0" fmla="*/ 954 w 978"/>
                <a:gd name="T1" fmla="*/ 379 h 775"/>
                <a:gd name="T2" fmla="*/ 970 w 978"/>
                <a:gd name="T3" fmla="*/ 421 h 775"/>
                <a:gd name="T4" fmla="*/ 923 w 978"/>
                <a:gd name="T5" fmla="*/ 468 h 775"/>
                <a:gd name="T6" fmla="*/ 897 w 978"/>
                <a:gd name="T7" fmla="*/ 452 h 775"/>
                <a:gd name="T8" fmla="*/ 813 w 978"/>
                <a:gd name="T9" fmla="*/ 447 h 775"/>
                <a:gd name="T10" fmla="*/ 777 w 978"/>
                <a:gd name="T11" fmla="*/ 457 h 775"/>
                <a:gd name="T12" fmla="*/ 751 w 978"/>
                <a:gd name="T13" fmla="*/ 431 h 775"/>
                <a:gd name="T14" fmla="*/ 693 w 978"/>
                <a:gd name="T15" fmla="*/ 421 h 775"/>
                <a:gd name="T16" fmla="*/ 646 w 978"/>
                <a:gd name="T17" fmla="*/ 457 h 775"/>
                <a:gd name="T18" fmla="*/ 636 w 978"/>
                <a:gd name="T19" fmla="*/ 520 h 775"/>
                <a:gd name="T20" fmla="*/ 693 w 978"/>
                <a:gd name="T21" fmla="*/ 588 h 775"/>
                <a:gd name="T22" fmla="*/ 693 w 978"/>
                <a:gd name="T23" fmla="*/ 650 h 775"/>
                <a:gd name="T24" fmla="*/ 641 w 978"/>
                <a:gd name="T25" fmla="*/ 713 h 775"/>
                <a:gd name="T26" fmla="*/ 641 w 978"/>
                <a:gd name="T27" fmla="*/ 755 h 775"/>
                <a:gd name="T28" fmla="*/ 578 w 978"/>
                <a:gd name="T29" fmla="*/ 739 h 775"/>
                <a:gd name="T30" fmla="*/ 547 w 978"/>
                <a:gd name="T31" fmla="*/ 775 h 775"/>
                <a:gd name="T32" fmla="*/ 438 w 978"/>
                <a:gd name="T33" fmla="*/ 734 h 775"/>
                <a:gd name="T34" fmla="*/ 380 w 978"/>
                <a:gd name="T35" fmla="*/ 734 h 775"/>
                <a:gd name="T36" fmla="*/ 365 w 978"/>
                <a:gd name="T37" fmla="*/ 671 h 775"/>
                <a:gd name="T38" fmla="*/ 312 w 978"/>
                <a:gd name="T39" fmla="*/ 671 h 775"/>
                <a:gd name="T40" fmla="*/ 297 w 978"/>
                <a:gd name="T41" fmla="*/ 650 h 775"/>
                <a:gd name="T42" fmla="*/ 266 w 978"/>
                <a:gd name="T43" fmla="*/ 671 h 775"/>
                <a:gd name="T44" fmla="*/ 244 w 978"/>
                <a:gd name="T45" fmla="*/ 729 h 775"/>
                <a:gd name="T46" fmla="*/ 213 w 978"/>
                <a:gd name="T47" fmla="*/ 734 h 775"/>
                <a:gd name="T48" fmla="*/ 166 w 978"/>
                <a:gd name="T49" fmla="*/ 702 h 775"/>
                <a:gd name="T50" fmla="*/ 161 w 978"/>
                <a:gd name="T51" fmla="*/ 703 h 775"/>
                <a:gd name="T52" fmla="*/ 135 w 978"/>
                <a:gd name="T53" fmla="*/ 708 h 775"/>
                <a:gd name="T54" fmla="*/ 109 w 978"/>
                <a:gd name="T55" fmla="*/ 682 h 775"/>
                <a:gd name="T56" fmla="*/ 57 w 978"/>
                <a:gd name="T57" fmla="*/ 692 h 775"/>
                <a:gd name="T58" fmla="*/ 5 w 978"/>
                <a:gd name="T59" fmla="*/ 671 h 775"/>
                <a:gd name="T60" fmla="*/ 0 w 978"/>
                <a:gd name="T61" fmla="*/ 588 h 775"/>
                <a:gd name="T62" fmla="*/ 10 w 978"/>
                <a:gd name="T63" fmla="*/ 489 h 775"/>
                <a:gd name="T64" fmla="*/ 36 w 978"/>
                <a:gd name="T65" fmla="*/ 452 h 775"/>
                <a:gd name="T66" fmla="*/ 31 w 978"/>
                <a:gd name="T67" fmla="*/ 405 h 775"/>
                <a:gd name="T68" fmla="*/ 57 w 978"/>
                <a:gd name="T69" fmla="*/ 363 h 775"/>
                <a:gd name="T70" fmla="*/ 46 w 978"/>
                <a:gd name="T71" fmla="*/ 296 h 775"/>
                <a:gd name="T72" fmla="*/ 67 w 978"/>
                <a:gd name="T73" fmla="*/ 264 h 775"/>
                <a:gd name="T74" fmla="*/ 46 w 978"/>
                <a:gd name="T75" fmla="*/ 228 h 775"/>
                <a:gd name="T76" fmla="*/ 41 w 978"/>
                <a:gd name="T77" fmla="*/ 196 h 775"/>
                <a:gd name="T78" fmla="*/ 88 w 978"/>
                <a:gd name="T79" fmla="*/ 170 h 775"/>
                <a:gd name="T80" fmla="*/ 88 w 978"/>
                <a:gd name="T81" fmla="*/ 97 h 775"/>
                <a:gd name="T82" fmla="*/ 119 w 978"/>
                <a:gd name="T83" fmla="*/ 66 h 775"/>
                <a:gd name="T84" fmla="*/ 119 w 978"/>
                <a:gd name="T85" fmla="*/ 0 h 775"/>
                <a:gd name="T86" fmla="*/ 182 w 978"/>
                <a:gd name="T87" fmla="*/ 14 h 775"/>
                <a:gd name="T88" fmla="*/ 208 w 978"/>
                <a:gd name="T89" fmla="*/ 61 h 775"/>
                <a:gd name="T90" fmla="*/ 307 w 978"/>
                <a:gd name="T91" fmla="*/ 97 h 775"/>
                <a:gd name="T92" fmla="*/ 323 w 978"/>
                <a:gd name="T93" fmla="*/ 144 h 775"/>
                <a:gd name="T94" fmla="*/ 401 w 978"/>
                <a:gd name="T95" fmla="*/ 207 h 775"/>
                <a:gd name="T96" fmla="*/ 464 w 978"/>
                <a:gd name="T97" fmla="*/ 207 h 775"/>
                <a:gd name="T98" fmla="*/ 599 w 978"/>
                <a:gd name="T99" fmla="*/ 113 h 775"/>
                <a:gd name="T100" fmla="*/ 662 w 978"/>
                <a:gd name="T101" fmla="*/ 97 h 775"/>
                <a:gd name="T102" fmla="*/ 751 w 978"/>
                <a:gd name="T103" fmla="*/ 155 h 775"/>
                <a:gd name="T104" fmla="*/ 761 w 978"/>
                <a:gd name="T105" fmla="*/ 118 h 775"/>
                <a:gd name="T106" fmla="*/ 797 w 978"/>
                <a:gd name="T107" fmla="*/ 97 h 775"/>
                <a:gd name="T108" fmla="*/ 824 w 978"/>
                <a:gd name="T109" fmla="*/ 129 h 775"/>
                <a:gd name="T110" fmla="*/ 824 w 978"/>
                <a:gd name="T111" fmla="*/ 207 h 775"/>
                <a:gd name="T112" fmla="*/ 826 w 978"/>
                <a:gd name="T113" fmla="*/ 234 h 775"/>
                <a:gd name="T114" fmla="*/ 829 w 978"/>
                <a:gd name="T115" fmla="*/ 264 h 775"/>
                <a:gd name="T116" fmla="*/ 886 w 978"/>
                <a:gd name="T117" fmla="*/ 275 h 775"/>
                <a:gd name="T118" fmla="*/ 928 w 978"/>
                <a:gd name="T119" fmla="*/ 296 h 775"/>
                <a:gd name="T120" fmla="*/ 928 w 978"/>
                <a:gd name="T121" fmla="*/ 332 h 775"/>
                <a:gd name="T122" fmla="*/ 978 w 978"/>
                <a:gd name="T123" fmla="*/ 346 h 775"/>
                <a:gd name="T124" fmla="*/ 954 w 978"/>
                <a:gd name="T125" fmla="*/ 37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775">
                  <a:moveTo>
                    <a:pt x="954" y="379"/>
                  </a:moveTo>
                  <a:cubicBezTo>
                    <a:pt x="970" y="421"/>
                    <a:pt x="970" y="421"/>
                    <a:pt x="970" y="421"/>
                  </a:cubicBezTo>
                  <a:cubicBezTo>
                    <a:pt x="923" y="468"/>
                    <a:pt x="923" y="468"/>
                    <a:pt x="923" y="468"/>
                  </a:cubicBezTo>
                  <a:cubicBezTo>
                    <a:pt x="897" y="452"/>
                    <a:pt x="897" y="452"/>
                    <a:pt x="897" y="452"/>
                  </a:cubicBezTo>
                  <a:cubicBezTo>
                    <a:pt x="813" y="447"/>
                    <a:pt x="813" y="447"/>
                    <a:pt x="813" y="447"/>
                  </a:cubicBezTo>
                  <a:cubicBezTo>
                    <a:pt x="777" y="457"/>
                    <a:pt x="777" y="457"/>
                    <a:pt x="777" y="457"/>
                  </a:cubicBezTo>
                  <a:cubicBezTo>
                    <a:pt x="751" y="431"/>
                    <a:pt x="751" y="431"/>
                    <a:pt x="751" y="431"/>
                  </a:cubicBezTo>
                  <a:cubicBezTo>
                    <a:pt x="693" y="421"/>
                    <a:pt x="693" y="421"/>
                    <a:pt x="693" y="421"/>
                  </a:cubicBezTo>
                  <a:cubicBezTo>
                    <a:pt x="646" y="457"/>
                    <a:pt x="646" y="457"/>
                    <a:pt x="646" y="457"/>
                  </a:cubicBezTo>
                  <a:cubicBezTo>
                    <a:pt x="636" y="520"/>
                    <a:pt x="636" y="520"/>
                    <a:pt x="636" y="520"/>
                  </a:cubicBezTo>
                  <a:cubicBezTo>
                    <a:pt x="693" y="588"/>
                    <a:pt x="693" y="588"/>
                    <a:pt x="693" y="588"/>
                  </a:cubicBezTo>
                  <a:cubicBezTo>
                    <a:pt x="693" y="650"/>
                    <a:pt x="693" y="650"/>
                    <a:pt x="693" y="650"/>
                  </a:cubicBezTo>
                  <a:cubicBezTo>
                    <a:pt x="641" y="713"/>
                    <a:pt x="641" y="713"/>
                    <a:pt x="641" y="713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578" y="739"/>
                    <a:pt x="578" y="739"/>
                    <a:pt x="578" y="739"/>
                  </a:cubicBezTo>
                  <a:cubicBezTo>
                    <a:pt x="547" y="775"/>
                    <a:pt x="547" y="775"/>
                    <a:pt x="547" y="775"/>
                  </a:cubicBezTo>
                  <a:cubicBezTo>
                    <a:pt x="438" y="734"/>
                    <a:pt x="438" y="734"/>
                    <a:pt x="438" y="734"/>
                  </a:cubicBezTo>
                  <a:cubicBezTo>
                    <a:pt x="380" y="734"/>
                    <a:pt x="380" y="734"/>
                    <a:pt x="380" y="734"/>
                  </a:cubicBezTo>
                  <a:cubicBezTo>
                    <a:pt x="365" y="671"/>
                    <a:pt x="365" y="671"/>
                    <a:pt x="365" y="671"/>
                  </a:cubicBezTo>
                  <a:cubicBezTo>
                    <a:pt x="312" y="671"/>
                    <a:pt x="312" y="671"/>
                    <a:pt x="312" y="671"/>
                  </a:cubicBezTo>
                  <a:cubicBezTo>
                    <a:pt x="297" y="650"/>
                    <a:pt x="297" y="650"/>
                    <a:pt x="297" y="650"/>
                  </a:cubicBezTo>
                  <a:cubicBezTo>
                    <a:pt x="266" y="671"/>
                    <a:pt x="266" y="671"/>
                    <a:pt x="266" y="671"/>
                  </a:cubicBezTo>
                  <a:cubicBezTo>
                    <a:pt x="244" y="729"/>
                    <a:pt x="244" y="729"/>
                    <a:pt x="244" y="729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1" y="703"/>
                    <a:pt x="161" y="703"/>
                    <a:pt x="161" y="703"/>
                  </a:cubicBezTo>
                  <a:cubicBezTo>
                    <a:pt x="135" y="708"/>
                    <a:pt x="135" y="708"/>
                    <a:pt x="135" y="708"/>
                  </a:cubicBezTo>
                  <a:cubicBezTo>
                    <a:pt x="109" y="682"/>
                    <a:pt x="109" y="682"/>
                    <a:pt x="109" y="682"/>
                  </a:cubicBezTo>
                  <a:cubicBezTo>
                    <a:pt x="57" y="692"/>
                    <a:pt x="57" y="692"/>
                    <a:pt x="57" y="692"/>
                  </a:cubicBezTo>
                  <a:cubicBezTo>
                    <a:pt x="5" y="671"/>
                    <a:pt x="5" y="671"/>
                    <a:pt x="5" y="671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10" y="489"/>
                    <a:pt x="10" y="489"/>
                    <a:pt x="10" y="489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31" y="405"/>
                    <a:pt x="31" y="405"/>
                    <a:pt x="31" y="405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67" y="264"/>
                    <a:pt x="67" y="264"/>
                    <a:pt x="67" y="264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307" y="97"/>
                    <a:pt x="307" y="97"/>
                    <a:pt x="307" y="97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401" y="207"/>
                    <a:pt x="401" y="207"/>
                    <a:pt x="401" y="207"/>
                  </a:cubicBezTo>
                  <a:cubicBezTo>
                    <a:pt x="464" y="207"/>
                    <a:pt x="464" y="207"/>
                    <a:pt x="464" y="207"/>
                  </a:cubicBezTo>
                  <a:cubicBezTo>
                    <a:pt x="599" y="113"/>
                    <a:pt x="599" y="113"/>
                    <a:pt x="599" y="113"/>
                  </a:cubicBezTo>
                  <a:cubicBezTo>
                    <a:pt x="662" y="97"/>
                    <a:pt x="662" y="97"/>
                    <a:pt x="662" y="97"/>
                  </a:cubicBezTo>
                  <a:cubicBezTo>
                    <a:pt x="751" y="155"/>
                    <a:pt x="751" y="155"/>
                    <a:pt x="751" y="155"/>
                  </a:cubicBezTo>
                  <a:cubicBezTo>
                    <a:pt x="761" y="118"/>
                    <a:pt x="761" y="118"/>
                    <a:pt x="761" y="118"/>
                  </a:cubicBezTo>
                  <a:cubicBezTo>
                    <a:pt x="797" y="97"/>
                    <a:pt x="797" y="97"/>
                    <a:pt x="797" y="97"/>
                  </a:cubicBezTo>
                  <a:cubicBezTo>
                    <a:pt x="824" y="129"/>
                    <a:pt x="824" y="129"/>
                    <a:pt x="824" y="129"/>
                  </a:cubicBezTo>
                  <a:cubicBezTo>
                    <a:pt x="824" y="207"/>
                    <a:pt x="824" y="207"/>
                    <a:pt x="824" y="207"/>
                  </a:cubicBezTo>
                  <a:cubicBezTo>
                    <a:pt x="826" y="234"/>
                    <a:pt x="826" y="234"/>
                    <a:pt x="826" y="23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86" y="275"/>
                    <a:pt x="886" y="275"/>
                    <a:pt x="886" y="275"/>
                  </a:cubicBezTo>
                  <a:cubicBezTo>
                    <a:pt x="928" y="296"/>
                    <a:pt x="928" y="296"/>
                    <a:pt x="928" y="296"/>
                  </a:cubicBezTo>
                  <a:cubicBezTo>
                    <a:pt x="928" y="296"/>
                    <a:pt x="923" y="327"/>
                    <a:pt x="928" y="332"/>
                  </a:cubicBezTo>
                  <a:cubicBezTo>
                    <a:pt x="932" y="336"/>
                    <a:pt x="964" y="343"/>
                    <a:pt x="978" y="346"/>
                  </a:cubicBezTo>
                  <a:lnTo>
                    <a:pt x="954" y="37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อ่างทอง">
              <a:extLst>
                <a:ext uri="{FF2B5EF4-FFF2-40B4-BE49-F238E27FC236}">
                  <a16:creationId xmlns:a16="http://schemas.microsoft.com/office/drawing/2014/main" id="{C54243A6-DD4C-472A-8EA4-00D1A15E7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436" y="3134976"/>
              <a:ext cx="118876" cy="133507"/>
            </a:xfrm>
            <a:custGeom>
              <a:avLst/>
              <a:gdLst>
                <a:gd name="T0" fmla="*/ 271 w 292"/>
                <a:gd name="T1" fmla="*/ 140 h 327"/>
                <a:gd name="T2" fmla="*/ 255 w 292"/>
                <a:gd name="T3" fmla="*/ 192 h 327"/>
                <a:gd name="T4" fmla="*/ 271 w 292"/>
                <a:gd name="T5" fmla="*/ 234 h 327"/>
                <a:gd name="T6" fmla="*/ 271 w 292"/>
                <a:gd name="T7" fmla="*/ 296 h 327"/>
                <a:gd name="T8" fmla="*/ 250 w 292"/>
                <a:gd name="T9" fmla="*/ 327 h 327"/>
                <a:gd name="T10" fmla="*/ 203 w 292"/>
                <a:gd name="T11" fmla="*/ 322 h 327"/>
                <a:gd name="T12" fmla="*/ 208 w 292"/>
                <a:gd name="T13" fmla="*/ 280 h 327"/>
                <a:gd name="T14" fmla="*/ 177 w 292"/>
                <a:gd name="T15" fmla="*/ 265 h 327"/>
                <a:gd name="T16" fmla="*/ 151 w 292"/>
                <a:gd name="T17" fmla="*/ 270 h 327"/>
                <a:gd name="T18" fmla="*/ 115 w 292"/>
                <a:gd name="T19" fmla="*/ 286 h 327"/>
                <a:gd name="T20" fmla="*/ 68 w 292"/>
                <a:gd name="T21" fmla="*/ 275 h 327"/>
                <a:gd name="T22" fmla="*/ 38 w 292"/>
                <a:gd name="T23" fmla="*/ 291 h 327"/>
                <a:gd name="T24" fmla="*/ 36 w 292"/>
                <a:gd name="T25" fmla="*/ 270 h 327"/>
                <a:gd name="T26" fmla="*/ 11 w 292"/>
                <a:gd name="T27" fmla="*/ 237 h 327"/>
                <a:gd name="T28" fmla="*/ 0 w 292"/>
                <a:gd name="T29" fmla="*/ 223 h 327"/>
                <a:gd name="T30" fmla="*/ 10 w 292"/>
                <a:gd name="T31" fmla="*/ 187 h 327"/>
                <a:gd name="T32" fmla="*/ 10 w 292"/>
                <a:gd name="T33" fmla="*/ 155 h 327"/>
                <a:gd name="T34" fmla="*/ 26 w 292"/>
                <a:gd name="T35" fmla="*/ 114 h 327"/>
                <a:gd name="T36" fmla="*/ 5 w 292"/>
                <a:gd name="T37" fmla="*/ 41 h 327"/>
                <a:gd name="T38" fmla="*/ 19 w 292"/>
                <a:gd name="T39" fmla="*/ 0 h 327"/>
                <a:gd name="T40" fmla="*/ 89 w 292"/>
                <a:gd name="T41" fmla="*/ 20 h 327"/>
                <a:gd name="T42" fmla="*/ 120 w 292"/>
                <a:gd name="T43" fmla="*/ 9 h 327"/>
                <a:gd name="T44" fmla="*/ 193 w 292"/>
                <a:gd name="T45" fmla="*/ 67 h 327"/>
                <a:gd name="T46" fmla="*/ 250 w 292"/>
                <a:gd name="T47" fmla="*/ 83 h 327"/>
                <a:gd name="T48" fmla="*/ 250 w 292"/>
                <a:gd name="T49" fmla="*/ 87 h 327"/>
                <a:gd name="T50" fmla="*/ 287 w 292"/>
                <a:gd name="T51" fmla="*/ 124 h 327"/>
                <a:gd name="T52" fmla="*/ 292 w 292"/>
                <a:gd name="T53" fmla="*/ 125 h 327"/>
                <a:gd name="T54" fmla="*/ 271 w 292"/>
                <a:gd name="T55" fmla="*/ 1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327">
                  <a:moveTo>
                    <a:pt x="271" y="140"/>
                  </a:moveTo>
                  <a:cubicBezTo>
                    <a:pt x="271" y="140"/>
                    <a:pt x="255" y="187"/>
                    <a:pt x="255" y="192"/>
                  </a:cubicBezTo>
                  <a:cubicBezTo>
                    <a:pt x="255" y="197"/>
                    <a:pt x="271" y="234"/>
                    <a:pt x="271" y="234"/>
                  </a:cubicBezTo>
                  <a:cubicBezTo>
                    <a:pt x="271" y="296"/>
                    <a:pt x="271" y="296"/>
                    <a:pt x="271" y="296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08" y="327"/>
                    <a:pt x="203" y="322"/>
                  </a:cubicBezTo>
                  <a:cubicBezTo>
                    <a:pt x="198" y="317"/>
                    <a:pt x="208" y="280"/>
                    <a:pt x="208" y="280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สระบุรี">
              <a:extLst>
                <a:ext uri="{FF2B5EF4-FFF2-40B4-BE49-F238E27FC236}">
                  <a16:creationId xmlns:a16="http://schemas.microsoft.com/office/drawing/2014/main" id="{02BB743E-AC27-463A-9D5F-0A2DDA4D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943" y="3043533"/>
              <a:ext cx="320050" cy="298104"/>
            </a:xfrm>
            <a:custGeom>
              <a:avLst/>
              <a:gdLst>
                <a:gd name="T0" fmla="*/ 689 w 783"/>
                <a:gd name="T1" fmla="*/ 229 h 730"/>
                <a:gd name="T2" fmla="*/ 558 w 783"/>
                <a:gd name="T3" fmla="*/ 266 h 730"/>
                <a:gd name="T4" fmla="*/ 569 w 783"/>
                <a:gd name="T5" fmla="*/ 344 h 730"/>
                <a:gd name="T6" fmla="*/ 553 w 783"/>
                <a:gd name="T7" fmla="*/ 438 h 730"/>
                <a:gd name="T8" fmla="*/ 595 w 783"/>
                <a:gd name="T9" fmla="*/ 516 h 730"/>
                <a:gd name="T10" fmla="*/ 564 w 783"/>
                <a:gd name="T11" fmla="*/ 563 h 730"/>
                <a:gd name="T12" fmla="*/ 569 w 783"/>
                <a:gd name="T13" fmla="*/ 620 h 730"/>
                <a:gd name="T14" fmla="*/ 512 w 783"/>
                <a:gd name="T15" fmla="*/ 620 h 730"/>
                <a:gd name="T16" fmla="*/ 439 w 783"/>
                <a:gd name="T17" fmla="*/ 641 h 730"/>
                <a:gd name="T18" fmla="*/ 351 w 783"/>
                <a:gd name="T19" fmla="*/ 684 h 730"/>
                <a:gd name="T20" fmla="*/ 345 w 783"/>
                <a:gd name="T21" fmla="*/ 711 h 730"/>
                <a:gd name="T22" fmla="*/ 266 w 783"/>
                <a:gd name="T23" fmla="*/ 709 h 730"/>
                <a:gd name="T24" fmla="*/ 225 w 783"/>
                <a:gd name="T25" fmla="*/ 662 h 730"/>
                <a:gd name="T26" fmla="*/ 196 w 783"/>
                <a:gd name="T27" fmla="*/ 600 h 730"/>
                <a:gd name="T28" fmla="*/ 173 w 783"/>
                <a:gd name="T29" fmla="*/ 573 h 730"/>
                <a:gd name="T30" fmla="*/ 162 w 783"/>
                <a:gd name="T31" fmla="*/ 479 h 730"/>
                <a:gd name="T32" fmla="*/ 193 w 783"/>
                <a:gd name="T33" fmla="*/ 432 h 730"/>
                <a:gd name="T34" fmla="*/ 110 w 783"/>
                <a:gd name="T35" fmla="*/ 422 h 730"/>
                <a:gd name="T36" fmla="*/ 37 w 783"/>
                <a:gd name="T37" fmla="*/ 438 h 730"/>
                <a:gd name="T38" fmla="*/ 25 w 783"/>
                <a:gd name="T39" fmla="*/ 358 h 730"/>
                <a:gd name="T40" fmla="*/ 70 w 783"/>
                <a:gd name="T41" fmla="*/ 321 h 730"/>
                <a:gd name="T42" fmla="*/ 110 w 783"/>
                <a:gd name="T43" fmla="*/ 239 h 730"/>
                <a:gd name="T44" fmla="*/ 193 w 783"/>
                <a:gd name="T45" fmla="*/ 219 h 730"/>
                <a:gd name="T46" fmla="*/ 266 w 783"/>
                <a:gd name="T47" fmla="*/ 250 h 730"/>
                <a:gd name="T48" fmla="*/ 334 w 783"/>
                <a:gd name="T49" fmla="*/ 271 h 730"/>
                <a:gd name="T50" fmla="*/ 444 w 783"/>
                <a:gd name="T51" fmla="*/ 250 h 730"/>
                <a:gd name="T52" fmla="*/ 454 w 783"/>
                <a:gd name="T53" fmla="*/ 146 h 730"/>
                <a:gd name="T54" fmla="*/ 517 w 783"/>
                <a:gd name="T55" fmla="*/ 135 h 730"/>
                <a:gd name="T56" fmla="*/ 626 w 783"/>
                <a:gd name="T57" fmla="*/ 119 h 730"/>
                <a:gd name="T58" fmla="*/ 684 w 783"/>
                <a:gd name="T59" fmla="*/ 62 h 730"/>
                <a:gd name="T60" fmla="*/ 710 w 783"/>
                <a:gd name="T61" fmla="*/ 0 h 730"/>
                <a:gd name="T62" fmla="*/ 783 w 783"/>
                <a:gd name="T63" fmla="*/ 17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3" h="730">
                  <a:moveTo>
                    <a:pt x="783" y="172"/>
                  </a:moveTo>
                  <a:cubicBezTo>
                    <a:pt x="689" y="229"/>
                    <a:pt x="689" y="229"/>
                    <a:pt x="689" y="229"/>
                  </a:cubicBezTo>
                  <a:cubicBezTo>
                    <a:pt x="637" y="286"/>
                    <a:pt x="637" y="286"/>
                    <a:pt x="637" y="286"/>
                  </a:cubicBezTo>
                  <a:cubicBezTo>
                    <a:pt x="558" y="266"/>
                    <a:pt x="558" y="266"/>
                    <a:pt x="558" y="266"/>
                  </a:cubicBezTo>
                  <a:cubicBezTo>
                    <a:pt x="548" y="292"/>
                    <a:pt x="548" y="292"/>
                    <a:pt x="548" y="292"/>
                  </a:cubicBezTo>
                  <a:cubicBezTo>
                    <a:pt x="569" y="344"/>
                    <a:pt x="569" y="344"/>
                    <a:pt x="569" y="344"/>
                  </a:cubicBezTo>
                  <a:cubicBezTo>
                    <a:pt x="574" y="412"/>
                    <a:pt x="574" y="412"/>
                    <a:pt x="574" y="412"/>
                  </a:cubicBezTo>
                  <a:cubicBezTo>
                    <a:pt x="553" y="438"/>
                    <a:pt x="553" y="438"/>
                    <a:pt x="553" y="438"/>
                  </a:cubicBezTo>
                  <a:cubicBezTo>
                    <a:pt x="548" y="469"/>
                    <a:pt x="548" y="469"/>
                    <a:pt x="548" y="469"/>
                  </a:cubicBezTo>
                  <a:cubicBezTo>
                    <a:pt x="595" y="516"/>
                    <a:pt x="595" y="516"/>
                    <a:pt x="595" y="516"/>
                  </a:cubicBezTo>
                  <a:cubicBezTo>
                    <a:pt x="585" y="558"/>
                    <a:pt x="585" y="558"/>
                    <a:pt x="585" y="558"/>
                  </a:cubicBezTo>
                  <a:cubicBezTo>
                    <a:pt x="564" y="563"/>
                    <a:pt x="564" y="563"/>
                    <a:pt x="564" y="563"/>
                  </a:cubicBezTo>
                  <a:cubicBezTo>
                    <a:pt x="558" y="589"/>
                    <a:pt x="558" y="589"/>
                    <a:pt x="558" y="589"/>
                  </a:cubicBezTo>
                  <a:cubicBezTo>
                    <a:pt x="569" y="620"/>
                    <a:pt x="569" y="620"/>
                    <a:pt x="569" y="620"/>
                  </a:cubicBezTo>
                  <a:cubicBezTo>
                    <a:pt x="538" y="641"/>
                    <a:pt x="538" y="641"/>
                    <a:pt x="538" y="641"/>
                  </a:cubicBezTo>
                  <a:cubicBezTo>
                    <a:pt x="512" y="620"/>
                    <a:pt x="512" y="620"/>
                    <a:pt x="512" y="620"/>
                  </a:cubicBezTo>
                  <a:cubicBezTo>
                    <a:pt x="433" y="578"/>
                    <a:pt x="433" y="578"/>
                    <a:pt x="433" y="578"/>
                  </a:cubicBezTo>
                  <a:cubicBezTo>
                    <a:pt x="439" y="641"/>
                    <a:pt x="439" y="641"/>
                    <a:pt x="439" y="641"/>
                  </a:cubicBezTo>
                  <a:cubicBezTo>
                    <a:pt x="386" y="688"/>
                    <a:pt x="386" y="688"/>
                    <a:pt x="386" y="688"/>
                  </a:cubicBezTo>
                  <a:cubicBezTo>
                    <a:pt x="351" y="684"/>
                    <a:pt x="351" y="684"/>
                    <a:pt x="351" y="684"/>
                  </a:cubicBezTo>
                  <a:cubicBezTo>
                    <a:pt x="345" y="683"/>
                    <a:pt x="345" y="683"/>
                    <a:pt x="345" y="683"/>
                  </a:cubicBezTo>
                  <a:cubicBezTo>
                    <a:pt x="345" y="711"/>
                    <a:pt x="345" y="711"/>
                    <a:pt x="345" y="711"/>
                  </a:cubicBezTo>
                  <a:cubicBezTo>
                    <a:pt x="293" y="719"/>
                    <a:pt x="293" y="719"/>
                    <a:pt x="293" y="719"/>
                  </a:cubicBezTo>
                  <a:cubicBezTo>
                    <a:pt x="266" y="709"/>
                    <a:pt x="266" y="709"/>
                    <a:pt x="266" y="709"/>
                  </a:cubicBezTo>
                  <a:cubicBezTo>
                    <a:pt x="225" y="730"/>
                    <a:pt x="225" y="730"/>
                    <a:pt x="225" y="730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188" y="636"/>
                    <a:pt x="188" y="636"/>
                    <a:pt x="188" y="636"/>
                  </a:cubicBezTo>
                  <a:cubicBezTo>
                    <a:pt x="196" y="600"/>
                    <a:pt x="196" y="600"/>
                    <a:pt x="196" y="600"/>
                  </a:cubicBezTo>
                  <a:cubicBezTo>
                    <a:pt x="199" y="589"/>
                    <a:pt x="199" y="589"/>
                    <a:pt x="199" y="589"/>
                  </a:cubicBezTo>
                  <a:cubicBezTo>
                    <a:pt x="173" y="573"/>
                    <a:pt x="173" y="573"/>
                    <a:pt x="173" y="573"/>
                  </a:cubicBezTo>
                  <a:cubicBezTo>
                    <a:pt x="183" y="505"/>
                    <a:pt x="183" y="505"/>
                    <a:pt x="183" y="505"/>
                  </a:cubicBezTo>
                  <a:cubicBezTo>
                    <a:pt x="162" y="479"/>
                    <a:pt x="162" y="479"/>
                    <a:pt x="162" y="479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32"/>
                    <a:pt x="193" y="432"/>
                    <a:pt x="193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94" y="443"/>
                    <a:pt x="94" y="443"/>
                    <a:pt x="94" y="443"/>
                  </a:cubicBezTo>
                  <a:cubicBezTo>
                    <a:pt x="37" y="438"/>
                    <a:pt x="37" y="438"/>
                    <a:pt x="37" y="438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67" y="208"/>
                    <a:pt x="188" y="219"/>
                    <a:pt x="193" y="219"/>
                  </a:cubicBezTo>
                  <a:cubicBezTo>
                    <a:pt x="240" y="219"/>
                    <a:pt x="240" y="219"/>
                    <a:pt x="240" y="219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98" y="250"/>
                    <a:pt x="298" y="250"/>
                    <a:pt x="298" y="250"/>
                  </a:cubicBezTo>
                  <a:cubicBezTo>
                    <a:pt x="334" y="271"/>
                    <a:pt x="334" y="271"/>
                    <a:pt x="334" y="27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444" y="250"/>
                    <a:pt x="444" y="250"/>
                    <a:pt x="444" y="250"/>
                  </a:cubicBezTo>
                  <a:cubicBezTo>
                    <a:pt x="465" y="182"/>
                    <a:pt x="465" y="182"/>
                    <a:pt x="465" y="182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517" y="135"/>
                    <a:pt x="517" y="135"/>
                    <a:pt x="517" y="135"/>
                  </a:cubicBezTo>
                  <a:cubicBezTo>
                    <a:pt x="548" y="114"/>
                    <a:pt x="548" y="114"/>
                    <a:pt x="548" y="114"/>
                  </a:cubicBezTo>
                  <a:cubicBezTo>
                    <a:pt x="626" y="119"/>
                    <a:pt x="626" y="119"/>
                    <a:pt x="626" y="119"/>
                  </a:cubicBezTo>
                  <a:cubicBezTo>
                    <a:pt x="637" y="73"/>
                    <a:pt x="637" y="73"/>
                    <a:pt x="637" y="7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705" y="36"/>
                    <a:pt x="705" y="36"/>
                    <a:pt x="705" y="36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46" y="0"/>
                    <a:pt x="746" y="0"/>
                    <a:pt x="746" y="0"/>
                  </a:cubicBezTo>
                  <a:lnTo>
                    <a:pt x="783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สุพรรณบุรี">
              <a:extLst>
                <a:ext uri="{FF2B5EF4-FFF2-40B4-BE49-F238E27FC236}">
                  <a16:creationId xmlns:a16="http://schemas.microsoft.com/office/drawing/2014/main" id="{C715CA5F-0C5C-4609-AC3D-3AFFA857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243" y="3030731"/>
              <a:ext cx="360285" cy="380402"/>
            </a:xfrm>
            <a:custGeom>
              <a:avLst/>
              <a:gdLst>
                <a:gd name="T0" fmla="*/ 882 w 882"/>
                <a:gd name="T1" fmla="*/ 689 h 933"/>
                <a:gd name="T2" fmla="*/ 856 w 882"/>
                <a:gd name="T3" fmla="*/ 751 h 933"/>
                <a:gd name="T4" fmla="*/ 840 w 882"/>
                <a:gd name="T5" fmla="*/ 803 h 933"/>
                <a:gd name="T6" fmla="*/ 757 w 882"/>
                <a:gd name="T7" fmla="*/ 856 h 933"/>
                <a:gd name="T8" fmla="*/ 559 w 882"/>
                <a:gd name="T9" fmla="*/ 871 h 933"/>
                <a:gd name="T10" fmla="*/ 466 w 882"/>
                <a:gd name="T11" fmla="*/ 914 h 933"/>
                <a:gd name="T12" fmla="*/ 423 w 882"/>
                <a:gd name="T13" fmla="*/ 824 h 933"/>
                <a:gd name="T14" fmla="*/ 480 w 882"/>
                <a:gd name="T15" fmla="*/ 522 h 933"/>
                <a:gd name="T16" fmla="*/ 454 w 882"/>
                <a:gd name="T17" fmla="*/ 428 h 933"/>
                <a:gd name="T18" fmla="*/ 444 w 882"/>
                <a:gd name="T19" fmla="*/ 350 h 933"/>
                <a:gd name="T20" fmla="*/ 345 w 882"/>
                <a:gd name="T21" fmla="*/ 230 h 933"/>
                <a:gd name="T22" fmla="*/ 256 w 882"/>
                <a:gd name="T23" fmla="*/ 318 h 933"/>
                <a:gd name="T24" fmla="*/ 147 w 882"/>
                <a:gd name="T25" fmla="*/ 324 h 933"/>
                <a:gd name="T26" fmla="*/ 74 w 882"/>
                <a:gd name="T27" fmla="*/ 277 h 933"/>
                <a:gd name="T28" fmla="*/ 32 w 882"/>
                <a:gd name="T29" fmla="*/ 172 h 933"/>
                <a:gd name="T30" fmla="*/ 1 w 882"/>
                <a:gd name="T31" fmla="*/ 78 h 933"/>
                <a:gd name="T32" fmla="*/ 22 w 882"/>
                <a:gd name="T33" fmla="*/ 21 h 933"/>
                <a:gd name="T34" fmla="*/ 68 w 882"/>
                <a:gd name="T35" fmla="*/ 21 h 933"/>
                <a:gd name="T36" fmla="*/ 136 w 882"/>
                <a:gd name="T37" fmla="*/ 84 h 933"/>
                <a:gd name="T38" fmla="*/ 303 w 882"/>
                <a:gd name="T39" fmla="*/ 125 h 933"/>
                <a:gd name="T40" fmla="*/ 397 w 882"/>
                <a:gd name="T41" fmla="*/ 105 h 933"/>
                <a:gd name="T42" fmla="*/ 454 w 882"/>
                <a:gd name="T43" fmla="*/ 136 h 933"/>
                <a:gd name="T44" fmla="*/ 653 w 882"/>
                <a:gd name="T45" fmla="*/ 151 h 933"/>
                <a:gd name="T46" fmla="*/ 720 w 882"/>
                <a:gd name="T47" fmla="*/ 125 h 933"/>
                <a:gd name="T48" fmla="*/ 757 w 882"/>
                <a:gd name="T49" fmla="*/ 151 h 933"/>
                <a:gd name="T50" fmla="*/ 830 w 882"/>
                <a:gd name="T51" fmla="*/ 172 h 933"/>
                <a:gd name="T52" fmla="*/ 819 w 882"/>
                <a:gd name="T53" fmla="*/ 214 h 933"/>
                <a:gd name="T54" fmla="*/ 823 w 882"/>
                <a:gd name="T55" fmla="*/ 257 h 933"/>
                <a:gd name="T56" fmla="*/ 830 w 882"/>
                <a:gd name="T57" fmla="*/ 371 h 933"/>
                <a:gd name="T58" fmla="*/ 814 w 882"/>
                <a:gd name="T59" fmla="*/ 444 h 933"/>
                <a:gd name="T60" fmla="*/ 815 w 882"/>
                <a:gd name="T61" fmla="*/ 494 h 933"/>
                <a:gd name="T62" fmla="*/ 842 w 882"/>
                <a:gd name="T63" fmla="*/ 548 h 933"/>
                <a:gd name="T64" fmla="*/ 882 w 882"/>
                <a:gd name="T65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2" h="933">
                  <a:moveTo>
                    <a:pt x="882" y="621"/>
                  </a:moveTo>
                  <a:cubicBezTo>
                    <a:pt x="882" y="689"/>
                    <a:pt x="882" y="689"/>
                    <a:pt x="882" y="689"/>
                  </a:cubicBezTo>
                  <a:cubicBezTo>
                    <a:pt x="856" y="715"/>
                    <a:pt x="856" y="715"/>
                    <a:pt x="856" y="715"/>
                  </a:cubicBezTo>
                  <a:cubicBezTo>
                    <a:pt x="856" y="751"/>
                    <a:pt x="856" y="751"/>
                    <a:pt x="856" y="751"/>
                  </a:cubicBezTo>
                  <a:cubicBezTo>
                    <a:pt x="843" y="793"/>
                    <a:pt x="843" y="793"/>
                    <a:pt x="843" y="793"/>
                  </a:cubicBezTo>
                  <a:cubicBezTo>
                    <a:pt x="840" y="803"/>
                    <a:pt x="840" y="803"/>
                    <a:pt x="840" y="803"/>
                  </a:cubicBezTo>
                  <a:cubicBezTo>
                    <a:pt x="819" y="817"/>
                    <a:pt x="819" y="817"/>
                    <a:pt x="819" y="817"/>
                  </a:cubicBezTo>
                  <a:cubicBezTo>
                    <a:pt x="757" y="856"/>
                    <a:pt x="757" y="856"/>
                    <a:pt x="757" y="856"/>
                  </a:cubicBezTo>
                  <a:cubicBezTo>
                    <a:pt x="658" y="845"/>
                    <a:pt x="658" y="845"/>
                    <a:pt x="658" y="845"/>
                  </a:cubicBezTo>
                  <a:cubicBezTo>
                    <a:pt x="559" y="871"/>
                    <a:pt x="559" y="871"/>
                    <a:pt x="559" y="871"/>
                  </a:cubicBezTo>
                  <a:cubicBezTo>
                    <a:pt x="492" y="933"/>
                    <a:pt x="492" y="933"/>
                    <a:pt x="492" y="933"/>
                  </a:cubicBezTo>
                  <a:cubicBezTo>
                    <a:pt x="466" y="914"/>
                    <a:pt x="466" y="914"/>
                    <a:pt x="466" y="914"/>
                  </a:cubicBezTo>
                  <a:cubicBezTo>
                    <a:pt x="444" y="897"/>
                    <a:pt x="444" y="897"/>
                    <a:pt x="444" y="897"/>
                  </a:cubicBezTo>
                  <a:cubicBezTo>
                    <a:pt x="423" y="824"/>
                    <a:pt x="423" y="824"/>
                    <a:pt x="423" y="824"/>
                  </a:cubicBezTo>
                  <a:cubicBezTo>
                    <a:pt x="423" y="824"/>
                    <a:pt x="470" y="777"/>
                    <a:pt x="475" y="777"/>
                  </a:cubicBezTo>
                  <a:cubicBezTo>
                    <a:pt x="480" y="777"/>
                    <a:pt x="480" y="522"/>
                    <a:pt x="480" y="522"/>
                  </a:cubicBezTo>
                  <a:cubicBezTo>
                    <a:pt x="449" y="485"/>
                    <a:pt x="449" y="485"/>
                    <a:pt x="449" y="485"/>
                  </a:cubicBezTo>
                  <a:cubicBezTo>
                    <a:pt x="454" y="428"/>
                    <a:pt x="454" y="428"/>
                    <a:pt x="454" y="428"/>
                  </a:cubicBezTo>
                  <a:cubicBezTo>
                    <a:pt x="480" y="407"/>
                    <a:pt x="480" y="407"/>
                    <a:pt x="480" y="407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381" y="318"/>
                    <a:pt x="381" y="318"/>
                    <a:pt x="381" y="318"/>
                  </a:cubicBezTo>
                  <a:cubicBezTo>
                    <a:pt x="345" y="230"/>
                    <a:pt x="345" y="230"/>
                    <a:pt x="345" y="230"/>
                  </a:cubicBezTo>
                  <a:cubicBezTo>
                    <a:pt x="267" y="266"/>
                    <a:pt x="267" y="266"/>
                    <a:pt x="267" y="266"/>
                  </a:cubicBezTo>
                  <a:cubicBezTo>
                    <a:pt x="256" y="318"/>
                    <a:pt x="256" y="318"/>
                    <a:pt x="256" y="318"/>
                  </a:cubicBezTo>
                  <a:cubicBezTo>
                    <a:pt x="204" y="344"/>
                    <a:pt x="204" y="344"/>
                    <a:pt x="204" y="344"/>
                  </a:cubicBezTo>
                  <a:cubicBezTo>
                    <a:pt x="147" y="324"/>
                    <a:pt x="147" y="324"/>
                    <a:pt x="147" y="324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34" y="89"/>
                    <a:pt x="334" y="89"/>
                    <a:pt x="334" y="89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454" y="136"/>
                    <a:pt x="454" y="136"/>
                    <a:pt x="454" y="136"/>
                  </a:cubicBezTo>
                  <a:cubicBezTo>
                    <a:pt x="564" y="162"/>
                    <a:pt x="564" y="162"/>
                    <a:pt x="564" y="162"/>
                  </a:cubicBezTo>
                  <a:cubicBezTo>
                    <a:pt x="653" y="151"/>
                    <a:pt x="653" y="151"/>
                    <a:pt x="653" y="151"/>
                  </a:cubicBezTo>
                  <a:cubicBezTo>
                    <a:pt x="668" y="110"/>
                    <a:pt x="668" y="110"/>
                    <a:pt x="668" y="110"/>
                  </a:cubicBezTo>
                  <a:cubicBezTo>
                    <a:pt x="720" y="125"/>
                    <a:pt x="720" y="125"/>
                    <a:pt x="720" y="125"/>
                  </a:cubicBezTo>
                  <a:cubicBezTo>
                    <a:pt x="755" y="150"/>
                    <a:pt x="755" y="150"/>
                    <a:pt x="755" y="150"/>
                  </a:cubicBezTo>
                  <a:cubicBezTo>
                    <a:pt x="757" y="151"/>
                    <a:pt x="757" y="151"/>
                    <a:pt x="757" y="151"/>
                  </a:cubicBezTo>
                  <a:cubicBezTo>
                    <a:pt x="788" y="130"/>
                    <a:pt x="788" y="130"/>
                    <a:pt x="788" y="130"/>
                  </a:cubicBezTo>
                  <a:cubicBezTo>
                    <a:pt x="830" y="172"/>
                    <a:pt x="830" y="172"/>
                    <a:pt x="830" y="172"/>
                  </a:cubicBezTo>
                  <a:cubicBezTo>
                    <a:pt x="827" y="186"/>
                    <a:pt x="827" y="186"/>
                    <a:pt x="827" y="186"/>
                  </a:cubicBezTo>
                  <a:cubicBezTo>
                    <a:pt x="819" y="214"/>
                    <a:pt x="819" y="214"/>
                    <a:pt x="819" y="21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3" y="257"/>
                    <a:pt x="823" y="257"/>
                    <a:pt x="823" y="257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30" y="371"/>
                    <a:pt x="830" y="371"/>
                    <a:pt x="830" y="371"/>
                  </a:cubicBezTo>
                  <a:cubicBezTo>
                    <a:pt x="814" y="412"/>
                    <a:pt x="814" y="412"/>
                    <a:pt x="814" y="412"/>
                  </a:cubicBezTo>
                  <a:cubicBezTo>
                    <a:pt x="814" y="444"/>
                    <a:pt x="814" y="444"/>
                    <a:pt x="814" y="444"/>
                  </a:cubicBezTo>
                  <a:cubicBezTo>
                    <a:pt x="804" y="480"/>
                    <a:pt x="804" y="480"/>
                    <a:pt x="804" y="480"/>
                  </a:cubicBezTo>
                  <a:cubicBezTo>
                    <a:pt x="815" y="494"/>
                    <a:pt x="815" y="494"/>
                    <a:pt x="815" y="494"/>
                  </a:cubicBezTo>
                  <a:cubicBezTo>
                    <a:pt x="840" y="527"/>
                    <a:pt x="840" y="527"/>
                    <a:pt x="840" y="527"/>
                  </a:cubicBezTo>
                  <a:cubicBezTo>
                    <a:pt x="842" y="548"/>
                    <a:pt x="842" y="548"/>
                    <a:pt x="842" y="548"/>
                  </a:cubicBezTo>
                  <a:cubicBezTo>
                    <a:pt x="846" y="579"/>
                    <a:pt x="846" y="579"/>
                    <a:pt x="846" y="579"/>
                  </a:cubicBezTo>
                  <a:lnTo>
                    <a:pt x="882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สุโขทัย">
              <a:extLst>
                <a:ext uri="{FF2B5EF4-FFF2-40B4-BE49-F238E27FC236}">
                  <a16:creationId xmlns:a16="http://schemas.microsoft.com/office/drawing/2014/main" id="{6BAC4679-8165-413E-B57B-9B73393F0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045" y="1999257"/>
              <a:ext cx="285301" cy="427952"/>
            </a:xfrm>
            <a:custGeom>
              <a:avLst/>
              <a:gdLst>
                <a:gd name="T0" fmla="*/ 699 w 699"/>
                <a:gd name="T1" fmla="*/ 845 h 1048"/>
                <a:gd name="T2" fmla="*/ 610 w 699"/>
                <a:gd name="T3" fmla="*/ 860 h 1048"/>
                <a:gd name="T4" fmla="*/ 558 w 699"/>
                <a:gd name="T5" fmla="*/ 892 h 1048"/>
                <a:gd name="T6" fmla="*/ 516 w 699"/>
                <a:gd name="T7" fmla="*/ 949 h 1048"/>
                <a:gd name="T8" fmla="*/ 485 w 699"/>
                <a:gd name="T9" fmla="*/ 1020 h 1048"/>
                <a:gd name="T10" fmla="*/ 464 w 699"/>
                <a:gd name="T11" fmla="*/ 1012 h 1048"/>
                <a:gd name="T12" fmla="*/ 375 w 699"/>
                <a:gd name="T13" fmla="*/ 996 h 1048"/>
                <a:gd name="T14" fmla="*/ 266 w 699"/>
                <a:gd name="T15" fmla="*/ 980 h 1048"/>
                <a:gd name="T16" fmla="*/ 224 w 699"/>
                <a:gd name="T17" fmla="*/ 892 h 1048"/>
                <a:gd name="T18" fmla="*/ 193 w 699"/>
                <a:gd name="T19" fmla="*/ 913 h 1048"/>
                <a:gd name="T20" fmla="*/ 151 w 699"/>
                <a:gd name="T21" fmla="*/ 840 h 1048"/>
                <a:gd name="T22" fmla="*/ 151 w 699"/>
                <a:gd name="T23" fmla="*/ 834 h 1048"/>
                <a:gd name="T24" fmla="*/ 125 w 699"/>
                <a:gd name="T25" fmla="*/ 777 h 1048"/>
                <a:gd name="T26" fmla="*/ 63 w 699"/>
                <a:gd name="T27" fmla="*/ 725 h 1048"/>
                <a:gd name="T28" fmla="*/ 42 w 699"/>
                <a:gd name="T29" fmla="*/ 673 h 1048"/>
                <a:gd name="T30" fmla="*/ 0 w 699"/>
                <a:gd name="T31" fmla="*/ 626 h 1048"/>
                <a:gd name="T32" fmla="*/ 10 w 699"/>
                <a:gd name="T33" fmla="*/ 516 h 1048"/>
                <a:gd name="T34" fmla="*/ 120 w 699"/>
                <a:gd name="T35" fmla="*/ 516 h 1048"/>
                <a:gd name="T36" fmla="*/ 136 w 699"/>
                <a:gd name="T37" fmla="*/ 428 h 1048"/>
                <a:gd name="T38" fmla="*/ 104 w 699"/>
                <a:gd name="T39" fmla="*/ 360 h 1048"/>
                <a:gd name="T40" fmla="*/ 104 w 699"/>
                <a:gd name="T41" fmla="*/ 276 h 1048"/>
                <a:gd name="T42" fmla="*/ 120 w 699"/>
                <a:gd name="T43" fmla="*/ 209 h 1048"/>
                <a:gd name="T44" fmla="*/ 136 w 699"/>
                <a:gd name="T45" fmla="*/ 120 h 1048"/>
                <a:gd name="T46" fmla="*/ 130 w 699"/>
                <a:gd name="T47" fmla="*/ 87 h 1048"/>
                <a:gd name="T48" fmla="*/ 250 w 699"/>
                <a:gd name="T49" fmla="*/ 0 h 1048"/>
                <a:gd name="T50" fmla="*/ 349 w 699"/>
                <a:gd name="T51" fmla="*/ 89 h 1048"/>
                <a:gd name="T52" fmla="*/ 511 w 699"/>
                <a:gd name="T53" fmla="*/ 16 h 1048"/>
                <a:gd name="T54" fmla="*/ 527 w 699"/>
                <a:gd name="T55" fmla="*/ 52 h 1048"/>
                <a:gd name="T56" fmla="*/ 579 w 699"/>
                <a:gd name="T57" fmla="*/ 167 h 1048"/>
                <a:gd name="T58" fmla="*/ 548 w 699"/>
                <a:gd name="T59" fmla="*/ 282 h 1048"/>
                <a:gd name="T60" fmla="*/ 615 w 699"/>
                <a:gd name="T61" fmla="*/ 365 h 1048"/>
                <a:gd name="T62" fmla="*/ 603 w 699"/>
                <a:gd name="T63" fmla="*/ 416 h 1048"/>
                <a:gd name="T64" fmla="*/ 610 w 699"/>
                <a:gd name="T65" fmla="*/ 469 h 1048"/>
                <a:gd name="T66" fmla="*/ 563 w 699"/>
                <a:gd name="T67" fmla="*/ 521 h 1048"/>
                <a:gd name="T68" fmla="*/ 584 w 699"/>
                <a:gd name="T69" fmla="*/ 592 h 1048"/>
                <a:gd name="T70" fmla="*/ 558 w 699"/>
                <a:gd name="T71" fmla="*/ 636 h 1048"/>
                <a:gd name="T72" fmla="*/ 589 w 699"/>
                <a:gd name="T73" fmla="*/ 683 h 1048"/>
                <a:gd name="T74" fmla="*/ 621 w 699"/>
                <a:gd name="T75" fmla="*/ 735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9" h="1048">
                  <a:moveTo>
                    <a:pt x="699" y="782"/>
                  </a:moveTo>
                  <a:cubicBezTo>
                    <a:pt x="699" y="845"/>
                    <a:pt x="699" y="845"/>
                    <a:pt x="699" y="845"/>
                  </a:cubicBezTo>
                  <a:cubicBezTo>
                    <a:pt x="699" y="845"/>
                    <a:pt x="673" y="871"/>
                    <a:pt x="662" y="866"/>
                  </a:cubicBezTo>
                  <a:cubicBezTo>
                    <a:pt x="652" y="860"/>
                    <a:pt x="610" y="860"/>
                    <a:pt x="610" y="860"/>
                  </a:cubicBezTo>
                  <a:cubicBezTo>
                    <a:pt x="605" y="881"/>
                    <a:pt x="605" y="881"/>
                    <a:pt x="605" y="881"/>
                  </a:cubicBezTo>
                  <a:cubicBezTo>
                    <a:pt x="558" y="892"/>
                    <a:pt x="558" y="892"/>
                    <a:pt x="558" y="892"/>
                  </a:cubicBezTo>
                  <a:cubicBezTo>
                    <a:pt x="558" y="928"/>
                    <a:pt x="558" y="928"/>
                    <a:pt x="558" y="928"/>
                  </a:cubicBezTo>
                  <a:cubicBezTo>
                    <a:pt x="516" y="949"/>
                    <a:pt x="516" y="949"/>
                    <a:pt x="516" y="949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85" y="1020"/>
                    <a:pt x="485" y="1020"/>
                    <a:pt x="485" y="1020"/>
                  </a:cubicBezTo>
                  <a:cubicBezTo>
                    <a:pt x="485" y="1022"/>
                    <a:pt x="485" y="1022"/>
                    <a:pt x="485" y="1022"/>
                  </a:cubicBezTo>
                  <a:cubicBezTo>
                    <a:pt x="485" y="1022"/>
                    <a:pt x="469" y="1012"/>
                    <a:pt x="464" y="1012"/>
                  </a:cubicBezTo>
                  <a:cubicBezTo>
                    <a:pt x="459" y="1012"/>
                    <a:pt x="402" y="1048"/>
                    <a:pt x="402" y="1048"/>
                  </a:cubicBezTo>
                  <a:cubicBezTo>
                    <a:pt x="375" y="996"/>
                    <a:pt x="375" y="996"/>
                    <a:pt x="375" y="996"/>
                  </a:cubicBezTo>
                  <a:cubicBezTo>
                    <a:pt x="344" y="1017"/>
                    <a:pt x="344" y="1017"/>
                    <a:pt x="344" y="1017"/>
                  </a:cubicBezTo>
                  <a:cubicBezTo>
                    <a:pt x="266" y="980"/>
                    <a:pt x="266" y="980"/>
                    <a:pt x="266" y="980"/>
                  </a:cubicBezTo>
                  <a:cubicBezTo>
                    <a:pt x="224" y="928"/>
                    <a:pt x="224" y="928"/>
                    <a:pt x="224" y="928"/>
                  </a:cubicBezTo>
                  <a:cubicBezTo>
                    <a:pt x="224" y="892"/>
                    <a:pt x="224" y="892"/>
                    <a:pt x="224" y="892"/>
                  </a:cubicBezTo>
                  <a:cubicBezTo>
                    <a:pt x="203" y="887"/>
                    <a:pt x="203" y="887"/>
                    <a:pt x="203" y="887"/>
                  </a:cubicBezTo>
                  <a:cubicBezTo>
                    <a:pt x="193" y="913"/>
                    <a:pt x="193" y="913"/>
                    <a:pt x="193" y="913"/>
                  </a:cubicBezTo>
                  <a:cubicBezTo>
                    <a:pt x="182" y="923"/>
                    <a:pt x="182" y="923"/>
                    <a:pt x="182" y="923"/>
                  </a:cubicBezTo>
                  <a:cubicBezTo>
                    <a:pt x="151" y="840"/>
                    <a:pt x="151" y="840"/>
                    <a:pt x="151" y="840"/>
                  </a:cubicBezTo>
                  <a:cubicBezTo>
                    <a:pt x="148" y="839"/>
                    <a:pt x="148" y="839"/>
                    <a:pt x="148" y="839"/>
                  </a:cubicBezTo>
                  <a:cubicBezTo>
                    <a:pt x="151" y="834"/>
                    <a:pt x="151" y="834"/>
                    <a:pt x="151" y="834"/>
                  </a:cubicBezTo>
                  <a:cubicBezTo>
                    <a:pt x="133" y="794"/>
                    <a:pt x="133" y="794"/>
                    <a:pt x="133" y="794"/>
                  </a:cubicBezTo>
                  <a:cubicBezTo>
                    <a:pt x="125" y="777"/>
                    <a:pt x="125" y="777"/>
                    <a:pt x="125" y="777"/>
                  </a:cubicBezTo>
                  <a:cubicBezTo>
                    <a:pt x="104" y="777"/>
                    <a:pt x="104" y="777"/>
                    <a:pt x="104" y="777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73" y="688"/>
                    <a:pt x="73" y="688"/>
                    <a:pt x="73" y="688"/>
                  </a:cubicBezTo>
                  <a:cubicBezTo>
                    <a:pt x="42" y="673"/>
                    <a:pt x="42" y="673"/>
                    <a:pt x="42" y="673"/>
                  </a:cubicBezTo>
                  <a:cubicBezTo>
                    <a:pt x="10" y="673"/>
                    <a:pt x="10" y="673"/>
                    <a:pt x="10" y="673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4" y="513"/>
                    <a:pt x="4" y="513"/>
                    <a:pt x="4" y="513"/>
                  </a:cubicBezTo>
                  <a:cubicBezTo>
                    <a:pt x="10" y="516"/>
                    <a:pt x="10" y="516"/>
                    <a:pt x="10" y="516"/>
                  </a:cubicBezTo>
                  <a:cubicBezTo>
                    <a:pt x="68" y="568"/>
                    <a:pt x="68" y="568"/>
                    <a:pt x="68" y="568"/>
                  </a:cubicBezTo>
                  <a:cubicBezTo>
                    <a:pt x="120" y="516"/>
                    <a:pt x="120" y="516"/>
                    <a:pt x="120" y="516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125" y="485"/>
                    <a:pt x="141" y="433"/>
                    <a:pt x="136" y="428"/>
                  </a:cubicBezTo>
                  <a:cubicBezTo>
                    <a:pt x="130" y="422"/>
                    <a:pt x="109" y="407"/>
                    <a:pt x="109" y="407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83" y="328"/>
                    <a:pt x="83" y="328"/>
                    <a:pt x="83" y="328"/>
                  </a:cubicBezTo>
                  <a:cubicBezTo>
                    <a:pt x="104" y="276"/>
                    <a:pt x="104" y="276"/>
                    <a:pt x="104" y="276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0" y="177"/>
                    <a:pt x="120" y="177"/>
                    <a:pt x="120" y="177"/>
                  </a:cubicBezTo>
                  <a:cubicBezTo>
                    <a:pt x="120" y="172"/>
                    <a:pt x="136" y="120"/>
                    <a:pt x="136" y="120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27" y="52"/>
                    <a:pt x="527" y="52"/>
                    <a:pt x="527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579" y="167"/>
                    <a:pt x="579" y="167"/>
                    <a:pt x="579" y="167"/>
                  </a:cubicBezTo>
                  <a:cubicBezTo>
                    <a:pt x="548" y="203"/>
                    <a:pt x="548" y="203"/>
                    <a:pt x="548" y="203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615" y="323"/>
                    <a:pt x="615" y="323"/>
                    <a:pt x="615" y="323"/>
                  </a:cubicBezTo>
                  <a:cubicBezTo>
                    <a:pt x="615" y="365"/>
                    <a:pt x="615" y="365"/>
                    <a:pt x="615" y="365"/>
                  </a:cubicBezTo>
                  <a:cubicBezTo>
                    <a:pt x="600" y="381"/>
                    <a:pt x="600" y="381"/>
                    <a:pt x="600" y="381"/>
                  </a:cubicBezTo>
                  <a:cubicBezTo>
                    <a:pt x="603" y="416"/>
                    <a:pt x="603" y="416"/>
                    <a:pt x="603" y="416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10" y="469"/>
                    <a:pt x="610" y="469"/>
                    <a:pt x="610" y="469"/>
                  </a:cubicBezTo>
                  <a:cubicBezTo>
                    <a:pt x="579" y="490"/>
                    <a:pt x="579" y="490"/>
                    <a:pt x="579" y="490"/>
                  </a:cubicBezTo>
                  <a:cubicBezTo>
                    <a:pt x="563" y="521"/>
                    <a:pt x="563" y="521"/>
                    <a:pt x="563" y="521"/>
                  </a:cubicBezTo>
                  <a:cubicBezTo>
                    <a:pt x="584" y="553"/>
                    <a:pt x="584" y="553"/>
                    <a:pt x="584" y="553"/>
                  </a:cubicBezTo>
                  <a:cubicBezTo>
                    <a:pt x="584" y="592"/>
                    <a:pt x="584" y="592"/>
                    <a:pt x="584" y="592"/>
                  </a:cubicBezTo>
                  <a:cubicBezTo>
                    <a:pt x="558" y="605"/>
                    <a:pt x="558" y="605"/>
                    <a:pt x="558" y="605"/>
                  </a:cubicBezTo>
                  <a:cubicBezTo>
                    <a:pt x="558" y="636"/>
                    <a:pt x="558" y="636"/>
                    <a:pt x="558" y="636"/>
                  </a:cubicBezTo>
                  <a:cubicBezTo>
                    <a:pt x="579" y="662"/>
                    <a:pt x="579" y="662"/>
                    <a:pt x="579" y="662"/>
                  </a:cubicBezTo>
                  <a:cubicBezTo>
                    <a:pt x="589" y="683"/>
                    <a:pt x="589" y="683"/>
                    <a:pt x="589" y="683"/>
                  </a:cubicBezTo>
                  <a:cubicBezTo>
                    <a:pt x="621" y="709"/>
                    <a:pt x="621" y="709"/>
                    <a:pt x="621" y="709"/>
                  </a:cubicBezTo>
                  <a:cubicBezTo>
                    <a:pt x="621" y="735"/>
                    <a:pt x="621" y="735"/>
                    <a:pt x="621" y="735"/>
                  </a:cubicBezTo>
                  <a:cubicBezTo>
                    <a:pt x="621" y="741"/>
                    <a:pt x="699" y="782"/>
                    <a:pt x="699" y="7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สิงห์บุรี">
              <a:extLst>
                <a:ext uri="{FF2B5EF4-FFF2-40B4-BE49-F238E27FC236}">
                  <a16:creationId xmlns:a16="http://schemas.microsoft.com/office/drawing/2014/main" id="{E8B69B16-BFB7-404D-A4D9-B1F82DBF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121" y="3016100"/>
              <a:ext cx="109731" cy="151795"/>
            </a:xfrm>
            <a:custGeom>
              <a:avLst/>
              <a:gdLst>
                <a:gd name="T0" fmla="*/ 60 w 60"/>
                <a:gd name="T1" fmla="*/ 60 h 83"/>
                <a:gd name="T2" fmla="*/ 60 w 60"/>
                <a:gd name="T3" fmla="*/ 83 h 83"/>
                <a:gd name="T4" fmla="*/ 47 w 60"/>
                <a:gd name="T5" fmla="*/ 80 h 83"/>
                <a:gd name="T6" fmla="*/ 30 w 60"/>
                <a:gd name="T7" fmla="*/ 67 h 83"/>
                <a:gd name="T8" fmla="*/ 24 w 60"/>
                <a:gd name="T9" fmla="*/ 69 h 83"/>
                <a:gd name="T10" fmla="*/ 8 w 60"/>
                <a:gd name="T11" fmla="*/ 65 h 83"/>
                <a:gd name="T12" fmla="*/ 8 w 60"/>
                <a:gd name="T13" fmla="*/ 64 h 83"/>
                <a:gd name="T14" fmla="*/ 7 w 60"/>
                <a:gd name="T15" fmla="*/ 55 h 83"/>
                <a:gd name="T16" fmla="*/ 9 w 60"/>
                <a:gd name="T17" fmla="*/ 49 h 83"/>
                <a:gd name="T18" fmla="*/ 9 w 60"/>
                <a:gd name="T19" fmla="*/ 46 h 83"/>
                <a:gd name="T20" fmla="*/ 0 w 60"/>
                <a:gd name="T21" fmla="*/ 37 h 83"/>
                <a:gd name="T22" fmla="*/ 5 w 60"/>
                <a:gd name="T23" fmla="*/ 33 h 83"/>
                <a:gd name="T24" fmla="*/ 17 w 60"/>
                <a:gd name="T25" fmla="*/ 33 h 83"/>
                <a:gd name="T26" fmla="*/ 17 w 60"/>
                <a:gd name="T27" fmla="*/ 21 h 83"/>
                <a:gd name="T28" fmla="*/ 12 w 60"/>
                <a:gd name="T29" fmla="*/ 17 h 83"/>
                <a:gd name="T30" fmla="*/ 16 w 60"/>
                <a:gd name="T31" fmla="*/ 12 h 83"/>
                <a:gd name="T32" fmla="*/ 25 w 60"/>
                <a:gd name="T33" fmla="*/ 12 h 83"/>
                <a:gd name="T34" fmla="*/ 27 w 60"/>
                <a:gd name="T35" fmla="*/ 5 h 83"/>
                <a:gd name="T36" fmla="*/ 35 w 60"/>
                <a:gd name="T37" fmla="*/ 0 h 83"/>
                <a:gd name="T38" fmla="*/ 36 w 60"/>
                <a:gd name="T39" fmla="*/ 5 h 83"/>
                <a:gd name="T40" fmla="*/ 48 w 60"/>
                <a:gd name="T41" fmla="*/ 12 h 83"/>
                <a:gd name="T42" fmla="*/ 51 w 60"/>
                <a:gd name="T43" fmla="*/ 8 h 83"/>
                <a:gd name="T44" fmla="*/ 57 w 60"/>
                <a:gd name="T45" fmla="*/ 16 h 83"/>
                <a:gd name="T46" fmla="*/ 53 w 60"/>
                <a:gd name="T47" fmla="*/ 26 h 83"/>
                <a:gd name="T48" fmla="*/ 55 w 60"/>
                <a:gd name="T49" fmla="*/ 33 h 83"/>
                <a:gd name="T50" fmla="*/ 50 w 60"/>
                <a:gd name="T51" fmla="*/ 44 h 83"/>
                <a:gd name="T52" fmla="*/ 53 w 60"/>
                <a:gd name="T53" fmla="*/ 48 h 83"/>
                <a:gd name="T54" fmla="*/ 60 w 60"/>
                <a:gd name="T55" fmla="*/ 6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83">
                  <a:moveTo>
                    <a:pt x="60" y="60"/>
                  </a:moveTo>
                  <a:lnTo>
                    <a:pt x="60" y="83"/>
                  </a:lnTo>
                  <a:lnTo>
                    <a:pt x="47" y="80"/>
                  </a:lnTo>
                  <a:lnTo>
                    <a:pt x="30" y="67"/>
                  </a:lnTo>
                  <a:lnTo>
                    <a:pt x="24" y="69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9" y="46"/>
                  </a:lnTo>
                  <a:lnTo>
                    <a:pt x="0" y="37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21"/>
                  </a:lnTo>
                  <a:lnTo>
                    <a:pt x="12" y="17"/>
                  </a:lnTo>
                  <a:lnTo>
                    <a:pt x="16" y="12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35" y="0"/>
                  </a:lnTo>
                  <a:lnTo>
                    <a:pt x="36" y="5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7" y="16"/>
                  </a:lnTo>
                  <a:lnTo>
                    <a:pt x="53" y="26"/>
                  </a:lnTo>
                  <a:lnTo>
                    <a:pt x="55" y="33"/>
                  </a:lnTo>
                  <a:lnTo>
                    <a:pt x="50" y="44"/>
                  </a:lnTo>
                  <a:lnTo>
                    <a:pt x="53" y="48"/>
                  </a:lnTo>
                  <a:lnTo>
                    <a:pt x="6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สมุทรสาคร">
              <a:extLst>
                <a:ext uri="{FF2B5EF4-FFF2-40B4-BE49-F238E27FC236}">
                  <a16:creationId xmlns:a16="http://schemas.microsoft.com/office/drawing/2014/main" id="{ED752F7D-FD23-41DD-99B2-887344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3" y="3539152"/>
              <a:ext cx="137165" cy="111561"/>
            </a:xfrm>
            <a:custGeom>
              <a:avLst/>
              <a:gdLst>
                <a:gd name="T0" fmla="*/ 75 w 75"/>
                <a:gd name="T1" fmla="*/ 35 h 61"/>
                <a:gd name="T2" fmla="*/ 74 w 75"/>
                <a:gd name="T3" fmla="*/ 46 h 61"/>
                <a:gd name="T4" fmla="*/ 57 w 75"/>
                <a:gd name="T5" fmla="*/ 46 h 61"/>
                <a:gd name="T6" fmla="*/ 53 w 75"/>
                <a:gd name="T7" fmla="*/ 44 h 61"/>
                <a:gd name="T8" fmla="*/ 48 w 75"/>
                <a:gd name="T9" fmla="*/ 44 h 61"/>
                <a:gd name="T10" fmla="*/ 46 w 75"/>
                <a:gd name="T11" fmla="*/ 49 h 61"/>
                <a:gd name="T12" fmla="*/ 39 w 75"/>
                <a:gd name="T13" fmla="*/ 50 h 61"/>
                <a:gd name="T14" fmla="*/ 32 w 75"/>
                <a:gd name="T15" fmla="*/ 52 h 61"/>
                <a:gd name="T16" fmla="*/ 24 w 75"/>
                <a:gd name="T17" fmla="*/ 54 h 61"/>
                <a:gd name="T18" fmla="*/ 17 w 75"/>
                <a:gd name="T19" fmla="*/ 56 h 61"/>
                <a:gd name="T20" fmla="*/ 15 w 75"/>
                <a:gd name="T21" fmla="*/ 57 h 61"/>
                <a:gd name="T22" fmla="*/ 11 w 75"/>
                <a:gd name="T23" fmla="*/ 61 h 61"/>
                <a:gd name="T24" fmla="*/ 11 w 75"/>
                <a:gd name="T25" fmla="*/ 57 h 61"/>
                <a:gd name="T26" fmla="*/ 2 w 75"/>
                <a:gd name="T27" fmla="*/ 44 h 61"/>
                <a:gd name="T28" fmla="*/ 0 w 75"/>
                <a:gd name="T29" fmla="*/ 42 h 61"/>
                <a:gd name="T30" fmla="*/ 0 w 75"/>
                <a:gd name="T31" fmla="*/ 41 h 61"/>
                <a:gd name="T32" fmla="*/ 1 w 75"/>
                <a:gd name="T33" fmla="*/ 22 h 61"/>
                <a:gd name="T34" fmla="*/ 7 w 75"/>
                <a:gd name="T35" fmla="*/ 13 h 61"/>
                <a:gd name="T36" fmla="*/ 17 w 75"/>
                <a:gd name="T37" fmla="*/ 13 h 61"/>
                <a:gd name="T38" fmla="*/ 17 w 75"/>
                <a:gd name="T39" fmla="*/ 8 h 61"/>
                <a:gd name="T40" fmla="*/ 20 w 75"/>
                <a:gd name="T41" fmla="*/ 8 h 61"/>
                <a:gd name="T42" fmla="*/ 35 w 75"/>
                <a:gd name="T43" fmla="*/ 5 h 61"/>
                <a:gd name="T44" fmla="*/ 35 w 75"/>
                <a:gd name="T45" fmla="*/ 9 h 61"/>
                <a:gd name="T46" fmla="*/ 41 w 75"/>
                <a:gd name="T47" fmla="*/ 9 h 61"/>
                <a:gd name="T48" fmla="*/ 50 w 75"/>
                <a:gd name="T49" fmla="*/ 7 h 61"/>
                <a:gd name="T50" fmla="*/ 47 w 75"/>
                <a:gd name="T51" fmla="*/ 2 h 61"/>
                <a:gd name="T52" fmla="*/ 59 w 75"/>
                <a:gd name="T53" fmla="*/ 0 h 61"/>
                <a:gd name="T54" fmla="*/ 60 w 75"/>
                <a:gd name="T55" fmla="*/ 1 h 61"/>
                <a:gd name="T56" fmla="*/ 60 w 75"/>
                <a:gd name="T57" fmla="*/ 11 h 61"/>
                <a:gd name="T58" fmla="*/ 61 w 75"/>
                <a:gd name="T59" fmla="*/ 14 h 61"/>
                <a:gd name="T60" fmla="*/ 68 w 75"/>
                <a:gd name="T61" fmla="*/ 21 h 61"/>
                <a:gd name="T62" fmla="*/ 70 w 75"/>
                <a:gd name="T63" fmla="*/ 29 h 61"/>
                <a:gd name="T64" fmla="*/ 75 w 75"/>
                <a:gd name="T65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1">
                  <a:moveTo>
                    <a:pt x="75" y="35"/>
                  </a:moveTo>
                  <a:lnTo>
                    <a:pt x="74" y="46"/>
                  </a:lnTo>
                  <a:lnTo>
                    <a:pt x="57" y="46"/>
                  </a:lnTo>
                  <a:lnTo>
                    <a:pt x="53" y="44"/>
                  </a:lnTo>
                  <a:lnTo>
                    <a:pt x="48" y="44"/>
                  </a:lnTo>
                  <a:lnTo>
                    <a:pt x="46" y="49"/>
                  </a:lnTo>
                  <a:lnTo>
                    <a:pt x="39" y="50"/>
                  </a:lnTo>
                  <a:lnTo>
                    <a:pt x="32" y="52"/>
                  </a:lnTo>
                  <a:lnTo>
                    <a:pt x="24" y="54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22"/>
                  </a:lnTo>
                  <a:lnTo>
                    <a:pt x="7" y="13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41" y="9"/>
                  </a:lnTo>
                  <a:lnTo>
                    <a:pt x="50" y="7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1"/>
                  </a:lnTo>
                  <a:lnTo>
                    <a:pt x="61" y="14"/>
                  </a:lnTo>
                  <a:lnTo>
                    <a:pt x="68" y="21"/>
                  </a:lnTo>
                  <a:lnTo>
                    <a:pt x="70" y="29"/>
                  </a:lnTo>
                  <a:lnTo>
                    <a:pt x="75" y="3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สมุทรสงคราม">
              <a:extLst>
                <a:ext uri="{FF2B5EF4-FFF2-40B4-BE49-F238E27FC236}">
                  <a16:creationId xmlns:a16="http://schemas.microsoft.com/office/drawing/2014/main" id="{FADDB3A3-1CE3-4DC1-97F7-B31F491B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732" y="3610478"/>
              <a:ext cx="82299" cy="107903"/>
            </a:xfrm>
            <a:custGeom>
              <a:avLst/>
              <a:gdLst>
                <a:gd name="T0" fmla="*/ 198 w 198"/>
                <a:gd name="T1" fmla="*/ 78 h 261"/>
                <a:gd name="T2" fmla="*/ 198 w 198"/>
                <a:gd name="T3" fmla="*/ 97 h 261"/>
                <a:gd name="T4" fmla="*/ 188 w 198"/>
                <a:gd name="T5" fmla="*/ 107 h 261"/>
                <a:gd name="T6" fmla="*/ 168 w 198"/>
                <a:gd name="T7" fmla="*/ 111 h 261"/>
                <a:gd name="T8" fmla="*/ 148 w 198"/>
                <a:gd name="T9" fmla="*/ 143 h 261"/>
                <a:gd name="T10" fmla="*/ 136 w 198"/>
                <a:gd name="T11" fmla="*/ 144 h 261"/>
                <a:gd name="T12" fmla="*/ 116 w 198"/>
                <a:gd name="T13" fmla="*/ 147 h 261"/>
                <a:gd name="T14" fmla="*/ 116 w 198"/>
                <a:gd name="T15" fmla="*/ 183 h 261"/>
                <a:gd name="T16" fmla="*/ 84 w 198"/>
                <a:gd name="T17" fmla="*/ 199 h 261"/>
                <a:gd name="T18" fmla="*/ 85 w 198"/>
                <a:gd name="T19" fmla="*/ 202 h 261"/>
                <a:gd name="T20" fmla="*/ 47 w 198"/>
                <a:gd name="T21" fmla="*/ 209 h 261"/>
                <a:gd name="T22" fmla="*/ 26 w 198"/>
                <a:gd name="T23" fmla="*/ 256 h 261"/>
                <a:gd name="T24" fmla="*/ 0 w 198"/>
                <a:gd name="T25" fmla="*/ 256 h 261"/>
                <a:gd name="T26" fmla="*/ 0 w 198"/>
                <a:gd name="T27" fmla="*/ 172 h 261"/>
                <a:gd name="T28" fmla="*/ 0 w 198"/>
                <a:gd name="T29" fmla="*/ 170 h 261"/>
                <a:gd name="T30" fmla="*/ 20 w 198"/>
                <a:gd name="T31" fmla="*/ 112 h 261"/>
                <a:gd name="T32" fmla="*/ 31 w 198"/>
                <a:gd name="T33" fmla="*/ 78 h 261"/>
                <a:gd name="T34" fmla="*/ 26 w 198"/>
                <a:gd name="T35" fmla="*/ 11 h 261"/>
                <a:gd name="T36" fmla="*/ 52 w 198"/>
                <a:gd name="T37" fmla="*/ 0 h 261"/>
                <a:gd name="T38" fmla="*/ 94 w 198"/>
                <a:gd name="T39" fmla="*/ 37 h 261"/>
                <a:gd name="T40" fmla="*/ 115 w 198"/>
                <a:gd name="T41" fmla="*/ 16 h 261"/>
                <a:gd name="T42" fmla="*/ 151 w 198"/>
                <a:gd name="T43" fmla="*/ 7 h 261"/>
                <a:gd name="T44" fmla="*/ 151 w 198"/>
                <a:gd name="T45" fmla="*/ 11 h 261"/>
                <a:gd name="T46" fmla="*/ 159 w 198"/>
                <a:gd name="T47" fmla="*/ 22 h 261"/>
                <a:gd name="T48" fmla="*/ 198 w 198"/>
                <a:gd name="T49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261">
                  <a:moveTo>
                    <a:pt x="198" y="78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0" y="261"/>
                    <a:pt x="0" y="25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9" y="22"/>
                    <a:pt x="159" y="22"/>
                    <a:pt x="159" y="22"/>
                  </a:cubicBezTo>
                  <a:lnTo>
                    <a:pt x="198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สมุทรปราการ">
              <a:extLst>
                <a:ext uri="{FF2B5EF4-FFF2-40B4-BE49-F238E27FC236}">
                  <a16:creationId xmlns:a16="http://schemas.microsoft.com/office/drawing/2014/main" id="{271395AC-7066-4EE8-9F49-47B00A97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879" y="3537324"/>
              <a:ext cx="179228" cy="82299"/>
            </a:xfrm>
            <a:custGeom>
              <a:avLst/>
              <a:gdLst>
                <a:gd name="T0" fmla="*/ 98 w 98"/>
                <a:gd name="T1" fmla="*/ 20 h 45"/>
                <a:gd name="T2" fmla="*/ 84 w 98"/>
                <a:gd name="T3" fmla="*/ 36 h 45"/>
                <a:gd name="T4" fmla="*/ 82 w 98"/>
                <a:gd name="T5" fmla="*/ 45 h 45"/>
                <a:gd name="T6" fmla="*/ 81 w 98"/>
                <a:gd name="T7" fmla="*/ 45 h 45"/>
                <a:gd name="T8" fmla="*/ 66 w 98"/>
                <a:gd name="T9" fmla="*/ 45 h 45"/>
                <a:gd name="T10" fmla="*/ 64 w 98"/>
                <a:gd name="T11" fmla="*/ 44 h 45"/>
                <a:gd name="T12" fmla="*/ 49 w 98"/>
                <a:gd name="T13" fmla="*/ 44 h 45"/>
                <a:gd name="T14" fmla="*/ 36 w 98"/>
                <a:gd name="T15" fmla="*/ 38 h 45"/>
                <a:gd name="T16" fmla="*/ 30 w 98"/>
                <a:gd name="T17" fmla="*/ 38 h 45"/>
                <a:gd name="T18" fmla="*/ 25 w 98"/>
                <a:gd name="T19" fmla="*/ 42 h 45"/>
                <a:gd name="T20" fmla="*/ 15 w 98"/>
                <a:gd name="T21" fmla="*/ 43 h 45"/>
                <a:gd name="T22" fmla="*/ 13 w 98"/>
                <a:gd name="T23" fmla="*/ 45 h 45"/>
                <a:gd name="T24" fmla="*/ 1 w 98"/>
                <a:gd name="T25" fmla="*/ 45 h 45"/>
                <a:gd name="T26" fmla="*/ 2 w 98"/>
                <a:gd name="T27" fmla="*/ 36 h 45"/>
                <a:gd name="T28" fmla="*/ 0 w 98"/>
                <a:gd name="T29" fmla="*/ 27 h 45"/>
                <a:gd name="T30" fmla="*/ 3 w 98"/>
                <a:gd name="T31" fmla="*/ 23 h 45"/>
                <a:gd name="T32" fmla="*/ 8 w 98"/>
                <a:gd name="T33" fmla="*/ 28 h 45"/>
                <a:gd name="T34" fmla="*/ 14 w 98"/>
                <a:gd name="T35" fmla="*/ 28 h 45"/>
                <a:gd name="T36" fmla="*/ 16 w 98"/>
                <a:gd name="T37" fmla="*/ 21 h 45"/>
                <a:gd name="T38" fmla="*/ 15 w 98"/>
                <a:gd name="T39" fmla="*/ 14 h 45"/>
                <a:gd name="T40" fmla="*/ 20 w 98"/>
                <a:gd name="T41" fmla="*/ 9 h 45"/>
                <a:gd name="T42" fmla="*/ 22 w 98"/>
                <a:gd name="T43" fmla="*/ 4 h 45"/>
                <a:gd name="T44" fmla="*/ 27 w 98"/>
                <a:gd name="T45" fmla="*/ 4 h 45"/>
                <a:gd name="T46" fmla="*/ 29 w 98"/>
                <a:gd name="T47" fmla="*/ 11 h 45"/>
                <a:gd name="T48" fmla="*/ 36 w 98"/>
                <a:gd name="T49" fmla="*/ 15 h 45"/>
                <a:gd name="T50" fmla="*/ 50 w 98"/>
                <a:gd name="T51" fmla="*/ 14 h 45"/>
                <a:gd name="T52" fmla="*/ 53 w 98"/>
                <a:gd name="T53" fmla="*/ 0 h 45"/>
                <a:gd name="T54" fmla="*/ 81 w 98"/>
                <a:gd name="T55" fmla="*/ 4 h 45"/>
                <a:gd name="T56" fmla="*/ 80 w 98"/>
                <a:gd name="T57" fmla="*/ 4 h 45"/>
                <a:gd name="T58" fmla="*/ 86 w 98"/>
                <a:gd name="T59" fmla="*/ 9 h 45"/>
                <a:gd name="T60" fmla="*/ 98 w 98"/>
                <a:gd name="T6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45">
                  <a:moveTo>
                    <a:pt x="98" y="20"/>
                  </a:moveTo>
                  <a:lnTo>
                    <a:pt x="84" y="36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66" y="45"/>
                  </a:lnTo>
                  <a:lnTo>
                    <a:pt x="64" y="44"/>
                  </a:lnTo>
                  <a:lnTo>
                    <a:pt x="49" y="44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5" y="42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29" y="11"/>
                  </a:lnTo>
                  <a:lnTo>
                    <a:pt x="36" y="15"/>
                  </a:lnTo>
                  <a:lnTo>
                    <a:pt x="50" y="14"/>
                  </a:lnTo>
                  <a:lnTo>
                    <a:pt x="53" y="0"/>
                  </a:lnTo>
                  <a:lnTo>
                    <a:pt x="81" y="4"/>
                  </a:lnTo>
                  <a:lnTo>
                    <a:pt x="80" y="4"/>
                  </a:lnTo>
                  <a:lnTo>
                    <a:pt x="86" y="9"/>
                  </a:lnTo>
                  <a:lnTo>
                    <a:pt x="98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ลพบุรี">
              <a:extLst>
                <a:ext uri="{FF2B5EF4-FFF2-40B4-BE49-F238E27FC236}">
                  <a16:creationId xmlns:a16="http://schemas.microsoft.com/office/drawing/2014/main" id="{D7C0398C-E1EE-48EC-BFF6-7ED9CA45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564" y="2780178"/>
              <a:ext cx="354798" cy="409663"/>
            </a:xfrm>
            <a:custGeom>
              <a:avLst/>
              <a:gdLst>
                <a:gd name="T0" fmla="*/ 830 w 866"/>
                <a:gd name="T1" fmla="*/ 645 h 1004"/>
                <a:gd name="T2" fmla="*/ 804 w 866"/>
                <a:gd name="T3" fmla="*/ 707 h 1004"/>
                <a:gd name="T4" fmla="*/ 746 w 866"/>
                <a:gd name="T5" fmla="*/ 764 h 1004"/>
                <a:gd name="T6" fmla="*/ 637 w 866"/>
                <a:gd name="T7" fmla="*/ 780 h 1004"/>
                <a:gd name="T8" fmla="*/ 574 w 866"/>
                <a:gd name="T9" fmla="*/ 791 h 1004"/>
                <a:gd name="T10" fmla="*/ 564 w 866"/>
                <a:gd name="T11" fmla="*/ 895 h 1004"/>
                <a:gd name="T12" fmla="*/ 454 w 866"/>
                <a:gd name="T13" fmla="*/ 916 h 1004"/>
                <a:gd name="T14" fmla="*/ 386 w 866"/>
                <a:gd name="T15" fmla="*/ 895 h 1004"/>
                <a:gd name="T16" fmla="*/ 313 w 866"/>
                <a:gd name="T17" fmla="*/ 864 h 1004"/>
                <a:gd name="T18" fmla="*/ 230 w 866"/>
                <a:gd name="T19" fmla="*/ 884 h 1004"/>
                <a:gd name="T20" fmla="*/ 190 w 866"/>
                <a:gd name="T21" fmla="*/ 966 h 1004"/>
                <a:gd name="T22" fmla="*/ 145 w 866"/>
                <a:gd name="T23" fmla="*/ 1003 h 1004"/>
                <a:gd name="T24" fmla="*/ 79 w 866"/>
                <a:gd name="T25" fmla="*/ 994 h 1004"/>
                <a:gd name="T26" fmla="*/ 42 w 866"/>
                <a:gd name="T27" fmla="*/ 848 h 1004"/>
                <a:gd name="T28" fmla="*/ 0 w 866"/>
                <a:gd name="T29" fmla="*/ 775 h 1004"/>
                <a:gd name="T30" fmla="*/ 11 w 866"/>
                <a:gd name="T31" fmla="*/ 697 h 1004"/>
                <a:gd name="T32" fmla="*/ 6 w 866"/>
                <a:gd name="T33" fmla="*/ 616 h 1004"/>
                <a:gd name="T34" fmla="*/ 68 w 866"/>
                <a:gd name="T35" fmla="*/ 566 h 1004"/>
                <a:gd name="T36" fmla="*/ 89 w 866"/>
                <a:gd name="T37" fmla="*/ 509 h 1004"/>
                <a:gd name="T38" fmla="*/ 147 w 866"/>
                <a:gd name="T39" fmla="*/ 420 h 1004"/>
                <a:gd name="T40" fmla="*/ 178 w 866"/>
                <a:gd name="T41" fmla="*/ 326 h 1004"/>
                <a:gd name="T42" fmla="*/ 272 w 866"/>
                <a:gd name="T43" fmla="*/ 274 h 1004"/>
                <a:gd name="T44" fmla="*/ 293 w 866"/>
                <a:gd name="T45" fmla="*/ 206 h 1004"/>
                <a:gd name="T46" fmla="*/ 349 w 866"/>
                <a:gd name="T47" fmla="*/ 164 h 1004"/>
                <a:gd name="T48" fmla="*/ 444 w 866"/>
                <a:gd name="T49" fmla="*/ 233 h 1004"/>
                <a:gd name="T50" fmla="*/ 480 w 866"/>
                <a:gd name="T51" fmla="*/ 347 h 1004"/>
                <a:gd name="T52" fmla="*/ 548 w 866"/>
                <a:gd name="T53" fmla="*/ 394 h 1004"/>
                <a:gd name="T54" fmla="*/ 684 w 866"/>
                <a:gd name="T55" fmla="*/ 368 h 1004"/>
                <a:gd name="T56" fmla="*/ 752 w 866"/>
                <a:gd name="T57" fmla="*/ 352 h 1004"/>
                <a:gd name="T58" fmla="*/ 772 w 866"/>
                <a:gd name="T59" fmla="*/ 159 h 1004"/>
                <a:gd name="T60" fmla="*/ 804 w 866"/>
                <a:gd name="T61" fmla="*/ 24 h 1004"/>
                <a:gd name="T62" fmla="*/ 845 w 866"/>
                <a:gd name="T63" fmla="*/ 3 h 1004"/>
                <a:gd name="T64" fmla="*/ 819 w 866"/>
                <a:gd name="T65" fmla="*/ 165 h 1004"/>
                <a:gd name="T66" fmla="*/ 840 w 866"/>
                <a:gd name="T67" fmla="*/ 332 h 1004"/>
                <a:gd name="T68" fmla="*/ 851 w 866"/>
                <a:gd name="T69" fmla="*/ 399 h 1004"/>
                <a:gd name="T70" fmla="*/ 858 w 866"/>
                <a:gd name="T71" fmla="*/ 54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04">
                  <a:moveTo>
                    <a:pt x="866" y="645"/>
                  </a:moveTo>
                  <a:cubicBezTo>
                    <a:pt x="830" y="645"/>
                    <a:pt x="830" y="645"/>
                    <a:pt x="830" y="645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04" y="707"/>
                    <a:pt x="804" y="707"/>
                    <a:pt x="804" y="707"/>
                  </a:cubicBezTo>
                  <a:cubicBezTo>
                    <a:pt x="757" y="718"/>
                    <a:pt x="757" y="718"/>
                    <a:pt x="757" y="718"/>
                  </a:cubicBezTo>
                  <a:cubicBezTo>
                    <a:pt x="746" y="764"/>
                    <a:pt x="746" y="764"/>
                    <a:pt x="746" y="764"/>
                  </a:cubicBezTo>
                  <a:cubicBezTo>
                    <a:pt x="668" y="759"/>
                    <a:pt x="668" y="759"/>
                    <a:pt x="668" y="759"/>
                  </a:cubicBezTo>
                  <a:cubicBezTo>
                    <a:pt x="637" y="780"/>
                    <a:pt x="637" y="780"/>
                    <a:pt x="637" y="780"/>
                  </a:cubicBezTo>
                  <a:cubicBezTo>
                    <a:pt x="595" y="770"/>
                    <a:pt x="595" y="770"/>
                    <a:pt x="595" y="770"/>
                  </a:cubicBezTo>
                  <a:cubicBezTo>
                    <a:pt x="574" y="791"/>
                    <a:pt x="574" y="791"/>
                    <a:pt x="574" y="791"/>
                  </a:cubicBezTo>
                  <a:cubicBezTo>
                    <a:pt x="585" y="827"/>
                    <a:pt x="585" y="827"/>
                    <a:pt x="585" y="827"/>
                  </a:cubicBezTo>
                  <a:cubicBezTo>
                    <a:pt x="564" y="895"/>
                    <a:pt x="564" y="895"/>
                    <a:pt x="564" y="895"/>
                  </a:cubicBezTo>
                  <a:cubicBezTo>
                    <a:pt x="522" y="874"/>
                    <a:pt x="522" y="874"/>
                    <a:pt x="522" y="874"/>
                  </a:cubicBezTo>
                  <a:cubicBezTo>
                    <a:pt x="454" y="916"/>
                    <a:pt x="454" y="916"/>
                    <a:pt x="454" y="916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386" y="895"/>
                    <a:pt x="386" y="895"/>
                    <a:pt x="386" y="895"/>
                  </a:cubicBezTo>
                  <a:cubicBezTo>
                    <a:pt x="360" y="864"/>
                    <a:pt x="360" y="864"/>
                    <a:pt x="360" y="864"/>
                  </a:cubicBezTo>
                  <a:cubicBezTo>
                    <a:pt x="313" y="864"/>
                    <a:pt x="313" y="864"/>
                    <a:pt x="313" y="864"/>
                  </a:cubicBezTo>
                  <a:cubicBezTo>
                    <a:pt x="308" y="864"/>
                    <a:pt x="287" y="853"/>
                    <a:pt x="287" y="853"/>
                  </a:cubicBezTo>
                  <a:cubicBezTo>
                    <a:pt x="230" y="884"/>
                    <a:pt x="230" y="884"/>
                    <a:pt x="230" y="884"/>
                  </a:cubicBezTo>
                  <a:cubicBezTo>
                    <a:pt x="214" y="937"/>
                    <a:pt x="214" y="937"/>
                    <a:pt x="214" y="937"/>
                  </a:cubicBezTo>
                  <a:cubicBezTo>
                    <a:pt x="190" y="966"/>
                    <a:pt x="190" y="966"/>
                    <a:pt x="190" y="966"/>
                  </a:cubicBezTo>
                  <a:cubicBezTo>
                    <a:pt x="157" y="1004"/>
                    <a:pt x="157" y="1004"/>
                    <a:pt x="157" y="1004"/>
                  </a:cubicBezTo>
                  <a:cubicBezTo>
                    <a:pt x="145" y="1003"/>
                    <a:pt x="145" y="1003"/>
                    <a:pt x="145" y="1003"/>
                  </a:cubicBezTo>
                  <a:cubicBezTo>
                    <a:pt x="84" y="995"/>
                    <a:pt x="84" y="995"/>
                    <a:pt x="84" y="995"/>
                  </a:cubicBezTo>
                  <a:cubicBezTo>
                    <a:pt x="79" y="994"/>
                    <a:pt x="79" y="994"/>
                    <a:pt x="79" y="994"/>
                  </a:cubicBezTo>
                  <a:cubicBezTo>
                    <a:pt x="42" y="957"/>
                    <a:pt x="42" y="957"/>
                    <a:pt x="42" y="957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11" y="793"/>
                    <a:pt x="11" y="793"/>
                    <a:pt x="11" y="793"/>
                  </a:cubicBezTo>
                  <a:cubicBezTo>
                    <a:pt x="0" y="775"/>
                    <a:pt x="0" y="775"/>
                    <a:pt x="0" y="775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11" y="697"/>
                    <a:pt x="11" y="697"/>
                    <a:pt x="11" y="697"/>
                  </a:cubicBezTo>
                  <a:cubicBezTo>
                    <a:pt x="32" y="650"/>
                    <a:pt x="32" y="650"/>
                    <a:pt x="32" y="650"/>
                  </a:cubicBezTo>
                  <a:cubicBezTo>
                    <a:pt x="6" y="616"/>
                    <a:pt x="6" y="616"/>
                    <a:pt x="6" y="61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27" y="592"/>
                    <a:pt x="63" y="572"/>
                    <a:pt x="68" y="566"/>
                  </a:cubicBezTo>
                  <a:cubicBezTo>
                    <a:pt x="71" y="563"/>
                    <a:pt x="77" y="547"/>
                    <a:pt x="82" y="533"/>
                  </a:cubicBezTo>
                  <a:cubicBezTo>
                    <a:pt x="86" y="520"/>
                    <a:pt x="89" y="509"/>
                    <a:pt x="89" y="509"/>
                  </a:cubicBezTo>
                  <a:cubicBezTo>
                    <a:pt x="152" y="462"/>
                    <a:pt x="152" y="462"/>
                    <a:pt x="152" y="462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220" y="274"/>
                    <a:pt x="220" y="274"/>
                    <a:pt x="220" y="274"/>
                  </a:cubicBezTo>
                  <a:cubicBezTo>
                    <a:pt x="272" y="274"/>
                    <a:pt x="272" y="274"/>
                    <a:pt x="272" y="274"/>
                  </a:cubicBezTo>
                  <a:cubicBezTo>
                    <a:pt x="303" y="253"/>
                    <a:pt x="303" y="253"/>
                    <a:pt x="303" y="253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49" y="164"/>
                    <a:pt x="349" y="164"/>
                    <a:pt x="349" y="164"/>
                  </a:cubicBezTo>
                  <a:cubicBezTo>
                    <a:pt x="381" y="206"/>
                    <a:pt x="381" y="206"/>
                    <a:pt x="381" y="206"/>
                  </a:cubicBezTo>
                  <a:cubicBezTo>
                    <a:pt x="444" y="233"/>
                    <a:pt x="444" y="233"/>
                    <a:pt x="444" y="233"/>
                  </a:cubicBezTo>
                  <a:cubicBezTo>
                    <a:pt x="444" y="316"/>
                    <a:pt x="444" y="316"/>
                    <a:pt x="444" y="316"/>
                  </a:cubicBezTo>
                  <a:cubicBezTo>
                    <a:pt x="480" y="347"/>
                    <a:pt x="480" y="347"/>
                    <a:pt x="480" y="347"/>
                  </a:cubicBezTo>
                  <a:cubicBezTo>
                    <a:pt x="491" y="394"/>
                    <a:pt x="491" y="394"/>
                    <a:pt x="491" y="394"/>
                  </a:cubicBezTo>
                  <a:cubicBezTo>
                    <a:pt x="548" y="394"/>
                    <a:pt x="548" y="394"/>
                    <a:pt x="548" y="394"/>
                  </a:cubicBezTo>
                  <a:cubicBezTo>
                    <a:pt x="652" y="347"/>
                    <a:pt x="652" y="347"/>
                    <a:pt x="652" y="347"/>
                  </a:cubicBezTo>
                  <a:cubicBezTo>
                    <a:pt x="684" y="368"/>
                    <a:pt x="684" y="368"/>
                    <a:pt x="684" y="368"/>
                  </a:cubicBezTo>
                  <a:cubicBezTo>
                    <a:pt x="720" y="373"/>
                    <a:pt x="720" y="373"/>
                    <a:pt x="720" y="373"/>
                  </a:cubicBezTo>
                  <a:cubicBezTo>
                    <a:pt x="752" y="352"/>
                    <a:pt x="752" y="352"/>
                    <a:pt x="752" y="352"/>
                  </a:cubicBezTo>
                  <a:cubicBezTo>
                    <a:pt x="752" y="238"/>
                    <a:pt x="752" y="238"/>
                    <a:pt x="752" y="238"/>
                  </a:cubicBezTo>
                  <a:cubicBezTo>
                    <a:pt x="772" y="159"/>
                    <a:pt x="772" y="159"/>
                    <a:pt x="772" y="159"/>
                  </a:cubicBezTo>
                  <a:cubicBezTo>
                    <a:pt x="819" y="55"/>
                    <a:pt x="819" y="55"/>
                    <a:pt x="819" y="55"/>
                  </a:cubicBezTo>
                  <a:cubicBezTo>
                    <a:pt x="804" y="24"/>
                    <a:pt x="804" y="24"/>
                    <a:pt x="804" y="24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45" y="3"/>
                    <a:pt x="845" y="3"/>
                    <a:pt x="845" y="3"/>
                  </a:cubicBezTo>
                  <a:cubicBezTo>
                    <a:pt x="856" y="60"/>
                    <a:pt x="856" y="60"/>
                    <a:pt x="856" y="60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40" y="227"/>
                    <a:pt x="840" y="227"/>
                    <a:pt x="840" y="227"/>
                  </a:cubicBezTo>
                  <a:cubicBezTo>
                    <a:pt x="840" y="332"/>
                    <a:pt x="840" y="332"/>
                    <a:pt x="840" y="332"/>
                  </a:cubicBezTo>
                  <a:cubicBezTo>
                    <a:pt x="858" y="337"/>
                    <a:pt x="858" y="337"/>
                    <a:pt x="858" y="337"/>
                  </a:cubicBezTo>
                  <a:cubicBezTo>
                    <a:pt x="851" y="399"/>
                    <a:pt x="851" y="399"/>
                    <a:pt x="851" y="399"/>
                  </a:cubicBezTo>
                  <a:cubicBezTo>
                    <a:pt x="856" y="514"/>
                    <a:pt x="856" y="514"/>
                    <a:pt x="856" y="514"/>
                  </a:cubicBezTo>
                  <a:cubicBezTo>
                    <a:pt x="858" y="543"/>
                    <a:pt x="858" y="543"/>
                    <a:pt x="858" y="543"/>
                  </a:cubicBezTo>
                  <a:lnTo>
                    <a:pt x="866" y="64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เพชรบูรณ์">
              <a:extLst>
                <a:ext uri="{FF2B5EF4-FFF2-40B4-BE49-F238E27FC236}">
                  <a16:creationId xmlns:a16="http://schemas.microsoft.com/office/drawing/2014/main" id="{354346CE-74B1-4F02-8BF5-188FBACF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05" y="2242495"/>
              <a:ext cx="413321" cy="698622"/>
            </a:xfrm>
            <a:custGeom>
              <a:avLst/>
              <a:gdLst>
                <a:gd name="T0" fmla="*/ 1007 w 1010"/>
                <a:gd name="T1" fmla="*/ 423 h 1711"/>
                <a:gd name="T2" fmla="*/ 979 w 1010"/>
                <a:gd name="T3" fmla="*/ 465 h 1711"/>
                <a:gd name="T4" fmla="*/ 918 w 1010"/>
                <a:gd name="T5" fmla="*/ 454 h 1711"/>
                <a:gd name="T6" fmla="*/ 845 w 1010"/>
                <a:gd name="T7" fmla="*/ 444 h 1711"/>
                <a:gd name="T8" fmla="*/ 767 w 1010"/>
                <a:gd name="T9" fmla="*/ 517 h 1711"/>
                <a:gd name="T10" fmla="*/ 762 w 1010"/>
                <a:gd name="T11" fmla="*/ 579 h 1711"/>
                <a:gd name="T12" fmla="*/ 736 w 1010"/>
                <a:gd name="T13" fmla="*/ 642 h 1711"/>
                <a:gd name="T14" fmla="*/ 621 w 1010"/>
                <a:gd name="T15" fmla="*/ 840 h 1711"/>
                <a:gd name="T16" fmla="*/ 600 w 1010"/>
                <a:gd name="T17" fmla="*/ 1064 h 1711"/>
                <a:gd name="T18" fmla="*/ 647 w 1010"/>
                <a:gd name="T19" fmla="*/ 1143 h 1711"/>
                <a:gd name="T20" fmla="*/ 616 w 1010"/>
                <a:gd name="T21" fmla="*/ 1205 h 1711"/>
                <a:gd name="T22" fmla="*/ 600 w 1010"/>
                <a:gd name="T23" fmla="*/ 1252 h 1711"/>
                <a:gd name="T24" fmla="*/ 614 w 1010"/>
                <a:gd name="T25" fmla="*/ 1317 h 1711"/>
                <a:gd name="T26" fmla="*/ 626 w 1010"/>
                <a:gd name="T27" fmla="*/ 1372 h 1711"/>
                <a:gd name="T28" fmla="*/ 559 w 1010"/>
                <a:gd name="T29" fmla="*/ 1555 h 1711"/>
                <a:gd name="T30" fmla="*/ 527 w 1010"/>
                <a:gd name="T31" fmla="*/ 1690 h 1711"/>
                <a:gd name="T32" fmla="*/ 459 w 1010"/>
                <a:gd name="T33" fmla="*/ 1664 h 1711"/>
                <a:gd name="T34" fmla="*/ 298 w 1010"/>
                <a:gd name="T35" fmla="*/ 1711 h 1711"/>
                <a:gd name="T36" fmla="*/ 251 w 1010"/>
                <a:gd name="T37" fmla="*/ 1633 h 1711"/>
                <a:gd name="T38" fmla="*/ 188 w 1010"/>
                <a:gd name="T39" fmla="*/ 1523 h 1711"/>
                <a:gd name="T40" fmla="*/ 141 w 1010"/>
                <a:gd name="T41" fmla="*/ 1461 h 1711"/>
                <a:gd name="T42" fmla="*/ 156 w 1010"/>
                <a:gd name="T43" fmla="*/ 1319 h 1711"/>
                <a:gd name="T44" fmla="*/ 152 w 1010"/>
                <a:gd name="T45" fmla="*/ 1195 h 1711"/>
                <a:gd name="T46" fmla="*/ 105 w 1010"/>
                <a:gd name="T47" fmla="*/ 1148 h 1711"/>
                <a:gd name="T48" fmla="*/ 131 w 1010"/>
                <a:gd name="T49" fmla="*/ 1122 h 1711"/>
                <a:gd name="T50" fmla="*/ 32 w 1010"/>
                <a:gd name="T51" fmla="*/ 1054 h 1711"/>
                <a:gd name="T52" fmla="*/ 0 w 1010"/>
                <a:gd name="T53" fmla="*/ 934 h 1711"/>
                <a:gd name="T54" fmla="*/ 0 w 1010"/>
                <a:gd name="T55" fmla="*/ 798 h 1711"/>
                <a:gd name="T56" fmla="*/ 47 w 1010"/>
                <a:gd name="T57" fmla="*/ 757 h 1711"/>
                <a:gd name="T58" fmla="*/ 68 w 1010"/>
                <a:gd name="T59" fmla="*/ 699 h 1711"/>
                <a:gd name="T60" fmla="*/ 136 w 1010"/>
                <a:gd name="T61" fmla="*/ 652 h 1711"/>
                <a:gd name="T62" fmla="*/ 178 w 1010"/>
                <a:gd name="T63" fmla="*/ 564 h 1711"/>
                <a:gd name="T64" fmla="*/ 204 w 1010"/>
                <a:gd name="T65" fmla="*/ 480 h 1711"/>
                <a:gd name="T66" fmla="*/ 230 w 1010"/>
                <a:gd name="T67" fmla="*/ 392 h 1711"/>
                <a:gd name="T68" fmla="*/ 293 w 1010"/>
                <a:gd name="T69" fmla="*/ 329 h 1711"/>
                <a:gd name="T70" fmla="*/ 339 w 1010"/>
                <a:gd name="T71" fmla="*/ 277 h 1711"/>
                <a:gd name="T72" fmla="*/ 371 w 1010"/>
                <a:gd name="T73" fmla="*/ 261 h 1711"/>
                <a:gd name="T74" fmla="*/ 418 w 1010"/>
                <a:gd name="T75" fmla="*/ 141 h 1711"/>
                <a:gd name="T76" fmla="*/ 522 w 1010"/>
                <a:gd name="T77" fmla="*/ 105 h 1711"/>
                <a:gd name="T78" fmla="*/ 553 w 1010"/>
                <a:gd name="T79" fmla="*/ 73 h 1711"/>
                <a:gd name="T80" fmla="*/ 668 w 1010"/>
                <a:gd name="T81" fmla="*/ 0 h 1711"/>
                <a:gd name="T82" fmla="*/ 725 w 1010"/>
                <a:gd name="T83" fmla="*/ 58 h 1711"/>
                <a:gd name="T84" fmla="*/ 772 w 1010"/>
                <a:gd name="T85" fmla="*/ 115 h 1711"/>
                <a:gd name="T86" fmla="*/ 809 w 1010"/>
                <a:gd name="T87" fmla="*/ 183 h 1711"/>
                <a:gd name="T88" fmla="*/ 856 w 1010"/>
                <a:gd name="T89" fmla="*/ 131 h 1711"/>
                <a:gd name="T90" fmla="*/ 898 w 1010"/>
                <a:gd name="T91" fmla="*/ 162 h 1711"/>
                <a:gd name="T92" fmla="*/ 918 w 1010"/>
                <a:gd name="T93" fmla="*/ 225 h 1711"/>
                <a:gd name="T94" fmla="*/ 913 w 1010"/>
                <a:gd name="T95" fmla="*/ 277 h 1711"/>
                <a:gd name="T96" fmla="*/ 939 w 1010"/>
                <a:gd name="T97" fmla="*/ 329 h 1711"/>
                <a:gd name="T98" fmla="*/ 955 w 1010"/>
                <a:gd name="T99" fmla="*/ 392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0" h="1711">
                  <a:moveTo>
                    <a:pt x="1010" y="381"/>
                  </a:moveTo>
                  <a:cubicBezTo>
                    <a:pt x="1007" y="423"/>
                    <a:pt x="1007" y="423"/>
                    <a:pt x="1007" y="423"/>
                  </a:cubicBezTo>
                  <a:cubicBezTo>
                    <a:pt x="1002" y="430"/>
                    <a:pt x="1002" y="430"/>
                    <a:pt x="1002" y="430"/>
                  </a:cubicBezTo>
                  <a:cubicBezTo>
                    <a:pt x="979" y="465"/>
                    <a:pt x="979" y="465"/>
                    <a:pt x="979" y="465"/>
                  </a:cubicBezTo>
                  <a:cubicBezTo>
                    <a:pt x="950" y="475"/>
                    <a:pt x="950" y="475"/>
                    <a:pt x="950" y="475"/>
                  </a:cubicBezTo>
                  <a:cubicBezTo>
                    <a:pt x="918" y="454"/>
                    <a:pt x="918" y="454"/>
                    <a:pt x="918" y="454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845" y="444"/>
                    <a:pt x="845" y="444"/>
                    <a:pt x="845" y="444"/>
                  </a:cubicBezTo>
                  <a:cubicBezTo>
                    <a:pt x="788" y="465"/>
                    <a:pt x="788" y="465"/>
                    <a:pt x="788" y="465"/>
                  </a:cubicBezTo>
                  <a:cubicBezTo>
                    <a:pt x="767" y="517"/>
                    <a:pt x="767" y="517"/>
                    <a:pt x="767" y="517"/>
                  </a:cubicBezTo>
                  <a:cubicBezTo>
                    <a:pt x="751" y="543"/>
                    <a:pt x="751" y="543"/>
                    <a:pt x="751" y="543"/>
                  </a:cubicBezTo>
                  <a:cubicBezTo>
                    <a:pt x="762" y="579"/>
                    <a:pt x="762" y="579"/>
                    <a:pt x="762" y="579"/>
                  </a:cubicBezTo>
                  <a:cubicBezTo>
                    <a:pt x="731" y="595"/>
                    <a:pt x="731" y="595"/>
                    <a:pt x="731" y="595"/>
                  </a:cubicBezTo>
                  <a:cubicBezTo>
                    <a:pt x="736" y="642"/>
                    <a:pt x="736" y="642"/>
                    <a:pt x="736" y="642"/>
                  </a:cubicBezTo>
                  <a:cubicBezTo>
                    <a:pt x="647" y="762"/>
                    <a:pt x="647" y="762"/>
                    <a:pt x="647" y="762"/>
                  </a:cubicBezTo>
                  <a:cubicBezTo>
                    <a:pt x="621" y="840"/>
                    <a:pt x="621" y="840"/>
                    <a:pt x="621" y="840"/>
                  </a:cubicBezTo>
                  <a:cubicBezTo>
                    <a:pt x="626" y="924"/>
                    <a:pt x="626" y="924"/>
                    <a:pt x="626" y="924"/>
                  </a:cubicBezTo>
                  <a:cubicBezTo>
                    <a:pt x="600" y="1064"/>
                    <a:pt x="600" y="1064"/>
                    <a:pt x="600" y="1064"/>
                  </a:cubicBezTo>
                  <a:cubicBezTo>
                    <a:pt x="658" y="1117"/>
                    <a:pt x="658" y="1117"/>
                    <a:pt x="658" y="1117"/>
                  </a:cubicBezTo>
                  <a:cubicBezTo>
                    <a:pt x="647" y="1143"/>
                    <a:pt x="647" y="1143"/>
                    <a:pt x="647" y="1143"/>
                  </a:cubicBezTo>
                  <a:cubicBezTo>
                    <a:pt x="647" y="1179"/>
                    <a:pt x="647" y="1179"/>
                    <a:pt x="647" y="1179"/>
                  </a:cubicBezTo>
                  <a:cubicBezTo>
                    <a:pt x="616" y="1205"/>
                    <a:pt x="616" y="1205"/>
                    <a:pt x="616" y="1205"/>
                  </a:cubicBezTo>
                  <a:cubicBezTo>
                    <a:pt x="613" y="1213"/>
                    <a:pt x="613" y="1213"/>
                    <a:pt x="613" y="1213"/>
                  </a:cubicBezTo>
                  <a:cubicBezTo>
                    <a:pt x="600" y="1252"/>
                    <a:pt x="600" y="1252"/>
                    <a:pt x="600" y="1252"/>
                  </a:cubicBezTo>
                  <a:cubicBezTo>
                    <a:pt x="616" y="1304"/>
                    <a:pt x="616" y="1304"/>
                    <a:pt x="616" y="1304"/>
                  </a:cubicBezTo>
                  <a:cubicBezTo>
                    <a:pt x="614" y="1317"/>
                    <a:pt x="614" y="1317"/>
                    <a:pt x="614" y="1317"/>
                  </a:cubicBezTo>
                  <a:cubicBezTo>
                    <a:pt x="611" y="1341"/>
                    <a:pt x="611" y="1341"/>
                    <a:pt x="611" y="1341"/>
                  </a:cubicBezTo>
                  <a:cubicBezTo>
                    <a:pt x="626" y="1372"/>
                    <a:pt x="626" y="1372"/>
                    <a:pt x="626" y="1372"/>
                  </a:cubicBezTo>
                  <a:cubicBezTo>
                    <a:pt x="579" y="1476"/>
                    <a:pt x="579" y="1476"/>
                    <a:pt x="579" y="1476"/>
                  </a:cubicBezTo>
                  <a:cubicBezTo>
                    <a:pt x="559" y="1555"/>
                    <a:pt x="559" y="1555"/>
                    <a:pt x="559" y="1555"/>
                  </a:cubicBezTo>
                  <a:cubicBezTo>
                    <a:pt x="559" y="1669"/>
                    <a:pt x="559" y="1669"/>
                    <a:pt x="559" y="1669"/>
                  </a:cubicBezTo>
                  <a:cubicBezTo>
                    <a:pt x="527" y="1690"/>
                    <a:pt x="527" y="1690"/>
                    <a:pt x="527" y="1690"/>
                  </a:cubicBezTo>
                  <a:cubicBezTo>
                    <a:pt x="491" y="1685"/>
                    <a:pt x="491" y="1685"/>
                    <a:pt x="491" y="1685"/>
                  </a:cubicBezTo>
                  <a:cubicBezTo>
                    <a:pt x="459" y="1664"/>
                    <a:pt x="459" y="1664"/>
                    <a:pt x="459" y="1664"/>
                  </a:cubicBezTo>
                  <a:cubicBezTo>
                    <a:pt x="355" y="1711"/>
                    <a:pt x="355" y="1711"/>
                    <a:pt x="355" y="1711"/>
                  </a:cubicBezTo>
                  <a:cubicBezTo>
                    <a:pt x="298" y="1711"/>
                    <a:pt x="298" y="1711"/>
                    <a:pt x="298" y="1711"/>
                  </a:cubicBezTo>
                  <a:cubicBezTo>
                    <a:pt x="287" y="1664"/>
                    <a:pt x="287" y="1664"/>
                    <a:pt x="287" y="1664"/>
                  </a:cubicBezTo>
                  <a:cubicBezTo>
                    <a:pt x="251" y="1633"/>
                    <a:pt x="251" y="1633"/>
                    <a:pt x="251" y="1633"/>
                  </a:cubicBezTo>
                  <a:cubicBezTo>
                    <a:pt x="251" y="1550"/>
                    <a:pt x="251" y="1550"/>
                    <a:pt x="251" y="1550"/>
                  </a:cubicBezTo>
                  <a:cubicBezTo>
                    <a:pt x="188" y="1523"/>
                    <a:pt x="188" y="1523"/>
                    <a:pt x="188" y="1523"/>
                  </a:cubicBezTo>
                  <a:cubicBezTo>
                    <a:pt x="156" y="1481"/>
                    <a:pt x="156" y="1481"/>
                    <a:pt x="156" y="1481"/>
                  </a:cubicBezTo>
                  <a:cubicBezTo>
                    <a:pt x="141" y="1461"/>
                    <a:pt x="141" y="1461"/>
                    <a:pt x="141" y="1461"/>
                  </a:cubicBezTo>
                  <a:cubicBezTo>
                    <a:pt x="167" y="1367"/>
                    <a:pt x="167" y="1367"/>
                    <a:pt x="167" y="1367"/>
                  </a:cubicBezTo>
                  <a:cubicBezTo>
                    <a:pt x="156" y="1319"/>
                    <a:pt x="156" y="1319"/>
                    <a:pt x="156" y="1319"/>
                  </a:cubicBezTo>
                  <a:cubicBezTo>
                    <a:pt x="136" y="1231"/>
                    <a:pt x="136" y="1231"/>
                    <a:pt x="136" y="1231"/>
                  </a:cubicBezTo>
                  <a:cubicBezTo>
                    <a:pt x="152" y="1195"/>
                    <a:pt x="152" y="1195"/>
                    <a:pt x="152" y="1195"/>
                  </a:cubicBezTo>
                  <a:cubicBezTo>
                    <a:pt x="105" y="1184"/>
                    <a:pt x="105" y="1184"/>
                    <a:pt x="105" y="1184"/>
                  </a:cubicBezTo>
                  <a:cubicBezTo>
                    <a:pt x="105" y="1148"/>
                    <a:pt x="105" y="1148"/>
                    <a:pt x="105" y="1148"/>
                  </a:cubicBezTo>
                  <a:cubicBezTo>
                    <a:pt x="108" y="1145"/>
                    <a:pt x="108" y="1145"/>
                    <a:pt x="108" y="1145"/>
                  </a:cubicBezTo>
                  <a:cubicBezTo>
                    <a:pt x="131" y="1122"/>
                    <a:pt x="131" y="1122"/>
                    <a:pt x="131" y="1122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32" y="1054"/>
                    <a:pt x="32" y="1054"/>
                    <a:pt x="32" y="1054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0" y="934"/>
                    <a:pt x="0" y="934"/>
                    <a:pt x="0" y="93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12" y="782"/>
                    <a:pt x="12" y="782"/>
                    <a:pt x="12" y="782"/>
                  </a:cubicBezTo>
                  <a:cubicBezTo>
                    <a:pt x="47" y="757"/>
                    <a:pt x="47" y="757"/>
                    <a:pt x="47" y="757"/>
                  </a:cubicBezTo>
                  <a:cubicBezTo>
                    <a:pt x="58" y="720"/>
                    <a:pt x="58" y="720"/>
                    <a:pt x="58" y="720"/>
                  </a:cubicBezTo>
                  <a:cubicBezTo>
                    <a:pt x="68" y="699"/>
                    <a:pt x="68" y="699"/>
                    <a:pt x="68" y="699"/>
                  </a:cubicBezTo>
                  <a:cubicBezTo>
                    <a:pt x="105" y="694"/>
                    <a:pt x="105" y="694"/>
                    <a:pt x="105" y="694"/>
                  </a:cubicBezTo>
                  <a:cubicBezTo>
                    <a:pt x="136" y="652"/>
                    <a:pt x="136" y="652"/>
                    <a:pt x="136" y="652"/>
                  </a:cubicBezTo>
                  <a:cubicBezTo>
                    <a:pt x="188" y="585"/>
                    <a:pt x="188" y="585"/>
                    <a:pt x="188" y="585"/>
                  </a:cubicBezTo>
                  <a:cubicBezTo>
                    <a:pt x="178" y="564"/>
                    <a:pt x="178" y="564"/>
                    <a:pt x="178" y="564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30" y="392"/>
                    <a:pt x="230" y="392"/>
                    <a:pt x="230" y="392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339" y="277"/>
                    <a:pt x="339" y="277"/>
                    <a:pt x="339" y="277"/>
                  </a:cubicBezTo>
                  <a:cubicBezTo>
                    <a:pt x="339" y="225"/>
                    <a:pt x="339" y="225"/>
                    <a:pt x="339" y="225"/>
                  </a:cubicBezTo>
                  <a:cubicBezTo>
                    <a:pt x="371" y="261"/>
                    <a:pt x="371" y="261"/>
                    <a:pt x="371" y="261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18" y="141"/>
                    <a:pt x="418" y="141"/>
                    <a:pt x="418" y="141"/>
                  </a:cubicBezTo>
                  <a:cubicBezTo>
                    <a:pt x="496" y="94"/>
                    <a:pt x="496" y="94"/>
                    <a:pt x="496" y="94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621" y="11"/>
                    <a:pt x="621" y="11"/>
                    <a:pt x="621" y="11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710" y="27"/>
                    <a:pt x="710" y="27"/>
                    <a:pt x="710" y="27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72" y="115"/>
                    <a:pt x="772" y="115"/>
                    <a:pt x="772" y="115"/>
                  </a:cubicBezTo>
                  <a:cubicBezTo>
                    <a:pt x="772" y="152"/>
                    <a:pt x="772" y="152"/>
                    <a:pt x="772" y="152"/>
                  </a:cubicBezTo>
                  <a:cubicBezTo>
                    <a:pt x="809" y="183"/>
                    <a:pt x="809" y="183"/>
                    <a:pt x="809" y="183"/>
                  </a:cubicBezTo>
                  <a:cubicBezTo>
                    <a:pt x="851" y="167"/>
                    <a:pt x="851" y="167"/>
                    <a:pt x="851" y="167"/>
                  </a:cubicBezTo>
                  <a:cubicBezTo>
                    <a:pt x="856" y="131"/>
                    <a:pt x="856" y="131"/>
                    <a:pt x="856" y="131"/>
                  </a:cubicBezTo>
                  <a:cubicBezTo>
                    <a:pt x="882" y="126"/>
                    <a:pt x="882" y="126"/>
                    <a:pt x="882" y="126"/>
                  </a:cubicBezTo>
                  <a:cubicBezTo>
                    <a:pt x="898" y="162"/>
                    <a:pt x="898" y="162"/>
                    <a:pt x="898" y="162"/>
                  </a:cubicBezTo>
                  <a:cubicBezTo>
                    <a:pt x="903" y="220"/>
                    <a:pt x="903" y="220"/>
                    <a:pt x="903" y="220"/>
                  </a:cubicBezTo>
                  <a:cubicBezTo>
                    <a:pt x="918" y="225"/>
                    <a:pt x="918" y="225"/>
                    <a:pt x="918" y="225"/>
                  </a:cubicBezTo>
                  <a:cubicBezTo>
                    <a:pt x="918" y="240"/>
                    <a:pt x="918" y="240"/>
                    <a:pt x="918" y="240"/>
                  </a:cubicBezTo>
                  <a:cubicBezTo>
                    <a:pt x="913" y="277"/>
                    <a:pt x="913" y="277"/>
                    <a:pt x="913" y="277"/>
                  </a:cubicBezTo>
                  <a:cubicBezTo>
                    <a:pt x="913" y="277"/>
                    <a:pt x="918" y="298"/>
                    <a:pt x="918" y="303"/>
                  </a:cubicBezTo>
                  <a:cubicBezTo>
                    <a:pt x="918" y="308"/>
                    <a:pt x="939" y="329"/>
                    <a:pt x="939" y="329"/>
                  </a:cubicBezTo>
                  <a:cubicBezTo>
                    <a:pt x="929" y="366"/>
                    <a:pt x="929" y="366"/>
                    <a:pt x="929" y="366"/>
                  </a:cubicBezTo>
                  <a:cubicBezTo>
                    <a:pt x="929" y="366"/>
                    <a:pt x="950" y="392"/>
                    <a:pt x="955" y="392"/>
                  </a:cubicBezTo>
                  <a:cubicBezTo>
                    <a:pt x="960" y="392"/>
                    <a:pt x="997" y="382"/>
                    <a:pt x="1010" y="38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พิษณุโลก">
              <a:extLst>
                <a:ext uri="{FF2B5EF4-FFF2-40B4-BE49-F238E27FC236}">
                  <a16:creationId xmlns:a16="http://schemas.microsoft.com/office/drawing/2014/main" id="{8D27D36A-4325-4802-9D22-90A370E4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561" y="2030348"/>
              <a:ext cx="448070" cy="530368"/>
            </a:xfrm>
            <a:custGeom>
              <a:avLst/>
              <a:gdLst>
                <a:gd name="T0" fmla="*/ 1085 w 1095"/>
                <a:gd name="T1" fmla="*/ 493 h 1303"/>
                <a:gd name="T2" fmla="*/ 1064 w 1095"/>
                <a:gd name="T3" fmla="*/ 520 h 1303"/>
                <a:gd name="T4" fmla="*/ 1048 w 1095"/>
                <a:gd name="T5" fmla="*/ 583 h 1303"/>
                <a:gd name="T6" fmla="*/ 1027 w 1095"/>
                <a:gd name="T7" fmla="*/ 745 h 1303"/>
                <a:gd name="T8" fmla="*/ 981 w 1095"/>
                <a:gd name="T9" fmla="*/ 823 h 1303"/>
                <a:gd name="T10" fmla="*/ 918 w 1095"/>
                <a:gd name="T11" fmla="*/ 880 h 1303"/>
                <a:gd name="T12" fmla="*/ 954 w 1095"/>
                <a:gd name="T13" fmla="*/ 979 h 1303"/>
                <a:gd name="T14" fmla="*/ 866 w 1095"/>
                <a:gd name="T15" fmla="*/ 1042 h 1303"/>
                <a:gd name="T16" fmla="*/ 876 w 1095"/>
                <a:gd name="T17" fmla="*/ 1105 h 1303"/>
                <a:gd name="T18" fmla="*/ 793 w 1095"/>
                <a:gd name="T19" fmla="*/ 1214 h 1303"/>
                <a:gd name="T20" fmla="*/ 746 w 1095"/>
                <a:gd name="T21" fmla="*/ 1240 h 1303"/>
                <a:gd name="T22" fmla="*/ 700 w 1095"/>
                <a:gd name="T23" fmla="*/ 1302 h 1303"/>
                <a:gd name="T24" fmla="*/ 668 w 1095"/>
                <a:gd name="T25" fmla="*/ 1266 h 1303"/>
                <a:gd name="T26" fmla="*/ 621 w 1095"/>
                <a:gd name="T27" fmla="*/ 1188 h 1303"/>
                <a:gd name="T28" fmla="*/ 615 w 1095"/>
                <a:gd name="T29" fmla="*/ 1068 h 1303"/>
                <a:gd name="T30" fmla="*/ 568 w 1095"/>
                <a:gd name="T31" fmla="*/ 1073 h 1303"/>
                <a:gd name="T32" fmla="*/ 495 w 1095"/>
                <a:gd name="T33" fmla="*/ 1141 h 1303"/>
                <a:gd name="T34" fmla="*/ 454 w 1095"/>
                <a:gd name="T35" fmla="*/ 1094 h 1303"/>
                <a:gd name="T36" fmla="*/ 282 w 1095"/>
                <a:gd name="T37" fmla="*/ 1136 h 1303"/>
                <a:gd name="T38" fmla="*/ 318 w 1095"/>
                <a:gd name="T39" fmla="*/ 1073 h 1303"/>
                <a:gd name="T40" fmla="*/ 302 w 1095"/>
                <a:gd name="T41" fmla="*/ 1021 h 1303"/>
                <a:gd name="T42" fmla="*/ 266 w 1095"/>
                <a:gd name="T43" fmla="*/ 1068 h 1303"/>
                <a:gd name="T44" fmla="*/ 214 w 1095"/>
                <a:gd name="T45" fmla="*/ 1032 h 1303"/>
                <a:gd name="T46" fmla="*/ 119 w 1095"/>
                <a:gd name="T47" fmla="*/ 1080 h 1303"/>
                <a:gd name="T48" fmla="*/ 42 w 1095"/>
                <a:gd name="T49" fmla="*/ 1052 h 1303"/>
                <a:gd name="T50" fmla="*/ 0 w 1095"/>
                <a:gd name="T51" fmla="*/ 946 h 1303"/>
                <a:gd name="T52" fmla="*/ 31 w 1095"/>
                <a:gd name="T53" fmla="*/ 875 h 1303"/>
                <a:gd name="T54" fmla="*/ 73 w 1095"/>
                <a:gd name="T55" fmla="*/ 818 h 1303"/>
                <a:gd name="T56" fmla="*/ 125 w 1095"/>
                <a:gd name="T57" fmla="*/ 786 h 1303"/>
                <a:gd name="T58" fmla="*/ 214 w 1095"/>
                <a:gd name="T59" fmla="*/ 771 h 1303"/>
                <a:gd name="T60" fmla="*/ 136 w 1095"/>
                <a:gd name="T61" fmla="*/ 661 h 1303"/>
                <a:gd name="T62" fmla="*/ 104 w 1095"/>
                <a:gd name="T63" fmla="*/ 609 h 1303"/>
                <a:gd name="T64" fmla="*/ 73 w 1095"/>
                <a:gd name="T65" fmla="*/ 562 h 1303"/>
                <a:gd name="T66" fmla="*/ 99 w 1095"/>
                <a:gd name="T67" fmla="*/ 518 h 1303"/>
                <a:gd name="T68" fmla="*/ 151 w 1095"/>
                <a:gd name="T69" fmla="*/ 520 h 1303"/>
                <a:gd name="T70" fmla="*/ 323 w 1095"/>
                <a:gd name="T71" fmla="*/ 489 h 1303"/>
                <a:gd name="T72" fmla="*/ 381 w 1095"/>
                <a:gd name="T73" fmla="*/ 343 h 1303"/>
                <a:gd name="T74" fmla="*/ 433 w 1095"/>
                <a:gd name="T75" fmla="*/ 333 h 1303"/>
                <a:gd name="T76" fmla="*/ 516 w 1095"/>
                <a:gd name="T77" fmla="*/ 296 h 1303"/>
                <a:gd name="T78" fmla="*/ 574 w 1095"/>
                <a:gd name="T79" fmla="*/ 307 h 1303"/>
                <a:gd name="T80" fmla="*/ 673 w 1095"/>
                <a:gd name="T81" fmla="*/ 228 h 1303"/>
                <a:gd name="T82" fmla="*/ 819 w 1095"/>
                <a:gd name="T83" fmla="*/ 114 h 1303"/>
                <a:gd name="T84" fmla="*/ 876 w 1095"/>
                <a:gd name="T85" fmla="*/ 41 h 1303"/>
                <a:gd name="T86" fmla="*/ 923 w 1095"/>
                <a:gd name="T87" fmla="*/ 41 h 1303"/>
                <a:gd name="T88" fmla="*/ 990 w 1095"/>
                <a:gd name="T89" fmla="*/ 0 h 1303"/>
                <a:gd name="T90" fmla="*/ 1008 w 1095"/>
                <a:gd name="T91" fmla="*/ 40 h 1303"/>
                <a:gd name="T92" fmla="*/ 949 w 1095"/>
                <a:gd name="T93" fmla="*/ 166 h 1303"/>
                <a:gd name="T94" fmla="*/ 881 w 1095"/>
                <a:gd name="T95" fmla="*/ 171 h 1303"/>
                <a:gd name="T96" fmla="*/ 855 w 1095"/>
                <a:gd name="T97" fmla="*/ 244 h 1303"/>
                <a:gd name="T98" fmla="*/ 902 w 1095"/>
                <a:gd name="T99" fmla="*/ 260 h 1303"/>
                <a:gd name="T100" fmla="*/ 923 w 1095"/>
                <a:gd name="T101" fmla="*/ 369 h 1303"/>
                <a:gd name="T102" fmla="*/ 1017 w 1095"/>
                <a:gd name="T103" fmla="*/ 406 h 1303"/>
                <a:gd name="T104" fmla="*/ 1095 w 1095"/>
                <a:gd name="T105" fmla="*/ 46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5" h="1303">
                  <a:moveTo>
                    <a:pt x="1095" y="463"/>
                  </a:moveTo>
                  <a:cubicBezTo>
                    <a:pt x="1085" y="493"/>
                    <a:pt x="1085" y="493"/>
                    <a:pt x="1085" y="493"/>
                  </a:cubicBezTo>
                  <a:cubicBezTo>
                    <a:pt x="1085" y="494"/>
                    <a:pt x="1085" y="494"/>
                    <a:pt x="1085" y="494"/>
                  </a:cubicBezTo>
                  <a:cubicBezTo>
                    <a:pt x="1064" y="520"/>
                    <a:pt x="1064" y="520"/>
                    <a:pt x="1064" y="520"/>
                  </a:cubicBezTo>
                  <a:cubicBezTo>
                    <a:pt x="1069" y="562"/>
                    <a:pt x="1069" y="562"/>
                    <a:pt x="1069" y="562"/>
                  </a:cubicBezTo>
                  <a:cubicBezTo>
                    <a:pt x="1048" y="583"/>
                    <a:pt x="1048" y="583"/>
                    <a:pt x="1048" y="583"/>
                  </a:cubicBezTo>
                  <a:cubicBezTo>
                    <a:pt x="1043" y="729"/>
                    <a:pt x="1043" y="729"/>
                    <a:pt x="1043" y="729"/>
                  </a:cubicBezTo>
                  <a:cubicBezTo>
                    <a:pt x="1027" y="745"/>
                    <a:pt x="1027" y="745"/>
                    <a:pt x="1027" y="745"/>
                  </a:cubicBezTo>
                  <a:cubicBezTo>
                    <a:pt x="1027" y="797"/>
                    <a:pt x="1027" y="797"/>
                    <a:pt x="1027" y="797"/>
                  </a:cubicBezTo>
                  <a:cubicBezTo>
                    <a:pt x="981" y="823"/>
                    <a:pt x="981" y="823"/>
                    <a:pt x="981" y="823"/>
                  </a:cubicBezTo>
                  <a:cubicBezTo>
                    <a:pt x="981" y="849"/>
                    <a:pt x="981" y="849"/>
                    <a:pt x="981" y="849"/>
                  </a:cubicBezTo>
                  <a:cubicBezTo>
                    <a:pt x="918" y="880"/>
                    <a:pt x="918" y="880"/>
                    <a:pt x="918" y="880"/>
                  </a:cubicBezTo>
                  <a:cubicBezTo>
                    <a:pt x="918" y="912"/>
                    <a:pt x="918" y="912"/>
                    <a:pt x="918" y="912"/>
                  </a:cubicBezTo>
                  <a:cubicBezTo>
                    <a:pt x="954" y="979"/>
                    <a:pt x="954" y="979"/>
                    <a:pt x="954" y="979"/>
                  </a:cubicBezTo>
                  <a:cubicBezTo>
                    <a:pt x="892" y="1000"/>
                    <a:pt x="892" y="1000"/>
                    <a:pt x="892" y="1000"/>
                  </a:cubicBezTo>
                  <a:cubicBezTo>
                    <a:pt x="866" y="1042"/>
                    <a:pt x="866" y="1042"/>
                    <a:pt x="866" y="1042"/>
                  </a:cubicBezTo>
                  <a:cubicBezTo>
                    <a:pt x="866" y="1084"/>
                    <a:pt x="866" y="1084"/>
                    <a:pt x="866" y="1084"/>
                  </a:cubicBezTo>
                  <a:cubicBezTo>
                    <a:pt x="876" y="1105"/>
                    <a:pt x="876" y="1105"/>
                    <a:pt x="876" y="1105"/>
                  </a:cubicBezTo>
                  <a:cubicBezTo>
                    <a:pt x="824" y="1172"/>
                    <a:pt x="824" y="1172"/>
                    <a:pt x="824" y="1172"/>
                  </a:cubicBezTo>
                  <a:cubicBezTo>
                    <a:pt x="793" y="1214"/>
                    <a:pt x="793" y="1214"/>
                    <a:pt x="793" y="1214"/>
                  </a:cubicBezTo>
                  <a:cubicBezTo>
                    <a:pt x="756" y="1219"/>
                    <a:pt x="756" y="1219"/>
                    <a:pt x="756" y="1219"/>
                  </a:cubicBezTo>
                  <a:cubicBezTo>
                    <a:pt x="746" y="1240"/>
                    <a:pt x="746" y="1240"/>
                    <a:pt x="746" y="1240"/>
                  </a:cubicBezTo>
                  <a:cubicBezTo>
                    <a:pt x="735" y="1277"/>
                    <a:pt x="735" y="1277"/>
                    <a:pt x="735" y="1277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699" y="1303"/>
                    <a:pt x="699" y="1303"/>
                    <a:pt x="699" y="1303"/>
                  </a:cubicBezTo>
                  <a:cubicBezTo>
                    <a:pt x="668" y="1266"/>
                    <a:pt x="668" y="1266"/>
                    <a:pt x="668" y="1266"/>
                  </a:cubicBezTo>
                  <a:cubicBezTo>
                    <a:pt x="662" y="1235"/>
                    <a:pt x="662" y="1235"/>
                    <a:pt x="662" y="1235"/>
                  </a:cubicBezTo>
                  <a:cubicBezTo>
                    <a:pt x="621" y="1188"/>
                    <a:pt x="621" y="1188"/>
                    <a:pt x="621" y="1188"/>
                  </a:cubicBezTo>
                  <a:cubicBezTo>
                    <a:pt x="631" y="1089"/>
                    <a:pt x="631" y="1089"/>
                    <a:pt x="631" y="1089"/>
                  </a:cubicBezTo>
                  <a:cubicBezTo>
                    <a:pt x="615" y="1068"/>
                    <a:pt x="615" y="1068"/>
                    <a:pt x="615" y="1068"/>
                  </a:cubicBezTo>
                  <a:cubicBezTo>
                    <a:pt x="595" y="1079"/>
                    <a:pt x="595" y="1079"/>
                    <a:pt x="595" y="1079"/>
                  </a:cubicBezTo>
                  <a:cubicBezTo>
                    <a:pt x="568" y="1073"/>
                    <a:pt x="568" y="1073"/>
                    <a:pt x="568" y="1073"/>
                  </a:cubicBezTo>
                  <a:cubicBezTo>
                    <a:pt x="553" y="1110"/>
                    <a:pt x="553" y="1110"/>
                    <a:pt x="553" y="1110"/>
                  </a:cubicBezTo>
                  <a:cubicBezTo>
                    <a:pt x="553" y="1110"/>
                    <a:pt x="501" y="1141"/>
                    <a:pt x="495" y="1141"/>
                  </a:cubicBezTo>
                  <a:cubicBezTo>
                    <a:pt x="490" y="1141"/>
                    <a:pt x="480" y="1105"/>
                    <a:pt x="480" y="1105"/>
                  </a:cubicBezTo>
                  <a:cubicBezTo>
                    <a:pt x="454" y="1094"/>
                    <a:pt x="454" y="1094"/>
                    <a:pt x="454" y="1094"/>
                  </a:cubicBezTo>
                  <a:cubicBezTo>
                    <a:pt x="417" y="1120"/>
                    <a:pt x="417" y="1120"/>
                    <a:pt x="417" y="1120"/>
                  </a:cubicBezTo>
                  <a:cubicBezTo>
                    <a:pt x="282" y="1136"/>
                    <a:pt x="282" y="1136"/>
                    <a:pt x="282" y="1136"/>
                  </a:cubicBezTo>
                  <a:cubicBezTo>
                    <a:pt x="276" y="1125"/>
                    <a:pt x="276" y="1125"/>
                    <a:pt x="276" y="1125"/>
                  </a:cubicBezTo>
                  <a:cubicBezTo>
                    <a:pt x="318" y="1073"/>
                    <a:pt x="318" y="1073"/>
                    <a:pt x="318" y="1073"/>
                  </a:cubicBezTo>
                  <a:cubicBezTo>
                    <a:pt x="318" y="1042"/>
                    <a:pt x="318" y="1042"/>
                    <a:pt x="318" y="1042"/>
                  </a:cubicBezTo>
                  <a:cubicBezTo>
                    <a:pt x="302" y="1021"/>
                    <a:pt x="302" y="1021"/>
                    <a:pt x="302" y="1021"/>
                  </a:cubicBezTo>
                  <a:cubicBezTo>
                    <a:pt x="287" y="1047"/>
                    <a:pt x="287" y="1047"/>
                    <a:pt x="287" y="1047"/>
                  </a:cubicBezTo>
                  <a:cubicBezTo>
                    <a:pt x="266" y="1068"/>
                    <a:pt x="266" y="1068"/>
                    <a:pt x="266" y="1068"/>
                  </a:cubicBezTo>
                  <a:cubicBezTo>
                    <a:pt x="240" y="1037"/>
                    <a:pt x="240" y="1037"/>
                    <a:pt x="240" y="1037"/>
                  </a:cubicBezTo>
                  <a:cubicBezTo>
                    <a:pt x="214" y="1032"/>
                    <a:pt x="214" y="1032"/>
                    <a:pt x="214" y="1032"/>
                  </a:cubicBezTo>
                  <a:cubicBezTo>
                    <a:pt x="214" y="1032"/>
                    <a:pt x="172" y="1073"/>
                    <a:pt x="172" y="1079"/>
                  </a:cubicBezTo>
                  <a:cubicBezTo>
                    <a:pt x="172" y="1082"/>
                    <a:pt x="141" y="1081"/>
                    <a:pt x="119" y="1080"/>
                  </a:cubicBezTo>
                  <a:cubicBezTo>
                    <a:pt x="108" y="1079"/>
                    <a:pt x="99" y="1079"/>
                    <a:pt x="99" y="1079"/>
                  </a:cubicBezTo>
                  <a:cubicBezTo>
                    <a:pt x="42" y="1052"/>
                    <a:pt x="42" y="1052"/>
                    <a:pt x="42" y="1052"/>
                  </a:cubicBezTo>
                  <a:cubicBezTo>
                    <a:pt x="29" y="1020"/>
                    <a:pt x="29" y="1020"/>
                    <a:pt x="29" y="1020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10" y="886"/>
                    <a:pt x="10" y="886"/>
                    <a:pt x="10" y="886"/>
                  </a:cubicBezTo>
                  <a:cubicBezTo>
                    <a:pt x="31" y="875"/>
                    <a:pt x="31" y="875"/>
                    <a:pt x="31" y="875"/>
                  </a:cubicBezTo>
                  <a:cubicBezTo>
                    <a:pt x="73" y="854"/>
                    <a:pt x="73" y="854"/>
                    <a:pt x="73" y="854"/>
                  </a:cubicBezTo>
                  <a:cubicBezTo>
                    <a:pt x="73" y="818"/>
                    <a:pt x="73" y="818"/>
                    <a:pt x="73" y="818"/>
                  </a:cubicBezTo>
                  <a:cubicBezTo>
                    <a:pt x="120" y="807"/>
                    <a:pt x="120" y="807"/>
                    <a:pt x="120" y="807"/>
                  </a:cubicBezTo>
                  <a:cubicBezTo>
                    <a:pt x="125" y="786"/>
                    <a:pt x="125" y="786"/>
                    <a:pt x="125" y="786"/>
                  </a:cubicBezTo>
                  <a:cubicBezTo>
                    <a:pt x="125" y="786"/>
                    <a:pt x="167" y="786"/>
                    <a:pt x="177" y="792"/>
                  </a:cubicBezTo>
                  <a:cubicBezTo>
                    <a:pt x="188" y="797"/>
                    <a:pt x="214" y="771"/>
                    <a:pt x="214" y="771"/>
                  </a:cubicBezTo>
                  <a:cubicBezTo>
                    <a:pt x="214" y="708"/>
                    <a:pt x="214" y="708"/>
                    <a:pt x="214" y="708"/>
                  </a:cubicBezTo>
                  <a:cubicBezTo>
                    <a:pt x="214" y="708"/>
                    <a:pt x="136" y="667"/>
                    <a:pt x="136" y="661"/>
                  </a:cubicBezTo>
                  <a:cubicBezTo>
                    <a:pt x="136" y="635"/>
                    <a:pt x="136" y="635"/>
                    <a:pt x="136" y="635"/>
                  </a:cubicBezTo>
                  <a:cubicBezTo>
                    <a:pt x="104" y="609"/>
                    <a:pt x="104" y="609"/>
                    <a:pt x="104" y="609"/>
                  </a:cubicBezTo>
                  <a:cubicBezTo>
                    <a:pt x="94" y="588"/>
                    <a:pt x="94" y="588"/>
                    <a:pt x="94" y="588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73" y="531"/>
                    <a:pt x="73" y="531"/>
                    <a:pt x="73" y="531"/>
                  </a:cubicBezTo>
                  <a:cubicBezTo>
                    <a:pt x="99" y="518"/>
                    <a:pt x="99" y="518"/>
                    <a:pt x="99" y="518"/>
                  </a:cubicBezTo>
                  <a:cubicBezTo>
                    <a:pt x="99" y="520"/>
                    <a:pt x="99" y="520"/>
                    <a:pt x="99" y="520"/>
                  </a:cubicBezTo>
                  <a:cubicBezTo>
                    <a:pt x="151" y="520"/>
                    <a:pt x="151" y="520"/>
                    <a:pt x="151" y="520"/>
                  </a:cubicBezTo>
                  <a:cubicBezTo>
                    <a:pt x="250" y="510"/>
                    <a:pt x="250" y="510"/>
                    <a:pt x="250" y="510"/>
                  </a:cubicBezTo>
                  <a:cubicBezTo>
                    <a:pt x="323" y="489"/>
                    <a:pt x="323" y="489"/>
                    <a:pt x="323" y="489"/>
                  </a:cubicBezTo>
                  <a:cubicBezTo>
                    <a:pt x="360" y="442"/>
                    <a:pt x="360" y="442"/>
                    <a:pt x="360" y="442"/>
                  </a:cubicBezTo>
                  <a:cubicBezTo>
                    <a:pt x="381" y="343"/>
                    <a:pt x="381" y="343"/>
                    <a:pt x="381" y="343"/>
                  </a:cubicBezTo>
                  <a:cubicBezTo>
                    <a:pt x="412" y="333"/>
                    <a:pt x="412" y="333"/>
                    <a:pt x="412" y="333"/>
                  </a:cubicBezTo>
                  <a:cubicBezTo>
                    <a:pt x="433" y="333"/>
                    <a:pt x="433" y="333"/>
                    <a:pt x="433" y="333"/>
                  </a:cubicBezTo>
                  <a:cubicBezTo>
                    <a:pt x="480" y="296"/>
                    <a:pt x="480" y="296"/>
                    <a:pt x="480" y="296"/>
                  </a:cubicBezTo>
                  <a:cubicBezTo>
                    <a:pt x="516" y="296"/>
                    <a:pt x="516" y="296"/>
                    <a:pt x="516" y="296"/>
                  </a:cubicBezTo>
                  <a:cubicBezTo>
                    <a:pt x="548" y="291"/>
                    <a:pt x="548" y="291"/>
                    <a:pt x="548" y="291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652" y="291"/>
                    <a:pt x="652" y="291"/>
                    <a:pt x="652" y="291"/>
                  </a:cubicBezTo>
                  <a:cubicBezTo>
                    <a:pt x="673" y="228"/>
                    <a:pt x="673" y="228"/>
                    <a:pt x="673" y="228"/>
                  </a:cubicBezTo>
                  <a:cubicBezTo>
                    <a:pt x="803" y="155"/>
                    <a:pt x="803" y="155"/>
                    <a:pt x="803" y="155"/>
                  </a:cubicBezTo>
                  <a:cubicBezTo>
                    <a:pt x="819" y="114"/>
                    <a:pt x="819" y="114"/>
                    <a:pt x="819" y="114"/>
                  </a:cubicBezTo>
                  <a:cubicBezTo>
                    <a:pt x="876" y="72"/>
                    <a:pt x="876" y="72"/>
                    <a:pt x="876" y="72"/>
                  </a:cubicBezTo>
                  <a:cubicBezTo>
                    <a:pt x="876" y="41"/>
                    <a:pt x="876" y="41"/>
                    <a:pt x="876" y="41"/>
                  </a:cubicBezTo>
                  <a:cubicBezTo>
                    <a:pt x="908" y="30"/>
                    <a:pt x="908" y="30"/>
                    <a:pt x="908" y="30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70" y="41"/>
                    <a:pt x="970" y="41"/>
                    <a:pt x="970" y="41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1008" y="4"/>
                    <a:pt x="1008" y="4"/>
                    <a:pt x="1008" y="4"/>
                  </a:cubicBezTo>
                  <a:cubicBezTo>
                    <a:pt x="1008" y="40"/>
                    <a:pt x="1008" y="40"/>
                    <a:pt x="1008" y="40"/>
                  </a:cubicBezTo>
                  <a:cubicBezTo>
                    <a:pt x="972" y="154"/>
                    <a:pt x="972" y="154"/>
                    <a:pt x="972" y="154"/>
                  </a:cubicBezTo>
                  <a:cubicBezTo>
                    <a:pt x="949" y="166"/>
                    <a:pt x="949" y="166"/>
                    <a:pt x="949" y="166"/>
                  </a:cubicBezTo>
                  <a:cubicBezTo>
                    <a:pt x="913" y="145"/>
                    <a:pt x="913" y="145"/>
                    <a:pt x="913" y="145"/>
                  </a:cubicBezTo>
                  <a:cubicBezTo>
                    <a:pt x="881" y="171"/>
                    <a:pt x="881" y="171"/>
                    <a:pt x="881" y="171"/>
                  </a:cubicBezTo>
                  <a:cubicBezTo>
                    <a:pt x="892" y="208"/>
                    <a:pt x="892" y="208"/>
                    <a:pt x="892" y="208"/>
                  </a:cubicBezTo>
                  <a:cubicBezTo>
                    <a:pt x="855" y="244"/>
                    <a:pt x="855" y="244"/>
                    <a:pt x="855" y="244"/>
                  </a:cubicBezTo>
                  <a:cubicBezTo>
                    <a:pt x="866" y="270"/>
                    <a:pt x="866" y="270"/>
                    <a:pt x="866" y="270"/>
                  </a:cubicBezTo>
                  <a:cubicBezTo>
                    <a:pt x="902" y="260"/>
                    <a:pt x="902" y="260"/>
                    <a:pt x="902" y="260"/>
                  </a:cubicBezTo>
                  <a:cubicBezTo>
                    <a:pt x="923" y="270"/>
                    <a:pt x="923" y="270"/>
                    <a:pt x="923" y="270"/>
                  </a:cubicBezTo>
                  <a:cubicBezTo>
                    <a:pt x="923" y="369"/>
                    <a:pt x="923" y="369"/>
                    <a:pt x="923" y="369"/>
                  </a:cubicBezTo>
                  <a:cubicBezTo>
                    <a:pt x="991" y="369"/>
                    <a:pt x="991" y="369"/>
                    <a:pt x="991" y="369"/>
                  </a:cubicBezTo>
                  <a:cubicBezTo>
                    <a:pt x="991" y="369"/>
                    <a:pt x="1001" y="395"/>
                    <a:pt x="1017" y="406"/>
                  </a:cubicBezTo>
                  <a:cubicBezTo>
                    <a:pt x="1033" y="416"/>
                    <a:pt x="1074" y="421"/>
                    <a:pt x="1074" y="421"/>
                  </a:cubicBezTo>
                  <a:lnTo>
                    <a:pt x="1095" y="4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พิจิตร">
              <a:extLst>
                <a:ext uri="{FF2B5EF4-FFF2-40B4-BE49-F238E27FC236}">
                  <a16:creationId xmlns:a16="http://schemas.microsoft.com/office/drawing/2014/main" id="{0134BA9B-8EF5-4AA8-AEC2-293AD71B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67" y="2447327"/>
              <a:ext cx="298104" cy="267013"/>
            </a:xfrm>
            <a:custGeom>
              <a:avLst/>
              <a:gdLst>
                <a:gd name="T0" fmla="*/ 725 w 725"/>
                <a:gd name="T1" fmla="*/ 621 h 657"/>
                <a:gd name="T2" fmla="*/ 702 w 725"/>
                <a:gd name="T3" fmla="*/ 644 h 657"/>
                <a:gd name="T4" fmla="*/ 673 w 725"/>
                <a:gd name="T5" fmla="*/ 590 h 657"/>
                <a:gd name="T6" fmla="*/ 631 w 725"/>
                <a:gd name="T7" fmla="*/ 595 h 657"/>
                <a:gd name="T8" fmla="*/ 605 w 725"/>
                <a:gd name="T9" fmla="*/ 579 h 657"/>
                <a:gd name="T10" fmla="*/ 579 w 725"/>
                <a:gd name="T11" fmla="*/ 579 h 657"/>
                <a:gd name="T12" fmla="*/ 511 w 725"/>
                <a:gd name="T13" fmla="*/ 642 h 657"/>
                <a:gd name="T14" fmla="*/ 339 w 725"/>
                <a:gd name="T15" fmla="*/ 642 h 657"/>
                <a:gd name="T16" fmla="*/ 323 w 725"/>
                <a:gd name="T17" fmla="*/ 610 h 657"/>
                <a:gd name="T18" fmla="*/ 302 w 725"/>
                <a:gd name="T19" fmla="*/ 600 h 657"/>
                <a:gd name="T20" fmla="*/ 282 w 725"/>
                <a:gd name="T21" fmla="*/ 631 h 657"/>
                <a:gd name="T22" fmla="*/ 214 w 725"/>
                <a:gd name="T23" fmla="*/ 657 h 657"/>
                <a:gd name="T24" fmla="*/ 177 w 725"/>
                <a:gd name="T25" fmla="*/ 642 h 657"/>
                <a:gd name="T26" fmla="*/ 120 w 725"/>
                <a:gd name="T27" fmla="*/ 522 h 657"/>
                <a:gd name="T28" fmla="*/ 89 w 725"/>
                <a:gd name="T29" fmla="*/ 443 h 657"/>
                <a:gd name="T30" fmla="*/ 49 w 725"/>
                <a:gd name="T31" fmla="*/ 422 h 657"/>
                <a:gd name="T32" fmla="*/ 57 w 725"/>
                <a:gd name="T33" fmla="*/ 407 h 657"/>
                <a:gd name="T34" fmla="*/ 48 w 725"/>
                <a:gd name="T35" fmla="*/ 386 h 657"/>
                <a:gd name="T36" fmla="*/ 26 w 725"/>
                <a:gd name="T37" fmla="*/ 334 h 657"/>
                <a:gd name="T38" fmla="*/ 36 w 725"/>
                <a:gd name="T39" fmla="*/ 282 h 657"/>
                <a:gd name="T40" fmla="*/ 0 w 725"/>
                <a:gd name="T41" fmla="*/ 209 h 657"/>
                <a:gd name="T42" fmla="*/ 57 w 725"/>
                <a:gd name="T43" fmla="*/ 115 h 657"/>
                <a:gd name="T44" fmla="*/ 25 w 725"/>
                <a:gd name="T45" fmla="*/ 59 h 657"/>
                <a:gd name="T46" fmla="*/ 78 w 725"/>
                <a:gd name="T47" fmla="*/ 58 h 657"/>
                <a:gd name="T48" fmla="*/ 120 w 725"/>
                <a:gd name="T49" fmla="*/ 11 h 657"/>
                <a:gd name="T50" fmla="*/ 146 w 725"/>
                <a:gd name="T51" fmla="*/ 16 h 657"/>
                <a:gd name="T52" fmla="*/ 172 w 725"/>
                <a:gd name="T53" fmla="*/ 47 h 657"/>
                <a:gd name="T54" fmla="*/ 193 w 725"/>
                <a:gd name="T55" fmla="*/ 26 h 657"/>
                <a:gd name="T56" fmla="*/ 208 w 725"/>
                <a:gd name="T57" fmla="*/ 0 h 657"/>
                <a:gd name="T58" fmla="*/ 224 w 725"/>
                <a:gd name="T59" fmla="*/ 21 h 657"/>
                <a:gd name="T60" fmla="*/ 224 w 725"/>
                <a:gd name="T61" fmla="*/ 52 h 657"/>
                <a:gd name="T62" fmla="*/ 182 w 725"/>
                <a:gd name="T63" fmla="*/ 104 h 657"/>
                <a:gd name="T64" fmla="*/ 188 w 725"/>
                <a:gd name="T65" fmla="*/ 115 h 657"/>
                <a:gd name="T66" fmla="*/ 323 w 725"/>
                <a:gd name="T67" fmla="*/ 99 h 657"/>
                <a:gd name="T68" fmla="*/ 360 w 725"/>
                <a:gd name="T69" fmla="*/ 73 h 657"/>
                <a:gd name="T70" fmla="*/ 386 w 725"/>
                <a:gd name="T71" fmla="*/ 84 h 657"/>
                <a:gd name="T72" fmla="*/ 401 w 725"/>
                <a:gd name="T73" fmla="*/ 120 h 657"/>
                <a:gd name="T74" fmla="*/ 459 w 725"/>
                <a:gd name="T75" fmla="*/ 89 h 657"/>
                <a:gd name="T76" fmla="*/ 474 w 725"/>
                <a:gd name="T77" fmla="*/ 52 h 657"/>
                <a:gd name="T78" fmla="*/ 501 w 725"/>
                <a:gd name="T79" fmla="*/ 58 h 657"/>
                <a:gd name="T80" fmla="*/ 521 w 725"/>
                <a:gd name="T81" fmla="*/ 47 h 657"/>
                <a:gd name="T82" fmla="*/ 537 w 725"/>
                <a:gd name="T83" fmla="*/ 68 h 657"/>
                <a:gd name="T84" fmla="*/ 527 w 725"/>
                <a:gd name="T85" fmla="*/ 167 h 657"/>
                <a:gd name="T86" fmla="*/ 568 w 725"/>
                <a:gd name="T87" fmla="*/ 214 h 657"/>
                <a:gd name="T88" fmla="*/ 574 w 725"/>
                <a:gd name="T89" fmla="*/ 245 h 657"/>
                <a:gd name="T90" fmla="*/ 605 w 725"/>
                <a:gd name="T91" fmla="*/ 282 h 657"/>
                <a:gd name="T92" fmla="*/ 606 w 725"/>
                <a:gd name="T93" fmla="*/ 281 h 657"/>
                <a:gd name="T94" fmla="*/ 594 w 725"/>
                <a:gd name="T95" fmla="*/ 297 h 657"/>
                <a:gd name="T96" fmla="*/ 657 w 725"/>
                <a:gd name="T97" fmla="*/ 360 h 657"/>
                <a:gd name="T98" fmla="*/ 594 w 725"/>
                <a:gd name="T99" fmla="*/ 433 h 657"/>
                <a:gd name="T100" fmla="*/ 594 w 725"/>
                <a:gd name="T101" fmla="*/ 527 h 657"/>
                <a:gd name="T102" fmla="*/ 626 w 725"/>
                <a:gd name="T103" fmla="*/ 553 h 657"/>
                <a:gd name="T104" fmla="*/ 709 w 725"/>
                <a:gd name="T105" fmla="*/ 584 h 657"/>
                <a:gd name="T106" fmla="*/ 725 w 725"/>
                <a:gd name="T107" fmla="*/ 6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5" h="657">
                  <a:moveTo>
                    <a:pt x="725" y="621"/>
                  </a:moveTo>
                  <a:cubicBezTo>
                    <a:pt x="702" y="644"/>
                    <a:pt x="702" y="644"/>
                    <a:pt x="702" y="644"/>
                  </a:cubicBezTo>
                  <a:cubicBezTo>
                    <a:pt x="673" y="590"/>
                    <a:pt x="673" y="590"/>
                    <a:pt x="673" y="590"/>
                  </a:cubicBezTo>
                  <a:cubicBezTo>
                    <a:pt x="631" y="595"/>
                    <a:pt x="631" y="595"/>
                    <a:pt x="631" y="595"/>
                  </a:cubicBezTo>
                  <a:cubicBezTo>
                    <a:pt x="605" y="579"/>
                    <a:pt x="605" y="579"/>
                    <a:pt x="605" y="579"/>
                  </a:cubicBezTo>
                  <a:cubicBezTo>
                    <a:pt x="579" y="579"/>
                    <a:pt x="579" y="579"/>
                    <a:pt x="579" y="579"/>
                  </a:cubicBezTo>
                  <a:cubicBezTo>
                    <a:pt x="511" y="642"/>
                    <a:pt x="511" y="642"/>
                    <a:pt x="511" y="642"/>
                  </a:cubicBezTo>
                  <a:cubicBezTo>
                    <a:pt x="339" y="642"/>
                    <a:pt x="339" y="642"/>
                    <a:pt x="339" y="642"/>
                  </a:cubicBezTo>
                  <a:cubicBezTo>
                    <a:pt x="323" y="610"/>
                    <a:pt x="323" y="610"/>
                    <a:pt x="323" y="610"/>
                  </a:cubicBezTo>
                  <a:cubicBezTo>
                    <a:pt x="302" y="600"/>
                    <a:pt x="302" y="600"/>
                    <a:pt x="302" y="600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214" y="657"/>
                    <a:pt x="214" y="657"/>
                    <a:pt x="214" y="657"/>
                  </a:cubicBezTo>
                  <a:cubicBezTo>
                    <a:pt x="177" y="642"/>
                    <a:pt x="177" y="642"/>
                    <a:pt x="177" y="64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89" y="443"/>
                    <a:pt x="89" y="443"/>
                    <a:pt x="89" y="443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36" y="282"/>
                    <a:pt x="36" y="282"/>
                    <a:pt x="36" y="28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7" y="60"/>
                    <a:pt x="78" y="61"/>
                    <a:pt x="78" y="58"/>
                  </a:cubicBezTo>
                  <a:cubicBezTo>
                    <a:pt x="78" y="52"/>
                    <a:pt x="120" y="11"/>
                    <a:pt x="120" y="1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86" y="84"/>
                    <a:pt x="386" y="84"/>
                    <a:pt x="386" y="84"/>
                  </a:cubicBezTo>
                  <a:cubicBezTo>
                    <a:pt x="386" y="84"/>
                    <a:pt x="396" y="120"/>
                    <a:pt x="401" y="120"/>
                  </a:cubicBezTo>
                  <a:cubicBezTo>
                    <a:pt x="407" y="120"/>
                    <a:pt x="459" y="89"/>
                    <a:pt x="459" y="89"/>
                  </a:cubicBezTo>
                  <a:cubicBezTo>
                    <a:pt x="474" y="52"/>
                    <a:pt x="474" y="52"/>
                    <a:pt x="474" y="52"/>
                  </a:cubicBezTo>
                  <a:cubicBezTo>
                    <a:pt x="501" y="58"/>
                    <a:pt x="501" y="58"/>
                    <a:pt x="501" y="58"/>
                  </a:cubicBezTo>
                  <a:cubicBezTo>
                    <a:pt x="521" y="47"/>
                    <a:pt x="521" y="47"/>
                    <a:pt x="521" y="47"/>
                  </a:cubicBezTo>
                  <a:cubicBezTo>
                    <a:pt x="537" y="68"/>
                    <a:pt x="537" y="68"/>
                    <a:pt x="537" y="68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4" y="245"/>
                    <a:pt x="574" y="245"/>
                    <a:pt x="574" y="245"/>
                  </a:cubicBezTo>
                  <a:cubicBezTo>
                    <a:pt x="605" y="282"/>
                    <a:pt x="605" y="282"/>
                    <a:pt x="605" y="282"/>
                  </a:cubicBezTo>
                  <a:cubicBezTo>
                    <a:pt x="606" y="281"/>
                    <a:pt x="606" y="281"/>
                    <a:pt x="606" y="281"/>
                  </a:cubicBezTo>
                  <a:cubicBezTo>
                    <a:pt x="594" y="297"/>
                    <a:pt x="594" y="297"/>
                    <a:pt x="594" y="297"/>
                  </a:cubicBezTo>
                  <a:cubicBezTo>
                    <a:pt x="657" y="360"/>
                    <a:pt x="657" y="360"/>
                    <a:pt x="657" y="360"/>
                  </a:cubicBezTo>
                  <a:cubicBezTo>
                    <a:pt x="594" y="433"/>
                    <a:pt x="594" y="433"/>
                    <a:pt x="594" y="433"/>
                  </a:cubicBezTo>
                  <a:cubicBezTo>
                    <a:pt x="594" y="527"/>
                    <a:pt x="594" y="527"/>
                    <a:pt x="594" y="527"/>
                  </a:cubicBezTo>
                  <a:cubicBezTo>
                    <a:pt x="626" y="553"/>
                    <a:pt x="626" y="553"/>
                    <a:pt x="626" y="553"/>
                  </a:cubicBezTo>
                  <a:cubicBezTo>
                    <a:pt x="709" y="584"/>
                    <a:pt x="709" y="584"/>
                    <a:pt x="709" y="584"/>
                  </a:cubicBezTo>
                  <a:lnTo>
                    <a:pt x="725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พระนครศรีอยุธยา">
              <a:extLst>
                <a:ext uri="{FF2B5EF4-FFF2-40B4-BE49-F238E27FC236}">
                  <a16:creationId xmlns:a16="http://schemas.microsoft.com/office/drawing/2014/main" id="{8C1FC3C9-20D7-43F4-808E-6EC18A51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923" y="3186184"/>
              <a:ext cx="219462" cy="208489"/>
            </a:xfrm>
            <a:custGeom>
              <a:avLst/>
              <a:gdLst>
                <a:gd name="T0" fmla="*/ 538 w 538"/>
                <a:gd name="T1" fmla="*/ 312 h 510"/>
                <a:gd name="T2" fmla="*/ 538 w 538"/>
                <a:gd name="T3" fmla="*/ 380 h 510"/>
                <a:gd name="T4" fmla="*/ 371 w 538"/>
                <a:gd name="T5" fmla="*/ 474 h 510"/>
                <a:gd name="T6" fmla="*/ 345 w 538"/>
                <a:gd name="T7" fmla="*/ 479 h 510"/>
                <a:gd name="T8" fmla="*/ 313 w 538"/>
                <a:gd name="T9" fmla="*/ 500 h 510"/>
                <a:gd name="T10" fmla="*/ 271 w 538"/>
                <a:gd name="T11" fmla="*/ 491 h 510"/>
                <a:gd name="T12" fmla="*/ 261 w 538"/>
                <a:gd name="T13" fmla="*/ 489 h 510"/>
                <a:gd name="T14" fmla="*/ 235 w 538"/>
                <a:gd name="T15" fmla="*/ 510 h 510"/>
                <a:gd name="T16" fmla="*/ 121 w 538"/>
                <a:gd name="T17" fmla="*/ 505 h 510"/>
                <a:gd name="T18" fmla="*/ 120 w 538"/>
                <a:gd name="T19" fmla="*/ 505 h 510"/>
                <a:gd name="T20" fmla="*/ 110 w 538"/>
                <a:gd name="T21" fmla="*/ 489 h 510"/>
                <a:gd name="T22" fmla="*/ 93 w 538"/>
                <a:gd name="T23" fmla="*/ 484 h 510"/>
                <a:gd name="T24" fmla="*/ 79 w 538"/>
                <a:gd name="T25" fmla="*/ 479 h 510"/>
                <a:gd name="T26" fmla="*/ 68 w 538"/>
                <a:gd name="T27" fmla="*/ 489 h 510"/>
                <a:gd name="T28" fmla="*/ 58 w 538"/>
                <a:gd name="T29" fmla="*/ 489 h 510"/>
                <a:gd name="T30" fmla="*/ 58 w 538"/>
                <a:gd name="T31" fmla="*/ 442 h 510"/>
                <a:gd name="T32" fmla="*/ 0 w 538"/>
                <a:gd name="T33" fmla="*/ 435 h 510"/>
                <a:gd name="T34" fmla="*/ 21 w 538"/>
                <a:gd name="T35" fmla="*/ 421 h 510"/>
                <a:gd name="T36" fmla="*/ 24 w 538"/>
                <a:gd name="T37" fmla="*/ 411 h 510"/>
                <a:gd name="T38" fmla="*/ 37 w 538"/>
                <a:gd name="T39" fmla="*/ 369 h 510"/>
                <a:gd name="T40" fmla="*/ 37 w 538"/>
                <a:gd name="T41" fmla="*/ 333 h 510"/>
                <a:gd name="T42" fmla="*/ 63 w 538"/>
                <a:gd name="T43" fmla="*/ 307 h 510"/>
                <a:gd name="T44" fmla="*/ 63 w 538"/>
                <a:gd name="T45" fmla="*/ 239 h 510"/>
                <a:gd name="T46" fmla="*/ 27 w 538"/>
                <a:gd name="T47" fmla="*/ 197 h 510"/>
                <a:gd name="T48" fmla="*/ 23 w 538"/>
                <a:gd name="T49" fmla="*/ 166 h 510"/>
                <a:gd name="T50" fmla="*/ 53 w 538"/>
                <a:gd name="T51" fmla="*/ 150 h 510"/>
                <a:gd name="T52" fmla="*/ 100 w 538"/>
                <a:gd name="T53" fmla="*/ 161 h 510"/>
                <a:gd name="T54" fmla="*/ 136 w 538"/>
                <a:gd name="T55" fmla="*/ 145 h 510"/>
                <a:gd name="T56" fmla="*/ 162 w 538"/>
                <a:gd name="T57" fmla="*/ 140 h 510"/>
                <a:gd name="T58" fmla="*/ 193 w 538"/>
                <a:gd name="T59" fmla="*/ 155 h 510"/>
                <a:gd name="T60" fmla="*/ 188 w 538"/>
                <a:gd name="T61" fmla="*/ 197 h 510"/>
                <a:gd name="T62" fmla="*/ 235 w 538"/>
                <a:gd name="T63" fmla="*/ 202 h 510"/>
                <a:gd name="T64" fmla="*/ 256 w 538"/>
                <a:gd name="T65" fmla="*/ 171 h 510"/>
                <a:gd name="T66" fmla="*/ 256 w 538"/>
                <a:gd name="T67" fmla="*/ 109 h 510"/>
                <a:gd name="T68" fmla="*/ 240 w 538"/>
                <a:gd name="T69" fmla="*/ 67 h 510"/>
                <a:gd name="T70" fmla="*/ 256 w 538"/>
                <a:gd name="T71" fmla="*/ 15 h 510"/>
                <a:gd name="T72" fmla="*/ 277 w 538"/>
                <a:gd name="T73" fmla="*/ 0 h 510"/>
                <a:gd name="T74" fmla="*/ 338 w 538"/>
                <a:gd name="T75" fmla="*/ 8 h 510"/>
                <a:gd name="T76" fmla="*/ 313 w 538"/>
                <a:gd name="T77" fmla="*/ 51 h 510"/>
                <a:gd name="T78" fmla="*/ 350 w 538"/>
                <a:gd name="T79" fmla="*/ 88 h 510"/>
                <a:gd name="T80" fmla="*/ 407 w 538"/>
                <a:gd name="T81" fmla="*/ 93 h 510"/>
                <a:gd name="T82" fmla="*/ 423 w 538"/>
                <a:gd name="T83" fmla="*/ 72 h 510"/>
                <a:gd name="T84" fmla="*/ 449 w 538"/>
                <a:gd name="T85" fmla="*/ 82 h 510"/>
                <a:gd name="T86" fmla="*/ 506 w 538"/>
                <a:gd name="T87" fmla="*/ 82 h 510"/>
                <a:gd name="T88" fmla="*/ 506 w 538"/>
                <a:gd name="T89" fmla="*/ 103 h 510"/>
                <a:gd name="T90" fmla="*/ 475 w 538"/>
                <a:gd name="T91" fmla="*/ 129 h 510"/>
                <a:gd name="T92" fmla="*/ 496 w 538"/>
                <a:gd name="T93" fmla="*/ 155 h 510"/>
                <a:gd name="T94" fmla="*/ 486 w 538"/>
                <a:gd name="T95" fmla="*/ 223 h 510"/>
                <a:gd name="T96" fmla="*/ 512 w 538"/>
                <a:gd name="T97" fmla="*/ 239 h 510"/>
                <a:gd name="T98" fmla="*/ 509 w 538"/>
                <a:gd name="T99" fmla="*/ 250 h 510"/>
                <a:gd name="T100" fmla="*/ 501 w 538"/>
                <a:gd name="T101" fmla="*/ 286 h 510"/>
                <a:gd name="T102" fmla="*/ 538 w 538"/>
                <a:gd name="T103" fmla="*/ 31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8" h="510">
                  <a:moveTo>
                    <a:pt x="538" y="312"/>
                  </a:moveTo>
                  <a:cubicBezTo>
                    <a:pt x="538" y="380"/>
                    <a:pt x="538" y="380"/>
                    <a:pt x="538" y="380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45" y="479"/>
                    <a:pt x="345" y="479"/>
                    <a:pt x="345" y="479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271" y="491"/>
                    <a:pt x="271" y="491"/>
                    <a:pt x="271" y="491"/>
                  </a:cubicBezTo>
                  <a:cubicBezTo>
                    <a:pt x="261" y="489"/>
                    <a:pt x="261" y="489"/>
                    <a:pt x="261" y="489"/>
                  </a:cubicBezTo>
                  <a:cubicBezTo>
                    <a:pt x="261" y="489"/>
                    <a:pt x="240" y="510"/>
                    <a:pt x="235" y="510"/>
                  </a:cubicBezTo>
                  <a:cubicBezTo>
                    <a:pt x="230" y="510"/>
                    <a:pt x="130" y="505"/>
                    <a:pt x="121" y="505"/>
                  </a:cubicBezTo>
                  <a:cubicBezTo>
                    <a:pt x="120" y="505"/>
                    <a:pt x="120" y="505"/>
                    <a:pt x="120" y="505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93" y="484"/>
                    <a:pt x="93" y="484"/>
                    <a:pt x="93" y="484"/>
                  </a:cubicBezTo>
                  <a:cubicBezTo>
                    <a:pt x="79" y="479"/>
                    <a:pt x="79" y="479"/>
                    <a:pt x="79" y="479"/>
                  </a:cubicBezTo>
                  <a:cubicBezTo>
                    <a:pt x="68" y="489"/>
                    <a:pt x="68" y="489"/>
                    <a:pt x="68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42"/>
                    <a:pt x="58" y="442"/>
                    <a:pt x="58" y="442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21" y="421"/>
                    <a:pt x="21" y="421"/>
                    <a:pt x="21" y="421"/>
                  </a:cubicBezTo>
                  <a:cubicBezTo>
                    <a:pt x="24" y="411"/>
                    <a:pt x="24" y="411"/>
                    <a:pt x="24" y="411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33"/>
                    <a:pt x="37" y="333"/>
                    <a:pt x="37" y="333"/>
                  </a:cubicBezTo>
                  <a:cubicBezTo>
                    <a:pt x="63" y="307"/>
                    <a:pt x="63" y="307"/>
                    <a:pt x="63" y="307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83" y="192"/>
                    <a:pt x="188" y="197"/>
                  </a:cubicBezTo>
                  <a:cubicBezTo>
                    <a:pt x="193" y="202"/>
                    <a:pt x="235" y="202"/>
                    <a:pt x="235" y="202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40" y="72"/>
                    <a:pt x="240" y="67"/>
                  </a:cubicBezTo>
                  <a:cubicBezTo>
                    <a:pt x="240" y="62"/>
                    <a:pt x="256" y="15"/>
                    <a:pt x="256" y="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23" y="72"/>
                    <a:pt x="423" y="72"/>
                    <a:pt x="423" y="7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103"/>
                    <a:pt x="506" y="103"/>
                    <a:pt x="506" y="103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86" y="223"/>
                    <a:pt x="486" y="223"/>
                    <a:pt x="486" y="223"/>
                  </a:cubicBezTo>
                  <a:cubicBezTo>
                    <a:pt x="512" y="239"/>
                    <a:pt x="512" y="239"/>
                    <a:pt x="512" y="239"/>
                  </a:cubicBezTo>
                  <a:cubicBezTo>
                    <a:pt x="509" y="250"/>
                    <a:pt x="509" y="250"/>
                    <a:pt x="509" y="250"/>
                  </a:cubicBezTo>
                  <a:cubicBezTo>
                    <a:pt x="501" y="286"/>
                    <a:pt x="501" y="286"/>
                    <a:pt x="501" y="286"/>
                  </a:cubicBezTo>
                  <a:lnTo>
                    <a:pt x="538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ปทุมธานี">
              <a:extLst>
                <a:ext uri="{FF2B5EF4-FFF2-40B4-BE49-F238E27FC236}">
                  <a16:creationId xmlns:a16="http://schemas.microsoft.com/office/drawing/2014/main" id="{4D161B58-0DF4-4865-8B1C-E09AFB1F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3332492"/>
              <a:ext cx="223120" cy="133507"/>
            </a:xfrm>
            <a:custGeom>
              <a:avLst/>
              <a:gdLst>
                <a:gd name="T0" fmla="*/ 548 w 548"/>
                <a:gd name="T1" fmla="*/ 2 h 328"/>
                <a:gd name="T2" fmla="*/ 548 w 548"/>
                <a:gd name="T3" fmla="*/ 16 h 328"/>
                <a:gd name="T4" fmla="*/ 511 w 548"/>
                <a:gd name="T5" fmla="*/ 47 h 328"/>
                <a:gd name="T6" fmla="*/ 511 w 548"/>
                <a:gd name="T7" fmla="*/ 282 h 328"/>
                <a:gd name="T8" fmla="*/ 508 w 548"/>
                <a:gd name="T9" fmla="*/ 299 h 328"/>
                <a:gd name="T10" fmla="*/ 508 w 548"/>
                <a:gd name="T11" fmla="*/ 299 h 328"/>
                <a:gd name="T12" fmla="*/ 428 w 548"/>
                <a:gd name="T13" fmla="*/ 318 h 328"/>
                <a:gd name="T14" fmla="*/ 402 w 548"/>
                <a:gd name="T15" fmla="*/ 308 h 328"/>
                <a:gd name="T16" fmla="*/ 381 w 548"/>
                <a:gd name="T17" fmla="*/ 328 h 328"/>
                <a:gd name="T18" fmla="*/ 276 w 548"/>
                <a:gd name="T19" fmla="*/ 328 h 328"/>
                <a:gd name="T20" fmla="*/ 235 w 548"/>
                <a:gd name="T21" fmla="*/ 292 h 328"/>
                <a:gd name="T22" fmla="*/ 151 w 548"/>
                <a:gd name="T23" fmla="*/ 292 h 328"/>
                <a:gd name="T24" fmla="*/ 110 w 548"/>
                <a:gd name="T25" fmla="*/ 266 h 328"/>
                <a:gd name="T26" fmla="*/ 47 w 548"/>
                <a:gd name="T27" fmla="*/ 266 h 328"/>
                <a:gd name="T28" fmla="*/ 21 w 548"/>
                <a:gd name="T29" fmla="*/ 245 h 328"/>
                <a:gd name="T30" fmla="*/ 0 w 548"/>
                <a:gd name="T31" fmla="*/ 208 h 328"/>
                <a:gd name="T32" fmla="*/ 11 w 548"/>
                <a:gd name="T33" fmla="*/ 146 h 328"/>
                <a:gd name="T34" fmla="*/ 125 w 548"/>
                <a:gd name="T35" fmla="*/ 151 h 328"/>
                <a:gd name="T36" fmla="*/ 151 w 548"/>
                <a:gd name="T37" fmla="*/ 130 h 328"/>
                <a:gd name="T38" fmla="*/ 161 w 548"/>
                <a:gd name="T39" fmla="*/ 132 h 328"/>
                <a:gd name="T40" fmla="*/ 203 w 548"/>
                <a:gd name="T41" fmla="*/ 141 h 328"/>
                <a:gd name="T42" fmla="*/ 235 w 548"/>
                <a:gd name="T43" fmla="*/ 120 h 328"/>
                <a:gd name="T44" fmla="*/ 261 w 548"/>
                <a:gd name="T45" fmla="*/ 115 h 328"/>
                <a:gd name="T46" fmla="*/ 428 w 548"/>
                <a:gd name="T47" fmla="*/ 21 h 328"/>
                <a:gd name="T48" fmla="*/ 469 w 548"/>
                <a:gd name="T49" fmla="*/ 0 h 328"/>
                <a:gd name="T50" fmla="*/ 496 w 548"/>
                <a:gd name="T51" fmla="*/ 10 h 328"/>
                <a:gd name="T52" fmla="*/ 548 w 548"/>
                <a:gd name="T53" fmla="*/ 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328">
                  <a:moveTo>
                    <a:pt x="548" y="2"/>
                  </a:moveTo>
                  <a:cubicBezTo>
                    <a:pt x="548" y="16"/>
                    <a:pt x="548" y="16"/>
                    <a:pt x="548" y="16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282"/>
                    <a:pt x="511" y="282"/>
                    <a:pt x="511" y="282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494" y="303"/>
                    <a:pt x="432" y="318"/>
                    <a:pt x="428" y="318"/>
                  </a:cubicBezTo>
                  <a:cubicBezTo>
                    <a:pt x="422" y="318"/>
                    <a:pt x="402" y="308"/>
                    <a:pt x="402" y="30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276" y="328"/>
                    <a:pt x="276" y="328"/>
                    <a:pt x="276" y="328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21" y="245"/>
                    <a:pt x="21" y="245"/>
                    <a:pt x="21" y="24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20" y="146"/>
                    <a:pt x="120" y="151"/>
                    <a:pt x="125" y="151"/>
                  </a:cubicBezTo>
                  <a:cubicBezTo>
                    <a:pt x="130" y="151"/>
                    <a:pt x="151" y="130"/>
                    <a:pt x="151" y="130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61" y="115"/>
                    <a:pt x="261" y="115"/>
                    <a:pt x="261" y="115"/>
                  </a:cubicBezTo>
                  <a:cubicBezTo>
                    <a:pt x="428" y="21"/>
                    <a:pt x="428" y="21"/>
                    <a:pt x="428" y="21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96" y="10"/>
                    <a:pt x="496" y="10"/>
                    <a:pt x="496" y="10"/>
                  </a:cubicBezTo>
                  <a:lnTo>
                    <a:pt x="54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นนทบุรี">
              <a:extLst>
                <a:ext uri="{FF2B5EF4-FFF2-40B4-BE49-F238E27FC236}">
                  <a16:creationId xmlns:a16="http://schemas.microsoft.com/office/drawing/2014/main" id="{09CF6F8A-C189-4D1B-A38D-EB56E67C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12" y="3381870"/>
              <a:ext cx="109731" cy="128020"/>
            </a:xfrm>
            <a:custGeom>
              <a:avLst/>
              <a:gdLst>
                <a:gd name="T0" fmla="*/ 268 w 268"/>
                <a:gd name="T1" fmla="*/ 172 h 313"/>
                <a:gd name="T2" fmla="*/ 230 w 268"/>
                <a:gd name="T3" fmla="*/ 281 h 313"/>
                <a:gd name="T4" fmla="*/ 209 w 268"/>
                <a:gd name="T5" fmla="*/ 313 h 313"/>
                <a:gd name="T6" fmla="*/ 178 w 268"/>
                <a:gd name="T7" fmla="*/ 302 h 313"/>
                <a:gd name="T8" fmla="*/ 144 w 268"/>
                <a:gd name="T9" fmla="*/ 302 h 313"/>
                <a:gd name="T10" fmla="*/ 140 w 268"/>
                <a:gd name="T11" fmla="*/ 302 h 313"/>
                <a:gd name="T12" fmla="*/ 95 w 268"/>
                <a:gd name="T13" fmla="*/ 301 h 313"/>
                <a:gd name="T14" fmla="*/ 87 w 268"/>
                <a:gd name="T15" fmla="*/ 301 h 313"/>
                <a:gd name="T16" fmla="*/ 85 w 268"/>
                <a:gd name="T17" fmla="*/ 301 h 313"/>
                <a:gd name="T18" fmla="*/ 81 w 268"/>
                <a:gd name="T19" fmla="*/ 300 h 313"/>
                <a:gd name="T20" fmla="*/ 73 w 268"/>
                <a:gd name="T21" fmla="*/ 300 h 313"/>
                <a:gd name="T22" fmla="*/ 70 w 268"/>
                <a:gd name="T23" fmla="*/ 300 h 313"/>
                <a:gd name="T24" fmla="*/ 64 w 268"/>
                <a:gd name="T25" fmla="*/ 299 h 313"/>
                <a:gd name="T26" fmla="*/ 58 w 268"/>
                <a:gd name="T27" fmla="*/ 297 h 313"/>
                <a:gd name="T28" fmla="*/ 0 w 268"/>
                <a:gd name="T29" fmla="*/ 193 h 313"/>
                <a:gd name="T30" fmla="*/ 27 w 268"/>
                <a:gd name="T31" fmla="*/ 146 h 313"/>
                <a:gd name="T32" fmla="*/ 0 w 268"/>
                <a:gd name="T33" fmla="*/ 130 h 313"/>
                <a:gd name="T34" fmla="*/ 11 w 268"/>
                <a:gd name="T35" fmla="*/ 10 h 313"/>
                <a:gd name="T36" fmla="*/ 21 w 268"/>
                <a:gd name="T37" fmla="*/ 10 h 313"/>
                <a:gd name="T38" fmla="*/ 32 w 268"/>
                <a:gd name="T39" fmla="*/ 0 h 313"/>
                <a:gd name="T40" fmla="*/ 46 w 268"/>
                <a:gd name="T41" fmla="*/ 5 h 313"/>
                <a:gd name="T42" fmla="*/ 63 w 268"/>
                <a:gd name="T43" fmla="*/ 10 h 313"/>
                <a:gd name="T44" fmla="*/ 73 w 268"/>
                <a:gd name="T45" fmla="*/ 26 h 313"/>
                <a:gd name="T46" fmla="*/ 74 w 268"/>
                <a:gd name="T47" fmla="*/ 26 h 313"/>
                <a:gd name="T48" fmla="*/ 63 w 268"/>
                <a:gd name="T49" fmla="*/ 88 h 313"/>
                <a:gd name="T50" fmla="*/ 84 w 268"/>
                <a:gd name="T51" fmla="*/ 125 h 313"/>
                <a:gd name="T52" fmla="*/ 110 w 268"/>
                <a:gd name="T53" fmla="*/ 146 h 313"/>
                <a:gd name="T54" fmla="*/ 173 w 268"/>
                <a:gd name="T55" fmla="*/ 146 h 313"/>
                <a:gd name="T56" fmla="*/ 214 w 268"/>
                <a:gd name="T57" fmla="*/ 172 h 313"/>
                <a:gd name="T58" fmla="*/ 268 w 268"/>
                <a:gd name="T59" fmla="*/ 17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8" h="313">
                  <a:moveTo>
                    <a:pt x="268" y="172"/>
                  </a:moveTo>
                  <a:cubicBezTo>
                    <a:pt x="230" y="281"/>
                    <a:pt x="230" y="281"/>
                    <a:pt x="230" y="281"/>
                  </a:cubicBezTo>
                  <a:cubicBezTo>
                    <a:pt x="209" y="313"/>
                    <a:pt x="209" y="313"/>
                    <a:pt x="209" y="313"/>
                  </a:cubicBezTo>
                  <a:cubicBezTo>
                    <a:pt x="209" y="313"/>
                    <a:pt x="183" y="302"/>
                    <a:pt x="178" y="302"/>
                  </a:cubicBezTo>
                  <a:cubicBezTo>
                    <a:pt x="176" y="302"/>
                    <a:pt x="162" y="302"/>
                    <a:pt x="144" y="302"/>
                  </a:cubicBezTo>
                  <a:cubicBezTo>
                    <a:pt x="143" y="302"/>
                    <a:pt x="141" y="302"/>
                    <a:pt x="140" y="302"/>
                  </a:cubicBezTo>
                  <a:cubicBezTo>
                    <a:pt x="125" y="302"/>
                    <a:pt x="109" y="302"/>
                    <a:pt x="95" y="301"/>
                  </a:cubicBezTo>
                  <a:cubicBezTo>
                    <a:pt x="92" y="301"/>
                    <a:pt x="90" y="301"/>
                    <a:pt x="87" y="301"/>
                  </a:cubicBezTo>
                  <a:cubicBezTo>
                    <a:pt x="87" y="301"/>
                    <a:pt x="86" y="301"/>
                    <a:pt x="85" y="301"/>
                  </a:cubicBezTo>
                  <a:cubicBezTo>
                    <a:pt x="84" y="300"/>
                    <a:pt x="83" y="300"/>
                    <a:pt x="81" y="300"/>
                  </a:cubicBezTo>
                  <a:cubicBezTo>
                    <a:pt x="78" y="300"/>
                    <a:pt x="76" y="300"/>
                    <a:pt x="73" y="300"/>
                  </a:cubicBezTo>
                  <a:cubicBezTo>
                    <a:pt x="72" y="300"/>
                    <a:pt x="71" y="300"/>
                    <a:pt x="70" y="300"/>
                  </a:cubicBezTo>
                  <a:cubicBezTo>
                    <a:pt x="68" y="299"/>
                    <a:pt x="66" y="299"/>
                    <a:pt x="64" y="299"/>
                  </a:cubicBezTo>
                  <a:cubicBezTo>
                    <a:pt x="61" y="298"/>
                    <a:pt x="58" y="298"/>
                    <a:pt x="58" y="297"/>
                  </a:cubicBezTo>
                  <a:cubicBezTo>
                    <a:pt x="53" y="292"/>
                    <a:pt x="0" y="193"/>
                    <a:pt x="0" y="193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214" y="172"/>
                    <a:pt x="214" y="172"/>
                    <a:pt x="214" y="172"/>
                  </a:cubicBezTo>
                  <a:lnTo>
                    <a:pt x="268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นครสวรรค์">
              <a:extLst>
                <a:ext uri="{FF2B5EF4-FFF2-40B4-BE49-F238E27FC236}">
                  <a16:creationId xmlns:a16="http://schemas.microsoft.com/office/drawing/2014/main" id="{E017E711-40B5-4EF2-B668-DE813775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918" y="2619239"/>
              <a:ext cx="632783" cy="418808"/>
            </a:xfrm>
            <a:custGeom>
              <a:avLst/>
              <a:gdLst>
                <a:gd name="T0" fmla="*/ 1532 w 1543"/>
                <a:gd name="T1" fmla="*/ 558 h 1028"/>
                <a:gd name="T2" fmla="*/ 1476 w 1543"/>
                <a:gd name="T3" fmla="*/ 600 h 1028"/>
                <a:gd name="T4" fmla="*/ 1455 w 1543"/>
                <a:gd name="T5" fmla="*/ 668 h 1028"/>
                <a:gd name="T6" fmla="*/ 1361 w 1543"/>
                <a:gd name="T7" fmla="*/ 720 h 1028"/>
                <a:gd name="T8" fmla="*/ 1330 w 1543"/>
                <a:gd name="T9" fmla="*/ 814 h 1028"/>
                <a:gd name="T10" fmla="*/ 1272 w 1543"/>
                <a:gd name="T11" fmla="*/ 903 h 1028"/>
                <a:gd name="T12" fmla="*/ 1251 w 1543"/>
                <a:gd name="T13" fmla="*/ 960 h 1028"/>
                <a:gd name="T14" fmla="*/ 1189 w 1543"/>
                <a:gd name="T15" fmla="*/ 1010 h 1028"/>
                <a:gd name="T16" fmla="*/ 1121 w 1543"/>
                <a:gd name="T17" fmla="*/ 997 h 1028"/>
                <a:gd name="T18" fmla="*/ 1116 w 1543"/>
                <a:gd name="T19" fmla="*/ 971 h 1028"/>
                <a:gd name="T20" fmla="*/ 1048 w 1543"/>
                <a:gd name="T21" fmla="*/ 900 h 1028"/>
                <a:gd name="T22" fmla="*/ 1022 w 1543"/>
                <a:gd name="T23" fmla="*/ 830 h 1028"/>
                <a:gd name="T24" fmla="*/ 1006 w 1543"/>
                <a:gd name="T25" fmla="*/ 746 h 1028"/>
                <a:gd name="T26" fmla="*/ 912 w 1543"/>
                <a:gd name="T27" fmla="*/ 705 h 1028"/>
                <a:gd name="T28" fmla="*/ 855 w 1543"/>
                <a:gd name="T29" fmla="*/ 689 h 1028"/>
                <a:gd name="T30" fmla="*/ 813 w 1543"/>
                <a:gd name="T31" fmla="*/ 632 h 1028"/>
                <a:gd name="T32" fmla="*/ 753 w 1543"/>
                <a:gd name="T33" fmla="*/ 591 h 1028"/>
                <a:gd name="T34" fmla="*/ 751 w 1543"/>
                <a:gd name="T35" fmla="*/ 486 h 1028"/>
                <a:gd name="T36" fmla="*/ 688 w 1543"/>
                <a:gd name="T37" fmla="*/ 475 h 1028"/>
                <a:gd name="T38" fmla="*/ 589 w 1543"/>
                <a:gd name="T39" fmla="*/ 454 h 1028"/>
                <a:gd name="T40" fmla="*/ 391 w 1543"/>
                <a:gd name="T41" fmla="*/ 564 h 1028"/>
                <a:gd name="T42" fmla="*/ 250 w 1543"/>
                <a:gd name="T43" fmla="*/ 501 h 1028"/>
                <a:gd name="T44" fmla="*/ 135 w 1543"/>
                <a:gd name="T45" fmla="*/ 418 h 1028"/>
                <a:gd name="T46" fmla="*/ 46 w 1543"/>
                <a:gd name="T47" fmla="*/ 357 h 1028"/>
                <a:gd name="T48" fmla="*/ 0 w 1543"/>
                <a:gd name="T49" fmla="*/ 308 h 1028"/>
                <a:gd name="T50" fmla="*/ 3 w 1543"/>
                <a:gd name="T51" fmla="*/ 252 h 1028"/>
                <a:gd name="T52" fmla="*/ 114 w 1543"/>
                <a:gd name="T53" fmla="*/ 220 h 1028"/>
                <a:gd name="T54" fmla="*/ 323 w 1543"/>
                <a:gd name="T55" fmla="*/ 261 h 1028"/>
                <a:gd name="T56" fmla="*/ 505 w 1543"/>
                <a:gd name="T57" fmla="*/ 272 h 1028"/>
                <a:gd name="T58" fmla="*/ 625 w 1543"/>
                <a:gd name="T59" fmla="*/ 246 h 1028"/>
                <a:gd name="T60" fmla="*/ 730 w 1543"/>
                <a:gd name="T61" fmla="*/ 110 h 1028"/>
                <a:gd name="T62" fmla="*/ 831 w 1543"/>
                <a:gd name="T63" fmla="*/ 0 h 1028"/>
                <a:gd name="T64" fmla="*/ 902 w 1543"/>
                <a:gd name="T65" fmla="*/ 100 h 1028"/>
                <a:gd name="T66" fmla="*/ 996 w 1543"/>
                <a:gd name="T67" fmla="*/ 235 h 1028"/>
                <a:gd name="T68" fmla="*/ 1084 w 1543"/>
                <a:gd name="T69" fmla="*/ 178 h 1028"/>
                <a:gd name="T70" fmla="*/ 1121 w 1543"/>
                <a:gd name="T71" fmla="*/ 220 h 1028"/>
                <a:gd name="T72" fmla="*/ 1361 w 1543"/>
                <a:gd name="T73" fmla="*/ 157 h 1028"/>
                <a:gd name="T74" fmla="*/ 1413 w 1543"/>
                <a:gd name="T75" fmla="*/ 173 h 1028"/>
                <a:gd name="T76" fmla="*/ 1484 w 1543"/>
                <a:gd name="T77" fmla="*/ 222 h 1028"/>
                <a:gd name="T78" fmla="*/ 1481 w 1543"/>
                <a:gd name="T79" fmla="*/ 261 h 1028"/>
                <a:gd name="T80" fmla="*/ 1512 w 1543"/>
                <a:gd name="T81" fmla="*/ 308 h 1028"/>
                <a:gd name="T82" fmla="*/ 1543 w 1543"/>
                <a:gd name="T83" fmla="*/ 44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3" h="1028">
                  <a:moveTo>
                    <a:pt x="1517" y="538"/>
                  </a:moveTo>
                  <a:cubicBezTo>
                    <a:pt x="1532" y="558"/>
                    <a:pt x="1532" y="558"/>
                    <a:pt x="1532" y="558"/>
                  </a:cubicBezTo>
                  <a:cubicBezTo>
                    <a:pt x="1496" y="574"/>
                    <a:pt x="1496" y="574"/>
                    <a:pt x="1496" y="574"/>
                  </a:cubicBezTo>
                  <a:cubicBezTo>
                    <a:pt x="1476" y="600"/>
                    <a:pt x="1476" y="600"/>
                    <a:pt x="1476" y="600"/>
                  </a:cubicBezTo>
                  <a:cubicBezTo>
                    <a:pt x="1486" y="647"/>
                    <a:pt x="1486" y="647"/>
                    <a:pt x="1486" y="647"/>
                  </a:cubicBezTo>
                  <a:cubicBezTo>
                    <a:pt x="1455" y="668"/>
                    <a:pt x="1455" y="668"/>
                    <a:pt x="1455" y="668"/>
                  </a:cubicBezTo>
                  <a:cubicBezTo>
                    <a:pt x="1403" y="668"/>
                    <a:pt x="1403" y="668"/>
                    <a:pt x="1403" y="668"/>
                  </a:cubicBezTo>
                  <a:cubicBezTo>
                    <a:pt x="1361" y="720"/>
                    <a:pt x="1361" y="720"/>
                    <a:pt x="1361" y="720"/>
                  </a:cubicBezTo>
                  <a:cubicBezTo>
                    <a:pt x="1366" y="783"/>
                    <a:pt x="1366" y="783"/>
                    <a:pt x="1366" y="783"/>
                  </a:cubicBezTo>
                  <a:cubicBezTo>
                    <a:pt x="1330" y="814"/>
                    <a:pt x="1330" y="814"/>
                    <a:pt x="1330" y="814"/>
                  </a:cubicBezTo>
                  <a:cubicBezTo>
                    <a:pt x="1335" y="856"/>
                    <a:pt x="1335" y="856"/>
                    <a:pt x="1335" y="856"/>
                  </a:cubicBezTo>
                  <a:cubicBezTo>
                    <a:pt x="1272" y="903"/>
                    <a:pt x="1272" y="903"/>
                    <a:pt x="1272" y="903"/>
                  </a:cubicBezTo>
                  <a:cubicBezTo>
                    <a:pt x="1272" y="903"/>
                    <a:pt x="1269" y="914"/>
                    <a:pt x="1265" y="927"/>
                  </a:cubicBezTo>
                  <a:cubicBezTo>
                    <a:pt x="1260" y="941"/>
                    <a:pt x="1254" y="957"/>
                    <a:pt x="1251" y="960"/>
                  </a:cubicBezTo>
                  <a:cubicBezTo>
                    <a:pt x="1246" y="966"/>
                    <a:pt x="1210" y="986"/>
                    <a:pt x="1210" y="986"/>
                  </a:cubicBezTo>
                  <a:cubicBezTo>
                    <a:pt x="1189" y="1010"/>
                    <a:pt x="1189" y="1010"/>
                    <a:pt x="1189" y="1010"/>
                  </a:cubicBezTo>
                  <a:cubicBezTo>
                    <a:pt x="1173" y="1028"/>
                    <a:pt x="1173" y="1028"/>
                    <a:pt x="1173" y="1028"/>
                  </a:cubicBezTo>
                  <a:cubicBezTo>
                    <a:pt x="1121" y="997"/>
                    <a:pt x="1121" y="997"/>
                    <a:pt x="1121" y="997"/>
                  </a:cubicBezTo>
                  <a:cubicBezTo>
                    <a:pt x="1116" y="972"/>
                    <a:pt x="1116" y="972"/>
                    <a:pt x="1116" y="972"/>
                  </a:cubicBezTo>
                  <a:cubicBezTo>
                    <a:pt x="1116" y="971"/>
                    <a:pt x="1116" y="971"/>
                    <a:pt x="1116" y="971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48" y="900"/>
                    <a:pt x="1048" y="900"/>
                  </a:cubicBezTo>
                  <a:cubicBezTo>
                    <a:pt x="1053" y="872"/>
                    <a:pt x="1053" y="872"/>
                    <a:pt x="1053" y="872"/>
                  </a:cubicBezTo>
                  <a:cubicBezTo>
                    <a:pt x="1022" y="830"/>
                    <a:pt x="1022" y="830"/>
                    <a:pt x="1022" y="830"/>
                  </a:cubicBezTo>
                  <a:cubicBezTo>
                    <a:pt x="1032" y="757"/>
                    <a:pt x="1032" y="757"/>
                    <a:pt x="1032" y="757"/>
                  </a:cubicBezTo>
                  <a:cubicBezTo>
                    <a:pt x="1006" y="746"/>
                    <a:pt x="1006" y="746"/>
                    <a:pt x="1006" y="746"/>
                  </a:cubicBezTo>
                  <a:cubicBezTo>
                    <a:pt x="975" y="757"/>
                    <a:pt x="975" y="757"/>
                    <a:pt x="975" y="757"/>
                  </a:cubicBezTo>
                  <a:cubicBezTo>
                    <a:pt x="912" y="705"/>
                    <a:pt x="912" y="705"/>
                    <a:pt x="912" y="705"/>
                  </a:cubicBezTo>
                  <a:cubicBezTo>
                    <a:pt x="912" y="705"/>
                    <a:pt x="910" y="704"/>
                    <a:pt x="905" y="703"/>
                  </a:cubicBezTo>
                  <a:cubicBezTo>
                    <a:pt x="891" y="700"/>
                    <a:pt x="859" y="693"/>
                    <a:pt x="855" y="689"/>
                  </a:cubicBezTo>
                  <a:cubicBezTo>
                    <a:pt x="850" y="684"/>
                    <a:pt x="855" y="653"/>
                    <a:pt x="855" y="653"/>
                  </a:cubicBezTo>
                  <a:cubicBezTo>
                    <a:pt x="813" y="632"/>
                    <a:pt x="813" y="632"/>
                    <a:pt x="813" y="632"/>
                  </a:cubicBezTo>
                  <a:cubicBezTo>
                    <a:pt x="756" y="621"/>
                    <a:pt x="756" y="621"/>
                    <a:pt x="756" y="621"/>
                  </a:cubicBezTo>
                  <a:cubicBezTo>
                    <a:pt x="753" y="591"/>
                    <a:pt x="753" y="591"/>
                    <a:pt x="753" y="591"/>
                  </a:cubicBezTo>
                  <a:cubicBezTo>
                    <a:pt x="751" y="564"/>
                    <a:pt x="751" y="564"/>
                    <a:pt x="751" y="564"/>
                  </a:cubicBezTo>
                  <a:cubicBezTo>
                    <a:pt x="751" y="486"/>
                    <a:pt x="751" y="486"/>
                    <a:pt x="751" y="486"/>
                  </a:cubicBezTo>
                  <a:cubicBezTo>
                    <a:pt x="724" y="454"/>
                    <a:pt x="724" y="454"/>
                    <a:pt x="724" y="454"/>
                  </a:cubicBezTo>
                  <a:cubicBezTo>
                    <a:pt x="688" y="475"/>
                    <a:pt x="688" y="475"/>
                    <a:pt x="688" y="475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589" y="454"/>
                    <a:pt x="589" y="454"/>
                    <a:pt x="589" y="454"/>
                  </a:cubicBezTo>
                  <a:cubicBezTo>
                    <a:pt x="526" y="470"/>
                    <a:pt x="526" y="470"/>
                    <a:pt x="526" y="470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328" y="564"/>
                    <a:pt x="328" y="564"/>
                    <a:pt x="328" y="564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234" y="454"/>
                    <a:pt x="234" y="454"/>
                    <a:pt x="234" y="454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09" y="371"/>
                    <a:pt x="109" y="371"/>
                    <a:pt x="109" y="371"/>
                  </a:cubicBezTo>
                  <a:cubicBezTo>
                    <a:pt x="46" y="357"/>
                    <a:pt x="46" y="357"/>
                    <a:pt x="46" y="35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41" y="261"/>
                    <a:pt x="41" y="261"/>
                    <a:pt x="41" y="261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323" y="261"/>
                    <a:pt x="323" y="261"/>
                    <a:pt x="323" y="261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505" y="272"/>
                    <a:pt x="505" y="272"/>
                    <a:pt x="505" y="272"/>
                  </a:cubicBezTo>
                  <a:cubicBezTo>
                    <a:pt x="552" y="246"/>
                    <a:pt x="552" y="246"/>
                    <a:pt x="552" y="246"/>
                  </a:cubicBezTo>
                  <a:cubicBezTo>
                    <a:pt x="625" y="246"/>
                    <a:pt x="625" y="246"/>
                    <a:pt x="625" y="246"/>
                  </a:cubicBezTo>
                  <a:cubicBezTo>
                    <a:pt x="672" y="141"/>
                    <a:pt x="672" y="141"/>
                    <a:pt x="672" y="141"/>
                  </a:cubicBezTo>
                  <a:cubicBezTo>
                    <a:pt x="730" y="110"/>
                    <a:pt x="730" y="110"/>
                    <a:pt x="730" y="110"/>
                  </a:cubicBezTo>
                  <a:cubicBezTo>
                    <a:pt x="766" y="110"/>
                    <a:pt x="766" y="110"/>
                    <a:pt x="766" y="11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71" y="21"/>
                    <a:pt x="871" y="21"/>
                    <a:pt x="871" y="21"/>
                  </a:cubicBezTo>
                  <a:cubicBezTo>
                    <a:pt x="902" y="100"/>
                    <a:pt x="902" y="100"/>
                    <a:pt x="902" y="10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96" y="235"/>
                    <a:pt x="996" y="235"/>
                    <a:pt x="996" y="235"/>
                  </a:cubicBezTo>
                  <a:cubicBezTo>
                    <a:pt x="1064" y="209"/>
                    <a:pt x="1064" y="209"/>
                    <a:pt x="1064" y="209"/>
                  </a:cubicBezTo>
                  <a:cubicBezTo>
                    <a:pt x="1084" y="178"/>
                    <a:pt x="1084" y="178"/>
                    <a:pt x="1084" y="178"/>
                  </a:cubicBezTo>
                  <a:cubicBezTo>
                    <a:pt x="1105" y="188"/>
                    <a:pt x="1105" y="188"/>
                    <a:pt x="1105" y="188"/>
                  </a:cubicBezTo>
                  <a:cubicBezTo>
                    <a:pt x="1121" y="220"/>
                    <a:pt x="1121" y="220"/>
                    <a:pt x="1121" y="220"/>
                  </a:cubicBezTo>
                  <a:cubicBezTo>
                    <a:pt x="1293" y="220"/>
                    <a:pt x="1293" y="220"/>
                    <a:pt x="1293" y="220"/>
                  </a:cubicBezTo>
                  <a:cubicBezTo>
                    <a:pt x="1361" y="157"/>
                    <a:pt x="1361" y="157"/>
                    <a:pt x="1361" y="157"/>
                  </a:cubicBezTo>
                  <a:cubicBezTo>
                    <a:pt x="1387" y="157"/>
                    <a:pt x="1387" y="157"/>
                    <a:pt x="1387" y="157"/>
                  </a:cubicBezTo>
                  <a:cubicBezTo>
                    <a:pt x="1413" y="173"/>
                    <a:pt x="1413" y="173"/>
                    <a:pt x="1413" y="173"/>
                  </a:cubicBezTo>
                  <a:cubicBezTo>
                    <a:pt x="1455" y="168"/>
                    <a:pt x="1455" y="168"/>
                    <a:pt x="1455" y="168"/>
                  </a:cubicBezTo>
                  <a:cubicBezTo>
                    <a:pt x="1484" y="222"/>
                    <a:pt x="1484" y="222"/>
                    <a:pt x="1484" y="222"/>
                  </a:cubicBezTo>
                  <a:cubicBezTo>
                    <a:pt x="1481" y="225"/>
                    <a:pt x="1481" y="225"/>
                    <a:pt x="1481" y="225"/>
                  </a:cubicBezTo>
                  <a:cubicBezTo>
                    <a:pt x="1481" y="261"/>
                    <a:pt x="1481" y="261"/>
                    <a:pt x="1481" y="261"/>
                  </a:cubicBezTo>
                  <a:cubicBezTo>
                    <a:pt x="1528" y="272"/>
                    <a:pt x="1528" y="272"/>
                    <a:pt x="1528" y="272"/>
                  </a:cubicBezTo>
                  <a:cubicBezTo>
                    <a:pt x="1512" y="308"/>
                    <a:pt x="1512" y="308"/>
                    <a:pt x="1512" y="308"/>
                  </a:cubicBezTo>
                  <a:cubicBezTo>
                    <a:pt x="1532" y="396"/>
                    <a:pt x="1532" y="396"/>
                    <a:pt x="1532" y="396"/>
                  </a:cubicBezTo>
                  <a:cubicBezTo>
                    <a:pt x="1543" y="444"/>
                    <a:pt x="1543" y="444"/>
                    <a:pt x="1543" y="444"/>
                  </a:cubicBezTo>
                  <a:lnTo>
                    <a:pt x="1517" y="5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นครปฐม">
              <a:extLst>
                <a:ext uri="{FF2B5EF4-FFF2-40B4-BE49-F238E27FC236}">
                  <a16:creationId xmlns:a16="http://schemas.microsoft.com/office/drawing/2014/main" id="{EA8DF033-D8CB-4060-896B-D53583D1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417" y="3363582"/>
              <a:ext cx="179228" cy="199346"/>
            </a:xfrm>
            <a:custGeom>
              <a:avLst/>
              <a:gdLst>
                <a:gd name="T0" fmla="*/ 434 w 439"/>
                <a:gd name="T1" fmla="*/ 429 h 487"/>
                <a:gd name="T2" fmla="*/ 381 w 439"/>
                <a:gd name="T3" fmla="*/ 440 h 487"/>
                <a:gd name="T4" fmla="*/ 396 w 439"/>
                <a:gd name="T5" fmla="*/ 461 h 487"/>
                <a:gd name="T6" fmla="*/ 355 w 439"/>
                <a:gd name="T7" fmla="*/ 471 h 487"/>
                <a:gd name="T8" fmla="*/ 328 w 439"/>
                <a:gd name="T9" fmla="*/ 471 h 487"/>
                <a:gd name="T10" fmla="*/ 328 w 439"/>
                <a:gd name="T11" fmla="*/ 451 h 487"/>
                <a:gd name="T12" fmla="*/ 263 w 439"/>
                <a:gd name="T13" fmla="*/ 464 h 487"/>
                <a:gd name="T14" fmla="*/ 250 w 439"/>
                <a:gd name="T15" fmla="*/ 466 h 487"/>
                <a:gd name="T16" fmla="*/ 250 w 439"/>
                <a:gd name="T17" fmla="*/ 487 h 487"/>
                <a:gd name="T18" fmla="*/ 208 w 439"/>
                <a:gd name="T19" fmla="*/ 487 h 487"/>
                <a:gd name="T20" fmla="*/ 198 w 439"/>
                <a:gd name="T21" fmla="*/ 451 h 487"/>
                <a:gd name="T22" fmla="*/ 162 w 439"/>
                <a:gd name="T23" fmla="*/ 445 h 487"/>
                <a:gd name="T24" fmla="*/ 167 w 439"/>
                <a:gd name="T25" fmla="*/ 398 h 487"/>
                <a:gd name="T26" fmla="*/ 136 w 439"/>
                <a:gd name="T27" fmla="*/ 398 h 487"/>
                <a:gd name="T28" fmla="*/ 120 w 439"/>
                <a:gd name="T29" fmla="*/ 414 h 487"/>
                <a:gd name="T30" fmla="*/ 83 w 439"/>
                <a:gd name="T31" fmla="*/ 398 h 487"/>
                <a:gd name="T32" fmla="*/ 109 w 439"/>
                <a:gd name="T33" fmla="*/ 352 h 487"/>
                <a:gd name="T34" fmla="*/ 109 w 439"/>
                <a:gd name="T35" fmla="*/ 315 h 487"/>
                <a:gd name="T36" fmla="*/ 62 w 439"/>
                <a:gd name="T37" fmla="*/ 305 h 487"/>
                <a:gd name="T38" fmla="*/ 57 w 439"/>
                <a:gd name="T39" fmla="*/ 247 h 487"/>
                <a:gd name="T40" fmla="*/ 83 w 439"/>
                <a:gd name="T41" fmla="*/ 226 h 487"/>
                <a:gd name="T42" fmla="*/ 68 w 439"/>
                <a:gd name="T43" fmla="*/ 216 h 487"/>
                <a:gd name="T44" fmla="*/ 40 w 439"/>
                <a:gd name="T45" fmla="*/ 218 h 487"/>
                <a:gd name="T46" fmla="*/ 42 w 439"/>
                <a:gd name="T47" fmla="*/ 216 h 487"/>
                <a:gd name="T48" fmla="*/ 14 w 439"/>
                <a:gd name="T49" fmla="*/ 178 h 487"/>
                <a:gd name="T50" fmla="*/ 0 w 439"/>
                <a:gd name="T51" fmla="*/ 159 h 487"/>
                <a:gd name="T52" fmla="*/ 16 w 439"/>
                <a:gd name="T53" fmla="*/ 127 h 487"/>
                <a:gd name="T54" fmla="*/ 1 w 439"/>
                <a:gd name="T55" fmla="*/ 116 h 487"/>
                <a:gd name="T56" fmla="*/ 68 w 439"/>
                <a:gd name="T57" fmla="*/ 54 h 487"/>
                <a:gd name="T58" fmla="*/ 167 w 439"/>
                <a:gd name="T59" fmla="*/ 28 h 487"/>
                <a:gd name="T60" fmla="*/ 266 w 439"/>
                <a:gd name="T61" fmla="*/ 39 h 487"/>
                <a:gd name="T62" fmla="*/ 328 w 439"/>
                <a:gd name="T63" fmla="*/ 0 h 487"/>
                <a:gd name="T64" fmla="*/ 386 w 439"/>
                <a:gd name="T65" fmla="*/ 7 h 487"/>
                <a:gd name="T66" fmla="*/ 386 w 439"/>
                <a:gd name="T67" fmla="*/ 54 h 487"/>
                <a:gd name="T68" fmla="*/ 375 w 439"/>
                <a:gd name="T69" fmla="*/ 174 h 487"/>
                <a:gd name="T70" fmla="*/ 402 w 439"/>
                <a:gd name="T71" fmla="*/ 190 h 487"/>
                <a:gd name="T72" fmla="*/ 375 w 439"/>
                <a:gd name="T73" fmla="*/ 237 h 487"/>
                <a:gd name="T74" fmla="*/ 433 w 439"/>
                <a:gd name="T75" fmla="*/ 341 h 487"/>
                <a:gd name="T76" fmla="*/ 439 w 439"/>
                <a:gd name="T77" fmla="*/ 343 h 487"/>
                <a:gd name="T78" fmla="*/ 428 w 439"/>
                <a:gd name="T79" fmla="*/ 419 h 487"/>
                <a:gd name="T80" fmla="*/ 434 w 439"/>
                <a:gd name="T81" fmla="*/ 42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" h="487">
                  <a:moveTo>
                    <a:pt x="434" y="429"/>
                  </a:moveTo>
                  <a:cubicBezTo>
                    <a:pt x="381" y="440"/>
                    <a:pt x="381" y="440"/>
                    <a:pt x="381" y="440"/>
                  </a:cubicBezTo>
                  <a:cubicBezTo>
                    <a:pt x="396" y="461"/>
                    <a:pt x="396" y="461"/>
                    <a:pt x="396" y="461"/>
                  </a:cubicBezTo>
                  <a:cubicBezTo>
                    <a:pt x="355" y="471"/>
                    <a:pt x="355" y="471"/>
                    <a:pt x="355" y="471"/>
                  </a:cubicBezTo>
                  <a:cubicBezTo>
                    <a:pt x="328" y="471"/>
                    <a:pt x="328" y="471"/>
                    <a:pt x="328" y="471"/>
                  </a:cubicBezTo>
                  <a:cubicBezTo>
                    <a:pt x="328" y="451"/>
                    <a:pt x="328" y="451"/>
                    <a:pt x="328" y="451"/>
                  </a:cubicBezTo>
                  <a:cubicBezTo>
                    <a:pt x="263" y="464"/>
                    <a:pt x="263" y="464"/>
                    <a:pt x="263" y="464"/>
                  </a:cubicBezTo>
                  <a:cubicBezTo>
                    <a:pt x="250" y="466"/>
                    <a:pt x="250" y="466"/>
                    <a:pt x="250" y="466"/>
                  </a:cubicBezTo>
                  <a:cubicBezTo>
                    <a:pt x="250" y="487"/>
                    <a:pt x="250" y="487"/>
                    <a:pt x="250" y="487"/>
                  </a:cubicBezTo>
                  <a:cubicBezTo>
                    <a:pt x="208" y="487"/>
                    <a:pt x="208" y="487"/>
                    <a:pt x="208" y="487"/>
                  </a:cubicBezTo>
                  <a:cubicBezTo>
                    <a:pt x="198" y="451"/>
                    <a:pt x="198" y="451"/>
                    <a:pt x="198" y="451"/>
                  </a:cubicBezTo>
                  <a:cubicBezTo>
                    <a:pt x="162" y="445"/>
                    <a:pt x="162" y="445"/>
                    <a:pt x="162" y="445"/>
                  </a:cubicBezTo>
                  <a:cubicBezTo>
                    <a:pt x="167" y="398"/>
                    <a:pt x="167" y="398"/>
                    <a:pt x="167" y="398"/>
                  </a:cubicBezTo>
                  <a:cubicBezTo>
                    <a:pt x="136" y="398"/>
                    <a:pt x="136" y="398"/>
                    <a:pt x="136" y="398"/>
                  </a:cubicBezTo>
                  <a:cubicBezTo>
                    <a:pt x="136" y="398"/>
                    <a:pt x="130" y="414"/>
                    <a:pt x="120" y="414"/>
                  </a:cubicBezTo>
                  <a:cubicBezTo>
                    <a:pt x="109" y="414"/>
                    <a:pt x="83" y="398"/>
                    <a:pt x="83" y="398"/>
                  </a:cubicBezTo>
                  <a:cubicBezTo>
                    <a:pt x="109" y="352"/>
                    <a:pt x="109" y="352"/>
                    <a:pt x="109" y="352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402" y="190"/>
                    <a:pt x="402" y="190"/>
                    <a:pt x="402" y="190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7"/>
                    <a:pt x="428" y="336"/>
                    <a:pt x="433" y="341"/>
                  </a:cubicBezTo>
                  <a:cubicBezTo>
                    <a:pt x="433" y="342"/>
                    <a:pt x="436" y="342"/>
                    <a:pt x="439" y="343"/>
                  </a:cubicBezTo>
                  <a:cubicBezTo>
                    <a:pt x="428" y="419"/>
                    <a:pt x="428" y="419"/>
                    <a:pt x="428" y="419"/>
                  </a:cubicBezTo>
                  <a:lnTo>
                    <a:pt x="434" y="4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นครนายก">
              <a:extLst>
                <a:ext uri="{FF2B5EF4-FFF2-40B4-BE49-F238E27FC236}">
                  <a16:creationId xmlns:a16="http://schemas.microsoft.com/office/drawing/2014/main" id="{470D9429-EB6E-436E-A648-679AC4D17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34" y="3244707"/>
              <a:ext cx="210319" cy="203003"/>
            </a:xfrm>
            <a:custGeom>
              <a:avLst/>
              <a:gdLst>
                <a:gd name="T0" fmla="*/ 115 w 115"/>
                <a:gd name="T1" fmla="*/ 33 h 111"/>
                <a:gd name="T2" fmla="*/ 115 w 115"/>
                <a:gd name="T3" fmla="*/ 47 h 111"/>
                <a:gd name="T4" fmla="*/ 106 w 115"/>
                <a:gd name="T5" fmla="*/ 49 h 111"/>
                <a:gd name="T6" fmla="*/ 93 w 115"/>
                <a:gd name="T7" fmla="*/ 48 h 111"/>
                <a:gd name="T8" fmla="*/ 92 w 115"/>
                <a:gd name="T9" fmla="*/ 54 h 111"/>
                <a:gd name="T10" fmla="*/ 97 w 115"/>
                <a:gd name="T11" fmla="*/ 56 h 111"/>
                <a:gd name="T12" fmla="*/ 97 w 115"/>
                <a:gd name="T13" fmla="*/ 61 h 111"/>
                <a:gd name="T14" fmla="*/ 83 w 115"/>
                <a:gd name="T15" fmla="*/ 63 h 111"/>
                <a:gd name="T16" fmla="*/ 75 w 115"/>
                <a:gd name="T17" fmla="*/ 75 h 111"/>
                <a:gd name="T18" fmla="*/ 81 w 115"/>
                <a:gd name="T19" fmla="*/ 90 h 111"/>
                <a:gd name="T20" fmla="*/ 58 w 115"/>
                <a:gd name="T21" fmla="*/ 92 h 111"/>
                <a:gd name="T22" fmla="*/ 54 w 115"/>
                <a:gd name="T23" fmla="*/ 100 h 111"/>
                <a:gd name="T24" fmla="*/ 44 w 115"/>
                <a:gd name="T25" fmla="*/ 103 h 111"/>
                <a:gd name="T26" fmla="*/ 42 w 115"/>
                <a:gd name="T27" fmla="*/ 109 h 111"/>
                <a:gd name="T28" fmla="*/ 13 w 115"/>
                <a:gd name="T29" fmla="*/ 107 h 111"/>
                <a:gd name="T30" fmla="*/ 12 w 115"/>
                <a:gd name="T31" fmla="*/ 108 h 111"/>
                <a:gd name="T32" fmla="*/ 12 w 115"/>
                <a:gd name="T33" fmla="*/ 108 h 111"/>
                <a:gd name="T34" fmla="*/ 0 w 115"/>
                <a:gd name="T35" fmla="*/ 111 h 111"/>
                <a:gd name="T36" fmla="*/ 0 w 115"/>
                <a:gd name="T37" fmla="*/ 58 h 111"/>
                <a:gd name="T38" fmla="*/ 8 w 115"/>
                <a:gd name="T39" fmla="*/ 52 h 111"/>
                <a:gd name="T40" fmla="*/ 8 w 115"/>
                <a:gd name="T41" fmla="*/ 42 h 111"/>
                <a:gd name="T42" fmla="*/ 10 w 115"/>
                <a:gd name="T43" fmla="*/ 42 h 111"/>
                <a:gd name="T44" fmla="*/ 17 w 115"/>
                <a:gd name="T45" fmla="*/ 43 h 111"/>
                <a:gd name="T46" fmla="*/ 29 w 115"/>
                <a:gd name="T47" fmla="*/ 33 h 111"/>
                <a:gd name="T48" fmla="*/ 28 w 115"/>
                <a:gd name="T49" fmla="*/ 19 h 111"/>
                <a:gd name="T50" fmla="*/ 46 w 115"/>
                <a:gd name="T51" fmla="*/ 28 h 111"/>
                <a:gd name="T52" fmla="*/ 51 w 115"/>
                <a:gd name="T53" fmla="*/ 33 h 111"/>
                <a:gd name="T54" fmla="*/ 58 w 115"/>
                <a:gd name="T55" fmla="*/ 28 h 111"/>
                <a:gd name="T56" fmla="*/ 56 w 115"/>
                <a:gd name="T57" fmla="*/ 21 h 111"/>
                <a:gd name="T58" fmla="*/ 57 w 115"/>
                <a:gd name="T59" fmla="*/ 15 h 111"/>
                <a:gd name="T60" fmla="*/ 62 w 115"/>
                <a:gd name="T61" fmla="*/ 14 h 111"/>
                <a:gd name="T62" fmla="*/ 64 w 115"/>
                <a:gd name="T63" fmla="*/ 5 h 111"/>
                <a:gd name="T64" fmla="*/ 74 w 115"/>
                <a:gd name="T65" fmla="*/ 0 h 111"/>
                <a:gd name="T66" fmla="*/ 92 w 115"/>
                <a:gd name="T67" fmla="*/ 15 h 111"/>
                <a:gd name="T68" fmla="*/ 93 w 115"/>
                <a:gd name="T69" fmla="*/ 17 h 111"/>
                <a:gd name="T70" fmla="*/ 103 w 115"/>
                <a:gd name="T71" fmla="*/ 23 h 111"/>
                <a:gd name="T72" fmla="*/ 115 w 115"/>
                <a:gd name="T73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1">
                  <a:moveTo>
                    <a:pt x="115" y="33"/>
                  </a:moveTo>
                  <a:lnTo>
                    <a:pt x="115" y="47"/>
                  </a:lnTo>
                  <a:lnTo>
                    <a:pt x="106" y="49"/>
                  </a:lnTo>
                  <a:lnTo>
                    <a:pt x="93" y="48"/>
                  </a:lnTo>
                  <a:lnTo>
                    <a:pt x="92" y="54"/>
                  </a:lnTo>
                  <a:lnTo>
                    <a:pt x="97" y="56"/>
                  </a:lnTo>
                  <a:lnTo>
                    <a:pt x="97" y="61"/>
                  </a:lnTo>
                  <a:lnTo>
                    <a:pt x="83" y="63"/>
                  </a:lnTo>
                  <a:lnTo>
                    <a:pt x="75" y="75"/>
                  </a:lnTo>
                  <a:lnTo>
                    <a:pt x="81" y="90"/>
                  </a:lnTo>
                  <a:lnTo>
                    <a:pt x="58" y="92"/>
                  </a:lnTo>
                  <a:lnTo>
                    <a:pt x="54" y="100"/>
                  </a:lnTo>
                  <a:lnTo>
                    <a:pt x="44" y="103"/>
                  </a:lnTo>
                  <a:lnTo>
                    <a:pt x="42" y="109"/>
                  </a:lnTo>
                  <a:lnTo>
                    <a:pt x="13" y="107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0" y="111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7" y="43"/>
                  </a:lnTo>
                  <a:lnTo>
                    <a:pt x="29" y="33"/>
                  </a:lnTo>
                  <a:lnTo>
                    <a:pt x="28" y="19"/>
                  </a:lnTo>
                  <a:lnTo>
                    <a:pt x="46" y="28"/>
                  </a:lnTo>
                  <a:lnTo>
                    <a:pt x="51" y="33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7" y="15"/>
                  </a:lnTo>
                  <a:lnTo>
                    <a:pt x="62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92" y="15"/>
                  </a:lnTo>
                  <a:lnTo>
                    <a:pt x="93" y="17"/>
                  </a:lnTo>
                  <a:lnTo>
                    <a:pt x="103" y="23"/>
                  </a:lnTo>
                  <a:lnTo>
                    <a:pt x="115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ชัยนาท">
              <a:extLst>
                <a:ext uri="{FF2B5EF4-FFF2-40B4-BE49-F238E27FC236}">
                  <a16:creationId xmlns:a16="http://schemas.microsoft.com/office/drawing/2014/main" id="{509484EA-E438-4076-907B-24890DA5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354" y="2906368"/>
              <a:ext cx="226778" cy="190201"/>
            </a:xfrm>
            <a:custGeom>
              <a:avLst/>
              <a:gdLst>
                <a:gd name="T0" fmla="*/ 553 w 553"/>
                <a:gd name="T1" fmla="*/ 269 h 466"/>
                <a:gd name="T2" fmla="*/ 516 w 553"/>
                <a:gd name="T3" fmla="*/ 294 h 466"/>
                <a:gd name="T4" fmla="*/ 506 w 553"/>
                <a:gd name="T5" fmla="*/ 325 h 466"/>
                <a:gd name="T6" fmla="*/ 469 w 553"/>
                <a:gd name="T7" fmla="*/ 325 h 466"/>
                <a:gd name="T8" fmla="*/ 448 w 553"/>
                <a:gd name="T9" fmla="*/ 346 h 466"/>
                <a:gd name="T10" fmla="*/ 474 w 553"/>
                <a:gd name="T11" fmla="*/ 362 h 466"/>
                <a:gd name="T12" fmla="*/ 474 w 553"/>
                <a:gd name="T13" fmla="*/ 419 h 466"/>
                <a:gd name="T14" fmla="*/ 417 w 553"/>
                <a:gd name="T15" fmla="*/ 419 h 466"/>
                <a:gd name="T16" fmla="*/ 396 w 553"/>
                <a:gd name="T17" fmla="*/ 434 h 466"/>
                <a:gd name="T18" fmla="*/ 365 w 553"/>
                <a:gd name="T19" fmla="*/ 455 h 466"/>
                <a:gd name="T20" fmla="*/ 363 w 553"/>
                <a:gd name="T21" fmla="*/ 454 h 466"/>
                <a:gd name="T22" fmla="*/ 328 w 553"/>
                <a:gd name="T23" fmla="*/ 429 h 466"/>
                <a:gd name="T24" fmla="*/ 276 w 553"/>
                <a:gd name="T25" fmla="*/ 414 h 466"/>
                <a:gd name="T26" fmla="*/ 261 w 553"/>
                <a:gd name="T27" fmla="*/ 455 h 466"/>
                <a:gd name="T28" fmla="*/ 172 w 553"/>
                <a:gd name="T29" fmla="*/ 466 h 466"/>
                <a:gd name="T30" fmla="*/ 62 w 553"/>
                <a:gd name="T31" fmla="*/ 440 h 466"/>
                <a:gd name="T32" fmla="*/ 5 w 553"/>
                <a:gd name="T33" fmla="*/ 406 h 466"/>
                <a:gd name="T34" fmla="*/ 5 w 553"/>
                <a:gd name="T35" fmla="*/ 367 h 466"/>
                <a:gd name="T36" fmla="*/ 57 w 553"/>
                <a:gd name="T37" fmla="*/ 304 h 466"/>
                <a:gd name="T38" fmla="*/ 57 w 553"/>
                <a:gd name="T39" fmla="*/ 242 h 466"/>
                <a:gd name="T40" fmla="*/ 0 w 553"/>
                <a:gd name="T41" fmla="*/ 174 h 466"/>
                <a:gd name="T42" fmla="*/ 10 w 553"/>
                <a:gd name="T43" fmla="*/ 111 h 466"/>
                <a:gd name="T44" fmla="*/ 57 w 553"/>
                <a:gd name="T45" fmla="*/ 75 h 466"/>
                <a:gd name="T46" fmla="*/ 115 w 553"/>
                <a:gd name="T47" fmla="*/ 85 h 466"/>
                <a:gd name="T48" fmla="*/ 141 w 553"/>
                <a:gd name="T49" fmla="*/ 111 h 466"/>
                <a:gd name="T50" fmla="*/ 177 w 553"/>
                <a:gd name="T51" fmla="*/ 101 h 466"/>
                <a:gd name="T52" fmla="*/ 261 w 553"/>
                <a:gd name="T53" fmla="*/ 106 h 466"/>
                <a:gd name="T54" fmla="*/ 287 w 553"/>
                <a:gd name="T55" fmla="*/ 122 h 466"/>
                <a:gd name="T56" fmla="*/ 334 w 553"/>
                <a:gd name="T57" fmla="*/ 75 h 466"/>
                <a:gd name="T58" fmla="*/ 318 w 553"/>
                <a:gd name="T59" fmla="*/ 33 h 466"/>
                <a:gd name="T60" fmla="*/ 342 w 553"/>
                <a:gd name="T61" fmla="*/ 0 h 466"/>
                <a:gd name="T62" fmla="*/ 349 w 553"/>
                <a:gd name="T63" fmla="*/ 2 h 466"/>
                <a:gd name="T64" fmla="*/ 412 w 553"/>
                <a:gd name="T65" fmla="*/ 54 h 466"/>
                <a:gd name="T66" fmla="*/ 443 w 553"/>
                <a:gd name="T67" fmla="*/ 43 h 466"/>
                <a:gd name="T68" fmla="*/ 469 w 553"/>
                <a:gd name="T69" fmla="*/ 54 h 466"/>
                <a:gd name="T70" fmla="*/ 459 w 553"/>
                <a:gd name="T71" fmla="*/ 127 h 466"/>
                <a:gd name="T72" fmla="*/ 490 w 553"/>
                <a:gd name="T73" fmla="*/ 169 h 466"/>
                <a:gd name="T74" fmla="*/ 485 w 553"/>
                <a:gd name="T75" fmla="*/ 197 h 466"/>
                <a:gd name="T76" fmla="*/ 485 w 553"/>
                <a:gd name="T77" fmla="*/ 200 h 466"/>
                <a:gd name="T78" fmla="*/ 553 w 553"/>
                <a:gd name="T79" fmla="*/ 268 h 466"/>
                <a:gd name="T80" fmla="*/ 553 w 553"/>
                <a:gd name="T81" fmla="*/ 26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466">
                  <a:moveTo>
                    <a:pt x="553" y="269"/>
                  </a:moveTo>
                  <a:cubicBezTo>
                    <a:pt x="516" y="294"/>
                    <a:pt x="516" y="294"/>
                    <a:pt x="516" y="294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469" y="325"/>
                    <a:pt x="469" y="325"/>
                    <a:pt x="469" y="325"/>
                  </a:cubicBezTo>
                  <a:cubicBezTo>
                    <a:pt x="448" y="346"/>
                    <a:pt x="448" y="346"/>
                    <a:pt x="448" y="346"/>
                  </a:cubicBezTo>
                  <a:cubicBezTo>
                    <a:pt x="474" y="362"/>
                    <a:pt x="474" y="362"/>
                    <a:pt x="474" y="362"/>
                  </a:cubicBezTo>
                  <a:cubicBezTo>
                    <a:pt x="474" y="419"/>
                    <a:pt x="474" y="419"/>
                    <a:pt x="474" y="419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396" y="434"/>
                    <a:pt x="396" y="434"/>
                    <a:pt x="396" y="434"/>
                  </a:cubicBezTo>
                  <a:cubicBezTo>
                    <a:pt x="365" y="455"/>
                    <a:pt x="365" y="455"/>
                    <a:pt x="365" y="455"/>
                  </a:cubicBezTo>
                  <a:cubicBezTo>
                    <a:pt x="363" y="454"/>
                    <a:pt x="363" y="454"/>
                    <a:pt x="363" y="454"/>
                  </a:cubicBezTo>
                  <a:cubicBezTo>
                    <a:pt x="328" y="429"/>
                    <a:pt x="328" y="429"/>
                    <a:pt x="328" y="429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172" y="466"/>
                    <a:pt x="172" y="466"/>
                    <a:pt x="172" y="466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5" y="367"/>
                    <a:pt x="5" y="367"/>
                    <a:pt x="5" y="367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57" y="242"/>
                    <a:pt x="57" y="242"/>
                    <a:pt x="57" y="24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7" y="1"/>
                    <a:pt x="349" y="2"/>
                    <a:pt x="349" y="2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43" y="43"/>
                    <a:pt x="443" y="43"/>
                    <a:pt x="443" y="43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5" y="197"/>
                    <a:pt x="485" y="197"/>
                    <a:pt x="485" y="197"/>
                  </a:cubicBezTo>
                  <a:cubicBezTo>
                    <a:pt x="485" y="200"/>
                    <a:pt x="485" y="200"/>
                    <a:pt x="485" y="200"/>
                  </a:cubicBezTo>
                  <a:cubicBezTo>
                    <a:pt x="553" y="268"/>
                    <a:pt x="553" y="268"/>
                    <a:pt x="553" y="268"/>
                  </a:cubicBezTo>
                  <a:lnTo>
                    <a:pt x="553" y="2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กำแพงเพชร">
              <a:extLst>
                <a:ext uri="{FF2B5EF4-FFF2-40B4-BE49-F238E27FC236}">
                  <a16:creationId xmlns:a16="http://schemas.microsoft.com/office/drawing/2014/main" id="{2F7C1503-FF2F-45E7-A566-FD4B3DCB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99" y="2341253"/>
              <a:ext cx="376744" cy="387717"/>
            </a:xfrm>
            <a:custGeom>
              <a:avLst/>
              <a:gdLst>
                <a:gd name="T0" fmla="*/ 914 w 923"/>
                <a:gd name="T1" fmla="*/ 642 h 950"/>
                <a:gd name="T2" fmla="*/ 923 w 923"/>
                <a:gd name="T3" fmla="*/ 663 h 950"/>
                <a:gd name="T4" fmla="*/ 915 w 923"/>
                <a:gd name="T5" fmla="*/ 678 h 950"/>
                <a:gd name="T6" fmla="*/ 850 w 923"/>
                <a:gd name="T7" fmla="*/ 788 h 950"/>
                <a:gd name="T8" fmla="*/ 814 w 923"/>
                <a:gd name="T9" fmla="*/ 788 h 950"/>
                <a:gd name="T10" fmla="*/ 756 w 923"/>
                <a:gd name="T11" fmla="*/ 819 h 950"/>
                <a:gd name="T12" fmla="*/ 709 w 923"/>
                <a:gd name="T13" fmla="*/ 924 h 950"/>
                <a:gd name="T14" fmla="*/ 636 w 923"/>
                <a:gd name="T15" fmla="*/ 924 h 950"/>
                <a:gd name="T16" fmla="*/ 589 w 923"/>
                <a:gd name="T17" fmla="*/ 950 h 950"/>
                <a:gd name="T18" fmla="*/ 449 w 923"/>
                <a:gd name="T19" fmla="*/ 919 h 950"/>
                <a:gd name="T20" fmla="*/ 407 w 923"/>
                <a:gd name="T21" fmla="*/ 939 h 950"/>
                <a:gd name="T22" fmla="*/ 256 w 923"/>
                <a:gd name="T23" fmla="*/ 939 h 950"/>
                <a:gd name="T24" fmla="*/ 198 w 923"/>
                <a:gd name="T25" fmla="*/ 898 h 950"/>
                <a:gd name="T26" fmla="*/ 125 w 923"/>
                <a:gd name="T27" fmla="*/ 939 h 950"/>
                <a:gd name="T28" fmla="*/ 87 w 923"/>
                <a:gd name="T29" fmla="*/ 930 h 950"/>
                <a:gd name="T30" fmla="*/ 89 w 923"/>
                <a:gd name="T31" fmla="*/ 908 h 950"/>
                <a:gd name="T32" fmla="*/ 73 w 923"/>
                <a:gd name="T33" fmla="*/ 872 h 950"/>
                <a:gd name="T34" fmla="*/ 110 w 923"/>
                <a:gd name="T35" fmla="*/ 783 h 950"/>
                <a:gd name="T36" fmla="*/ 78 w 923"/>
                <a:gd name="T37" fmla="*/ 720 h 950"/>
                <a:gd name="T38" fmla="*/ 47 w 923"/>
                <a:gd name="T39" fmla="*/ 710 h 950"/>
                <a:gd name="T40" fmla="*/ 78 w 923"/>
                <a:gd name="T41" fmla="*/ 647 h 950"/>
                <a:gd name="T42" fmla="*/ 47 w 923"/>
                <a:gd name="T43" fmla="*/ 595 h 950"/>
                <a:gd name="T44" fmla="*/ 57 w 923"/>
                <a:gd name="T45" fmla="*/ 507 h 950"/>
                <a:gd name="T46" fmla="*/ 21 w 923"/>
                <a:gd name="T47" fmla="*/ 486 h 950"/>
                <a:gd name="T48" fmla="*/ 26 w 923"/>
                <a:gd name="T49" fmla="*/ 449 h 950"/>
                <a:gd name="T50" fmla="*/ 0 w 923"/>
                <a:gd name="T51" fmla="*/ 418 h 950"/>
                <a:gd name="T52" fmla="*/ 0 w 923"/>
                <a:gd name="T53" fmla="*/ 397 h 950"/>
                <a:gd name="T54" fmla="*/ 16 w 923"/>
                <a:gd name="T55" fmla="*/ 387 h 950"/>
                <a:gd name="T56" fmla="*/ 42 w 923"/>
                <a:gd name="T57" fmla="*/ 407 h 950"/>
                <a:gd name="T58" fmla="*/ 110 w 923"/>
                <a:gd name="T59" fmla="*/ 407 h 950"/>
                <a:gd name="T60" fmla="*/ 183 w 923"/>
                <a:gd name="T61" fmla="*/ 345 h 950"/>
                <a:gd name="T62" fmla="*/ 224 w 923"/>
                <a:gd name="T63" fmla="*/ 345 h 950"/>
                <a:gd name="T64" fmla="*/ 224 w 923"/>
                <a:gd name="T65" fmla="*/ 256 h 950"/>
                <a:gd name="T66" fmla="*/ 277 w 923"/>
                <a:gd name="T67" fmla="*/ 157 h 950"/>
                <a:gd name="T68" fmla="*/ 266 w 923"/>
                <a:gd name="T69" fmla="*/ 121 h 950"/>
                <a:gd name="T70" fmla="*/ 287 w 923"/>
                <a:gd name="T71" fmla="*/ 89 h 950"/>
                <a:gd name="T72" fmla="*/ 344 w 923"/>
                <a:gd name="T73" fmla="*/ 89 h 950"/>
                <a:gd name="T74" fmla="*/ 350 w 923"/>
                <a:gd name="T75" fmla="*/ 37 h 950"/>
                <a:gd name="T76" fmla="*/ 412 w 923"/>
                <a:gd name="T77" fmla="*/ 37 h 950"/>
                <a:gd name="T78" fmla="*/ 435 w 923"/>
                <a:gd name="T79" fmla="*/ 0 h 950"/>
                <a:gd name="T80" fmla="*/ 438 w 923"/>
                <a:gd name="T81" fmla="*/ 1 h 950"/>
                <a:gd name="T82" fmla="*/ 469 w 923"/>
                <a:gd name="T83" fmla="*/ 84 h 950"/>
                <a:gd name="T84" fmla="*/ 480 w 923"/>
                <a:gd name="T85" fmla="*/ 74 h 950"/>
                <a:gd name="T86" fmla="*/ 490 w 923"/>
                <a:gd name="T87" fmla="*/ 48 h 950"/>
                <a:gd name="T88" fmla="*/ 511 w 923"/>
                <a:gd name="T89" fmla="*/ 53 h 950"/>
                <a:gd name="T90" fmla="*/ 511 w 923"/>
                <a:gd name="T91" fmla="*/ 89 h 950"/>
                <a:gd name="T92" fmla="*/ 553 w 923"/>
                <a:gd name="T93" fmla="*/ 141 h 950"/>
                <a:gd name="T94" fmla="*/ 631 w 923"/>
                <a:gd name="T95" fmla="*/ 178 h 950"/>
                <a:gd name="T96" fmla="*/ 662 w 923"/>
                <a:gd name="T97" fmla="*/ 157 h 950"/>
                <a:gd name="T98" fmla="*/ 689 w 923"/>
                <a:gd name="T99" fmla="*/ 209 h 950"/>
                <a:gd name="T100" fmla="*/ 751 w 923"/>
                <a:gd name="T101" fmla="*/ 173 h 950"/>
                <a:gd name="T102" fmla="*/ 772 w 923"/>
                <a:gd name="T103" fmla="*/ 183 h 950"/>
                <a:gd name="T104" fmla="*/ 772 w 923"/>
                <a:gd name="T105" fmla="*/ 181 h 950"/>
                <a:gd name="T106" fmla="*/ 801 w 923"/>
                <a:gd name="T107" fmla="*/ 255 h 950"/>
                <a:gd name="T108" fmla="*/ 814 w 923"/>
                <a:gd name="T109" fmla="*/ 287 h 950"/>
                <a:gd name="T110" fmla="*/ 871 w 923"/>
                <a:gd name="T111" fmla="*/ 314 h 950"/>
                <a:gd name="T112" fmla="*/ 891 w 923"/>
                <a:gd name="T113" fmla="*/ 315 h 950"/>
                <a:gd name="T114" fmla="*/ 923 w 923"/>
                <a:gd name="T115" fmla="*/ 371 h 950"/>
                <a:gd name="T116" fmla="*/ 866 w 923"/>
                <a:gd name="T117" fmla="*/ 465 h 950"/>
                <a:gd name="T118" fmla="*/ 902 w 923"/>
                <a:gd name="T119" fmla="*/ 538 h 950"/>
                <a:gd name="T120" fmla="*/ 892 w 923"/>
                <a:gd name="T121" fmla="*/ 590 h 950"/>
                <a:gd name="T122" fmla="*/ 914 w 923"/>
                <a:gd name="T123" fmla="*/ 64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950">
                  <a:moveTo>
                    <a:pt x="914" y="642"/>
                  </a:moveTo>
                  <a:cubicBezTo>
                    <a:pt x="923" y="663"/>
                    <a:pt x="923" y="663"/>
                    <a:pt x="923" y="663"/>
                  </a:cubicBezTo>
                  <a:cubicBezTo>
                    <a:pt x="915" y="678"/>
                    <a:pt x="915" y="678"/>
                    <a:pt x="915" y="678"/>
                  </a:cubicBezTo>
                  <a:cubicBezTo>
                    <a:pt x="850" y="788"/>
                    <a:pt x="850" y="788"/>
                    <a:pt x="850" y="788"/>
                  </a:cubicBezTo>
                  <a:cubicBezTo>
                    <a:pt x="814" y="788"/>
                    <a:pt x="814" y="788"/>
                    <a:pt x="814" y="788"/>
                  </a:cubicBezTo>
                  <a:cubicBezTo>
                    <a:pt x="756" y="819"/>
                    <a:pt x="756" y="819"/>
                    <a:pt x="756" y="819"/>
                  </a:cubicBezTo>
                  <a:cubicBezTo>
                    <a:pt x="709" y="924"/>
                    <a:pt x="709" y="924"/>
                    <a:pt x="709" y="924"/>
                  </a:cubicBezTo>
                  <a:cubicBezTo>
                    <a:pt x="636" y="924"/>
                    <a:pt x="636" y="924"/>
                    <a:pt x="636" y="924"/>
                  </a:cubicBezTo>
                  <a:cubicBezTo>
                    <a:pt x="589" y="950"/>
                    <a:pt x="589" y="950"/>
                    <a:pt x="589" y="950"/>
                  </a:cubicBezTo>
                  <a:cubicBezTo>
                    <a:pt x="449" y="919"/>
                    <a:pt x="449" y="919"/>
                    <a:pt x="449" y="919"/>
                  </a:cubicBezTo>
                  <a:cubicBezTo>
                    <a:pt x="407" y="939"/>
                    <a:pt x="407" y="939"/>
                    <a:pt x="407" y="939"/>
                  </a:cubicBezTo>
                  <a:cubicBezTo>
                    <a:pt x="256" y="939"/>
                    <a:pt x="256" y="939"/>
                    <a:pt x="256" y="939"/>
                  </a:cubicBezTo>
                  <a:cubicBezTo>
                    <a:pt x="198" y="898"/>
                    <a:pt x="198" y="898"/>
                    <a:pt x="198" y="898"/>
                  </a:cubicBezTo>
                  <a:cubicBezTo>
                    <a:pt x="125" y="939"/>
                    <a:pt x="125" y="939"/>
                    <a:pt x="125" y="939"/>
                  </a:cubicBezTo>
                  <a:cubicBezTo>
                    <a:pt x="87" y="930"/>
                    <a:pt x="87" y="930"/>
                    <a:pt x="87" y="930"/>
                  </a:cubicBezTo>
                  <a:cubicBezTo>
                    <a:pt x="89" y="908"/>
                    <a:pt x="89" y="908"/>
                    <a:pt x="89" y="908"/>
                  </a:cubicBezTo>
                  <a:cubicBezTo>
                    <a:pt x="89" y="908"/>
                    <a:pt x="73" y="877"/>
                    <a:pt x="73" y="872"/>
                  </a:cubicBezTo>
                  <a:cubicBezTo>
                    <a:pt x="73" y="866"/>
                    <a:pt x="110" y="783"/>
                    <a:pt x="110" y="783"/>
                  </a:cubicBezTo>
                  <a:cubicBezTo>
                    <a:pt x="78" y="720"/>
                    <a:pt x="78" y="720"/>
                    <a:pt x="78" y="72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78" y="647"/>
                    <a:pt x="78" y="647"/>
                    <a:pt x="78" y="647"/>
                  </a:cubicBezTo>
                  <a:cubicBezTo>
                    <a:pt x="47" y="595"/>
                    <a:pt x="47" y="595"/>
                    <a:pt x="47" y="595"/>
                  </a:cubicBezTo>
                  <a:cubicBezTo>
                    <a:pt x="57" y="507"/>
                    <a:pt x="57" y="507"/>
                    <a:pt x="57" y="507"/>
                  </a:cubicBezTo>
                  <a:cubicBezTo>
                    <a:pt x="57" y="507"/>
                    <a:pt x="21" y="491"/>
                    <a:pt x="21" y="486"/>
                  </a:cubicBezTo>
                  <a:cubicBezTo>
                    <a:pt x="21" y="480"/>
                    <a:pt x="26" y="449"/>
                    <a:pt x="26" y="449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16" y="387"/>
                    <a:pt x="16" y="387"/>
                    <a:pt x="16" y="387"/>
                  </a:cubicBezTo>
                  <a:cubicBezTo>
                    <a:pt x="42" y="407"/>
                    <a:pt x="42" y="407"/>
                    <a:pt x="42" y="40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83" y="345"/>
                    <a:pt x="183" y="345"/>
                    <a:pt x="183" y="345"/>
                  </a:cubicBezTo>
                  <a:cubicBezTo>
                    <a:pt x="224" y="345"/>
                    <a:pt x="224" y="345"/>
                    <a:pt x="224" y="345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66" y="121"/>
                    <a:pt x="266" y="121"/>
                    <a:pt x="266" y="121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69" y="84"/>
                    <a:pt x="469" y="84"/>
                    <a:pt x="469" y="84"/>
                  </a:cubicBezTo>
                  <a:cubicBezTo>
                    <a:pt x="480" y="74"/>
                    <a:pt x="480" y="74"/>
                    <a:pt x="480" y="74"/>
                  </a:cubicBezTo>
                  <a:cubicBezTo>
                    <a:pt x="490" y="48"/>
                    <a:pt x="490" y="48"/>
                    <a:pt x="490" y="48"/>
                  </a:cubicBezTo>
                  <a:cubicBezTo>
                    <a:pt x="511" y="53"/>
                    <a:pt x="511" y="53"/>
                    <a:pt x="511" y="53"/>
                  </a:cubicBezTo>
                  <a:cubicBezTo>
                    <a:pt x="511" y="89"/>
                    <a:pt x="511" y="89"/>
                    <a:pt x="511" y="89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631" y="178"/>
                    <a:pt x="631" y="178"/>
                    <a:pt x="631" y="178"/>
                  </a:cubicBezTo>
                  <a:cubicBezTo>
                    <a:pt x="662" y="157"/>
                    <a:pt x="662" y="157"/>
                    <a:pt x="662" y="157"/>
                  </a:cubicBezTo>
                  <a:cubicBezTo>
                    <a:pt x="689" y="209"/>
                    <a:pt x="689" y="209"/>
                    <a:pt x="689" y="209"/>
                  </a:cubicBezTo>
                  <a:cubicBezTo>
                    <a:pt x="689" y="209"/>
                    <a:pt x="746" y="173"/>
                    <a:pt x="751" y="173"/>
                  </a:cubicBezTo>
                  <a:cubicBezTo>
                    <a:pt x="756" y="173"/>
                    <a:pt x="772" y="183"/>
                    <a:pt x="772" y="183"/>
                  </a:cubicBezTo>
                  <a:cubicBezTo>
                    <a:pt x="772" y="181"/>
                    <a:pt x="772" y="181"/>
                    <a:pt x="772" y="181"/>
                  </a:cubicBezTo>
                  <a:cubicBezTo>
                    <a:pt x="801" y="255"/>
                    <a:pt x="801" y="255"/>
                    <a:pt x="801" y="255"/>
                  </a:cubicBezTo>
                  <a:cubicBezTo>
                    <a:pt x="814" y="287"/>
                    <a:pt x="814" y="287"/>
                    <a:pt x="814" y="287"/>
                  </a:cubicBezTo>
                  <a:cubicBezTo>
                    <a:pt x="871" y="314"/>
                    <a:pt x="871" y="314"/>
                    <a:pt x="871" y="314"/>
                  </a:cubicBezTo>
                  <a:cubicBezTo>
                    <a:pt x="871" y="314"/>
                    <a:pt x="880" y="314"/>
                    <a:pt x="891" y="315"/>
                  </a:cubicBezTo>
                  <a:cubicBezTo>
                    <a:pt x="923" y="371"/>
                    <a:pt x="923" y="371"/>
                    <a:pt x="923" y="371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902" y="538"/>
                    <a:pt x="902" y="538"/>
                    <a:pt x="902" y="538"/>
                  </a:cubicBezTo>
                  <a:cubicBezTo>
                    <a:pt x="892" y="590"/>
                    <a:pt x="892" y="590"/>
                    <a:pt x="892" y="590"/>
                  </a:cubicBezTo>
                  <a:lnTo>
                    <a:pt x="91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" name="กรุงเทพมหานคร">
              <a:extLst>
                <a:ext uri="{FF2B5EF4-FFF2-40B4-BE49-F238E27FC236}">
                  <a16:creationId xmlns:a16="http://schemas.microsoft.com/office/drawing/2014/main" id="{E0F78E92-0061-4319-B169-EB2B7BB3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158" y="3451367"/>
              <a:ext cx="223120" cy="171912"/>
            </a:xfrm>
            <a:custGeom>
              <a:avLst/>
              <a:gdLst>
                <a:gd name="T0" fmla="*/ 542 w 542"/>
                <a:gd name="T1" fmla="*/ 120 h 418"/>
                <a:gd name="T2" fmla="*/ 470 w 542"/>
                <a:gd name="T3" fmla="*/ 227 h 418"/>
                <a:gd name="T4" fmla="*/ 349 w 542"/>
                <a:gd name="T5" fmla="*/ 209 h 418"/>
                <a:gd name="T6" fmla="*/ 333 w 542"/>
                <a:gd name="T7" fmla="*/ 271 h 418"/>
                <a:gd name="T8" fmla="*/ 271 w 542"/>
                <a:gd name="T9" fmla="*/ 276 h 418"/>
                <a:gd name="T10" fmla="*/ 240 w 542"/>
                <a:gd name="T11" fmla="*/ 261 h 418"/>
                <a:gd name="T12" fmla="*/ 229 w 542"/>
                <a:gd name="T13" fmla="*/ 229 h 418"/>
                <a:gd name="T14" fmla="*/ 208 w 542"/>
                <a:gd name="T15" fmla="*/ 229 h 418"/>
                <a:gd name="T16" fmla="*/ 198 w 542"/>
                <a:gd name="T17" fmla="*/ 250 h 418"/>
                <a:gd name="T18" fmla="*/ 177 w 542"/>
                <a:gd name="T19" fmla="*/ 271 h 418"/>
                <a:gd name="T20" fmla="*/ 182 w 542"/>
                <a:gd name="T21" fmla="*/ 302 h 418"/>
                <a:gd name="T22" fmla="*/ 172 w 542"/>
                <a:gd name="T23" fmla="*/ 334 h 418"/>
                <a:gd name="T24" fmla="*/ 146 w 542"/>
                <a:gd name="T25" fmla="*/ 334 h 418"/>
                <a:gd name="T26" fmla="*/ 125 w 542"/>
                <a:gd name="T27" fmla="*/ 313 h 418"/>
                <a:gd name="T28" fmla="*/ 109 w 542"/>
                <a:gd name="T29" fmla="*/ 329 h 418"/>
                <a:gd name="T30" fmla="*/ 120 w 542"/>
                <a:gd name="T31" fmla="*/ 370 h 418"/>
                <a:gd name="T32" fmla="*/ 116 w 542"/>
                <a:gd name="T33" fmla="*/ 410 h 418"/>
                <a:gd name="T34" fmla="*/ 114 w 542"/>
                <a:gd name="T35" fmla="*/ 410 h 418"/>
                <a:gd name="T36" fmla="*/ 104 w 542"/>
                <a:gd name="T37" fmla="*/ 414 h 418"/>
                <a:gd name="T38" fmla="*/ 94 w 542"/>
                <a:gd name="T39" fmla="*/ 418 h 418"/>
                <a:gd name="T40" fmla="*/ 74 w 542"/>
                <a:gd name="T41" fmla="*/ 418 h 418"/>
                <a:gd name="T42" fmla="*/ 78 w 542"/>
                <a:gd name="T43" fmla="*/ 370 h 418"/>
                <a:gd name="T44" fmla="*/ 57 w 542"/>
                <a:gd name="T45" fmla="*/ 344 h 418"/>
                <a:gd name="T46" fmla="*/ 47 w 542"/>
                <a:gd name="T47" fmla="*/ 308 h 418"/>
                <a:gd name="T48" fmla="*/ 15 w 542"/>
                <a:gd name="T49" fmla="*/ 276 h 418"/>
                <a:gd name="T50" fmla="*/ 14 w 542"/>
                <a:gd name="T51" fmla="*/ 262 h 418"/>
                <a:gd name="T52" fmla="*/ 10 w 542"/>
                <a:gd name="T53" fmla="*/ 219 h 418"/>
                <a:gd name="T54" fmla="*/ 6 w 542"/>
                <a:gd name="T55" fmla="*/ 213 h 418"/>
                <a:gd name="T56" fmla="*/ 0 w 542"/>
                <a:gd name="T57" fmla="*/ 203 h 418"/>
                <a:gd name="T58" fmla="*/ 11 w 542"/>
                <a:gd name="T59" fmla="*/ 127 h 418"/>
                <a:gd name="T60" fmla="*/ 17 w 542"/>
                <a:gd name="T61" fmla="*/ 128 h 418"/>
                <a:gd name="T62" fmla="*/ 20 w 542"/>
                <a:gd name="T63" fmla="*/ 128 h 418"/>
                <a:gd name="T64" fmla="*/ 28 w 542"/>
                <a:gd name="T65" fmla="*/ 128 h 418"/>
                <a:gd name="T66" fmla="*/ 33 w 542"/>
                <a:gd name="T67" fmla="*/ 129 h 418"/>
                <a:gd name="T68" fmla="*/ 34 w 542"/>
                <a:gd name="T69" fmla="*/ 129 h 418"/>
                <a:gd name="T70" fmla="*/ 42 w 542"/>
                <a:gd name="T71" fmla="*/ 129 h 418"/>
                <a:gd name="T72" fmla="*/ 87 w 542"/>
                <a:gd name="T73" fmla="*/ 130 h 418"/>
                <a:gd name="T74" fmla="*/ 91 w 542"/>
                <a:gd name="T75" fmla="*/ 130 h 418"/>
                <a:gd name="T76" fmla="*/ 125 w 542"/>
                <a:gd name="T77" fmla="*/ 130 h 418"/>
                <a:gd name="T78" fmla="*/ 156 w 542"/>
                <a:gd name="T79" fmla="*/ 141 h 418"/>
                <a:gd name="T80" fmla="*/ 177 w 542"/>
                <a:gd name="T81" fmla="*/ 109 h 418"/>
                <a:gd name="T82" fmla="*/ 215 w 542"/>
                <a:gd name="T83" fmla="*/ 0 h 418"/>
                <a:gd name="T84" fmla="*/ 245 w 542"/>
                <a:gd name="T85" fmla="*/ 0 h 418"/>
                <a:gd name="T86" fmla="*/ 286 w 542"/>
                <a:gd name="T87" fmla="*/ 36 h 418"/>
                <a:gd name="T88" fmla="*/ 391 w 542"/>
                <a:gd name="T89" fmla="*/ 36 h 418"/>
                <a:gd name="T90" fmla="*/ 412 w 542"/>
                <a:gd name="T91" fmla="*/ 16 h 418"/>
                <a:gd name="T92" fmla="*/ 438 w 542"/>
                <a:gd name="T93" fmla="*/ 26 h 418"/>
                <a:gd name="T94" fmla="*/ 518 w 542"/>
                <a:gd name="T95" fmla="*/ 7 h 418"/>
                <a:gd name="T96" fmla="*/ 506 w 542"/>
                <a:gd name="T97" fmla="*/ 83 h 418"/>
                <a:gd name="T98" fmla="*/ 542 w 542"/>
                <a:gd name="T99" fmla="*/ 1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418">
                  <a:moveTo>
                    <a:pt x="542" y="120"/>
                  </a:moveTo>
                  <a:cubicBezTo>
                    <a:pt x="470" y="227"/>
                    <a:pt x="470" y="227"/>
                    <a:pt x="470" y="227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33" y="271"/>
                    <a:pt x="333" y="271"/>
                    <a:pt x="333" y="271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08" y="229"/>
                    <a:pt x="208" y="229"/>
                    <a:pt x="208" y="229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177" y="271"/>
                    <a:pt x="177" y="271"/>
                    <a:pt x="177" y="271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46" y="334"/>
                    <a:pt x="146" y="334"/>
                    <a:pt x="146" y="334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09" y="329"/>
                    <a:pt x="109" y="329"/>
                    <a:pt x="109" y="329"/>
                  </a:cubicBezTo>
                  <a:cubicBezTo>
                    <a:pt x="120" y="370"/>
                    <a:pt x="120" y="370"/>
                    <a:pt x="120" y="370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04" y="414"/>
                    <a:pt x="104" y="414"/>
                    <a:pt x="104" y="414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74" y="418"/>
                    <a:pt x="74" y="418"/>
                    <a:pt x="74" y="418"/>
                  </a:cubicBezTo>
                  <a:cubicBezTo>
                    <a:pt x="78" y="370"/>
                    <a:pt x="78" y="370"/>
                    <a:pt x="78" y="37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4" y="262"/>
                    <a:pt x="14" y="262"/>
                    <a:pt x="14" y="262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3" y="127"/>
                    <a:pt x="15" y="127"/>
                    <a:pt x="17" y="128"/>
                  </a:cubicBezTo>
                  <a:cubicBezTo>
                    <a:pt x="18" y="128"/>
                    <a:pt x="19" y="128"/>
                    <a:pt x="20" y="128"/>
                  </a:cubicBezTo>
                  <a:cubicBezTo>
                    <a:pt x="23" y="128"/>
                    <a:pt x="25" y="128"/>
                    <a:pt x="28" y="128"/>
                  </a:cubicBezTo>
                  <a:cubicBezTo>
                    <a:pt x="30" y="128"/>
                    <a:pt x="31" y="128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7" y="129"/>
                    <a:pt x="39" y="129"/>
                    <a:pt x="42" y="129"/>
                  </a:cubicBezTo>
                  <a:cubicBezTo>
                    <a:pt x="56" y="130"/>
                    <a:pt x="72" y="130"/>
                    <a:pt x="87" y="130"/>
                  </a:cubicBezTo>
                  <a:cubicBezTo>
                    <a:pt x="88" y="130"/>
                    <a:pt x="90" y="130"/>
                    <a:pt x="91" y="130"/>
                  </a:cubicBezTo>
                  <a:cubicBezTo>
                    <a:pt x="109" y="130"/>
                    <a:pt x="123" y="130"/>
                    <a:pt x="125" y="130"/>
                  </a:cubicBezTo>
                  <a:cubicBezTo>
                    <a:pt x="130" y="130"/>
                    <a:pt x="156" y="141"/>
                    <a:pt x="156" y="141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391" y="36"/>
                    <a:pt x="391" y="36"/>
                    <a:pt x="391" y="36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2" y="16"/>
                    <a:pt x="432" y="26"/>
                    <a:pt x="438" y="26"/>
                  </a:cubicBezTo>
                  <a:cubicBezTo>
                    <a:pt x="442" y="26"/>
                    <a:pt x="504" y="11"/>
                    <a:pt x="518" y="7"/>
                  </a:cubicBezTo>
                  <a:cubicBezTo>
                    <a:pt x="506" y="83"/>
                    <a:pt x="506" y="83"/>
                    <a:pt x="506" y="83"/>
                  </a:cubicBezTo>
                  <a:lnTo>
                    <a:pt x="542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" name="อำนาจเจริญ">
              <a:extLst>
                <a:ext uri="{FF2B5EF4-FFF2-40B4-BE49-F238E27FC236}">
                  <a16:creationId xmlns:a16="http://schemas.microsoft.com/office/drawing/2014/main" id="{1B4EACA1-1D5F-4411-81C4-02A0BA537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530" y="2580833"/>
              <a:ext cx="228607" cy="274328"/>
            </a:xfrm>
            <a:custGeom>
              <a:avLst/>
              <a:gdLst>
                <a:gd name="T0" fmla="*/ 517 w 555"/>
                <a:gd name="T1" fmla="*/ 223 h 672"/>
                <a:gd name="T2" fmla="*/ 537 w 555"/>
                <a:gd name="T3" fmla="*/ 275 h 672"/>
                <a:gd name="T4" fmla="*/ 475 w 555"/>
                <a:gd name="T5" fmla="*/ 379 h 672"/>
                <a:gd name="T6" fmla="*/ 475 w 555"/>
                <a:gd name="T7" fmla="*/ 447 h 672"/>
                <a:gd name="T8" fmla="*/ 433 w 555"/>
                <a:gd name="T9" fmla="*/ 468 h 672"/>
                <a:gd name="T10" fmla="*/ 430 w 555"/>
                <a:gd name="T11" fmla="*/ 486 h 672"/>
                <a:gd name="T12" fmla="*/ 430 w 555"/>
                <a:gd name="T13" fmla="*/ 486 h 672"/>
                <a:gd name="T14" fmla="*/ 417 w 555"/>
                <a:gd name="T15" fmla="*/ 562 h 672"/>
                <a:gd name="T16" fmla="*/ 446 w 555"/>
                <a:gd name="T17" fmla="*/ 581 h 672"/>
                <a:gd name="T18" fmla="*/ 449 w 555"/>
                <a:gd name="T19" fmla="*/ 599 h 672"/>
                <a:gd name="T20" fmla="*/ 449 w 555"/>
                <a:gd name="T21" fmla="*/ 619 h 672"/>
                <a:gd name="T22" fmla="*/ 402 w 555"/>
                <a:gd name="T23" fmla="*/ 651 h 672"/>
                <a:gd name="T24" fmla="*/ 329 w 555"/>
                <a:gd name="T25" fmla="*/ 619 h 672"/>
                <a:gd name="T26" fmla="*/ 303 w 555"/>
                <a:gd name="T27" fmla="*/ 583 h 672"/>
                <a:gd name="T28" fmla="*/ 209 w 555"/>
                <a:gd name="T29" fmla="*/ 562 h 672"/>
                <a:gd name="T30" fmla="*/ 146 w 555"/>
                <a:gd name="T31" fmla="*/ 614 h 672"/>
                <a:gd name="T32" fmla="*/ 136 w 555"/>
                <a:gd name="T33" fmla="*/ 672 h 672"/>
                <a:gd name="T34" fmla="*/ 103 w 555"/>
                <a:gd name="T35" fmla="*/ 658 h 672"/>
                <a:gd name="T36" fmla="*/ 47 w 555"/>
                <a:gd name="T37" fmla="*/ 635 h 672"/>
                <a:gd name="T38" fmla="*/ 0 w 555"/>
                <a:gd name="T39" fmla="*/ 489 h 672"/>
                <a:gd name="T40" fmla="*/ 26 w 555"/>
                <a:gd name="T41" fmla="*/ 353 h 672"/>
                <a:gd name="T42" fmla="*/ 94 w 555"/>
                <a:gd name="T43" fmla="*/ 280 h 672"/>
                <a:gd name="T44" fmla="*/ 99 w 555"/>
                <a:gd name="T45" fmla="*/ 197 h 672"/>
                <a:gd name="T46" fmla="*/ 204 w 555"/>
                <a:gd name="T47" fmla="*/ 134 h 672"/>
                <a:gd name="T48" fmla="*/ 334 w 555"/>
                <a:gd name="T49" fmla="*/ 171 h 672"/>
                <a:gd name="T50" fmla="*/ 350 w 555"/>
                <a:gd name="T51" fmla="*/ 155 h 672"/>
                <a:gd name="T52" fmla="*/ 339 w 555"/>
                <a:gd name="T53" fmla="*/ 88 h 672"/>
                <a:gd name="T54" fmla="*/ 350 w 555"/>
                <a:gd name="T55" fmla="*/ 87 h 672"/>
                <a:gd name="T56" fmla="*/ 350 w 555"/>
                <a:gd name="T57" fmla="*/ 87 h 672"/>
                <a:gd name="T58" fmla="*/ 357 w 555"/>
                <a:gd name="T59" fmla="*/ 80 h 672"/>
                <a:gd name="T60" fmla="*/ 359 w 555"/>
                <a:gd name="T61" fmla="*/ 79 h 672"/>
                <a:gd name="T62" fmla="*/ 391 w 555"/>
                <a:gd name="T63" fmla="*/ 56 h 672"/>
                <a:gd name="T64" fmla="*/ 407 w 555"/>
                <a:gd name="T65" fmla="*/ 46 h 672"/>
                <a:gd name="T66" fmla="*/ 438 w 555"/>
                <a:gd name="T67" fmla="*/ 20 h 672"/>
                <a:gd name="T68" fmla="*/ 464 w 555"/>
                <a:gd name="T69" fmla="*/ 20 h 672"/>
                <a:gd name="T70" fmla="*/ 488 w 555"/>
                <a:gd name="T71" fmla="*/ 0 h 672"/>
                <a:gd name="T72" fmla="*/ 527 w 555"/>
                <a:gd name="T73" fmla="*/ 33 h 672"/>
                <a:gd name="T74" fmla="*/ 527 w 555"/>
                <a:gd name="T75" fmla="*/ 93 h 672"/>
                <a:gd name="T76" fmla="*/ 547 w 555"/>
                <a:gd name="T77" fmla="*/ 156 h 672"/>
                <a:gd name="T78" fmla="*/ 549 w 555"/>
                <a:gd name="T79" fmla="*/ 161 h 672"/>
                <a:gd name="T80" fmla="*/ 550 w 555"/>
                <a:gd name="T81" fmla="*/ 162 h 672"/>
                <a:gd name="T82" fmla="*/ 551 w 555"/>
                <a:gd name="T83" fmla="*/ 164 h 672"/>
                <a:gd name="T84" fmla="*/ 551 w 555"/>
                <a:gd name="T85" fmla="*/ 165 h 672"/>
                <a:gd name="T86" fmla="*/ 555 w 555"/>
                <a:gd name="T87" fmla="*/ 166 h 672"/>
                <a:gd name="T88" fmla="*/ 517 w 555"/>
                <a:gd name="T89" fmla="*/ 2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5" h="672">
                  <a:moveTo>
                    <a:pt x="517" y="223"/>
                  </a:moveTo>
                  <a:cubicBezTo>
                    <a:pt x="537" y="275"/>
                    <a:pt x="537" y="275"/>
                    <a:pt x="537" y="275"/>
                  </a:cubicBezTo>
                  <a:cubicBezTo>
                    <a:pt x="475" y="379"/>
                    <a:pt x="475" y="379"/>
                    <a:pt x="475" y="379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17" y="562"/>
                    <a:pt x="417" y="562"/>
                    <a:pt x="417" y="562"/>
                  </a:cubicBezTo>
                  <a:cubicBezTo>
                    <a:pt x="446" y="581"/>
                    <a:pt x="446" y="581"/>
                    <a:pt x="446" y="581"/>
                  </a:cubicBezTo>
                  <a:cubicBezTo>
                    <a:pt x="449" y="599"/>
                    <a:pt x="449" y="599"/>
                    <a:pt x="449" y="599"/>
                  </a:cubicBezTo>
                  <a:cubicBezTo>
                    <a:pt x="449" y="619"/>
                    <a:pt x="449" y="619"/>
                    <a:pt x="449" y="619"/>
                  </a:cubicBezTo>
                  <a:cubicBezTo>
                    <a:pt x="402" y="651"/>
                    <a:pt x="402" y="651"/>
                    <a:pt x="402" y="651"/>
                  </a:cubicBezTo>
                  <a:cubicBezTo>
                    <a:pt x="329" y="619"/>
                    <a:pt x="329" y="619"/>
                    <a:pt x="329" y="619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209" y="562"/>
                    <a:pt x="209" y="562"/>
                    <a:pt x="209" y="562"/>
                  </a:cubicBezTo>
                  <a:cubicBezTo>
                    <a:pt x="146" y="614"/>
                    <a:pt x="146" y="614"/>
                    <a:pt x="146" y="614"/>
                  </a:cubicBezTo>
                  <a:cubicBezTo>
                    <a:pt x="136" y="672"/>
                    <a:pt x="136" y="672"/>
                    <a:pt x="136" y="672"/>
                  </a:cubicBezTo>
                  <a:cubicBezTo>
                    <a:pt x="103" y="658"/>
                    <a:pt x="103" y="658"/>
                    <a:pt x="103" y="658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334" y="171"/>
                    <a:pt x="334" y="171"/>
                    <a:pt x="334" y="171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45" y="89"/>
                    <a:pt x="350" y="89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5"/>
                    <a:pt x="353" y="83"/>
                    <a:pt x="357" y="80"/>
                  </a:cubicBezTo>
                  <a:cubicBezTo>
                    <a:pt x="358" y="79"/>
                    <a:pt x="358" y="79"/>
                    <a:pt x="359" y="79"/>
                  </a:cubicBezTo>
                  <a:cubicBezTo>
                    <a:pt x="367" y="72"/>
                    <a:pt x="381" y="63"/>
                    <a:pt x="391" y="56"/>
                  </a:cubicBezTo>
                  <a:cubicBezTo>
                    <a:pt x="400" y="50"/>
                    <a:pt x="407" y="46"/>
                    <a:pt x="407" y="46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64" y="20"/>
                    <a:pt x="464" y="20"/>
                    <a:pt x="464" y="2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35" y="81"/>
                    <a:pt x="527" y="93"/>
                  </a:cubicBezTo>
                  <a:cubicBezTo>
                    <a:pt x="521" y="102"/>
                    <a:pt x="538" y="139"/>
                    <a:pt x="547" y="156"/>
                  </a:cubicBezTo>
                  <a:cubicBezTo>
                    <a:pt x="547" y="158"/>
                    <a:pt x="548" y="159"/>
                    <a:pt x="549" y="161"/>
                  </a:cubicBezTo>
                  <a:cubicBezTo>
                    <a:pt x="549" y="161"/>
                    <a:pt x="549" y="162"/>
                    <a:pt x="550" y="162"/>
                  </a:cubicBezTo>
                  <a:cubicBezTo>
                    <a:pt x="550" y="163"/>
                    <a:pt x="550" y="164"/>
                    <a:pt x="551" y="164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55" y="166"/>
                    <a:pt x="555" y="166"/>
                    <a:pt x="555" y="166"/>
                  </a:cubicBezTo>
                  <a:lnTo>
                    <a:pt x="517" y="2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" name="อุบลราชธานี">
              <a:extLst>
                <a:ext uri="{FF2B5EF4-FFF2-40B4-BE49-F238E27FC236}">
                  <a16:creationId xmlns:a16="http://schemas.microsoft.com/office/drawing/2014/main" id="{1B4A1A08-89D3-4924-A0A1-02276B7A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069" y="2648501"/>
              <a:ext cx="453556" cy="702280"/>
            </a:xfrm>
            <a:custGeom>
              <a:avLst/>
              <a:gdLst>
                <a:gd name="T0" fmla="*/ 1069 w 1109"/>
                <a:gd name="T1" fmla="*/ 535 h 1720"/>
                <a:gd name="T2" fmla="*/ 1041 w 1109"/>
                <a:gd name="T3" fmla="*/ 647 h 1720"/>
                <a:gd name="T4" fmla="*/ 961 w 1109"/>
                <a:gd name="T5" fmla="*/ 683 h 1720"/>
                <a:gd name="T6" fmla="*/ 1065 w 1109"/>
                <a:gd name="T7" fmla="*/ 707 h 1720"/>
                <a:gd name="T8" fmla="*/ 1005 w 1109"/>
                <a:gd name="T9" fmla="*/ 787 h 1720"/>
                <a:gd name="T10" fmla="*/ 985 w 1109"/>
                <a:gd name="T11" fmla="*/ 871 h 1720"/>
                <a:gd name="T12" fmla="*/ 1001 w 1109"/>
                <a:gd name="T13" fmla="*/ 923 h 1720"/>
                <a:gd name="T14" fmla="*/ 1041 w 1109"/>
                <a:gd name="T15" fmla="*/ 943 h 1720"/>
                <a:gd name="T16" fmla="*/ 1097 w 1109"/>
                <a:gd name="T17" fmla="*/ 1027 h 1720"/>
                <a:gd name="T18" fmla="*/ 1037 w 1109"/>
                <a:gd name="T19" fmla="*/ 1047 h 1720"/>
                <a:gd name="T20" fmla="*/ 1061 w 1109"/>
                <a:gd name="T21" fmla="*/ 1111 h 1720"/>
                <a:gd name="T22" fmla="*/ 1037 w 1109"/>
                <a:gd name="T23" fmla="*/ 1159 h 1720"/>
                <a:gd name="T24" fmla="*/ 1005 w 1109"/>
                <a:gd name="T25" fmla="*/ 1336 h 1720"/>
                <a:gd name="T26" fmla="*/ 1025 w 1109"/>
                <a:gd name="T27" fmla="*/ 1416 h 1720"/>
                <a:gd name="T28" fmla="*/ 929 w 1109"/>
                <a:gd name="T29" fmla="*/ 1536 h 1720"/>
                <a:gd name="T30" fmla="*/ 889 w 1109"/>
                <a:gd name="T31" fmla="*/ 1560 h 1720"/>
                <a:gd name="T32" fmla="*/ 809 w 1109"/>
                <a:gd name="T33" fmla="*/ 1592 h 1720"/>
                <a:gd name="T34" fmla="*/ 753 w 1109"/>
                <a:gd name="T35" fmla="*/ 1616 h 1720"/>
                <a:gd name="T36" fmla="*/ 665 w 1109"/>
                <a:gd name="T37" fmla="*/ 1720 h 1720"/>
                <a:gd name="T38" fmla="*/ 554 w 1109"/>
                <a:gd name="T39" fmla="*/ 1659 h 1720"/>
                <a:gd name="T40" fmla="*/ 549 w 1109"/>
                <a:gd name="T41" fmla="*/ 1588 h 1720"/>
                <a:gd name="T42" fmla="*/ 485 w 1109"/>
                <a:gd name="T43" fmla="*/ 1572 h 1720"/>
                <a:gd name="T44" fmla="*/ 407 w 1109"/>
                <a:gd name="T45" fmla="*/ 1528 h 1720"/>
                <a:gd name="T46" fmla="*/ 418 w 1109"/>
                <a:gd name="T47" fmla="*/ 1444 h 1720"/>
                <a:gd name="T48" fmla="*/ 418 w 1109"/>
                <a:gd name="T49" fmla="*/ 1319 h 1720"/>
                <a:gd name="T50" fmla="*/ 376 w 1109"/>
                <a:gd name="T51" fmla="*/ 1199 h 1720"/>
                <a:gd name="T52" fmla="*/ 339 w 1109"/>
                <a:gd name="T53" fmla="*/ 1074 h 1720"/>
                <a:gd name="T54" fmla="*/ 256 w 1109"/>
                <a:gd name="T55" fmla="*/ 975 h 1720"/>
                <a:gd name="T56" fmla="*/ 256 w 1109"/>
                <a:gd name="T57" fmla="*/ 902 h 1720"/>
                <a:gd name="T58" fmla="*/ 287 w 1109"/>
                <a:gd name="T59" fmla="*/ 819 h 1720"/>
                <a:gd name="T60" fmla="*/ 235 w 1109"/>
                <a:gd name="T61" fmla="*/ 782 h 1720"/>
                <a:gd name="T62" fmla="*/ 89 w 1109"/>
                <a:gd name="T63" fmla="*/ 772 h 1720"/>
                <a:gd name="T64" fmla="*/ 27 w 1109"/>
                <a:gd name="T65" fmla="*/ 737 h 1720"/>
                <a:gd name="T66" fmla="*/ 47 w 1109"/>
                <a:gd name="T67" fmla="*/ 688 h 1720"/>
                <a:gd name="T68" fmla="*/ 6 w 1109"/>
                <a:gd name="T69" fmla="*/ 626 h 1720"/>
                <a:gd name="T70" fmla="*/ 16 w 1109"/>
                <a:gd name="T71" fmla="*/ 521 h 1720"/>
                <a:gd name="T72" fmla="*/ 145 w 1109"/>
                <a:gd name="T73" fmla="*/ 492 h 1720"/>
                <a:gd name="T74" fmla="*/ 188 w 1109"/>
                <a:gd name="T75" fmla="*/ 448 h 1720"/>
                <a:gd name="T76" fmla="*/ 345 w 1109"/>
                <a:gd name="T77" fmla="*/ 417 h 1720"/>
                <a:gd name="T78" fmla="*/ 444 w 1109"/>
                <a:gd name="T79" fmla="*/ 485 h 1720"/>
                <a:gd name="T80" fmla="*/ 491 w 1109"/>
                <a:gd name="T81" fmla="*/ 417 h 1720"/>
                <a:gd name="T82" fmla="*/ 459 w 1109"/>
                <a:gd name="T83" fmla="*/ 396 h 1720"/>
                <a:gd name="T84" fmla="*/ 472 w 1109"/>
                <a:gd name="T85" fmla="*/ 320 h 1720"/>
                <a:gd name="T86" fmla="*/ 517 w 1109"/>
                <a:gd name="T87" fmla="*/ 281 h 1720"/>
                <a:gd name="T88" fmla="*/ 579 w 1109"/>
                <a:gd name="T89" fmla="*/ 109 h 1720"/>
                <a:gd name="T90" fmla="*/ 597 w 1109"/>
                <a:gd name="T91" fmla="*/ 0 h 1720"/>
                <a:gd name="T92" fmla="*/ 925 w 1109"/>
                <a:gd name="T93" fmla="*/ 103 h 1720"/>
                <a:gd name="T94" fmla="*/ 849 w 1109"/>
                <a:gd name="T95" fmla="*/ 167 h 1720"/>
                <a:gd name="T96" fmla="*/ 921 w 1109"/>
                <a:gd name="T97" fmla="*/ 283 h 1720"/>
                <a:gd name="T98" fmla="*/ 961 w 1109"/>
                <a:gd name="T99" fmla="*/ 323 h 1720"/>
                <a:gd name="T100" fmla="*/ 1081 w 1109"/>
                <a:gd name="T101" fmla="*/ 343 h 1720"/>
                <a:gd name="T102" fmla="*/ 1097 w 1109"/>
                <a:gd name="T103" fmla="*/ 503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720">
                  <a:moveTo>
                    <a:pt x="1097" y="503"/>
                  </a:moveTo>
                  <a:cubicBezTo>
                    <a:pt x="1069" y="535"/>
                    <a:pt x="1069" y="535"/>
                    <a:pt x="1069" y="535"/>
                  </a:cubicBezTo>
                  <a:cubicBezTo>
                    <a:pt x="1069" y="535"/>
                    <a:pt x="1081" y="587"/>
                    <a:pt x="1077" y="599"/>
                  </a:cubicBezTo>
                  <a:cubicBezTo>
                    <a:pt x="1073" y="611"/>
                    <a:pt x="1041" y="647"/>
                    <a:pt x="1041" y="647"/>
                  </a:cubicBezTo>
                  <a:cubicBezTo>
                    <a:pt x="989" y="651"/>
                    <a:pt x="989" y="651"/>
                    <a:pt x="989" y="651"/>
                  </a:cubicBezTo>
                  <a:cubicBezTo>
                    <a:pt x="961" y="683"/>
                    <a:pt x="961" y="683"/>
                    <a:pt x="961" y="683"/>
                  </a:cubicBezTo>
                  <a:cubicBezTo>
                    <a:pt x="993" y="715"/>
                    <a:pt x="993" y="715"/>
                    <a:pt x="993" y="715"/>
                  </a:cubicBezTo>
                  <a:cubicBezTo>
                    <a:pt x="1065" y="707"/>
                    <a:pt x="1065" y="707"/>
                    <a:pt x="1065" y="707"/>
                  </a:cubicBezTo>
                  <a:cubicBezTo>
                    <a:pt x="1069" y="759"/>
                    <a:pt x="1069" y="759"/>
                    <a:pt x="1069" y="759"/>
                  </a:cubicBezTo>
                  <a:cubicBezTo>
                    <a:pt x="1005" y="787"/>
                    <a:pt x="1005" y="787"/>
                    <a:pt x="1005" y="787"/>
                  </a:cubicBezTo>
                  <a:cubicBezTo>
                    <a:pt x="1005" y="787"/>
                    <a:pt x="961" y="839"/>
                    <a:pt x="965" y="847"/>
                  </a:cubicBezTo>
                  <a:cubicBezTo>
                    <a:pt x="969" y="855"/>
                    <a:pt x="985" y="871"/>
                    <a:pt x="985" y="871"/>
                  </a:cubicBezTo>
                  <a:cubicBezTo>
                    <a:pt x="961" y="891"/>
                    <a:pt x="961" y="891"/>
                    <a:pt x="961" y="891"/>
                  </a:cubicBezTo>
                  <a:cubicBezTo>
                    <a:pt x="1001" y="923"/>
                    <a:pt x="1001" y="923"/>
                    <a:pt x="1001" y="923"/>
                  </a:cubicBezTo>
                  <a:cubicBezTo>
                    <a:pt x="1005" y="943"/>
                    <a:pt x="1005" y="943"/>
                    <a:pt x="1005" y="943"/>
                  </a:cubicBezTo>
                  <a:cubicBezTo>
                    <a:pt x="1041" y="943"/>
                    <a:pt x="1041" y="943"/>
                    <a:pt x="1041" y="943"/>
                  </a:cubicBezTo>
                  <a:cubicBezTo>
                    <a:pt x="1037" y="983"/>
                    <a:pt x="1037" y="983"/>
                    <a:pt x="1037" y="983"/>
                  </a:cubicBezTo>
                  <a:cubicBezTo>
                    <a:pt x="1097" y="1027"/>
                    <a:pt x="1097" y="1027"/>
                    <a:pt x="1097" y="1027"/>
                  </a:cubicBezTo>
                  <a:cubicBezTo>
                    <a:pt x="1061" y="1059"/>
                    <a:pt x="1061" y="1059"/>
                    <a:pt x="1061" y="1059"/>
                  </a:cubicBezTo>
                  <a:cubicBezTo>
                    <a:pt x="1037" y="1047"/>
                    <a:pt x="1037" y="1047"/>
                    <a:pt x="1037" y="1047"/>
                  </a:cubicBezTo>
                  <a:cubicBezTo>
                    <a:pt x="1033" y="1075"/>
                    <a:pt x="1033" y="1075"/>
                    <a:pt x="1033" y="1075"/>
                  </a:cubicBezTo>
                  <a:cubicBezTo>
                    <a:pt x="1061" y="1111"/>
                    <a:pt x="1061" y="1111"/>
                    <a:pt x="1061" y="1111"/>
                  </a:cubicBezTo>
                  <a:cubicBezTo>
                    <a:pt x="1037" y="1123"/>
                    <a:pt x="1037" y="1123"/>
                    <a:pt x="1037" y="1123"/>
                  </a:cubicBezTo>
                  <a:cubicBezTo>
                    <a:pt x="1037" y="1159"/>
                    <a:pt x="1037" y="1159"/>
                    <a:pt x="1037" y="1159"/>
                  </a:cubicBezTo>
                  <a:cubicBezTo>
                    <a:pt x="993" y="1171"/>
                    <a:pt x="993" y="1171"/>
                    <a:pt x="993" y="1171"/>
                  </a:cubicBezTo>
                  <a:cubicBezTo>
                    <a:pt x="993" y="1171"/>
                    <a:pt x="997" y="1327"/>
                    <a:pt x="1005" y="1336"/>
                  </a:cubicBezTo>
                  <a:cubicBezTo>
                    <a:pt x="1013" y="1344"/>
                    <a:pt x="1029" y="1352"/>
                    <a:pt x="1029" y="1352"/>
                  </a:cubicBezTo>
                  <a:cubicBezTo>
                    <a:pt x="1025" y="1416"/>
                    <a:pt x="1025" y="1416"/>
                    <a:pt x="1025" y="1416"/>
                  </a:cubicBezTo>
                  <a:cubicBezTo>
                    <a:pt x="961" y="1472"/>
                    <a:pt x="961" y="1472"/>
                    <a:pt x="961" y="1472"/>
                  </a:cubicBezTo>
                  <a:cubicBezTo>
                    <a:pt x="929" y="1536"/>
                    <a:pt x="929" y="1536"/>
                    <a:pt x="929" y="1536"/>
                  </a:cubicBezTo>
                  <a:cubicBezTo>
                    <a:pt x="901" y="1524"/>
                    <a:pt x="901" y="1524"/>
                    <a:pt x="901" y="1524"/>
                  </a:cubicBezTo>
                  <a:cubicBezTo>
                    <a:pt x="889" y="1560"/>
                    <a:pt x="889" y="1560"/>
                    <a:pt x="889" y="1560"/>
                  </a:cubicBezTo>
                  <a:cubicBezTo>
                    <a:pt x="833" y="1560"/>
                    <a:pt x="833" y="1560"/>
                    <a:pt x="833" y="1560"/>
                  </a:cubicBezTo>
                  <a:cubicBezTo>
                    <a:pt x="809" y="1592"/>
                    <a:pt x="809" y="1592"/>
                    <a:pt x="809" y="1592"/>
                  </a:cubicBezTo>
                  <a:cubicBezTo>
                    <a:pt x="773" y="1584"/>
                    <a:pt x="773" y="1584"/>
                    <a:pt x="773" y="1584"/>
                  </a:cubicBezTo>
                  <a:cubicBezTo>
                    <a:pt x="753" y="1616"/>
                    <a:pt x="753" y="1616"/>
                    <a:pt x="753" y="1616"/>
                  </a:cubicBezTo>
                  <a:cubicBezTo>
                    <a:pt x="701" y="1604"/>
                    <a:pt x="701" y="1604"/>
                    <a:pt x="701" y="1604"/>
                  </a:cubicBezTo>
                  <a:cubicBezTo>
                    <a:pt x="665" y="1720"/>
                    <a:pt x="665" y="1720"/>
                    <a:pt x="665" y="1720"/>
                  </a:cubicBezTo>
                  <a:cubicBezTo>
                    <a:pt x="589" y="1720"/>
                    <a:pt x="589" y="1720"/>
                    <a:pt x="589" y="1720"/>
                  </a:cubicBezTo>
                  <a:cubicBezTo>
                    <a:pt x="554" y="1659"/>
                    <a:pt x="554" y="1659"/>
                    <a:pt x="554" y="1659"/>
                  </a:cubicBezTo>
                  <a:cubicBezTo>
                    <a:pt x="533" y="1624"/>
                    <a:pt x="533" y="1624"/>
                    <a:pt x="533" y="1624"/>
                  </a:cubicBezTo>
                  <a:cubicBezTo>
                    <a:pt x="549" y="1588"/>
                    <a:pt x="549" y="1588"/>
                    <a:pt x="549" y="1588"/>
                  </a:cubicBezTo>
                  <a:cubicBezTo>
                    <a:pt x="525" y="1560"/>
                    <a:pt x="525" y="1560"/>
                    <a:pt x="525" y="1560"/>
                  </a:cubicBezTo>
                  <a:cubicBezTo>
                    <a:pt x="485" y="1572"/>
                    <a:pt x="485" y="1572"/>
                    <a:pt x="485" y="1572"/>
                  </a:cubicBezTo>
                  <a:cubicBezTo>
                    <a:pt x="421" y="1528"/>
                    <a:pt x="421" y="1528"/>
                    <a:pt x="421" y="1528"/>
                  </a:cubicBezTo>
                  <a:cubicBezTo>
                    <a:pt x="407" y="1528"/>
                    <a:pt x="407" y="1528"/>
                    <a:pt x="407" y="1528"/>
                  </a:cubicBezTo>
                  <a:cubicBezTo>
                    <a:pt x="402" y="1502"/>
                    <a:pt x="402" y="1502"/>
                    <a:pt x="402" y="1502"/>
                  </a:cubicBezTo>
                  <a:cubicBezTo>
                    <a:pt x="418" y="1444"/>
                    <a:pt x="418" y="1444"/>
                    <a:pt x="418" y="1444"/>
                  </a:cubicBezTo>
                  <a:cubicBezTo>
                    <a:pt x="386" y="1403"/>
                    <a:pt x="386" y="1403"/>
                    <a:pt x="386" y="1403"/>
                  </a:cubicBezTo>
                  <a:cubicBezTo>
                    <a:pt x="418" y="1319"/>
                    <a:pt x="418" y="1319"/>
                    <a:pt x="418" y="1319"/>
                  </a:cubicBezTo>
                  <a:cubicBezTo>
                    <a:pt x="418" y="1267"/>
                    <a:pt x="418" y="1267"/>
                    <a:pt x="418" y="1267"/>
                  </a:cubicBezTo>
                  <a:cubicBezTo>
                    <a:pt x="418" y="1262"/>
                    <a:pt x="376" y="1199"/>
                    <a:pt x="376" y="1199"/>
                  </a:cubicBezTo>
                  <a:cubicBezTo>
                    <a:pt x="392" y="1126"/>
                    <a:pt x="392" y="1126"/>
                    <a:pt x="392" y="1126"/>
                  </a:cubicBezTo>
                  <a:cubicBezTo>
                    <a:pt x="339" y="1074"/>
                    <a:pt x="339" y="1074"/>
                    <a:pt x="339" y="1074"/>
                  </a:cubicBezTo>
                  <a:cubicBezTo>
                    <a:pt x="277" y="1053"/>
                    <a:pt x="277" y="1053"/>
                    <a:pt x="277" y="1053"/>
                  </a:cubicBezTo>
                  <a:cubicBezTo>
                    <a:pt x="256" y="975"/>
                    <a:pt x="256" y="975"/>
                    <a:pt x="256" y="975"/>
                  </a:cubicBezTo>
                  <a:cubicBezTo>
                    <a:pt x="256" y="975"/>
                    <a:pt x="272" y="949"/>
                    <a:pt x="272" y="944"/>
                  </a:cubicBezTo>
                  <a:cubicBezTo>
                    <a:pt x="272" y="938"/>
                    <a:pt x="256" y="902"/>
                    <a:pt x="256" y="902"/>
                  </a:cubicBezTo>
                  <a:cubicBezTo>
                    <a:pt x="298" y="871"/>
                    <a:pt x="298" y="871"/>
                    <a:pt x="298" y="871"/>
                  </a:cubicBezTo>
                  <a:cubicBezTo>
                    <a:pt x="287" y="819"/>
                    <a:pt x="287" y="819"/>
                    <a:pt x="287" y="819"/>
                  </a:cubicBezTo>
                  <a:cubicBezTo>
                    <a:pt x="285" y="817"/>
                    <a:pt x="285" y="817"/>
                    <a:pt x="285" y="817"/>
                  </a:cubicBezTo>
                  <a:cubicBezTo>
                    <a:pt x="235" y="782"/>
                    <a:pt x="235" y="782"/>
                    <a:pt x="235" y="782"/>
                  </a:cubicBezTo>
                  <a:cubicBezTo>
                    <a:pt x="167" y="782"/>
                    <a:pt x="167" y="782"/>
                    <a:pt x="167" y="782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27" y="740"/>
                    <a:pt x="27" y="740"/>
                    <a:pt x="27" y="740"/>
                  </a:cubicBezTo>
                  <a:cubicBezTo>
                    <a:pt x="27" y="737"/>
                    <a:pt x="27" y="737"/>
                    <a:pt x="27" y="737"/>
                  </a:cubicBezTo>
                  <a:cubicBezTo>
                    <a:pt x="32" y="704"/>
                    <a:pt x="32" y="704"/>
                    <a:pt x="32" y="704"/>
                  </a:cubicBezTo>
                  <a:cubicBezTo>
                    <a:pt x="47" y="688"/>
                    <a:pt x="47" y="688"/>
                    <a:pt x="47" y="688"/>
                  </a:cubicBezTo>
                  <a:cubicBezTo>
                    <a:pt x="37" y="657"/>
                    <a:pt x="37" y="657"/>
                    <a:pt x="37" y="657"/>
                  </a:cubicBezTo>
                  <a:cubicBezTo>
                    <a:pt x="6" y="626"/>
                    <a:pt x="6" y="626"/>
                    <a:pt x="6" y="62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68" y="511"/>
                    <a:pt x="68" y="511"/>
                    <a:pt x="68" y="511"/>
                  </a:cubicBezTo>
                  <a:cubicBezTo>
                    <a:pt x="145" y="492"/>
                    <a:pt x="145" y="492"/>
                    <a:pt x="145" y="492"/>
                  </a:cubicBezTo>
                  <a:cubicBezTo>
                    <a:pt x="178" y="506"/>
                    <a:pt x="178" y="506"/>
                    <a:pt x="178" y="506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51" y="396"/>
                    <a:pt x="251" y="396"/>
                    <a:pt x="251" y="396"/>
                  </a:cubicBezTo>
                  <a:cubicBezTo>
                    <a:pt x="345" y="417"/>
                    <a:pt x="345" y="417"/>
                    <a:pt x="345" y="417"/>
                  </a:cubicBezTo>
                  <a:cubicBezTo>
                    <a:pt x="371" y="453"/>
                    <a:pt x="371" y="453"/>
                    <a:pt x="371" y="453"/>
                  </a:cubicBezTo>
                  <a:cubicBezTo>
                    <a:pt x="444" y="485"/>
                    <a:pt x="444" y="485"/>
                    <a:pt x="444" y="485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1" y="417"/>
                    <a:pt x="491" y="417"/>
                    <a:pt x="491" y="417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925" y="79"/>
                    <a:pt x="925" y="79"/>
                    <a:pt x="925" y="79"/>
                  </a:cubicBezTo>
                  <a:cubicBezTo>
                    <a:pt x="925" y="79"/>
                    <a:pt x="937" y="99"/>
                    <a:pt x="925" y="103"/>
                  </a:cubicBezTo>
                  <a:cubicBezTo>
                    <a:pt x="913" y="107"/>
                    <a:pt x="869" y="103"/>
                    <a:pt x="869" y="103"/>
                  </a:cubicBezTo>
                  <a:cubicBezTo>
                    <a:pt x="849" y="167"/>
                    <a:pt x="849" y="167"/>
                    <a:pt x="849" y="167"/>
                  </a:cubicBezTo>
                  <a:cubicBezTo>
                    <a:pt x="889" y="267"/>
                    <a:pt x="889" y="267"/>
                    <a:pt x="889" y="267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37" y="323"/>
                    <a:pt x="937" y="323"/>
                    <a:pt x="937" y="323"/>
                  </a:cubicBezTo>
                  <a:cubicBezTo>
                    <a:pt x="961" y="323"/>
                    <a:pt x="961" y="323"/>
                    <a:pt x="961" y="323"/>
                  </a:cubicBezTo>
                  <a:cubicBezTo>
                    <a:pt x="1005" y="307"/>
                    <a:pt x="1005" y="307"/>
                    <a:pt x="1005" y="307"/>
                  </a:cubicBezTo>
                  <a:cubicBezTo>
                    <a:pt x="1081" y="343"/>
                    <a:pt x="1081" y="343"/>
                    <a:pt x="1081" y="343"/>
                  </a:cubicBezTo>
                  <a:cubicBezTo>
                    <a:pt x="1109" y="403"/>
                    <a:pt x="1109" y="403"/>
                    <a:pt x="1109" y="403"/>
                  </a:cubicBezTo>
                  <a:lnTo>
                    <a:pt x="1097" y="50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" name="อุดรธานี">
              <a:extLst>
                <a:ext uri="{FF2B5EF4-FFF2-40B4-BE49-F238E27FC236}">
                  <a16:creationId xmlns:a16="http://schemas.microsoft.com/office/drawing/2014/main" id="{75743F37-7B57-441D-BE6F-5AA243D3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824" y="1905986"/>
              <a:ext cx="596206" cy="477331"/>
            </a:xfrm>
            <a:custGeom>
              <a:avLst/>
              <a:gdLst>
                <a:gd name="T0" fmla="*/ 1445 w 1456"/>
                <a:gd name="T1" fmla="*/ 963 h 1167"/>
                <a:gd name="T2" fmla="*/ 1430 w 1456"/>
                <a:gd name="T3" fmla="*/ 942 h 1167"/>
                <a:gd name="T4" fmla="*/ 1351 w 1456"/>
                <a:gd name="T5" fmla="*/ 901 h 1167"/>
                <a:gd name="T6" fmla="*/ 1325 w 1456"/>
                <a:gd name="T7" fmla="*/ 979 h 1167"/>
                <a:gd name="T8" fmla="*/ 1273 w 1456"/>
                <a:gd name="T9" fmla="*/ 1130 h 1167"/>
                <a:gd name="T10" fmla="*/ 1226 w 1456"/>
                <a:gd name="T11" fmla="*/ 1099 h 1167"/>
                <a:gd name="T12" fmla="*/ 1169 w 1456"/>
                <a:gd name="T13" fmla="*/ 1073 h 1167"/>
                <a:gd name="T14" fmla="*/ 1106 w 1456"/>
                <a:gd name="T15" fmla="*/ 1052 h 1167"/>
                <a:gd name="T16" fmla="*/ 1064 w 1456"/>
                <a:gd name="T17" fmla="*/ 1026 h 1167"/>
                <a:gd name="T18" fmla="*/ 1023 w 1456"/>
                <a:gd name="T19" fmla="*/ 1036 h 1167"/>
                <a:gd name="T20" fmla="*/ 965 w 1456"/>
                <a:gd name="T21" fmla="*/ 1036 h 1167"/>
                <a:gd name="T22" fmla="*/ 955 w 1456"/>
                <a:gd name="T23" fmla="*/ 1073 h 1167"/>
                <a:gd name="T24" fmla="*/ 783 w 1456"/>
                <a:gd name="T25" fmla="*/ 1130 h 1167"/>
                <a:gd name="T26" fmla="*/ 736 w 1456"/>
                <a:gd name="T27" fmla="*/ 1109 h 1167"/>
                <a:gd name="T28" fmla="*/ 705 w 1456"/>
                <a:gd name="T29" fmla="*/ 1036 h 1167"/>
                <a:gd name="T30" fmla="*/ 689 w 1456"/>
                <a:gd name="T31" fmla="*/ 979 h 1167"/>
                <a:gd name="T32" fmla="*/ 605 w 1456"/>
                <a:gd name="T33" fmla="*/ 916 h 1167"/>
                <a:gd name="T34" fmla="*/ 579 w 1456"/>
                <a:gd name="T35" fmla="*/ 1000 h 1167"/>
                <a:gd name="T36" fmla="*/ 501 w 1456"/>
                <a:gd name="T37" fmla="*/ 958 h 1167"/>
                <a:gd name="T38" fmla="*/ 442 w 1456"/>
                <a:gd name="T39" fmla="*/ 891 h 1167"/>
                <a:gd name="T40" fmla="*/ 440 w 1456"/>
                <a:gd name="T41" fmla="*/ 872 h 1167"/>
                <a:gd name="T42" fmla="*/ 440 w 1456"/>
                <a:gd name="T43" fmla="*/ 866 h 1167"/>
                <a:gd name="T44" fmla="*/ 439 w 1456"/>
                <a:gd name="T45" fmla="*/ 856 h 1167"/>
                <a:gd name="T46" fmla="*/ 439 w 1456"/>
                <a:gd name="T47" fmla="*/ 831 h 1167"/>
                <a:gd name="T48" fmla="*/ 449 w 1456"/>
                <a:gd name="T49" fmla="*/ 781 h 1167"/>
                <a:gd name="T50" fmla="*/ 412 w 1456"/>
                <a:gd name="T51" fmla="*/ 723 h 1167"/>
                <a:gd name="T52" fmla="*/ 366 w 1456"/>
                <a:gd name="T53" fmla="*/ 656 h 1167"/>
                <a:gd name="T54" fmla="*/ 266 w 1456"/>
                <a:gd name="T55" fmla="*/ 405 h 1167"/>
                <a:gd name="T56" fmla="*/ 235 w 1456"/>
                <a:gd name="T57" fmla="*/ 364 h 1167"/>
                <a:gd name="T58" fmla="*/ 167 w 1456"/>
                <a:gd name="T59" fmla="*/ 379 h 1167"/>
                <a:gd name="T60" fmla="*/ 105 w 1456"/>
                <a:gd name="T61" fmla="*/ 395 h 1167"/>
                <a:gd name="T62" fmla="*/ 47 w 1456"/>
                <a:gd name="T63" fmla="*/ 384 h 1167"/>
                <a:gd name="T64" fmla="*/ 7 w 1456"/>
                <a:gd name="T65" fmla="*/ 328 h 1167"/>
                <a:gd name="T66" fmla="*/ 21 w 1456"/>
                <a:gd name="T67" fmla="*/ 254 h 1167"/>
                <a:gd name="T68" fmla="*/ 0 w 1456"/>
                <a:gd name="T69" fmla="*/ 87 h 1167"/>
                <a:gd name="T70" fmla="*/ 21 w 1456"/>
                <a:gd name="T71" fmla="*/ 35 h 1167"/>
                <a:gd name="T72" fmla="*/ 73 w 1456"/>
                <a:gd name="T73" fmla="*/ 9 h 1167"/>
                <a:gd name="T74" fmla="*/ 188 w 1456"/>
                <a:gd name="T75" fmla="*/ 51 h 1167"/>
                <a:gd name="T76" fmla="*/ 329 w 1456"/>
                <a:gd name="T77" fmla="*/ 160 h 1167"/>
                <a:gd name="T78" fmla="*/ 371 w 1456"/>
                <a:gd name="T79" fmla="*/ 228 h 1167"/>
                <a:gd name="T80" fmla="*/ 459 w 1456"/>
                <a:gd name="T81" fmla="*/ 296 h 1167"/>
                <a:gd name="T82" fmla="*/ 501 w 1456"/>
                <a:gd name="T83" fmla="*/ 410 h 1167"/>
                <a:gd name="T84" fmla="*/ 590 w 1456"/>
                <a:gd name="T85" fmla="*/ 416 h 1167"/>
                <a:gd name="T86" fmla="*/ 668 w 1456"/>
                <a:gd name="T87" fmla="*/ 405 h 1167"/>
                <a:gd name="T88" fmla="*/ 720 w 1456"/>
                <a:gd name="T89" fmla="*/ 348 h 1167"/>
                <a:gd name="T90" fmla="*/ 720 w 1456"/>
                <a:gd name="T91" fmla="*/ 244 h 1167"/>
                <a:gd name="T92" fmla="*/ 783 w 1456"/>
                <a:gd name="T93" fmla="*/ 176 h 1167"/>
                <a:gd name="T94" fmla="*/ 851 w 1456"/>
                <a:gd name="T95" fmla="*/ 202 h 1167"/>
                <a:gd name="T96" fmla="*/ 877 w 1456"/>
                <a:gd name="T97" fmla="*/ 165 h 1167"/>
                <a:gd name="T98" fmla="*/ 997 w 1456"/>
                <a:gd name="T99" fmla="*/ 228 h 1167"/>
                <a:gd name="T100" fmla="*/ 1075 w 1456"/>
                <a:gd name="T101" fmla="*/ 160 h 1167"/>
                <a:gd name="T102" fmla="*/ 1179 w 1456"/>
                <a:gd name="T103" fmla="*/ 191 h 1167"/>
                <a:gd name="T104" fmla="*/ 1218 w 1456"/>
                <a:gd name="T105" fmla="*/ 211 h 1167"/>
                <a:gd name="T106" fmla="*/ 1231 w 1456"/>
                <a:gd name="T107" fmla="*/ 311 h 1167"/>
                <a:gd name="T108" fmla="*/ 1221 w 1456"/>
                <a:gd name="T109" fmla="*/ 442 h 1167"/>
                <a:gd name="T110" fmla="*/ 1122 w 1456"/>
                <a:gd name="T111" fmla="*/ 515 h 1167"/>
                <a:gd name="T112" fmla="*/ 1132 w 1456"/>
                <a:gd name="T113" fmla="*/ 619 h 1167"/>
                <a:gd name="T114" fmla="*/ 1096 w 1456"/>
                <a:gd name="T115" fmla="*/ 703 h 1167"/>
                <a:gd name="T116" fmla="*/ 1164 w 1456"/>
                <a:gd name="T117" fmla="*/ 744 h 1167"/>
                <a:gd name="T118" fmla="*/ 1185 w 1456"/>
                <a:gd name="T119" fmla="*/ 759 h 1167"/>
                <a:gd name="T120" fmla="*/ 1257 w 1456"/>
                <a:gd name="T121" fmla="*/ 786 h 1167"/>
                <a:gd name="T122" fmla="*/ 1357 w 1456"/>
                <a:gd name="T123" fmla="*/ 828 h 1167"/>
                <a:gd name="T124" fmla="*/ 1430 w 1456"/>
                <a:gd name="T125" fmla="*/ 88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167">
                  <a:moveTo>
                    <a:pt x="1456" y="890"/>
                  </a:moveTo>
                  <a:cubicBezTo>
                    <a:pt x="1445" y="963"/>
                    <a:pt x="1445" y="963"/>
                    <a:pt x="1445" y="963"/>
                  </a:cubicBezTo>
                  <a:cubicBezTo>
                    <a:pt x="1443" y="961"/>
                    <a:pt x="1443" y="961"/>
                    <a:pt x="1443" y="961"/>
                  </a:cubicBezTo>
                  <a:cubicBezTo>
                    <a:pt x="1430" y="942"/>
                    <a:pt x="1430" y="942"/>
                    <a:pt x="1430" y="942"/>
                  </a:cubicBezTo>
                  <a:cubicBezTo>
                    <a:pt x="1409" y="906"/>
                    <a:pt x="1409" y="906"/>
                    <a:pt x="1409" y="906"/>
                  </a:cubicBezTo>
                  <a:cubicBezTo>
                    <a:pt x="1351" y="901"/>
                    <a:pt x="1351" y="901"/>
                    <a:pt x="1351" y="901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25" y="979"/>
                    <a:pt x="1325" y="979"/>
                    <a:pt x="1325" y="979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273" y="1130"/>
                    <a:pt x="1273" y="1130"/>
                    <a:pt x="1273" y="1130"/>
                  </a:cubicBezTo>
                  <a:cubicBezTo>
                    <a:pt x="1242" y="1167"/>
                    <a:pt x="1242" y="1167"/>
                    <a:pt x="1242" y="1167"/>
                  </a:cubicBezTo>
                  <a:cubicBezTo>
                    <a:pt x="1226" y="1099"/>
                    <a:pt x="1226" y="1099"/>
                    <a:pt x="1226" y="1099"/>
                  </a:cubicBezTo>
                  <a:cubicBezTo>
                    <a:pt x="1205" y="1078"/>
                    <a:pt x="1205" y="1078"/>
                    <a:pt x="1205" y="1078"/>
                  </a:cubicBezTo>
                  <a:cubicBezTo>
                    <a:pt x="1169" y="1073"/>
                    <a:pt x="1169" y="1073"/>
                    <a:pt x="1169" y="1073"/>
                  </a:cubicBezTo>
                  <a:cubicBezTo>
                    <a:pt x="1110" y="1053"/>
                    <a:pt x="1110" y="1053"/>
                    <a:pt x="1110" y="1053"/>
                  </a:cubicBezTo>
                  <a:cubicBezTo>
                    <a:pt x="1106" y="1052"/>
                    <a:pt x="1106" y="1052"/>
                    <a:pt x="1106" y="1052"/>
                  </a:cubicBezTo>
                  <a:cubicBezTo>
                    <a:pt x="1085" y="1031"/>
                    <a:pt x="1085" y="1031"/>
                    <a:pt x="1085" y="1031"/>
                  </a:cubicBezTo>
                  <a:cubicBezTo>
                    <a:pt x="1064" y="1026"/>
                    <a:pt x="1064" y="1026"/>
                    <a:pt x="1064" y="1026"/>
                  </a:cubicBezTo>
                  <a:cubicBezTo>
                    <a:pt x="1049" y="1036"/>
                    <a:pt x="1049" y="1036"/>
                    <a:pt x="1049" y="1036"/>
                  </a:cubicBezTo>
                  <a:cubicBezTo>
                    <a:pt x="1023" y="1036"/>
                    <a:pt x="1023" y="1036"/>
                    <a:pt x="1023" y="1036"/>
                  </a:cubicBezTo>
                  <a:cubicBezTo>
                    <a:pt x="991" y="1026"/>
                    <a:pt x="991" y="1026"/>
                    <a:pt x="991" y="1026"/>
                  </a:cubicBezTo>
                  <a:cubicBezTo>
                    <a:pt x="965" y="1036"/>
                    <a:pt x="965" y="1036"/>
                    <a:pt x="965" y="1036"/>
                  </a:cubicBezTo>
                  <a:cubicBezTo>
                    <a:pt x="956" y="1070"/>
                    <a:pt x="956" y="1070"/>
                    <a:pt x="956" y="1070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19" y="1141"/>
                    <a:pt x="819" y="1141"/>
                    <a:pt x="819" y="1141"/>
                  </a:cubicBezTo>
                  <a:cubicBezTo>
                    <a:pt x="783" y="1130"/>
                    <a:pt x="783" y="1130"/>
                    <a:pt x="783" y="1130"/>
                  </a:cubicBezTo>
                  <a:cubicBezTo>
                    <a:pt x="757" y="1099"/>
                    <a:pt x="757" y="1099"/>
                    <a:pt x="757" y="1099"/>
                  </a:cubicBezTo>
                  <a:cubicBezTo>
                    <a:pt x="736" y="1109"/>
                    <a:pt x="736" y="1109"/>
                    <a:pt x="736" y="1109"/>
                  </a:cubicBezTo>
                  <a:cubicBezTo>
                    <a:pt x="710" y="1099"/>
                    <a:pt x="710" y="1099"/>
                    <a:pt x="710" y="1099"/>
                  </a:cubicBezTo>
                  <a:cubicBezTo>
                    <a:pt x="705" y="1036"/>
                    <a:pt x="705" y="1036"/>
                    <a:pt x="705" y="1036"/>
                  </a:cubicBezTo>
                  <a:cubicBezTo>
                    <a:pt x="710" y="1010"/>
                    <a:pt x="710" y="1010"/>
                    <a:pt x="710" y="1010"/>
                  </a:cubicBezTo>
                  <a:cubicBezTo>
                    <a:pt x="689" y="979"/>
                    <a:pt x="689" y="979"/>
                    <a:pt x="689" y="979"/>
                  </a:cubicBezTo>
                  <a:cubicBezTo>
                    <a:pt x="647" y="953"/>
                    <a:pt x="647" y="953"/>
                    <a:pt x="647" y="953"/>
                  </a:cubicBezTo>
                  <a:cubicBezTo>
                    <a:pt x="605" y="916"/>
                    <a:pt x="605" y="916"/>
                    <a:pt x="605" y="916"/>
                  </a:cubicBezTo>
                  <a:cubicBezTo>
                    <a:pt x="585" y="963"/>
                    <a:pt x="585" y="963"/>
                    <a:pt x="585" y="963"/>
                  </a:cubicBezTo>
                  <a:cubicBezTo>
                    <a:pt x="579" y="1000"/>
                    <a:pt x="579" y="1000"/>
                    <a:pt x="579" y="1000"/>
                  </a:cubicBezTo>
                  <a:cubicBezTo>
                    <a:pt x="577" y="999"/>
                    <a:pt x="577" y="999"/>
                    <a:pt x="577" y="999"/>
                  </a:cubicBezTo>
                  <a:cubicBezTo>
                    <a:pt x="501" y="958"/>
                    <a:pt x="501" y="958"/>
                    <a:pt x="501" y="958"/>
                  </a:cubicBezTo>
                  <a:cubicBezTo>
                    <a:pt x="501" y="958"/>
                    <a:pt x="449" y="901"/>
                    <a:pt x="444" y="895"/>
                  </a:cubicBezTo>
                  <a:cubicBezTo>
                    <a:pt x="443" y="895"/>
                    <a:pt x="443" y="893"/>
                    <a:pt x="442" y="891"/>
                  </a:cubicBezTo>
                  <a:cubicBezTo>
                    <a:pt x="442" y="890"/>
                    <a:pt x="442" y="890"/>
                    <a:pt x="442" y="889"/>
                  </a:cubicBezTo>
                  <a:cubicBezTo>
                    <a:pt x="441" y="885"/>
                    <a:pt x="440" y="878"/>
                    <a:pt x="440" y="872"/>
                  </a:cubicBezTo>
                  <a:cubicBezTo>
                    <a:pt x="440" y="870"/>
                    <a:pt x="440" y="869"/>
                    <a:pt x="440" y="868"/>
                  </a:cubicBezTo>
                  <a:cubicBezTo>
                    <a:pt x="440" y="867"/>
                    <a:pt x="440" y="866"/>
                    <a:pt x="440" y="866"/>
                  </a:cubicBezTo>
                  <a:cubicBezTo>
                    <a:pt x="440" y="865"/>
                    <a:pt x="440" y="864"/>
                    <a:pt x="439" y="863"/>
                  </a:cubicBezTo>
                  <a:cubicBezTo>
                    <a:pt x="439" y="861"/>
                    <a:pt x="439" y="858"/>
                    <a:pt x="439" y="856"/>
                  </a:cubicBezTo>
                  <a:cubicBezTo>
                    <a:pt x="439" y="850"/>
                    <a:pt x="439" y="843"/>
                    <a:pt x="439" y="838"/>
                  </a:cubicBezTo>
                  <a:cubicBezTo>
                    <a:pt x="439" y="835"/>
                    <a:pt x="439" y="833"/>
                    <a:pt x="439" y="831"/>
                  </a:cubicBezTo>
                  <a:cubicBezTo>
                    <a:pt x="439" y="826"/>
                    <a:pt x="439" y="822"/>
                    <a:pt x="439" y="822"/>
                  </a:cubicBezTo>
                  <a:cubicBezTo>
                    <a:pt x="449" y="781"/>
                    <a:pt x="449" y="781"/>
                    <a:pt x="449" y="781"/>
                  </a:cubicBezTo>
                  <a:cubicBezTo>
                    <a:pt x="449" y="749"/>
                    <a:pt x="449" y="749"/>
                    <a:pt x="449" y="749"/>
                  </a:cubicBezTo>
                  <a:cubicBezTo>
                    <a:pt x="449" y="749"/>
                    <a:pt x="418" y="723"/>
                    <a:pt x="412" y="723"/>
                  </a:cubicBezTo>
                  <a:cubicBezTo>
                    <a:pt x="407" y="723"/>
                    <a:pt x="371" y="718"/>
                    <a:pt x="371" y="718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6" y="656"/>
                    <a:pt x="272" y="478"/>
                    <a:pt x="266" y="473"/>
                  </a:cubicBezTo>
                  <a:cubicBezTo>
                    <a:pt x="261" y="468"/>
                    <a:pt x="266" y="405"/>
                    <a:pt x="266" y="405"/>
                  </a:cubicBezTo>
                  <a:cubicBezTo>
                    <a:pt x="266" y="364"/>
                    <a:pt x="266" y="364"/>
                    <a:pt x="266" y="364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0" y="364"/>
                    <a:pt x="225" y="379"/>
                    <a:pt x="225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2" y="379"/>
                    <a:pt x="120" y="369"/>
                    <a:pt x="120" y="369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51" y="391"/>
                    <a:pt x="51" y="391"/>
                    <a:pt x="51" y="391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16" y="379"/>
                    <a:pt x="16" y="379"/>
                    <a:pt x="16" y="379"/>
                  </a:cubicBezTo>
                  <a:cubicBezTo>
                    <a:pt x="7" y="328"/>
                    <a:pt x="7" y="328"/>
                    <a:pt x="7" y="32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97"/>
                    <a:pt x="329" y="197"/>
                    <a:pt x="329" y="197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522" y="348"/>
                    <a:pt x="522" y="348"/>
                    <a:pt x="522" y="348"/>
                  </a:cubicBezTo>
                  <a:cubicBezTo>
                    <a:pt x="501" y="410"/>
                    <a:pt x="501" y="410"/>
                    <a:pt x="501" y="410"/>
                  </a:cubicBezTo>
                  <a:cubicBezTo>
                    <a:pt x="501" y="410"/>
                    <a:pt x="548" y="431"/>
                    <a:pt x="553" y="431"/>
                  </a:cubicBezTo>
                  <a:cubicBezTo>
                    <a:pt x="559" y="431"/>
                    <a:pt x="590" y="416"/>
                    <a:pt x="590" y="416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68" y="405"/>
                    <a:pt x="668" y="405"/>
                    <a:pt x="668" y="405"/>
                  </a:cubicBezTo>
                  <a:cubicBezTo>
                    <a:pt x="689" y="348"/>
                    <a:pt x="689" y="348"/>
                    <a:pt x="689" y="348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41" y="270"/>
                    <a:pt x="741" y="270"/>
                    <a:pt x="741" y="270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46" y="197"/>
                    <a:pt x="746" y="197"/>
                    <a:pt x="746" y="197"/>
                  </a:cubicBezTo>
                  <a:cubicBezTo>
                    <a:pt x="783" y="176"/>
                    <a:pt x="783" y="176"/>
                    <a:pt x="783" y="176"/>
                  </a:cubicBezTo>
                  <a:cubicBezTo>
                    <a:pt x="835" y="228"/>
                    <a:pt x="835" y="228"/>
                    <a:pt x="835" y="228"/>
                  </a:cubicBezTo>
                  <a:cubicBezTo>
                    <a:pt x="851" y="202"/>
                    <a:pt x="851" y="202"/>
                    <a:pt x="851" y="202"/>
                  </a:cubicBezTo>
                  <a:cubicBezTo>
                    <a:pt x="861" y="150"/>
                    <a:pt x="861" y="150"/>
                    <a:pt x="861" y="150"/>
                  </a:cubicBezTo>
                  <a:cubicBezTo>
                    <a:pt x="877" y="165"/>
                    <a:pt x="877" y="165"/>
                    <a:pt x="877" y="165"/>
                  </a:cubicBezTo>
                  <a:cubicBezTo>
                    <a:pt x="929" y="160"/>
                    <a:pt x="929" y="160"/>
                    <a:pt x="929" y="160"/>
                  </a:cubicBezTo>
                  <a:cubicBezTo>
                    <a:pt x="929" y="160"/>
                    <a:pt x="981" y="233"/>
                    <a:pt x="997" y="228"/>
                  </a:cubicBezTo>
                  <a:cubicBezTo>
                    <a:pt x="1012" y="223"/>
                    <a:pt x="1023" y="191"/>
                    <a:pt x="1023" y="191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143" y="228"/>
                    <a:pt x="1143" y="228"/>
                    <a:pt x="1143" y="228"/>
                  </a:cubicBezTo>
                  <a:cubicBezTo>
                    <a:pt x="1143" y="228"/>
                    <a:pt x="1169" y="197"/>
                    <a:pt x="1179" y="191"/>
                  </a:cubicBezTo>
                  <a:cubicBezTo>
                    <a:pt x="1190" y="186"/>
                    <a:pt x="1210" y="212"/>
                    <a:pt x="1216" y="212"/>
                  </a:cubicBezTo>
                  <a:cubicBezTo>
                    <a:pt x="1216" y="212"/>
                    <a:pt x="1217" y="212"/>
                    <a:pt x="1218" y="211"/>
                  </a:cubicBezTo>
                  <a:cubicBezTo>
                    <a:pt x="1195" y="259"/>
                    <a:pt x="1195" y="259"/>
                    <a:pt x="1195" y="259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1" y="416"/>
                    <a:pt x="1231" y="416"/>
                    <a:pt x="1231" y="416"/>
                  </a:cubicBezTo>
                  <a:cubicBezTo>
                    <a:pt x="1221" y="442"/>
                    <a:pt x="1221" y="442"/>
                    <a:pt x="1221" y="442"/>
                  </a:cubicBezTo>
                  <a:cubicBezTo>
                    <a:pt x="1184" y="447"/>
                    <a:pt x="1184" y="447"/>
                    <a:pt x="1184" y="447"/>
                  </a:cubicBezTo>
                  <a:cubicBezTo>
                    <a:pt x="1122" y="515"/>
                    <a:pt x="1122" y="515"/>
                    <a:pt x="1122" y="515"/>
                  </a:cubicBezTo>
                  <a:cubicBezTo>
                    <a:pt x="1111" y="583"/>
                    <a:pt x="1111" y="583"/>
                    <a:pt x="1111" y="583"/>
                  </a:cubicBezTo>
                  <a:cubicBezTo>
                    <a:pt x="1132" y="619"/>
                    <a:pt x="1132" y="619"/>
                    <a:pt x="1132" y="619"/>
                  </a:cubicBezTo>
                  <a:cubicBezTo>
                    <a:pt x="1122" y="640"/>
                    <a:pt x="1122" y="640"/>
                    <a:pt x="1122" y="640"/>
                  </a:cubicBezTo>
                  <a:cubicBezTo>
                    <a:pt x="1096" y="703"/>
                    <a:pt x="1096" y="703"/>
                    <a:pt x="1096" y="703"/>
                  </a:cubicBezTo>
                  <a:cubicBezTo>
                    <a:pt x="1117" y="739"/>
                    <a:pt x="1117" y="739"/>
                    <a:pt x="1117" y="739"/>
                  </a:cubicBezTo>
                  <a:cubicBezTo>
                    <a:pt x="1164" y="744"/>
                    <a:pt x="1164" y="744"/>
                    <a:pt x="1164" y="744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95" y="765"/>
                    <a:pt x="1195" y="765"/>
                    <a:pt x="1195" y="765"/>
                  </a:cubicBezTo>
                  <a:cubicBezTo>
                    <a:pt x="1257" y="786"/>
                    <a:pt x="1257" y="786"/>
                    <a:pt x="1257" y="786"/>
                  </a:cubicBezTo>
                  <a:cubicBezTo>
                    <a:pt x="1278" y="770"/>
                    <a:pt x="1278" y="770"/>
                    <a:pt x="1278" y="770"/>
                  </a:cubicBezTo>
                  <a:cubicBezTo>
                    <a:pt x="1357" y="828"/>
                    <a:pt x="1357" y="828"/>
                    <a:pt x="1357" y="828"/>
                  </a:cubicBezTo>
                  <a:cubicBezTo>
                    <a:pt x="1393" y="822"/>
                    <a:pt x="1393" y="822"/>
                    <a:pt x="1393" y="822"/>
                  </a:cubicBezTo>
                  <a:cubicBezTo>
                    <a:pt x="1430" y="880"/>
                    <a:pt x="1430" y="880"/>
                    <a:pt x="1430" y="880"/>
                  </a:cubicBezTo>
                  <a:lnTo>
                    <a:pt x="1456" y="89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หนองบัวลำภู">
              <a:extLst>
                <a:ext uri="{FF2B5EF4-FFF2-40B4-BE49-F238E27FC236}">
                  <a16:creationId xmlns:a16="http://schemas.microsoft.com/office/drawing/2014/main" id="{9812F81C-A474-43A0-9BD8-8A028876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022" y="2054123"/>
              <a:ext cx="252382" cy="341996"/>
            </a:xfrm>
            <a:custGeom>
              <a:avLst/>
              <a:gdLst>
                <a:gd name="T0" fmla="*/ 616 w 616"/>
                <a:gd name="T1" fmla="*/ 667 h 834"/>
                <a:gd name="T2" fmla="*/ 537 w 616"/>
                <a:gd name="T3" fmla="*/ 834 h 834"/>
                <a:gd name="T4" fmla="*/ 449 w 616"/>
                <a:gd name="T5" fmla="*/ 797 h 834"/>
                <a:gd name="T6" fmla="*/ 397 w 616"/>
                <a:gd name="T7" fmla="*/ 808 h 834"/>
                <a:gd name="T8" fmla="*/ 365 w 616"/>
                <a:gd name="T9" fmla="*/ 792 h 834"/>
                <a:gd name="T10" fmla="*/ 318 w 616"/>
                <a:gd name="T11" fmla="*/ 797 h 834"/>
                <a:gd name="T12" fmla="*/ 308 w 616"/>
                <a:gd name="T13" fmla="*/ 756 h 834"/>
                <a:gd name="T14" fmla="*/ 287 w 616"/>
                <a:gd name="T15" fmla="*/ 730 h 834"/>
                <a:gd name="T16" fmla="*/ 240 w 616"/>
                <a:gd name="T17" fmla="*/ 724 h 834"/>
                <a:gd name="T18" fmla="*/ 198 w 616"/>
                <a:gd name="T19" fmla="*/ 756 h 834"/>
                <a:gd name="T20" fmla="*/ 110 w 616"/>
                <a:gd name="T21" fmla="*/ 724 h 834"/>
                <a:gd name="T22" fmla="*/ 78 w 616"/>
                <a:gd name="T23" fmla="*/ 724 h 834"/>
                <a:gd name="T24" fmla="*/ 47 w 616"/>
                <a:gd name="T25" fmla="*/ 672 h 834"/>
                <a:gd name="T26" fmla="*/ 63 w 616"/>
                <a:gd name="T27" fmla="*/ 657 h 834"/>
                <a:gd name="T28" fmla="*/ 157 w 616"/>
                <a:gd name="T29" fmla="*/ 605 h 834"/>
                <a:gd name="T30" fmla="*/ 114 w 616"/>
                <a:gd name="T31" fmla="*/ 570 h 834"/>
                <a:gd name="T32" fmla="*/ 104 w 616"/>
                <a:gd name="T33" fmla="*/ 563 h 834"/>
                <a:gd name="T34" fmla="*/ 104 w 616"/>
                <a:gd name="T35" fmla="*/ 526 h 834"/>
                <a:gd name="T36" fmla="*/ 47 w 616"/>
                <a:gd name="T37" fmla="*/ 490 h 834"/>
                <a:gd name="T38" fmla="*/ 52 w 616"/>
                <a:gd name="T39" fmla="*/ 464 h 834"/>
                <a:gd name="T40" fmla="*/ 31 w 616"/>
                <a:gd name="T41" fmla="*/ 443 h 834"/>
                <a:gd name="T42" fmla="*/ 52 w 616"/>
                <a:gd name="T43" fmla="*/ 422 h 834"/>
                <a:gd name="T44" fmla="*/ 73 w 616"/>
                <a:gd name="T45" fmla="*/ 443 h 834"/>
                <a:gd name="T46" fmla="*/ 84 w 616"/>
                <a:gd name="T47" fmla="*/ 417 h 834"/>
                <a:gd name="T48" fmla="*/ 0 w 616"/>
                <a:gd name="T49" fmla="*/ 328 h 834"/>
                <a:gd name="T50" fmla="*/ 21 w 616"/>
                <a:gd name="T51" fmla="*/ 312 h 834"/>
                <a:gd name="T52" fmla="*/ 31 w 616"/>
                <a:gd name="T53" fmla="*/ 281 h 834"/>
                <a:gd name="T54" fmla="*/ 5 w 616"/>
                <a:gd name="T55" fmla="*/ 234 h 834"/>
                <a:gd name="T56" fmla="*/ 11 w 616"/>
                <a:gd name="T57" fmla="*/ 198 h 834"/>
                <a:gd name="T58" fmla="*/ 73 w 616"/>
                <a:gd name="T59" fmla="*/ 203 h 834"/>
                <a:gd name="T60" fmla="*/ 131 w 616"/>
                <a:gd name="T61" fmla="*/ 166 h 834"/>
                <a:gd name="T62" fmla="*/ 131 w 616"/>
                <a:gd name="T63" fmla="*/ 104 h 834"/>
                <a:gd name="T64" fmla="*/ 82 w 616"/>
                <a:gd name="T65" fmla="*/ 27 h 834"/>
                <a:gd name="T66" fmla="*/ 136 w 616"/>
                <a:gd name="T67" fmla="*/ 31 h 834"/>
                <a:gd name="T68" fmla="*/ 151 w 616"/>
                <a:gd name="T69" fmla="*/ 5 h 834"/>
                <a:gd name="T70" fmla="*/ 198 w 616"/>
                <a:gd name="T71" fmla="*/ 15 h 834"/>
                <a:gd name="T72" fmla="*/ 256 w 616"/>
                <a:gd name="T73" fmla="*/ 15 h 834"/>
                <a:gd name="T74" fmla="*/ 266 w 616"/>
                <a:gd name="T75" fmla="*/ 0 h 834"/>
                <a:gd name="T76" fmla="*/ 297 w 616"/>
                <a:gd name="T77" fmla="*/ 0 h 834"/>
                <a:gd name="T78" fmla="*/ 297 w 616"/>
                <a:gd name="T79" fmla="*/ 41 h 834"/>
                <a:gd name="T80" fmla="*/ 297 w 616"/>
                <a:gd name="T81" fmla="*/ 109 h 834"/>
                <a:gd name="T82" fmla="*/ 397 w 616"/>
                <a:gd name="T83" fmla="*/ 292 h 834"/>
                <a:gd name="T84" fmla="*/ 402 w 616"/>
                <a:gd name="T85" fmla="*/ 354 h 834"/>
                <a:gd name="T86" fmla="*/ 443 w 616"/>
                <a:gd name="T87" fmla="*/ 359 h 834"/>
                <a:gd name="T88" fmla="*/ 480 w 616"/>
                <a:gd name="T89" fmla="*/ 385 h 834"/>
                <a:gd name="T90" fmla="*/ 480 w 616"/>
                <a:gd name="T91" fmla="*/ 417 h 834"/>
                <a:gd name="T92" fmla="*/ 470 w 616"/>
                <a:gd name="T93" fmla="*/ 458 h 834"/>
                <a:gd name="T94" fmla="*/ 470 w 616"/>
                <a:gd name="T95" fmla="*/ 467 h 834"/>
                <a:gd name="T96" fmla="*/ 470 w 616"/>
                <a:gd name="T97" fmla="*/ 474 h 834"/>
                <a:gd name="T98" fmla="*/ 470 w 616"/>
                <a:gd name="T99" fmla="*/ 492 h 834"/>
                <a:gd name="T100" fmla="*/ 470 w 616"/>
                <a:gd name="T101" fmla="*/ 499 h 834"/>
                <a:gd name="T102" fmla="*/ 471 w 616"/>
                <a:gd name="T103" fmla="*/ 502 h 834"/>
                <a:gd name="T104" fmla="*/ 471 w 616"/>
                <a:gd name="T105" fmla="*/ 504 h 834"/>
                <a:gd name="T106" fmla="*/ 471 w 616"/>
                <a:gd name="T107" fmla="*/ 508 h 834"/>
                <a:gd name="T108" fmla="*/ 473 w 616"/>
                <a:gd name="T109" fmla="*/ 525 h 834"/>
                <a:gd name="T110" fmla="*/ 473 w 616"/>
                <a:gd name="T111" fmla="*/ 527 h 834"/>
                <a:gd name="T112" fmla="*/ 475 w 616"/>
                <a:gd name="T113" fmla="*/ 531 h 834"/>
                <a:gd name="T114" fmla="*/ 532 w 616"/>
                <a:gd name="T115" fmla="*/ 594 h 834"/>
                <a:gd name="T116" fmla="*/ 608 w 616"/>
                <a:gd name="T117" fmla="*/ 635 h 834"/>
                <a:gd name="T118" fmla="*/ 616 w 616"/>
                <a:gd name="T119" fmla="*/ 66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834">
                  <a:moveTo>
                    <a:pt x="616" y="667"/>
                  </a:moveTo>
                  <a:cubicBezTo>
                    <a:pt x="616" y="667"/>
                    <a:pt x="543" y="834"/>
                    <a:pt x="537" y="834"/>
                  </a:cubicBezTo>
                  <a:cubicBezTo>
                    <a:pt x="532" y="834"/>
                    <a:pt x="449" y="797"/>
                    <a:pt x="449" y="797"/>
                  </a:cubicBezTo>
                  <a:cubicBezTo>
                    <a:pt x="397" y="808"/>
                    <a:pt x="397" y="808"/>
                    <a:pt x="397" y="808"/>
                  </a:cubicBezTo>
                  <a:cubicBezTo>
                    <a:pt x="365" y="792"/>
                    <a:pt x="365" y="792"/>
                    <a:pt x="365" y="792"/>
                  </a:cubicBezTo>
                  <a:cubicBezTo>
                    <a:pt x="318" y="797"/>
                    <a:pt x="318" y="797"/>
                    <a:pt x="318" y="797"/>
                  </a:cubicBezTo>
                  <a:cubicBezTo>
                    <a:pt x="308" y="756"/>
                    <a:pt x="308" y="756"/>
                    <a:pt x="308" y="756"/>
                  </a:cubicBezTo>
                  <a:cubicBezTo>
                    <a:pt x="287" y="730"/>
                    <a:pt x="287" y="730"/>
                    <a:pt x="287" y="730"/>
                  </a:cubicBezTo>
                  <a:cubicBezTo>
                    <a:pt x="240" y="724"/>
                    <a:pt x="240" y="724"/>
                    <a:pt x="240" y="724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10" y="724"/>
                    <a:pt x="110" y="724"/>
                    <a:pt x="110" y="724"/>
                  </a:cubicBezTo>
                  <a:cubicBezTo>
                    <a:pt x="78" y="724"/>
                    <a:pt x="78" y="724"/>
                    <a:pt x="78" y="724"/>
                  </a:cubicBezTo>
                  <a:cubicBezTo>
                    <a:pt x="47" y="672"/>
                    <a:pt x="47" y="672"/>
                    <a:pt x="47" y="672"/>
                  </a:cubicBezTo>
                  <a:cubicBezTo>
                    <a:pt x="63" y="657"/>
                    <a:pt x="63" y="657"/>
                    <a:pt x="63" y="657"/>
                  </a:cubicBezTo>
                  <a:cubicBezTo>
                    <a:pt x="157" y="605"/>
                    <a:pt x="157" y="605"/>
                    <a:pt x="157" y="605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4" y="563"/>
                    <a:pt x="104" y="563"/>
                    <a:pt x="104" y="563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31" y="443"/>
                    <a:pt x="31" y="443"/>
                    <a:pt x="31" y="443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4" y="417"/>
                    <a:pt x="84" y="417"/>
                    <a:pt x="84" y="41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93" y="15"/>
                    <a:pt x="198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15"/>
                    <a:pt x="261" y="0"/>
                    <a:pt x="266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1"/>
                    <a:pt x="292" y="104"/>
                    <a:pt x="297" y="109"/>
                  </a:cubicBezTo>
                  <a:cubicBezTo>
                    <a:pt x="303" y="114"/>
                    <a:pt x="397" y="292"/>
                    <a:pt x="397" y="292"/>
                  </a:cubicBezTo>
                  <a:cubicBezTo>
                    <a:pt x="402" y="354"/>
                    <a:pt x="402" y="354"/>
                    <a:pt x="402" y="354"/>
                  </a:cubicBezTo>
                  <a:cubicBezTo>
                    <a:pt x="402" y="354"/>
                    <a:pt x="438" y="359"/>
                    <a:pt x="443" y="359"/>
                  </a:cubicBezTo>
                  <a:cubicBezTo>
                    <a:pt x="449" y="359"/>
                    <a:pt x="480" y="385"/>
                    <a:pt x="480" y="38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62"/>
                    <a:pt x="470" y="467"/>
                  </a:cubicBezTo>
                  <a:cubicBezTo>
                    <a:pt x="470" y="469"/>
                    <a:pt x="470" y="471"/>
                    <a:pt x="470" y="474"/>
                  </a:cubicBezTo>
                  <a:cubicBezTo>
                    <a:pt x="470" y="479"/>
                    <a:pt x="470" y="486"/>
                    <a:pt x="470" y="492"/>
                  </a:cubicBezTo>
                  <a:cubicBezTo>
                    <a:pt x="470" y="494"/>
                    <a:pt x="470" y="497"/>
                    <a:pt x="470" y="499"/>
                  </a:cubicBezTo>
                  <a:cubicBezTo>
                    <a:pt x="471" y="500"/>
                    <a:pt x="471" y="501"/>
                    <a:pt x="471" y="502"/>
                  </a:cubicBezTo>
                  <a:cubicBezTo>
                    <a:pt x="471" y="502"/>
                    <a:pt x="471" y="503"/>
                    <a:pt x="471" y="504"/>
                  </a:cubicBezTo>
                  <a:cubicBezTo>
                    <a:pt x="471" y="505"/>
                    <a:pt x="471" y="506"/>
                    <a:pt x="471" y="508"/>
                  </a:cubicBezTo>
                  <a:cubicBezTo>
                    <a:pt x="471" y="514"/>
                    <a:pt x="472" y="521"/>
                    <a:pt x="473" y="525"/>
                  </a:cubicBezTo>
                  <a:cubicBezTo>
                    <a:pt x="473" y="526"/>
                    <a:pt x="473" y="526"/>
                    <a:pt x="473" y="527"/>
                  </a:cubicBezTo>
                  <a:cubicBezTo>
                    <a:pt x="474" y="529"/>
                    <a:pt x="474" y="531"/>
                    <a:pt x="475" y="531"/>
                  </a:cubicBezTo>
                  <a:cubicBezTo>
                    <a:pt x="480" y="537"/>
                    <a:pt x="532" y="594"/>
                    <a:pt x="532" y="594"/>
                  </a:cubicBezTo>
                  <a:cubicBezTo>
                    <a:pt x="608" y="635"/>
                    <a:pt x="608" y="635"/>
                    <a:pt x="608" y="635"/>
                  </a:cubicBezTo>
                  <a:lnTo>
                    <a:pt x="616" y="6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" name="หนองคาย">
              <a:extLst>
                <a:ext uri="{FF2B5EF4-FFF2-40B4-BE49-F238E27FC236}">
                  <a16:creationId xmlns:a16="http://schemas.microsoft.com/office/drawing/2014/main" id="{AD333DD2-EFCD-46AD-83A9-E4BB22EF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4" y="1816372"/>
              <a:ext cx="490133" cy="265184"/>
            </a:xfrm>
            <a:custGeom>
              <a:avLst/>
              <a:gdLst>
                <a:gd name="T0" fmla="*/ 1190 w 1194"/>
                <a:gd name="T1" fmla="*/ 415 h 653"/>
                <a:gd name="T2" fmla="*/ 1179 w 1194"/>
                <a:gd name="T3" fmla="*/ 434 h 653"/>
                <a:gd name="T4" fmla="*/ 1106 w 1194"/>
                <a:gd name="T5" fmla="*/ 450 h 653"/>
                <a:gd name="T6" fmla="*/ 986 w 1194"/>
                <a:gd name="T7" fmla="*/ 413 h 653"/>
                <a:gd name="T8" fmla="*/ 892 w 1194"/>
                <a:gd name="T9" fmla="*/ 382 h 653"/>
                <a:gd name="T10" fmla="*/ 824 w 1194"/>
                <a:gd name="T11" fmla="*/ 372 h 653"/>
                <a:gd name="T12" fmla="*/ 798 w 1194"/>
                <a:gd name="T13" fmla="*/ 450 h 653"/>
                <a:gd name="T14" fmla="*/ 709 w 1194"/>
                <a:gd name="T15" fmla="*/ 419 h 653"/>
                <a:gd name="T16" fmla="*/ 704 w 1194"/>
                <a:gd name="T17" fmla="*/ 492 h 653"/>
                <a:gd name="T18" fmla="*/ 652 w 1194"/>
                <a:gd name="T19" fmla="*/ 570 h 653"/>
                <a:gd name="T20" fmla="*/ 574 w 1194"/>
                <a:gd name="T21" fmla="*/ 653 h 653"/>
                <a:gd name="T22" fmla="*/ 516 w 1194"/>
                <a:gd name="T23" fmla="*/ 653 h 653"/>
                <a:gd name="T24" fmla="*/ 485 w 1194"/>
                <a:gd name="T25" fmla="*/ 570 h 653"/>
                <a:gd name="T26" fmla="*/ 355 w 1194"/>
                <a:gd name="T27" fmla="*/ 512 h 653"/>
                <a:gd name="T28" fmla="*/ 292 w 1194"/>
                <a:gd name="T29" fmla="*/ 419 h 653"/>
                <a:gd name="T30" fmla="*/ 209 w 1194"/>
                <a:gd name="T31" fmla="*/ 346 h 653"/>
                <a:gd name="T32" fmla="*/ 83 w 1194"/>
                <a:gd name="T33" fmla="*/ 283 h 653"/>
                <a:gd name="T34" fmla="*/ 5 w 1194"/>
                <a:gd name="T35" fmla="*/ 222 h 653"/>
                <a:gd name="T36" fmla="*/ 0 w 1194"/>
                <a:gd name="T37" fmla="*/ 153 h 653"/>
                <a:gd name="T38" fmla="*/ 39 w 1194"/>
                <a:gd name="T39" fmla="*/ 80 h 653"/>
                <a:gd name="T40" fmla="*/ 61 w 1194"/>
                <a:gd name="T41" fmla="*/ 92 h 653"/>
                <a:gd name="T42" fmla="*/ 105 w 1194"/>
                <a:gd name="T43" fmla="*/ 144 h 653"/>
                <a:gd name="T44" fmla="*/ 205 w 1194"/>
                <a:gd name="T45" fmla="*/ 232 h 653"/>
                <a:gd name="T46" fmla="*/ 337 w 1194"/>
                <a:gd name="T47" fmla="*/ 308 h 653"/>
                <a:gd name="T48" fmla="*/ 489 w 1194"/>
                <a:gd name="T49" fmla="*/ 376 h 653"/>
                <a:gd name="T50" fmla="*/ 501 w 1194"/>
                <a:gd name="T51" fmla="*/ 432 h 653"/>
                <a:gd name="T52" fmla="*/ 561 w 1194"/>
                <a:gd name="T53" fmla="*/ 448 h 653"/>
                <a:gd name="T54" fmla="*/ 585 w 1194"/>
                <a:gd name="T55" fmla="*/ 396 h 653"/>
                <a:gd name="T56" fmla="*/ 629 w 1194"/>
                <a:gd name="T57" fmla="*/ 344 h 653"/>
                <a:gd name="T58" fmla="*/ 841 w 1194"/>
                <a:gd name="T59" fmla="*/ 308 h 653"/>
                <a:gd name="T60" fmla="*/ 893 w 1194"/>
                <a:gd name="T61" fmla="*/ 188 h 653"/>
                <a:gd name="T62" fmla="*/ 977 w 1194"/>
                <a:gd name="T63" fmla="*/ 40 h 653"/>
                <a:gd name="T64" fmla="*/ 1095 w 1194"/>
                <a:gd name="T65" fmla="*/ 1 h 653"/>
                <a:gd name="T66" fmla="*/ 1090 w 1194"/>
                <a:gd name="T67" fmla="*/ 48 h 653"/>
                <a:gd name="T68" fmla="*/ 1142 w 1194"/>
                <a:gd name="T69" fmla="*/ 137 h 653"/>
                <a:gd name="T70" fmla="*/ 1132 w 1194"/>
                <a:gd name="T71" fmla="*/ 246 h 653"/>
                <a:gd name="T72" fmla="*/ 1179 w 1194"/>
                <a:gd name="T73" fmla="*/ 252 h 653"/>
                <a:gd name="T74" fmla="*/ 1183 w 1194"/>
                <a:gd name="T75" fmla="*/ 290 h 653"/>
                <a:gd name="T76" fmla="*/ 1194 w 1194"/>
                <a:gd name="T77" fmla="*/ 39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653">
                  <a:moveTo>
                    <a:pt x="1194" y="398"/>
                  </a:moveTo>
                  <a:cubicBezTo>
                    <a:pt x="1194" y="400"/>
                    <a:pt x="1192" y="407"/>
                    <a:pt x="1190" y="415"/>
                  </a:cubicBezTo>
                  <a:cubicBezTo>
                    <a:pt x="1181" y="433"/>
                    <a:pt x="1181" y="433"/>
                    <a:pt x="1181" y="433"/>
                  </a:cubicBezTo>
                  <a:cubicBezTo>
                    <a:pt x="1180" y="434"/>
                    <a:pt x="1179" y="434"/>
                    <a:pt x="1179" y="434"/>
                  </a:cubicBezTo>
                  <a:cubicBezTo>
                    <a:pt x="1173" y="434"/>
                    <a:pt x="1153" y="408"/>
                    <a:pt x="1142" y="413"/>
                  </a:cubicBezTo>
                  <a:cubicBezTo>
                    <a:pt x="1132" y="419"/>
                    <a:pt x="1106" y="450"/>
                    <a:pt x="1106" y="450"/>
                  </a:cubicBezTo>
                  <a:cubicBezTo>
                    <a:pt x="1038" y="382"/>
                    <a:pt x="1038" y="382"/>
                    <a:pt x="1038" y="38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86" y="413"/>
                    <a:pt x="975" y="445"/>
                    <a:pt x="960" y="450"/>
                  </a:cubicBezTo>
                  <a:cubicBezTo>
                    <a:pt x="944" y="455"/>
                    <a:pt x="892" y="382"/>
                    <a:pt x="892" y="382"/>
                  </a:cubicBezTo>
                  <a:cubicBezTo>
                    <a:pt x="840" y="387"/>
                    <a:pt x="840" y="387"/>
                    <a:pt x="840" y="387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14" y="424"/>
                    <a:pt x="814" y="424"/>
                    <a:pt x="814" y="424"/>
                  </a:cubicBezTo>
                  <a:cubicBezTo>
                    <a:pt x="798" y="450"/>
                    <a:pt x="798" y="450"/>
                    <a:pt x="798" y="450"/>
                  </a:cubicBezTo>
                  <a:cubicBezTo>
                    <a:pt x="746" y="398"/>
                    <a:pt x="746" y="398"/>
                    <a:pt x="746" y="398"/>
                  </a:cubicBezTo>
                  <a:cubicBezTo>
                    <a:pt x="709" y="419"/>
                    <a:pt x="709" y="419"/>
                    <a:pt x="709" y="419"/>
                  </a:cubicBezTo>
                  <a:cubicBezTo>
                    <a:pt x="683" y="466"/>
                    <a:pt x="683" y="466"/>
                    <a:pt x="683" y="466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683" y="570"/>
                    <a:pt x="683" y="570"/>
                    <a:pt x="683" y="570"/>
                  </a:cubicBezTo>
                  <a:cubicBezTo>
                    <a:pt x="652" y="570"/>
                    <a:pt x="652" y="570"/>
                    <a:pt x="652" y="570"/>
                  </a:cubicBezTo>
                  <a:cubicBezTo>
                    <a:pt x="631" y="627"/>
                    <a:pt x="631" y="627"/>
                    <a:pt x="631" y="627"/>
                  </a:cubicBezTo>
                  <a:cubicBezTo>
                    <a:pt x="574" y="653"/>
                    <a:pt x="574" y="653"/>
                    <a:pt x="574" y="653"/>
                  </a:cubicBezTo>
                  <a:cubicBezTo>
                    <a:pt x="553" y="638"/>
                    <a:pt x="553" y="638"/>
                    <a:pt x="553" y="638"/>
                  </a:cubicBezTo>
                  <a:cubicBezTo>
                    <a:pt x="553" y="638"/>
                    <a:pt x="522" y="653"/>
                    <a:pt x="516" y="653"/>
                  </a:cubicBezTo>
                  <a:cubicBezTo>
                    <a:pt x="511" y="653"/>
                    <a:pt x="464" y="632"/>
                    <a:pt x="464" y="632"/>
                  </a:cubicBezTo>
                  <a:cubicBezTo>
                    <a:pt x="485" y="570"/>
                    <a:pt x="485" y="570"/>
                    <a:pt x="485" y="570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355" y="512"/>
                    <a:pt x="355" y="512"/>
                    <a:pt x="355" y="512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292" y="419"/>
                    <a:pt x="292" y="419"/>
                    <a:pt x="292" y="41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489" y="328"/>
                    <a:pt x="489" y="328"/>
                    <a:pt x="489" y="328"/>
                  </a:cubicBezTo>
                  <a:cubicBezTo>
                    <a:pt x="489" y="376"/>
                    <a:pt x="489" y="376"/>
                    <a:pt x="489" y="376"/>
                  </a:cubicBezTo>
                  <a:cubicBezTo>
                    <a:pt x="461" y="432"/>
                    <a:pt x="461" y="432"/>
                    <a:pt x="461" y="432"/>
                  </a:cubicBezTo>
                  <a:cubicBezTo>
                    <a:pt x="501" y="432"/>
                    <a:pt x="501" y="432"/>
                    <a:pt x="501" y="432"/>
                  </a:cubicBezTo>
                  <a:cubicBezTo>
                    <a:pt x="537" y="468"/>
                    <a:pt x="537" y="468"/>
                    <a:pt x="537" y="468"/>
                  </a:cubicBezTo>
                  <a:cubicBezTo>
                    <a:pt x="561" y="448"/>
                    <a:pt x="561" y="448"/>
                    <a:pt x="561" y="448"/>
                  </a:cubicBezTo>
                  <a:cubicBezTo>
                    <a:pt x="545" y="416"/>
                    <a:pt x="545" y="416"/>
                    <a:pt x="545" y="416"/>
                  </a:cubicBezTo>
                  <a:cubicBezTo>
                    <a:pt x="585" y="396"/>
                    <a:pt x="585" y="396"/>
                    <a:pt x="585" y="396"/>
                  </a:cubicBezTo>
                  <a:cubicBezTo>
                    <a:pt x="617" y="376"/>
                    <a:pt x="617" y="376"/>
                    <a:pt x="617" y="376"/>
                  </a:cubicBezTo>
                  <a:cubicBezTo>
                    <a:pt x="629" y="344"/>
                    <a:pt x="629" y="344"/>
                    <a:pt x="629" y="344"/>
                  </a:cubicBezTo>
                  <a:cubicBezTo>
                    <a:pt x="781" y="276"/>
                    <a:pt x="781" y="276"/>
                    <a:pt x="781" y="276"/>
                  </a:cubicBezTo>
                  <a:cubicBezTo>
                    <a:pt x="841" y="308"/>
                    <a:pt x="841" y="308"/>
                    <a:pt x="841" y="308"/>
                  </a:cubicBezTo>
                  <a:cubicBezTo>
                    <a:pt x="893" y="268"/>
                    <a:pt x="893" y="268"/>
                    <a:pt x="893" y="268"/>
                  </a:cubicBezTo>
                  <a:cubicBezTo>
                    <a:pt x="893" y="188"/>
                    <a:pt x="893" y="188"/>
                    <a:pt x="893" y="188"/>
                  </a:cubicBezTo>
                  <a:cubicBezTo>
                    <a:pt x="957" y="120"/>
                    <a:pt x="957" y="120"/>
                    <a:pt x="957" y="120"/>
                  </a:cubicBezTo>
                  <a:cubicBezTo>
                    <a:pt x="977" y="40"/>
                    <a:pt x="977" y="40"/>
                    <a:pt x="977" y="4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90" y="48"/>
                    <a:pt x="1090" y="48"/>
                    <a:pt x="1090" y="48"/>
                  </a:cubicBezTo>
                  <a:cubicBezTo>
                    <a:pt x="1137" y="100"/>
                    <a:pt x="1137" y="100"/>
                    <a:pt x="1137" y="100"/>
                  </a:cubicBezTo>
                  <a:cubicBezTo>
                    <a:pt x="1142" y="137"/>
                    <a:pt x="1142" y="137"/>
                    <a:pt x="1142" y="137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32" y="246"/>
                    <a:pt x="1132" y="246"/>
                    <a:pt x="1132" y="246"/>
                  </a:cubicBezTo>
                  <a:cubicBezTo>
                    <a:pt x="1162" y="250"/>
                    <a:pt x="1162" y="250"/>
                    <a:pt x="1162" y="250"/>
                  </a:cubicBezTo>
                  <a:cubicBezTo>
                    <a:pt x="1179" y="252"/>
                    <a:pt x="1179" y="252"/>
                    <a:pt x="1179" y="252"/>
                  </a:cubicBezTo>
                  <a:cubicBezTo>
                    <a:pt x="1179" y="288"/>
                    <a:pt x="1179" y="288"/>
                    <a:pt x="1179" y="288"/>
                  </a:cubicBezTo>
                  <a:cubicBezTo>
                    <a:pt x="1183" y="290"/>
                    <a:pt x="1183" y="290"/>
                    <a:pt x="1183" y="290"/>
                  </a:cubicBezTo>
                  <a:cubicBezTo>
                    <a:pt x="1179" y="304"/>
                    <a:pt x="1179" y="304"/>
                    <a:pt x="1179" y="304"/>
                  </a:cubicBezTo>
                  <a:cubicBezTo>
                    <a:pt x="1179" y="304"/>
                    <a:pt x="1194" y="393"/>
                    <a:pt x="1194" y="398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" name="ศรีสะเกษ">
              <a:extLst>
                <a:ext uri="{FF2B5EF4-FFF2-40B4-BE49-F238E27FC236}">
                  <a16:creationId xmlns:a16="http://schemas.microsoft.com/office/drawing/2014/main" id="{B467691D-59CA-403C-9C9E-439091C1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87" y="2847845"/>
              <a:ext cx="341996" cy="457213"/>
            </a:xfrm>
            <a:custGeom>
              <a:avLst/>
              <a:gdLst>
                <a:gd name="T0" fmla="*/ 803 w 835"/>
                <a:gd name="T1" fmla="*/ 918 h 1123"/>
                <a:gd name="T2" fmla="*/ 819 w 835"/>
                <a:gd name="T3" fmla="*/ 1017 h 1123"/>
                <a:gd name="T4" fmla="*/ 766 w 835"/>
                <a:gd name="T5" fmla="*/ 1047 h 1123"/>
                <a:gd name="T6" fmla="*/ 698 w 835"/>
                <a:gd name="T7" fmla="*/ 1043 h 1123"/>
                <a:gd name="T8" fmla="*/ 622 w 835"/>
                <a:gd name="T9" fmla="*/ 1055 h 1123"/>
                <a:gd name="T10" fmla="*/ 562 w 835"/>
                <a:gd name="T11" fmla="*/ 1115 h 1123"/>
                <a:gd name="T12" fmla="*/ 494 w 835"/>
                <a:gd name="T13" fmla="*/ 1115 h 1123"/>
                <a:gd name="T14" fmla="*/ 382 w 835"/>
                <a:gd name="T15" fmla="*/ 1095 h 1123"/>
                <a:gd name="T16" fmla="*/ 290 w 835"/>
                <a:gd name="T17" fmla="*/ 1095 h 1123"/>
                <a:gd name="T18" fmla="*/ 246 w 835"/>
                <a:gd name="T19" fmla="*/ 1079 h 1123"/>
                <a:gd name="T20" fmla="*/ 206 w 835"/>
                <a:gd name="T21" fmla="*/ 1087 h 1123"/>
                <a:gd name="T22" fmla="*/ 154 w 835"/>
                <a:gd name="T23" fmla="*/ 1123 h 1123"/>
                <a:gd name="T24" fmla="*/ 120 w 835"/>
                <a:gd name="T25" fmla="*/ 1085 h 1123"/>
                <a:gd name="T26" fmla="*/ 110 w 835"/>
                <a:gd name="T27" fmla="*/ 970 h 1123"/>
                <a:gd name="T28" fmla="*/ 131 w 835"/>
                <a:gd name="T29" fmla="*/ 902 h 1123"/>
                <a:gd name="T30" fmla="*/ 78 w 835"/>
                <a:gd name="T31" fmla="*/ 777 h 1123"/>
                <a:gd name="T32" fmla="*/ 0 w 835"/>
                <a:gd name="T33" fmla="*/ 683 h 1123"/>
                <a:gd name="T34" fmla="*/ 58 w 835"/>
                <a:gd name="T35" fmla="*/ 563 h 1123"/>
                <a:gd name="T36" fmla="*/ 73 w 835"/>
                <a:gd name="T37" fmla="*/ 417 h 1123"/>
                <a:gd name="T38" fmla="*/ 58 w 835"/>
                <a:gd name="T39" fmla="*/ 313 h 1123"/>
                <a:gd name="T40" fmla="*/ 167 w 835"/>
                <a:gd name="T41" fmla="*/ 187 h 1123"/>
                <a:gd name="T42" fmla="*/ 99 w 835"/>
                <a:gd name="T43" fmla="*/ 151 h 1123"/>
                <a:gd name="T44" fmla="*/ 73 w 835"/>
                <a:gd name="T45" fmla="*/ 141 h 1123"/>
                <a:gd name="T46" fmla="*/ 84 w 835"/>
                <a:gd name="T47" fmla="*/ 109 h 1123"/>
                <a:gd name="T48" fmla="*/ 157 w 835"/>
                <a:gd name="T49" fmla="*/ 21 h 1123"/>
                <a:gd name="T50" fmla="*/ 192 w 835"/>
                <a:gd name="T51" fmla="*/ 7 h 1123"/>
                <a:gd name="T52" fmla="*/ 198 w 835"/>
                <a:gd name="T53" fmla="*/ 52 h 1123"/>
                <a:gd name="T54" fmla="*/ 292 w 835"/>
                <a:gd name="T55" fmla="*/ 135 h 1123"/>
                <a:gd name="T56" fmla="*/ 386 w 835"/>
                <a:gd name="T57" fmla="*/ 214 h 1123"/>
                <a:gd name="T58" fmla="*/ 428 w 835"/>
                <a:gd name="T59" fmla="*/ 250 h 1123"/>
                <a:gd name="T60" fmla="*/ 444 w 835"/>
                <a:gd name="T61" fmla="*/ 255 h 1123"/>
                <a:gd name="T62" fmla="*/ 584 w 835"/>
                <a:gd name="T63" fmla="*/ 297 h 1123"/>
                <a:gd name="T64" fmla="*/ 702 w 835"/>
                <a:gd name="T65" fmla="*/ 332 h 1123"/>
                <a:gd name="T66" fmla="*/ 715 w 835"/>
                <a:gd name="T67" fmla="*/ 386 h 1123"/>
                <a:gd name="T68" fmla="*/ 689 w 835"/>
                <a:gd name="T69" fmla="*/ 459 h 1123"/>
                <a:gd name="T70" fmla="*/ 694 w 835"/>
                <a:gd name="T71" fmla="*/ 568 h 1123"/>
                <a:gd name="T72" fmla="*/ 809 w 835"/>
                <a:gd name="T73" fmla="*/ 641 h 1123"/>
                <a:gd name="T74" fmla="*/ 835 w 835"/>
                <a:gd name="T75" fmla="*/ 78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5" h="1123">
                  <a:moveTo>
                    <a:pt x="835" y="834"/>
                  </a:moveTo>
                  <a:cubicBezTo>
                    <a:pt x="803" y="918"/>
                    <a:pt x="803" y="918"/>
                    <a:pt x="803" y="918"/>
                  </a:cubicBezTo>
                  <a:cubicBezTo>
                    <a:pt x="835" y="959"/>
                    <a:pt x="835" y="959"/>
                    <a:pt x="835" y="959"/>
                  </a:cubicBezTo>
                  <a:cubicBezTo>
                    <a:pt x="819" y="1017"/>
                    <a:pt x="819" y="1017"/>
                    <a:pt x="819" y="1017"/>
                  </a:cubicBezTo>
                  <a:cubicBezTo>
                    <a:pt x="824" y="1043"/>
                    <a:pt x="824" y="1043"/>
                    <a:pt x="824" y="1043"/>
                  </a:cubicBezTo>
                  <a:cubicBezTo>
                    <a:pt x="766" y="1047"/>
                    <a:pt x="766" y="1047"/>
                    <a:pt x="766" y="1047"/>
                  </a:cubicBezTo>
                  <a:cubicBezTo>
                    <a:pt x="766" y="1047"/>
                    <a:pt x="730" y="1071"/>
                    <a:pt x="730" y="1067"/>
                  </a:cubicBezTo>
                  <a:cubicBezTo>
                    <a:pt x="730" y="1063"/>
                    <a:pt x="698" y="1043"/>
                    <a:pt x="698" y="1043"/>
                  </a:cubicBezTo>
                  <a:cubicBezTo>
                    <a:pt x="698" y="1043"/>
                    <a:pt x="678" y="1067"/>
                    <a:pt x="674" y="1067"/>
                  </a:cubicBezTo>
                  <a:cubicBezTo>
                    <a:pt x="670" y="1067"/>
                    <a:pt x="622" y="1055"/>
                    <a:pt x="622" y="1055"/>
                  </a:cubicBezTo>
                  <a:cubicBezTo>
                    <a:pt x="594" y="1115"/>
                    <a:pt x="594" y="1115"/>
                    <a:pt x="594" y="1115"/>
                  </a:cubicBezTo>
                  <a:cubicBezTo>
                    <a:pt x="594" y="1115"/>
                    <a:pt x="566" y="1119"/>
                    <a:pt x="562" y="1115"/>
                  </a:cubicBezTo>
                  <a:cubicBezTo>
                    <a:pt x="558" y="1111"/>
                    <a:pt x="522" y="1079"/>
                    <a:pt x="522" y="1079"/>
                  </a:cubicBezTo>
                  <a:cubicBezTo>
                    <a:pt x="494" y="1115"/>
                    <a:pt x="494" y="1115"/>
                    <a:pt x="494" y="1115"/>
                  </a:cubicBezTo>
                  <a:cubicBezTo>
                    <a:pt x="458" y="1095"/>
                    <a:pt x="458" y="1095"/>
                    <a:pt x="458" y="1095"/>
                  </a:cubicBezTo>
                  <a:cubicBezTo>
                    <a:pt x="382" y="1095"/>
                    <a:pt x="382" y="1095"/>
                    <a:pt x="382" y="1095"/>
                  </a:cubicBezTo>
                  <a:cubicBezTo>
                    <a:pt x="326" y="1059"/>
                    <a:pt x="326" y="1059"/>
                    <a:pt x="326" y="1059"/>
                  </a:cubicBezTo>
                  <a:cubicBezTo>
                    <a:pt x="290" y="1095"/>
                    <a:pt x="290" y="1095"/>
                    <a:pt x="290" y="1095"/>
                  </a:cubicBezTo>
                  <a:cubicBezTo>
                    <a:pt x="259" y="1083"/>
                    <a:pt x="259" y="1083"/>
                    <a:pt x="259" y="1083"/>
                  </a:cubicBezTo>
                  <a:cubicBezTo>
                    <a:pt x="246" y="1079"/>
                    <a:pt x="246" y="1079"/>
                    <a:pt x="246" y="1079"/>
                  </a:cubicBezTo>
                  <a:cubicBezTo>
                    <a:pt x="222" y="1111"/>
                    <a:pt x="222" y="1111"/>
                    <a:pt x="222" y="1111"/>
                  </a:cubicBezTo>
                  <a:cubicBezTo>
                    <a:pt x="206" y="1087"/>
                    <a:pt x="206" y="1087"/>
                    <a:pt x="206" y="1087"/>
                  </a:cubicBezTo>
                  <a:cubicBezTo>
                    <a:pt x="178" y="1087"/>
                    <a:pt x="178" y="1087"/>
                    <a:pt x="178" y="1087"/>
                  </a:cubicBezTo>
                  <a:cubicBezTo>
                    <a:pt x="154" y="1123"/>
                    <a:pt x="154" y="1123"/>
                    <a:pt x="154" y="1123"/>
                  </a:cubicBezTo>
                  <a:cubicBezTo>
                    <a:pt x="128" y="1123"/>
                    <a:pt x="128" y="1123"/>
                    <a:pt x="128" y="1123"/>
                  </a:cubicBezTo>
                  <a:cubicBezTo>
                    <a:pt x="120" y="1085"/>
                    <a:pt x="120" y="1085"/>
                    <a:pt x="120" y="1085"/>
                  </a:cubicBezTo>
                  <a:cubicBezTo>
                    <a:pt x="131" y="996"/>
                    <a:pt x="131" y="996"/>
                    <a:pt x="131" y="996"/>
                  </a:cubicBezTo>
                  <a:cubicBezTo>
                    <a:pt x="110" y="970"/>
                    <a:pt x="110" y="970"/>
                    <a:pt x="110" y="970"/>
                  </a:cubicBezTo>
                  <a:cubicBezTo>
                    <a:pt x="110" y="928"/>
                    <a:pt x="110" y="928"/>
                    <a:pt x="110" y="928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131" y="813"/>
                    <a:pt x="131" y="813"/>
                    <a:pt x="131" y="813"/>
                  </a:cubicBezTo>
                  <a:cubicBezTo>
                    <a:pt x="78" y="777"/>
                    <a:pt x="78" y="777"/>
                    <a:pt x="78" y="777"/>
                  </a:cubicBezTo>
                  <a:cubicBezTo>
                    <a:pt x="78" y="714"/>
                    <a:pt x="78" y="714"/>
                    <a:pt x="78" y="71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8" y="563"/>
                    <a:pt x="58" y="563"/>
                    <a:pt x="58" y="56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41" y="151"/>
                    <a:pt x="131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417" y="214"/>
                    <a:pt x="417" y="214"/>
                    <a:pt x="417" y="214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44" y="252"/>
                    <a:pt x="444" y="252"/>
                    <a:pt x="444" y="252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506" y="287"/>
                    <a:pt x="506" y="287"/>
                    <a:pt x="506" y="287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652" y="297"/>
                    <a:pt x="652" y="297"/>
                    <a:pt x="652" y="297"/>
                  </a:cubicBezTo>
                  <a:cubicBezTo>
                    <a:pt x="702" y="332"/>
                    <a:pt x="702" y="332"/>
                    <a:pt x="702" y="332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673" y="417"/>
                    <a:pt x="673" y="417"/>
                    <a:pt x="673" y="417"/>
                  </a:cubicBezTo>
                  <a:cubicBezTo>
                    <a:pt x="673" y="417"/>
                    <a:pt x="689" y="453"/>
                    <a:pt x="689" y="459"/>
                  </a:cubicBezTo>
                  <a:cubicBezTo>
                    <a:pt x="689" y="464"/>
                    <a:pt x="673" y="490"/>
                    <a:pt x="673" y="490"/>
                  </a:cubicBezTo>
                  <a:cubicBezTo>
                    <a:pt x="694" y="568"/>
                    <a:pt x="694" y="568"/>
                    <a:pt x="694" y="568"/>
                  </a:cubicBezTo>
                  <a:cubicBezTo>
                    <a:pt x="756" y="589"/>
                    <a:pt x="756" y="589"/>
                    <a:pt x="756" y="589"/>
                  </a:cubicBezTo>
                  <a:cubicBezTo>
                    <a:pt x="809" y="641"/>
                    <a:pt x="809" y="641"/>
                    <a:pt x="809" y="641"/>
                  </a:cubicBezTo>
                  <a:cubicBezTo>
                    <a:pt x="793" y="714"/>
                    <a:pt x="793" y="714"/>
                    <a:pt x="793" y="714"/>
                  </a:cubicBezTo>
                  <a:cubicBezTo>
                    <a:pt x="793" y="714"/>
                    <a:pt x="835" y="777"/>
                    <a:pt x="835" y="782"/>
                  </a:cubicBezTo>
                  <a:lnTo>
                    <a:pt x="835" y="8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สุรินทร์">
              <a:extLst>
                <a:ext uri="{FF2B5EF4-FFF2-40B4-BE49-F238E27FC236}">
                  <a16:creationId xmlns:a16="http://schemas.microsoft.com/office/drawing/2014/main" id="{FF656B4E-C7A1-48D4-AA49-2F25BFB8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880765"/>
              <a:ext cx="358455" cy="431609"/>
            </a:xfrm>
            <a:custGeom>
              <a:avLst/>
              <a:gdLst>
                <a:gd name="T0" fmla="*/ 840 w 876"/>
                <a:gd name="T1" fmla="*/ 731 h 1057"/>
                <a:gd name="T2" fmla="*/ 819 w 876"/>
                <a:gd name="T3" fmla="*/ 846 h 1057"/>
                <a:gd name="T4" fmla="*/ 840 w 876"/>
                <a:gd name="T5" fmla="*/ 914 h 1057"/>
                <a:gd name="T6" fmla="*/ 837 w 876"/>
                <a:gd name="T7" fmla="*/ 1041 h 1057"/>
                <a:gd name="T8" fmla="*/ 787 w 876"/>
                <a:gd name="T9" fmla="*/ 1021 h 1057"/>
                <a:gd name="T10" fmla="*/ 743 w 876"/>
                <a:gd name="T11" fmla="*/ 1029 h 1057"/>
                <a:gd name="T12" fmla="*/ 699 w 876"/>
                <a:gd name="T13" fmla="*/ 1045 h 1057"/>
                <a:gd name="T14" fmla="*/ 655 w 876"/>
                <a:gd name="T15" fmla="*/ 1025 h 1057"/>
                <a:gd name="T16" fmla="*/ 567 w 876"/>
                <a:gd name="T17" fmla="*/ 1001 h 1057"/>
                <a:gd name="T18" fmla="*/ 547 w 876"/>
                <a:gd name="T19" fmla="*/ 1009 h 1057"/>
                <a:gd name="T20" fmla="*/ 531 w 876"/>
                <a:gd name="T21" fmla="*/ 957 h 1057"/>
                <a:gd name="T22" fmla="*/ 483 w 876"/>
                <a:gd name="T23" fmla="*/ 961 h 1057"/>
                <a:gd name="T24" fmla="*/ 447 w 876"/>
                <a:gd name="T25" fmla="*/ 985 h 1057"/>
                <a:gd name="T26" fmla="*/ 431 w 876"/>
                <a:gd name="T27" fmla="*/ 965 h 1057"/>
                <a:gd name="T28" fmla="*/ 379 w 876"/>
                <a:gd name="T29" fmla="*/ 989 h 1057"/>
                <a:gd name="T30" fmla="*/ 323 w 876"/>
                <a:gd name="T31" fmla="*/ 1017 h 1057"/>
                <a:gd name="T32" fmla="*/ 271 w 876"/>
                <a:gd name="T33" fmla="*/ 1029 h 1057"/>
                <a:gd name="T34" fmla="*/ 107 w 876"/>
                <a:gd name="T35" fmla="*/ 1057 h 1057"/>
                <a:gd name="T36" fmla="*/ 104 w 876"/>
                <a:gd name="T37" fmla="*/ 976 h 1057"/>
                <a:gd name="T38" fmla="*/ 104 w 876"/>
                <a:gd name="T39" fmla="*/ 893 h 1057"/>
                <a:gd name="T40" fmla="*/ 151 w 876"/>
                <a:gd name="T41" fmla="*/ 710 h 1057"/>
                <a:gd name="T42" fmla="*/ 182 w 876"/>
                <a:gd name="T43" fmla="*/ 606 h 1057"/>
                <a:gd name="T44" fmla="*/ 292 w 876"/>
                <a:gd name="T45" fmla="*/ 455 h 1057"/>
                <a:gd name="T46" fmla="*/ 282 w 876"/>
                <a:gd name="T47" fmla="*/ 241 h 1057"/>
                <a:gd name="T48" fmla="*/ 313 w 876"/>
                <a:gd name="T49" fmla="*/ 121 h 1057"/>
                <a:gd name="T50" fmla="*/ 266 w 876"/>
                <a:gd name="T51" fmla="*/ 158 h 1057"/>
                <a:gd name="T52" fmla="*/ 172 w 876"/>
                <a:gd name="T53" fmla="*/ 163 h 1057"/>
                <a:gd name="T54" fmla="*/ 42 w 876"/>
                <a:gd name="T55" fmla="*/ 100 h 1057"/>
                <a:gd name="T56" fmla="*/ 0 w 876"/>
                <a:gd name="T57" fmla="*/ 53 h 1057"/>
                <a:gd name="T58" fmla="*/ 109 w 876"/>
                <a:gd name="T59" fmla="*/ 22 h 1057"/>
                <a:gd name="T60" fmla="*/ 254 w 876"/>
                <a:gd name="T61" fmla="*/ 59 h 1057"/>
                <a:gd name="T62" fmla="*/ 275 w 876"/>
                <a:gd name="T63" fmla="*/ 30 h 1057"/>
                <a:gd name="T64" fmla="*/ 313 w 876"/>
                <a:gd name="T65" fmla="*/ 22 h 1057"/>
                <a:gd name="T66" fmla="*/ 412 w 876"/>
                <a:gd name="T67" fmla="*/ 22 h 1057"/>
                <a:gd name="T68" fmla="*/ 495 w 876"/>
                <a:gd name="T69" fmla="*/ 38 h 1057"/>
                <a:gd name="T70" fmla="*/ 647 w 876"/>
                <a:gd name="T71" fmla="*/ 12 h 1057"/>
                <a:gd name="T72" fmla="*/ 704 w 876"/>
                <a:gd name="T73" fmla="*/ 32 h 1057"/>
                <a:gd name="T74" fmla="*/ 784 w 876"/>
                <a:gd name="T75" fmla="*/ 54 h 1057"/>
                <a:gd name="T76" fmla="*/ 793 w 876"/>
                <a:gd name="T77" fmla="*/ 79 h 1057"/>
                <a:gd name="T78" fmla="*/ 840 w 876"/>
                <a:gd name="T79" fmla="*/ 69 h 1057"/>
                <a:gd name="T80" fmla="*/ 814 w 876"/>
                <a:gd name="T81" fmla="*/ 137 h 1057"/>
                <a:gd name="T82" fmla="*/ 777 w 876"/>
                <a:gd name="T83" fmla="*/ 262 h 1057"/>
                <a:gd name="T84" fmla="*/ 803 w 876"/>
                <a:gd name="T85" fmla="*/ 377 h 1057"/>
                <a:gd name="T86" fmla="*/ 709 w 876"/>
                <a:gd name="T87" fmla="*/ 570 h 1057"/>
                <a:gd name="T88" fmla="*/ 787 w 876"/>
                <a:gd name="T89" fmla="*/ 63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" h="1057">
                  <a:moveTo>
                    <a:pt x="787" y="695"/>
                  </a:moveTo>
                  <a:cubicBezTo>
                    <a:pt x="840" y="731"/>
                    <a:pt x="840" y="731"/>
                    <a:pt x="840" y="731"/>
                  </a:cubicBezTo>
                  <a:cubicBezTo>
                    <a:pt x="840" y="820"/>
                    <a:pt x="840" y="820"/>
                    <a:pt x="840" y="820"/>
                  </a:cubicBezTo>
                  <a:cubicBezTo>
                    <a:pt x="819" y="846"/>
                    <a:pt x="819" y="846"/>
                    <a:pt x="819" y="846"/>
                  </a:cubicBezTo>
                  <a:cubicBezTo>
                    <a:pt x="819" y="888"/>
                    <a:pt x="819" y="888"/>
                    <a:pt x="819" y="888"/>
                  </a:cubicBezTo>
                  <a:cubicBezTo>
                    <a:pt x="840" y="914"/>
                    <a:pt x="840" y="914"/>
                    <a:pt x="840" y="914"/>
                  </a:cubicBezTo>
                  <a:cubicBezTo>
                    <a:pt x="829" y="1003"/>
                    <a:pt x="829" y="1003"/>
                    <a:pt x="829" y="1003"/>
                  </a:cubicBezTo>
                  <a:cubicBezTo>
                    <a:pt x="837" y="1041"/>
                    <a:pt x="837" y="1041"/>
                    <a:pt x="837" y="1041"/>
                  </a:cubicBezTo>
                  <a:cubicBezTo>
                    <a:pt x="803" y="1041"/>
                    <a:pt x="803" y="1041"/>
                    <a:pt x="803" y="1041"/>
                  </a:cubicBezTo>
                  <a:cubicBezTo>
                    <a:pt x="787" y="1021"/>
                    <a:pt x="787" y="1021"/>
                    <a:pt x="787" y="1021"/>
                  </a:cubicBezTo>
                  <a:cubicBezTo>
                    <a:pt x="779" y="1029"/>
                    <a:pt x="779" y="1029"/>
                    <a:pt x="779" y="1029"/>
                  </a:cubicBezTo>
                  <a:cubicBezTo>
                    <a:pt x="743" y="1029"/>
                    <a:pt x="743" y="1029"/>
                    <a:pt x="743" y="1029"/>
                  </a:cubicBezTo>
                  <a:cubicBezTo>
                    <a:pt x="743" y="1049"/>
                    <a:pt x="743" y="1049"/>
                    <a:pt x="743" y="1049"/>
                  </a:cubicBezTo>
                  <a:cubicBezTo>
                    <a:pt x="699" y="1045"/>
                    <a:pt x="699" y="1045"/>
                    <a:pt x="699" y="1045"/>
                  </a:cubicBezTo>
                  <a:cubicBezTo>
                    <a:pt x="671" y="1017"/>
                    <a:pt x="671" y="1017"/>
                    <a:pt x="671" y="1017"/>
                  </a:cubicBezTo>
                  <a:cubicBezTo>
                    <a:pt x="655" y="1025"/>
                    <a:pt x="655" y="1025"/>
                    <a:pt x="655" y="1025"/>
                  </a:cubicBezTo>
                  <a:cubicBezTo>
                    <a:pt x="611" y="1025"/>
                    <a:pt x="611" y="1025"/>
                    <a:pt x="611" y="1025"/>
                  </a:cubicBezTo>
                  <a:cubicBezTo>
                    <a:pt x="567" y="1001"/>
                    <a:pt x="567" y="1001"/>
                    <a:pt x="567" y="1001"/>
                  </a:cubicBezTo>
                  <a:cubicBezTo>
                    <a:pt x="551" y="993"/>
                    <a:pt x="551" y="993"/>
                    <a:pt x="551" y="993"/>
                  </a:cubicBezTo>
                  <a:cubicBezTo>
                    <a:pt x="547" y="1009"/>
                    <a:pt x="547" y="1009"/>
                    <a:pt x="547" y="1009"/>
                  </a:cubicBezTo>
                  <a:cubicBezTo>
                    <a:pt x="531" y="1005"/>
                    <a:pt x="531" y="1005"/>
                    <a:pt x="531" y="1005"/>
                  </a:cubicBezTo>
                  <a:cubicBezTo>
                    <a:pt x="531" y="957"/>
                    <a:pt x="531" y="957"/>
                    <a:pt x="531" y="957"/>
                  </a:cubicBezTo>
                  <a:cubicBezTo>
                    <a:pt x="495" y="953"/>
                    <a:pt x="495" y="953"/>
                    <a:pt x="495" y="953"/>
                  </a:cubicBezTo>
                  <a:cubicBezTo>
                    <a:pt x="483" y="961"/>
                    <a:pt x="483" y="961"/>
                    <a:pt x="483" y="961"/>
                  </a:cubicBezTo>
                  <a:cubicBezTo>
                    <a:pt x="479" y="985"/>
                    <a:pt x="479" y="985"/>
                    <a:pt x="479" y="985"/>
                  </a:cubicBezTo>
                  <a:cubicBezTo>
                    <a:pt x="447" y="985"/>
                    <a:pt x="447" y="985"/>
                    <a:pt x="447" y="98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03" y="961"/>
                    <a:pt x="403" y="961"/>
                    <a:pt x="403" y="961"/>
                  </a:cubicBezTo>
                  <a:cubicBezTo>
                    <a:pt x="403" y="961"/>
                    <a:pt x="383" y="989"/>
                    <a:pt x="379" y="989"/>
                  </a:cubicBezTo>
                  <a:cubicBezTo>
                    <a:pt x="351" y="989"/>
                    <a:pt x="351" y="989"/>
                    <a:pt x="351" y="989"/>
                  </a:cubicBezTo>
                  <a:cubicBezTo>
                    <a:pt x="323" y="1017"/>
                    <a:pt x="323" y="1017"/>
                    <a:pt x="323" y="1017"/>
                  </a:cubicBezTo>
                  <a:cubicBezTo>
                    <a:pt x="291" y="997"/>
                    <a:pt x="291" y="997"/>
                    <a:pt x="291" y="997"/>
                  </a:cubicBezTo>
                  <a:cubicBezTo>
                    <a:pt x="271" y="1029"/>
                    <a:pt x="271" y="1029"/>
                    <a:pt x="271" y="1029"/>
                  </a:cubicBezTo>
                  <a:cubicBezTo>
                    <a:pt x="139" y="1029"/>
                    <a:pt x="139" y="1029"/>
                    <a:pt x="139" y="1029"/>
                  </a:cubicBezTo>
                  <a:cubicBezTo>
                    <a:pt x="107" y="1057"/>
                    <a:pt x="107" y="1057"/>
                    <a:pt x="107" y="1057"/>
                  </a:cubicBezTo>
                  <a:cubicBezTo>
                    <a:pt x="104" y="1055"/>
                    <a:pt x="104" y="1055"/>
                    <a:pt x="104" y="1055"/>
                  </a:cubicBezTo>
                  <a:cubicBezTo>
                    <a:pt x="104" y="976"/>
                    <a:pt x="104" y="976"/>
                    <a:pt x="104" y="976"/>
                  </a:cubicBezTo>
                  <a:cubicBezTo>
                    <a:pt x="125" y="945"/>
                    <a:pt x="125" y="945"/>
                    <a:pt x="125" y="945"/>
                  </a:cubicBezTo>
                  <a:cubicBezTo>
                    <a:pt x="104" y="893"/>
                    <a:pt x="104" y="893"/>
                    <a:pt x="104" y="893"/>
                  </a:cubicBezTo>
                  <a:cubicBezTo>
                    <a:pt x="104" y="783"/>
                    <a:pt x="104" y="783"/>
                    <a:pt x="104" y="783"/>
                  </a:cubicBezTo>
                  <a:cubicBezTo>
                    <a:pt x="151" y="710"/>
                    <a:pt x="151" y="710"/>
                    <a:pt x="151" y="710"/>
                  </a:cubicBezTo>
                  <a:cubicBezTo>
                    <a:pt x="151" y="648"/>
                    <a:pt x="151" y="648"/>
                    <a:pt x="151" y="648"/>
                  </a:cubicBezTo>
                  <a:cubicBezTo>
                    <a:pt x="182" y="606"/>
                    <a:pt x="182" y="606"/>
                    <a:pt x="182" y="606"/>
                  </a:cubicBezTo>
                  <a:cubicBezTo>
                    <a:pt x="261" y="549"/>
                    <a:pt x="261" y="549"/>
                    <a:pt x="261" y="549"/>
                  </a:cubicBezTo>
                  <a:cubicBezTo>
                    <a:pt x="292" y="455"/>
                    <a:pt x="292" y="455"/>
                    <a:pt x="292" y="455"/>
                  </a:cubicBezTo>
                  <a:cubicBezTo>
                    <a:pt x="276" y="408"/>
                    <a:pt x="276" y="408"/>
                    <a:pt x="276" y="408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266" y="158"/>
                    <a:pt x="266" y="158"/>
                    <a:pt x="266" y="158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12" y="22"/>
                    <a:pt x="412" y="22"/>
                    <a:pt x="412" y="22"/>
                  </a:cubicBezTo>
                  <a:cubicBezTo>
                    <a:pt x="443" y="12"/>
                    <a:pt x="443" y="12"/>
                    <a:pt x="443" y="12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751" y="64"/>
                    <a:pt x="751" y="64"/>
                    <a:pt x="751" y="64"/>
                  </a:cubicBezTo>
                  <a:cubicBezTo>
                    <a:pt x="784" y="54"/>
                    <a:pt x="784" y="54"/>
                    <a:pt x="784" y="54"/>
                  </a:cubicBezTo>
                  <a:cubicBezTo>
                    <a:pt x="782" y="59"/>
                    <a:pt x="782" y="59"/>
                    <a:pt x="782" y="59"/>
                  </a:cubicBezTo>
                  <a:cubicBezTo>
                    <a:pt x="793" y="79"/>
                    <a:pt x="793" y="79"/>
                    <a:pt x="793" y="79"/>
                  </a:cubicBezTo>
                  <a:cubicBezTo>
                    <a:pt x="808" y="69"/>
                    <a:pt x="808" y="69"/>
                    <a:pt x="808" y="69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50" y="69"/>
                    <a:pt x="876" y="105"/>
                    <a:pt x="876" y="105"/>
                  </a:cubicBezTo>
                  <a:cubicBezTo>
                    <a:pt x="814" y="137"/>
                    <a:pt x="814" y="137"/>
                    <a:pt x="814" y="137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77" y="262"/>
                    <a:pt x="777" y="262"/>
                    <a:pt x="777" y="262"/>
                  </a:cubicBezTo>
                  <a:cubicBezTo>
                    <a:pt x="782" y="335"/>
                    <a:pt x="782" y="335"/>
                    <a:pt x="782" y="335"/>
                  </a:cubicBezTo>
                  <a:cubicBezTo>
                    <a:pt x="803" y="377"/>
                    <a:pt x="803" y="377"/>
                    <a:pt x="803" y="377"/>
                  </a:cubicBezTo>
                  <a:cubicBezTo>
                    <a:pt x="767" y="481"/>
                    <a:pt x="767" y="481"/>
                    <a:pt x="767" y="481"/>
                  </a:cubicBezTo>
                  <a:cubicBezTo>
                    <a:pt x="709" y="570"/>
                    <a:pt x="709" y="570"/>
                    <a:pt x="709" y="570"/>
                  </a:cubicBezTo>
                  <a:cubicBezTo>
                    <a:pt x="709" y="601"/>
                    <a:pt x="709" y="601"/>
                    <a:pt x="709" y="601"/>
                  </a:cubicBezTo>
                  <a:cubicBezTo>
                    <a:pt x="787" y="632"/>
                    <a:pt x="787" y="632"/>
                    <a:pt x="787" y="632"/>
                  </a:cubicBezTo>
                  <a:lnTo>
                    <a:pt x="787" y="6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" name="สกลนคร">
              <a:extLst>
                <a:ext uri="{FF2B5EF4-FFF2-40B4-BE49-F238E27FC236}">
                  <a16:creationId xmlns:a16="http://schemas.microsoft.com/office/drawing/2014/main" id="{4434ED67-8CC2-4DD4-B7B2-E8099136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722" y="1904157"/>
              <a:ext cx="422466" cy="488304"/>
            </a:xfrm>
            <a:custGeom>
              <a:avLst/>
              <a:gdLst>
                <a:gd name="T0" fmla="*/ 991 w 1032"/>
                <a:gd name="T1" fmla="*/ 840 h 1200"/>
                <a:gd name="T2" fmla="*/ 980 w 1032"/>
                <a:gd name="T3" fmla="*/ 897 h 1200"/>
                <a:gd name="T4" fmla="*/ 996 w 1032"/>
                <a:gd name="T5" fmla="*/ 960 h 1200"/>
                <a:gd name="T6" fmla="*/ 975 w 1032"/>
                <a:gd name="T7" fmla="*/ 995 h 1200"/>
                <a:gd name="T8" fmla="*/ 928 w 1032"/>
                <a:gd name="T9" fmla="*/ 1049 h 1200"/>
                <a:gd name="T10" fmla="*/ 871 w 1032"/>
                <a:gd name="T11" fmla="*/ 1095 h 1200"/>
                <a:gd name="T12" fmla="*/ 793 w 1032"/>
                <a:gd name="T13" fmla="*/ 1101 h 1200"/>
                <a:gd name="T14" fmla="*/ 756 w 1032"/>
                <a:gd name="T15" fmla="*/ 1106 h 1200"/>
                <a:gd name="T16" fmla="*/ 725 w 1032"/>
                <a:gd name="T17" fmla="*/ 1163 h 1200"/>
                <a:gd name="T18" fmla="*/ 667 w 1032"/>
                <a:gd name="T19" fmla="*/ 1132 h 1200"/>
                <a:gd name="T20" fmla="*/ 615 w 1032"/>
                <a:gd name="T21" fmla="*/ 1200 h 1200"/>
                <a:gd name="T22" fmla="*/ 506 w 1032"/>
                <a:gd name="T23" fmla="*/ 1116 h 1200"/>
                <a:gd name="T24" fmla="*/ 464 w 1032"/>
                <a:gd name="T25" fmla="*/ 1043 h 1200"/>
                <a:gd name="T26" fmla="*/ 412 w 1032"/>
                <a:gd name="T27" fmla="*/ 1012 h 1200"/>
                <a:gd name="T28" fmla="*/ 396 w 1032"/>
                <a:gd name="T29" fmla="*/ 965 h 1200"/>
                <a:gd name="T30" fmla="*/ 347 w 1032"/>
                <a:gd name="T31" fmla="*/ 968 h 1200"/>
                <a:gd name="T32" fmla="*/ 360 w 1032"/>
                <a:gd name="T33" fmla="*/ 897 h 1200"/>
                <a:gd name="T34" fmla="*/ 297 w 1032"/>
                <a:gd name="T35" fmla="*/ 829 h 1200"/>
                <a:gd name="T36" fmla="*/ 182 w 1032"/>
                <a:gd name="T37" fmla="*/ 777 h 1200"/>
                <a:gd name="T38" fmla="*/ 99 w 1032"/>
                <a:gd name="T39" fmla="*/ 772 h 1200"/>
                <a:gd name="T40" fmla="*/ 89 w 1032"/>
                <a:gd name="T41" fmla="*/ 766 h 1200"/>
                <a:gd name="T42" fmla="*/ 21 w 1032"/>
                <a:gd name="T43" fmla="*/ 746 h 1200"/>
                <a:gd name="T44" fmla="*/ 26 w 1032"/>
                <a:gd name="T45" fmla="*/ 647 h 1200"/>
                <a:gd name="T46" fmla="*/ 15 w 1032"/>
                <a:gd name="T47" fmla="*/ 590 h 1200"/>
                <a:gd name="T48" fmla="*/ 88 w 1032"/>
                <a:gd name="T49" fmla="*/ 454 h 1200"/>
                <a:gd name="T50" fmla="*/ 135 w 1032"/>
                <a:gd name="T51" fmla="*/ 423 h 1200"/>
                <a:gd name="T52" fmla="*/ 99 w 1032"/>
                <a:gd name="T53" fmla="*/ 266 h 1200"/>
                <a:gd name="T54" fmla="*/ 131 w 1032"/>
                <a:gd name="T55" fmla="*/ 200 h 1200"/>
                <a:gd name="T56" fmla="*/ 120 w 1032"/>
                <a:gd name="T57" fmla="*/ 89 h 1200"/>
                <a:gd name="T58" fmla="*/ 161 w 1032"/>
                <a:gd name="T59" fmla="*/ 94 h 1200"/>
                <a:gd name="T60" fmla="*/ 214 w 1032"/>
                <a:gd name="T61" fmla="*/ 68 h 1200"/>
                <a:gd name="T62" fmla="*/ 234 w 1032"/>
                <a:gd name="T63" fmla="*/ 0 h 1200"/>
                <a:gd name="T64" fmla="*/ 323 w 1032"/>
                <a:gd name="T65" fmla="*/ 89 h 1200"/>
                <a:gd name="T66" fmla="*/ 365 w 1032"/>
                <a:gd name="T67" fmla="*/ 115 h 1200"/>
                <a:gd name="T68" fmla="*/ 430 w 1032"/>
                <a:gd name="T69" fmla="*/ 148 h 1200"/>
                <a:gd name="T70" fmla="*/ 527 w 1032"/>
                <a:gd name="T71" fmla="*/ 172 h 1200"/>
                <a:gd name="T72" fmla="*/ 584 w 1032"/>
                <a:gd name="T73" fmla="*/ 256 h 1200"/>
                <a:gd name="T74" fmla="*/ 648 w 1032"/>
                <a:gd name="T75" fmla="*/ 253 h 1200"/>
                <a:gd name="T76" fmla="*/ 719 w 1032"/>
                <a:gd name="T77" fmla="*/ 329 h 1200"/>
                <a:gd name="T78" fmla="*/ 714 w 1032"/>
                <a:gd name="T79" fmla="*/ 391 h 1200"/>
                <a:gd name="T80" fmla="*/ 688 w 1032"/>
                <a:gd name="T81" fmla="*/ 428 h 1200"/>
                <a:gd name="T82" fmla="*/ 683 w 1032"/>
                <a:gd name="T83" fmla="*/ 480 h 1200"/>
                <a:gd name="T84" fmla="*/ 667 w 1032"/>
                <a:gd name="T85" fmla="*/ 548 h 1200"/>
                <a:gd name="T86" fmla="*/ 735 w 1032"/>
                <a:gd name="T87" fmla="*/ 621 h 1200"/>
                <a:gd name="T88" fmla="*/ 787 w 1032"/>
                <a:gd name="T89" fmla="*/ 626 h 1200"/>
                <a:gd name="T90" fmla="*/ 845 w 1032"/>
                <a:gd name="T91" fmla="*/ 610 h 1200"/>
                <a:gd name="T92" fmla="*/ 1027 w 1032"/>
                <a:gd name="T93" fmla="*/ 600 h 1200"/>
                <a:gd name="T94" fmla="*/ 1027 w 1032"/>
                <a:gd name="T95" fmla="*/ 673 h 1200"/>
                <a:gd name="T96" fmla="*/ 1032 w 1032"/>
                <a:gd name="T97" fmla="*/ 75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2" h="1200">
                  <a:moveTo>
                    <a:pt x="1032" y="798"/>
                  </a:moveTo>
                  <a:cubicBezTo>
                    <a:pt x="991" y="840"/>
                    <a:pt x="991" y="840"/>
                    <a:pt x="991" y="840"/>
                  </a:cubicBezTo>
                  <a:cubicBezTo>
                    <a:pt x="1012" y="871"/>
                    <a:pt x="1012" y="871"/>
                    <a:pt x="1012" y="871"/>
                  </a:cubicBezTo>
                  <a:cubicBezTo>
                    <a:pt x="980" y="897"/>
                    <a:pt x="980" y="897"/>
                    <a:pt x="980" y="897"/>
                  </a:cubicBezTo>
                  <a:cubicBezTo>
                    <a:pt x="965" y="934"/>
                    <a:pt x="965" y="934"/>
                    <a:pt x="965" y="934"/>
                  </a:cubicBezTo>
                  <a:cubicBezTo>
                    <a:pt x="996" y="960"/>
                    <a:pt x="996" y="960"/>
                    <a:pt x="996" y="960"/>
                  </a:cubicBezTo>
                  <a:cubicBezTo>
                    <a:pt x="991" y="986"/>
                    <a:pt x="991" y="986"/>
                    <a:pt x="991" y="986"/>
                  </a:cubicBezTo>
                  <a:cubicBezTo>
                    <a:pt x="975" y="995"/>
                    <a:pt x="975" y="995"/>
                    <a:pt x="975" y="995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28" y="1049"/>
                    <a:pt x="928" y="1049"/>
                    <a:pt x="928" y="1049"/>
                  </a:cubicBezTo>
                  <a:cubicBezTo>
                    <a:pt x="876" y="1085"/>
                    <a:pt x="876" y="1085"/>
                    <a:pt x="876" y="1085"/>
                  </a:cubicBezTo>
                  <a:cubicBezTo>
                    <a:pt x="871" y="1095"/>
                    <a:pt x="871" y="1095"/>
                    <a:pt x="871" y="1095"/>
                  </a:cubicBezTo>
                  <a:cubicBezTo>
                    <a:pt x="813" y="1106"/>
                    <a:pt x="813" y="1106"/>
                    <a:pt x="813" y="1106"/>
                  </a:cubicBezTo>
                  <a:cubicBezTo>
                    <a:pt x="793" y="1101"/>
                    <a:pt x="793" y="1101"/>
                    <a:pt x="793" y="1101"/>
                  </a:cubicBezTo>
                  <a:cubicBezTo>
                    <a:pt x="766" y="1095"/>
                    <a:pt x="766" y="1095"/>
                    <a:pt x="766" y="1095"/>
                  </a:cubicBezTo>
                  <a:cubicBezTo>
                    <a:pt x="756" y="1106"/>
                    <a:pt x="756" y="1106"/>
                    <a:pt x="756" y="1106"/>
                  </a:cubicBezTo>
                  <a:cubicBezTo>
                    <a:pt x="761" y="1137"/>
                    <a:pt x="761" y="1137"/>
                    <a:pt x="761" y="1137"/>
                  </a:cubicBezTo>
                  <a:cubicBezTo>
                    <a:pt x="725" y="1163"/>
                    <a:pt x="725" y="1163"/>
                    <a:pt x="725" y="1163"/>
                  </a:cubicBezTo>
                  <a:cubicBezTo>
                    <a:pt x="699" y="1132"/>
                    <a:pt x="699" y="1132"/>
                    <a:pt x="699" y="1132"/>
                  </a:cubicBezTo>
                  <a:cubicBezTo>
                    <a:pt x="667" y="1132"/>
                    <a:pt x="667" y="1132"/>
                    <a:pt x="667" y="1132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5" y="1200"/>
                    <a:pt x="615" y="1200"/>
                    <a:pt x="615" y="1200"/>
                  </a:cubicBezTo>
                  <a:cubicBezTo>
                    <a:pt x="516" y="1142"/>
                    <a:pt x="516" y="1142"/>
                    <a:pt x="516" y="1142"/>
                  </a:cubicBezTo>
                  <a:cubicBezTo>
                    <a:pt x="506" y="1116"/>
                    <a:pt x="506" y="1116"/>
                    <a:pt x="506" y="1116"/>
                  </a:cubicBezTo>
                  <a:cubicBezTo>
                    <a:pt x="469" y="1111"/>
                    <a:pt x="469" y="1111"/>
                    <a:pt x="469" y="1111"/>
                  </a:cubicBezTo>
                  <a:cubicBezTo>
                    <a:pt x="464" y="1043"/>
                    <a:pt x="464" y="1043"/>
                    <a:pt x="464" y="1043"/>
                  </a:cubicBezTo>
                  <a:cubicBezTo>
                    <a:pt x="433" y="1012"/>
                    <a:pt x="433" y="1012"/>
                    <a:pt x="433" y="1012"/>
                  </a:cubicBezTo>
                  <a:cubicBezTo>
                    <a:pt x="412" y="1012"/>
                    <a:pt x="412" y="1012"/>
                    <a:pt x="412" y="1012"/>
                  </a:cubicBezTo>
                  <a:cubicBezTo>
                    <a:pt x="407" y="986"/>
                    <a:pt x="407" y="986"/>
                    <a:pt x="407" y="986"/>
                  </a:cubicBezTo>
                  <a:cubicBezTo>
                    <a:pt x="396" y="965"/>
                    <a:pt x="396" y="965"/>
                    <a:pt x="396" y="965"/>
                  </a:cubicBezTo>
                  <a:cubicBezTo>
                    <a:pt x="349" y="976"/>
                    <a:pt x="349" y="976"/>
                    <a:pt x="349" y="976"/>
                  </a:cubicBezTo>
                  <a:cubicBezTo>
                    <a:pt x="347" y="968"/>
                    <a:pt x="347" y="968"/>
                    <a:pt x="347" y="968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60" y="897"/>
                    <a:pt x="360" y="897"/>
                    <a:pt x="360" y="897"/>
                  </a:cubicBezTo>
                  <a:cubicBezTo>
                    <a:pt x="334" y="887"/>
                    <a:pt x="334" y="887"/>
                    <a:pt x="334" y="887"/>
                  </a:cubicBezTo>
                  <a:cubicBezTo>
                    <a:pt x="297" y="829"/>
                    <a:pt x="297" y="829"/>
                    <a:pt x="297" y="829"/>
                  </a:cubicBezTo>
                  <a:cubicBezTo>
                    <a:pt x="261" y="835"/>
                    <a:pt x="261" y="835"/>
                    <a:pt x="261" y="835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161" y="793"/>
                    <a:pt x="161" y="793"/>
                    <a:pt x="161" y="793"/>
                  </a:cubicBezTo>
                  <a:cubicBezTo>
                    <a:pt x="99" y="772"/>
                    <a:pt x="99" y="772"/>
                    <a:pt x="99" y="772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68" y="751"/>
                    <a:pt x="68" y="751"/>
                    <a:pt x="68" y="751"/>
                  </a:cubicBezTo>
                  <a:cubicBezTo>
                    <a:pt x="21" y="746"/>
                    <a:pt x="21" y="746"/>
                    <a:pt x="21" y="746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6" y="647"/>
                    <a:pt x="26" y="647"/>
                    <a:pt x="26" y="647"/>
                  </a:cubicBezTo>
                  <a:cubicBezTo>
                    <a:pt x="36" y="626"/>
                    <a:pt x="36" y="626"/>
                    <a:pt x="36" y="626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26" y="522"/>
                    <a:pt x="26" y="522"/>
                    <a:pt x="26" y="522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35" y="423"/>
                    <a:pt x="135" y="423"/>
                    <a:pt x="135" y="423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3" y="192"/>
                    <a:pt x="135" y="185"/>
                    <a:pt x="135" y="183"/>
                  </a:cubicBezTo>
                  <a:cubicBezTo>
                    <a:pt x="135" y="178"/>
                    <a:pt x="120" y="89"/>
                    <a:pt x="120" y="8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313" y="47"/>
                    <a:pt x="313" y="47"/>
                    <a:pt x="313" y="4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65" y="115"/>
                    <a:pt x="365" y="115"/>
                    <a:pt x="365" y="115"/>
                  </a:cubicBezTo>
                  <a:cubicBezTo>
                    <a:pt x="412" y="120"/>
                    <a:pt x="412" y="120"/>
                    <a:pt x="412" y="120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527" y="172"/>
                    <a:pt x="527" y="172"/>
                    <a:pt x="527" y="172"/>
                  </a:cubicBezTo>
                  <a:cubicBezTo>
                    <a:pt x="568" y="204"/>
                    <a:pt x="568" y="204"/>
                    <a:pt x="568" y="204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631" y="277"/>
                    <a:pt x="631" y="277"/>
                    <a:pt x="631" y="277"/>
                  </a:cubicBezTo>
                  <a:cubicBezTo>
                    <a:pt x="648" y="253"/>
                    <a:pt x="648" y="253"/>
                    <a:pt x="648" y="253"/>
                  </a:cubicBezTo>
                  <a:cubicBezTo>
                    <a:pt x="693" y="282"/>
                    <a:pt x="693" y="282"/>
                    <a:pt x="693" y="282"/>
                  </a:cubicBezTo>
                  <a:cubicBezTo>
                    <a:pt x="719" y="329"/>
                    <a:pt x="719" y="329"/>
                    <a:pt x="719" y="329"/>
                  </a:cubicBezTo>
                  <a:cubicBezTo>
                    <a:pt x="719" y="371"/>
                    <a:pt x="719" y="371"/>
                    <a:pt x="719" y="37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688" y="391"/>
                    <a:pt x="688" y="391"/>
                    <a:pt x="688" y="391"/>
                  </a:cubicBezTo>
                  <a:cubicBezTo>
                    <a:pt x="688" y="428"/>
                    <a:pt x="688" y="428"/>
                    <a:pt x="688" y="428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683" y="480"/>
                    <a:pt x="683" y="480"/>
                    <a:pt x="683" y="480"/>
                  </a:cubicBezTo>
                  <a:cubicBezTo>
                    <a:pt x="683" y="517"/>
                    <a:pt x="683" y="517"/>
                    <a:pt x="683" y="517"/>
                  </a:cubicBezTo>
                  <a:cubicBezTo>
                    <a:pt x="667" y="548"/>
                    <a:pt x="667" y="548"/>
                    <a:pt x="667" y="548"/>
                  </a:cubicBezTo>
                  <a:cubicBezTo>
                    <a:pt x="704" y="626"/>
                    <a:pt x="704" y="626"/>
                    <a:pt x="704" y="626"/>
                  </a:cubicBezTo>
                  <a:cubicBezTo>
                    <a:pt x="735" y="621"/>
                    <a:pt x="735" y="621"/>
                    <a:pt x="735" y="621"/>
                  </a:cubicBezTo>
                  <a:cubicBezTo>
                    <a:pt x="761" y="631"/>
                    <a:pt x="761" y="631"/>
                    <a:pt x="761" y="631"/>
                  </a:cubicBezTo>
                  <a:cubicBezTo>
                    <a:pt x="787" y="626"/>
                    <a:pt x="787" y="626"/>
                    <a:pt x="787" y="626"/>
                  </a:cubicBezTo>
                  <a:cubicBezTo>
                    <a:pt x="808" y="595"/>
                    <a:pt x="808" y="595"/>
                    <a:pt x="808" y="595"/>
                  </a:cubicBezTo>
                  <a:cubicBezTo>
                    <a:pt x="808" y="595"/>
                    <a:pt x="834" y="610"/>
                    <a:pt x="845" y="610"/>
                  </a:cubicBezTo>
                  <a:cubicBezTo>
                    <a:pt x="855" y="610"/>
                    <a:pt x="902" y="595"/>
                    <a:pt x="902" y="595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12" y="647"/>
                    <a:pt x="1012" y="647"/>
                    <a:pt x="1012" y="647"/>
                  </a:cubicBezTo>
                  <a:cubicBezTo>
                    <a:pt x="1027" y="673"/>
                    <a:pt x="1027" y="673"/>
                    <a:pt x="1027" y="673"/>
                  </a:cubicBezTo>
                  <a:cubicBezTo>
                    <a:pt x="1012" y="730"/>
                    <a:pt x="1012" y="730"/>
                    <a:pt x="1012" y="730"/>
                  </a:cubicBezTo>
                  <a:cubicBezTo>
                    <a:pt x="1032" y="751"/>
                    <a:pt x="1032" y="751"/>
                    <a:pt x="1032" y="751"/>
                  </a:cubicBezTo>
                  <a:lnTo>
                    <a:pt x="1032" y="7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เลย">
              <a:extLst>
                <a:ext uri="{FF2B5EF4-FFF2-40B4-BE49-F238E27FC236}">
                  <a16:creationId xmlns:a16="http://schemas.microsoft.com/office/drawing/2014/main" id="{B0CDD930-985F-496A-8DF6-5E2A0A2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701" y="1847463"/>
              <a:ext cx="477331" cy="554143"/>
            </a:xfrm>
            <a:custGeom>
              <a:avLst/>
              <a:gdLst>
                <a:gd name="T0" fmla="*/ 1023 w 1169"/>
                <a:gd name="T1" fmla="*/ 1272 h 1356"/>
                <a:gd name="T2" fmla="*/ 935 w 1169"/>
                <a:gd name="T3" fmla="*/ 1299 h 1356"/>
                <a:gd name="T4" fmla="*/ 922 w 1169"/>
                <a:gd name="T5" fmla="*/ 1306 h 1356"/>
                <a:gd name="T6" fmla="*/ 908 w 1169"/>
                <a:gd name="T7" fmla="*/ 1314 h 1356"/>
                <a:gd name="T8" fmla="*/ 893 w 1169"/>
                <a:gd name="T9" fmla="*/ 1322 h 1356"/>
                <a:gd name="T10" fmla="*/ 887 w 1169"/>
                <a:gd name="T11" fmla="*/ 1325 h 1356"/>
                <a:gd name="T12" fmla="*/ 843 w 1169"/>
                <a:gd name="T13" fmla="*/ 1345 h 1356"/>
                <a:gd name="T14" fmla="*/ 772 w 1169"/>
                <a:gd name="T15" fmla="*/ 1293 h 1356"/>
                <a:gd name="T16" fmla="*/ 751 w 1169"/>
                <a:gd name="T17" fmla="*/ 1204 h 1356"/>
                <a:gd name="T18" fmla="*/ 731 w 1169"/>
                <a:gd name="T19" fmla="*/ 1126 h 1356"/>
                <a:gd name="T20" fmla="*/ 684 w 1169"/>
                <a:gd name="T21" fmla="*/ 1131 h 1356"/>
                <a:gd name="T22" fmla="*/ 605 w 1169"/>
                <a:gd name="T23" fmla="*/ 1079 h 1356"/>
                <a:gd name="T24" fmla="*/ 543 w 1169"/>
                <a:gd name="T25" fmla="*/ 991 h 1356"/>
                <a:gd name="T26" fmla="*/ 386 w 1169"/>
                <a:gd name="T27" fmla="*/ 1037 h 1356"/>
                <a:gd name="T28" fmla="*/ 329 w 1169"/>
                <a:gd name="T29" fmla="*/ 1058 h 1356"/>
                <a:gd name="T30" fmla="*/ 204 w 1169"/>
                <a:gd name="T31" fmla="*/ 1225 h 1356"/>
                <a:gd name="T32" fmla="*/ 193 w 1169"/>
                <a:gd name="T33" fmla="*/ 1027 h 1356"/>
                <a:gd name="T34" fmla="*/ 230 w 1169"/>
                <a:gd name="T35" fmla="*/ 938 h 1356"/>
                <a:gd name="T36" fmla="*/ 219 w 1169"/>
                <a:gd name="T37" fmla="*/ 865 h 1356"/>
                <a:gd name="T38" fmla="*/ 68 w 1169"/>
                <a:gd name="T39" fmla="*/ 813 h 1356"/>
                <a:gd name="T40" fmla="*/ 11 w 1169"/>
                <a:gd name="T41" fmla="*/ 714 h 1356"/>
                <a:gd name="T42" fmla="*/ 26 w 1169"/>
                <a:gd name="T43" fmla="*/ 615 h 1356"/>
                <a:gd name="T44" fmla="*/ 117 w 1169"/>
                <a:gd name="T45" fmla="*/ 598 h 1356"/>
                <a:gd name="T46" fmla="*/ 197 w 1169"/>
                <a:gd name="T47" fmla="*/ 660 h 1356"/>
                <a:gd name="T48" fmla="*/ 269 w 1169"/>
                <a:gd name="T49" fmla="*/ 684 h 1356"/>
                <a:gd name="T50" fmla="*/ 293 w 1169"/>
                <a:gd name="T51" fmla="*/ 700 h 1356"/>
                <a:gd name="T52" fmla="*/ 313 w 1169"/>
                <a:gd name="T53" fmla="*/ 640 h 1356"/>
                <a:gd name="T54" fmla="*/ 417 w 1169"/>
                <a:gd name="T55" fmla="*/ 520 h 1356"/>
                <a:gd name="T56" fmla="*/ 505 w 1169"/>
                <a:gd name="T57" fmla="*/ 484 h 1356"/>
                <a:gd name="T58" fmla="*/ 601 w 1169"/>
                <a:gd name="T59" fmla="*/ 412 h 1356"/>
                <a:gd name="T60" fmla="*/ 653 w 1169"/>
                <a:gd name="T61" fmla="*/ 324 h 1356"/>
                <a:gd name="T62" fmla="*/ 785 w 1169"/>
                <a:gd name="T63" fmla="*/ 288 h 1356"/>
                <a:gd name="T64" fmla="*/ 913 w 1169"/>
                <a:gd name="T65" fmla="*/ 176 h 1356"/>
                <a:gd name="T66" fmla="*/ 1057 w 1169"/>
                <a:gd name="T67" fmla="*/ 60 h 1356"/>
                <a:gd name="T68" fmla="*/ 1119 w 1169"/>
                <a:gd name="T69" fmla="*/ 0 h 1356"/>
                <a:gd name="T70" fmla="*/ 1080 w 1169"/>
                <a:gd name="T71" fmla="*/ 140 h 1356"/>
                <a:gd name="T72" fmla="*/ 1064 w 1169"/>
                <a:gd name="T73" fmla="*/ 208 h 1356"/>
                <a:gd name="T74" fmla="*/ 1064 w 1169"/>
                <a:gd name="T75" fmla="*/ 396 h 1356"/>
                <a:gd name="T76" fmla="*/ 1059 w 1169"/>
                <a:gd name="T77" fmla="*/ 521 h 1356"/>
                <a:gd name="T78" fmla="*/ 1143 w 1169"/>
                <a:gd name="T79" fmla="*/ 610 h 1356"/>
                <a:gd name="T80" fmla="*/ 1023 w 1169"/>
                <a:gd name="T81" fmla="*/ 704 h 1356"/>
                <a:gd name="T82" fmla="*/ 1033 w 1169"/>
                <a:gd name="T83" fmla="*/ 818 h 1356"/>
                <a:gd name="T84" fmla="*/ 1085 w 1169"/>
                <a:gd name="T85" fmla="*/ 949 h 1356"/>
                <a:gd name="T86" fmla="*/ 1064 w 1169"/>
                <a:gd name="T87" fmla="*/ 970 h 1356"/>
                <a:gd name="T88" fmla="*/ 1116 w 1169"/>
                <a:gd name="T89" fmla="*/ 1069 h 1356"/>
                <a:gd name="T90" fmla="*/ 1075 w 1169"/>
                <a:gd name="T91" fmla="*/ 116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9" h="1356">
                  <a:moveTo>
                    <a:pt x="1059" y="1178"/>
                  </a:moveTo>
                  <a:cubicBezTo>
                    <a:pt x="1090" y="1230"/>
                    <a:pt x="1090" y="1230"/>
                    <a:pt x="1090" y="1230"/>
                  </a:cubicBezTo>
                  <a:cubicBezTo>
                    <a:pt x="1023" y="1272"/>
                    <a:pt x="1023" y="1272"/>
                    <a:pt x="1023" y="1272"/>
                  </a:cubicBezTo>
                  <a:cubicBezTo>
                    <a:pt x="981" y="1272"/>
                    <a:pt x="981" y="1272"/>
                    <a:pt x="981" y="1272"/>
                  </a:cubicBezTo>
                  <a:cubicBezTo>
                    <a:pt x="981" y="1272"/>
                    <a:pt x="964" y="1282"/>
                    <a:pt x="942" y="1294"/>
                  </a:cubicBezTo>
                  <a:cubicBezTo>
                    <a:pt x="940" y="1296"/>
                    <a:pt x="937" y="1297"/>
                    <a:pt x="935" y="1299"/>
                  </a:cubicBezTo>
                  <a:cubicBezTo>
                    <a:pt x="932" y="1300"/>
                    <a:pt x="930" y="1302"/>
                    <a:pt x="927" y="1303"/>
                  </a:cubicBezTo>
                  <a:cubicBezTo>
                    <a:pt x="926" y="1304"/>
                    <a:pt x="925" y="1304"/>
                    <a:pt x="924" y="1305"/>
                  </a:cubicBezTo>
                  <a:cubicBezTo>
                    <a:pt x="923" y="1305"/>
                    <a:pt x="923" y="1305"/>
                    <a:pt x="922" y="1306"/>
                  </a:cubicBezTo>
                  <a:cubicBezTo>
                    <a:pt x="920" y="1307"/>
                    <a:pt x="917" y="1308"/>
                    <a:pt x="915" y="1310"/>
                  </a:cubicBezTo>
                  <a:cubicBezTo>
                    <a:pt x="915" y="1310"/>
                    <a:pt x="914" y="1310"/>
                    <a:pt x="914" y="1310"/>
                  </a:cubicBezTo>
                  <a:cubicBezTo>
                    <a:pt x="912" y="1312"/>
                    <a:pt x="910" y="1313"/>
                    <a:pt x="908" y="1314"/>
                  </a:cubicBezTo>
                  <a:cubicBezTo>
                    <a:pt x="906" y="1315"/>
                    <a:pt x="905" y="1316"/>
                    <a:pt x="903" y="1316"/>
                  </a:cubicBezTo>
                  <a:cubicBezTo>
                    <a:pt x="903" y="1317"/>
                    <a:pt x="902" y="1317"/>
                    <a:pt x="902" y="1317"/>
                  </a:cubicBezTo>
                  <a:cubicBezTo>
                    <a:pt x="899" y="1319"/>
                    <a:pt x="896" y="1320"/>
                    <a:pt x="893" y="1322"/>
                  </a:cubicBezTo>
                  <a:cubicBezTo>
                    <a:pt x="892" y="1322"/>
                    <a:pt x="892" y="1323"/>
                    <a:pt x="891" y="1323"/>
                  </a:cubicBezTo>
                  <a:cubicBezTo>
                    <a:pt x="890" y="1324"/>
                    <a:pt x="889" y="1324"/>
                    <a:pt x="888" y="1325"/>
                  </a:cubicBezTo>
                  <a:cubicBezTo>
                    <a:pt x="887" y="1325"/>
                    <a:pt x="887" y="1325"/>
                    <a:pt x="887" y="1325"/>
                  </a:cubicBezTo>
                  <a:cubicBezTo>
                    <a:pt x="886" y="1326"/>
                    <a:pt x="885" y="1326"/>
                    <a:pt x="884" y="1327"/>
                  </a:cubicBezTo>
                  <a:cubicBezTo>
                    <a:pt x="864" y="1337"/>
                    <a:pt x="849" y="1345"/>
                    <a:pt x="845" y="1345"/>
                  </a:cubicBezTo>
                  <a:cubicBezTo>
                    <a:pt x="845" y="1345"/>
                    <a:pt x="844" y="1345"/>
                    <a:pt x="843" y="1345"/>
                  </a:cubicBezTo>
                  <a:cubicBezTo>
                    <a:pt x="830" y="1346"/>
                    <a:pt x="793" y="1356"/>
                    <a:pt x="788" y="1356"/>
                  </a:cubicBezTo>
                  <a:cubicBezTo>
                    <a:pt x="783" y="1356"/>
                    <a:pt x="762" y="1330"/>
                    <a:pt x="762" y="1330"/>
                  </a:cubicBezTo>
                  <a:cubicBezTo>
                    <a:pt x="772" y="1293"/>
                    <a:pt x="772" y="1293"/>
                    <a:pt x="772" y="1293"/>
                  </a:cubicBezTo>
                  <a:cubicBezTo>
                    <a:pt x="772" y="1293"/>
                    <a:pt x="751" y="1272"/>
                    <a:pt x="751" y="1267"/>
                  </a:cubicBezTo>
                  <a:cubicBezTo>
                    <a:pt x="751" y="1262"/>
                    <a:pt x="746" y="1241"/>
                    <a:pt x="746" y="1241"/>
                  </a:cubicBezTo>
                  <a:cubicBezTo>
                    <a:pt x="751" y="1204"/>
                    <a:pt x="751" y="1204"/>
                    <a:pt x="751" y="1204"/>
                  </a:cubicBezTo>
                  <a:cubicBezTo>
                    <a:pt x="751" y="1189"/>
                    <a:pt x="751" y="1189"/>
                    <a:pt x="751" y="1189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1" y="1126"/>
                    <a:pt x="731" y="1126"/>
                    <a:pt x="731" y="1126"/>
                  </a:cubicBezTo>
                  <a:cubicBezTo>
                    <a:pt x="715" y="1090"/>
                    <a:pt x="715" y="1090"/>
                    <a:pt x="715" y="1090"/>
                  </a:cubicBezTo>
                  <a:cubicBezTo>
                    <a:pt x="689" y="1095"/>
                    <a:pt x="689" y="1095"/>
                    <a:pt x="689" y="1095"/>
                  </a:cubicBezTo>
                  <a:cubicBezTo>
                    <a:pt x="684" y="1131"/>
                    <a:pt x="684" y="1131"/>
                    <a:pt x="684" y="1131"/>
                  </a:cubicBezTo>
                  <a:cubicBezTo>
                    <a:pt x="642" y="1147"/>
                    <a:pt x="642" y="1147"/>
                    <a:pt x="642" y="1147"/>
                  </a:cubicBezTo>
                  <a:cubicBezTo>
                    <a:pt x="605" y="1116"/>
                    <a:pt x="605" y="1116"/>
                    <a:pt x="605" y="1116"/>
                  </a:cubicBezTo>
                  <a:cubicBezTo>
                    <a:pt x="605" y="1079"/>
                    <a:pt x="605" y="1079"/>
                    <a:pt x="605" y="1079"/>
                  </a:cubicBezTo>
                  <a:cubicBezTo>
                    <a:pt x="558" y="1053"/>
                    <a:pt x="558" y="1053"/>
                    <a:pt x="558" y="1053"/>
                  </a:cubicBezTo>
                  <a:cubicBezTo>
                    <a:pt x="558" y="1022"/>
                    <a:pt x="558" y="1022"/>
                    <a:pt x="558" y="1022"/>
                  </a:cubicBezTo>
                  <a:cubicBezTo>
                    <a:pt x="543" y="991"/>
                    <a:pt x="543" y="991"/>
                    <a:pt x="543" y="991"/>
                  </a:cubicBezTo>
                  <a:cubicBezTo>
                    <a:pt x="501" y="964"/>
                    <a:pt x="501" y="964"/>
                    <a:pt x="501" y="964"/>
                  </a:cubicBezTo>
                  <a:cubicBezTo>
                    <a:pt x="454" y="975"/>
                    <a:pt x="454" y="975"/>
                    <a:pt x="454" y="975"/>
                  </a:cubicBezTo>
                  <a:cubicBezTo>
                    <a:pt x="386" y="1037"/>
                    <a:pt x="386" y="1037"/>
                    <a:pt x="386" y="1037"/>
                  </a:cubicBezTo>
                  <a:cubicBezTo>
                    <a:pt x="365" y="1032"/>
                    <a:pt x="365" y="1032"/>
                    <a:pt x="365" y="1032"/>
                  </a:cubicBezTo>
                  <a:cubicBezTo>
                    <a:pt x="355" y="1069"/>
                    <a:pt x="355" y="1069"/>
                    <a:pt x="355" y="1069"/>
                  </a:cubicBezTo>
                  <a:cubicBezTo>
                    <a:pt x="329" y="1058"/>
                    <a:pt x="329" y="1058"/>
                    <a:pt x="329" y="1058"/>
                  </a:cubicBezTo>
                  <a:cubicBezTo>
                    <a:pt x="251" y="1105"/>
                    <a:pt x="251" y="1105"/>
                    <a:pt x="251" y="1105"/>
                  </a:cubicBezTo>
                  <a:cubicBezTo>
                    <a:pt x="240" y="1210"/>
                    <a:pt x="240" y="1210"/>
                    <a:pt x="240" y="1210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172" y="1189"/>
                    <a:pt x="172" y="1189"/>
                    <a:pt x="172" y="1189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93" y="1027"/>
                    <a:pt x="193" y="1027"/>
                    <a:pt x="193" y="1027"/>
                  </a:cubicBezTo>
                  <a:cubicBezTo>
                    <a:pt x="214" y="1006"/>
                    <a:pt x="214" y="1006"/>
                    <a:pt x="214" y="1006"/>
                  </a:cubicBezTo>
                  <a:cubicBezTo>
                    <a:pt x="209" y="964"/>
                    <a:pt x="209" y="964"/>
                    <a:pt x="209" y="964"/>
                  </a:cubicBezTo>
                  <a:cubicBezTo>
                    <a:pt x="230" y="938"/>
                    <a:pt x="230" y="938"/>
                    <a:pt x="230" y="938"/>
                  </a:cubicBezTo>
                  <a:cubicBezTo>
                    <a:pt x="230" y="937"/>
                    <a:pt x="230" y="937"/>
                    <a:pt x="230" y="937"/>
                  </a:cubicBezTo>
                  <a:cubicBezTo>
                    <a:pt x="240" y="907"/>
                    <a:pt x="240" y="907"/>
                    <a:pt x="240" y="907"/>
                  </a:cubicBezTo>
                  <a:cubicBezTo>
                    <a:pt x="219" y="865"/>
                    <a:pt x="219" y="865"/>
                    <a:pt x="219" y="865"/>
                  </a:cubicBezTo>
                  <a:cubicBezTo>
                    <a:pt x="219" y="865"/>
                    <a:pt x="178" y="860"/>
                    <a:pt x="162" y="850"/>
                  </a:cubicBezTo>
                  <a:cubicBezTo>
                    <a:pt x="146" y="839"/>
                    <a:pt x="136" y="813"/>
                    <a:pt x="136" y="813"/>
                  </a:cubicBezTo>
                  <a:cubicBezTo>
                    <a:pt x="68" y="813"/>
                    <a:pt x="68" y="813"/>
                    <a:pt x="68" y="813"/>
                  </a:cubicBezTo>
                  <a:cubicBezTo>
                    <a:pt x="68" y="714"/>
                    <a:pt x="68" y="714"/>
                    <a:pt x="68" y="714"/>
                  </a:cubicBezTo>
                  <a:cubicBezTo>
                    <a:pt x="47" y="704"/>
                    <a:pt x="47" y="704"/>
                    <a:pt x="47" y="704"/>
                  </a:cubicBezTo>
                  <a:cubicBezTo>
                    <a:pt x="11" y="714"/>
                    <a:pt x="11" y="714"/>
                    <a:pt x="11" y="714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26" y="615"/>
                    <a:pt x="26" y="615"/>
                    <a:pt x="26" y="615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94" y="610"/>
                    <a:pt x="94" y="610"/>
                    <a:pt x="94" y="610"/>
                  </a:cubicBezTo>
                  <a:cubicBezTo>
                    <a:pt x="117" y="598"/>
                    <a:pt x="117" y="598"/>
                    <a:pt x="117" y="598"/>
                  </a:cubicBezTo>
                  <a:cubicBezTo>
                    <a:pt x="117" y="600"/>
                    <a:pt x="117" y="600"/>
                    <a:pt x="117" y="600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197" y="660"/>
                    <a:pt x="197" y="660"/>
                    <a:pt x="197" y="660"/>
                  </a:cubicBezTo>
                  <a:cubicBezTo>
                    <a:pt x="233" y="660"/>
                    <a:pt x="233" y="660"/>
                    <a:pt x="233" y="660"/>
                  </a:cubicBezTo>
                  <a:cubicBezTo>
                    <a:pt x="241" y="684"/>
                    <a:pt x="241" y="684"/>
                    <a:pt x="241" y="684"/>
                  </a:cubicBezTo>
                  <a:cubicBezTo>
                    <a:pt x="269" y="684"/>
                    <a:pt x="269" y="684"/>
                    <a:pt x="269" y="684"/>
                  </a:cubicBezTo>
                  <a:cubicBezTo>
                    <a:pt x="281" y="704"/>
                    <a:pt x="281" y="704"/>
                    <a:pt x="281" y="704"/>
                  </a:cubicBezTo>
                  <a:cubicBezTo>
                    <a:pt x="285" y="703"/>
                    <a:pt x="285" y="703"/>
                    <a:pt x="285" y="703"/>
                  </a:cubicBezTo>
                  <a:cubicBezTo>
                    <a:pt x="293" y="700"/>
                    <a:pt x="293" y="700"/>
                    <a:pt x="293" y="700"/>
                  </a:cubicBezTo>
                  <a:cubicBezTo>
                    <a:pt x="297" y="668"/>
                    <a:pt x="297" y="668"/>
                    <a:pt x="297" y="668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13" y="640"/>
                    <a:pt x="313" y="640"/>
                    <a:pt x="313" y="640"/>
                  </a:cubicBezTo>
                  <a:cubicBezTo>
                    <a:pt x="313" y="640"/>
                    <a:pt x="341" y="632"/>
                    <a:pt x="345" y="632"/>
                  </a:cubicBezTo>
                  <a:cubicBezTo>
                    <a:pt x="349" y="632"/>
                    <a:pt x="413" y="548"/>
                    <a:pt x="413" y="548"/>
                  </a:cubicBezTo>
                  <a:cubicBezTo>
                    <a:pt x="417" y="520"/>
                    <a:pt x="417" y="520"/>
                    <a:pt x="417" y="520"/>
                  </a:cubicBezTo>
                  <a:cubicBezTo>
                    <a:pt x="441" y="520"/>
                    <a:pt x="441" y="520"/>
                    <a:pt x="441" y="520"/>
                  </a:cubicBezTo>
                  <a:cubicBezTo>
                    <a:pt x="485" y="480"/>
                    <a:pt x="485" y="480"/>
                    <a:pt x="485" y="480"/>
                  </a:cubicBezTo>
                  <a:cubicBezTo>
                    <a:pt x="505" y="484"/>
                    <a:pt x="505" y="484"/>
                    <a:pt x="505" y="484"/>
                  </a:cubicBezTo>
                  <a:cubicBezTo>
                    <a:pt x="573" y="420"/>
                    <a:pt x="573" y="420"/>
                    <a:pt x="573" y="420"/>
                  </a:cubicBezTo>
                  <a:cubicBezTo>
                    <a:pt x="581" y="452"/>
                    <a:pt x="581" y="452"/>
                    <a:pt x="581" y="452"/>
                  </a:cubicBezTo>
                  <a:cubicBezTo>
                    <a:pt x="601" y="412"/>
                    <a:pt x="601" y="412"/>
                    <a:pt x="601" y="412"/>
                  </a:cubicBezTo>
                  <a:cubicBezTo>
                    <a:pt x="601" y="412"/>
                    <a:pt x="641" y="412"/>
                    <a:pt x="645" y="408"/>
                  </a:cubicBezTo>
                  <a:cubicBezTo>
                    <a:pt x="649" y="404"/>
                    <a:pt x="629" y="368"/>
                    <a:pt x="629" y="368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97" y="300"/>
                    <a:pt x="697" y="300"/>
                    <a:pt x="697" y="300"/>
                  </a:cubicBezTo>
                  <a:cubicBezTo>
                    <a:pt x="785" y="288"/>
                    <a:pt x="785" y="288"/>
                    <a:pt x="785" y="288"/>
                  </a:cubicBezTo>
                  <a:cubicBezTo>
                    <a:pt x="833" y="136"/>
                    <a:pt x="833" y="136"/>
                    <a:pt x="833" y="136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3" y="176"/>
                    <a:pt x="913" y="176"/>
                    <a:pt x="913" y="176"/>
                  </a:cubicBezTo>
                  <a:cubicBezTo>
                    <a:pt x="949" y="172"/>
                    <a:pt x="949" y="172"/>
                    <a:pt x="949" y="172"/>
                  </a:cubicBezTo>
                  <a:cubicBezTo>
                    <a:pt x="993" y="100"/>
                    <a:pt x="993" y="100"/>
                    <a:pt x="993" y="100"/>
                  </a:cubicBezTo>
                  <a:cubicBezTo>
                    <a:pt x="1057" y="60"/>
                    <a:pt x="1057" y="60"/>
                    <a:pt x="1057" y="60"/>
                  </a:cubicBezTo>
                  <a:cubicBezTo>
                    <a:pt x="1057" y="16"/>
                    <a:pt x="1057" y="16"/>
                    <a:pt x="1057" y="16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19" y="0"/>
                    <a:pt x="1119" y="0"/>
                    <a:pt x="1119" y="0"/>
                  </a:cubicBezTo>
                  <a:cubicBezTo>
                    <a:pt x="1122" y="52"/>
                    <a:pt x="1122" y="52"/>
                    <a:pt x="1122" y="52"/>
                  </a:cubicBezTo>
                  <a:cubicBezTo>
                    <a:pt x="1080" y="73"/>
                    <a:pt x="1080" y="73"/>
                    <a:pt x="1080" y="73"/>
                  </a:cubicBezTo>
                  <a:cubicBezTo>
                    <a:pt x="1080" y="140"/>
                    <a:pt x="1080" y="140"/>
                    <a:pt x="1080" y="140"/>
                  </a:cubicBezTo>
                  <a:cubicBezTo>
                    <a:pt x="1085" y="142"/>
                    <a:pt x="1085" y="142"/>
                    <a:pt x="1085" y="142"/>
                  </a:cubicBezTo>
                  <a:cubicBezTo>
                    <a:pt x="1064" y="177"/>
                    <a:pt x="1064" y="177"/>
                    <a:pt x="1064" y="177"/>
                  </a:cubicBezTo>
                  <a:cubicBezTo>
                    <a:pt x="1064" y="208"/>
                    <a:pt x="1064" y="208"/>
                    <a:pt x="1064" y="208"/>
                  </a:cubicBezTo>
                  <a:cubicBezTo>
                    <a:pt x="1043" y="229"/>
                    <a:pt x="1043" y="229"/>
                    <a:pt x="1043" y="229"/>
                  </a:cubicBezTo>
                  <a:cubicBezTo>
                    <a:pt x="1075" y="323"/>
                    <a:pt x="1075" y="323"/>
                    <a:pt x="1075" y="323"/>
                  </a:cubicBezTo>
                  <a:cubicBezTo>
                    <a:pt x="1064" y="396"/>
                    <a:pt x="1064" y="396"/>
                    <a:pt x="1064" y="396"/>
                  </a:cubicBezTo>
                  <a:cubicBezTo>
                    <a:pt x="1043" y="438"/>
                    <a:pt x="1043" y="438"/>
                    <a:pt x="1043" y="438"/>
                  </a:cubicBezTo>
                  <a:cubicBezTo>
                    <a:pt x="1050" y="470"/>
                    <a:pt x="1050" y="470"/>
                    <a:pt x="1050" y="470"/>
                  </a:cubicBezTo>
                  <a:cubicBezTo>
                    <a:pt x="1059" y="521"/>
                    <a:pt x="1059" y="521"/>
                    <a:pt x="1059" y="521"/>
                  </a:cubicBezTo>
                  <a:cubicBezTo>
                    <a:pt x="1090" y="526"/>
                    <a:pt x="1090" y="526"/>
                    <a:pt x="1090" y="526"/>
                  </a:cubicBezTo>
                  <a:cubicBezTo>
                    <a:pt x="1094" y="533"/>
                    <a:pt x="1094" y="533"/>
                    <a:pt x="1094" y="533"/>
                  </a:cubicBezTo>
                  <a:cubicBezTo>
                    <a:pt x="1143" y="610"/>
                    <a:pt x="1143" y="610"/>
                    <a:pt x="1143" y="610"/>
                  </a:cubicBezTo>
                  <a:cubicBezTo>
                    <a:pt x="1143" y="672"/>
                    <a:pt x="1143" y="672"/>
                    <a:pt x="1143" y="672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23" y="704"/>
                    <a:pt x="1023" y="704"/>
                    <a:pt x="1023" y="704"/>
                  </a:cubicBezTo>
                  <a:cubicBezTo>
                    <a:pt x="1017" y="740"/>
                    <a:pt x="1017" y="740"/>
                    <a:pt x="1017" y="740"/>
                  </a:cubicBezTo>
                  <a:cubicBezTo>
                    <a:pt x="1043" y="787"/>
                    <a:pt x="1043" y="787"/>
                    <a:pt x="1043" y="787"/>
                  </a:cubicBezTo>
                  <a:cubicBezTo>
                    <a:pt x="1033" y="818"/>
                    <a:pt x="1033" y="818"/>
                    <a:pt x="1033" y="818"/>
                  </a:cubicBezTo>
                  <a:cubicBezTo>
                    <a:pt x="1012" y="834"/>
                    <a:pt x="1012" y="834"/>
                    <a:pt x="1012" y="834"/>
                  </a:cubicBezTo>
                  <a:cubicBezTo>
                    <a:pt x="1096" y="923"/>
                    <a:pt x="1096" y="923"/>
                    <a:pt x="1096" y="923"/>
                  </a:cubicBezTo>
                  <a:cubicBezTo>
                    <a:pt x="1085" y="949"/>
                    <a:pt x="1085" y="949"/>
                    <a:pt x="1085" y="949"/>
                  </a:cubicBezTo>
                  <a:cubicBezTo>
                    <a:pt x="1064" y="928"/>
                    <a:pt x="1064" y="928"/>
                    <a:pt x="1064" y="928"/>
                  </a:cubicBezTo>
                  <a:cubicBezTo>
                    <a:pt x="1043" y="949"/>
                    <a:pt x="1043" y="949"/>
                    <a:pt x="1043" y="949"/>
                  </a:cubicBezTo>
                  <a:cubicBezTo>
                    <a:pt x="1064" y="970"/>
                    <a:pt x="1064" y="970"/>
                    <a:pt x="1064" y="970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116" y="1032"/>
                    <a:pt x="1116" y="1032"/>
                    <a:pt x="1116" y="1032"/>
                  </a:cubicBezTo>
                  <a:cubicBezTo>
                    <a:pt x="1116" y="1069"/>
                    <a:pt x="1116" y="1069"/>
                    <a:pt x="1116" y="1069"/>
                  </a:cubicBezTo>
                  <a:cubicBezTo>
                    <a:pt x="1126" y="1076"/>
                    <a:pt x="1126" y="1076"/>
                    <a:pt x="1126" y="1076"/>
                  </a:cubicBezTo>
                  <a:cubicBezTo>
                    <a:pt x="1169" y="1111"/>
                    <a:pt x="1169" y="1111"/>
                    <a:pt x="1169" y="1111"/>
                  </a:cubicBezTo>
                  <a:cubicBezTo>
                    <a:pt x="1075" y="1163"/>
                    <a:pt x="1075" y="1163"/>
                    <a:pt x="1075" y="1163"/>
                  </a:cubicBezTo>
                  <a:lnTo>
                    <a:pt x="1059" y="1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ร้อยเอ็ด">
              <a:extLst>
                <a:ext uri="{FF2B5EF4-FFF2-40B4-BE49-F238E27FC236}">
                  <a16:creationId xmlns:a16="http://schemas.microsoft.com/office/drawing/2014/main" id="{534ABC7F-E214-46FF-86DD-3FD9D73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79" y="2505850"/>
              <a:ext cx="389546" cy="400519"/>
            </a:xfrm>
            <a:custGeom>
              <a:avLst/>
              <a:gdLst>
                <a:gd name="T0" fmla="*/ 944 w 951"/>
                <a:gd name="T1" fmla="*/ 183 h 981"/>
                <a:gd name="T2" fmla="*/ 861 w 951"/>
                <a:gd name="T3" fmla="*/ 277 h 981"/>
                <a:gd name="T4" fmla="*/ 741 w 951"/>
                <a:gd name="T5" fmla="*/ 334 h 981"/>
                <a:gd name="T6" fmla="*/ 746 w 951"/>
                <a:gd name="T7" fmla="*/ 407 h 981"/>
                <a:gd name="T8" fmla="*/ 663 w 951"/>
                <a:gd name="T9" fmla="*/ 454 h 981"/>
                <a:gd name="T10" fmla="*/ 668 w 951"/>
                <a:gd name="T11" fmla="*/ 496 h 981"/>
                <a:gd name="T12" fmla="*/ 673 w 951"/>
                <a:gd name="T13" fmla="*/ 574 h 981"/>
                <a:gd name="T14" fmla="*/ 663 w 951"/>
                <a:gd name="T15" fmla="*/ 637 h 981"/>
                <a:gd name="T16" fmla="*/ 767 w 951"/>
                <a:gd name="T17" fmla="*/ 637 h 981"/>
                <a:gd name="T18" fmla="*/ 803 w 951"/>
                <a:gd name="T19" fmla="*/ 741 h 981"/>
                <a:gd name="T20" fmla="*/ 750 w 951"/>
                <a:gd name="T21" fmla="*/ 842 h 981"/>
                <a:gd name="T22" fmla="*/ 715 w 951"/>
                <a:gd name="T23" fmla="*/ 856 h 981"/>
                <a:gd name="T24" fmla="*/ 642 w 951"/>
                <a:gd name="T25" fmla="*/ 944 h 981"/>
                <a:gd name="T26" fmla="*/ 600 w 951"/>
                <a:gd name="T27" fmla="*/ 981 h 981"/>
                <a:gd name="T28" fmla="*/ 532 w 951"/>
                <a:gd name="T29" fmla="*/ 929 h 981"/>
                <a:gd name="T30" fmla="*/ 454 w 951"/>
                <a:gd name="T31" fmla="*/ 955 h 981"/>
                <a:gd name="T32" fmla="*/ 292 w 951"/>
                <a:gd name="T33" fmla="*/ 929 h 981"/>
                <a:gd name="T34" fmla="*/ 224 w 951"/>
                <a:gd name="T35" fmla="*/ 965 h 981"/>
                <a:gd name="T36" fmla="*/ 124 w 951"/>
                <a:gd name="T37" fmla="*/ 947 h 981"/>
                <a:gd name="T38" fmla="*/ 115 w 951"/>
                <a:gd name="T39" fmla="*/ 949 h 981"/>
                <a:gd name="T40" fmla="*/ 68 w 951"/>
                <a:gd name="T41" fmla="*/ 876 h 981"/>
                <a:gd name="T42" fmla="*/ 0 w 951"/>
                <a:gd name="T43" fmla="*/ 814 h 981"/>
                <a:gd name="T44" fmla="*/ 26 w 951"/>
                <a:gd name="T45" fmla="*/ 720 h 981"/>
                <a:gd name="T46" fmla="*/ 73 w 951"/>
                <a:gd name="T47" fmla="*/ 689 h 981"/>
                <a:gd name="T48" fmla="*/ 136 w 951"/>
                <a:gd name="T49" fmla="*/ 689 h 981"/>
                <a:gd name="T50" fmla="*/ 162 w 951"/>
                <a:gd name="T51" fmla="*/ 517 h 981"/>
                <a:gd name="T52" fmla="*/ 167 w 951"/>
                <a:gd name="T53" fmla="*/ 444 h 981"/>
                <a:gd name="T54" fmla="*/ 162 w 951"/>
                <a:gd name="T55" fmla="*/ 360 h 981"/>
                <a:gd name="T56" fmla="*/ 204 w 951"/>
                <a:gd name="T57" fmla="*/ 261 h 981"/>
                <a:gd name="T58" fmla="*/ 261 w 951"/>
                <a:gd name="T59" fmla="*/ 261 h 981"/>
                <a:gd name="T60" fmla="*/ 324 w 951"/>
                <a:gd name="T61" fmla="*/ 271 h 981"/>
                <a:gd name="T62" fmla="*/ 350 w 951"/>
                <a:gd name="T63" fmla="*/ 235 h 981"/>
                <a:gd name="T64" fmla="*/ 423 w 951"/>
                <a:gd name="T65" fmla="*/ 167 h 981"/>
                <a:gd name="T66" fmla="*/ 376 w 951"/>
                <a:gd name="T67" fmla="*/ 84 h 981"/>
                <a:gd name="T68" fmla="*/ 537 w 951"/>
                <a:gd name="T69" fmla="*/ 11 h 981"/>
                <a:gd name="T70" fmla="*/ 652 w 951"/>
                <a:gd name="T71" fmla="*/ 32 h 981"/>
                <a:gd name="T72" fmla="*/ 683 w 951"/>
                <a:gd name="T73" fmla="*/ 78 h 981"/>
                <a:gd name="T74" fmla="*/ 856 w 951"/>
                <a:gd name="T75" fmla="*/ 47 h 981"/>
                <a:gd name="T76" fmla="*/ 861 w 951"/>
                <a:gd name="T77" fmla="*/ 42 h 981"/>
                <a:gd name="T78" fmla="*/ 908 w 951"/>
                <a:gd name="T79" fmla="*/ 0 h 981"/>
                <a:gd name="T80" fmla="*/ 923 w 951"/>
                <a:gd name="T81" fmla="*/ 1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1" h="981">
                  <a:moveTo>
                    <a:pt x="951" y="140"/>
                  </a:moveTo>
                  <a:cubicBezTo>
                    <a:pt x="944" y="183"/>
                    <a:pt x="944" y="183"/>
                    <a:pt x="944" y="183"/>
                  </a:cubicBezTo>
                  <a:cubicBezTo>
                    <a:pt x="866" y="230"/>
                    <a:pt x="866" y="230"/>
                    <a:pt x="866" y="230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777" y="324"/>
                    <a:pt x="777" y="324"/>
                    <a:pt x="777" y="324"/>
                  </a:cubicBezTo>
                  <a:cubicBezTo>
                    <a:pt x="741" y="334"/>
                    <a:pt x="741" y="334"/>
                    <a:pt x="741" y="334"/>
                  </a:cubicBezTo>
                  <a:cubicBezTo>
                    <a:pt x="730" y="381"/>
                    <a:pt x="730" y="381"/>
                    <a:pt x="730" y="381"/>
                  </a:cubicBezTo>
                  <a:cubicBezTo>
                    <a:pt x="746" y="407"/>
                    <a:pt x="746" y="407"/>
                    <a:pt x="746" y="407"/>
                  </a:cubicBezTo>
                  <a:cubicBezTo>
                    <a:pt x="730" y="454"/>
                    <a:pt x="730" y="454"/>
                    <a:pt x="730" y="45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57" y="475"/>
                    <a:pt x="657" y="475"/>
                    <a:pt x="657" y="475"/>
                  </a:cubicBezTo>
                  <a:cubicBezTo>
                    <a:pt x="668" y="496"/>
                    <a:pt x="668" y="496"/>
                    <a:pt x="668" y="496"/>
                  </a:cubicBezTo>
                  <a:cubicBezTo>
                    <a:pt x="657" y="537"/>
                    <a:pt x="657" y="537"/>
                    <a:pt x="657" y="537"/>
                  </a:cubicBezTo>
                  <a:cubicBezTo>
                    <a:pt x="673" y="574"/>
                    <a:pt x="673" y="574"/>
                    <a:pt x="673" y="574"/>
                  </a:cubicBezTo>
                  <a:cubicBezTo>
                    <a:pt x="652" y="631"/>
                    <a:pt x="652" y="631"/>
                    <a:pt x="652" y="631"/>
                  </a:cubicBezTo>
                  <a:cubicBezTo>
                    <a:pt x="663" y="637"/>
                    <a:pt x="663" y="637"/>
                    <a:pt x="663" y="637"/>
                  </a:cubicBezTo>
                  <a:cubicBezTo>
                    <a:pt x="663" y="637"/>
                    <a:pt x="725" y="595"/>
                    <a:pt x="730" y="600"/>
                  </a:cubicBezTo>
                  <a:cubicBezTo>
                    <a:pt x="736" y="605"/>
                    <a:pt x="767" y="637"/>
                    <a:pt x="767" y="637"/>
                  </a:cubicBezTo>
                  <a:cubicBezTo>
                    <a:pt x="767" y="637"/>
                    <a:pt x="751" y="694"/>
                    <a:pt x="756" y="699"/>
                  </a:cubicBezTo>
                  <a:cubicBezTo>
                    <a:pt x="762" y="704"/>
                    <a:pt x="803" y="741"/>
                    <a:pt x="803" y="741"/>
                  </a:cubicBezTo>
                  <a:cubicBezTo>
                    <a:pt x="803" y="793"/>
                    <a:pt x="803" y="793"/>
                    <a:pt x="803" y="793"/>
                  </a:cubicBezTo>
                  <a:cubicBezTo>
                    <a:pt x="750" y="842"/>
                    <a:pt x="750" y="842"/>
                    <a:pt x="750" y="842"/>
                  </a:cubicBezTo>
                  <a:cubicBezTo>
                    <a:pt x="746" y="835"/>
                    <a:pt x="746" y="835"/>
                    <a:pt x="746" y="835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682" y="895"/>
                    <a:pt x="682" y="895"/>
                    <a:pt x="682" y="895"/>
                  </a:cubicBezTo>
                  <a:cubicBezTo>
                    <a:pt x="642" y="944"/>
                    <a:pt x="642" y="944"/>
                    <a:pt x="642" y="944"/>
                  </a:cubicBezTo>
                  <a:cubicBezTo>
                    <a:pt x="633" y="971"/>
                    <a:pt x="633" y="971"/>
                    <a:pt x="633" y="971"/>
                  </a:cubicBezTo>
                  <a:cubicBezTo>
                    <a:pt x="600" y="981"/>
                    <a:pt x="600" y="981"/>
                    <a:pt x="600" y="981"/>
                  </a:cubicBezTo>
                  <a:cubicBezTo>
                    <a:pt x="553" y="949"/>
                    <a:pt x="553" y="949"/>
                    <a:pt x="553" y="94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496" y="929"/>
                    <a:pt x="496" y="929"/>
                    <a:pt x="496" y="929"/>
                  </a:cubicBezTo>
                  <a:cubicBezTo>
                    <a:pt x="454" y="955"/>
                    <a:pt x="454" y="955"/>
                    <a:pt x="454" y="955"/>
                  </a:cubicBezTo>
                  <a:cubicBezTo>
                    <a:pt x="344" y="955"/>
                    <a:pt x="344" y="955"/>
                    <a:pt x="344" y="955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61" y="939"/>
                    <a:pt x="261" y="939"/>
                    <a:pt x="261" y="939"/>
                  </a:cubicBezTo>
                  <a:cubicBezTo>
                    <a:pt x="224" y="965"/>
                    <a:pt x="224" y="965"/>
                    <a:pt x="224" y="965"/>
                  </a:cubicBezTo>
                  <a:cubicBezTo>
                    <a:pt x="162" y="939"/>
                    <a:pt x="162" y="939"/>
                    <a:pt x="162" y="93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15" y="949"/>
                    <a:pt x="115" y="949"/>
                    <a:pt x="115" y="949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76"/>
                    <a:pt x="68" y="882"/>
                    <a:pt x="68" y="876"/>
                  </a:cubicBezTo>
                  <a:cubicBezTo>
                    <a:pt x="68" y="873"/>
                    <a:pt x="35" y="843"/>
                    <a:pt x="15" y="826"/>
                  </a:cubicBezTo>
                  <a:cubicBezTo>
                    <a:pt x="6" y="819"/>
                    <a:pt x="0" y="814"/>
                    <a:pt x="0" y="814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58" y="710"/>
                    <a:pt x="58" y="710"/>
                    <a:pt x="58" y="710"/>
                  </a:cubicBezTo>
                  <a:cubicBezTo>
                    <a:pt x="73" y="689"/>
                    <a:pt x="73" y="689"/>
                    <a:pt x="73" y="689"/>
                  </a:cubicBezTo>
                  <a:cubicBezTo>
                    <a:pt x="110" y="704"/>
                    <a:pt x="110" y="704"/>
                    <a:pt x="110" y="704"/>
                  </a:cubicBezTo>
                  <a:cubicBezTo>
                    <a:pt x="136" y="689"/>
                    <a:pt x="136" y="689"/>
                    <a:pt x="136" y="689"/>
                  </a:cubicBezTo>
                  <a:cubicBezTo>
                    <a:pt x="125" y="647"/>
                    <a:pt x="125" y="647"/>
                    <a:pt x="125" y="647"/>
                  </a:cubicBezTo>
                  <a:cubicBezTo>
                    <a:pt x="162" y="517"/>
                    <a:pt x="162" y="517"/>
                    <a:pt x="162" y="517"/>
                  </a:cubicBezTo>
                  <a:cubicBezTo>
                    <a:pt x="188" y="506"/>
                    <a:pt x="188" y="506"/>
                    <a:pt x="188" y="506"/>
                  </a:cubicBezTo>
                  <a:cubicBezTo>
                    <a:pt x="167" y="444"/>
                    <a:pt x="167" y="444"/>
                    <a:pt x="167" y="444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67" y="318"/>
                    <a:pt x="167" y="318"/>
                    <a:pt x="167" y="318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324" y="271"/>
                    <a:pt x="324" y="271"/>
                    <a:pt x="324" y="271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85" y="5"/>
                    <a:pt x="485" y="5"/>
                    <a:pt x="485" y="5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79" y="47"/>
                    <a:pt x="579" y="47"/>
                    <a:pt x="579" y="47"/>
                  </a:cubicBezTo>
                  <a:cubicBezTo>
                    <a:pt x="652" y="32"/>
                    <a:pt x="652" y="32"/>
                    <a:pt x="652" y="32"/>
                  </a:cubicBezTo>
                  <a:cubicBezTo>
                    <a:pt x="673" y="37"/>
                    <a:pt x="673" y="37"/>
                    <a:pt x="673" y="37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856" y="47"/>
                    <a:pt x="856" y="47"/>
                    <a:pt x="856" y="47"/>
                  </a:cubicBezTo>
                  <a:cubicBezTo>
                    <a:pt x="860" y="39"/>
                    <a:pt x="860" y="39"/>
                    <a:pt x="860" y="39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87" y="26"/>
                    <a:pt x="887" y="26"/>
                    <a:pt x="887" y="26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29" y="58"/>
                    <a:pt x="929" y="58"/>
                    <a:pt x="929" y="58"/>
                  </a:cubicBezTo>
                  <a:cubicBezTo>
                    <a:pt x="923" y="131"/>
                    <a:pt x="923" y="131"/>
                    <a:pt x="923" y="131"/>
                  </a:cubicBezTo>
                  <a:lnTo>
                    <a:pt x="95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ยโสธร">
              <a:extLst>
                <a:ext uri="{FF2B5EF4-FFF2-40B4-BE49-F238E27FC236}">
                  <a16:creationId xmlns:a16="http://schemas.microsoft.com/office/drawing/2014/main" id="{0567AECA-8A0B-4944-B146-F3EC8A9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92" y="2555229"/>
              <a:ext cx="292617" cy="395032"/>
            </a:xfrm>
            <a:custGeom>
              <a:avLst/>
              <a:gdLst>
                <a:gd name="T0" fmla="*/ 715 w 715"/>
                <a:gd name="T1" fmla="*/ 219 h 967"/>
                <a:gd name="T2" fmla="*/ 699 w 715"/>
                <a:gd name="T3" fmla="*/ 235 h 967"/>
                <a:gd name="T4" fmla="*/ 569 w 715"/>
                <a:gd name="T5" fmla="*/ 198 h 967"/>
                <a:gd name="T6" fmla="*/ 464 w 715"/>
                <a:gd name="T7" fmla="*/ 261 h 967"/>
                <a:gd name="T8" fmla="*/ 459 w 715"/>
                <a:gd name="T9" fmla="*/ 344 h 967"/>
                <a:gd name="T10" fmla="*/ 391 w 715"/>
                <a:gd name="T11" fmla="*/ 417 h 967"/>
                <a:gd name="T12" fmla="*/ 365 w 715"/>
                <a:gd name="T13" fmla="*/ 553 h 967"/>
                <a:gd name="T14" fmla="*/ 412 w 715"/>
                <a:gd name="T15" fmla="*/ 699 h 967"/>
                <a:gd name="T16" fmla="*/ 468 w 715"/>
                <a:gd name="T17" fmla="*/ 722 h 967"/>
                <a:gd name="T18" fmla="*/ 391 w 715"/>
                <a:gd name="T19" fmla="*/ 741 h 967"/>
                <a:gd name="T20" fmla="*/ 339 w 715"/>
                <a:gd name="T21" fmla="*/ 751 h 967"/>
                <a:gd name="T22" fmla="*/ 323 w 715"/>
                <a:gd name="T23" fmla="*/ 809 h 967"/>
                <a:gd name="T24" fmla="*/ 329 w 715"/>
                <a:gd name="T25" fmla="*/ 856 h 967"/>
                <a:gd name="T26" fmla="*/ 360 w 715"/>
                <a:gd name="T27" fmla="*/ 887 h 967"/>
                <a:gd name="T28" fmla="*/ 370 w 715"/>
                <a:gd name="T29" fmla="*/ 918 h 967"/>
                <a:gd name="T30" fmla="*/ 355 w 715"/>
                <a:gd name="T31" fmla="*/ 934 h 967"/>
                <a:gd name="T32" fmla="*/ 350 w 715"/>
                <a:gd name="T33" fmla="*/ 967 h 967"/>
                <a:gd name="T34" fmla="*/ 334 w 715"/>
                <a:gd name="T35" fmla="*/ 965 h 967"/>
                <a:gd name="T36" fmla="*/ 323 w 715"/>
                <a:gd name="T37" fmla="*/ 929 h 967"/>
                <a:gd name="T38" fmla="*/ 292 w 715"/>
                <a:gd name="T39" fmla="*/ 929 h 967"/>
                <a:gd name="T40" fmla="*/ 204 w 715"/>
                <a:gd name="T41" fmla="*/ 892 h 967"/>
                <a:gd name="T42" fmla="*/ 198 w 715"/>
                <a:gd name="T43" fmla="*/ 850 h 967"/>
                <a:gd name="T44" fmla="*/ 150 w 715"/>
                <a:gd name="T45" fmla="*/ 807 h 967"/>
                <a:gd name="T46" fmla="*/ 104 w 715"/>
                <a:gd name="T47" fmla="*/ 767 h 967"/>
                <a:gd name="T48" fmla="*/ 104 w 715"/>
                <a:gd name="T49" fmla="*/ 736 h 967"/>
                <a:gd name="T50" fmla="*/ 98 w 715"/>
                <a:gd name="T51" fmla="*/ 722 h 967"/>
                <a:gd name="T52" fmla="*/ 151 w 715"/>
                <a:gd name="T53" fmla="*/ 673 h 967"/>
                <a:gd name="T54" fmla="*/ 151 w 715"/>
                <a:gd name="T55" fmla="*/ 621 h 967"/>
                <a:gd name="T56" fmla="*/ 104 w 715"/>
                <a:gd name="T57" fmla="*/ 579 h 967"/>
                <a:gd name="T58" fmla="*/ 115 w 715"/>
                <a:gd name="T59" fmla="*/ 517 h 967"/>
                <a:gd name="T60" fmla="*/ 78 w 715"/>
                <a:gd name="T61" fmla="*/ 480 h 967"/>
                <a:gd name="T62" fmla="*/ 11 w 715"/>
                <a:gd name="T63" fmla="*/ 517 h 967"/>
                <a:gd name="T64" fmla="*/ 0 w 715"/>
                <a:gd name="T65" fmla="*/ 511 h 967"/>
                <a:gd name="T66" fmla="*/ 21 w 715"/>
                <a:gd name="T67" fmla="*/ 454 h 967"/>
                <a:gd name="T68" fmla="*/ 5 w 715"/>
                <a:gd name="T69" fmla="*/ 417 h 967"/>
                <a:gd name="T70" fmla="*/ 16 w 715"/>
                <a:gd name="T71" fmla="*/ 376 h 967"/>
                <a:gd name="T72" fmla="*/ 5 w 715"/>
                <a:gd name="T73" fmla="*/ 355 h 967"/>
                <a:gd name="T74" fmla="*/ 11 w 715"/>
                <a:gd name="T75" fmla="*/ 334 h 967"/>
                <a:gd name="T76" fmla="*/ 78 w 715"/>
                <a:gd name="T77" fmla="*/ 334 h 967"/>
                <a:gd name="T78" fmla="*/ 94 w 715"/>
                <a:gd name="T79" fmla="*/ 287 h 967"/>
                <a:gd name="T80" fmla="*/ 78 w 715"/>
                <a:gd name="T81" fmla="*/ 261 h 967"/>
                <a:gd name="T82" fmla="*/ 89 w 715"/>
                <a:gd name="T83" fmla="*/ 214 h 967"/>
                <a:gd name="T84" fmla="*/ 125 w 715"/>
                <a:gd name="T85" fmla="*/ 204 h 967"/>
                <a:gd name="T86" fmla="*/ 209 w 715"/>
                <a:gd name="T87" fmla="*/ 157 h 967"/>
                <a:gd name="T88" fmla="*/ 214 w 715"/>
                <a:gd name="T89" fmla="*/ 110 h 967"/>
                <a:gd name="T90" fmla="*/ 292 w 715"/>
                <a:gd name="T91" fmla="*/ 63 h 967"/>
                <a:gd name="T92" fmla="*/ 299 w 715"/>
                <a:gd name="T93" fmla="*/ 20 h 967"/>
                <a:gd name="T94" fmla="*/ 303 w 715"/>
                <a:gd name="T95" fmla="*/ 21 h 967"/>
                <a:gd name="T96" fmla="*/ 334 w 715"/>
                <a:gd name="T97" fmla="*/ 0 h 967"/>
                <a:gd name="T98" fmla="*/ 365 w 715"/>
                <a:gd name="T99" fmla="*/ 0 h 967"/>
                <a:gd name="T100" fmla="*/ 428 w 715"/>
                <a:gd name="T101" fmla="*/ 11 h 967"/>
                <a:gd name="T102" fmla="*/ 441 w 715"/>
                <a:gd name="T103" fmla="*/ 29 h 967"/>
                <a:gd name="T104" fmla="*/ 443 w 715"/>
                <a:gd name="T105" fmla="*/ 31 h 967"/>
                <a:gd name="T106" fmla="*/ 475 w 715"/>
                <a:gd name="T107" fmla="*/ 31 h 967"/>
                <a:gd name="T108" fmla="*/ 485 w 715"/>
                <a:gd name="T109" fmla="*/ 68 h 967"/>
                <a:gd name="T110" fmla="*/ 522 w 715"/>
                <a:gd name="T111" fmla="*/ 104 h 967"/>
                <a:gd name="T112" fmla="*/ 558 w 715"/>
                <a:gd name="T113" fmla="*/ 120 h 967"/>
                <a:gd name="T114" fmla="*/ 579 w 715"/>
                <a:gd name="T115" fmla="*/ 94 h 967"/>
                <a:gd name="T116" fmla="*/ 600 w 715"/>
                <a:gd name="T117" fmla="*/ 120 h 967"/>
                <a:gd name="T118" fmla="*/ 647 w 715"/>
                <a:gd name="T119" fmla="*/ 141 h 967"/>
                <a:gd name="T120" fmla="*/ 704 w 715"/>
                <a:gd name="T121" fmla="*/ 152 h 967"/>
                <a:gd name="T122" fmla="*/ 704 w 715"/>
                <a:gd name="T123" fmla="*/ 152 h 967"/>
                <a:gd name="T124" fmla="*/ 715 w 715"/>
                <a:gd name="T125" fmla="*/ 21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967">
                  <a:moveTo>
                    <a:pt x="715" y="219"/>
                  </a:moveTo>
                  <a:cubicBezTo>
                    <a:pt x="699" y="235"/>
                    <a:pt x="699" y="235"/>
                    <a:pt x="699" y="235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464" y="261"/>
                    <a:pt x="464" y="261"/>
                    <a:pt x="464" y="261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65" y="553"/>
                    <a:pt x="365" y="553"/>
                    <a:pt x="365" y="553"/>
                  </a:cubicBezTo>
                  <a:cubicBezTo>
                    <a:pt x="412" y="699"/>
                    <a:pt x="412" y="699"/>
                    <a:pt x="412" y="699"/>
                  </a:cubicBezTo>
                  <a:cubicBezTo>
                    <a:pt x="468" y="722"/>
                    <a:pt x="468" y="722"/>
                    <a:pt x="468" y="722"/>
                  </a:cubicBezTo>
                  <a:cubicBezTo>
                    <a:pt x="391" y="741"/>
                    <a:pt x="391" y="741"/>
                    <a:pt x="391" y="741"/>
                  </a:cubicBezTo>
                  <a:cubicBezTo>
                    <a:pt x="339" y="751"/>
                    <a:pt x="339" y="751"/>
                    <a:pt x="339" y="751"/>
                  </a:cubicBezTo>
                  <a:cubicBezTo>
                    <a:pt x="323" y="809"/>
                    <a:pt x="323" y="809"/>
                    <a:pt x="323" y="809"/>
                  </a:cubicBezTo>
                  <a:cubicBezTo>
                    <a:pt x="329" y="856"/>
                    <a:pt x="329" y="856"/>
                    <a:pt x="329" y="856"/>
                  </a:cubicBezTo>
                  <a:cubicBezTo>
                    <a:pt x="360" y="887"/>
                    <a:pt x="360" y="887"/>
                    <a:pt x="360" y="887"/>
                  </a:cubicBezTo>
                  <a:cubicBezTo>
                    <a:pt x="370" y="918"/>
                    <a:pt x="370" y="918"/>
                    <a:pt x="370" y="918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67"/>
                    <a:pt x="350" y="967"/>
                    <a:pt x="350" y="967"/>
                  </a:cubicBezTo>
                  <a:cubicBezTo>
                    <a:pt x="334" y="965"/>
                    <a:pt x="334" y="965"/>
                    <a:pt x="334" y="965"/>
                  </a:cubicBezTo>
                  <a:cubicBezTo>
                    <a:pt x="323" y="929"/>
                    <a:pt x="323" y="929"/>
                    <a:pt x="323" y="929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198" y="850"/>
                    <a:pt x="198" y="850"/>
                    <a:pt x="198" y="850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04" y="767"/>
                    <a:pt x="104" y="767"/>
                    <a:pt x="104" y="767"/>
                  </a:cubicBezTo>
                  <a:cubicBezTo>
                    <a:pt x="104" y="736"/>
                    <a:pt x="104" y="736"/>
                    <a:pt x="104" y="736"/>
                  </a:cubicBezTo>
                  <a:cubicBezTo>
                    <a:pt x="98" y="722"/>
                    <a:pt x="98" y="722"/>
                    <a:pt x="98" y="722"/>
                  </a:cubicBezTo>
                  <a:cubicBezTo>
                    <a:pt x="151" y="673"/>
                    <a:pt x="151" y="673"/>
                    <a:pt x="151" y="673"/>
                  </a:cubicBezTo>
                  <a:cubicBezTo>
                    <a:pt x="151" y="621"/>
                    <a:pt x="151" y="621"/>
                    <a:pt x="151" y="621"/>
                  </a:cubicBezTo>
                  <a:cubicBezTo>
                    <a:pt x="151" y="621"/>
                    <a:pt x="110" y="584"/>
                    <a:pt x="104" y="579"/>
                  </a:cubicBezTo>
                  <a:cubicBezTo>
                    <a:pt x="99" y="574"/>
                    <a:pt x="115" y="517"/>
                    <a:pt x="115" y="517"/>
                  </a:cubicBezTo>
                  <a:cubicBezTo>
                    <a:pt x="115" y="517"/>
                    <a:pt x="84" y="485"/>
                    <a:pt x="78" y="480"/>
                  </a:cubicBezTo>
                  <a:cubicBezTo>
                    <a:pt x="73" y="475"/>
                    <a:pt x="11" y="517"/>
                    <a:pt x="11" y="517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16" y="376"/>
                    <a:pt x="16" y="376"/>
                    <a:pt x="16" y="37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78" y="334"/>
                    <a:pt x="78" y="334"/>
                    <a:pt x="78" y="334"/>
                  </a:cubicBezTo>
                  <a:cubicBezTo>
                    <a:pt x="94" y="287"/>
                    <a:pt x="94" y="287"/>
                    <a:pt x="94" y="287"/>
                  </a:cubicBezTo>
                  <a:cubicBezTo>
                    <a:pt x="78" y="261"/>
                    <a:pt x="78" y="261"/>
                    <a:pt x="78" y="261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28" y="11"/>
                    <a:pt x="428" y="11"/>
                    <a:pt x="428" y="11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522" y="104"/>
                    <a:pt x="522" y="104"/>
                    <a:pt x="522" y="104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600" y="120"/>
                    <a:pt x="600" y="120"/>
                    <a:pt x="600" y="120"/>
                  </a:cubicBezTo>
                  <a:cubicBezTo>
                    <a:pt x="647" y="141"/>
                    <a:pt x="647" y="141"/>
                    <a:pt x="647" y="141"/>
                  </a:cubicBezTo>
                  <a:cubicBezTo>
                    <a:pt x="647" y="141"/>
                    <a:pt x="685" y="150"/>
                    <a:pt x="704" y="152"/>
                  </a:cubicBezTo>
                  <a:cubicBezTo>
                    <a:pt x="704" y="152"/>
                    <a:pt x="704" y="152"/>
                    <a:pt x="704" y="152"/>
                  </a:cubicBezTo>
                  <a:lnTo>
                    <a:pt x="715" y="2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70" name="มุกดาหาร">
              <a:extLst>
                <a:ext uri="{FF2B5EF4-FFF2-40B4-BE49-F238E27FC236}">
                  <a16:creationId xmlns:a16="http://schemas.microsoft.com/office/drawing/2014/main" id="{3EE22D40-FE44-4568-AD08-852191F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996" y="2346739"/>
              <a:ext cx="323708" cy="270670"/>
            </a:xfrm>
            <a:custGeom>
              <a:avLst/>
              <a:gdLst>
                <a:gd name="T0" fmla="*/ 766 w 790"/>
                <a:gd name="T1" fmla="*/ 593 h 662"/>
                <a:gd name="T2" fmla="*/ 709 w 790"/>
                <a:gd name="T3" fmla="*/ 619 h 662"/>
                <a:gd name="T4" fmla="*/ 661 w 790"/>
                <a:gd name="T5" fmla="*/ 652 h 662"/>
                <a:gd name="T6" fmla="*/ 652 w 790"/>
                <a:gd name="T7" fmla="*/ 660 h 662"/>
                <a:gd name="T8" fmla="*/ 641 w 790"/>
                <a:gd name="T9" fmla="*/ 661 h 662"/>
                <a:gd name="T10" fmla="*/ 584 w 790"/>
                <a:gd name="T11" fmla="*/ 650 h 662"/>
                <a:gd name="T12" fmla="*/ 516 w 790"/>
                <a:gd name="T13" fmla="*/ 603 h 662"/>
                <a:gd name="T14" fmla="*/ 459 w 790"/>
                <a:gd name="T15" fmla="*/ 613 h 662"/>
                <a:gd name="T16" fmla="*/ 412 w 790"/>
                <a:gd name="T17" fmla="*/ 540 h 662"/>
                <a:gd name="T18" fmla="*/ 378 w 790"/>
                <a:gd name="T19" fmla="*/ 538 h 662"/>
                <a:gd name="T20" fmla="*/ 302 w 790"/>
                <a:gd name="T21" fmla="*/ 509 h 662"/>
                <a:gd name="T22" fmla="*/ 240 w 790"/>
                <a:gd name="T23" fmla="*/ 530 h 662"/>
                <a:gd name="T24" fmla="*/ 208 w 790"/>
                <a:gd name="T25" fmla="*/ 520 h 662"/>
                <a:gd name="T26" fmla="*/ 193 w 790"/>
                <a:gd name="T27" fmla="*/ 389 h 662"/>
                <a:gd name="T28" fmla="*/ 146 w 790"/>
                <a:gd name="T29" fmla="*/ 431 h 662"/>
                <a:gd name="T30" fmla="*/ 135 w 790"/>
                <a:gd name="T31" fmla="*/ 400 h 662"/>
                <a:gd name="T32" fmla="*/ 88 w 790"/>
                <a:gd name="T33" fmla="*/ 269 h 662"/>
                <a:gd name="T34" fmla="*/ 52 w 790"/>
                <a:gd name="T35" fmla="*/ 165 h 662"/>
                <a:gd name="T36" fmla="*/ 0 w 790"/>
                <a:gd name="T37" fmla="*/ 92 h 662"/>
                <a:gd name="T38" fmla="*/ 36 w 790"/>
                <a:gd name="T39" fmla="*/ 50 h 662"/>
                <a:gd name="T40" fmla="*/ 41 w 790"/>
                <a:gd name="T41" fmla="*/ 8 h 662"/>
                <a:gd name="T42" fmla="*/ 88 w 790"/>
                <a:gd name="T43" fmla="*/ 19 h 662"/>
                <a:gd name="T44" fmla="*/ 150 w 790"/>
                <a:gd name="T45" fmla="*/ 0 h 662"/>
                <a:gd name="T46" fmla="*/ 219 w 790"/>
                <a:gd name="T47" fmla="*/ 55 h 662"/>
                <a:gd name="T48" fmla="*/ 292 w 790"/>
                <a:gd name="T49" fmla="*/ 19 h 662"/>
                <a:gd name="T50" fmla="*/ 365 w 790"/>
                <a:gd name="T51" fmla="*/ 61 h 662"/>
                <a:gd name="T52" fmla="*/ 474 w 790"/>
                <a:gd name="T53" fmla="*/ 29 h 662"/>
                <a:gd name="T54" fmla="*/ 537 w 790"/>
                <a:gd name="T55" fmla="*/ 97 h 662"/>
                <a:gd name="T56" fmla="*/ 574 w 790"/>
                <a:gd name="T57" fmla="*/ 76 h 662"/>
                <a:gd name="T58" fmla="*/ 577 w 790"/>
                <a:gd name="T59" fmla="*/ 290 h 662"/>
                <a:gd name="T60" fmla="*/ 661 w 790"/>
                <a:gd name="T61" fmla="*/ 406 h 662"/>
                <a:gd name="T62" fmla="*/ 746 w 790"/>
                <a:gd name="T63" fmla="*/ 53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0" h="662">
                  <a:moveTo>
                    <a:pt x="790" y="573"/>
                  </a:moveTo>
                  <a:cubicBezTo>
                    <a:pt x="766" y="593"/>
                    <a:pt x="766" y="593"/>
                    <a:pt x="766" y="593"/>
                  </a:cubicBezTo>
                  <a:cubicBezTo>
                    <a:pt x="740" y="593"/>
                    <a:pt x="740" y="593"/>
                    <a:pt x="740" y="593"/>
                  </a:cubicBezTo>
                  <a:cubicBezTo>
                    <a:pt x="709" y="619"/>
                    <a:pt x="709" y="619"/>
                    <a:pt x="709" y="619"/>
                  </a:cubicBezTo>
                  <a:cubicBezTo>
                    <a:pt x="709" y="619"/>
                    <a:pt x="702" y="623"/>
                    <a:pt x="693" y="629"/>
                  </a:cubicBezTo>
                  <a:cubicBezTo>
                    <a:pt x="683" y="636"/>
                    <a:pt x="669" y="645"/>
                    <a:pt x="661" y="652"/>
                  </a:cubicBezTo>
                  <a:cubicBezTo>
                    <a:pt x="660" y="652"/>
                    <a:pt x="660" y="652"/>
                    <a:pt x="659" y="653"/>
                  </a:cubicBezTo>
                  <a:cubicBezTo>
                    <a:pt x="655" y="656"/>
                    <a:pt x="652" y="658"/>
                    <a:pt x="652" y="660"/>
                  </a:cubicBezTo>
                  <a:cubicBezTo>
                    <a:pt x="652" y="660"/>
                    <a:pt x="652" y="660"/>
                    <a:pt x="652" y="660"/>
                  </a:cubicBezTo>
                  <a:cubicBezTo>
                    <a:pt x="652" y="662"/>
                    <a:pt x="647" y="662"/>
                    <a:pt x="641" y="661"/>
                  </a:cubicBezTo>
                  <a:cubicBezTo>
                    <a:pt x="641" y="661"/>
                    <a:pt x="641" y="661"/>
                    <a:pt x="641" y="661"/>
                  </a:cubicBezTo>
                  <a:cubicBezTo>
                    <a:pt x="622" y="659"/>
                    <a:pt x="584" y="650"/>
                    <a:pt x="584" y="650"/>
                  </a:cubicBezTo>
                  <a:cubicBezTo>
                    <a:pt x="537" y="629"/>
                    <a:pt x="537" y="629"/>
                    <a:pt x="537" y="629"/>
                  </a:cubicBezTo>
                  <a:cubicBezTo>
                    <a:pt x="516" y="603"/>
                    <a:pt x="516" y="603"/>
                    <a:pt x="516" y="603"/>
                  </a:cubicBezTo>
                  <a:cubicBezTo>
                    <a:pt x="495" y="629"/>
                    <a:pt x="495" y="629"/>
                    <a:pt x="495" y="629"/>
                  </a:cubicBezTo>
                  <a:cubicBezTo>
                    <a:pt x="459" y="613"/>
                    <a:pt x="459" y="613"/>
                    <a:pt x="459" y="613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380" y="540"/>
                    <a:pt x="380" y="540"/>
                    <a:pt x="380" y="540"/>
                  </a:cubicBezTo>
                  <a:cubicBezTo>
                    <a:pt x="378" y="538"/>
                    <a:pt x="378" y="538"/>
                    <a:pt x="378" y="538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36" y="529"/>
                    <a:pt x="236" y="529"/>
                    <a:pt x="236" y="529"/>
                  </a:cubicBezTo>
                  <a:cubicBezTo>
                    <a:pt x="208" y="520"/>
                    <a:pt x="208" y="520"/>
                    <a:pt x="208" y="520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46" y="431"/>
                    <a:pt x="146" y="431"/>
                    <a:pt x="146" y="431"/>
                  </a:cubicBezTo>
                  <a:cubicBezTo>
                    <a:pt x="145" y="428"/>
                    <a:pt x="145" y="428"/>
                    <a:pt x="145" y="428"/>
                  </a:cubicBezTo>
                  <a:cubicBezTo>
                    <a:pt x="135" y="400"/>
                    <a:pt x="135" y="400"/>
                    <a:pt x="135" y="40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54" y="61"/>
                    <a:pt x="365" y="61"/>
                  </a:cubicBezTo>
                  <a:cubicBezTo>
                    <a:pt x="375" y="61"/>
                    <a:pt x="412" y="29"/>
                    <a:pt x="412" y="29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500" y="92"/>
                    <a:pt x="500" y="92"/>
                    <a:pt x="500" y="92"/>
                  </a:cubicBezTo>
                  <a:cubicBezTo>
                    <a:pt x="537" y="97"/>
                    <a:pt x="537" y="97"/>
                    <a:pt x="537" y="9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577" y="290"/>
                    <a:pt x="577" y="290"/>
                    <a:pt x="577" y="290"/>
                  </a:cubicBezTo>
                  <a:cubicBezTo>
                    <a:pt x="577" y="334"/>
                    <a:pt x="577" y="334"/>
                    <a:pt x="577" y="334"/>
                  </a:cubicBezTo>
                  <a:cubicBezTo>
                    <a:pt x="661" y="406"/>
                    <a:pt x="661" y="406"/>
                    <a:pt x="661" y="406"/>
                  </a:cubicBezTo>
                  <a:cubicBezTo>
                    <a:pt x="709" y="506"/>
                    <a:pt x="709" y="506"/>
                    <a:pt x="709" y="506"/>
                  </a:cubicBezTo>
                  <a:cubicBezTo>
                    <a:pt x="746" y="537"/>
                    <a:pt x="746" y="537"/>
                    <a:pt x="746" y="537"/>
                  </a:cubicBezTo>
                  <a:lnTo>
                    <a:pt x="790" y="5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มหาสารคาม">
              <a:extLst>
                <a:ext uri="{FF2B5EF4-FFF2-40B4-BE49-F238E27FC236}">
                  <a16:creationId xmlns:a16="http://schemas.microsoft.com/office/drawing/2014/main" id="{003EFA06-FB1D-42EB-8B01-6D337F22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756" y="2443669"/>
              <a:ext cx="235923" cy="462701"/>
            </a:xfrm>
            <a:custGeom>
              <a:avLst/>
              <a:gdLst>
                <a:gd name="T0" fmla="*/ 563 w 579"/>
                <a:gd name="T1" fmla="*/ 657 h 1132"/>
                <a:gd name="T2" fmla="*/ 500 w 579"/>
                <a:gd name="T3" fmla="*/ 798 h 1132"/>
                <a:gd name="T4" fmla="*/ 485 w 579"/>
                <a:gd name="T5" fmla="*/ 855 h 1132"/>
                <a:gd name="T6" fmla="*/ 433 w 579"/>
                <a:gd name="T7" fmla="*/ 861 h 1132"/>
                <a:gd name="T8" fmla="*/ 401 w 579"/>
                <a:gd name="T9" fmla="*/ 897 h 1132"/>
                <a:gd name="T10" fmla="*/ 390 w 579"/>
                <a:gd name="T11" fmla="*/ 977 h 1132"/>
                <a:gd name="T12" fmla="*/ 500 w 579"/>
                <a:gd name="T13" fmla="*/ 1027 h 1132"/>
                <a:gd name="T14" fmla="*/ 499 w 579"/>
                <a:gd name="T15" fmla="*/ 1098 h 1132"/>
                <a:gd name="T16" fmla="*/ 478 w 579"/>
                <a:gd name="T17" fmla="*/ 1127 h 1132"/>
                <a:gd name="T18" fmla="*/ 333 w 579"/>
                <a:gd name="T19" fmla="*/ 1090 h 1132"/>
                <a:gd name="T20" fmla="*/ 213 w 579"/>
                <a:gd name="T21" fmla="*/ 1064 h 1132"/>
                <a:gd name="T22" fmla="*/ 172 w 579"/>
                <a:gd name="T23" fmla="*/ 986 h 1132"/>
                <a:gd name="T24" fmla="*/ 114 w 579"/>
                <a:gd name="T25" fmla="*/ 897 h 1132"/>
                <a:gd name="T26" fmla="*/ 71 w 579"/>
                <a:gd name="T27" fmla="*/ 788 h 1132"/>
                <a:gd name="T28" fmla="*/ 73 w 579"/>
                <a:gd name="T29" fmla="*/ 704 h 1132"/>
                <a:gd name="T30" fmla="*/ 62 w 579"/>
                <a:gd name="T31" fmla="*/ 605 h 1132"/>
                <a:gd name="T32" fmla="*/ 21 w 579"/>
                <a:gd name="T33" fmla="*/ 475 h 1132"/>
                <a:gd name="T34" fmla="*/ 0 w 579"/>
                <a:gd name="T35" fmla="*/ 339 h 1132"/>
                <a:gd name="T36" fmla="*/ 73 w 579"/>
                <a:gd name="T37" fmla="*/ 235 h 1132"/>
                <a:gd name="T38" fmla="*/ 83 w 579"/>
                <a:gd name="T39" fmla="*/ 167 h 1132"/>
                <a:gd name="T40" fmla="*/ 130 w 579"/>
                <a:gd name="T41" fmla="*/ 198 h 1132"/>
                <a:gd name="T42" fmla="*/ 167 w 579"/>
                <a:gd name="T43" fmla="*/ 130 h 1132"/>
                <a:gd name="T44" fmla="*/ 234 w 579"/>
                <a:gd name="T45" fmla="*/ 83 h 1132"/>
                <a:gd name="T46" fmla="*/ 272 w 579"/>
                <a:gd name="T47" fmla="*/ 0 h 1132"/>
                <a:gd name="T48" fmla="*/ 287 w 579"/>
                <a:gd name="T49" fmla="*/ 63 h 1132"/>
                <a:gd name="T50" fmla="*/ 287 w 579"/>
                <a:gd name="T51" fmla="*/ 156 h 1132"/>
                <a:gd name="T52" fmla="*/ 287 w 579"/>
                <a:gd name="T53" fmla="*/ 224 h 1132"/>
                <a:gd name="T54" fmla="*/ 313 w 579"/>
                <a:gd name="T55" fmla="*/ 256 h 1132"/>
                <a:gd name="T56" fmla="*/ 391 w 579"/>
                <a:gd name="T57" fmla="*/ 224 h 1132"/>
                <a:gd name="T58" fmla="*/ 448 w 579"/>
                <a:gd name="T59" fmla="*/ 266 h 1132"/>
                <a:gd name="T60" fmla="*/ 495 w 579"/>
                <a:gd name="T61" fmla="*/ 329 h 1132"/>
                <a:gd name="T62" fmla="*/ 542 w 579"/>
                <a:gd name="T63" fmla="*/ 402 h 1132"/>
                <a:gd name="T64" fmla="*/ 542 w 579"/>
                <a:gd name="T65" fmla="*/ 469 h 1132"/>
                <a:gd name="T66" fmla="*/ 552 w 579"/>
                <a:gd name="T67" fmla="*/ 54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1132">
                  <a:moveTo>
                    <a:pt x="542" y="595"/>
                  </a:moveTo>
                  <a:cubicBezTo>
                    <a:pt x="563" y="657"/>
                    <a:pt x="563" y="657"/>
                    <a:pt x="563" y="657"/>
                  </a:cubicBezTo>
                  <a:cubicBezTo>
                    <a:pt x="537" y="668"/>
                    <a:pt x="537" y="668"/>
                    <a:pt x="537" y="668"/>
                  </a:cubicBezTo>
                  <a:cubicBezTo>
                    <a:pt x="500" y="798"/>
                    <a:pt x="500" y="798"/>
                    <a:pt x="500" y="798"/>
                  </a:cubicBezTo>
                  <a:cubicBezTo>
                    <a:pt x="511" y="840"/>
                    <a:pt x="511" y="840"/>
                    <a:pt x="511" y="840"/>
                  </a:cubicBezTo>
                  <a:cubicBezTo>
                    <a:pt x="485" y="855"/>
                    <a:pt x="485" y="855"/>
                    <a:pt x="485" y="855"/>
                  </a:cubicBezTo>
                  <a:cubicBezTo>
                    <a:pt x="448" y="840"/>
                    <a:pt x="448" y="840"/>
                    <a:pt x="448" y="840"/>
                  </a:cubicBezTo>
                  <a:cubicBezTo>
                    <a:pt x="433" y="861"/>
                    <a:pt x="433" y="861"/>
                    <a:pt x="433" y="861"/>
                  </a:cubicBezTo>
                  <a:cubicBezTo>
                    <a:pt x="401" y="871"/>
                    <a:pt x="401" y="871"/>
                    <a:pt x="401" y="871"/>
                  </a:cubicBezTo>
                  <a:cubicBezTo>
                    <a:pt x="401" y="897"/>
                    <a:pt x="401" y="897"/>
                    <a:pt x="401" y="897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75" y="965"/>
                    <a:pt x="381" y="970"/>
                    <a:pt x="390" y="977"/>
                  </a:cubicBezTo>
                  <a:cubicBezTo>
                    <a:pt x="410" y="994"/>
                    <a:pt x="443" y="1024"/>
                    <a:pt x="443" y="1027"/>
                  </a:cubicBezTo>
                  <a:cubicBezTo>
                    <a:pt x="443" y="1033"/>
                    <a:pt x="500" y="1027"/>
                    <a:pt x="500" y="1027"/>
                  </a:cubicBezTo>
                  <a:cubicBezTo>
                    <a:pt x="490" y="1100"/>
                    <a:pt x="490" y="1100"/>
                    <a:pt x="490" y="1100"/>
                  </a:cubicBezTo>
                  <a:cubicBezTo>
                    <a:pt x="499" y="1098"/>
                    <a:pt x="499" y="1098"/>
                    <a:pt x="499" y="1098"/>
                  </a:cubicBezTo>
                  <a:cubicBezTo>
                    <a:pt x="479" y="1127"/>
                    <a:pt x="479" y="1127"/>
                    <a:pt x="479" y="1127"/>
                  </a:cubicBezTo>
                  <a:cubicBezTo>
                    <a:pt x="478" y="1127"/>
                    <a:pt x="478" y="1127"/>
                    <a:pt x="478" y="1127"/>
                  </a:cubicBezTo>
                  <a:cubicBezTo>
                    <a:pt x="417" y="1132"/>
                    <a:pt x="417" y="1132"/>
                    <a:pt x="417" y="1132"/>
                  </a:cubicBezTo>
                  <a:cubicBezTo>
                    <a:pt x="333" y="1090"/>
                    <a:pt x="333" y="1090"/>
                    <a:pt x="333" y="1090"/>
                  </a:cubicBezTo>
                  <a:cubicBezTo>
                    <a:pt x="232" y="1068"/>
                    <a:pt x="232" y="1068"/>
                    <a:pt x="232" y="1068"/>
                  </a:cubicBezTo>
                  <a:cubicBezTo>
                    <a:pt x="213" y="1064"/>
                    <a:pt x="213" y="1064"/>
                    <a:pt x="213" y="1064"/>
                  </a:cubicBezTo>
                  <a:cubicBezTo>
                    <a:pt x="208" y="1012"/>
                    <a:pt x="208" y="1012"/>
                    <a:pt x="208" y="1012"/>
                  </a:cubicBezTo>
                  <a:cubicBezTo>
                    <a:pt x="172" y="986"/>
                    <a:pt x="172" y="986"/>
                    <a:pt x="172" y="986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14" y="897"/>
                    <a:pt x="114" y="897"/>
                    <a:pt x="114" y="897"/>
                  </a:cubicBezTo>
                  <a:cubicBezTo>
                    <a:pt x="135" y="845"/>
                    <a:pt x="135" y="845"/>
                    <a:pt x="135" y="845"/>
                  </a:cubicBezTo>
                  <a:cubicBezTo>
                    <a:pt x="71" y="788"/>
                    <a:pt x="71" y="788"/>
                    <a:pt x="71" y="788"/>
                  </a:cubicBezTo>
                  <a:cubicBezTo>
                    <a:pt x="73" y="788"/>
                    <a:pt x="73" y="788"/>
                    <a:pt x="73" y="788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41" y="657"/>
                    <a:pt x="41" y="657"/>
                    <a:pt x="41" y="657"/>
                  </a:cubicBezTo>
                  <a:cubicBezTo>
                    <a:pt x="62" y="605"/>
                    <a:pt x="62" y="605"/>
                    <a:pt x="62" y="605"/>
                  </a:cubicBezTo>
                  <a:cubicBezTo>
                    <a:pt x="5" y="527"/>
                    <a:pt x="5" y="527"/>
                    <a:pt x="5" y="527"/>
                  </a:cubicBezTo>
                  <a:cubicBezTo>
                    <a:pt x="21" y="475"/>
                    <a:pt x="21" y="475"/>
                    <a:pt x="21" y="47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67" y="130"/>
                    <a:pt x="193" y="125"/>
                    <a:pt x="198" y="125"/>
                  </a:cubicBezTo>
                  <a:cubicBezTo>
                    <a:pt x="203" y="125"/>
                    <a:pt x="234" y="83"/>
                    <a:pt x="234" y="83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91" y="224"/>
                    <a:pt x="391" y="224"/>
                    <a:pt x="391" y="224"/>
                  </a:cubicBezTo>
                  <a:cubicBezTo>
                    <a:pt x="401" y="256"/>
                    <a:pt x="401" y="256"/>
                    <a:pt x="401" y="256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79" y="412"/>
                    <a:pt x="579" y="412"/>
                    <a:pt x="579" y="412"/>
                  </a:cubicBezTo>
                  <a:cubicBezTo>
                    <a:pt x="542" y="469"/>
                    <a:pt x="542" y="469"/>
                    <a:pt x="542" y="469"/>
                  </a:cubicBezTo>
                  <a:cubicBezTo>
                    <a:pt x="537" y="511"/>
                    <a:pt x="537" y="511"/>
                    <a:pt x="537" y="511"/>
                  </a:cubicBezTo>
                  <a:cubicBezTo>
                    <a:pt x="552" y="548"/>
                    <a:pt x="552" y="548"/>
                    <a:pt x="552" y="548"/>
                  </a:cubicBezTo>
                  <a:lnTo>
                    <a:pt x="542" y="5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บุรีรัมย์">
              <a:extLst>
                <a:ext uri="{FF2B5EF4-FFF2-40B4-BE49-F238E27FC236}">
                  <a16:creationId xmlns:a16="http://schemas.microsoft.com/office/drawing/2014/main" id="{2D7FE5FD-EE51-4F11-8A70-177E9469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619" y="2765547"/>
              <a:ext cx="384059" cy="616324"/>
            </a:xfrm>
            <a:custGeom>
              <a:avLst/>
              <a:gdLst>
                <a:gd name="T0" fmla="*/ 876 w 939"/>
                <a:gd name="T1" fmla="*/ 735 h 1507"/>
                <a:gd name="T2" fmla="*/ 766 w 939"/>
                <a:gd name="T3" fmla="*/ 886 h 1507"/>
                <a:gd name="T4" fmla="*/ 735 w 939"/>
                <a:gd name="T5" fmla="*/ 990 h 1507"/>
                <a:gd name="T6" fmla="*/ 688 w 939"/>
                <a:gd name="T7" fmla="*/ 1173 h 1507"/>
                <a:gd name="T8" fmla="*/ 688 w 939"/>
                <a:gd name="T9" fmla="*/ 1256 h 1507"/>
                <a:gd name="T10" fmla="*/ 663 w 939"/>
                <a:gd name="T11" fmla="*/ 1325 h 1507"/>
                <a:gd name="T12" fmla="*/ 635 w 939"/>
                <a:gd name="T13" fmla="*/ 1345 h 1507"/>
                <a:gd name="T14" fmla="*/ 599 w 939"/>
                <a:gd name="T15" fmla="*/ 1361 h 1507"/>
                <a:gd name="T16" fmla="*/ 531 w 939"/>
                <a:gd name="T17" fmla="*/ 1397 h 1507"/>
                <a:gd name="T18" fmla="*/ 492 w 939"/>
                <a:gd name="T19" fmla="*/ 1440 h 1507"/>
                <a:gd name="T20" fmla="*/ 447 w 939"/>
                <a:gd name="T21" fmla="*/ 1437 h 1507"/>
                <a:gd name="T22" fmla="*/ 370 w 939"/>
                <a:gd name="T23" fmla="*/ 1481 h 1507"/>
                <a:gd name="T24" fmla="*/ 276 w 939"/>
                <a:gd name="T25" fmla="*/ 1507 h 1507"/>
                <a:gd name="T26" fmla="*/ 193 w 939"/>
                <a:gd name="T27" fmla="*/ 1481 h 1507"/>
                <a:gd name="T28" fmla="*/ 94 w 939"/>
                <a:gd name="T29" fmla="*/ 1507 h 1507"/>
                <a:gd name="T30" fmla="*/ 0 w 939"/>
                <a:gd name="T31" fmla="*/ 1486 h 1507"/>
                <a:gd name="T32" fmla="*/ 88 w 939"/>
                <a:gd name="T33" fmla="*/ 1449 h 1507"/>
                <a:gd name="T34" fmla="*/ 188 w 939"/>
                <a:gd name="T35" fmla="*/ 1335 h 1507"/>
                <a:gd name="T36" fmla="*/ 116 w 939"/>
                <a:gd name="T37" fmla="*/ 1300 h 1507"/>
                <a:gd name="T38" fmla="*/ 109 w 939"/>
                <a:gd name="T39" fmla="*/ 1236 h 1507"/>
                <a:gd name="T40" fmla="*/ 141 w 939"/>
                <a:gd name="T41" fmla="*/ 1173 h 1507"/>
                <a:gd name="T42" fmla="*/ 52 w 939"/>
                <a:gd name="T43" fmla="*/ 1110 h 1507"/>
                <a:gd name="T44" fmla="*/ 26 w 939"/>
                <a:gd name="T45" fmla="*/ 985 h 1507"/>
                <a:gd name="T46" fmla="*/ 0 w 939"/>
                <a:gd name="T47" fmla="*/ 897 h 1507"/>
                <a:gd name="T48" fmla="*/ 47 w 939"/>
                <a:gd name="T49" fmla="*/ 891 h 1507"/>
                <a:gd name="T50" fmla="*/ 104 w 939"/>
                <a:gd name="T51" fmla="*/ 839 h 1507"/>
                <a:gd name="T52" fmla="*/ 130 w 939"/>
                <a:gd name="T53" fmla="*/ 761 h 1507"/>
                <a:gd name="T54" fmla="*/ 234 w 939"/>
                <a:gd name="T55" fmla="*/ 782 h 1507"/>
                <a:gd name="T56" fmla="*/ 292 w 939"/>
                <a:gd name="T57" fmla="*/ 709 h 1507"/>
                <a:gd name="T58" fmla="*/ 292 w 939"/>
                <a:gd name="T59" fmla="*/ 636 h 1507"/>
                <a:gd name="T60" fmla="*/ 407 w 939"/>
                <a:gd name="T61" fmla="*/ 552 h 1507"/>
                <a:gd name="T62" fmla="*/ 469 w 939"/>
                <a:gd name="T63" fmla="*/ 526 h 1507"/>
                <a:gd name="T64" fmla="*/ 448 w 939"/>
                <a:gd name="T65" fmla="*/ 359 h 1507"/>
                <a:gd name="T66" fmla="*/ 490 w 939"/>
                <a:gd name="T67" fmla="*/ 328 h 1507"/>
                <a:gd name="T68" fmla="*/ 464 w 939"/>
                <a:gd name="T69" fmla="*/ 276 h 1507"/>
                <a:gd name="T70" fmla="*/ 407 w 939"/>
                <a:gd name="T71" fmla="*/ 245 h 1507"/>
                <a:gd name="T72" fmla="*/ 302 w 939"/>
                <a:gd name="T73" fmla="*/ 208 h 1507"/>
                <a:gd name="T74" fmla="*/ 323 w 939"/>
                <a:gd name="T75" fmla="*/ 140 h 1507"/>
                <a:gd name="T76" fmla="*/ 383 w 939"/>
                <a:gd name="T77" fmla="*/ 105 h 1507"/>
                <a:gd name="T78" fmla="*/ 431 w 939"/>
                <a:gd name="T79" fmla="*/ 0 h 1507"/>
                <a:gd name="T80" fmla="*/ 474 w 939"/>
                <a:gd name="T81" fmla="*/ 109 h 1507"/>
                <a:gd name="T82" fmla="*/ 532 w 939"/>
                <a:gd name="T83" fmla="*/ 198 h 1507"/>
                <a:gd name="T84" fmla="*/ 573 w 939"/>
                <a:gd name="T85" fmla="*/ 276 h 1507"/>
                <a:gd name="T86" fmla="*/ 584 w 939"/>
                <a:gd name="T87" fmla="*/ 333 h 1507"/>
                <a:gd name="T88" fmla="*/ 626 w 939"/>
                <a:gd name="T89" fmla="*/ 380 h 1507"/>
                <a:gd name="T90" fmla="*/ 756 w 939"/>
                <a:gd name="T91" fmla="*/ 443 h 1507"/>
                <a:gd name="T92" fmla="*/ 850 w 939"/>
                <a:gd name="T93" fmla="*/ 438 h 1507"/>
                <a:gd name="T94" fmla="*/ 897 w 939"/>
                <a:gd name="T95" fmla="*/ 401 h 1507"/>
                <a:gd name="T96" fmla="*/ 866 w 939"/>
                <a:gd name="T97" fmla="*/ 521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9" h="1507">
                  <a:moveTo>
                    <a:pt x="860" y="688"/>
                  </a:moveTo>
                  <a:cubicBezTo>
                    <a:pt x="876" y="735"/>
                    <a:pt x="876" y="735"/>
                    <a:pt x="876" y="735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766" y="886"/>
                    <a:pt x="766" y="886"/>
                    <a:pt x="766" y="886"/>
                  </a:cubicBezTo>
                  <a:cubicBezTo>
                    <a:pt x="735" y="928"/>
                    <a:pt x="735" y="928"/>
                    <a:pt x="735" y="928"/>
                  </a:cubicBezTo>
                  <a:cubicBezTo>
                    <a:pt x="735" y="990"/>
                    <a:pt x="735" y="990"/>
                    <a:pt x="735" y="990"/>
                  </a:cubicBezTo>
                  <a:cubicBezTo>
                    <a:pt x="688" y="1063"/>
                    <a:pt x="688" y="1063"/>
                    <a:pt x="688" y="1063"/>
                  </a:cubicBezTo>
                  <a:cubicBezTo>
                    <a:pt x="688" y="1173"/>
                    <a:pt x="688" y="1173"/>
                    <a:pt x="688" y="1173"/>
                  </a:cubicBezTo>
                  <a:cubicBezTo>
                    <a:pt x="709" y="1225"/>
                    <a:pt x="709" y="1225"/>
                    <a:pt x="709" y="1225"/>
                  </a:cubicBezTo>
                  <a:cubicBezTo>
                    <a:pt x="688" y="1256"/>
                    <a:pt x="688" y="1256"/>
                    <a:pt x="688" y="1256"/>
                  </a:cubicBezTo>
                  <a:cubicBezTo>
                    <a:pt x="688" y="1335"/>
                    <a:pt x="688" y="1335"/>
                    <a:pt x="688" y="1335"/>
                  </a:cubicBezTo>
                  <a:cubicBezTo>
                    <a:pt x="663" y="1325"/>
                    <a:pt x="663" y="1325"/>
                    <a:pt x="663" y="1325"/>
                  </a:cubicBezTo>
                  <a:cubicBezTo>
                    <a:pt x="639" y="1329"/>
                    <a:pt x="639" y="1329"/>
                    <a:pt x="639" y="1329"/>
                  </a:cubicBezTo>
                  <a:cubicBezTo>
                    <a:pt x="635" y="1345"/>
                    <a:pt x="635" y="1345"/>
                    <a:pt x="635" y="1345"/>
                  </a:cubicBezTo>
                  <a:cubicBezTo>
                    <a:pt x="603" y="1341"/>
                    <a:pt x="603" y="1341"/>
                    <a:pt x="603" y="1341"/>
                  </a:cubicBezTo>
                  <a:cubicBezTo>
                    <a:pt x="599" y="1361"/>
                    <a:pt x="599" y="1361"/>
                    <a:pt x="599" y="1361"/>
                  </a:cubicBezTo>
                  <a:cubicBezTo>
                    <a:pt x="555" y="1369"/>
                    <a:pt x="555" y="1369"/>
                    <a:pt x="555" y="1369"/>
                  </a:cubicBezTo>
                  <a:cubicBezTo>
                    <a:pt x="531" y="1397"/>
                    <a:pt x="531" y="1397"/>
                    <a:pt x="531" y="1397"/>
                  </a:cubicBezTo>
                  <a:cubicBezTo>
                    <a:pt x="531" y="1413"/>
                    <a:pt x="531" y="1413"/>
                    <a:pt x="531" y="1413"/>
                  </a:cubicBezTo>
                  <a:cubicBezTo>
                    <a:pt x="492" y="1440"/>
                    <a:pt x="492" y="1440"/>
                    <a:pt x="492" y="1440"/>
                  </a:cubicBezTo>
                  <a:cubicBezTo>
                    <a:pt x="491" y="1441"/>
                    <a:pt x="491" y="1441"/>
                    <a:pt x="491" y="1441"/>
                  </a:cubicBezTo>
                  <a:cubicBezTo>
                    <a:pt x="447" y="1437"/>
                    <a:pt x="447" y="1437"/>
                    <a:pt x="447" y="1437"/>
                  </a:cubicBezTo>
                  <a:cubicBezTo>
                    <a:pt x="436" y="1470"/>
                    <a:pt x="436" y="1470"/>
                    <a:pt x="436" y="1470"/>
                  </a:cubicBezTo>
                  <a:cubicBezTo>
                    <a:pt x="370" y="1481"/>
                    <a:pt x="370" y="1481"/>
                    <a:pt x="370" y="1481"/>
                  </a:cubicBezTo>
                  <a:cubicBezTo>
                    <a:pt x="307" y="1481"/>
                    <a:pt x="307" y="1481"/>
                    <a:pt x="307" y="1481"/>
                  </a:cubicBezTo>
                  <a:cubicBezTo>
                    <a:pt x="276" y="1507"/>
                    <a:pt x="276" y="1507"/>
                    <a:pt x="276" y="1507"/>
                  </a:cubicBezTo>
                  <a:cubicBezTo>
                    <a:pt x="224" y="1507"/>
                    <a:pt x="224" y="1507"/>
                    <a:pt x="224" y="1507"/>
                  </a:cubicBezTo>
                  <a:cubicBezTo>
                    <a:pt x="193" y="1481"/>
                    <a:pt x="193" y="1481"/>
                    <a:pt x="193" y="1481"/>
                  </a:cubicBezTo>
                  <a:cubicBezTo>
                    <a:pt x="146" y="1476"/>
                    <a:pt x="146" y="1476"/>
                    <a:pt x="146" y="1476"/>
                  </a:cubicBezTo>
                  <a:cubicBezTo>
                    <a:pt x="94" y="1507"/>
                    <a:pt x="94" y="1507"/>
                    <a:pt x="94" y="1507"/>
                  </a:cubicBezTo>
                  <a:cubicBezTo>
                    <a:pt x="21" y="1507"/>
                    <a:pt x="21" y="1507"/>
                    <a:pt x="21" y="1507"/>
                  </a:cubicBezTo>
                  <a:cubicBezTo>
                    <a:pt x="0" y="1486"/>
                    <a:pt x="0" y="1486"/>
                    <a:pt x="0" y="1486"/>
                  </a:cubicBezTo>
                  <a:cubicBezTo>
                    <a:pt x="15" y="1455"/>
                    <a:pt x="15" y="1455"/>
                    <a:pt x="15" y="1455"/>
                  </a:cubicBezTo>
                  <a:cubicBezTo>
                    <a:pt x="88" y="1449"/>
                    <a:pt x="88" y="1449"/>
                    <a:pt x="88" y="1449"/>
                  </a:cubicBezTo>
                  <a:cubicBezTo>
                    <a:pt x="208" y="1366"/>
                    <a:pt x="208" y="1366"/>
                    <a:pt x="208" y="1366"/>
                  </a:cubicBezTo>
                  <a:cubicBezTo>
                    <a:pt x="188" y="1335"/>
                    <a:pt x="188" y="1335"/>
                    <a:pt x="188" y="1335"/>
                  </a:cubicBezTo>
                  <a:cubicBezTo>
                    <a:pt x="141" y="1335"/>
                    <a:pt x="141" y="1335"/>
                    <a:pt x="141" y="1335"/>
                  </a:cubicBezTo>
                  <a:cubicBezTo>
                    <a:pt x="116" y="1300"/>
                    <a:pt x="116" y="1300"/>
                    <a:pt x="116" y="1300"/>
                  </a:cubicBezTo>
                  <a:cubicBezTo>
                    <a:pt x="104" y="1283"/>
                    <a:pt x="104" y="1283"/>
                    <a:pt x="104" y="1283"/>
                  </a:cubicBezTo>
                  <a:cubicBezTo>
                    <a:pt x="109" y="1236"/>
                    <a:pt x="109" y="1236"/>
                    <a:pt x="109" y="1236"/>
                  </a:cubicBezTo>
                  <a:cubicBezTo>
                    <a:pt x="146" y="1210"/>
                    <a:pt x="146" y="1210"/>
                    <a:pt x="146" y="1210"/>
                  </a:cubicBezTo>
                  <a:cubicBezTo>
                    <a:pt x="141" y="1173"/>
                    <a:pt x="141" y="1173"/>
                    <a:pt x="141" y="1173"/>
                  </a:cubicBezTo>
                  <a:cubicBezTo>
                    <a:pt x="47" y="1163"/>
                    <a:pt x="47" y="1163"/>
                    <a:pt x="47" y="1163"/>
                  </a:cubicBezTo>
                  <a:cubicBezTo>
                    <a:pt x="52" y="1110"/>
                    <a:pt x="52" y="1110"/>
                    <a:pt x="52" y="1110"/>
                  </a:cubicBezTo>
                  <a:cubicBezTo>
                    <a:pt x="26" y="1079"/>
                    <a:pt x="26" y="1079"/>
                    <a:pt x="26" y="1079"/>
                  </a:cubicBezTo>
                  <a:cubicBezTo>
                    <a:pt x="26" y="985"/>
                    <a:pt x="26" y="985"/>
                    <a:pt x="26" y="985"/>
                  </a:cubicBezTo>
                  <a:cubicBezTo>
                    <a:pt x="36" y="944"/>
                    <a:pt x="36" y="944"/>
                    <a:pt x="36" y="944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21" y="871"/>
                    <a:pt x="21" y="871"/>
                    <a:pt x="21" y="871"/>
                  </a:cubicBezTo>
                  <a:cubicBezTo>
                    <a:pt x="47" y="891"/>
                    <a:pt x="47" y="891"/>
                    <a:pt x="47" y="891"/>
                  </a:cubicBezTo>
                  <a:cubicBezTo>
                    <a:pt x="83" y="891"/>
                    <a:pt x="83" y="891"/>
                    <a:pt x="83" y="891"/>
                  </a:cubicBezTo>
                  <a:cubicBezTo>
                    <a:pt x="104" y="839"/>
                    <a:pt x="104" y="839"/>
                    <a:pt x="104" y="83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30" y="761"/>
                    <a:pt x="130" y="761"/>
                    <a:pt x="130" y="761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234" y="782"/>
                    <a:pt x="234" y="782"/>
                    <a:pt x="234" y="782"/>
                  </a:cubicBezTo>
                  <a:cubicBezTo>
                    <a:pt x="245" y="730"/>
                    <a:pt x="245" y="730"/>
                    <a:pt x="245" y="730"/>
                  </a:cubicBezTo>
                  <a:cubicBezTo>
                    <a:pt x="292" y="709"/>
                    <a:pt x="292" y="709"/>
                    <a:pt x="292" y="709"/>
                  </a:cubicBezTo>
                  <a:cubicBezTo>
                    <a:pt x="307" y="672"/>
                    <a:pt x="307" y="672"/>
                    <a:pt x="307" y="672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49" y="573"/>
                    <a:pt x="349" y="573"/>
                    <a:pt x="349" y="573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59" y="542"/>
                    <a:pt x="459" y="542"/>
                    <a:pt x="459" y="542"/>
                  </a:cubicBezTo>
                  <a:cubicBezTo>
                    <a:pt x="469" y="526"/>
                    <a:pt x="469" y="526"/>
                    <a:pt x="469" y="52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90" y="328"/>
                    <a:pt x="490" y="328"/>
                    <a:pt x="490" y="328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07" y="245"/>
                    <a:pt x="407" y="245"/>
                    <a:pt x="407" y="245"/>
                  </a:cubicBezTo>
                  <a:cubicBezTo>
                    <a:pt x="334" y="239"/>
                    <a:pt x="334" y="239"/>
                    <a:pt x="334" y="23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304" y="126"/>
                    <a:pt x="320" y="137"/>
                    <a:pt x="323" y="140"/>
                  </a:cubicBezTo>
                  <a:cubicBezTo>
                    <a:pt x="328" y="146"/>
                    <a:pt x="381" y="125"/>
                    <a:pt x="381" y="12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68" y="224"/>
                    <a:pt x="568" y="224"/>
                    <a:pt x="568" y="224"/>
                  </a:cubicBezTo>
                  <a:cubicBezTo>
                    <a:pt x="573" y="276"/>
                    <a:pt x="573" y="276"/>
                    <a:pt x="573" y="276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26" y="380"/>
                    <a:pt x="626" y="380"/>
                    <a:pt x="626" y="380"/>
                  </a:cubicBezTo>
                  <a:cubicBezTo>
                    <a:pt x="699" y="422"/>
                    <a:pt x="699" y="422"/>
                    <a:pt x="699" y="422"/>
                  </a:cubicBezTo>
                  <a:cubicBezTo>
                    <a:pt x="756" y="443"/>
                    <a:pt x="756" y="443"/>
                    <a:pt x="756" y="443"/>
                  </a:cubicBezTo>
                  <a:cubicBezTo>
                    <a:pt x="813" y="401"/>
                    <a:pt x="813" y="401"/>
                    <a:pt x="813" y="401"/>
                  </a:cubicBezTo>
                  <a:cubicBezTo>
                    <a:pt x="850" y="438"/>
                    <a:pt x="850" y="438"/>
                    <a:pt x="850" y="438"/>
                  </a:cubicBezTo>
                  <a:cubicBezTo>
                    <a:pt x="881" y="432"/>
                    <a:pt x="881" y="432"/>
                    <a:pt x="881" y="432"/>
                  </a:cubicBezTo>
                  <a:cubicBezTo>
                    <a:pt x="897" y="401"/>
                    <a:pt x="897" y="401"/>
                    <a:pt x="897" y="401"/>
                  </a:cubicBezTo>
                  <a:cubicBezTo>
                    <a:pt x="939" y="448"/>
                    <a:pt x="939" y="448"/>
                    <a:pt x="939" y="448"/>
                  </a:cubicBezTo>
                  <a:cubicBezTo>
                    <a:pt x="866" y="521"/>
                    <a:pt x="866" y="521"/>
                    <a:pt x="866" y="521"/>
                  </a:cubicBezTo>
                  <a:lnTo>
                    <a:pt x="860" y="6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บึงกาฬ">
              <a:extLst>
                <a:ext uri="{FF2B5EF4-FFF2-40B4-BE49-F238E27FC236}">
                  <a16:creationId xmlns:a16="http://schemas.microsoft.com/office/drawing/2014/main" id="{1E5FBF12-7A7A-450B-8B09-DE5DA23C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406" y="1761506"/>
              <a:ext cx="354798" cy="254211"/>
            </a:xfrm>
            <a:custGeom>
              <a:avLst/>
              <a:gdLst>
                <a:gd name="T0" fmla="*/ 807 w 864"/>
                <a:gd name="T1" fmla="*/ 394 h 624"/>
                <a:gd name="T2" fmla="*/ 770 w 864"/>
                <a:gd name="T3" fmla="*/ 420 h 624"/>
                <a:gd name="T4" fmla="*/ 791 w 864"/>
                <a:gd name="T5" fmla="*/ 493 h 624"/>
                <a:gd name="T6" fmla="*/ 760 w 864"/>
                <a:gd name="T7" fmla="*/ 545 h 624"/>
                <a:gd name="T8" fmla="*/ 702 w 864"/>
                <a:gd name="T9" fmla="*/ 488 h 624"/>
                <a:gd name="T10" fmla="*/ 660 w 864"/>
                <a:gd name="T11" fmla="*/ 545 h 624"/>
                <a:gd name="T12" fmla="*/ 676 w 864"/>
                <a:gd name="T13" fmla="*/ 582 h 624"/>
                <a:gd name="T14" fmla="*/ 662 w 864"/>
                <a:gd name="T15" fmla="*/ 600 h 624"/>
                <a:gd name="T16" fmla="*/ 645 w 864"/>
                <a:gd name="T17" fmla="*/ 624 h 624"/>
                <a:gd name="T18" fmla="*/ 598 w 864"/>
                <a:gd name="T19" fmla="*/ 603 h 624"/>
                <a:gd name="T20" fmla="*/ 582 w 864"/>
                <a:gd name="T21" fmla="*/ 551 h 624"/>
                <a:gd name="T22" fmla="*/ 541 w 864"/>
                <a:gd name="T23" fmla="*/ 519 h 624"/>
                <a:gd name="T24" fmla="*/ 478 w 864"/>
                <a:gd name="T25" fmla="*/ 545 h 624"/>
                <a:gd name="T26" fmla="*/ 444 w 864"/>
                <a:gd name="T27" fmla="*/ 495 h 624"/>
                <a:gd name="T28" fmla="*/ 426 w 864"/>
                <a:gd name="T29" fmla="*/ 467 h 624"/>
                <a:gd name="T30" fmla="*/ 379 w 864"/>
                <a:gd name="T31" fmla="*/ 462 h 624"/>
                <a:gd name="T32" fmla="*/ 368 w 864"/>
                <a:gd name="T33" fmla="*/ 446 h 624"/>
                <a:gd name="T34" fmla="*/ 337 w 864"/>
                <a:gd name="T35" fmla="*/ 436 h 624"/>
                <a:gd name="T36" fmla="*/ 327 w 864"/>
                <a:gd name="T37" fmla="*/ 394 h 624"/>
                <a:gd name="T38" fmla="*/ 248 w 864"/>
                <a:gd name="T39" fmla="*/ 347 h 624"/>
                <a:gd name="T40" fmla="*/ 222 w 864"/>
                <a:gd name="T41" fmla="*/ 358 h 624"/>
                <a:gd name="T42" fmla="*/ 228 w 864"/>
                <a:gd name="T43" fmla="*/ 415 h 624"/>
                <a:gd name="T44" fmla="*/ 191 w 864"/>
                <a:gd name="T45" fmla="*/ 415 h 624"/>
                <a:gd name="T46" fmla="*/ 175 w 864"/>
                <a:gd name="T47" fmla="*/ 441 h 624"/>
                <a:gd name="T48" fmla="*/ 134 w 864"/>
                <a:gd name="T49" fmla="*/ 420 h 624"/>
                <a:gd name="T50" fmla="*/ 134 w 864"/>
                <a:gd name="T51" fmla="*/ 384 h 624"/>
                <a:gd name="T52" fmla="*/ 117 w 864"/>
                <a:gd name="T53" fmla="*/ 382 h 624"/>
                <a:gd name="T54" fmla="*/ 87 w 864"/>
                <a:gd name="T55" fmla="*/ 378 h 624"/>
                <a:gd name="T56" fmla="*/ 61 w 864"/>
                <a:gd name="T57" fmla="*/ 300 h 624"/>
                <a:gd name="T58" fmla="*/ 97 w 864"/>
                <a:gd name="T59" fmla="*/ 269 h 624"/>
                <a:gd name="T60" fmla="*/ 92 w 864"/>
                <a:gd name="T61" fmla="*/ 232 h 624"/>
                <a:gd name="T62" fmla="*/ 45 w 864"/>
                <a:gd name="T63" fmla="*/ 180 h 624"/>
                <a:gd name="T64" fmla="*/ 3 w 864"/>
                <a:gd name="T65" fmla="*/ 170 h 624"/>
                <a:gd name="T66" fmla="*/ 50 w 864"/>
                <a:gd name="T67" fmla="*/ 133 h 624"/>
                <a:gd name="T68" fmla="*/ 47 w 864"/>
                <a:gd name="T69" fmla="*/ 132 h 624"/>
                <a:gd name="T70" fmla="*/ 48 w 864"/>
                <a:gd name="T71" fmla="*/ 132 h 624"/>
                <a:gd name="T72" fmla="*/ 38 w 864"/>
                <a:gd name="T73" fmla="*/ 121 h 624"/>
                <a:gd name="T74" fmla="*/ 0 w 864"/>
                <a:gd name="T75" fmla="*/ 80 h 624"/>
                <a:gd name="T76" fmla="*/ 48 w 864"/>
                <a:gd name="T77" fmla="*/ 16 h 624"/>
                <a:gd name="T78" fmla="*/ 144 w 864"/>
                <a:gd name="T79" fmla="*/ 0 h 624"/>
                <a:gd name="T80" fmla="*/ 200 w 864"/>
                <a:gd name="T81" fmla="*/ 28 h 624"/>
                <a:gd name="T82" fmla="*/ 304 w 864"/>
                <a:gd name="T83" fmla="*/ 32 h 624"/>
                <a:gd name="T84" fmla="*/ 392 w 864"/>
                <a:gd name="T85" fmla="*/ 96 h 624"/>
                <a:gd name="T86" fmla="*/ 516 w 864"/>
                <a:gd name="T87" fmla="*/ 104 h 624"/>
                <a:gd name="T88" fmla="*/ 532 w 864"/>
                <a:gd name="T89" fmla="*/ 152 h 624"/>
                <a:gd name="T90" fmla="*/ 624 w 864"/>
                <a:gd name="T91" fmla="*/ 112 h 624"/>
                <a:gd name="T92" fmla="*/ 728 w 864"/>
                <a:gd name="T93" fmla="*/ 208 h 624"/>
                <a:gd name="T94" fmla="*/ 772 w 864"/>
                <a:gd name="T95" fmla="*/ 320 h 624"/>
                <a:gd name="T96" fmla="*/ 792 w 864"/>
                <a:gd name="T97" fmla="*/ 343 h 624"/>
                <a:gd name="T98" fmla="*/ 860 w 864"/>
                <a:gd name="T99" fmla="*/ 424 h 624"/>
                <a:gd name="T100" fmla="*/ 864 w 864"/>
                <a:gd name="T101" fmla="*/ 435 h 624"/>
                <a:gd name="T102" fmla="*/ 807 w 864"/>
                <a:gd name="T103" fmla="*/ 39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624">
                  <a:moveTo>
                    <a:pt x="807" y="394"/>
                  </a:moveTo>
                  <a:cubicBezTo>
                    <a:pt x="770" y="420"/>
                    <a:pt x="770" y="420"/>
                    <a:pt x="770" y="420"/>
                  </a:cubicBezTo>
                  <a:cubicBezTo>
                    <a:pt x="770" y="420"/>
                    <a:pt x="791" y="478"/>
                    <a:pt x="791" y="493"/>
                  </a:cubicBezTo>
                  <a:cubicBezTo>
                    <a:pt x="791" y="509"/>
                    <a:pt x="760" y="545"/>
                    <a:pt x="760" y="545"/>
                  </a:cubicBezTo>
                  <a:cubicBezTo>
                    <a:pt x="760" y="545"/>
                    <a:pt x="707" y="488"/>
                    <a:pt x="702" y="488"/>
                  </a:cubicBezTo>
                  <a:cubicBezTo>
                    <a:pt x="697" y="488"/>
                    <a:pt x="660" y="545"/>
                    <a:pt x="660" y="545"/>
                  </a:cubicBezTo>
                  <a:cubicBezTo>
                    <a:pt x="676" y="582"/>
                    <a:pt x="676" y="582"/>
                    <a:pt x="676" y="582"/>
                  </a:cubicBezTo>
                  <a:cubicBezTo>
                    <a:pt x="662" y="600"/>
                    <a:pt x="662" y="600"/>
                    <a:pt x="662" y="600"/>
                  </a:cubicBezTo>
                  <a:cubicBezTo>
                    <a:pt x="645" y="624"/>
                    <a:pt x="645" y="624"/>
                    <a:pt x="645" y="624"/>
                  </a:cubicBezTo>
                  <a:cubicBezTo>
                    <a:pt x="598" y="603"/>
                    <a:pt x="598" y="603"/>
                    <a:pt x="598" y="603"/>
                  </a:cubicBezTo>
                  <a:cubicBezTo>
                    <a:pt x="582" y="551"/>
                    <a:pt x="582" y="551"/>
                    <a:pt x="582" y="551"/>
                  </a:cubicBezTo>
                  <a:cubicBezTo>
                    <a:pt x="541" y="519"/>
                    <a:pt x="541" y="519"/>
                    <a:pt x="541" y="519"/>
                  </a:cubicBezTo>
                  <a:cubicBezTo>
                    <a:pt x="478" y="545"/>
                    <a:pt x="478" y="545"/>
                    <a:pt x="478" y="545"/>
                  </a:cubicBezTo>
                  <a:cubicBezTo>
                    <a:pt x="444" y="495"/>
                    <a:pt x="444" y="495"/>
                    <a:pt x="444" y="495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379" y="462"/>
                    <a:pt x="379" y="462"/>
                    <a:pt x="379" y="462"/>
                  </a:cubicBezTo>
                  <a:cubicBezTo>
                    <a:pt x="368" y="446"/>
                    <a:pt x="368" y="446"/>
                    <a:pt x="368" y="446"/>
                  </a:cubicBezTo>
                  <a:cubicBezTo>
                    <a:pt x="337" y="436"/>
                    <a:pt x="337" y="436"/>
                    <a:pt x="337" y="436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75" y="441"/>
                    <a:pt x="175" y="441"/>
                    <a:pt x="175" y="441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384"/>
                    <a:pt x="134" y="384"/>
                    <a:pt x="134" y="384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87" y="378"/>
                    <a:pt x="87" y="378"/>
                    <a:pt x="87" y="378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80" y="96"/>
                    <a:pt x="392" y="96"/>
                  </a:cubicBezTo>
                  <a:cubicBezTo>
                    <a:pt x="404" y="96"/>
                    <a:pt x="516" y="104"/>
                    <a:pt x="516" y="104"/>
                  </a:cubicBezTo>
                  <a:cubicBezTo>
                    <a:pt x="516" y="104"/>
                    <a:pt x="520" y="152"/>
                    <a:pt x="532" y="152"/>
                  </a:cubicBezTo>
                  <a:cubicBezTo>
                    <a:pt x="544" y="152"/>
                    <a:pt x="624" y="112"/>
                    <a:pt x="624" y="112"/>
                  </a:cubicBezTo>
                  <a:cubicBezTo>
                    <a:pt x="728" y="208"/>
                    <a:pt x="728" y="208"/>
                    <a:pt x="728" y="208"/>
                  </a:cubicBezTo>
                  <a:cubicBezTo>
                    <a:pt x="728" y="208"/>
                    <a:pt x="720" y="260"/>
                    <a:pt x="772" y="320"/>
                  </a:cubicBezTo>
                  <a:cubicBezTo>
                    <a:pt x="779" y="328"/>
                    <a:pt x="786" y="336"/>
                    <a:pt x="792" y="343"/>
                  </a:cubicBezTo>
                  <a:cubicBezTo>
                    <a:pt x="833" y="391"/>
                    <a:pt x="860" y="424"/>
                    <a:pt x="860" y="424"/>
                  </a:cubicBezTo>
                  <a:cubicBezTo>
                    <a:pt x="860" y="424"/>
                    <a:pt x="862" y="428"/>
                    <a:pt x="864" y="435"/>
                  </a:cubicBezTo>
                  <a:lnTo>
                    <a:pt x="807" y="3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นครราชสีมา">
              <a:extLst>
                <a:ext uri="{FF2B5EF4-FFF2-40B4-BE49-F238E27FC236}">
                  <a16:creationId xmlns:a16="http://schemas.microsoft.com/office/drawing/2014/main" id="{07DDC751-455D-466C-AE1A-B1BF5636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92" y="2756402"/>
              <a:ext cx="652901" cy="630955"/>
            </a:xfrm>
            <a:custGeom>
              <a:avLst/>
              <a:gdLst>
                <a:gd name="T0" fmla="*/ 1554 w 1596"/>
                <a:gd name="T1" fmla="*/ 385 h 1548"/>
                <a:gd name="T2" fmla="*/ 1575 w 1596"/>
                <a:gd name="T3" fmla="*/ 552 h 1548"/>
                <a:gd name="T4" fmla="*/ 1513 w 1596"/>
                <a:gd name="T5" fmla="*/ 578 h 1548"/>
                <a:gd name="T6" fmla="*/ 1398 w 1596"/>
                <a:gd name="T7" fmla="*/ 662 h 1548"/>
                <a:gd name="T8" fmla="*/ 1398 w 1596"/>
                <a:gd name="T9" fmla="*/ 735 h 1548"/>
                <a:gd name="T10" fmla="*/ 1340 w 1596"/>
                <a:gd name="T11" fmla="*/ 808 h 1548"/>
                <a:gd name="T12" fmla="*/ 1236 w 1596"/>
                <a:gd name="T13" fmla="*/ 787 h 1548"/>
                <a:gd name="T14" fmla="*/ 1210 w 1596"/>
                <a:gd name="T15" fmla="*/ 865 h 1548"/>
                <a:gd name="T16" fmla="*/ 1153 w 1596"/>
                <a:gd name="T17" fmla="*/ 917 h 1548"/>
                <a:gd name="T18" fmla="*/ 1106 w 1596"/>
                <a:gd name="T19" fmla="*/ 923 h 1548"/>
                <a:gd name="T20" fmla="*/ 1132 w 1596"/>
                <a:gd name="T21" fmla="*/ 1011 h 1548"/>
                <a:gd name="T22" fmla="*/ 1158 w 1596"/>
                <a:gd name="T23" fmla="*/ 1136 h 1548"/>
                <a:gd name="T24" fmla="*/ 1247 w 1596"/>
                <a:gd name="T25" fmla="*/ 1199 h 1548"/>
                <a:gd name="T26" fmla="*/ 1215 w 1596"/>
                <a:gd name="T27" fmla="*/ 1262 h 1548"/>
                <a:gd name="T28" fmla="*/ 1222 w 1596"/>
                <a:gd name="T29" fmla="*/ 1326 h 1548"/>
                <a:gd name="T30" fmla="*/ 1294 w 1596"/>
                <a:gd name="T31" fmla="*/ 1361 h 1548"/>
                <a:gd name="T32" fmla="*/ 1194 w 1596"/>
                <a:gd name="T33" fmla="*/ 1475 h 1548"/>
                <a:gd name="T34" fmla="*/ 1106 w 1596"/>
                <a:gd name="T35" fmla="*/ 1512 h 1548"/>
                <a:gd name="T36" fmla="*/ 981 w 1596"/>
                <a:gd name="T37" fmla="*/ 1548 h 1548"/>
                <a:gd name="T38" fmla="*/ 896 w 1596"/>
                <a:gd name="T39" fmla="*/ 1512 h 1548"/>
                <a:gd name="T40" fmla="*/ 809 w 1596"/>
                <a:gd name="T41" fmla="*/ 1532 h 1548"/>
                <a:gd name="T42" fmla="*/ 652 w 1596"/>
                <a:gd name="T43" fmla="*/ 1361 h 1548"/>
                <a:gd name="T44" fmla="*/ 553 w 1596"/>
                <a:gd name="T45" fmla="*/ 1324 h 1548"/>
                <a:gd name="T46" fmla="*/ 469 w 1596"/>
                <a:gd name="T47" fmla="*/ 1361 h 1548"/>
                <a:gd name="T48" fmla="*/ 303 w 1596"/>
                <a:gd name="T49" fmla="*/ 1262 h 1548"/>
                <a:gd name="T50" fmla="*/ 235 w 1596"/>
                <a:gd name="T51" fmla="*/ 1254 h 1548"/>
                <a:gd name="T52" fmla="*/ 219 w 1596"/>
                <a:gd name="T53" fmla="*/ 1303 h 1548"/>
                <a:gd name="T54" fmla="*/ 169 w 1596"/>
                <a:gd name="T55" fmla="*/ 1265 h 1548"/>
                <a:gd name="T56" fmla="*/ 47 w 1596"/>
                <a:gd name="T57" fmla="*/ 1220 h 1548"/>
                <a:gd name="T58" fmla="*/ 5 w 1596"/>
                <a:gd name="T59" fmla="*/ 1142 h 1548"/>
                <a:gd name="T60" fmla="*/ 21 w 1596"/>
                <a:gd name="T61" fmla="*/ 1048 h 1548"/>
                <a:gd name="T62" fmla="*/ 10 w 1596"/>
                <a:gd name="T63" fmla="*/ 970 h 1548"/>
                <a:gd name="T64" fmla="*/ 141 w 1596"/>
                <a:gd name="T65" fmla="*/ 933 h 1548"/>
                <a:gd name="T66" fmla="*/ 198 w 1596"/>
                <a:gd name="T67" fmla="*/ 704 h 1548"/>
                <a:gd name="T68" fmla="*/ 188 w 1596"/>
                <a:gd name="T69" fmla="*/ 573 h 1548"/>
                <a:gd name="T70" fmla="*/ 190 w 1596"/>
                <a:gd name="T71" fmla="*/ 396 h 1548"/>
                <a:gd name="T72" fmla="*/ 266 w 1596"/>
                <a:gd name="T73" fmla="*/ 370 h 1548"/>
                <a:gd name="T74" fmla="*/ 295 w 1596"/>
                <a:gd name="T75" fmla="*/ 375 h 1548"/>
                <a:gd name="T76" fmla="*/ 339 w 1596"/>
                <a:gd name="T77" fmla="*/ 401 h 1548"/>
                <a:gd name="T78" fmla="*/ 501 w 1596"/>
                <a:gd name="T79" fmla="*/ 401 h 1548"/>
                <a:gd name="T80" fmla="*/ 589 w 1596"/>
                <a:gd name="T81" fmla="*/ 380 h 1548"/>
                <a:gd name="T82" fmla="*/ 657 w 1596"/>
                <a:gd name="T83" fmla="*/ 333 h 1548"/>
                <a:gd name="T84" fmla="*/ 788 w 1596"/>
                <a:gd name="T85" fmla="*/ 182 h 1548"/>
                <a:gd name="T86" fmla="*/ 861 w 1596"/>
                <a:gd name="T87" fmla="*/ 57 h 1548"/>
                <a:gd name="T88" fmla="*/ 970 w 1596"/>
                <a:gd name="T89" fmla="*/ 15 h 1548"/>
                <a:gd name="T90" fmla="*/ 1043 w 1596"/>
                <a:gd name="T91" fmla="*/ 72 h 1548"/>
                <a:gd name="T92" fmla="*/ 1074 w 1596"/>
                <a:gd name="T93" fmla="*/ 109 h 1548"/>
                <a:gd name="T94" fmla="*/ 1163 w 1596"/>
                <a:gd name="T95" fmla="*/ 72 h 1548"/>
                <a:gd name="T96" fmla="*/ 1247 w 1596"/>
                <a:gd name="T97" fmla="*/ 93 h 1548"/>
                <a:gd name="T98" fmla="*/ 1309 w 1596"/>
                <a:gd name="T99" fmla="*/ 78 h 1548"/>
                <a:gd name="T100" fmla="*/ 1351 w 1596"/>
                <a:gd name="T101" fmla="*/ 135 h 1548"/>
                <a:gd name="T102" fmla="*/ 1399 w 1596"/>
                <a:gd name="T103" fmla="*/ 143 h 1548"/>
                <a:gd name="T104" fmla="*/ 1440 w 1596"/>
                <a:gd name="T105" fmla="*/ 265 h 1548"/>
                <a:gd name="T106" fmla="*/ 1539 w 1596"/>
                <a:gd name="T107" fmla="*/ 297 h 1548"/>
                <a:gd name="T108" fmla="*/ 1596 w 1596"/>
                <a:gd name="T109" fmla="*/ 318 h 1548"/>
                <a:gd name="T110" fmla="*/ 1560 w 1596"/>
                <a:gd name="T111" fmla="*/ 365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6" h="1548">
                  <a:moveTo>
                    <a:pt x="1560" y="365"/>
                  </a:moveTo>
                  <a:cubicBezTo>
                    <a:pt x="1554" y="385"/>
                    <a:pt x="1554" y="385"/>
                    <a:pt x="1554" y="385"/>
                  </a:cubicBezTo>
                  <a:cubicBezTo>
                    <a:pt x="1575" y="422"/>
                    <a:pt x="1575" y="422"/>
                    <a:pt x="1575" y="422"/>
                  </a:cubicBezTo>
                  <a:cubicBezTo>
                    <a:pt x="1575" y="552"/>
                    <a:pt x="1575" y="552"/>
                    <a:pt x="1575" y="552"/>
                  </a:cubicBezTo>
                  <a:cubicBezTo>
                    <a:pt x="1565" y="568"/>
                    <a:pt x="1565" y="568"/>
                    <a:pt x="1565" y="568"/>
                  </a:cubicBezTo>
                  <a:cubicBezTo>
                    <a:pt x="1513" y="578"/>
                    <a:pt x="1513" y="578"/>
                    <a:pt x="1513" y="578"/>
                  </a:cubicBezTo>
                  <a:cubicBezTo>
                    <a:pt x="1455" y="599"/>
                    <a:pt x="1455" y="599"/>
                    <a:pt x="1455" y="599"/>
                  </a:cubicBezTo>
                  <a:cubicBezTo>
                    <a:pt x="1398" y="662"/>
                    <a:pt x="1398" y="662"/>
                    <a:pt x="1398" y="662"/>
                  </a:cubicBezTo>
                  <a:cubicBezTo>
                    <a:pt x="1413" y="698"/>
                    <a:pt x="1413" y="698"/>
                    <a:pt x="1413" y="698"/>
                  </a:cubicBezTo>
                  <a:cubicBezTo>
                    <a:pt x="1398" y="735"/>
                    <a:pt x="1398" y="735"/>
                    <a:pt x="1398" y="735"/>
                  </a:cubicBezTo>
                  <a:cubicBezTo>
                    <a:pt x="1351" y="756"/>
                    <a:pt x="1351" y="756"/>
                    <a:pt x="1351" y="756"/>
                  </a:cubicBezTo>
                  <a:cubicBezTo>
                    <a:pt x="1340" y="808"/>
                    <a:pt x="1340" y="808"/>
                    <a:pt x="1340" y="808"/>
                  </a:cubicBezTo>
                  <a:cubicBezTo>
                    <a:pt x="1262" y="803"/>
                    <a:pt x="1262" y="803"/>
                    <a:pt x="1262" y="803"/>
                  </a:cubicBezTo>
                  <a:cubicBezTo>
                    <a:pt x="1236" y="787"/>
                    <a:pt x="1236" y="787"/>
                    <a:pt x="1236" y="787"/>
                  </a:cubicBezTo>
                  <a:cubicBezTo>
                    <a:pt x="1194" y="823"/>
                    <a:pt x="1194" y="823"/>
                    <a:pt x="1194" y="823"/>
                  </a:cubicBezTo>
                  <a:cubicBezTo>
                    <a:pt x="1210" y="865"/>
                    <a:pt x="1210" y="865"/>
                    <a:pt x="1210" y="865"/>
                  </a:cubicBezTo>
                  <a:cubicBezTo>
                    <a:pt x="1189" y="917"/>
                    <a:pt x="1189" y="917"/>
                    <a:pt x="1189" y="917"/>
                  </a:cubicBezTo>
                  <a:cubicBezTo>
                    <a:pt x="1153" y="917"/>
                    <a:pt x="1153" y="917"/>
                    <a:pt x="1153" y="917"/>
                  </a:cubicBezTo>
                  <a:cubicBezTo>
                    <a:pt x="1127" y="897"/>
                    <a:pt x="1127" y="897"/>
                    <a:pt x="1127" y="897"/>
                  </a:cubicBezTo>
                  <a:cubicBezTo>
                    <a:pt x="1106" y="923"/>
                    <a:pt x="1106" y="923"/>
                    <a:pt x="1106" y="923"/>
                  </a:cubicBezTo>
                  <a:cubicBezTo>
                    <a:pt x="1142" y="970"/>
                    <a:pt x="1142" y="970"/>
                    <a:pt x="1142" y="970"/>
                  </a:cubicBezTo>
                  <a:cubicBezTo>
                    <a:pt x="1132" y="1011"/>
                    <a:pt x="1132" y="1011"/>
                    <a:pt x="1132" y="1011"/>
                  </a:cubicBezTo>
                  <a:cubicBezTo>
                    <a:pt x="1132" y="1105"/>
                    <a:pt x="1132" y="1105"/>
                    <a:pt x="1132" y="1105"/>
                  </a:cubicBezTo>
                  <a:cubicBezTo>
                    <a:pt x="1158" y="1136"/>
                    <a:pt x="1158" y="1136"/>
                    <a:pt x="1158" y="1136"/>
                  </a:cubicBezTo>
                  <a:cubicBezTo>
                    <a:pt x="1153" y="1189"/>
                    <a:pt x="1153" y="1189"/>
                    <a:pt x="1153" y="1189"/>
                  </a:cubicBezTo>
                  <a:cubicBezTo>
                    <a:pt x="1247" y="1199"/>
                    <a:pt x="1247" y="1199"/>
                    <a:pt x="1247" y="1199"/>
                  </a:cubicBezTo>
                  <a:cubicBezTo>
                    <a:pt x="1252" y="1236"/>
                    <a:pt x="1252" y="1236"/>
                    <a:pt x="1252" y="1236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0" y="1309"/>
                    <a:pt x="1210" y="1309"/>
                    <a:pt x="1210" y="1309"/>
                  </a:cubicBezTo>
                  <a:cubicBezTo>
                    <a:pt x="1222" y="1326"/>
                    <a:pt x="1222" y="1326"/>
                    <a:pt x="1222" y="1326"/>
                  </a:cubicBezTo>
                  <a:cubicBezTo>
                    <a:pt x="1247" y="1361"/>
                    <a:pt x="1247" y="1361"/>
                    <a:pt x="1247" y="1361"/>
                  </a:cubicBezTo>
                  <a:cubicBezTo>
                    <a:pt x="1294" y="1361"/>
                    <a:pt x="1294" y="1361"/>
                    <a:pt x="1294" y="1361"/>
                  </a:cubicBezTo>
                  <a:cubicBezTo>
                    <a:pt x="1314" y="1392"/>
                    <a:pt x="1314" y="1392"/>
                    <a:pt x="1314" y="1392"/>
                  </a:cubicBezTo>
                  <a:cubicBezTo>
                    <a:pt x="1194" y="1475"/>
                    <a:pt x="1194" y="1475"/>
                    <a:pt x="1194" y="1475"/>
                  </a:cubicBezTo>
                  <a:cubicBezTo>
                    <a:pt x="1121" y="1481"/>
                    <a:pt x="1121" y="1481"/>
                    <a:pt x="1121" y="1481"/>
                  </a:cubicBezTo>
                  <a:cubicBezTo>
                    <a:pt x="1106" y="1512"/>
                    <a:pt x="1106" y="1512"/>
                    <a:pt x="1106" y="1512"/>
                  </a:cubicBezTo>
                  <a:cubicBezTo>
                    <a:pt x="1109" y="1515"/>
                    <a:pt x="1109" y="1515"/>
                    <a:pt x="1109" y="1515"/>
                  </a:cubicBezTo>
                  <a:cubicBezTo>
                    <a:pt x="981" y="1548"/>
                    <a:pt x="981" y="1548"/>
                    <a:pt x="981" y="1548"/>
                  </a:cubicBezTo>
                  <a:cubicBezTo>
                    <a:pt x="897" y="1512"/>
                    <a:pt x="897" y="1512"/>
                    <a:pt x="897" y="1512"/>
                  </a:cubicBezTo>
                  <a:cubicBezTo>
                    <a:pt x="896" y="1512"/>
                    <a:pt x="896" y="1512"/>
                    <a:pt x="896" y="1512"/>
                  </a:cubicBezTo>
                  <a:cubicBezTo>
                    <a:pt x="835" y="1548"/>
                    <a:pt x="835" y="1548"/>
                    <a:pt x="835" y="1548"/>
                  </a:cubicBezTo>
                  <a:cubicBezTo>
                    <a:pt x="809" y="1532"/>
                    <a:pt x="809" y="1532"/>
                    <a:pt x="809" y="1532"/>
                  </a:cubicBezTo>
                  <a:cubicBezTo>
                    <a:pt x="668" y="1439"/>
                    <a:pt x="668" y="1439"/>
                    <a:pt x="668" y="1439"/>
                  </a:cubicBezTo>
                  <a:cubicBezTo>
                    <a:pt x="652" y="1361"/>
                    <a:pt x="652" y="1361"/>
                    <a:pt x="652" y="1361"/>
                  </a:cubicBezTo>
                  <a:cubicBezTo>
                    <a:pt x="595" y="1361"/>
                    <a:pt x="595" y="1361"/>
                    <a:pt x="595" y="1361"/>
                  </a:cubicBezTo>
                  <a:cubicBezTo>
                    <a:pt x="553" y="1324"/>
                    <a:pt x="553" y="1324"/>
                    <a:pt x="553" y="1324"/>
                  </a:cubicBezTo>
                  <a:cubicBezTo>
                    <a:pt x="506" y="1324"/>
                    <a:pt x="506" y="1324"/>
                    <a:pt x="506" y="1324"/>
                  </a:cubicBezTo>
                  <a:cubicBezTo>
                    <a:pt x="469" y="1361"/>
                    <a:pt x="469" y="1361"/>
                    <a:pt x="469" y="1361"/>
                  </a:cubicBezTo>
                  <a:cubicBezTo>
                    <a:pt x="370" y="1256"/>
                    <a:pt x="370" y="1256"/>
                    <a:pt x="370" y="1256"/>
                  </a:cubicBezTo>
                  <a:cubicBezTo>
                    <a:pt x="303" y="1262"/>
                    <a:pt x="303" y="1262"/>
                    <a:pt x="303" y="1262"/>
                  </a:cubicBezTo>
                  <a:cubicBezTo>
                    <a:pt x="266" y="1241"/>
                    <a:pt x="266" y="1241"/>
                    <a:pt x="266" y="1241"/>
                  </a:cubicBezTo>
                  <a:cubicBezTo>
                    <a:pt x="235" y="1254"/>
                    <a:pt x="235" y="1254"/>
                    <a:pt x="235" y="1254"/>
                  </a:cubicBezTo>
                  <a:cubicBezTo>
                    <a:pt x="230" y="1256"/>
                    <a:pt x="230" y="1256"/>
                    <a:pt x="230" y="1256"/>
                  </a:cubicBezTo>
                  <a:cubicBezTo>
                    <a:pt x="219" y="1303"/>
                    <a:pt x="219" y="1303"/>
                    <a:pt x="219" y="1303"/>
                  </a:cubicBezTo>
                  <a:cubicBezTo>
                    <a:pt x="177" y="1272"/>
                    <a:pt x="177" y="1272"/>
                    <a:pt x="177" y="1272"/>
                  </a:cubicBezTo>
                  <a:cubicBezTo>
                    <a:pt x="169" y="1265"/>
                    <a:pt x="169" y="1265"/>
                    <a:pt x="169" y="1265"/>
                  </a:cubicBezTo>
                  <a:cubicBezTo>
                    <a:pt x="89" y="1199"/>
                    <a:pt x="89" y="1199"/>
                    <a:pt x="89" y="1199"/>
                  </a:cubicBezTo>
                  <a:cubicBezTo>
                    <a:pt x="47" y="1220"/>
                    <a:pt x="47" y="1220"/>
                    <a:pt x="47" y="1220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5" y="1142"/>
                    <a:pt x="5" y="1142"/>
                    <a:pt x="5" y="1142"/>
                  </a:cubicBezTo>
                  <a:cubicBezTo>
                    <a:pt x="26" y="1116"/>
                    <a:pt x="26" y="1116"/>
                    <a:pt x="26" y="1116"/>
                  </a:cubicBezTo>
                  <a:cubicBezTo>
                    <a:pt x="21" y="1048"/>
                    <a:pt x="21" y="1048"/>
                    <a:pt x="21" y="1048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10" y="970"/>
                    <a:pt x="10" y="970"/>
                    <a:pt x="10" y="970"/>
                  </a:cubicBezTo>
                  <a:cubicBezTo>
                    <a:pt x="89" y="990"/>
                    <a:pt x="89" y="990"/>
                    <a:pt x="89" y="990"/>
                  </a:cubicBezTo>
                  <a:cubicBezTo>
                    <a:pt x="141" y="933"/>
                    <a:pt x="141" y="933"/>
                    <a:pt x="141" y="933"/>
                  </a:cubicBezTo>
                  <a:cubicBezTo>
                    <a:pt x="235" y="876"/>
                    <a:pt x="235" y="876"/>
                    <a:pt x="235" y="876"/>
                  </a:cubicBezTo>
                  <a:cubicBezTo>
                    <a:pt x="198" y="704"/>
                    <a:pt x="198" y="704"/>
                    <a:pt x="198" y="704"/>
                  </a:cubicBezTo>
                  <a:cubicBezTo>
                    <a:pt x="190" y="602"/>
                    <a:pt x="190" y="602"/>
                    <a:pt x="190" y="602"/>
                  </a:cubicBezTo>
                  <a:cubicBezTo>
                    <a:pt x="188" y="573"/>
                    <a:pt x="188" y="573"/>
                    <a:pt x="188" y="573"/>
                  </a:cubicBezTo>
                  <a:cubicBezTo>
                    <a:pt x="183" y="458"/>
                    <a:pt x="183" y="458"/>
                    <a:pt x="183" y="458"/>
                  </a:cubicBezTo>
                  <a:cubicBezTo>
                    <a:pt x="190" y="396"/>
                    <a:pt x="190" y="396"/>
                    <a:pt x="190" y="396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66" y="370"/>
                    <a:pt x="266" y="370"/>
                    <a:pt x="266" y="370"/>
                  </a:cubicBezTo>
                  <a:cubicBezTo>
                    <a:pt x="287" y="370"/>
                    <a:pt x="287" y="370"/>
                    <a:pt x="287" y="370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339" y="401"/>
                    <a:pt x="339" y="401"/>
                    <a:pt x="339" y="401"/>
                  </a:cubicBezTo>
                  <a:cubicBezTo>
                    <a:pt x="438" y="385"/>
                    <a:pt x="438" y="385"/>
                    <a:pt x="438" y="385"/>
                  </a:cubicBezTo>
                  <a:cubicBezTo>
                    <a:pt x="501" y="401"/>
                    <a:pt x="501" y="401"/>
                    <a:pt x="501" y="401"/>
                  </a:cubicBezTo>
                  <a:cubicBezTo>
                    <a:pt x="537" y="380"/>
                    <a:pt x="537" y="380"/>
                    <a:pt x="537" y="380"/>
                  </a:cubicBezTo>
                  <a:cubicBezTo>
                    <a:pt x="589" y="380"/>
                    <a:pt x="589" y="380"/>
                    <a:pt x="589" y="380"/>
                  </a:cubicBezTo>
                  <a:cubicBezTo>
                    <a:pt x="642" y="370"/>
                    <a:pt x="642" y="370"/>
                    <a:pt x="642" y="370"/>
                  </a:cubicBezTo>
                  <a:cubicBezTo>
                    <a:pt x="657" y="333"/>
                    <a:pt x="657" y="333"/>
                    <a:pt x="657" y="333"/>
                  </a:cubicBezTo>
                  <a:cubicBezTo>
                    <a:pt x="746" y="307"/>
                    <a:pt x="746" y="307"/>
                    <a:pt x="746" y="307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861" y="114"/>
                    <a:pt x="861" y="114"/>
                    <a:pt x="861" y="114"/>
                  </a:cubicBezTo>
                  <a:cubicBezTo>
                    <a:pt x="861" y="57"/>
                    <a:pt x="861" y="57"/>
                    <a:pt x="861" y="57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70" y="15"/>
                    <a:pt x="970" y="15"/>
                    <a:pt x="970" y="15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43" y="72"/>
                    <a:pt x="1043" y="72"/>
                    <a:pt x="1043" y="72"/>
                  </a:cubicBezTo>
                  <a:cubicBezTo>
                    <a:pt x="1064" y="83"/>
                    <a:pt x="1064" y="83"/>
                    <a:pt x="1064" y="83"/>
                  </a:cubicBezTo>
                  <a:cubicBezTo>
                    <a:pt x="1074" y="109"/>
                    <a:pt x="1074" y="109"/>
                    <a:pt x="1074" y="109"/>
                  </a:cubicBezTo>
                  <a:cubicBezTo>
                    <a:pt x="1137" y="93"/>
                    <a:pt x="1137" y="93"/>
                    <a:pt x="1137" y="93"/>
                  </a:cubicBezTo>
                  <a:cubicBezTo>
                    <a:pt x="1163" y="72"/>
                    <a:pt x="1163" y="72"/>
                    <a:pt x="1163" y="72"/>
                  </a:cubicBezTo>
                  <a:cubicBezTo>
                    <a:pt x="1189" y="88"/>
                    <a:pt x="1189" y="88"/>
                    <a:pt x="1189" y="88"/>
                  </a:cubicBezTo>
                  <a:cubicBezTo>
                    <a:pt x="1247" y="93"/>
                    <a:pt x="1247" y="93"/>
                    <a:pt x="1247" y="93"/>
                  </a:cubicBezTo>
                  <a:cubicBezTo>
                    <a:pt x="1267" y="78"/>
                    <a:pt x="1267" y="78"/>
                    <a:pt x="1267" y="78"/>
                  </a:cubicBezTo>
                  <a:cubicBezTo>
                    <a:pt x="1309" y="78"/>
                    <a:pt x="1309" y="78"/>
                    <a:pt x="1309" y="78"/>
                  </a:cubicBezTo>
                  <a:cubicBezTo>
                    <a:pt x="1340" y="99"/>
                    <a:pt x="1340" y="99"/>
                    <a:pt x="1340" y="99"/>
                  </a:cubicBezTo>
                  <a:cubicBezTo>
                    <a:pt x="1351" y="135"/>
                    <a:pt x="1351" y="135"/>
                    <a:pt x="1351" y="135"/>
                  </a:cubicBezTo>
                  <a:cubicBezTo>
                    <a:pt x="1387" y="135"/>
                    <a:pt x="1387" y="135"/>
                    <a:pt x="1387" y="135"/>
                  </a:cubicBezTo>
                  <a:cubicBezTo>
                    <a:pt x="1387" y="135"/>
                    <a:pt x="1393" y="139"/>
                    <a:pt x="1399" y="143"/>
                  </a:cubicBezTo>
                  <a:cubicBezTo>
                    <a:pt x="1408" y="234"/>
                    <a:pt x="1408" y="234"/>
                    <a:pt x="1408" y="234"/>
                  </a:cubicBezTo>
                  <a:cubicBezTo>
                    <a:pt x="1440" y="265"/>
                    <a:pt x="1440" y="265"/>
                    <a:pt x="1440" y="265"/>
                  </a:cubicBezTo>
                  <a:cubicBezTo>
                    <a:pt x="1513" y="271"/>
                    <a:pt x="1513" y="271"/>
                    <a:pt x="1513" y="271"/>
                  </a:cubicBezTo>
                  <a:cubicBezTo>
                    <a:pt x="1539" y="297"/>
                    <a:pt x="1539" y="297"/>
                    <a:pt x="1539" y="297"/>
                  </a:cubicBezTo>
                  <a:cubicBezTo>
                    <a:pt x="1570" y="302"/>
                    <a:pt x="1570" y="302"/>
                    <a:pt x="1570" y="302"/>
                  </a:cubicBezTo>
                  <a:cubicBezTo>
                    <a:pt x="1596" y="318"/>
                    <a:pt x="1596" y="318"/>
                    <a:pt x="1596" y="318"/>
                  </a:cubicBezTo>
                  <a:cubicBezTo>
                    <a:pt x="1596" y="354"/>
                    <a:pt x="1596" y="354"/>
                    <a:pt x="1596" y="354"/>
                  </a:cubicBezTo>
                  <a:lnTo>
                    <a:pt x="1560" y="3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นครพนม">
              <a:extLst>
                <a:ext uri="{FF2B5EF4-FFF2-40B4-BE49-F238E27FC236}">
                  <a16:creationId xmlns:a16="http://schemas.microsoft.com/office/drawing/2014/main" id="{B986B8A3-7A78-440C-8F43-7E8FE901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076" y="1922445"/>
              <a:ext cx="292617" cy="464529"/>
            </a:xfrm>
            <a:custGeom>
              <a:avLst/>
              <a:gdLst>
                <a:gd name="T0" fmla="*/ 648 w 716"/>
                <a:gd name="T1" fmla="*/ 942 h 1137"/>
                <a:gd name="T2" fmla="*/ 680 w 716"/>
                <a:gd name="T3" fmla="*/ 1090 h 1137"/>
                <a:gd name="T4" fmla="*/ 653 w 716"/>
                <a:gd name="T5" fmla="*/ 1116 h 1137"/>
                <a:gd name="T6" fmla="*/ 616 w 716"/>
                <a:gd name="T7" fmla="*/ 1137 h 1137"/>
                <a:gd name="T8" fmla="*/ 553 w 716"/>
                <a:gd name="T9" fmla="*/ 1069 h 1137"/>
                <a:gd name="T10" fmla="*/ 444 w 716"/>
                <a:gd name="T11" fmla="*/ 1101 h 1137"/>
                <a:gd name="T12" fmla="*/ 371 w 716"/>
                <a:gd name="T13" fmla="*/ 1059 h 1137"/>
                <a:gd name="T14" fmla="*/ 298 w 716"/>
                <a:gd name="T15" fmla="*/ 1095 h 1137"/>
                <a:gd name="T16" fmla="*/ 229 w 716"/>
                <a:gd name="T17" fmla="*/ 1040 h 1137"/>
                <a:gd name="T18" fmla="*/ 282 w 716"/>
                <a:gd name="T19" fmla="*/ 1002 h 1137"/>
                <a:gd name="T20" fmla="*/ 329 w 716"/>
                <a:gd name="T21" fmla="*/ 948 h 1137"/>
                <a:gd name="T22" fmla="*/ 350 w 716"/>
                <a:gd name="T23" fmla="*/ 913 h 1137"/>
                <a:gd name="T24" fmla="*/ 334 w 716"/>
                <a:gd name="T25" fmla="*/ 850 h 1137"/>
                <a:gd name="T26" fmla="*/ 345 w 716"/>
                <a:gd name="T27" fmla="*/ 793 h 1137"/>
                <a:gd name="T28" fmla="*/ 386 w 716"/>
                <a:gd name="T29" fmla="*/ 704 h 1137"/>
                <a:gd name="T30" fmla="*/ 381 w 716"/>
                <a:gd name="T31" fmla="*/ 626 h 1137"/>
                <a:gd name="T32" fmla="*/ 381 w 716"/>
                <a:gd name="T33" fmla="*/ 553 h 1137"/>
                <a:gd name="T34" fmla="*/ 199 w 716"/>
                <a:gd name="T35" fmla="*/ 563 h 1137"/>
                <a:gd name="T36" fmla="*/ 141 w 716"/>
                <a:gd name="T37" fmla="*/ 579 h 1137"/>
                <a:gd name="T38" fmla="*/ 89 w 716"/>
                <a:gd name="T39" fmla="*/ 574 h 1137"/>
                <a:gd name="T40" fmla="*/ 21 w 716"/>
                <a:gd name="T41" fmla="*/ 501 h 1137"/>
                <a:gd name="T42" fmla="*/ 37 w 716"/>
                <a:gd name="T43" fmla="*/ 433 h 1137"/>
                <a:gd name="T44" fmla="*/ 42 w 716"/>
                <a:gd name="T45" fmla="*/ 381 h 1137"/>
                <a:gd name="T46" fmla="*/ 68 w 716"/>
                <a:gd name="T47" fmla="*/ 344 h 1137"/>
                <a:gd name="T48" fmla="*/ 73 w 716"/>
                <a:gd name="T49" fmla="*/ 282 h 1137"/>
                <a:gd name="T50" fmla="*/ 2 w 716"/>
                <a:gd name="T51" fmla="*/ 206 h 1137"/>
                <a:gd name="T52" fmla="*/ 0 w 716"/>
                <a:gd name="T53" fmla="*/ 151 h 1137"/>
                <a:gd name="T54" fmla="*/ 100 w 716"/>
                <a:gd name="T55" fmla="*/ 151 h 1137"/>
                <a:gd name="T56" fmla="*/ 110 w 716"/>
                <a:gd name="T57" fmla="*/ 26 h 1137"/>
                <a:gd name="T58" fmla="*/ 204 w 716"/>
                <a:gd name="T59" fmla="*/ 41 h 1137"/>
                <a:gd name="T60" fmla="*/ 324 w 716"/>
                <a:gd name="T61" fmla="*/ 194 h 1137"/>
                <a:gd name="T62" fmla="*/ 632 w 716"/>
                <a:gd name="T63" fmla="*/ 470 h 1137"/>
                <a:gd name="T64" fmla="*/ 716 w 716"/>
                <a:gd name="T65" fmla="*/ 79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1137">
                  <a:moveTo>
                    <a:pt x="716" y="799"/>
                  </a:moveTo>
                  <a:cubicBezTo>
                    <a:pt x="648" y="942"/>
                    <a:pt x="648" y="942"/>
                    <a:pt x="648" y="942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80" y="1090"/>
                    <a:pt x="680" y="1090"/>
                    <a:pt x="680" y="1090"/>
                  </a:cubicBezTo>
                  <a:cubicBezTo>
                    <a:pt x="652" y="1114"/>
                    <a:pt x="652" y="1114"/>
                    <a:pt x="652" y="1114"/>
                  </a:cubicBezTo>
                  <a:cubicBezTo>
                    <a:pt x="653" y="1116"/>
                    <a:pt x="653" y="1116"/>
                    <a:pt x="653" y="1116"/>
                  </a:cubicBezTo>
                  <a:cubicBezTo>
                    <a:pt x="637" y="1111"/>
                    <a:pt x="637" y="1111"/>
                    <a:pt x="637" y="1111"/>
                  </a:cubicBezTo>
                  <a:cubicBezTo>
                    <a:pt x="616" y="1137"/>
                    <a:pt x="616" y="1137"/>
                    <a:pt x="616" y="1137"/>
                  </a:cubicBezTo>
                  <a:cubicBezTo>
                    <a:pt x="579" y="1132"/>
                    <a:pt x="579" y="1132"/>
                    <a:pt x="579" y="1132"/>
                  </a:cubicBezTo>
                  <a:cubicBezTo>
                    <a:pt x="553" y="1069"/>
                    <a:pt x="553" y="1069"/>
                    <a:pt x="553" y="1069"/>
                  </a:cubicBezTo>
                  <a:cubicBezTo>
                    <a:pt x="491" y="1069"/>
                    <a:pt x="491" y="1069"/>
                    <a:pt x="491" y="1069"/>
                  </a:cubicBezTo>
                  <a:cubicBezTo>
                    <a:pt x="491" y="1069"/>
                    <a:pt x="454" y="1101"/>
                    <a:pt x="444" y="1101"/>
                  </a:cubicBezTo>
                  <a:cubicBezTo>
                    <a:pt x="433" y="1101"/>
                    <a:pt x="413" y="1069"/>
                    <a:pt x="413" y="1069"/>
                  </a:cubicBezTo>
                  <a:cubicBezTo>
                    <a:pt x="371" y="1059"/>
                    <a:pt x="371" y="1059"/>
                    <a:pt x="371" y="1059"/>
                  </a:cubicBezTo>
                  <a:cubicBezTo>
                    <a:pt x="334" y="1075"/>
                    <a:pt x="334" y="1075"/>
                    <a:pt x="334" y="1075"/>
                  </a:cubicBezTo>
                  <a:cubicBezTo>
                    <a:pt x="298" y="1095"/>
                    <a:pt x="298" y="1095"/>
                    <a:pt x="298" y="1095"/>
                  </a:cubicBezTo>
                  <a:cubicBezTo>
                    <a:pt x="246" y="1080"/>
                    <a:pt x="246" y="1080"/>
                    <a:pt x="246" y="1080"/>
                  </a:cubicBezTo>
                  <a:cubicBezTo>
                    <a:pt x="229" y="1040"/>
                    <a:pt x="229" y="1040"/>
                    <a:pt x="229" y="1040"/>
                  </a:cubicBezTo>
                  <a:cubicBezTo>
                    <a:pt x="230" y="1038"/>
                    <a:pt x="230" y="1038"/>
                    <a:pt x="230" y="1038"/>
                  </a:cubicBezTo>
                  <a:cubicBezTo>
                    <a:pt x="282" y="1002"/>
                    <a:pt x="282" y="1002"/>
                    <a:pt x="282" y="1002"/>
                  </a:cubicBezTo>
                  <a:cubicBezTo>
                    <a:pt x="287" y="970"/>
                    <a:pt x="287" y="970"/>
                    <a:pt x="287" y="970"/>
                  </a:cubicBezTo>
                  <a:cubicBezTo>
                    <a:pt x="329" y="948"/>
                    <a:pt x="329" y="948"/>
                    <a:pt x="329" y="948"/>
                  </a:cubicBezTo>
                  <a:cubicBezTo>
                    <a:pt x="345" y="939"/>
                    <a:pt x="345" y="939"/>
                    <a:pt x="345" y="939"/>
                  </a:cubicBezTo>
                  <a:cubicBezTo>
                    <a:pt x="350" y="913"/>
                    <a:pt x="350" y="913"/>
                    <a:pt x="350" y="913"/>
                  </a:cubicBezTo>
                  <a:cubicBezTo>
                    <a:pt x="319" y="887"/>
                    <a:pt x="319" y="887"/>
                    <a:pt x="319" y="887"/>
                  </a:cubicBezTo>
                  <a:cubicBezTo>
                    <a:pt x="334" y="850"/>
                    <a:pt x="334" y="850"/>
                    <a:pt x="334" y="850"/>
                  </a:cubicBezTo>
                  <a:cubicBezTo>
                    <a:pt x="366" y="824"/>
                    <a:pt x="366" y="824"/>
                    <a:pt x="366" y="824"/>
                  </a:cubicBezTo>
                  <a:cubicBezTo>
                    <a:pt x="345" y="793"/>
                    <a:pt x="345" y="793"/>
                    <a:pt x="345" y="793"/>
                  </a:cubicBezTo>
                  <a:cubicBezTo>
                    <a:pt x="386" y="751"/>
                    <a:pt x="386" y="751"/>
                    <a:pt x="386" y="751"/>
                  </a:cubicBezTo>
                  <a:cubicBezTo>
                    <a:pt x="386" y="704"/>
                    <a:pt x="386" y="704"/>
                    <a:pt x="386" y="704"/>
                  </a:cubicBezTo>
                  <a:cubicBezTo>
                    <a:pt x="366" y="683"/>
                    <a:pt x="366" y="683"/>
                    <a:pt x="366" y="683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66" y="600"/>
                    <a:pt x="366" y="600"/>
                    <a:pt x="366" y="600"/>
                  </a:cubicBezTo>
                  <a:cubicBezTo>
                    <a:pt x="381" y="553"/>
                    <a:pt x="381" y="553"/>
                    <a:pt x="381" y="553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8"/>
                    <a:pt x="209" y="563"/>
                    <a:pt x="199" y="563"/>
                  </a:cubicBezTo>
                  <a:cubicBezTo>
                    <a:pt x="188" y="563"/>
                    <a:pt x="162" y="548"/>
                    <a:pt x="162" y="548"/>
                  </a:cubicBezTo>
                  <a:cubicBezTo>
                    <a:pt x="141" y="579"/>
                    <a:pt x="141" y="579"/>
                    <a:pt x="141" y="579"/>
                  </a:cubicBezTo>
                  <a:cubicBezTo>
                    <a:pt x="115" y="584"/>
                    <a:pt x="115" y="584"/>
                    <a:pt x="115" y="584"/>
                  </a:cubicBezTo>
                  <a:cubicBezTo>
                    <a:pt x="89" y="574"/>
                    <a:pt x="89" y="574"/>
                    <a:pt x="89" y="574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58" y="417"/>
                    <a:pt x="58" y="417"/>
                    <a:pt x="58" y="417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37" y="94"/>
                    <a:pt x="42" y="94"/>
                  </a:cubicBezTo>
                  <a:cubicBezTo>
                    <a:pt x="47" y="94"/>
                    <a:pt x="100" y="151"/>
                    <a:pt x="100" y="151"/>
                  </a:cubicBezTo>
                  <a:cubicBezTo>
                    <a:pt x="100" y="151"/>
                    <a:pt x="131" y="115"/>
                    <a:pt x="131" y="99"/>
                  </a:cubicBezTo>
                  <a:cubicBezTo>
                    <a:pt x="131" y="84"/>
                    <a:pt x="110" y="26"/>
                    <a:pt x="110" y="2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15" y="73"/>
                    <a:pt x="246" y="161"/>
                    <a:pt x="252" y="158"/>
                  </a:cubicBezTo>
                  <a:cubicBezTo>
                    <a:pt x="260" y="154"/>
                    <a:pt x="324" y="194"/>
                    <a:pt x="324" y="194"/>
                  </a:cubicBezTo>
                  <a:cubicBezTo>
                    <a:pt x="416" y="338"/>
                    <a:pt x="416" y="338"/>
                    <a:pt x="416" y="338"/>
                  </a:cubicBezTo>
                  <a:cubicBezTo>
                    <a:pt x="632" y="470"/>
                    <a:pt x="632" y="470"/>
                    <a:pt x="632" y="470"/>
                  </a:cubicBezTo>
                  <a:cubicBezTo>
                    <a:pt x="632" y="470"/>
                    <a:pt x="700" y="566"/>
                    <a:pt x="708" y="574"/>
                  </a:cubicBezTo>
                  <a:cubicBezTo>
                    <a:pt x="716" y="582"/>
                    <a:pt x="716" y="781"/>
                    <a:pt x="716" y="797"/>
                  </a:cubicBezTo>
                  <a:cubicBezTo>
                    <a:pt x="716" y="798"/>
                    <a:pt x="716" y="798"/>
                    <a:pt x="716" y="79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ชัยภูมิ">
              <a:extLst>
                <a:ext uri="{FF2B5EF4-FFF2-40B4-BE49-F238E27FC236}">
                  <a16:creationId xmlns:a16="http://schemas.microsoft.com/office/drawing/2014/main" id="{E95DC2B6-6C22-471F-A8AF-9DDF5CCB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100" y="2423551"/>
              <a:ext cx="407835" cy="495620"/>
            </a:xfrm>
            <a:custGeom>
              <a:avLst/>
              <a:gdLst>
                <a:gd name="T0" fmla="*/ 845 w 996"/>
                <a:gd name="T1" fmla="*/ 568 h 1215"/>
                <a:gd name="T2" fmla="*/ 887 w 996"/>
                <a:gd name="T3" fmla="*/ 615 h 1215"/>
                <a:gd name="T4" fmla="*/ 934 w 996"/>
                <a:gd name="T5" fmla="*/ 641 h 1215"/>
                <a:gd name="T6" fmla="*/ 918 w 996"/>
                <a:gd name="T7" fmla="*/ 704 h 1215"/>
                <a:gd name="T8" fmla="*/ 891 w 996"/>
                <a:gd name="T9" fmla="*/ 814 h 1215"/>
                <a:gd name="T10" fmla="*/ 819 w 996"/>
                <a:gd name="T11" fmla="*/ 871 h 1215"/>
                <a:gd name="T12" fmla="*/ 736 w 996"/>
                <a:gd name="T13" fmla="*/ 928 h 1215"/>
                <a:gd name="T14" fmla="*/ 621 w 996"/>
                <a:gd name="T15" fmla="*/ 1121 h 1215"/>
                <a:gd name="T16" fmla="*/ 517 w 996"/>
                <a:gd name="T17" fmla="*/ 1184 h 1215"/>
                <a:gd name="T18" fmla="*/ 412 w 996"/>
                <a:gd name="T19" fmla="*/ 1194 h 1215"/>
                <a:gd name="T20" fmla="*/ 313 w 996"/>
                <a:gd name="T21" fmla="*/ 1199 h 1215"/>
                <a:gd name="T22" fmla="*/ 170 w 996"/>
                <a:gd name="T23" fmla="*/ 1189 h 1215"/>
                <a:gd name="T24" fmla="*/ 162 w 996"/>
                <a:gd name="T25" fmla="*/ 1184 h 1215"/>
                <a:gd name="T26" fmla="*/ 84 w 996"/>
                <a:gd name="T27" fmla="*/ 1215 h 1215"/>
                <a:gd name="T28" fmla="*/ 47 w 996"/>
                <a:gd name="T29" fmla="*/ 1205 h 1215"/>
                <a:gd name="T30" fmla="*/ 26 w 996"/>
                <a:gd name="T31" fmla="*/ 1038 h 1215"/>
                <a:gd name="T32" fmla="*/ 52 w 996"/>
                <a:gd name="T33" fmla="*/ 876 h 1215"/>
                <a:gd name="T34" fmla="*/ 16 w 996"/>
                <a:gd name="T35" fmla="*/ 860 h 1215"/>
                <a:gd name="T36" fmla="*/ 13 w 996"/>
                <a:gd name="T37" fmla="*/ 769 h 1215"/>
                <a:gd name="T38" fmla="*/ 47 w 996"/>
                <a:gd name="T39" fmla="*/ 735 h 1215"/>
                <a:gd name="T40" fmla="*/ 58 w 996"/>
                <a:gd name="T41" fmla="*/ 673 h 1215"/>
                <a:gd name="T42" fmla="*/ 26 w 996"/>
                <a:gd name="T43" fmla="*/ 480 h 1215"/>
                <a:gd name="T44" fmla="*/ 47 w 996"/>
                <a:gd name="T45" fmla="*/ 318 h 1215"/>
                <a:gd name="T46" fmla="*/ 131 w 996"/>
                <a:gd name="T47" fmla="*/ 151 h 1215"/>
                <a:gd name="T48" fmla="*/ 151 w 996"/>
                <a:gd name="T49" fmla="*/ 99 h 1215"/>
                <a:gd name="T50" fmla="*/ 188 w 996"/>
                <a:gd name="T51" fmla="*/ 21 h 1215"/>
                <a:gd name="T52" fmla="*/ 266 w 996"/>
                <a:gd name="T53" fmla="*/ 21 h 1215"/>
                <a:gd name="T54" fmla="*/ 350 w 996"/>
                <a:gd name="T55" fmla="*/ 31 h 1215"/>
                <a:gd name="T56" fmla="*/ 376 w 996"/>
                <a:gd name="T57" fmla="*/ 26 h 1215"/>
                <a:gd name="T58" fmla="*/ 454 w 996"/>
                <a:gd name="T59" fmla="*/ 36 h 1215"/>
                <a:gd name="T60" fmla="*/ 548 w 996"/>
                <a:gd name="T61" fmla="*/ 52 h 1215"/>
                <a:gd name="T62" fmla="*/ 605 w 996"/>
                <a:gd name="T63" fmla="*/ 125 h 1215"/>
                <a:gd name="T64" fmla="*/ 663 w 996"/>
                <a:gd name="T65" fmla="*/ 188 h 1215"/>
                <a:gd name="T66" fmla="*/ 835 w 996"/>
                <a:gd name="T67" fmla="*/ 229 h 1215"/>
                <a:gd name="T68" fmla="*/ 913 w 996"/>
                <a:gd name="T69" fmla="*/ 229 h 1215"/>
                <a:gd name="T70" fmla="*/ 996 w 996"/>
                <a:gd name="T71" fmla="*/ 281 h 1215"/>
                <a:gd name="T72" fmla="*/ 903 w 996"/>
                <a:gd name="T73" fmla="*/ 48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1215">
                  <a:moveTo>
                    <a:pt x="903" y="485"/>
                  </a:moveTo>
                  <a:cubicBezTo>
                    <a:pt x="897" y="490"/>
                    <a:pt x="845" y="568"/>
                    <a:pt x="845" y="568"/>
                  </a:cubicBezTo>
                  <a:cubicBezTo>
                    <a:pt x="850" y="594"/>
                    <a:pt x="850" y="594"/>
                    <a:pt x="850" y="594"/>
                  </a:cubicBezTo>
                  <a:cubicBezTo>
                    <a:pt x="887" y="615"/>
                    <a:pt x="887" y="615"/>
                    <a:pt x="887" y="615"/>
                  </a:cubicBezTo>
                  <a:cubicBezTo>
                    <a:pt x="908" y="615"/>
                    <a:pt x="908" y="615"/>
                    <a:pt x="908" y="615"/>
                  </a:cubicBezTo>
                  <a:cubicBezTo>
                    <a:pt x="934" y="641"/>
                    <a:pt x="934" y="641"/>
                    <a:pt x="934" y="641"/>
                  </a:cubicBezTo>
                  <a:cubicBezTo>
                    <a:pt x="929" y="662"/>
                    <a:pt x="929" y="662"/>
                    <a:pt x="929" y="662"/>
                  </a:cubicBezTo>
                  <a:cubicBezTo>
                    <a:pt x="918" y="704"/>
                    <a:pt x="918" y="704"/>
                    <a:pt x="918" y="704"/>
                  </a:cubicBezTo>
                  <a:cubicBezTo>
                    <a:pt x="876" y="777"/>
                    <a:pt x="876" y="777"/>
                    <a:pt x="876" y="777"/>
                  </a:cubicBezTo>
                  <a:cubicBezTo>
                    <a:pt x="891" y="814"/>
                    <a:pt x="891" y="814"/>
                    <a:pt x="891" y="814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819" y="871"/>
                    <a:pt x="819" y="871"/>
                    <a:pt x="819" y="871"/>
                  </a:cubicBezTo>
                  <a:cubicBezTo>
                    <a:pt x="736" y="871"/>
                    <a:pt x="736" y="871"/>
                    <a:pt x="736" y="871"/>
                  </a:cubicBezTo>
                  <a:cubicBezTo>
                    <a:pt x="736" y="928"/>
                    <a:pt x="736" y="928"/>
                    <a:pt x="736" y="928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21" y="1121"/>
                    <a:pt x="621" y="1121"/>
                    <a:pt x="621" y="1121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17" y="1184"/>
                    <a:pt x="517" y="1184"/>
                    <a:pt x="517" y="1184"/>
                  </a:cubicBezTo>
                  <a:cubicBezTo>
                    <a:pt x="464" y="1194"/>
                    <a:pt x="464" y="1194"/>
                    <a:pt x="464" y="1194"/>
                  </a:cubicBezTo>
                  <a:cubicBezTo>
                    <a:pt x="412" y="1194"/>
                    <a:pt x="412" y="1194"/>
                    <a:pt x="412" y="1194"/>
                  </a:cubicBezTo>
                  <a:cubicBezTo>
                    <a:pt x="376" y="1215"/>
                    <a:pt x="376" y="1215"/>
                    <a:pt x="376" y="1215"/>
                  </a:cubicBezTo>
                  <a:cubicBezTo>
                    <a:pt x="313" y="1199"/>
                    <a:pt x="313" y="1199"/>
                    <a:pt x="313" y="1199"/>
                  </a:cubicBezTo>
                  <a:cubicBezTo>
                    <a:pt x="214" y="1215"/>
                    <a:pt x="214" y="1215"/>
                    <a:pt x="214" y="1215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62" y="1184"/>
                    <a:pt x="162" y="1184"/>
                    <a:pt x="162" y="1184"/>
                  </a:cubicBezTo>
                  <a:cubicBezTo>
                    <a:pt x="141" y="1184"/>
                    <a:pt x="141" y="1184"/>
                    <a:pt x="141" y="1184"/>
                  </a:cubicBezTo>
                  <a:cubicBezTo>
                    <a:pt x="84" y="1215"/>
                    <a:pt x="84" y="1215"/>
                    <a:pt x="84" y="1215"/>
                  </a:cubicBezTo>
                  <a:cubicBezTo>
                    <a:pt x="65" y="1210"/>
                    <a:pt x="65" y="1210"/>
                    <a:pt x="65" y="1210"/>
                  </a:cubicBezTo>
                  <a:cubicBezTo>
                    <a:pt x="47" y="1205"/>
                    <a:pt x="47" y="1205"/>
                    <a:pt x="47" y="1205"/>
                  </a:cubicBezTo>
                  <a:cubicBezTo>
                    <a:pt x="47" y="1100"/>
                    <a:pt x="47" y="1100"/>
                    <a:pt x="47" y="1100"/>
                  </a:cubicBezTo>
                  <a:cubicBezTo>
                    <a:pt x="26" y="1038"/>
                    <a:pt x="26" y="1038"/>
                    <a:pt x="26" y="1038"/>
                  </a:cubicBezTo>
                  <a:cubicBezTo>
                    <a:pt x="63" y="933"/>
                    <a:pt x="63" y="933"/>
                    <a:pt x="63" y="933"/>
                  </a:cubicBezTo>
                  <a:cubicBezTo>
                    <a:pt x="52" y="876"/>
                    <a:pt x="52" y="876"/>
                    <a:pt x="52" y="876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6" y="860"/>
                    <a:pt x="16" y="860"/>
                    <a:pt x="16" y="860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13" y="769"/>
                    <a:pt x="13" y="769"/>
                    <a:pt x="13" y="769"/>
                  </a:cubicBezTo>
                  <a:cubicBezTo>
                    <a:pt x="16" y="761"/>
                    <a:pt x="16" y="761"/>
                    <a:pt x="16" y="761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58" y="673"/>
                    <a:pt x="58" y="673"/>
                    <a:pt x="58" y="67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6" y="480"/>
                    <a:pt x="26" y="480"/>
                    <a:pt x="26" y="480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48" y="52"/>
                    <a:pt x="548" y="52"/>
                    <a:pt x="548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605" y="125"/>
                    <a:pt x="605" y="125"/>
                    <a:pt x="605" y="125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63" y="188"/>
                    <a:pt x="663" y="188"/>
                    <a:pt x="663" y="188"/>
                  </a:cubicBezTo>
                  <a:cubicBezTo>
                    <a:pt x="767" y="177"/>
                    <a:pt x="767" y="177"/>
                    <a:pt x="767" y="177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87" y="219"/>
                    <a:pt x="887" y="219"/>
                    <a:pt x="887" y="219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44" y="229"/>
                    <a:pt x="944" y="229"/>
                    <a:pt x="944" y="229"/>
                  </a:cubicBezTo>
                  <a:cubicBezTo>
                    <a:pt x="996" y="281"/>
                    <a:pt x="996" y="281"/>
                    <a:pt x="996" y="281"/>
                  </a:cubicBezTo>
                  <a:cubicBezTo>
                    <a:pt x="965" y="412"/>
                    <a:pt x="965" y="412"/>
                    <a:pt x="965" y="412"/>
                  </a:cubicBezTo>
                  <a:cubicBezTo>
                    <a:pt x="965" y="412"/>
                    <a:pt x="908" y="480"/>
                    <a:pt x="903" y="4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ขอนแก่น">
              <a:extLst>
                <a:ext uri="{FF2B5EF4-FFF2-40B4-BE49-F238E27FC236}">
                  <a16:creationId xmlns:a16="http://schemas.microsoft.com/office/drawing/2014/main" id="{F4153209-E8F2-42F2-940B-02CC18D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723" y="2280901"/>
              <a:ext cx="513908" cy="544998"/>
            </a:xfrm>
            <a:custGeom>
              <a:avLst/>
              <a:gdLst>
                <a:gd name="T0" fmla="*/ 1231 w 1257"/>
                <a:gd name="T1" fmla="*/ 303 h 1336"/>
                <a:gd name="T2" fmla="*/ 1236 w 1257"/>
                <a:gd name="T3" fmla="*/ 402 h 1336"/>
                <a:gd name="T4" fmla="*/ 1231 w 1257"/>
                <a:gd name="T5" fmla="*/ 428 h 1336"/>
                <a:gd name="T6" fmla="*/ 1163 w 1257"/>
                <a:gd name="T7" fmla="*/ 527 h 1336"/>
                <a:gd name="T8" fmla="*/ 1121 w 1257"/>
                <a:gd name="T9" fmla="*/ 579 h 1336"/>
                <a:gd name="T10" fmla="*/ 1069 w 1257"/>
                <a:gd name="T11" fmla="*/ 574 h 1336"/>
                <a:gd name="T12" fmla="*/ 1027 w 1257"/>
                <a:gd name="T13" fmla="*/ 600 h 1336"/>
                <a:gd name="T14" fmla="*/ 1017 w 1257"/>
                <a:gd name="T15" fmla="*/ 694 h 1336"/>
                <a:gd name="T16" fmla="*/ 965 w 1257"/>
                <a:gd name="T17" fmla="*/ 845 h 1336"/>
                <a:gd name="T18" fmla="*/ 970 w 1257"/>
                <a:gd name="T19" fmla="*/ 929 h 1336"/>
                <a:gd name="T20" fmla="*/ 1006 w 1257"/>
                <a:gd name="T21" fmla="*/ 1059 h 1336"/>
                <a:gd name="T22" fmla="*/ 1038 w 1257"/>
                <a:gd name="T23" fmla="*/ 1190 h 1336"/>
                <a:gd name="T24" fmla="*/ 1001 w 1257"/>
                <a:gd name="T25" fmla="*/ 1195 h 1336"/>
                <a:gd name="T26" fmla="*/ 986 w 1257"/>
                <a:gd name="T27" fmla="*/ 1315 h 1336"/>
                <a:gd name="T28" fmla="*/ 898 w 1257"/>
                <a:gd name="T29" fmla="*/ 1307 h 1336"/>
                <a:gd name="T30" fmla="*/ 850 w 1257"/>
                <a:gd name="T31" fmla="*/ 1299 h 1336"/>
                <a:gd name="T32" fmla="*/ 808 w 1257"/>
                <a:gd name="T33" fmla="*/ 1242 h 1336"/>
                <a:gd name="T34" fmla="*/ 746 w 1257"/>
                <a:gd name="T35" fmla="*/ 1257 h 1336"/>
                <a:gd name="T36" fmla="*/ 662 w 1257"/>
                <a:gd name="T37" fmla="*/ 1236 h 1336"/>
                <a:gd name="T38" fmla="*/ 573 w 1257"/>
                <a:gd name="T39" fmla="*/ 1273 h 1336"/>
                <a:gd name="T40" fmla="*/ 542 w 1257"/>
                <a:gd name="T41" fmla="*/ 1236 h 1336"/>
                <a:gd name="T42" fmla="*/ 500 w 1257"/>
                <a:gd name="T43" fmla="*/ 1127 h 1336"/>
                <a:gd name="T44" fmla="*/ 553 w 1257"/>
                <a:gd name="T45" fmla="*/ 1012 h 1336"/>
                <a:gd name="T46" fmla="*/ 532 w 1257"/>
                <a:gd name="T47" fmla="*/ 965 h 1336"/>
                <a:gd name="T48" fmla="*/ 474 w 1257"/>
                <a:gd name="T49" fmla="*/ 944 h 1336"/>
                <a:gd name="T50" fmla="*/ 527 w 1257"/>
                <a:gd name="T51" fmla="*/ 835 h 1336"/>
                <a:gd name="T52" fmla="*/ 620 w 1257"/>
                <a:gd name="T53" fmla="*/ 631 h 1336"/>
                <a:gd name="T54" fmla="*/ 537 w 1257"/>
                <a:gd name="T55" fmla="*/ 579 h 1336"/>
                <a:gd name="T56" fmla="*/ 459 w 1257"/>
                <a:gd name="T57" fmla="*/ 579 h 1336"/>
                <a:gd name="T58" fmla="*/ 287 w 1257"/>
                <a:gd name="T59" fmla="*/ 538 h 1336"/>
                <a:gd name="T60" fmla="*/ 229 w 1257"/>
                <a:gd name="T61" fmla="*/ 475 h 1336"/>
                <a:gd name="T62" fmla="*/ 172 w 1257"/>
                <a:gd name="T63" fmla="*/ 402 h 1336"/>
                <a:gd name="T64" fmla="*/ 78 w 1257"/>
                <a:gd name="T65" fmla="*/ 386 h 1336"/>
                <a:gd name="T66" fmla="*/ 0 w 1257"/>
                <a:gd name="T67" fmla="*/ 376 h 1336"/>
                <a:gd name="T68" fmla="*/ 26 w 1257"/>
                <a:gd name="T69" fmla="*/ 336 h 1336"/>
                <a:gd name="T70" fmla="*/ 34 w 1257"/>
                <a:gd name="T71" fmla="*/ 287 h 1336"/>
                <a:gd name="T72" fmla="*/ 75 w 1257"/>
                <a:gd name="T73" fmla="*/ 269 h 1336"/>
                <a:gd name="T74" fmla="*/ 79 w 1257"/>
                <a:gd name="T75" fmla="*/ 267 h 1336"/>
                <a:gd name="T76" fmla="*/ 84 w 1257"/>
                <a:gd name="T77" fmla="*/ 264 h 1336"/>
                <a:gd name="T78" fmla="*/ 94 w 1257"/>
                <a:gd name="T79" fmla="*/ 258 h 1336"/>
                <a:gd name="T80" fmla="*/ 105 w 1257"/>
                <a:gd name="T81" fmla="*/ 252 h 1336"/>
                <a:gd name="T82" fmla="*/ 113 w 1257"/>
                <a:gd name="T83" fmla="*/ 248 h 1336"/>
                <a:gd name="T84" fmla="*/ 118 w 1257"/>
                <a:gd name="T85" fmla="*/ 245 h 1336"/>
                <a:gd name="T86" fmla="*/ 133 w 1257"/>
                <a:gd name="T87" fmla="*/ 236 h 1336"/>
                <a:gd name="T88" fmla="*/ 214 w 1257"/>
                <a:gd name="T89" fmla="*/ 214 h 1336"/>
                <a:gd name="T90" fmla="*/ 313 w 1257"/>
                <a:gd name="T91" fmla="*/ 172 h 1336"/>
                <a:gd name="T92" fmla="*/ 443 w 1257"/>
                <a:gd name="T93" fmla="*/ 172 h 1336"/>
                <a:gd name="T94" fmla="*/ 511 w 1257"/>
                <a:gd name="T95" fmla="*/ 204 h 1336"/>
                <a:gd name="T96" fmla="*/ 568 w 1257"/>
                <a:gd name="T97" fmla="*/ 240 h 1336"/>
                <a:gd name="T98" fmla="*/ 652 w 1257"/>
                <a:gd name="T99" fmla="*/ 245 h 1336"/>
                <a:gd name="T100" fmla="*/ 819 w 1257"/>
                <a:gd name="T101" fmla="*/ 115 h 1336"/>
                <a:gd name="T102" fmla="*/ 813 w 1257"/>
                <a:gd name="T103" fmla="*/ 84 h 1336"/>
                <a:gd name="T104" fmla="*/ 839 w 1257"/>
                <a:gd name="T105" fmla="*/ 0 h 1336"/>
                <a:gd name="T106" fmla="*/ 923 w 1257"/>
                <a:gd name="T107" fmla="*/ 63 h 1336"/>
                <a:gd name="T108" fmla="*/ 939 w 1257"/>
                <a:gd name="T109" fmla="*/ 120 h 1336"/>
                <a:gd name="T110" fmla="*/ 970 w 1257"/>
                <a:gd name="T111" fmla="*/ 193 h 1336"/>
                <a:gd name="T112" fmla="*/ 1017 w 1257"/>
                <a:gd name="T113" fmla="*/ 214 h 1336"/>
                <a:gd name="T114" fmla="*/ 1189 w 1257"/>
                <a:gd name="T115" fmla="*/ 157 h 1336"/>
                <a:gd name="T116" fmla="*/ 1210 w 1257"/>
                <a:gd name="T117" fmla="*/ 172 h 1336"/>
                <a:gd name="T118" fmla="*/ 1194 w 1257"/>
                <a:gd name="T119" fmla="*/ 240 h 1336"/>
                <a:gd name="T120" fmla="*/ 1241 w 1257"/>
                <a:gd name="T121" fmla="*/ 199 h 1336"/>
                <a:gd name="T122" fmla="*/ 1257 w 1257"/>
                <a:gd name="T123" fmla="*/ 27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7" h="1336">
                  <a:moveTo>
                    <a:pt x="1257" y="272"/>
                  </a:moveTo>
                  <a:cubicBezTo>
                    <a:pt x="1231" y="303"/>
                    <a:pt x="1231" y="303"/>
                    <a:pt x="1231" y="30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6" y="402"/>
                    <a:pt x="1236" y="402"/>
                    <a:pt x="1236" y="402"/>
                  </a:cubicBezTo>
                  <a:cubicBezTo>
                    <a:pt x="1237" y="402"/>
                    <a:pt x="1237" y="402"/>
                    <a:pt x="1237" y="402"/>
                  </a:cubicBezTo>
                  <a:cubicBezTo>
                    <a:pt x="1231" y="428"/>
                    <a:pt x="1231" y="428"/>
                    <a:pt x="1231" y="428"/>
                  </a:cubicBezTo>
                  <a:cubicBezTo>
                    <a:pt x="1199" y="485"/>
                    <a:pt x="1199" y="485"/>
                    <a:pt x="1199" y="485"/>
                  </a:cubicBezTo>
                  <a:cubicBezTo>
                    <a:pt x="1199" y="485"/>
                    <a:pt x="1168" y="527"/>
                    <a:pt x="1163" y="527"/>
                  </a:cubicBezTo>
                  <a:cubicBezTo>
                    <a:pt x="1158" y="527"/>
                    <a:pt x="1132" y="532"/>
                    <a:pt x="1132" y="532"/>
                  </a:cubicBezTo>
                  <a:cubicBezTo>
                    <a:pt x="1121" y="579"/>
                    <a:pt x="1121" y="579"/>
                    <a:pt x="1121" y="579"/>
                  </a:cubicBezTo>
                  <a:cubicBezTo>
                    <a:pt x="1095" y="600"/>
                    <a:pt x="1095" y="600"/>
                    <a:pt x="1095" y="600"/>
                  </a:cubicBezTo>
                  <a:cubicBezTo>
                    <a:pt x="1069" y="574"/>
                    <a:pt x="1069" y="574"/>
                    <a:pt x="1069" y="574"/>
                  </a:cubicBezTo>
                  <a:cubicBezTo>
                    <a:pt x="1048" y="569"/>
                    <a:pt x="1048" y="569"/>
                    <a:pt x="1048" y="569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38" y="637"/>
                    <a:pt x="1038" y="637"/>
                    <a:pt x="1038" y="637"/>
                  </a:cubicBezTo>
                  <a:cubicBezTo>
                    <a:pt x="1017" y="694"/>
                    <a:pt x="1017" y="694"/>
                    <a:pt x="1017" y="694"/>
                  </a:cubicBezTo>
                  <a:cubicBezTo>
                    <a:pt x="965" y="741"/>
                    <a:pt x="965" y="741"/>
                    <a:pt x="965" y="741"/>
                  </a:cubicBezTo>
                  <a:cubicBezTo>
                    <a:pt x="965" y="845"/>
                    <a:pt x="965" y="845"/>
                    <a:pt x="965" y="845"/>
                  </a:cubicBezTo>
                  <a:cubicBezTo>
                    <a:pt x="986" y="877"/>
                    <a:pt x="986" y="877"/>
                    <a:pt x="986" y="877"/>
                  </a:cubicBezTo>
                  <a:cubicBezTo>
                    <a:pt x="970" y="929"/>
                    <a:pt x="970" y="929"/>
                    <a:pt x="970" y="929"/>
                  </a:cubicBezTo>
                  <a:cubicBezTo>
                    <a:pt x="1027" y="1007"/>
                    <a:pt x="1027" y="1007"/>
                    <a:pt x="1027" y="1007"/>
                  </a:cubicBezTo>
                  <a:cubicBezTo>
                    <a:pt x="1006" y="1059"/>
                    <a:pt x="1006" y="1059"/>
                    <a:pt x="1006" y="1059"/>
                  </a:cubicBezTo>
                  <a:cubicBezTo>
                    <a:pt x="1038" y="1106"/>
                    <a:pt x="1038" y="1106"/>
                    <a:pt x="1038" y="1106"/>
                  </a:cubicBezTo>
                  <a:cubicBezTo>
                    <a:pt x="1038" y="1190"/>
                    <a:pt x="1038" y="1190"/>
                    <a:pt x="1038" y="1190"/>
                  </a:cubicBezTo>
                  <a:cubicBezTo>
                    <a:pt x="1036" y="1190"/>
                    <a:pt x="1036" y="1190"/>
                    <a:pt x="1036" y="1190"/>
                  </a:cubicBezTo>
                  <a:cubicBezTo>
                    <a:pt x="1001" y="1195"/>
                    <a:pt x="1001" y="1195"/>
                    <a:pt x="1001" y="1195"/>
                  </a:cubicBezTo>
                  <a:cubicBezTo>
                    <a:pt x="988" y="1295"/>
                    <a:pt x="988" y="1295"/>
                    <a:pt x="988" y="1295"/>
                  </a:cubicBezTo>
                  <a:cubicBezTo>
                    <a:pt x="986" y="1315"/>
                    <a:pt x="986" y="1315"/>
                    <a:pt x="986" y="1315"/>
                  </a:cubicBezTo>
                  <a:cubicBezTo>
                    <a:pt x="986" y="1315"/>
                    <a:pt x="933" y="1336"/>
                    <a:pt x="928" y="1330"/>
                  </a:cubicBezTo>
                  <a:cubicBezTo>
                    <a:pt x="925" y="1327"/>
                    <a:pt x="909" y="1316"/>
                    <a:pt x="898" y="1307"/>
                  </a:cubicBezTo>
                  <a:cubicBezTo>
                    <a:pt x="892" y="1303"/>
                    <a:pt x="886" y="1299"/>
                    <a:pt x="886" y="1299"/>
                  </a:cubicBezTo>
                  <a:cubicBezTo>
                    <a:pt x="850" y="1299"/>
                    <a:pt x="850" y="1299"/>
                    <a:pt x="850" y="1299"/>
                  </a:cubicBezTo>
                  <a:cubicBezTo>
                    <a:pt x="839" y="1263"/>
                    <a:pt x="839" y="1263"/>
                    <a:pt x="839" y="1263"/>
                  </a:cubicBezTo>
                  <a:cubicBezTo>
                    <a:pt x="808" y="1242"/>
                    <a:pt x="808" y="1242"/>
                    <a:pt x="808" y="1242"/>
                  </a:cubicBezTo>
                  <a:cubicBezTo>
                    <a:pt x="766" y="1242"/>
                    <a:pt x="766" y="1242"/>
                    <a:pt x="766" y="1242"/>
                  </a:cubicBezTo>
                  <a:cubicBezTo>
                    <a:pt x="746" y="1257"/>
                    <a:pt x="746" y="1257"/>
                    <a:pt x="746" y="1257"/>
                  </a:cubicBezTo>
                  <a:cubicBezTo>
                    <a:pt x="688" y="1252"/>
                    <a:pt x="688" y="1252"/>
                    <a:pt x="688" y="1252"/>
                  </a:cubicBezTo>
                  <a:cubicBezTo>
                    <a:pt x="662" y="1236"/>
                    <a:pt x="662" y="1236"/>
                    <a:pt x="662" y="1236"/>
                  </a:cubicBezTo>
                  <a:cubicBezTo>
                    <a:pt x="636" y="1257"/>
                    <a:pt x="636" y="1257"/>
                    <a:pt x="636" y="1257"/>
                  </a:cubicBezTo>
                  <a:cubicBezTo>
                    <a:pt x="573" y="1273"/>
                    <a:pt x="573" y="1273"/>
                    <a:pt x="573" y="1273"/>
                  </a:cubicBezTo>
                  <a:cubicBezTo>
                    <a:pt x="563" y="1247"/>
                    <a:pt x="563" y="1247"/>
                    <a:pt x="563" y="1247"/>
                  </a:cubicBezTo>
                  <a:cubicBezTo>
                    <a:pt x="542" y="1236"/>
                    <a:pt x="542" y="1236"/>
                    <a:pt x="542" y="1236"/>
                  </a:cubicBezTo>
                  <a:cubicBezTo>
                    <a:pt x="515" y="1164"/>
                    <a:pt x="515" y="1164"/>
                    <a:pt x="515" y="1164"/>
                  </a:cubicBezTo>
                  <a:cubicBezTo>
                    <a:pt x="500" y="1127"/>
                    <a:pt x="500" y="1127"/>
                    <a:pt x="500" y="1127"/>
                  </a:cubicBezTo>
                  <a:cubicBezTo>
                    <a:pt x="542" y="1054"/>
                    <a:pt x="542" y="1054"/>
                    <a:pt x="542" y="1054"/>
                  </a:cubicBezTo>
                  <a:cubicBezTo>
                    <a:pt x="553" y="1012"/>
                    <a:pt x="553" y="1012"/>
                    <a:pt x="553" y="1012"/>
                  </a:cubicBezTo>
                  <a:cubicBezTo>
                    <a:pt x="558" y="991"/>
                    <a:pt x="558" y="991"/>
                    <a:pt x="558" y="991"/>
                  </a:cubicBezTo>
                  <a:cubicBezTo>
                    <a:pt x="532" y="965"/>
                    <a:pt x="532" y="965"/>
                    <a:pt x="532" y="965"/>
                  </a:cubicBezTo>
                  <a:cubicBezTo>
                    <a:pt x="511" y="965"/>
                    <a:pt x="511" y="965"/>
                    <a:pt x="511" y="965"/>
                  </a:cubicBezTo>
                  <a:cubicBezTo>
                    <a:pt x="474" y="944"/>
                    <a:pt x="474" y="944"/>
                    <a:pt x="474" y="944"/>
                  </a:cubicBezTo>
                  <a:cubicBezTo>
                    <a:pt x="469" y="918"/>
                    <a:pt x="469" y="918"/>
                    <a:pt x="469" y="918"/>
                  </a:cubicBezTo>
                  <a:cubicBezTo>
                    <a:pt x="469" y="918"/>
                    <a:pt x="521" y="840"/>
                    <a:pt x="527" y="835"/>
                  </a:cubicBezTo>
                  <a:cubicBezTo>
                    <a:pt x="532" y="830"/>
                    <a:pt x="589" y="762"/>
                    <a:pt x="589" y="762"/>
                  </a:cubicBezTo>
                  <a:cubicBezTo>
                    <a:pt x="620" y="631"/>
                    <a:pt x="620" y="631"/>
                    <a:pt x="620" y="631"/>
                  </a:cubicBezTo>
                  <a:cubicBezTo>
                    <a:pt x="568" y="579"/>
                    <a:pt x="568" y="579"/>
                    <a:pt x="568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11" y="569"/>
                    <a:pt x="511" y="569"/>
                    <a:pt x="511" y="569"/>
                  </a:cubicBezTo>
                  <a:cubicBezTo>
                    <a:pt x="459" y="579"/>
                    <a:pt x="459" y="579"/>
                    <a:pt x="459" y="579"/>
                  </a:cubicBezTo>
                  <a:cubicBezTo>
                    <a:pt x="391" y="527"/>
                    <a:pt x="391" y="527"/>
                    <a:pt x="391" y="527"/>
                  </a:cubicBezTo>
                  <a:cubicBezTo>
                    <a:pt x="287" y="538"/>
                    <a:pt x="287" y="538"/>
                    <a:pt x="287" y="538"/>
                  </a:cubicBezTo>
                  <a:cubicBezTo>
                    <a:pt x="234" y="506"/>
                    <a:pt x="234" y="506"/>
                    <a:pt x="234" y="506"/>
                  </a:cubicBezTo>
                  <a:cubicBezTo>
                    <a:pt x="229" y="475"/>
                    <a:pt x="229" y="475"/>
                    <a:pt x="229" y="475"/>
                  </a:cubicBezTo>
                  <a:cubicBezTo>
                    <a:pt x="198" y="454"/>
                    <a:pt x="198" y="454"/>
                    <a:pt x="198" y="454"/>
                  </a:cubicBezTo>
                  <a:cubicBezTo>
                    <a:pt x="172" y="402"/>
                    <a:pt x="172" y="402"/>
                    <a:pt x="172" y="402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36"/>
                    <a:pt x="26" y="336"/>
                    <a:pt x="26" y="336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7"/>
                    <a:pt x="36" y="287"/>
                    <a:pt x="36" y="287"/>
                  </a:cubicBezTo>
                  <a:cubicBezTo>
                    <a:pt x="40" y="287"/>
                    <a:pt x="55" y="279"/>
                    <a:pt x="75" y="269"/>
                  </a:cubicBezTo>
                  <a:cubicBezTo>
                    <a:pt x="76" y="268"/>
                    <a:pt x="77" y="268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0" y="266"/>
                    <a:pt x="81" y="266"/>
                    <a:pt x="82" y="265"/>
                  </a:cubicBezTo>
                  <a:cubicBezTo>
                    <a:pt x="83" y="265"/>
                    <a:pt x="83" y="264"/>
                    <a:pt x="84" y="264"/>
                  </a:cubicBezTo>
                  <a:cubicBezTo>
                    <a:pt x="87" y="262"/>
                    <a:pt x="90" y="261"/>
                    <a:pt x="93" y="259"/>
                  </a:cubicBezTo>
                  <a:cubicBezTo>
                    <a:pt x="93" y="259"/>
                    <a:pt x="94" y="259"/>
                    <a:pt x="94" y="258"/>
                  </a:cubicBezTo>
                  <a:cubicBezTo>
                    <a:pt x="96" y="258"/>
                    <a:pt x="97" y="257"/>
                    <a:pt x="99" y="256"/>
                  </a:cubicBezTo>
                  <a:cubicBezTo>
                    <a:pt x="101" y="255"/>
                    <a:pt x="103" y="254"/>
                    <a:pt x="105" y="252"/>
                  </a:cubicBezTo>
                  <a:cubicBezTo>
                    <a:pt x="105" y="252"/>
                    <a:pt x="106" y="252"/>
                    <a:pt x="106" y="252"/>
                  </a:cubicBezTo>
                  <a:cubicBezTo>
                    <a:pt x="108" y="250"/>
                    <a:pt x="111" y="249"/>
                    <a:pt x="113" y="248"/>
                  </a:cubicBezTo>
                  <a:cubicBezTo>
                    <a:pt x="114" y="247"/>
                    <a:pt x="114" y="247"/>
                    <a:pt x="115" y="247"/>
                  </a:cubicBezTo>
                  <a:cubicBezTo>
                    <a:pt x="116" y="246"/>
                    <a:pt x="117" y="246"/>
                    <a:pt x="118" y="245"/>
                  </a:cubicBezTo>
                  <a:cubicBezTo>
                    <a:pt x="121" y="244"/>
                    <a:pt x="123" y="242"/>
                    <a:pt x="126" y="241"/>
                  </a:cubicBezTo>
                  <a:cubicBezTo>
                    <a:pt x="128" y="239"/>
                    <a:pt x="131" y="238"/>
                    <a:pt x="133" y="236"/>
                  </a:cubicBezTo>
                  <a:cubicBezTo>
                    <a:pt x="155" y="224"/>
                    <a:pt x="172" y="214"/>
                    <a:pt x="172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401" y="204"/>
                    <a:pt x="401" y="204"/>
                    <a:pt x="401" y="20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90" y="178"/>
                    <a:pt x="490" y="178"/>
                    <a:pt x="490" y="17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68" y="240"/>
                    <a:pt x="568" y="240"/>
                    <a:pt x="568" y="240"/>
                  </a:cubicBezTo>
                  <a:cubicBezTo>
                    <a:pt x="600" y="256"/>
                    <a:pt x="600" y="256"/>
                    <a:pt x="600" y="256"/>
                  </a:cubicBezTo>
                  <a:cubicBezTo>
                    <a:pt x="652" y="245"/>
                    <a:pt x="652" y="245"/>
                    <a:pt x="652" y="245"/>
                  </a:cubicBezTo>
                  <a:cubicBezTo>
                    <a:pt x="652" y="245"/>
                    <a:pt x="735" y="282"/>
                    <a:pt x="740" y="282"/>
                  </a:cubicBezTo>
                  <a:cubicBezTo>
                    <a:pt x="746" y="282"/>
                    <a:pt x="819" y="115"/>
                    <a:pt x="819" y="115"/>
                  </a:cubicBezTo>
                  <a:cubicBezTo>
                    <a:pt x="811" y="83"/>
                    <a:pt x="811" y="83"/>
                    <a:pt x="811" y="83"/>
                  </a:cubicBezTo>
                  <a:cubicBezTo>
                    <a:pt x="813" y="84"/>
                    <a:pt x="813" y="84"/>
                    <a:pt x="813" y="84"/>
                  </a:cubicBezTo>
                  <a:cubicBezTo>
                    <a:pt x="819" y="47"/>
                    <a:pt x="819" y="47"/>
                    <a:pt x="819" y="47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81" y="37"/>
                    <a:pt x="881" y="37"/>
                    <a:pt x="881" y="37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44" y="94"/>
                    <a:pt x="944" y="94"/>
                    <a:pt x="944" y="94"/>
                  </a:cubicBezTo>
                  <a:cubicBezTo>
                    <a:pt x="939" y="120"/>
                    <a:pt x="939" y="120"/>
                    <a:pt x="939" y="120"/>
                  </a:cubicBezTo>
                  <a:cubicBezTo>
                    <a:pt x="944" y="183"/>
                    <a:pt x="944" y="183"/>
                    <a:pt x="944" y="183"/>
                  </a:cubicBezTo>
                  <a:cubicBezTo>
                    <a:pt x="970" y="193"/>
                    <a:pt x="970" y="193"/>
                    <a:pt x="970" y="19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17" y="214"/>
                    <a:pt x="1017" y="214"/>
                    <a:pt x="1017" y="214"/>
                  </a:cubicBezTo>
                  <a:cubicBezTo>
                    <a:pt x="1053" y="225"/>
                    <a:pt x="1053" y="225"/>
                    <a:pt x="1053" y="225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90" y="154"/>
                    <a:pt x="1190" y="154"/>
                    <a:pt x="1190" y="154"/>
                  </a:cubicBezTo>
                  <a:cubicBezTo>
                    <a:pt x="1210" y="172"/>
                    <a:pt x="1210" y="172"/>
                    <a:pt x="1210" y="172"/>
                  </a:cubicBezTo>
                  <a:cubicBezTo>
                    <a:pt x="1199" y="209"/>
                    <a:pt x="1199" y="209"/>
                    <a:pt x="1199" y="209"/>
                  </a:cubicBezTo>
                  <a:cubicBezTo>
                    <a:pt x="1194" y="240"/>
                    <a:pt x="1194" y="240"/>
                    <a:pt x="1194" y="24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41" y="199"/>
                    <a:pt x="1241" y="199"/>
                    <a:pt x="1241" y="199"/>
                  </a:cubicBezTo>
                  <a:cubicBezTo>
                    <a:pt x="1257" y="209"/>
                    <a:pt x="1257" y="209"/>
                    <a:pt x="1257" y="209"/>
                  </a:cubicBezTo>
                  <a:lnTo>
                    <a:pt x="1257" y="2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กาฬสินธุ์">
              <a:extLst>
                <a:ext uri="{FF2B5EF4-FFF2-40B4-BE49-F238E27FC236}">
                  <a16:creationId xmlns:a16="http://schemas.microsoft.com/office/drawing/2014/main" id="{D86567FF-0200-48ED-A232-240AAD0D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273585"/>
              <a:ext cx="413321" cy="343824"/>
            </a:xfrm>
            <a:custGeom>
              <a:avLst/>
              <a:gdLst>
                <a:gd name="T0" fmla="*/ 225 w 226"/>
                <a:gd name="T1" fmla="*/ 138 h 188"/>
                <a:gd name="T2" fmla="*/ 187 w 226"/>
                <a:gd name="T3" fmla="*/ 145 h 188"/>
                <a:gd name="T4" fmla="*/ 180 w 226"/>
                <a:gd name="T5" fmla="*/ 134 h 188"/>
                <a:gd name="T6" fmla="*/ 154 w 226"/>
                <a:gd name="T7" fmla="*/ 130 h 188"/>
                <a:gd name="T8" fmla="*/ 118 w 226"/>
                <a:gd name="T9" fmla="*/ 146 h 188"/>
                <a:gd name="T10" fmla="*/ 128 w 226"/>
                <a:gd name="T11" fmla="*/ 164 h 188"/>
                <a:gd name="T12" fmla="*/ 112 w 226"/>
                <a:gd name="T13" fmla="*/ 180 h 188"/>
                <a:gd name="T14" fmla="*/ 106 w 226"/>
                <a:gd name="T15" fmla="*/ 188 h 188"/>
                <a:gd name="T16" fmla="*/ 92 w 226"/>
                <a:gd name="T17" fmla="*/ 185 h 188"/>
                <a:gd name="T18" fmla="*/ 79 w 226"/>
                <a:gd name="T19" fmla="*/ 185 h 188"/>
                <a:gd name="T20" fmla="*/ 59 w 226"/>
                <a:gd name="T21" fmla="*/ 174 h 188"/>
                <a:gd name="T22" fmla="*/ 50 w 226"/>
                <a:gd name="T23" fmla="*/ 162 h 188"/>
                <a:gd name="T24" fmla="*/ 40 w 226"/>
                <a:gd name="T25" fmla="*/ 151 h 188"/>
                <a:gd name="T26" fmla="*/ 26 w 226"/>
                <a:gd name="T27" fmla="*/ 147 h 188"/>
                <a:gd name="T28" fmla="*/ 14 w 226"/>
                <a:gd name="T29" fmla="*/ 151 h 188"/>
                <a:gd name="T30" fmla="*/ 17 w 226"/>
                <a:gd name="T31" fmla="*/ 135 h 188"/>
                <a:gd name="T32" fmla="*/ 15 w 226"/>
                <a:gd name="T33" fmla="*/ 117 h 188"/>
                <a:gd name="T34" fmla="*/ 17 w 226"/>
                <a:gd name="T35" fmla="*/ 96 h 188"/>
                <a:gd name="T36" fmla="*/ 10 w 226"/>
                <a:gd name="T37" fmla="*/ 93 h 188"/>
                <a:gd name="T38" fmla="*/ 9 w 226"/>
                <a:gd name="T39" fmla="*/ 71 h 188"/>
                <a:gd name="T40" fmla="*/ 15 w 226"/>
                <a:gd name="T41" fmla="*/ 50 h 188"/>
                <a:gd name="T42" fmla="*/ 9 w 226"/>
                <a:gd name="T43" fmla="*/ 54 h 188"/>
                <a:gd name="T44" fmla="*/ 2 w 226"/>
                <a:gd name="T45" fmla="*/ 50 h 188"/>
                <a:gd name="T46" fmla="*/ 0 w 226"/>
                <a:gd name="T47" fmla="*/ 38 h 188"/>
                <a:gd name="T48" fmla="*/ 8 w 226"/>
                <a:gd name="T49" fmla="*/ 28 h 188"/>
                <a:gd name="T50" fmla="*/ 21 w 226"/>
                <a:gd name="T51" fmla="*/ 30 h 188"/>
                <a:gd name="T52" fmla="*/ 29 w 226"/>
                <a:gd name="T53" fmla="*/ 29 h 188"/>
                <a:gd name="T54" fmla="*/ 35 w 226"/>
                <a:gd name="T55" fmla="*/ 34 h 188"/>
                <a:gd name="T56" fmla="*/ 56 w 226"/>
                <a:gd name="T57" fmla="*/ 40 h 188"/>
                <a:gd name="T58" fmla="*/ 64 w 226"/>
                <a:gd name="T59" fmla="*/ 60 h 188"/>
                <a:gd name="T60" fmla="*/ 79 w 226"/>
                <a:gd name="T61" fmla="*/ 35 h 188"/>
                <a:gd name="T62" fmla="*/ 81 w 226"/>
                <a:gd name="T63" fmla="*/ 11 h 188"/>
                <a:gd name="T64" fmla="*/ 102 w 226"/>
                <a:gd name="T65" fmla="*/ 1 h 188"/>
                <a:gd name="T66" fmla="*/ 109 w 226"/>
                <a:gd name="T67" fmla="*/ 14 h 188"/>
                <a:gd name="T68" fmla="*/ 120 w 226"/>
                <a:gd name="T69" fmla="*/ 13 h 188"/>
                <a:gd name="T70" fmla="*/ 124 w 226"/>
                <a:gd name="T71" fmla="*/ 24 h 188"/>
                <a:gd name="T72" fmla="*/ 135 w 226"/>
                <a:gd name="T73" fmla="*/ 30 h 188"/>
                <a:gd name="T74" fmla="*/ 145 w 226"/>
                <a:gd name="T75" fmla="*/ 47 h 188"/>
                <a:gd name="T76" fmla="*/ 169 w 226"/>
                <a:gd name="T77" fmla="*/ 65 h 188"/>
                <a:gd name="T78" fmla="*/ 181 w 226"/>
                <a:gd name="T79" fmla="*/ 50 h 188"/>
                <a:gd name="T80" fmla="*/ 194 w 226"/>
                <a:gd name="T81" fmla="*/ 57 h 188"/>
                <a:gd name="T82" fmla="*/ 205 w 226"/>
                <a:gd name="T83" fmla="*/ 69 h 188"/>
                <a:gd name="T84" fmla="*/ 213 w 226"/>
                <a:gd name="T85" fmla="*/ 90 h 188"/>
                <a:gd name="T86" fmla="*/ 224 w 226"/>
                <a:gd name="T87" fmla="*/ 117 h 188"/>
                <a:gd name="T88" fmla="*/ 226 w 226"/>
                <a:gd name="T89" fmla="*/ 1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188">
                  <a:moveTo>
                    <a:pt x="226" y="136"/>
                  </a:moveTo>
                  <a:lnTo>
                    <a:pt x="225" y="138"/>
                  </a:lnTo>
                  <a:lnTo>
                    <a:pt x="210" y="135"/>
                  </a:lnTo>
                  <a:lnTo>
                    <a:pt x="187" y="145"/>
                  </a:lnTo>
                  <a:lnTo>
                    <a:pt x="184" y="135"/>
                  </a:lnTo>
                  <a:lnTo>
                    <a:pt x="180" y="134"/>
                  </a:lnTo>
                  <a:lnTo>
                    <a:pt x="163" y="138"/>
                  </a:lnTo>
                  <a:lnTo>
                    <a:pt x="154" y="130"/>
                  </a:lnTo>
                  <a:lnTo>
                    <a:pt x="142" y="128"/>
                  </a:lnTo>
                  <a:lnTo>
                    <a:pt x="118" y="146"/>
                  </a:lnTo>
                  <a:lnTo>
                    <a:pt x="121" y="153"/>
                  </a:lnTo>
                  <a:lnTo>
                    <a:pt x="128" y="164"/>
                  </a:lnTo>
                  <a:lnTo>
                    <a:pt x="126" y="180"/>
                  </a:lnTo>
                  <a:lnTo>
                    <a:pt x="112" y="180"/>
                  </a:lnTo>
                  <a:lnTo>
                    <a:pt x="109" y="184"/>
                  </a:lnTo>
                  <a:lnTo>
                    <a:pt x="106" y="188"/>
                  </a:lnTo>
                  <a:lnTo>
                    <a:pt x="100" y="183"/>
                  </a:lnTo>
                  <a:lnTo>
                    <a:pt x="92" y="185"/>
                  </a:lnTo>
                  <a:lnTo>
                    <a:pt x="86" y="181"/>
                  </a:lnTo>
                  <a:lnTo>
                    <a:pt x="79" y="185"/>
                  </a:lnTo>
                  <a:lnTo>
                    <a:pt x="71" y="183"/>
                  </a:lnTo>
                  <a:lnTo>
                    <a:pt x="59" y="174"/>
                  </a:lnTo>
                  <a:lnTo>
                    <a:pt x="61" y="167"/>
                  </a:lnTo>
                  <a:lnTo>
                    <a:pt x="50" y="162"/>
                  </a:lnTo>
                  <a:lnTo>
                    <a:pt x="50" y="153"/>
                  </a:lnTo>
                  <a:lnTo>
                    <a:pt x="40" y="151"/>
                  </a:lnTo>
                  <a:lnTo>
                    <a:pt x="37" y="143"/>
                  </a:lnTo>
                  <a:lnTo>
                    <a:pt x="26" y="147"/>
                  </a:lnTo>
                  <a:lnTo>
                    <a:pt x="20" y="151"/>
                  </a:lnTo>
                  <a:lnTo>
                    <a:pt x="14" y="151"/>
                  </a:lnTo>
                  <a:lnTo>
                    <a:pt x="14" y="143"/>
                  </a:lnTo>
                  <a:lnTo>
                    <a:pt x="17" y="135"/>
                  </a:lnTo>
                  <a:lnTo>
                    <a:pt x="14" y="128"/>
                  </a:lnTo>
                  <a:lnTo>
                    <a:pt x="15" y="117"/>
                  </a:lnTo>
                  <a:lnTo>
                    <a:pt x="14" y="107"/>
                  </a:lnTo>
                  <a:lnTo>
                    <a:pt x="17" y="96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80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48" y="39"/>
                  </a:lnTo>
                  <a:lnTo>
                    <a:pt x="56" y="40"/>
                  </a:lnTo>
                  <a:lnTo>
                    <a:pt x="61" y="45"/>
                  </a:lnTo>
                  <a:lnTo>
                    <a:pt x="64" y="60"/>
                  </a:lnTo>
                  <a:lnTo>
                    <a:pt x="71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2" y="1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20" y="13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5" y="30"/>
                  </a:lnTo>
                  <a:lnTo>
                    <a:pt x="136" y="46"/>
                  </a:lnTo>
                  <a:lnTo>
                    <a:pt x="145" y="47"/>
                  </a:lnTo>
                  <a:lnTo>
                    <a:pt x="147" y="53"/>
                  </a:lnTo>
                  <a:lnTo>
                    <a:pt x="169" y="65"/>
                  </a:lnTo>
                  <a:lnTo>
                    <a:pt x="169" y="57"/>
                  </a:lnTo>
                  <a:lnTo>
                    <a:pt x="181" y="50"/>
                  </a:lnTo>
                  <a:lnTo>
                    <a:pt x="188" y="50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205" y="69"/>
                  </a:lnTo>
                  <a:lnTo>
                    <a:pt x="205" y="77"/>
                  </a:lnTo>
                  <a:lnTo>
                    <a:pt x="213" y="90"/>
                  </a:lnTo>
                  <a:lnTo>
                    <a:pt x="213" y="100"/>
                  </a:lnTo>
                  <a:lnTo>
                    <a:pt x="224" y="117"/>
                  </a:lnTo>
                  <a:lnTo>
                    <a:pt x="224" y="130"/>
                  </a:lnTo>
                  <a:lnTo>
                    <a:pt x="226" y="1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" name="อุตรดิษถ์">
              <a:extLst>
                <a:ext uri="{FF2B5EF4-FFF2-40B4-BE49-F238E27FC236}">
                  <a16:creationId xmlns:a16="http://schemas.microsoft.com/office/drawing/2014/main" id="{BECDD1B5-2749-4173-96AB-0F0931C9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50" y="1787110"/>
              <a:ext cx="460871" cy="455385"/>
            </a:xfrm>
            <a:custGeom>
              <a:avLst/>
              <a:gdLst>
                <a:gd name="T0" fmla="*/ 1098 w 1126"/>
                <a:gd name="T1" fmla="*/ 242 h 1114"/>
                <a:gd name="T2" fmla="*/ 1066 w 1126"/>
                <a:gd name="T3" fmla="*/ 358 h 1114"/>
                <a:gd name="T4" fmla="*/ 978 w 1126"/>
                <a:gd name="T5" fmla="*/ 462 h 1114"/>
                <a:gd name="T6" fmla="*/ 962 w 1126"/>
                <a:gd name="T7" fmla="*/ 518 h 1114"/>
                <a:gd name="T8" fmla="*/ 942 w 1126"/>
                <a:gd name="T9" fmla="*/ 570 h 1114"/>
                <a:gd name="T10" fmla="*/ 946 w 1126"/>
                <a:gd name="T11" fmla="*/ 594 h 1114"/>
                <a:gd name="T12" fmla="*/ 928 w 1126"/>
                <a:gd name="T13" fmla="*/ 635 h 1114"/>
                <a:gd name="T14" fmla="*/ 866 w 1126"/>
                <a:gd name="T15" fmla="*/ 624 h 1114"/>
                <a:gd name="T16" fmla="*/ 834 w 1126"/>
                <a:gd name="T17" fmla="*/ 666 h 1114"/>
                <a:gd name="T18" fmla="*/ 761 w 1126"/>
                <a:gd name="T19" fmla="*/ 749 h 1114"/>
                <a:gd name="T20" fmla="*/ 610 w 1126"/>
                <a:gd name="T21" fmla="*/ 885 h 1114"/>
                <a:gd name="T22" fmla="*/ 506 w 1126"/>
                <a:gd name="T23" fmla="*/ 885 h 1114"/>
                <a:gd name="T24" fmla="*/ 438 w 1126"/>
                <a:gd name="T25" fmla="*/ 890 h 1114"/>
                <a:gd name="T26" fmla="*/ 370 w 1126"/>
                <a:gd name="T27" fmla="*/ 927 h 1114"/>
                <a:gd name="T28" fmla="*/ 318 w 1126"/>
                <a:gd name="T29" fmla="*/ 1036 h 1114"/>
                <a:gd name="T30" fmla="*/ 208 w 1126"/>
                <a:gd name="T31" fmla="*/ 1104 h 1114"/>
                <a:gd name="T32" fmla="*/ 57 w 1126"/>
                <a:gd name="T33" fmla="*/ 1114 h 1114"/>
                <a:gd name="T34" fmla="*/ 36 w 1126"/>
                <a:gd name="T35" fmla="*/ 1041 h 1114"/>
                <a:gd name="T36" fmla="*/ 83 w 1126"/>
                <a:gd name="T37" fmla="*/ 989 h 1114"/>
                <a:gd name="T38" fmla="*/ 76 w 1126"/>
                <a:gd name="T39" fmla="*/ 936 h 1114"/>
                <a:gd name="T40" fmla="*/ 88 w 1126"/>
                <a:gd name="T41" fmla="*/ 885 h 1114"/>
                <a:gd name="T42" fmla="*/ 21 w 1126"/>
                <a:gd name="T43" fmla="*/ 802 h 1114"/>
                <a:gd name="T44" fmla="*/ 52 w 1126"/>
                <a:gd name="T45" fmla="*/ 687 h 1114"/>
                <a:gd name="T46" fmla="*/ 0 w 1126"/>
                <a:gd name="T47" fmla="*/ 572 h 1114"/>
                <a:gd name="T48" fmla="*/ 10 w 1126"/>
                <a:gd name="T49" fmla="*/ 546 h 1114"/>
                <a:gd name="T50" fmla="*/ 68 w 1126"/>
                <a:gd name="T51" fmla="*/ 530 h 1114"/>
                <a:gd name="T52" fmla="*/ 104 w 1126"/>
                <a:gd name="T53" fmla="*/ 494 h 1114"/>
                <a:gd name="T54" fmla="*/ 104 w 1126"/>
                <a:gd name="T55" fmla="*/ 494 h 1114"/>
                <a:gd name="T56" fmla="*/ 107 w 1126"/>
                <a:gd name="T57" fmla="*/ 495 h 1114"/>
                <a:gd name="T58" fmla="*/ 109 w 1126"/>
                <a:gd name="T59" fmla="*/ 496 h 1114"/>
                <a:gd name="T60" fmla="*/ 118 w 1126"/>
                <a:gd name="T61" fmla="*/ 499 h 1114"/>
                <a:gd name="T62" fmla="*/ 122 w 1126"/>
                <a:gd name="T63" fmla="*/ 500 h 1114"/>
                <a:gd name="T64" fmla="*/ 126 w 1126"/>
                <a:gd name="T65" fmla="*/ 502 h 1114"/>
                <a:gd name="T66" fmla="*/ 131 w 1126"/>
                <a:gd name="T67" fmla="*/ 503 h 1114"/>
                <a:gd name="T68" fmla="*/ 193 w 1126"/>
                <a:gd name="T69" fmla="*/ 483 h 1114"/>
                <a:gd name="T70" fmla="*/ 323 w 1126"/>
                <a:gd name="T71" fmla="*/ 390 h 1114"/>
                <a:gd name="T72" fmla="*/ 396 w 1126"/>
                <a:gd name="T73" fmla="*/ 426 h 1114"/>
                <a:gd name="T74" fmla="*/ 433 w 1126"/>
                <a:gd name="T75" fmla="*/ 340 h 1114"/>
                <a:gd name="T76" fmla="*/ 542 w 1126"/>
                <a:gd name="T77" fmla="*/ 343 h 1114"/>
                <a:gd name="T78" fmla="*/ 620 w 1126"/>
                <a:gd name="T79" fmla="*/ 306 h 1114"/>
                <a:gd name="T80" fmla="*/ 746 w 1126"/>
                <a:gd name="T81" fmla="*/ 332 h 1114"/>
                <a:gd name="T82" fmla="*/ 819 w 1126"/>
                <a:gd name="T83" fmla="*/ 280 h 1114"/>
                <a:gd name="T84" fmla="*/ 881 w 1126"/>
                <a:gd name="T85" fmla="*/ 129 h 1114"/>
                <a:gd name="T86" fmla="*/ 985 w 1126"/>
                <a:gd name="T87" fmla="*/ 56 h 1114"/>
                <a:gd name="T88" fmla="*/ 1030 w 1126"/>
                <a:gd name="T89" fmla="*/ 2 h 1114"/>
                <a:gd name="T90" fmla="*/ 1086 w 1126"/>
                <a:gd name="T91" fmla="*/ 114 h 1114"/>
                <a:gd name="T92" fmla="*/ 1126 w 1126"/>
                <a:gd name="T93" fmla="*/ 1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6" h="1114">
                  <a:moveTo>
                    <a:pt x="1122" y="178"/>
                  </a:moveTo>
                  <a:cubicBezTo>
                    <a:pt x="1098" y="242"/>
                    <a:pt x="1098" y="242"/>
                    <a:pt x="1098" y="242"/>
                  </a:cubicBezTo>
                  <a:cubicBezTo>
                    <a:pt x="1122" y="290"/>
                    <a:pt x="1122" y="290"/>
                    <a:pt x="1122" y="290"/>
                  </a:cubicBezTo>
                  <a:cubicBezTo>
                    <a:pt x="1066" y="358"/>
                    <a:pt x="1066" y="358"/>
                    <a:pt x="1066" y="358"/>
                  </a:cubicBezTo>
                  <a:cubicBezTo>
                    <a:pt x="1062" y="398"/>
                    <a:pt x="1062" y="398"/>
                    <a:pt x="1062" y="398"/>
                  </a:cubicBezTo>
                  <a:cubicBezTo>
                    <a:pt x="978" y="462"/>
                    <a:pt x="978" y="462"/>
                    <a:pt x="978" y="462"/>
                  </a:cubicBezTo>
                  <a:cubicBezTo>
                    <a:pt x="986" y="506"/>
                    <a:pt x="986" y="506"/>
                    <a:pt x="986" y="506"/>
                  </a:cubicBezTo>
                  <a:cubicBezTo>
                    <a:pt x="962" y="518"/>
                    <a:pt x="962" y="518"/>
                    <a:pt x="962" y="518"/>
                  </a:cubicBezTo>
                  <a:cubicBezTo>
                    <a:pt x="966" y="558"/>
                    <a:pt x="966" y="558"/>
                    <a:pt x="966" y="558"/>
                  </a:cubicBezTo>
                  <a:cubicBezTo>
                    <a:pt x="942" y="570"/>
                    <a:pt x="942" y="570"/>
                    <a:pt x="942" y="570"/>
                  </a:cubicBezTo>
                  <a:cubicBezTo>
                    <a:pt x="942" y="572"/>
                    <a:pt x="942" y="572"/>
                    <a:pt x="942" y="572"/>
                  </a:cubicBezTo>
                  <a:cubicBezTo>
                    <a:pt x="946" y="594"/>
                    <a:pt x="946" y="594"/>
                    <a:pt x="946" y="594"/>
                  </a:cubicBezTo>
                  <a:cubicBezTo>
                    <a:pt x="948" y="594"/>
                    <a:pt x="948" y="594"/>
                    <a:pt x="948" y="594"/>
                  </a:cubicBezTo>
                  <a:cubicBezTo>
                    <a:pt x="928" y="635"/>
                    <a:pt x="928" y="635"/>
                    <a:pt x="928" y="635"/>
                  </a:cubicBezTo>
                  <a:cubicBezTo>
                    <a:pt x="881" y="635"/>
                    <a:pt x="881" y="635"/>
                    <a:pt x="881" y="635"/>
                  </a:cubicBezTo>
                  <a:cubicBezTo>
                    <a:pt x="866" y="624"/>
                    <a:pt x="866" y="624"/>
                    <a:pt x="866" y="624"/>
                  </a:cubicBezTo>
                  <a:cubicBezTo>
                    <a:pt x="834" y="635"/>
                    <a:pt x="834" y="635"/>
                    <a:pt x="834" y="635"/>
                  </a:cubicBezTo>
                  <a:cubicBezTo>
                    <a:pt x="834" y="666"/>
                    <a:pt x="834" y="666"/>
                    <a:pt x="834" y="666"/>
                  </a:cubicBezTo>
                  <a:cubicBezTo>
                    <a:pt x="777" y="708"/>
                    <a:pt x="777" y="708"/>
                    <a:pt x="777" y="708"/>
                  </a:cubicBezTo>
                  <a:cubicBezTo>
                    <a:pt x="761" y="749"/>
                    <a:pt x="761" y="749"/>
                    <a:pt x="761" y="749"/>
                  </a:cubicBezTo>
                  <a:cubicBezTo>
                    <a:pt x="631" y="822"/>
                    <a:pt x="631" y="822"/>
                    <a:pt x="631" y="822"/>
                  </a:cubicBezTo>
                  <a:cubicBezTo>
                    <a:pt x="610" y="885"/>
                    <a:pt x="610" y="885"/>
                    <a:pt x="610" y="885"/>
                  </a:cubicBezTo>
                  <a:cubicBezTo>
                    <a:pt x="532" y="901"/>
                    <a:pt x="532" y="901"/>
                    <a:pt x="532" y="901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474" y="890"/>
                    <a:pt x="474" y="890"/>
                    <a:pt x="474" y="890"/>
                  </a:cubicBezTo>
                  <a:cubicBezTo>
                    <a:pt x="438" y="890"/>
                    <a:pt x="438" y="890"/>
                    <a:pt x="438" y="890"/>
                  </a:cubicBezTo>
                  <a:cubicBezTo>
                    <a:pt x="391" y="927"/>
                    <a:pt x="391" y="927"/>
                    <a:pt x="391" y="927"/>
                  </a:cubicBezTo>
                  <a:cubicBezTo>
                    <a:pt x="370" y="927"/>
                    <a:pt x="370" y="927"/>
                    <a:pt x="370" y="927"/>
                  </a:cubicBezTo>
                  <a:cubicBezTo>
                    <a:pt x="339" y="937"/>
                    <a:pt x="339" y="937"/>
                    <a:pt x="339" y="937"/>
                  </a:cubicBezTo>
                  <a:cubicBezTo>
                    <a:pt x="318" y="1036"/>
                    <a:pt x="318" y="1036"/>
                    <a:pt x="318" y="1036"/>
                  </a:cubicBezTo>
                  <a:cubicBezTo>
                    <a:pt x="281" y="1083"/>
                    <a:pt x="281" y="1083"/>
                    <a:pt x="281" y="1083"/>
                  </a:cubicBezTo>
                  <a:cubicBezTo>
                    <a:pt x="208" y="1104"/>
                    <a:pt x="208" y="1104"/>
                    <a:pt x="208" y="1104"/>
                  </a:cubicBezTo>
                  <a:cubicBezTo>
                    <a:pt x="109" y="1114"/>
                    <a:pt x="109" y="1114"/>
                    <a:pt x="109" y="1114"/>
                  </a:cubicBezTo>
                  <a:cubicBezTo>
                    <a:pt x="57" y="1114"/>
                    <a:pt x="57" y="1114"/>
                    <a:pt x="57" y="1114"/>
                  </a:cubicBezTo>
                  <a:cubicBezTo>
                    <a:pt x="57" y="1073"/>
                    <a:pt x="57" y="1073"/>
                    <a:pt x="57" y="1073"/>
                  </a:cubicBezTo>
                  <a:cubicBezTo>
                    <a:pt x="36" y="1041"/>
                    <a:pt x="36" y="1041"/>
                    <a:pt x="36" y="1041"/>
                  </a:cubicBezTo>
                  <a:cubicBezTo>
                    <a:pt x="52" y="1010"/>
                    <a:pt x="52" y="1010"/>
                    <a:pt x="52" y="1010"/>
                  </a:cubicBezTo>
                  <a:cubicBezTo>
                    <a:pt x="83" y="989"/>
                    <a:pt x="83" y="989"/>
                    <a:pt x="83" y="989"/>
                  </a:cubicBezTo>
                  <a:cubicBezTo>
                    <a:pt x="78" y="953"/>
                    <a:pt x="78" y="953"/>
                    <a:pt x="78" y="953"/>
                  </a:cubicBezTo>
                  <a:cubicBezTo>
                    <a:pt x="76" y="936"/>
                    <a:pt x="76" y="936"/>
                    <a:pt x="76" y="936"/>
                  </a:cubicBezTo>
                  <a:cubicBezTo>
                    <a:pt x="73" y="901"/>
                    <a:pt x="73" y="901"/>
                    <a:pt x="73" y="901"/>
                  </a:cubicBezTo>
                  <a:cubicBezTo>
                    <a:pt x="88" y="885"/>
                    <a:pt x="88" y="885"/>
                    <a:pt x="88" y="885"/>
                  </a:cubicBezTo>
                  <a:cubicBezTo>
                    <a:pt x="88" y="843"/>
                    <a:pt x="88" y="843"/>
                    <a:pt x="88" y="843"/>
                  </a:cubicBezTo>
                  <a:cubicBezTo>
                    <a:pt x="21" y="802"/>
                    <a:pt x="21" y="802"/>
                    <a:pt x="21" y="802"/>
                  </a:cubicBezTo>
                  <a:cubicBezTo>
                    <a:pt x="21" y="723"/>
                    <a:pt x="21" y="723"/>
                    <a:pt x="21" y="723"/>
                  </a:cubicBezTo>
                  <a:cubicBezTo>
                    <a:pt x="52" y="687"/>
                    <a:pt x="52" y="687"/>
                    <a:pt x="52" y="687"/>
                  </a:cubicBezTo>
                  <a:cubicBezTo>
                    <a:pt x="47" y="624"/>
                    <a:pt x="47" y="624"/>
                    <a:pt x="47" y="624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8" y="552"/>
                    <a:pt x="8" y="552"/>
                    <a:pt x="8" y="552"/>
                  </a:cubicBezTo>
                  <a:cubicBezTo>
                    <a:pt x="10" y="546"/>
                    <a:pt x="10" y="546"/>
                    <a:pt x="10" y="546"/>
                  </a:cubicBezTo>
                  <a:cubicBezTo>
                    <a:pt x="47" y="546"/>
                    <a:pt x="47" y="546"/>
                    <a:pt x="47" y="546"/>
                  </a:cubicBezTo>
                  <a:cubicBezTo>
                    <a:pt x="68" y="530"/>
                    <a:pt x="68" y="530"/>
                    <a:pt x="68" y="530"/>
                  </a:cubicBezTo>
                  <a:cubicBezTo>
                    <a:pt x="68" y="499"/>
                    <a:pt x="68" y="499"/>
                    <a:pt x="68" y="499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5" y="494"/>
                    <a:pt x="105" y="494"/>
                    <a:pt x="106" y="495"/>
                  </a:cubicBezTo>
                  <a:cubicBezTo>
                    <a:pt x="106" y="495"/>
                    <a:pt x="106" y="495"/>
                    <a:pt x="107" y="495"/>
                  </a:cubicBezTo>
                  <a:cubicBezTo>
                    <a:pt x="107" y="495"/>
                    <a:pt x="107" y="495"/>
                    <a:pt x="108" y="495"/>
                  </a:cubicBezTo>
                  <a:cubicBezTo>
                    <a:pt x="108" y="495"/>
                    <a:pt x="109" y="496"/>
                    <a:pt x="109" y="496"/>
                  </a:cubicBezTo>
                  <a:cubicBezTo>
                    <a:pt x="109" y="496"/>
                    <a:pt x="110" y="496"/>
                    <a:pt x="110" y="496"/>
                  </a:cubicBezTo>
                  <a:cubicBezTo>
                    <a:pt x="112" y="497"/>
                    <a:pt x="115" y="498"/>
                    <a:pt x="118" y="499"/>
                  </a:cubicBezTo>
                  <a:cubicBezTo>
                    <a:pt x="118" y="499"/>
                    <a:pt x="119" y="499"/>
                    <a:pt x="119" y="500"/>
                  </a:cubicBezTo>
                  <a:cubicBezTo>
                    <a:pt x="120" y="500"/>
                    <a:pt x="121" y="500"/>
                    <a:pt x="122" y="500"/>
                  </a:cubicBezTo>
                  <a:cubicBezTo>
                    <a:pt x="123" y="501"/>
                    <a:pt x="124" y="501"/>
                    <a:pt x="124" y="501"/>
                  </a:cubicBezTo>
                  <a:cubicBezTo>
                    <a:pt x="125" y="502"/>
                    <a:pt x="126" y="502"/>
                    <a:pt x="126" y="502"/>
                  </a:cubicBezTo>
                  <a:cubicBezTo>
                    <a:pt x="127" y="502"/>
                    <a:pt x="128" y="503"/>
                    <a:pt x="129" y="503"/>
                  </a:cubicBezTo>
                  <a:cubicBezTo>
                    <a:pt x="131" y="503"/>
                    <a:pt x="131" y="503"/>
                    <a:pt x="131" y="503"/>
                  </a:cubicBezTo>
                  <a:cubicBezTo>
                    <a:pt x="133" y="504"/>
                    <a:pt x="134" y="504"/>
                    <a:pt x="135" y="504"/>
                  </a:cubicBezTo>
                  <a:cubicBezTo>
                    <a:pt x="141" y="504"/>
                    <a:pt x="193" y="483"/>
                    <a:pt x="193" y="483"/>
                  </a:cubicBezTo>
                  <a:cubicBezTo>
                    <a:pt x="287" y="400"/>
                    <a:pt x="287" y="400"/>
                    <a:pt x="287" y="400"/>
                  </a:cubicBezTo>
                  <a:cubicBezTo>
                    <a:pt x="323" y="390"/>
                    <a:pt x="323" y="390"/>
                    <a:pt x="323" y="390"/>
                  </a:cubicBezTo>
                  <a:cubicBezTo>
                    <a:pt x="365" y="452"/>
                    <a:pt x="365" y="452"/>
                    <a:pt x="365" y="452"/>
                  </a:cubicBezTo>
                  <a:cubicBezTo>
                    <a:pt x="396" y="426"/>
                    <a:pt x="396" y="426"/>
                    <a:pt x="396" y="426"/>
                  </a:cubicBezTo>
                  <a:cubicBezTo>
                    <a:pt x="380" y="369"/>
                    <a:pt x="380" y="369"/>
                    <a:pt x="380" y="369"/>
                  </a:cubicBezTo>
                  <a:cubicBezTo>
                    <a:pt x="433" y="340"/>
                    <a:pt x="433" y="340"/>
                    <a:pt x="433" y="340"/>
                  </a:cubicBezTo>
                  <a:cubicBezTo>
                    <a:pt x="433" y="343"/>
                    <a:pt x="433" y="343"/>
                    <a:pt x="433" y="343"/>
                  </a:cubicBezTo>
                  <a:cubicBezTo>
                    <a:pt x="542" y="343"/>
                    <a:pt x="542" y="343"/>
                    <a:pt x="542" y="343"/>
                  </a:cubicBezTo>
                  <a:cubicBezTo>
                    <a:pt x="568" y="311"/>
                    <a:pt x="568" y="311"/>
                    <a:pt x="568" y="311"/>
                  </a:cubicBezTo>
                  <a:cubicBezTo>
                    <a:pt x="620" y="306"/>
                    <a:pt x="620" y="306"/>
                    <a:pt x="620" y="306"/>
                  </a:cubicBezTo>
                  <a:cubicBezTo>
                    <a:pt x="683" y="332"/>
                    <a:pt x="683" y="332"/>
                    <a:pt x="683" y="332"/>
                  </a:cubicBezTo>
                  <a:cubicBezTo>
                    <a:pt x="746" y="332"/>
                    <a:pt x="746" y="332"/>
                    <a:pt x="746" y="332"/>
                  </a:cubicBezTo>
                  <a:cubicBezTo>
                    <a:pt x="746" y="332"/>
                    <a:pt x="777" y="290"/>
                    <a:pt x="787" y="280"/>
                  </a:cubicBezTo>
                  <a:cubicBezTo>
                    <a:pt x="798" y="270"/>
                    <a:pt x="808" y="280"/>
                    <a:pt x="819" y="280"/>
                  </a:cubicBezTo>
                  <a:cubicBezTo>
                    <a:pt x="829" y="280"/>
                    <a:pt x="892" y="176"/>
                    <a:pt x="892" y="176"/>
                  </a:cubicBezTo>
                  <a:cubicBezTo>
                    <a:pt x="881" y="129"/>
                    <a:pt x="881" y="129"/>
                    <a:pt x="881" y="129"/>
                  </a:cubicBezTo>
                  <a:cubicBezTo>
                    <a:pt x="939" y="56"/>
                    <a:pt x="939" y="56"/>
                    <a:pt x="939" y="56"/>
                  </a:cubicBezTo>
                  <a:cubicBezTo>
                    <a:pt x="985" y="56"/>
                    <a:pt x="985" y="56"/>
                    <a:pt x="985" y="56"/>
                  </a:cubicBezTo>
                  <a:cubicBezTo>
                    <a:pt x="996" y="56"/>
                    <a:pt x="1017" y="21"/>
                    <a:pt x="1029" y="0"/>
                  </a:cubicBezTo>
                  <a:cubicBezTo>
                    <a:pt x="1030" y="2"/>
                    <a:pt x="1030" y="2"/>
                    <a:pt x="1030" y="2"/>
                  </a:cubicBezTo>
                  <a:cubicBezTo>
                    <a:pt x="1114" y="34"/>
                    <a:pt x="1114" y="34"/>
                    <a:pt x="1114" y="34"/>
                  </a:cubicBezTo>
                  <a:cubicBezTo>
                    <a:pt x="1086" y="114"/>
                    <a:pt x="1086" y="114"/>
                    <a:pt x="1086" y="114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26" y="154"/>
                    <a:pt x="1126" y="154"/>
                    <a:pt x="1126" y="154"/>
                  </a:cubicBezTo>
                  <a:lnTo>
                    <a:pt x="1122" y="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" name="ลำพูน">
              <a:extLst>
                <a:ext uri="{FF2B5EF4-FFF2-40B4-BE49-F238E27FC236}">
                  <a16:creationId xmlns:a16="http://schemas.microsoft.com/office/drawing/2014/main" id="{14ADB8E8-630D-420C-9194-5CE72D59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438" y="1662748"/>
              <a:ext cx="232265" cy="479160"/>
            </a:xfrm>
            <a:custGeom>
              <a:avLst/>
              <a:gdLst>
                <a:gd name="T0" fmla="*/ 548 w 568"/>
                <a:gd name="T1" fmla="*/ 203 h 1173"/>
                <a:gd name="T2" fmla="*/ 490 w 568"/>
                <a:gd name="T3" fmla="*/ 235 h 1173"/>
                <a:gd name="T4" fmla="*/ 412 w 568"/>
                <a:gd name="T5" fmla="*/ 360 h 1173"/>
                <a:gd name="T6" fmla="*/ 375 w 568"/>
                <a:gd name="T7" fmla="*/ 407 h 1173"/>
                <a:gd name="T8" fmla="*/ 318 w 568"/>
                <a:gd name="T9" fmla="*/ 412 h 1173"/>
                <a:gd name="T10" fmla="*/ 323 w 568"/>
                <a:gd name="T11" fmla="*/ 480 h 1173"/>
                <a:gd name="T12" fmla="*/ 355 w 568"/>
                <a:gd name="T13" fmla="*/ 647 h 1173"/>
                <a:gd name="T14" fmla="*/ 365 w 568"/>
                <a:gd name="T15" fmla="*/ 699 h 1173"/>
                <a:gd name="T16" fmla="*/ 401 w 568"/>
                <a:gd name="T17" fmla="*/ 735 h 1173"/>
                <a:gd name="T18" fmla="*/ 422 w 568"/>
                <a:gd name="T19" fmla="*/ 798 h 1173"/>
                <a:gd name="T20" fmla="*/ 381 w 568"/>
                <a:gd name="T21" fmla="*/ 824 h 1173"/>
                <a:gd name="T22" fmla="*/ 386 w 568"/>
                <a:gd name="T23" fmla="*/ 871 h 1173"/>
                <a:gd name="T24" fmla="*/ 328 w 568"/>
                <a:gd name="T25" fmla="*/ 946 h 1173"/>
                <a:gd name="T26" fmla="*/ 318 w 568"/>
                <a:gd name="T27" fmla="*/ 1001 h 1173"/>
                <a:gd name="T28" fmla="*/ 261 w 568"/>
                <a:gd name="T29" fmla="*/ 986 h 1173"/>
                <a:gd name="T30" fmla="*/ 172 w 568"/>
                <a:gd name="T31" fmla="*/ 1017 h 1173"/>
                <a:gd name="T32" fmla="*/ 198 w 568"/>
                <a:gd name="T33" fmla="*/ 1074 h 1173"/>
                <a:gd name="T34" fmla="*/ 172 w 568"/>
                <a:gd name="T35" fmla="*/ 1132 h 1173"/>
                <a:gd name="T36" fmla="*/ 52 w 568"/>
                <a:gd name="T37" fmla="*/ 1152 h 1173"/>
                <a:gd name="T38" fmla="*/ 16 w 568"/>
                <a:gd name="T39" fmla="*/ 1106 h 1173"/>
                <a:gd name="T40" fmla="*/ 0 w 568"/>
                <a:gd name="T41" fmla="*/ 970 h 1173"/>
                <a:gd name="T42" fmla="*/ 47 w 568"/>
                <a:gd name="T43" fmla="*/ 954 h 1173"/>
                <a:gd name="T44" fmla="*/ 0 w 568"/>
                <a:gd name="T45" fmla="*/ 860 h 1173"/>
                <a:gd name="T46" fmla="*/ 62 w 568"/>
                <a:gd name="T47" fmla="*/ 850 h 1173"/>
                <a:gd name="T48" fmla="*/ 104 w 568"/>
                <a:gd name="T49" fmla="*/ 845 h 1173"/>
                <a:gd name="T50" fmla="*/ 121 w 568"/>
                <a:gd name="T51" fmla="*/ 839 h 1173"/>
                <a:gd name="T52" fmla="*/ 143 w 568"/>
                <a:gd name="T53" fmla="*/ 830 h 1173"/>
                <a:gd name="T54" fmla="*/ 146 w 568"/>
                <a:gd name="T55" fmla="*/ 829 h 1173"/>
                <a:gd name="T56" fmla="*/ 156 w 568"/>
                <a:gd name="T57" fmla="*/ 777 h 1173"/>
                <a:gd name="T58" fmla="*/ 94 w 568"/>
                <a:gd name="T59" fmla="*/ 652 h 1173"/>
                <a:gd name="T60" fmla="*/ 104 w 568"/>
                <a:gd name="T61" fmla="*/ 600 h 1173"/>
                <a:gd name="T62" fmla="*/ 83 w 568"/>
                <a:gd name="T63" fmla="*/ 490 h 1173"/>
                <a:gd name="T64" fmla="*/ 0 w 568"/>
                <a:gd name="T65" fmla="*/ 375 h 1173"/>
                <a:gd name="T66" fmla="*/ 0 w 568"/>
                <a:gd name="T67" fmla="*/ 313 h 1173"/>
                <a:gd name="T68" fmla="*/ 73 w 568"/>
                <a:gd name="T69" fmla="*/ 250 h 1173"/>
                <a:gd name="T70" fmla="*/ 198 w 568"/>
                <a:gd name="T71" fmla="*/ 177 h 1173"/>
                <a:gd name="T72" fmla="*/ 229 w 568"/>
                <a:gd name="T73" fmla="*/ 99 h 1173"/>
                <a:gd name="T74" fmla="*/ 282 w 568"/>
                <a:gd name="T75" fmla="*/ 68 h 1173"/>
                <a:gd name="T76" fmla="*/ 328 w 568"/>
                <a:gd name="T77" fmla="*/ 42 h 1173"/>
                <a:gd name="T78" fmla="*/ 407 w 568"/>
                <a:gd name="T79" fmla="*/ 0 h 1173"/>
                <a:gd name="T80" fmla="*/ 454 w 568"/>
                <a:gd name="T81" fmla="*/ 31 h 1173"/>
                <a:gd name="T82" fmla="*/ 485 w 568"/>
                <a:gd name="T83" fmla="*/ 83 h 1173"/>
                <a:gd name="T84" fmla="*/ 553 w 568"/>
                <a:gd name="T85" fmla="*/ 167 h 1173"/>
                <a:gd name="T86" fmla="*/ 568 w 568"/>
                <a:gd name="T87" fmla="*/ 18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8" h="1173">
                  <a:moveTo>
                    <a:pt x="568" y="188"/>
                  </a:moveTo>
                  <a:cubicBezTo>
                    <a:pt x="548" y="203"/>
                    <a:pt x="548" y="203"/>
                    <a:pt x="548" y="203"/>
                  </a:cubicBezTo>
                  <a:cubicBezTo>
                    <a:pt x="501" y="193"/>
                    <a:pt x="501" y="193"/>
                    <a:pt x="501" y="193"/>
                  </a:cubicBezTo>
                  <a:cubicBezTo>
                    <a:pt x="490" y="235"/>
                    <a:pt x="490" y="235"/>
                    <a:pt x="490" y="235"/>
                  </a:cubicBezTo>
                  <a:cubicBezTo>
                    <a:pt x="417" y="323"/>
                    <a:pt x="417" y="323"/>
                    <a:pt x="417" y="323"/>
                  </a:cubicBezTo>
                  <a:cubicBezTo>
                    <a:pt x="412" y="360"/>
                    <a:pt x="412" y="360"/>
                    <a:pt x="412" y="360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5" y="407"/>
                    <a:pt x="375" y="407"/>
                    <a:pt x="375" y="407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18" y="412"/>
                    <a:pt x="318" y="412"/>
                    <a:pt x="318" y="412"/>
                  </a:cubicBezTo>
                  <a:cubicBezTo>
                    <a:pt x="287" y="428"/>
                    <a:pt x="287" y="428"/>
                    <a:pt x="287" y="428"/>
                  </a:cubicBezTo>
                  <a:cubicBezTo>
                    <a:pt x="323" y="480"/>
                    <a:pt x="323" y="480"/>
                    <a:pt x="323" y="480"/>
                  </a:cubicBezTo>
                  <a:cubicBezTo>
                    <a:pt x="323" y="480"/>
                    <a:pt x="334" y="589"/>
                    <a:pt x="339" y="594"/>
                  </a:cubicBezTo>
                  <a:cubicBezTo>
                    <a:pt x="344" y="600"/>
                    <a:pt x="355" y="647"/>
                    <a:pt x="355" y="647"/>
                  </a:cubicBezTo>
                  <a:cubicBezTo>
                    <a:pt x="344" y="683"/>
                    <a:pt x="344" y="683"/>
                    <a:pt x="344" y="683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70" y="735"/>
                    <a:pt x="370" y="735"/>
                    <a:pt x="370" y="735"/>
                  </a:cubicBezTo>
                  <a:cubicBezTo>
                    <a:pt x="401" y="735"/>
                    <a:pt x="401" y="735"/>
                    <a:pt x="401" y="735"/>
                  </a:cubicBezTo>
                  <a:cubicBezTo>
                    <a:pt x="433" y="777"/>
                    <a:pt x="433" y="777"/>
                    <a:pt x="433" y="777"/>
                  </a:cubicBezTo>
                  <a:cubicBezTo>
                    <a:pt x="422" y="798"/>
                    <a:pt x="422" y="798"/>
                    <a:pt x="422" y="798"/>
                  </a:cubicBezTo>
                  <a:cubicBezTo>
                    <a:pt x="422" y="824"/>
                    <a:pt x="422" y="824"/>
                    <a:pt x="422" y="824"/>
                  </a:cubicBezTo>
                  <a:cubicBezTo>
                    <a:pt x="381" y="824"/>
                    <a:pt x="381" y="824"/>
                    <a:pt x="381" y="824"/>
                  </a:cubicBezTo>
                  <a:cubicBezTo>
                    <a:pt x="375" y="845"/>
                    <a:pt x="375" y="845"/>
                    <a:pt x="375" y="845"/>
                  </a:cubicBezTo>
                  <a:cubicBezTo>
                    <a:pt x="386" y="871"/>
                    <a:pt x="386" y="871"/>
                    <a:pt x="386" y="871"/>
                  </a:cubicBezTo>
                  <a:cubicBezTo>
                    <a:pt x="360" y="892"/>
                    <a:pt x="360" y="892"/>
                    <a:pt x="360" y="892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3" y="954"/>
                    <a:pt x="323" y="954"/>
                    <a:pt x="323" y="954"/>
                  </a:cubicBezTo>
                  <a:cubicBezTo>
                    <a:pt x="318" y="1001"/>
                    <a:pt x="318" y="1001"/>
                    <a:pt x="318" y="1001"/>
                  </a:cubicBezTo>
                  <a:cubicBezTo>
                    <a:pt x="297" y="1017"/>
                    <a:pt x="297" y="1017"/>
                    <a:pt x="297" y="1017"/>
                  </a:cubicBezTo>
                  <a:cubicBezTo>
                    <a:pt x="261" y="986"/>
                    <a:pt x="261" y="986"/>
                    <a:pt x="261" y="986"/>
                  </a:cubicBezTo>
                  <a:cubicBezTo>
                    <a:pt x="188" y="980"/>
                    <a:pt x="188" y="980"/>
                    <a:pt x="188" y="980"/>
                  </a:cubicBezTo>
                  <a:cubicBezTo>
                    <a:pt x="172" y="1017"/>
                    <a:pt x="172" y="1017"/>
                    <a:pt x="172" y="1017"/>
                  </a:cubicBezTo>
                  <a:cubicBezTo>
                    <a:pt x="198" y="1043"/>
                    <a:pt x="198" y="1043"/>
                    <a:pt x="198" y="1043"/>
                  </a:cubicBezTo>
                  <a:cubicBezTo>
                    <a:pt x="198" y="1074"/>
                    <a:pt x="198" y="1074"/>
                    <a:pt x="198" y="1074"/>
                  </a:cubicBezTo>
                  <a:cubicBezTo>
                    <a:pt x="204" y="1094"/>
                    <a:pt x="204" y="1094"/>
                    <a:pt x="204" y="1094"/>
                  </a:cubicBezTo>
                  <a:cubicBezTo>
                    <a:pt x="172" y="1132"/>
                    <a:pt x="172" y="1132"/>
                    <a:pt x="172" y="1132"/>
                  </a:cubicBezTo>
                  <a:cubicBezTo>
                    <a:pt x="130" y="1111"/>
                    <a:pt x="130" y="1111"/>
                    <a:pt x="130" y="1111"/>
                  </a:cubicBezTo>
                  <a:cubicBezTo>
                    <a:pt x="130" y="1111"/>
                    <a:pt x="57" y="1147"/>
                    <a:pt x="52" y="1152"/>
                  </a:cubicBezTo>
                  <a:cubicBezTo>
                    <a:pt x="47" y="1158"/>
                    <a:pt x="0" y="1173"/>
                    <a:pt x="0" y="1173"/>
                  </a:cubicBezTo>
                  <a:cubicBezTo>
                    <a:pt x="16" y="1106"/>
                    <a:pt x="16" y="1106"/>
                    <a:pt x="16" y="1106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16" y="954"/>
                    <a:pt x="16" y="954"/>
                    <a:pt x="16" y="954"/>
                  </a:cubicBezTo>
                  <a:cubicBezTo>
                    <a:pt x="47" y="954"/>
                    <a:pt x="47" y="954"/>
                    <a:pt x="47" y="954"/>
                  </a:cubicBezTo>
                  <a:cubicBezTo>
                    <a:pt x="52" y="928"/>
                    <a:pt x="52" y="928"/>
                    <a:pt x="52" y="928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4" y="845"/>
                    <a:pt x="4" y="845"/>
                    <a:pt x="4" y="845"/>
                  </a:cubicBezTo>
                  <a:cubicBezTo>
                    <a:pt x="62" y="850"/>
                    <a:pt x="62" y="850"/>
                    <a:pt x="62" y="850"/>
                  </a:cubicBezTo>
                  <a:cubicBezTo>
                    <a:pt x="73" y="813"/>
                    <a:pt x="73" y="813"/>
                    <a:pt x="73" y="813"/>
                  </a:cubicBezTo>
                  <a:cubicBezTo>
                    <a:pt x="73" y="813"/>
                    <a:pt x="99" y="845"/>
                    <a:pt x="104" y="845"/>
                  </a:cubicBezTo>
                  <a:cubicBezTo>
                    <a:pt x="106" y="845"/>
                    <a:pt x="112" y="843"/>
                    <a:pt x="118" y="840"/>
                  </a:cubicBezTo>
                  <a:cubicBezTo>
                    <a:pt x="119" y="840"/>
                    <a:pt x="120" y="840"/>
                    <a:pt x="121" y="839"/>
                  </a:cubicBezTo>
                  <a:cubicBezTo>
                    <a:pt x="129" y="836"/>
                    <a:pt x="137" y="833"/>
                    <a:pt x="142" y="831"/>
                  </a:cubicBezTo>
                  <a:cubicBezTo>
                    <a:pt x="143" y="830"/>
                    <a:pt x="143" y="830"/>
                    <a:pt x="143" y="830"/>
                  </a:cubicBezTo>
                  <a:cubicBezTo>
                    <a:pt x="143" y="830"/>
                    <a:pt x="144" y="830"/>
                    <a:pt x="144" y="830"/>
                  </a:cubicBezTo>
                  <a:cubicBezTo>
                    <a:pt x="145" y="829"/>
                    <a:pt x="146" y="829"/>
                    <a:pt x="146" y="829"/>
                  </a:cubicBezTo>
                  <a:cubicBezTo>
                    <a:pt x="146" y="793"/>
                    <a:pt x="146" y="793"/>
                    <a:pt x="146" y="793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125" y="657"/>
                    <a:pt x="125" y="657"/>
                    <a:pt x="125" y="657"/>
                  </a:cubicBezTo>
                  <a:cubicBezTo>
                    <a:pt x="94" y="652"/>
                    <a:pt x="94" y="652"/>
                    <a:pt x="94" y="652"/>
                  </a:cubicBezTo>
                  <a:cubicBezTo>
                    <a:pt x="89" y="631"/>
                    <a:pt x="89" y="631"/>
                    <a:pt x="89" y="631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09" y="516"/>
                    <a:pt x="109" y="516"/>
                    <a:pt x="109" y="516"/>
                  </a:cubicBezTo>
                  <a:cubicBezTo>
                    <a:pt x="83" y="490"/>
                    <a:pt x="83" y="490"/>
                    <a:pt x="83" y="490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10" y="344"/>
                    <a:pt x="10" y="344"/>
                    <a:pt x="10" y="34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48" y="5"/>
                    <a:pt x="448" y="5"/>
                    <a:pt x="448" y="5"/>
                  </a:cubicBezTo>
                  <a:cubicBezTo>
                    <a:pt x="454" y="31"/>
                    <a:pt x="454" y="31"/>
                    <a:pt x="454" y="31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69" y="109"/>
                    <a:pt x="469" y="109"/>
                    <a:pt x="469" y="109"/>
                  </a:cubicBezTo>
                  <a:cubicBezTo>
                    <a:pt x="553" y="167"/>
                    <a:pt x="553" y="167"/>
                    <a:pt x="553" y="167"/>
                  </a:cubicBezTo>
                  <a:cubicBezTo>
                    <a:pt x="559" y="157"/>
                    <a:pt x="559" y="157"/>
                    <a:pt x="559" y="157"/>
                  </a:cubicBezTo>
                  <a:lnTo>
                    <a:pt x="568" y="18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ลำปาง">
              <a:extLst>
                <a:ext uri="{FF2B5EF4-FFF2-40B4-BE49-F238E27FC236}">
                  <a16:creationId xmlns:a16="http://schemas.microsoft.com/office/drawing/2014/main" id="{7310C25C-5A8C-4A30-9F0E-94DB3AB85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934" y="1393907"/>
              <a:ext cx="448070" cy="837615"/>
            </a:xfrm>
            <a:custGeom>
              <a:avLst/>
              <a:gdLst>
                <a:gd name="T0" fmla="*/ 1074 w 1092"/>
                <a:gd name="T1" fmla="*/ 631 h 2049"/>
                <a:gd name="T2" fmla="*/ 1074 w 1092"/>
                <a:gd name="T3" fmla="*/ 719 h 2049"/>
                <a:gd name="T4" fmla="*/ 1090 w 1092"/>
                <a:gd name="T5" fmla="*/ 782 h 2049"/>
                <a:gd name="T6" fmla="*/ 1022 w 1092"/>
                <a:gd name="T7" fmla="*/ 871 h 2049"/>
                <a:gd name="T8" fmla="*/ 1001 w 1092"/>
                <a:gd name="T9" fmla="*/ 933 h 2049"/>
                <a:gd name="T10" fmla="*/ 907 w 1092"/>
                <a:gd name="T11" fmla="*/ 1048 h 2049"/>
                <a:gd name="T12" fmla="*/ 814 w 1092"/>
                <a:gd name="T13" fmla="*/ 1116 h 2049"/>
                <a:gd name="T14" fmla="*/ 720 w 1092"/>
                <a:gd name="T15" fmla="*/ 1267 h 2049"/>
                <a:gd name="T16" fmla="*/ 621 w 1092"/>
                <a:gd name="T17" fmla="*/ 1283 h 2049"/>
                <a:gd name="T18" fmla="*/ 532 w 1092"/>
                <a:gd name="T19" fmla="*/ 1392 h 2049"/>
                <a:gd name="T20" fmla="*/ 428 w 1092"/>
                <a:gd name="T21" fmla="*/ 1512 h 2049"/>
                <a:gd name="T22" fmla="*/ 443 w 1092"/>
                <a:gd name="T23" fmla="*/ 1590 h 2049"/>
                <a:gd name="T24" fmla="*/ 516 w 1092"/>
                <a:gd name="T25" fmla="*/ 1568 h 2049"/>
                <a:gd name="T26" fmla="*/ 506 w 1092"/>
                <a:gd name="T27" fmla="*/ 1658 h 2049"/>
                <a:gd name="T28" fmla="*/ 485 w 1092"/>
                <a:gd name="T29" fmla="*/ 1731 h 2049"/>
                <a:gd name="T30" fmla="*/ 469 w 1092"/>
                <a:gd name="T31" fmla="*/ 1809 h 2049"/>
                <a:gd name="T32" fmla="*/ 495 w 1092"/>
                <a:gd name="T33" fmla="*/ 1888 h 2049"/>
                <a:gd name="T34" fmla="*/ 511 w 1092"/>
                <a:gd name="T35" fmla="*/ 1966 h 2049"/>
                <a:gd name="T36" fmla="*/ 454 w 1092"/>
                <a:gd name="T37" fmla="*/ 2049 h 2049"/>
                <a:gd name="T38" fmla="*/ 390 w 1092"/>
                <a:gd name="T39" fmla="*/ 1994 h 2049"/>
                <a:gd name="T40" fmla="*/ 339 w 1092"/>
                <a:gd name="T41" fmla="*/ 1898 h 2049"/>
                <a:gd name="T42" fmla="*/ 302 w 1092"/>
                <a:gd name="T43" fmla="*/ 1867 h 2049"/>
                <a:gd name="T44" fmla="*/ 229 w 1092"/>
                <a:gd name="T45" fmla="*/ 1924 h 2049"/>
                <a:gd name="T46" fmla="*/ 172 w 1092"/>
                <a:gd name="T47" fmla="*/ 1898 h 2049"/>
                <a:gd name="T48" fmla="*/ 47 w 1092"/>
                <a:gd name="T49" fmla="*/ 1804 h 2049"/>
                <a:gd name="T50" fmla="*/ 26 w 1092"/>
                <a:gd name="T51" fmla="*/ 1731 h 2049"/>
                <a:gd name="T52" fmla="*/ 0 w 1092"/>
                <a:gd name="T53" fmla="*/ 1674 h 2049"/>
                <a:gd name="T54" fmla="*/ 89 w 1092"/>
                <a:gd name="T55" fmla="*/ 1643 h 2049"/>
                <a:gd name="T56" fmla="*/ 146 w 1092"/>
                <a:gd name="T57" fmla="*/ 1658 h 2049"/>
                <a:gd name="T58" fmla="*/ 156 w 1092"/>
                <a:gd name="T59" fmla="*/ 1603 h 2049"/>
                <a:gd name="T60" fmla="*/ 214 w 1092"/>
                <a:gd name="T61" fmla="*/ 1528 h 2049"/>
                <a:gd name="T62" fmla="*/ 209 w 1092"/>
                <a:gd name="T63" fmla="*/ 1481 h 2049"/>
                <a:gd name="T64" fmla="*/ 250 w 1092"/>
                <a:gd name="T65" fmla="*/ 1455 h 2049"/>
                <a:gd name="T66" fmla="*/ 229 w 1092"/>
                <a:gd name="T67" fmla="*/ 1392 h 2049"/>
                <a:gd name="T68" fmla="*/ 193 w 1092"/>
                <a:gd name="T69" fmla="*/ 1356 h 2049"/>
                <a:gd name="T70" fmla="*/ 183 w 1092"/>
                <a:gd name="T71" fmla="*/ 1304 h 2049"/>
                <a:gd name="T72" fmla="*/ 151 w 1092"/>
                <a:gd name="T73" fmla="*/ 1137 h 2049"/>
                <a:gd name="T74" fmla="*/ 146 w 1092"/>
                <a:gd name="T75" fmla="*/ 1069 h 2049"/>
                <a:gd name="T76" fmla="*/ 203 w 1092"/>
                <a:gd name="T77" fmla="*/ 1064 h 2049"/>
                <a:gd name="T78" fmla="*/ 240 w 1092"/>
                <a:gd name="T79" fmla="*/ 1017 h 2049"/>
                <a:gd name="T80" fmla="*/ 318 w 1092"/>
                <a:gd name="T81" fmla="*/ 892 h 2049"/>
                <a:gd name="T82" fmla="*/ 376 w 1092"/>
                <a:gd name="T83" fmla="*/ 860 h 2049"/>
                <a:gd name="T84" fmla="*/ 387 w 1092"/>
                <a:gd name="T85" fmla="*/ 814 h 2049"/>
                <a:gd name="T86" fmla="*/ 396 w 1092"/>
                <a:gd name="T87" fmla="*/ 719 h 2049"/>
                <a:gd name="T88" fmla="*/ 396 w 1092"/>
                <a:gd name="T89" fmla="*/ 678 h 2049"/>
                <a:gd name="T90" fmla="*/ 420 w 1092"/>
                <a:gd name="T91" fmla="*/ 556 h 2049"/>
                <a:gd name="T92" fmla="*/ 443 w 1092"/>
                <a:gd name="T93" fmla="*/ 506 h 2049"/>
                <a:gd name="T94" fmla="*/ 459 w 1092"/>
                <a:gd name="T95" fmla="*/ 386 h 2049"/>
                <a:gd name="T96" fmla="*/ 537 w 1092"/>
                <a:gd name="T97" fmla="*/ 307 h 2049"/>
                <a:gd name="T98" fmla="*/ 574 w 1092"/>
                <a:gd name="T99" fmla="*/ 287 h 2049"/>
                <a:gd name="T100" fmla="*/ 574 w 1092"/>
                <a:gd name="T101" fmla="*/ 214 h 2049"/>
                <a:gd name="T102" fmla="*/ 615 w 1092"/>
                <a:gd name="T103" fmla="*/ 78 h 2049"/>
                <a:gd name="T104" fmla="*/ 605 w 1092"/>
                <a:gd name="T105" fmla="*/ 0 h 2049"/>
                <a:gd name="T106" fmla="*/ 657 w 1092"/>
                <a:gd name="T107" fmla="*/ 31 h 2049"/>
                <a:gd name="T108" fmla="*/ 720 w 1092"/>
                <a:gd name="T109" fmla="*/ 104 h 2049"/>
                <a:gd name="T110" fmla="*/ 746 w 1092"/>
                <a:gd name="T111" fmla="*/ 224 h 2049"/>
                <a:gd name="T112" fmla="*/ 788 w 1092"/>
                <a:gd name="T113" fmla="*/ 323 h 2049"/>
                <a:gd name="T114" fmla="*/ 840 w 1092"/>
                <a:gd name="T115" fmla="*/ 380 h 2049"/>
                <a:gd name="T116" fmla="*/ 923 w 1092"/>
                <a:gd name="T117" fmla="*/ 406 h 2049"/>
                <a:gd name="T118" fmla="*/ 1022 w 1092"/>
                <a:gd name="T119" fmla="*/ 485 h 2049"/>
                <a:gd name="T120" fmla="*/ 1043 w 1092"/>
                <a:gd name="T121" fmla="*/ 547 h 2049"/>
                <a:gd name="T122" fmla="*/ 1092 w 1092"/>
                <a:gd name="T123" fmla="*/ 562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2" h="2049">
                  <a:moveTo>
                    <a:pt x="1090" y="594"/>
                  </a:moveTo>
                  <a:cubicBezTo>
                    <a:pt x="1074" y="631"/>
                    <a:pt x="1074" y="631"/>
                    <a:pt x="1074" y="631"/>
                  </a:cubicBezTo>
                  <a:cubicBezTo>
                    <a:pt x="1090" y="688"/>
                    <a:pt x="1090" y="688"/>
                    <a:pt x="1090" y="688"/>
                  </a:cubicBezTo>
                  <a:cubicBezTo>
                    <a:pt x="1074" y="719"/>
                    <a:pt x="1074" y="719"/>
                    <a:pt x="1074" y="719"/>
                  </a:cubicBezTo>
                  <a:cubicBezTo>
                    <a:pt x="1090" y="746"/>
                    <a:pt x="1090" y="746"/>
                    <a:pt x="1090" y="746"/>
                  </a:cubicBezTo>
                  <a:cubicBezTo>
                    <a:pt x="1090" y="782"/>
                    <a:pt x="1090" y="782"/>
                    <a:pt x="1090" y="782"/>
                  </a:cubicBezTo>
                  <a:cubicBezTo>
                    <a:pt x="1038" y="792"/>
                    <a:pt x="1038" y="792"/>
                    <a:pt x="1038" y="792"/>
                  </a:cubicBezTo>
                  <a:cubicBezTo>
                    <a:pt x="1022" y="871"/>
                    <a:pt x="1022" y="871"/>
                    <a:pt x="1022" y="871"/>
                  </a:cubicBezTo>
                  <a:cubicBezTo>
                    <a:pt x="1001" y="892"/>
                    <a:pt x="1001" y="892"/>
                    <a:pt x="1001" y="892"/>
                  </a:cubicBezTo>
                  <a:cubicBezTo>
                    <a:pt x="1001" y="933"/>
                    <a:pt x="1001" y="933"/>
                    <a:pt x="1001" y="933"/>
                  </a:cubicBezTo>
                  <a:cubicBezTo>
                    <a:pt x="949" y="959"/>
                    <a:pt x="949" y="959"/>
                    <a:pt x="949" y="959"/>
                  </a:cubicBezTo>
                  <a:cubicBezTo>
                    <a:pt x="907" y="1048"/>
                    <a:pt x="907" y="1048"/>
                    <a:pt x="907" y="1048"/>
                  </a:cubicBezTo>
                  <a:cubicBezTo>
                    <a:pt x="876" y="1048"/>
                    <a:pt x="876" y="1048"/>
                    <a:pt x="876" y="1048"/>
                  </a:cubicBezTo>
                  <a:cubicBezTo>
                    <a:pt x="814" y="1116"/>
                    <a:pt x="814" y="1116"/>
                    <a:pt x="814" y="1116"/>
                  </a:cubicBezTo>
                  <a:cubicBezTo>
                    <a:pt x="751" y="1231"/>
                    <a:pt x="751" y="1231"/>
                    <a:pt x="751" y="1231"/>
                  </a:cubicBezTo>
                  <a:cubicBezTo>
                    <a:pt x="720" y="1267"/>
                    <a:pt x="720" y="1267"/>
                    <a:pt x="720" y="1267"/>
                  </a:cubicBezTo>
                  <a:cubicBezTo>
                    <a:pt x="652" y="1262"/>
                    <a:pt x="652" y="1262"/>
                    <a:pt x="652" y="1262"/>
                  </a:cubicBezTo>
                  <a:cubicBezTo>
                    <a:pt x="621" y="1283"/>
                    <a:pt x="621" y="1283"/>
                    <a:pt x="621" y="1283"/>
                  </a:cubicBezTo>
                  <a:cubicBezTo>
                    <a:pt x="626" y="1314"/>
                    <a:pt x="626" y="1314"/>
                    <a:pt x="626" y="1314"/>
                  </a:cubicBezTo>
                  <a:cubicBezTo>
                    <a:pt x="532" y="1392"/>
                    <a:pt x="532" y="1392"/>
                    <a:pt x="532" y="1392"/>
                  </a:cubicBezTo>
                  <a:cubicBezTo>
                    <a:pt x="532" y="1392"/>
                    <a:pt x="527" y="1403"/>
                    <a:pt x="527" y="1408"/>
                  </a:cubicBezTo>
                  <a:cubicBezTo>
                    <a:pt x="527" y="1413"/>
                    <a:pt x="428" y="1512"/>
                    <a:pt x="428" y="1512"/>
                  </a:cubicBezTo>
                  <a:cubicBezTo>
                    <a:pt x="437" y="1560"/>
                    <a:pt x="437" y="1560"/>
                    <a:pt x="437" y="1560"/>
                  </a:cubicBezTo>
                  <a:cubicBezTo>
                    <a:pt x="443" y="1590"/>
                    <a:pt x="443" y="1590"/>
                    <a:pt x="443" y="1590"/>
                  </a:cubicBezTo>
                  <a:cubicBezTo>
                    <a:pt x="501" y="1585"/>
                    <a:pt x="501" y="1585"/>
                    <a:pt x="501" y="1585"/>
                  </a:cubicBezTo>
                  <a:cubicBezTo>
                    <a:pt x="516" y="1568"/>
                    <a:pt x="516" y="1568"/>
                    <a:pt x="516" y="1568"/>
                  </a:cubicBezTo>
                  <a:cubicBezTo>
                    <a:pt x="522" y="1601"/>
                    <a:pt x="522" y="1601"/>
                    <a:pt x="522" y="1601"/>
                  </a:cubicBezTo>
                  <a:cubicBezTo>
                    <a:pt x="522" y="1601"/>
                    <a:pt x="506" y="1653"/>
                    <a:pt x="506" y="1658"/>
                  </a:cubicBezTo>
                  <a:cubicBezTo>
                    <a:pt x="506" y="1690"/>
                    <a:pt x="506" y="1690"/>
                    <a:pt x="506" y="1690"/>
                  </a:cubicBezTo>
                  <a:cubicBezTo>
                    <a:pt x="485" y="1731"/>
                    <a:pt x="485" y="1731"/>
                    <a:pt x="485" y="1731"/>
                  </a:cubicBezTo>
                  <a:cubicBezTo>
                    <a:pt x="490" y="1757"/>
                    <a:pt x="490" y="1757"/>
                    <a:pt x="490" y="1757"/>
                  </a:cubicBezTo>
                  <a:cubicBezTo>
                    <a:pt x="469" y="1809"/>
                    <a:pt x="469" y="1809"/>
                    <a:pt x="469" y="1809"/>
                  </a:cubicBezTo>
                  <a:cubicBezTo>
                    <a:pt x="490" y="1841"/>
                    <a:pt x="490" y="1841"/>
                    <a:pt x="490" y="1841"/>
                  </a:cubicBezTo>
                  <a:cubicBezTo>
                    <a:pt x="495" y="1888"/>
                    <a:pt x="495" y="1888"/>
                    <a:pt x="495" y="1888"/>
                  </a:cubicBezTo>
                  <a:cubicBezTo>
                    <a:pt x="495" y="1888"/>
                    <a:pt x="516" y="1903"/>
                    <a:pt x="522" y="1909"/>
                  </a:cubicBezTo>
                  <a:cubicBezTo>
                    <a:pt x="527" y="1914"/>
                    <a:pt x="511" y="1966"/>
                    <a:pt x="511" y="1966"/>
                  </a:cubicBezTo>
                  <a:cubicBezTo>
                    <a:pt x="506" y="1997"/>
                    <a:pt x="506" y="1997"/>
                    <a:pt x="506" y="1997"/>
                  </a:cubicBezTo>
                  <a:cubicBezTo>
                    <a:pt x="454" y="2049"/>
                    <a:pt x="454" y="2049"/>
                    <a:pt x="454" y="2049"/>
                  </a:cubicBezTo>
                  <a:cubicBezTo>
                    <a:pt x="396" y="1997"/>
                    <a:pt x="396" y="1997"/>
                    <a:pt x="396" y="1997"/>
                  </a:cubicBezTo>
                  <a:cubicBezTo>
                    <a:pt x="390" y="1994"/>
                    <a:pt x="390" y="1994"/>
                    <a:pt x="390" y="1994"/>
                  </a:cubicBezTo>
                  <a:cubicBezTo>
                    <a:pt x="360" y="1982"/>
                    <a:pt x="360" y="1982"/>
                    <a:pt x="360" y="1982"/>
                  </a:cubicBezTo>
                  <a:cubicBezTo>
                    <a:pt x="339" y="1898"/>
                    <a:pt x="339" y="1898"/>
                    <a:pt x="339" y="1898"/>
                  </a:cubicBezTo>
                  <a:cubicBezTo>
                    <a:pt x="339" y="1867"/>
                    <a:pt x="339" y="1867"/>
                    <a:pt x="339" y="1867"/>
                  </a:cubicBezTo>
                  <a:cubicBezTo>
                    <a:pt x="302" y="1867"/>
                    <a:pt x="302" y="1867"/>
                    <a:pt x="302" y="1867"/>
                  </a:cubicBezTo>
                  <a:cubicBezTo>
                    <a:pt x="266" y="1924"/>
                    <a:pt x="266" y="1924"/>
                    <a:pt x="266" y="1924"/>
                  </a:cubicBezTo>
                  <a:cubicBezTo>
                    <a:pt x="229" y="1924"/>
                    <a:pt x="229" y="1924"/>
                    <a:pt x="229" y="1924"/>
                  </a:cubicBezTo>
                  <a:cubicBezTo>
                    <a:pt x="209" y="1898"/>
                    <a:pt x="209" y="1898"/>
                    <a:pt x="209" y="1898"/>
                  </a:cubicBezTo>
                  <a:cubicBezTo>
                    <a:pt x="172" y="1898"/>
                    <a:pt x="172" y="1898"/>
                    <a:pt x="172" y="1898"/>
                  </a:cubicBezTo>
                  <a:cubicBezTo>
                    <a:pt x="83" y="1804"/>
                    <a:pt x="83" y="1804"/>
                    <a:pt x="83" y="1804"/>
                  </a:cubicBezTo>
                  <a:cubicBezTo>
                    <a:pt x="47" y="1804"/>
                    <a:pt x="47" y="1804"/>
                    <a:pt x="47" y="1804"/>
                  </a:cubicBezTo>
                  <a:cubicBezTo>
                    <a:pt x="32" y="1751"/>
                    <a:pt x="32" y="1751"/>
                    <a:pt x="32" y="1751"/>
                  </a:cubicBezTo>
                  <a:cubicBezTo>
                    <a:pt x="26" y="1731"/>
                    <a:pt x="26" y="1731"/>
                    <a:pt x="26" y="1731"/>
                  </a:cubicBezTo>
                  <a:cubicBezTo>
                    <a:pt x="26" y="1700"/>
                    <a:pt x="26" y="1700"/>
                    <a:pt x="26" y="1700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16" y="1637"/>
                    <a:pt x="16" y="1637"/>
                    <a:pt x="16" y="1637"/>
                  </a:cubicBezTo>
                  <a:cubicBezTo>
                    <a:pt x="89" y="1643"/>
                    <a:pt x="89" y="1643"/>
                    <a:pt x="89" y="1643"/>
                  </a:cubicBezTo>
                  <a:cubicBezTo>
                    <a:pt x="125" y="1674"/>
                    <a:pt x="125" y="1674"/>
                    <a:pt x="125" y="1674"/>
                  </a:cubicBezTo>
                  <a:cubicBezTo>
                    <a:pt x="146" y="1658"/>
                    <a:pt x="146" y="1658"/>
                    <a:pt x="146" y="1658"/>
                  </a:cubicBezTo>
                  <a:cubicBezTo>
                    <a:pt x="151" y="1611"/>
                    <a:pt x="151" y="1611"/>
                    <a:pt x="151" y="1611"/>
                  </a:cubicBezTo>
                  <a:cubicBezTo>
                    <a:pt x="156" y="1603"/>
                    <a:pt x="156" y="1603"/>
                    <a:pt x="156" y="1603"/>
                  </a:cubicBezTo>
                  <a:cubicBezTo>
                    <a:pt x="188" y="1549"/>
                    <a:pt x="188" y="1549"/>
                    <a:pt x="188" y="1549"/>
                  </a:cubicBezTo>
                  <a:cubicBezTo>
                    <a:pt x="214" y="1528"/>
                    <a:pt x="214" y="1528"/>
                    <a:pt x="214" y="1528"/>
                  </a:cubicBezTo>
                  <a:cubicBezTo>
                    <a:pt x="203" y="1502"/>
                    <a:pt x="203" y="1502"/>
                    <a:pt x="203" y="1502"/>
                  </a:cubicBezTo>
                  <a:cubicBezTo>
                    <a:pt x="209" y="1481"/>
                    <a:pt x="209" y="1481"/>
                    <a:pt x="209" y="1481"/>
                  </a:cubicBezTo>
                  <a:cubicBezTo>
                    <a:pt x="250" y="1481"/>
                    <a:pt x="250" y="1481"/>
                    <a:pt x="250" y="1481"/>
                  </a:cubicBezTo>
                  <a:cubicBezTo>
                    <a:pt x="250" y="1455"/>
                    <a:pt x="250" y="1455"/>
                    <a:pt x="250" y="1455"/>
                  </a:cubicBezTo>
                  <a:cubicBezTo>
                    <a:pt x="261" y="1434"/>
                    <a:pt x="261" y="1434"/>
                    <a:pt x="261" y="1434"/>
                  </a:cubicBezTo>
                  <a:cubicBezTo>
                    <a:pt x="229" y="1392"/>
                    <a:pt x="229" y="1392"/>
                    <a:pt x="229" y="1392"/>
                  </a:cubicBezTo>
                  <a:cubicBezTo>
                    <a:pt x="198" y="1392"/>
                    <a:pt x="198" y="1392"/>
                    <a:pt x="198" y="1392"/>
                  </a:cubicBezTo>
                  <a:cubicBezTo>
                    <a:pt x="193" y="1356"/>
                    <a:pt x="193" y="1356"/>
                    <a:pt x="193" y="1356"/>
                  </a:cubicBezTo>
                  <a:cubicBezTo>
                    <a:pt x="172" y="1340"/>
                    <a:pt x="172" y="1340"/>
                    <a:pt x="172" y="1340"/>
                  </a:cubicBezTo>
                  <a:cubicBezTo>
                    <a:pt x="183" y="1304"/>
                    <a:pt x="183" y="1304"/>
                    <a:pt x="183" y="1304"/>
                  </a:cubicBezTo>
                  <a:cubicBezTo>
                    <a:pt x="183" y="1304"/>
                    <a:pt x="172" y="1257"/>
                    <a:pt x="167" y="1251"/>
                  </a:cubicBezTo>
                  <a:cubicBezTo>
                    <a:pt x="162" y="1246"/>
                    <a:pt x="151" y="1137"/>
                    <a:pt x="151" y="1137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146" y="1069"/>
                    <a:pt x="146" y="1069"/>
                    <a:pt x="146" y="1069"/>
                  </a:cubicBezTo>
                  <a:cubicBezTo>
                    <a:pt x="172" y="1053"/>
                    <a:pt x="172" y="1053"/>
                    <a:pt x="172" y="1053"/>
                  </a:cubicBezTo>
                  <a:cubicBezTo>
                    <a:pt x="203" y="1064"/>
                    <a:pt x="203" y="1064"/>
                    <a:pt x="203" y="1064"/>
                  </a:cubicBezTo>
                  <a:cubicBezTo>
                    <a:pt x="209" y="1038"/>
                    <a:pt x="209" y="1038"/>
                    <a:pt x="209" y="1038"/>
                  </a:cubicBezTo>
                  <a:cubicBezTo>
                    <a:pt x="240" y="1017"/>
                    <a:pt x="240" y="1017"/>
                    <a:pt x="240" y="1017"/>
                  </a:cubicBezTo>
                  <a:cubicBezTo>
                    <a:pt x="245" y="980"/>
                    <a:pt x="245" y="980"/>
                    <a:pt x="245" y="980"/>
                  </a:cubicBezTo>
                  <a:cubicBezTo>
                    <a:pt x="318" y="892"/>
                    <a:pt x="318" y="892"/>
                    <a:pt x="318" y="892"/>
                  </a:cubicBezTo>
                  <a:cubicBezTo>
                    <a:pt x="329" y="850"/>
                    <a:pt x="329" y="850"/>
                    <a:pt x="329" y="850"/>
                  </a:cubicBezTo>
                  <a:cubicBezTo>
                    <a:pt x="376" y="860"/>
                    <a:pt x="376" y="860"/>
                    <a:pt x="376" y="860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87" y="814"/>
                    <a:pt x="387" y="814"/>
                    <a:pt x="387" y="814"/>
                  </a:cubicBezTo>
                  <a:cubicBezTo>
                    <a:pt x="422" y="761"/>
                    <a:pt x="422" y="761"/>
                    <a:pt x="422" y="76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407" y="699"/>
                    <a:pt x="407" y="699"/>
                    <a:pt x="407" y="699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20" y="556"/>
                    <a:pt x="420" y="556"/>
                    <a:pt x="420" y="556"/>
                  </a:cubicBezTo>
                  <a:cubicBezTo>
                    <a:pt x="417" y="532"/>
                    <a:pt x="417" y="532"/>
                    <a:pt x="417" y="532"/>
                  </a:cubicBezTo>
                  <a:cubicBezTo>
                    <a:pt x="443" y="506"/>
                    <a:pt x="443" y="506"/>
                    <a:pt x="443" y="506"/>
                  </a:cubicBezTo>
                  <a:cubicBezTo>
                    <a:pt x="433" y="412"/>
                    <a:pt x="433" y="412"/>
                    <a:pt x="433" y="412"/>
                  </a:cubicBezTo>
                  <a:cubicBezTo>
                    <a:pt x="459" y="386"/>
                    <a:pt x="459" y="386"/>
                    <a:pt x="459" y="386"/>
                  </a:cubicBezTo>
                  <a:cubicBezTo>
                    <a:pt x="495" y="375"/>
                    <a:pt x="495" y="375"/>
                    <a:pt x="495" y="375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68" y="307"/>
                    <a:pt x="568" y="307"/>
                    <a:pt x="568" y="307"/>
                  </a:cubicBezTo>
                  <a:cubicBezTo>
                    <a:pt x="574" y="287"/>
                    <a:pt x="574" y="287"/>
                    <a:pt x="574" y="287"/>
                  </a:cubicBezTo>
                  <a:cubicBezTo>
                    <a:pt x="595" y="260"/>
                    <a:pt x="595" y="260"/>
                    <a:pt x="595" y="260"/>
                  </a:cubicBezTo>
                  <a:cubicBezTo>
                    <a:pt x="574" y="214"/>
                    <a:pt x="574" y="214"/>
                    <a:pt x="574" y="214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615" y="88"/>
                    <a:pt x="615" y="78"/>
                  </a:cubicBezTo>
                  <a:cubicBezTo>
                    <a:pt x="615" y="67"/>
                    <a:pt x="605" y="31"/>
                    <a:pt x="605" y="31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31" y="10"/>
                    <a:pt x="631" y="10"/>
                    <a:pt x="631" y="10"/>
                  </a:cubicBezTo>
                  <a:cubicBezTo>
                    <a:pt x="657" y="31"/>
                    <a:pt x="657" y="31"/>
                    <a:pt x="657" y="31"/>
                  </a:cubicBezTo>
                  <a:cubicBezTo>
                    <a:pt x="713" y="31"/>
                    <a:pt x="713" y="31"/>
                    <a:pt x="713" y="31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40"/>
                    <a:pt x="720" y="140"/>
                    <a:pt x="720" y="140"/>
                  </a:cubicBezTo>
                  <a:cubicBezTo>
                    <a:pt x="746" y="224"/>
                    <a:pt x="746" y="224"/>
                    <a:pt x="746" y="224"/>
                  </a:cubicBezTo>
                  <a:cubicBezTo>
                    <a:pt x="772" y="250"/>
                    <a:pt x="772" y="250"/>
                    <a:pt x="772" y="250"/>
                  </a:cubicBezTo>
                  <a:cubicBezTo>
                    <a:pt x="788" y="323"/>
                    <a:pt x="788" y="323"/>
                    <a:pt x="788" y="323"/>
                  </a:cubicBezTo>
                  <a:cubicBezTo>
                    <a:pt x="824" y="328"/>
                    <a:pt x="824" y="328"/>
                    <a:pt x="824" y="328"/>
                  </a:cubicBezTo>
                  <a:cubicBezTo>
                    <a:pt x="840" y="380"/>
                    <a:pt x="840" y="380"/>
                    <a:pt x="840" y="380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23" y="406"/>
                    <a:pt x="923" y="406"/>
                    <a:pt x="923" y="406"/>
                  </a:cubicBezTo>
                  <a:cubicBezTo>
                    <a:pt x="991" y="480"/>
                    <a:pt x="991" y="480"/>
                    <a:pt x="991" y="480"/>
                  </a:cubicBezTo>
                  <a:cubicBezTo>
                    <a:pt x="1022" y="485"/>
                    <a:pt x="1022" y="485"/>
                    <a:pt x="1022" y="485"/>
                  </a:cubicBezTo>
                  <a:cubicBezTo>
                    <a:pt x="1043" y="516"/>
                    <a:pt x="1043" y="516"/>
                    <a:pt x="1043" y="516"/>
                  </a:cubicBezTo>
                  <a:cubicBezTo>
                    <a:pt x="1043" y="547"/>
                    <a:pt x="1043" y="547"/>
                    <a:pt x="1043" y="547"/>
                  </a:cubicBezTo>
                  <a:cubicBezTo>
                    <a:pt x="1085" y="568"/>
                    <a:pt x="1085" y="568"/>
                    <a:pt x="1085" y="568"/>
                  </a:cubicBezTo>
                  <a:cubicBezTo>
                    <a:pt x="1092" y="562"/>
                    <a:pt x="1092" y="562"/>
                    <a:pt x="1092" y="562"/>
                  </a:cubicBezTo>
                  <a:lnTo>
                    <a:pt x="1090" y="5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แม่ฮ่องสอน">
              <a:extLst>
                <a:ext uri="{FF2B5EF4-FFF2-40B4-BE49-F238E27FC236}">
                  <a16:creationId xmlns:a16="http://schemas.microsoft.com/office/drawing/2014/main" id="{6102CA03-3C98-442F-A844-E1558D76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963" y="1242112"/>
              <a:ext cx="473674" cy="826642"/>
            </a:xfrm>
            <a:custGeom>
              <a:avLst/>
              <a:gdLst>
                <a:gd name="T0" fmla="*/ 977 w 1155"/>
                <a:gd name="T1" fmla="*/ 717 h 2023"/>
                <a:gd name="T2" fmla="*/ 878 w 1155"/>
                <a:gd name="T3" fmla="*/ 607 h 2023"/>
                <a:gd name="T4" fmla="*/ 743 w 1155"/>
                <a:gd name="T5" fmla="*/ 722 h 2023"/>
                <a:gd name="T6" fmla="*/ 654 w 1155"/>
                <a:gd name="T7" fmla="*/ 899 h 2023"/>
                <a:gd name="T8" fmla="*/ 654 w 1155"/>
                <a:gd name="T9" fmla="*/ 1004 h 2023"/>
                <a:gd name="T10" fmla="*/ 716 w 1155"/>
                <a:gd name="T11" fmla="*/ 1098 h 2023"/>
                <a:gd name="T12" fmla="*/ 722 w 1155"/>
                <a:gd name="T13" fmla="*/ 1207 h 2023"/>
                <a:gd name="T14" fmla="*/ 685 w 1155"/>
                <a:gd name="T15" fmla="*/ 1306 h 2023"/>
                <a:gd name="T16" fmla="*/ 763 w 1155"/>
                <a:gd name="T17" fmla="*/ 1411 h 2023"/>
                <a:gd name="T18" fmla="*/ 706 w 1155"/>
                <a:gd name="T19" fmla="*/ 1473 h 2023"/>
                <a:gd name="T20" fmla="*/ 722 w 1155"/>
                <a:gd name="T21" fmla="*/ 1567 h 2023"/>
                <a:gd name="T22" fmla="*/ 784 w 1155"/>
                <a:gd name="T23" fmla="*/ 1604 h 2023"/>
                <a:gd name="T24" fmla="*/ 789 w 1155"/>
                <a:gd name="T25" fmla="*/ 1697 h 2023"/>
                <a:gd name="T26" fmla="*/ 654 w 1155"/>
                <a:gd name="T27" fmla="*/ 1718 h 2023"/>
                <a:gd name="T28" fmla="*/ 586 w 1155"/>
                <a:gd name="T29" fmla="*/ 1781 h 2023"/>
                <a:gd name="T30" fmla="*/ 670 w 1155"/>
                <a:gd name="T31" fmla="*/ 1875 h 2023"/>
                <a:gd name="T32" fmla="*/ 658 w 1155"/>
                <a:gd name="T33" fmla="*/ 2023 h 2023"/>
                <a:gd name="T34" fmla="*/ 550 w 1155"/>
                <a:gd name="T35" fmla="*/ 1817 h 2023"/>
                <a:gd name="T36" fmla="*/ 471 w 1155"/>
                <a:gd name="T37" fmla="*/ 1880 h 2023"/>
                <a:gd name="T38" fmla="*/ 356 w 1155"/>
                <a:gd name="T39" fmla="*/ 1892 h 2023"/>
                <a:gd name="T40" fmla="*/ 284 w 1155"/>
                <a:gd name="T41" fmla="*/ 1792 h 2023"/>
                <a:gd name="T42" fmla="*/ 316 w 1155"/>
                <a:gd name="T43" fmla="*/ 1628 h 2023"/>
                <a:gd name="T44" fmla="*/ 232 w 1155"/>
                <a:gd name="T45" fmla="*/ 1468 h 2023"/>
                <a:gd name="T46" fmla="*/ 192 w 1155"/>
                <a:gd name="T47" fmla="*/ 1376 h 2023"/>
                <a:gd name="T48" fmla="*/ 140 w 1155"/>
                <a:gd name="T49" fmla="*/ 1440 h 2023"/>
                <a:gd name="T50" fmla="*/ 0 w 1155"/>
                <a:gd name="T51" fmla="*/ 1184 h 2023"/>
                <a:gd name="T52" fmla="*/ 32 w 1155"/>
                <a:gd name="T53" fmla="*/ 1160 h 2023"/>
                <a:gd name="T54" fmla="*/ 84 w 1155"/>
                <a:gd name="T55" fmla="*/ 1220 h 2023"/>
                <a:gd name="T56" fmla="*/ 140 w 1155"/>
                <a:gd name="T57" fmla="*/ 1216 h 2023"/>
                <a:gd name="T58" fmla="*/ 176 w 1155"/>
                <a:gd name="T59" fmla="*/ 1196 h 2023"/>
                <a:gd name="T60" fmla="*/ 264 w 1155"/>
                <a:gd name="T61" fmla="*/ 1160 h 2023"/>
                <a:gd name="T62" fmla="*/ 380 w 1155"/>
                <a:gd name="T63" fmla="*/ 1036 h 2023"/>
                <a:gd name="T64" fmla="*/ 280 w 1155"/>
                <a:gd name="T65" fmla="*/ 816 h 2023"/>
                <a:gd name="T66" fmla="*/ 372 w 1155"/>
                <a:gd name="T67" fmla="*/ 708 h 2023"/>
                <a:gd name="T68" fmla="*/ 440 w 1155"/>
                <a:gd name="T69" fmla="*/ 544 h 2023"/>
                <a:gd name="T70" fmla="*/ 392 w 1155"/>
                <a:gd name="T71" fmla="*/ 384 h 2023"/>
                <a:gd name="T72" fmla="*/ 452 w 1155"/>
                <a:gd name="T73" fmla="*/ 232 h 2023"/>
                <a:gd name="T74" fmla="*/ 560 w 1155"/>
                <a:gd name="T75" fmla="*/ 156 h 2023"/>
                <a:gd name="T76" fmla="*/ 608 w 1155"/>
                <a:gd name="T77" fmla="*/ 4 h 2023"/>
                <a:gd name="T78" fmla="*/ 700 w 1155"/>
                <a:gd name="T79" fmla="*/ 20 h 2023"/>
                <a:gd name="T80" fmla="*/ 792 w 1155"/>
                <a:gd name="T81" fmla="*/ 124 h 2023"/>
                <a:gd name="T82" fmla="*/ 987 w 1155"/>
                <a:gd name="T83" fmla="*/ 103 h 2023"/>
                <a:gd name="T84" fmla="*/ 1050 w 1155"/>
                <a:gd name="T85" fmla="*/ 164 h 2023"/>
                <a:gd name="T86" fmla="*/ 1087 w 1155"/>
                <a:gd name="T87" fmla="*/ 248 h 2023"/>
                <a:gd name="T88" fmla="*/ 1108 w 1155"/>
                <a:gd name="T89" fmla="*/ 367 h 2023"/>
                <a:gd name="T90" fmla="*/ 1082 w 1155"/>
                <a:gd name="T91" fmla="*/ 566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5" h="2023">
                  <a:moveTo>
                    <a:pt x="1155" y="675"/>
                  </a:moveTo>
                  <a:cubicBezTo>
                    <a:pt x="1155" y="675"/>
                    <a:pt x="1071" y="733"/>
                    <a:pt x="1066" y="733"/>
                  </a:cubicBezTo>
                  <a:cubicBezTo>
                    <a:pt x="1061" y="733"/>
                    <a:pt x="977" y="717"/>
                    <a:pt x="977" y="717"/>
                  </a:cubicBezTo>
                  <a:cubicBezTo>
                    <a:pt x="946" y="727"/>
                    <a:pt x="946" y="727"/>
                    <a:pt x="946" y="727"/>
                  </a:cubicBezTo>
                  <a:cubicBezTo>
                    <a:pt x="889" y="665"/>
                    <a:pt x="889" y="665"/>
                    <a:pt x="889" y="665"/>
                  </a:cubicBezTo>
                  <a:cubicBezTo>
                    <a:pt x="878" y="607"/>
                    <a:pt x="878" y="607"/>
                    <a:pt x="878" y="607"/>
                  </a:cubicBezTo>
                  <a:cubicBezTo>
                    <a:pt x="800" y="602"/>
                    <a:pt x="800" y="602"/>
                    <a:pt x="800" y="602"/>
                  </a:cubicBezTo>
                  <a:cubicBezTo>
                    <a:pt x="800" y="649"/>
                    <a:pt x="800" y="649"/>
                    <a:pt x="800" y="649"/>
                  </a:cubicBezTo>
                  <a:cubicBezTo>
                    <a:pt x="800" y="660"/>
                    <a:pt x="743" y="722"/>
                    <a:pt x="743" y="722"/>
                  </a:cubicBezTo>
                  <a:cubicBezTo>
                    <a:pt x="743" y="722"/>
                    <a:pt x="732" y="837"/>
                    <a:pt x="722" y="837"/>
                  </a:cubicBezTo>
                  <a:cubicBezTo>
                    <a:pt x="711" y="837"/>
                    <a:pt x="685" y="847"/>
                    <a:pt x="685" y="847"/>
                  </a:cubicBezTo>
                  <a:cubicBezTo>
                    <a:pt x="654" y="899"/>
                    <a:pt x="654" y="899"/>
                    <a:pt x="654" y="899"/>
                  </a:cubicBezTo>
                  <a:cubicBezTo>
                    <a:pt x="659" y="952"/>
                    <a:pt x="659" y="952"/>
                    <a:pt x="659" y="952"/>
                  </a:cubicBezTo>
                  <a:cubicBezTo>
                    <a:pt x="685" y="972"/>
                    <a:pt x="685" y="972"/>
                    <a:pt x="685" y="972"/>
                  </a:cubicBezTo>
                  <a:cubicBezTo>
                    <a:pt x="654" y="1004"/>
                    <a:pt x="654" y="1004"/>
                    <a:pt x="654" y="1004"/>
                  </a:cubicBezTo>
                  <a:cubicBezTo>
                    <a:pt x="680" y="1061"/>
                    <a:pt x="680" y="1061"/>
                    <a:pt x="680" y="1061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716" y="1098"/>
                    <a:pt x="716" y="1098"/>
                    <a:pt x="716" y="1098"/>
                  </a:cubicBezTo>
                  <a:cubicBezTo>
                    <a:pt x="779" y="1134"/>
                    <a:pt x="779" y="1134"/>
                    <a:pt x="779" y="1134"/>
                  </a:cubicBezTo>
                  <a:cubicBezTo>
                    <a:pt x="779" y="1176"/>
                    <a:pt x="779" y="1176"/>
                    <a:pt x="779" y="1176"/>
                  </a:cubicBezTo>
                  <a:cubicBezTo>
                    <a:pt x="722" y="1207"/>
                    <a:pt x="722" y="1207"/>
                    <a:pt x="722" y="1207"/>
                  </a:cubicBezTo>
                  <a:cubicBezTo>
                    <a:pt x="690" y="1212"/>
                    <a:pt x="690" y="1212"/>
                    <a:pt x="690" y="1212"/>
                  </a:cubicBezTo>
                  <a:cubicBezTo>
                    <a:pt x="643" y="1291"/>
                    <a:pt x="643" y="1291"/>
                    <a:pt x="643" y="1291"/>
                  </a:cubicBezTo>
                  <a:cubicBezTo>
                    <a:pt x="685" y="1306"/>
                    <a:pt x="685" y="1306"/>
                    <a:pt x="685" y="1306"/>
                  </a:cubicBezTo>
                  <a:cubicBezTo>
                    <a:pt x="690" y="1332"/>
                    <a:pt x="690" y="1332"/>
                    <a:pt x="690" y="1332"/>
                  </a:cubicBezTo>
                  <a:cubicBezTo>
                    <a:pt x="753" y="1379"/>
                    <a:pt x="753" y="1379"/>
                    <a:pt x="753" y="1379"/>
                  </a:cubicBezTo>
                  <a:cubicBezTo>
                    <a:pt x="763" y="1411"/>
                    <a:pt x="763" y="1411"/>
                    <a:pt x="763" y="1411"/>
                  </a:cubicBezTo>
                  <a:cubicBezTo>
                    <a:pt x="737" y="1421"/>
                    <a:pt x="737" y="1421"/>
                    <a:pt x="737" y="1421"/>
                  </a:cubicBezTo>
                  <a:cubicBezTo>
                    <a:pt x="706" y="1421"/>
                    <a:pt x="706" y="1421"/>
                    <a:pt x="706" y="1421"/>
                  </a:cubicBezTo>
                  <a:cubicBezTo>
                    <a:pt x="706" y="1473"/>
                    <a:pt x="706" y="1473"/>
                    <a:pt x="706" y="1473"/>
                  </a:cubicBezTo>
                  <a:cubicBezTo>
                    <a:pt x="732" y="1504"/>
                    <a:pt x="732" y="1504"/>
                    <a:pt x="732" y="1504"/>
                  </a:cubicBezTo>
                  <a:cubicBezTo>
                    <a:pt x="716" y="1531"/>
                    <a:pt x="716" y="1531"/>
                    <a:pt x="716" y="1531"/>
                  </a:cubicBezTo>
                  <a:cubicBezTo>
                    <a:pt x="722" y="1567"/>
                    <a:pt x="722" y="1567"/>
                    <a:pt x="722" y="1567"/>
                  </a:cubicBezTo>
                  <a:cubicBezTo>
                    <a:pt x="748" y="1583"/>
                    <a:pt x="748" y="1583"/>
                    <a:pt x="748" y="1583"/>
                  </a:cubicBezTo>
                  <a:cubicBezTo>
                    <a:pt x="758" y="1609"/>
                    <a:pt x="758" y="1609"/>
                    <a:pt x="758" y="1609"/>
                  </a:cubicBezTo>
                  <a:cubicBezTo>
                    <a:pt x="784" y="1604"/>
                    <a:pt x="784" y="1604"/>
                    <a:pt x="784" y="1604"/>
                  </a:cubicBezTo>
                  <a:cubicBezTo>
                    <a:pt x="836" y="1614"/>
                    <a:pt x="836" y="1614"/>
                    <a:pt x="836" y="1614"/>
                  </a:cubicBezTo>
                  <a:cubicBezTo>
                    <a:pt x="800" y="1666"/>
                    <a:pt x="800" y="1666"/>
                    <a:pt x="800" y="1666"/>
                  </a:cubicBezTo>
                  <a:cubicBezTo>
                    <a:pt x="789" y="1697"/>
                    <a:pt x="789" y="1697"/>
                    <a:pt x="789" y="1697"/>
                  </a:cubicBezTo>
                  <a:cubicBezTo>
                    <a:pt x="743" y="1703"/>
                    <a:pt x="743" y="1703"/>
                    <a:pt x="743" y="1703"/>
                  </a:cubicBezTo>
                  <a:cubicBezTo>
                    <a:pt x="706" y="1744"/>
                    <a:pt x="706" y="1744"/>
                    <a:pt x="706" y="1744"/>
                  </a:cubicBezTo>
                  <a:cubicBezTo>
                    <a:pt x="654" y="1718"/>
                    <a:pt x="654" y="1718"/>
                    <a:pt x="654" y="1718"/>
                  </a:cubicBezTo>
                  <a:cubicBezTo>
                    <a:pt x="654" y="1718"/>
                    <a:pt x="623" y="1732"/>
                    <a:pt x="607" y="1742"/>
                  </a:cubicBezTo>
                  <a:cubicBezTo>
                    <a:pt x="601" y="1745"/>
                    <a:pt x="597" y="1748"/>
                    <a:pt x="597" y="1750"/>
                  </a:cubicBezTo>
                  <a:cubicBezTo>
                    <a:pt x="597" y="1755"/>
                    <a:pt x="586" y="1781"/>
                    <a:pt x="586" y="1781"/>
                  </a:cubicBezTo>
                  <a:cubicBezTo>
                    <a:pt x="638" y="1823"/>
                    <a:pt x="638" y="1823"/>
                    <a:pt x="638" y="1823"/>
                  </a:cubicBezTo>
                  <a:cubicBezTo>
                    <a:pt x="649" y="1854"/>
                    <a:pt x="649" y="1854"/>
                    <a:pt x="649" y="1854"/>
                  </a:cubicBezTo>
                  <a:cubicBezTo>
                    <a:pt x="670" y="1875"/>
                    <a:pt x="670" y="1875"/>
                    <a:pt x="670" y="1875"/>
                  </a:cubicBezTo>
                  <a:cubicBezTo>
                    <a:pt x="706" y="1896"/>
                    <a:pt x="706" y="1896"/>
                    <a:pt x="706" y="1896"/>
                  </a:cubicBezTo>
                  <a:cubicBezTo>
                    <a:pt x="711" y="1979"/>
                    <a:pt x="711" y="1979"/>
                    <a:pt x="711" y="1979"/>
                  </a:cubicBezTo>
                  <a:cubicBezTo>
                    <a:pt x="658" y="2023"/>
                    <a:pt x="658" y="2023"/>
                    <a:pt x="658" y="2023"/>
                  </a:cubicBezTo>
                  <a:cubicBezTo>
                    <a:pt x="637" y="2007"/>
                    <a:pt x="607" y="1983"/>
                    <a:pt x="607" y="1979"/>
                  </a:cubicBezTo>
                  <a:cubicBezTo>
                    <a:pt x="607" y="1974"/>
                    <a:pt x="586" y="1890"/>
                    <a:pt x="586" y="1890"/>
                  </a:cubicBezTo>
                  <a:cubicBezTo>
                    <a:pt x="550" y="1817"/>
                    <a:pt x="550" y="1817"/>
                    <a:pt x="550" y="1817"/>
                  </a:cubicBezTo>
                  <a:cubicBezTo>
                    <a:pt x="497" y="1817"/>
                    <a:pt x="497" y="1817"/>
                    <a:pt x="497" y="1817"/>
                  </a:cubicBezTo>
                  <a:cubicBezTo>
                    <a:pt x="497" y="1854"/>
                    <a:pt x="497" y="1854"/>
                    <a:pt x="497" y="1854"/>
                  </a:cubicBezTo>
                  <a:cubicBezTo>
                    <a:pt x="471" y="1880"/>
                    <a:pt x="471" y="1880"/>
                    <a:pt x="471" y="1880"/>
                  </a:cubicBezTo>
                  <a:cubicBezTo>
                    <a:pt x="414" y="1890"/>
                    <a:pt x="414" y="1890"/>
                    <a:pt x="414" y="1890"/>
                  </a:cubicBezTo>
                  <a:cubicBezTo>
                    <a:pt x="377" y="1880"/>
                    <a:pt x="377" y="1880"/>
                    <a:pt x="377" y="1880"/>
                  </a:cubicBezTo>
                  <a:cubicBezTo>
                    <a:pt x="356" y="1892"/>
                    <a:pt x="356" y="1892"/>
                    <a:pt x="356" y="1892"/>
                  </a:cubicBezTo>
                  <a:cubicBezTo>
                    <a:pt x="328" y="1852"/>
                    <a:pt x="328" y="1852"/>
                    <a:pt x="328" y="1852"/>
                  </a:cubicBezTo>
                  <a:cubicBezTo>
                    <a:pt x="304" y="1852"/>
                    <a:pt x="304" y="1852"/>
                    <a:pt x="304" y="1852"/>
                  </a:cubicBezTo>
                  <a:cubicBezTo>
                    <a:pt x="284" y="1792"/>
                    <a:pt x="284" y="1792"/>
                    <a:pt x="284" y="1792"/>
                  </a:cubicBezTo>
                  <a:cubicBezTo>
                    <a:pt x="284" y="1792"/>
                    <a:pt x="300" y="1756"/>
                    <a:pt x="340" y="1724"/>
                  </a:cubicBezTo>
                  <a:cubicBezTo>
                    <a:pt x="344" y="1704"/>
                    <a:pt x="344" y="1684"/>
                    <a:pt x="344" y="1684"/>
                  </a:cubicBezTo>
                  <a:cubicBezTo>
                    <a:pt x="316" y="1628"/>
                    <a:pt x="316" y="1628"/>
                    <a:pt x="316" y="1628"/>
                  </a:cubicBezTo>
                  <a:cubicBezTo>
                    <a:pt x="296" y="1628"/>
                    <a:pt x="296" y="1628"/>
                    <a:pt x="296" y="1628"/>
                  </a:cubicBezTo>
                  <a:cubicBezTo>
                    <a:pt x="296" y="1540"/>
                    <a:pt x="296" y="1540"/>
                    <a:pt x="296" y="1540"/>
                  </a:cubicBezTo>
                  <a:cubicBezTo>
                    <a:pt x="232" y="1468"/>
                    <a:pt x="232" y="1468"/>
                    <a:pt x="232" y="1468"/>
                  </a:cubicBezTo>
                  <a:cubicBezTo>
                    <a:pt x="260" y="1420"/>
                    <a:pt x="260" y="1420"/>
                    <a:pt x="260" y="1420"/>
                  </a:cubicBezTo>
                  <a:cubicBezTo>
                    <a:pt x="244" y="1396"/>
                    <a:pt x="244" y="1396"/>
                    <a:pt x="244" y="1396"/>
                  </a:cubicBezTo>
                  <a:cubicBezTo>
                    <a:pt x="192" y="1376"/>
                    <a:pt x="192" y="1376"/>
                    <a:pt x="192" y="1376"/>
                  </a:cubicBezTo>
                  <a:cubicBezTo>
                    <a:pt x="180" y="1388"/>
                    <a:pt x="180" y="1388"/>
                    <a:pt x="180" y="1388"/>
                  </a:cubicBezTo>
                  <a:cubicBezTo>
                    <a:pt x="172" y="1416"/>
                    <a:pt x="172" y="1416"/>
                    <a:pt x="172" y="1416"/>
                  </a:cubicBezTo>
                  <a:cubicBezTo>
                    <a:pt x="140" y="1440"/>
                    <a:pt x="140" y="1440"/>
                    <a:pt x="140" y="1440"/>
                  </a:cubicBezTo>
                  <a:cubicBezTo>
                    <a:pt x="92" y="1384"/>
                    <a:pt x="92" y="1384"/>
                    <a:pt x="92" y="1384"/>
                  </a:cubicBezTo>
                  <a:cubicBezTo>
                    <a:pt x="92" y="1316"/>
                    <a:pt x="92" y="1316"/>
                    <a:pt x="92" y="1316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8" y="1124"/>
                    <a:pt x="8" y="1124"/>
                    <a:pt x="8" y="1124"/>
                  </a:cubicBezTo>
                  <a:cubicBezTo>
                    <a:pt x="20" y="1124"/>
                    <a:pt x="20" y="1124"/>
                    <a:pt x="20" y="1124"/>
                  </a:cubicBezTo>
                  <a:cubicBezTo>
                    <a:pt x="20" y="1124"/>
                    <a:pt x="28" y="1156"/>
                    <a:pt x="32" y="1160"/>
                  </a:cubicBezTo>
                  <a:cubicBezTo>
                    <a:pt x="35" y="1163"/>
                    <a:pt x="48" y="1164"/>
                    <a:pt x="53" y="1164"/>
                  </a:cubicBezTo>
                  <a:cubicBezTo>
                    <a:pt x="55" y="1164"/>
                    <a:pt x="56" y="1165"/>
                    <a:pt x="57" y="1166"/>
                  </a:cubicBezTo>
                  <a:cubicBezTo>
                    <a:pt x="84" y="1220"/>
                    <a:pt x="84" y="1220"/>
                    <a:pt x="84" y="1220"/>
                  </a:cubicBezTo>
                  <a:cubicBezTo>
                    <a:pt x="88" y="1228"/>
                    <a:pt x="108" y="1224"/>
                    <a:pt x="108" y="1224"/>
                  </a:cubicBezTo>
                  <a:cubicBezTo>
                    <a:pt x="116" y="1212"/>
                    <a:pt x="116" y="1212"/>
                    <a:pt x="116" y="1212"/>
                  </a:cubicBezTo>
                  <a:cubicBezTo>
                    <a:pt x="140" y="1216"/>
                    <a:pt x="140" y="1216"/>
                    <a:pt x="140" y="1216"/>
                  </a:cubicBezTo>
                  <a:cubicBezTo>
                    <a:pt x="144" y="1232"/>
                    <a:pt x="144" y="1232"/>
                    <a:pt x="144" y="1232"/>
                  </a:cubicBezTo>
                  <a:cubicBezTo>
                    <a:pt x="176" y="1220"/>
                    <a:pt x="176" y="1220"/>
                    <a:pt x="176" y="1220"/>
                  </a:cubicBezTo>
                  <a:cubicBezTo>
                    <a:pt x="176" y="1196"/>
                    <a:pt x="176" y="1196"/>
                    <a:pt x="176" y="1196"/>
                  </a:cubicBezTo>
                  <a:cubicBezTo>
                    <a:pt x="248" y="1184"/>
                    <a:pt x="248" y="1184"/>
                    <a:pt x="248" y="1184"/>
                  </a:cubicBezTo>
                  <a:cubicBezTo>
                    <a:pt x="248" y="1164"/>
                    <a:pt x="248" y="1164"/>
                    <a:pt x="248" y="1164"/>
                  </a:cubicBezTo>
                  <a:cubicBezTo>
                    <a:pt x="264" y="1160"/>
                    <a:pt x="264" y="1160"/>
                    <a:pt x="264" y="1160"/>
                  </a:cubicBezTo>
                  <a:cubicBezTo>
                    <a:pt x="272" y="1148"/>
                    <a:pt x="272" y="1148"/>
                    <a:pt x="272" y="1148"/>
                  </a:cubicBezTo>
                  <a:cubicBezTo>
                    <a:pt x="380" y="1152"/>
                    <a:pt x="380" y="1152"/>
                    <a:pt x="380" y="1152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60" y="1016"/>
                    <a:pt x="360" y="1016"/>
                    <a:pt x="360" y="1016"/>
                  </a:cubicBezTo>
                  <a:cubicBezTo>
                    <a:pt x="352" y="868"/>
                    <a:pt x="352" y="868"/>
                    <a:pt x="352" y="868"/>
                  </a:cubicBezTo>
                  <a:cubicBezTo>
                    <a:pt x="280" y="816"/>
                    <a:pt x="280" y="816"/>
                    <a:pt x="280" y="816"/>
                  </a:cubicBezTo>
                  <a:cubicBezTo>
                    <a:pt x="344" y="780"/>
                    <a:pt x="344" y="780"/>
                    <a:pt x="344" y="780"/>
                  </a:cubicBezTo>
                  <a:cubicBezTo>
                    <a:pt x="348" y="720"/>
                    <a:pt x="348" y="720"/>
                    <a:pt x="348" y="720"/>
                  </a:cubicBezTo>
                  <a:cubicBezTo>
                    <a:pt x="348" y="720"/>
                    <a:pt x="368" y="708"/>
                    <a:pt x="372" y="708"/>
                  </a:cubicBezTo>
                  <a:cubicBezTo>
                    <a:pt x="376" y="708"/>
                    <a:pt x="376" y="680"/>
                    <a:pt x="380" y="684"/>
                  </a:cubicBezTo>
                  <a:cubicBezTo>
                    <a:pt x="384" y="688"/>
                    <a:pt x="436" y="664"/>
                    <a:pt x="436" y="664"/>
                  </a:cubicBezTo>
                  <a:cubicBezTo>
                    <a:pt x="440" y="544"/>
                    <a:pt x="440" y="544"/>
                    <a:pt x="440" y="544"/>
                  </a:cubicBezTo>
                  <a:cubicBezTo>
                    <a:pt x="384" y="496"/>
                    <a:pt x="384" y="496"/>
                    <a:pt x="384" y="496"/>
                  </a:cubicBezTo>
                  <a:cubicBezTo>
                    <a:pt x="412" y="424"/>
                    <a:pt x="412" y="424"/>
                    <a:pt x="412" y="424"/>
                  </a:cubicBezTo>
                  <a:cubicBezTo>
                    <a:pt x="392" y="384"/>
                    <a:pt x="392" y="384"/>
                    <a:pt x="392" y="384"/>
                  </a:cubicBezTo>
                  <a:cubicBezTo>
                    <a:pt x="480" y="292"/>
                    <a:pt x="480" y="292"/>
                    <a:pt x="480" y="292"/>
                  </a:cubicBezTo>
                  <a:cubicBezTo>
                    <a:pt x="452" y="260"/>
                    <a:pt x="452" y="260"/>
                    <a:pt x="452" y="260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76" y="208"/>
                    <a:pt x="476" y="208"/>
                    <a:pt x="476" y="208"/>
                  </a:cubicBezTo>
                  <a:cubicBezTo>
                    <a:pt x="476" y="208"/>
                    <a:pt x="548" y="204"/>
                    <a:pt x="552" y="204"/>
                  </a:cubicBezTo>
                  <a:cubicBezTo>
                    <a:pt x="556" y="204"/>
                    <a:pt x="556" y="156"/>
                    <a:pt x="560" y="156"/>
                  </a:cubicBezTo>
                  <a:cubicBezTo>
                    <a:pt x="564" y="156"/>
                    <a:pt x="616" y="148"/>
                    <a:pt x="616" y="148"/>
                  </a:cubicBezTo>
                  <a:cubicBezTo>
                    <a:pt x="616" y="148"/>
                    <a:pt x="600" y="92"/>
                    <a:pt x="600" y="88"/>
                  </a:cubicBezTo>
                  <a:cubicBezTo>
                    <a:pt x="600" y="84"/>
                    <a:pt x="608" y="4"/>
                    <a:pt x="608" y="4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676" y="40"/>
                    <a:pt x="696" y="20"/>
                    <a:pt x="700" y="20"/>
                  </a:cubicBezTo>
                  <a:cubicBezTo>
                    <a:pt x="704" y="20"/>
                    <a:pt x="756" y="72"/>
                    <a:pt x="760" y="72"/>
                  </a:cubicBezTo>
                  <a:cubicBezTo>
                    <a:pt x="764" y="72"/>
                    <a:pt x="784" y="76"/>
                    <a:pt x="784" y="76"/>
                  </a:cubicBezTo>
                  <a:cubicBezTo>
                    <a:pt x="784" y="76"/>
                    <a:pt x="788" y="124"/>
                    <a:pt x="792" y="124"/>
                  </a:cubicBezTo>
                  <a:cubicBezTo>
                    <a:pt x="816" y="124"/>
                    <a:pt x="816" y="124"/>
                    <a:pt x="816" y="124"/>
                  </a:cubicBezTo>
                  <a:cubicBezTo>
                    <a:pt x="860" y="100"/>
                    <a:pt x="860" y="100"/>
                    <a:pt x="860" y="100"/>
                  </a:cubicBezTo>
                  <a:cubicBezTo>
                    <a:pt x="987" y="103"/>
                    <a:pt x="987" y="103"/>
                    <a:pt x="987" y="103"/>
                  </a:cubicBezTo>
                  <a:cubicBezTo>
                    <a:pt x="993" y="133"/>
                    <a:pt x="993" y="133"/>
                    <a:pt x="993" y="133"/>
                  </a:cubicBezTo>
                  <a:cubicBezTo>
                    <a:pt x="1019" y="159"/>
                    <a:pt x="1019" y="159"/>
                    <a:pt x="1019" y="159"/>
                  </a:cubicBezTo>
                  <a:cubicBezTo>
                    <a:pt x="1050" y="164"/>
                    <a:pt x="1050" y="164"/>
                    <a:pt x="1050" y="164"/>
                  </a:cubicBezTo>
                  <a:cubicBezTo>
                    <a:pt x="1061" y="190"/>
                    <a:pt x="1061" y="190"/>
                    <a:pt x="1061" y="190"/>
                  </a:cubicBezTo>
                  <a:cubicBezTo>
                    <a:pt x="1055" y="216"/>
                    <a:pt x="1055" y="216"/>
                    <a:pt x="1055" y="216"/>
                  </a:cubicBezTo>
                  <a:cubicBezTo>
                    <a:pt x="1087" y="248"/>
                    <a:pt x="1087" y="248"/>
                    <a:pt x="1087" y="248"/>
                  </a:cubicBezTo>
                  <a:cubicBezTo>
                    <a:pt x="1082" y="274"/>
                    <a:pt x="1082" y="274"/>
                    <a:pt x="1082" y="274"/>
                  </a:cubicBezTo>
                  <a:cubicBezTo>
                    <a:pt x="1108" y="289"/>
                    <a:pt x="1108" y="289"/>
                    <a:pt x="1108" y="289"/>
                  </a:cubicBezTo>
                  <a:cubicBezTo>
                    <a:pt x="1108" y="367"/>
                    <a:pt x="1108" y="367"/>
                    <a:pt x="1108" y="367"/>
                  </a:cubicBezTo>
                  <a:cubicBezTo>
                    <a:pt x="1108" y="373"/>
                    <a:pt x="1092" y="394"/>
                    <a:pt x="1092" y="394"/>
                  </a:cubicBezTo>
                  <a:cubicBezTo>
                    <a:pt x="1118" y="487"/>
                    <a:pt x="1118" y="487"/>
                    <a:pt x="1118" y="487"/>
                  </a:cubicBezTo>
                  <a:cubicBezTo>
                    <a:pt x="1118" y="487"/>
                    <a:pt x="1076" y="560"/>
                    <a:pt x="1082" y="566"/>
                  </a:cubicBezTo>
                  <a:cubicBezTo>
                    <a:pt x="1087" y="571"/>
                    <a:pt x="1134" y="602"/>
                    <a:pt x="1134" y="602"/>
                  </a:cubicBezTo>
                  <a:lnTo>
                    <a:pt x="1155" y="67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แพร่">
              <a:extLst>
                <a:ext uri="{FF2B5EF4-FFF2-40B4-BE49-F238E27FC236}">
                  <a16:creationId xmlns:a16="http://schemas.microsoft.com/office/drawing/2014/main" id="{63C917C7-9B8F-4F07-A83E-089775E8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504" y="1618856"/>
              <a:ext cx="427952" cy="424294"/>
            </a:xfrm>
            <a:custGeom>
              <a:avLst/>
              <a:gdLst>
                <a:gd name="T0" fmla="*/ 949 w 1043"/>
                <a:gd name="T1" fmla="*/ 564 h 1043"/>
                <a:gd name="T2" fmla="*/ 912 w 1043"/>
                <a:gd name="T3" fmla="*/ 652 h 1043"/>
                <a:gd name="T4" fmla="*/ 865 w 1043"/>
                <a:gd name="T5" fmla="*/ 783 h 1043"/>
                <a:gd name="T6" fmla="*/ 850 w 1043"/>
                <a:gd name="T7" fmla="*/ 866 h 1043"/>
                <a:gd name="T8" fmla="*/ 772 w 1043"/>
                <a:gd name="T9" fmla="*/ 814 h 1043"/>
                <a:gd name="T10" fmla="*/ 620 w 1043"/>
                <a:gd name="T11" fmla="*/ 918 h 1043"/>
                <a:gd name="T12" fmla="*/ 614 w 1043"/>
                <a:gd name="T13" fmla="*/ 917 h 1043"/>
                <a:gd name="T14" fmla="*/ 609 w 1043"/>
                <a:gd name="T15" fmla="*/ 915 h 1043"/>
                <a:gd name="T16" fmla="*/ 604 w 1043"/>
                <a:gd name="T17" fmla="*/ 914 h 1043"/>
                <a:gd name="T18" fmla="*/ 595 w 1043"/>
                <a:gd name="T19" fmla="*/ 910 h 1043"/>
                <a:gd name="T20" fmla="*/ 593 w 1043"/>
                <a:gd name="T21" fmla="*/ 909 h 1043"/>
                <a:gd name="T22" fmla="*/ 591 w 1043"/>
                <a:gd name="T23" fmla="*/ 909 h 1043"/>
                <a:gd name="T24" fmla="*/ 589 w 1043"/>
                <a:gd name="T25" fmla="*/ 908 h 1043"/>
                <a:gd name="T26" fmla="*/ 553 w 1043"/>
                <a:gd name="T27" fmla="*/ 913 h 1043"/>
                <a:gd name="T28" fmla="*/ 532 w 1043"/>
                <a:gd name="T29" fmla="*/ 960 h 1043"/>
                <a:gd name="T30" fmla="*/ 493 w 1043"/>
                <a:gd name="T31" fmla="*/ 966 h 1043"/>
                <a:gd name="T32" fmla="*/ 391 w 1043"/>
                <a:gd name="T33" fmla="*/ 944 h 1043"/>
                <a:gd name="T34" fmla="*/ 271 w 1043"/>
                <a:gd name="T35" fmla="*/ 955 h 1043"/>
                <a:gd name="T36" fmla="*/ 151 w 1043"/>
                <a:gd name="T37" fmla="*/ 950 h 1043"/>
                <a:gd name="T38" fmla="*/ 88 w 1043"/>
                <a:gd name="T39" fmla="*/ 1021 h 1043"/>
                <a:gd name="T40" fmla="*/ 15 w 1043"/>
                <a:gd name="T41" fmla="*/ 1043 h 1043"/>
                <a:gd name="T42" fmla="*/ 0 w 1043"/>
                <a:gd name="T43" fmla="*/ 965 h 1043"/>
                <a:gd name="T44" fmla="*/ 104 w 1043"/>
                <a:gd name="T45" fmla="*/ 845 h 1043"/>
                <a:gd name="T46" fmla="*/ 193 w 1043"/>
                <a:gd name="T47" fmla="*/ 736 h 1043"/>
                <a:gd name="T48" fmla="*/ 292 w 1043"/>
                <a:gd name="T49" fmla="*/ 720 h 1043"/>
                <a:gd name="T50" fmla="*/ 386 w 1043"/>
                <a:gd name="T51" fmla="*/ 569 h 1043"/>
                <a:gd name="T52" fmla="*/ 479 w 1043"/>
                <a:gd name="T53" fmla="*/ 501 h 1043"/>
                <a:gd name="T54" fmla="*/ 573 w 1043"/>
                <a:gd name="T55" fmla="*/ 386 h 1043"/>
                <a:gd name="T56" fmla="*/ 594 w 1043"/>
                <a:gd name="T57" fmla="*/ 324 h 1043"/>
                <a:gd name="T58" fmla="*/ 662 w 1043"/>
                <a:gd name="T59" fmla="*/ 235 h 1043"/>
                <a:gd name="T60" fmla="*/ 646 w 1043"/>
                <a:gd name="T61" fmla="*/ 172 h 1043"/>
                <a:gd name="T62" fmla="*/ 646 w 1043"/>
                <a:gd name="T63" fmla="*/ 84 h 1043"/>
                <a:gd name="T64" fmla="*/ 664 w 1043"/>
                <a:gd name="T65" fmla="*/ 15 h 1043"/>
                <a:gd name="T66" fmla="*/ 709 w 1043"/>
                <a:gd name="T67" fmla="*/ 0 h 1043"/>
                <a:gd name="T68" fmla="*/ 730 w 1043"/>
                <a:gd name="T69" fmla="*/ 21 h 1043"/>
                <a:gd name="T70" fmla="*/ 813 w 1043"/>
                <a:gd name="T71" fmla="*/ 11 h 1043"/>
                <a:gd name="T72" fmla="*/ 857 w 1043"/>
                <a:gd name="T73" fmla="*/ 18 h 1043"/>
                <a:gd name="T74" fmla="*/ 865 w 1043"/>
                <a:gd name="T75" fmla="*/ 136 h 1043"/>
                <a:gd name="T76" fmla="*/ 881 w 1043"/>
                <a:gd name="T77" fmla="*/ 225 h 1043"/>
                <a:gd name="T78" fmla="*/ 912 w 1043"/>
                <a:gd name="T79" fmla="*/ 324 h 1043"/>
                <a:gd name="T80" fmla="*/ 1006 w 1043"/>
                <a:gd name="T81" fmla="*/ 324 h 1043"/>
                <a:gd name="T82" fmla="*/ 1043 w 1043"/>
                <a:gd name="T83" fmla="*/ 381 h 1043"/>
                <a:gd name="T84" fmla="*/ 991 w 1043"/>
                <a:gd name="T85" fmla="*/ 50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3" h="1043">
                  <a:moveTo>
                    <a:pt x="991" y="501"/>
                  </a:moveTo>
                  <a:cubicBezTo>
                    <a:pt x="949" y="564"/>
                    <a:pt x="949" y="564"/>
                    <a:pt x="949" y="564"/>
                  </a:cubicBezTo>
                  <a:cubicBezTo>
                    <a:pt x="959" y="616"/>
                    <a:pt x="959" y="616"/>
                    <a:pt x="959" y="616"/>
                  </a:cubicBezTo>
                  <a:cubicBezTo>
                    <a:pt x="912" y="652"/>
                    <a:pt x="912" y="652"/>
                    <a:pt x="912" y="652"/>
                  </a:cubicBezTo>
                  <a:cubicBezTo>
                    <a:pt x="918" y="754"/>
                    <a:pt x="918" y="754"/>
                    <a:pt x="918" y="754"/>
                  </a:cubicBezTo>
                  <a:cubicBezTo>
                    <a:pt x="865" y="783"/>
                    <a:pt x="865" y="783"/>
                    <a:pt x="865" y="783"/>
                  </a:cubicBezTo>
                  <a:cubicBezTo>
                    <a:pt x="881" y="840"/>
                    <a:pt x="881" y="840"/>
                    <a:pt x="881" y="840"/>
                  </a:cubicBezTo>
                  <a:cubicBezTo>
                    <a:pt x="850" y="866"/>
                    <a:pt x="850" y="866"/>
                    <a:pt x="850" y="866"/>
                  </a:cubicBezTo>
                  <a:cubicBezTo>
                    <a:pt x="808" y="804"/>
                    <a:pt x="808" y="804"/>
                    <a:pt x="808" y="804"/>
                  </a:cubicBezTo>
                  <a:cubicBezTo>
                    <a:pt x="772" y="814"/>
                    <a:pt x="772" y="814"/>
                    <a:pt x="772" y="814"/>
                  </a:cubicBezTo>
                  <a:cubicBezTo>
                    <a:pt x="678" y="897"/>
                    <a:pt x="678" y="897"/>
                    <a:pt x="678" y="897"/>
                  </a:cubicBezTo>
                  <a:cubicBezTo>
                    <a:pt x="678" y="897"/>
                    <a:pt x="626" y="918"/>
                    <a:pt x="620" y="918"/>
                  </a:cubicBezTo>
                  <a:cubicBezTo>
                    <a:pt x="619" y="918"/>
                    <a:pt x="618" y="918"/>
                    <a:pt x="616" y="917"/>
                  </a:cubicBezTo>
                  <a:cubicBezTo>
                    <a:pt x="614" y="917"/>
                    <a:pt x="614" y="917"/>
                    <a:pt x="614" y="917"/>
                  </a:cubicBezTo>
                  <a:cubicBezTo>
                    <a:pt x="613" y="917"/>
                    <a:pt x="612" y="916"/>
                    <a:pt x="611" y="916"/>
                  </a:cubicBezTo>
                  <a:cubicBezTo>
                    <a:pt x="611" y="916"/>
                    <a:pt x="610" y="916"/>
                    <a:pt x="609" y="915"/>
                  </a:cubicBezTo>
                  <a:cubicBezTo>
                    <a:pt x="609" y="915"/>
                    <a:pt x="608" y="915"/>
                    <a:pt x="607" y="914"/>
                  </a:cubicBezTo>
                  <a:cubicBezTo>
                    <a:pt x="606" y="914"/>
                    <a:pt x="605" y="914"/>
                    <a:pt x="604" y="914"/>
                  </a:cubicBezTo>
                  <a:cubicBezTo>
                    <a:pt x="604" y="913"/>
                    <a:pt x="603" y="913"/>
                    <a:pt x="603" y="913"/>
                  </a:cubicBezTo>
                  <a:cubicBezTo>
                    <a:pt x="600" y="912"/>
                    <a:pt x="597" y="911"/>
                    <a:pt x="595" y="910"/>
                  </a:cubicBezTo>
                  <a:cubicBezTo>
                    <a:pt x="595" y="910"/>
                    <a:pt x="594" y="910"/>
                    <a:pt x="594" y="910"/>
                  </a:cubicBezTo>
                  <a:cubicBezTo>
                    <a:pt x="594" y="910"/>
                    <a:pt x="593" y="909"/>
                    <a:pt x="593" y="909"/>
                  </a:cubicBezTo>
                  <a:cubicBezTo>
                    <a:pt x="592" y="909"/>
                    <a:pt x="592" y="909"/>
                    <a:pt x="592" y="909"/>
                  </a:cubicBezTo>
                  <a:cubicBezTo>
                    <a:pt x="591" y="909"/>
                    <a:pt x="591" y="909"/>
                    <a:pt x="591" y="909"/>
                  </a:cubicBezTo>
                  <a:cubicBezTo>
                    <a:pt x="590" y="908"/>
                    <a:pt x="590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53" y="913"/>
                    <a:pt x="553" y="913"/>
                    <a:pt x="553" y="913"/>
                  </a:cubicBezTo>
                  <a:cubicBezTo>
                    <a:pt x="553" y="944"/>
                    <a:pt x="553" y="944"/>
                    <a:pt x="553" y="944"/>
                  </a:cubicBezTo>
                  <a:cubicBezTo>
                    <a:pt x="532" y="960"/>
                    <a:pt x="532" y="960"/>
                    <a:pt x="532" y="960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93" y="966"/>
                    <a:pt x="493" y="966"/>
                    <a:pt x="493" y="966"/>
                  </a:cubicBezTo>
                  <a:cubicBezTo>
                    <a:pt x="469" y="950"/>
                    <a:pt x="469" y="950"/>
                    <a:pt x="469" y="950"/>
                  </a:cubicBezTo>
                  <a:cubicBezTo>
                    <a:pt x="391" y="944"/>
                    <a:pt x="391" y="944"/>
                    <a:pt x="391" y="944"/>
                  </a:cubicBezTo>
                  <a:cubicBezTo>
                    <a:pt x="307" y="1023"/>
                    <a:pt x="307" y="1023"/>
                    <a:pt x="307" y="1023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08" y="934"/>
                    <a:pt x="208" y="934"/>
                    <a:pt x="208" y="934"/>
                  </a:cubicBezTo>
                  <a:cubicBezTo>
                    <a:pt x="151" y="950"/>
                    <a:pt x="151" y="950"/>
                    <a:pt x="151" y="950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73" y="1038"/>
                    <a:pt x="73" y="1038"/>
                    <a:pt x="73" y="1038"/>
                  </a:cubicBezTo>
                  <a:cubicBezTo>
                    <a:pt x="15" y="1043"/>
                    <a:pt x="15" y="1043"/>
                    <a:pt x="15" y="1043"/>
                  </a:cubicBezTo>
                  <a:cubicBezTo>
                    <a:pt x="9" y="1013"/>
                    <a:pt x="9" y="1013"/>
                    <a:pt x="9" y="101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0" y="965"/>
                    <a:pt x="99" y="866"/>
                    <a:pt x="99" y="861"/>
                  </a:cubicBezTo>
                  <a:cubicBezTo>
                    <a:pt x="99" y="856"/>
                    <a:pt x="104" y="845"/>
                    <a:pt x="104" y="845"/>
                  </a:cubicBezTo>
                  <a:cubicBezTo>
                    <a:pt x="198" y="767"/>
                    <a:pt x="198" y="767"/>
                    <a:pt x="198" y="767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224" y="715"/>
                    <a:pt x="224" y="715"/>
                    <a:pt x="224" y="715"/>
                  </a:cubicBezTo>
                  <a:cubicBezTo>
                    <a:pt x="292" y="720"/>
                    <a:pt x="292" y="720"/>
                    <a:pt x="292" y="720"/>
                  </a:cubicBezTo>
                  <a:cubicBezTo>
                    <a:pt x="323" y="684"/>
                    <a:pt x="323" y="684"/>
                    <a:pt x="323" y="684"/>
                  </a:cubicBezTo>
                  <a:cubicBezTo>
                    <a:pt x="386" y="569"/>
                    <a:pt x="386" y="569"/>
                    <a:pt x="386" y="569"/>
                  </a:cubicBezTo>
                  <a:cubicBezTo>
                    <a:pt x="448" y="501"/>
                    <a:pt x="448" y="501"/>
                    <a:pt x="448" y="501"/>
                  </a:cubicBezTo>
                  <a:cubicBezTo>
                    <a:pt x="479" y="501"/>
                    <a:pt x="479" y="501"/>
                    <a:pt x="479" y="501"/>
                  </a:cubicBezTo>
                  <a:cubicBezTo>
                    <a:pt x="521" y="412"/>
                    <a:pt x="521" y="412"/>
                    <a:pt x="521" y="412"/>
                  </a:cubicBezTo>
                  <a:cubicBezTo>
                    <a:pt x="573" y="386"/>
                    <a:pt x="573" y="386"/>
                    <a:pt x="573" y="386"/>
                  </a:cubicBezTo>
                  <a:cubicBezTo>
                    <a:pt x="573" y="345"/>
                    <a:pt x="573" y="345"/>
                    <a:pt x="573" y="345"/>
                  </a:cubicBezTo>
                  <a:cubicBezTo>
                    <a:pt x="594" y="324"/>
                    <a:pt x="594" y="324"/>
                    <a:pt x="594" y="324"/>
                  </a:cubicBezTo>
                  <a:cubicBezTo>
                    <a:pt x="610" y="245"/>
                    <a:pt x="610" y="245"/>
                    <a:pt x="610" y="245"/>
                  </a:cubicBezTo>
                  <a:cubicBezTo>
                    <a:pt x="662" y="235"/>
                    <a:pt x="662" y="235"/>
                    <a:pt x="662" y="235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46" y="172"/>
                    <a:pt x="646" y="172"/>
                    <a:pt x="646" y="172"/>
                  </a:cubicBezTo>
                  <a:cubicBezTo>
                    <a:pt x="662" y="141"/>
                    <a:pt x="662" y="141"/>
                    <a:pt x="662" y="141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4" y="15"/>
                    <a:pt x="664" y="15"/>
                    <a:pt x="664" y="15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721" y="13"/>
                    <a:pt x="721" y="13"/>
                    <a:pt x="721" y="13"/>
                  </a:cubicBezTo>
                  <a:cubicBezTo>
                    <a:pt x="730" y="21"/>
                    <a:pt x="730" y="21"/>
                    <a:pt x="730" y="21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13" y="11"/>
                    <a:pt x="813" y="11"/>
                    <a:pt x="813" y="11"/>
                  </a:cubicBezTo>
                  <a:cubicBezTo>
                    <a:pt x="813" y="11"/>
                    <a:pt x="850" y="26"/>
                    <a:pt x="855" y="21"/>
                  </a:cubicBezTo>
                  <a:cubicBezTo>
                    <a:pt x="856" y="21"/>
                    <a:pt x="856" y="20"/>
                    <a:pt x="857" y="18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865" y="136"/>
                    <a:pt x="865" y="136"/>
                    <a:pt x="865" y="136"/>
                  </a:cubicBezTo>
                  <a:cubicBezTo>
                    <a:pt x="892" y="178"/>
                    <a:pt x="892" y="178"/>
                    <a:pt x="892" y="178"/>
                  </a:cubicBezTo>
                  <a:cubicBezTo>
                    <a:pt x="881" y="225"/>
                    <a:pt x="881" y="225"/>
                    <a:pt x="881" y="225"/>
                  </a:cubicBezTo>
                  <a:cubicBezTo>
                    <a:pt x="912" y="272"/>
                    <a:pt x="912" y="272"/>
                    <a:pt x="912" y="272"/>
                  </a:cubicBezTo>
                  <a:cubicBezTo>
                    <a:pt x="912" y="324"/>
                    <a:pt x="912" y="324"/>
                    <a:pt x="912" y="324"/>
                  </a:cubicBezTo>
                  <a:cubicBezTo>
                    <a:pt x="954" y="308"/>
                    <a:pt x="954" y="308"/>
                    <a:pt x="954" y="308"/>
                  </a:cubicBezTo>
                  <a:cubicBezTo>
                    <a:pt x="954" y="308"/>
                    <a:pt x="996" y="324"/>
                    <a:pt x="1006" y="324"/>
                  </a:cubicBezTo>
                  <a:cubicBezTo>
                    <a:pt x="1017" y="324"/>
                    <a:pt x="1038" y="308"/>
                    <a:pt x="1038" y="308"/>
                  </a:cubicBezTo>
                  <a:cubicBezTo>
                    <a:pt x="1043" y="381"/>
                    <a:pt x="1043" y="381"/>
                    <a:pt x="1043" y="381"/>
                  </a:cubicBezTo>
                  <a:cubicBezTo>
                    <a:pt x="980" y="449"/>
                    <a:pt x="980" y="449"/>
                    <a:pt x="980" y="449"/>
                  </a:cubicBezTo>
                  <a:lnTo>
                    <a:pt x="991" y="50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พะเยา">
              <a:extLst>
                <a:ext uri="{FF2B5EF4-FFF2-40B4-BE49-F238E27FC236}">
                  <a16:creationId xmlns:a16="http://schemas.microsoft.com/office/drawing/2014/main" id="{03E351C6-AA29-49FC-8C26-C3F07503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1" y="1273203"/>
              <a:ext cx="340167" cy="354798"/>
            </a:xfrm>
            <a:custGeom>
              <a:avLst/>
              <a:gdLst>
                <a:gd name="T0" fmla="*/ 820 w 831"/>
                <a:gd name="T1" fmla="*/ 653 h 872"/>
                <a:gd name="T2" fmla="*/ 721 w 831"/>
                <a:gd name="T3" fmla="*/ 632 h 872"/>
                <a:gd name="T4" fmla="*/ 716 w 831"/>
                <a:gd name="T5" fmla="*/ 700 h 872"/>
                <a:gd name="T6" fmla="*/ 648 w 831"/>
                <a:gd name="T7" fmla="*/ 747 h 872"/>
                <a:gd name="T8" fmla="*/ 601 w 831"/>
                <a:gd name="T9" fmla="*/ 784 h 872"/>
                <a:gd name="T10" fmla="*/ 600 w 831"/>
                <a:gd name="T11" fmla="*/ 812 h 872"/>
                <a:gd name="T12" fmla="*/ 570 w 831"/>
                <a:gd name="T13" fmla="*/ 867 h 872"/>
                <a:gd name="T14" fmla="*/ 471 w 831"/>
                <a:gd name="T15" fmla="*/ 846 h 872"/>
                <a:gd name="T16" fmla="*/ 436 w 831"/>
                <a:gd name="T17" fmla="*/ 859 h 872"/>
                <a:gd name="T18" fmla="*/ 398 w 831"/>
                <a:gd name="T19" fmla="*/ 846 h 872"/>
                <a:gd name="T20" fmla="*/ 372 w 831"/>
                <a:gd name="T21" fmla="*/ 867 h 872"/>
                <a:gd name="T22" fmla="*/ 330 w 831"/>
                <a:gd name="T23" fmla="*/ 815 h 872"/>
                <a:gd name="T24" fmla="*/ 278 w 831"/>
                <a:gd name="T25" fmla="*/ 779 h 872"/>
                <a:gd name="T26" fmla="*/ 174 w 831"/>
                <a:gd name="T27" fmla="*/ 685 h 872"/>
                <a:gd name="T28" fmla="*/ 111 w 831"/>
                <a:gd name="T29" fmla="*/ 627 h 872"/>
                <a:gd name="T30" fmla="*/ 59 w 831"/>
                <a:gd name="T31" fmla="*/ 549 h 872"/>
                <a:gd name="T32" fmla="*/ 7 w 831"/>
                <a:gd name="T33" fmla="*/ 439 h 872"/>
                <a:gd name="T34" fmla="*/ 0 w 831"/>
                <a:gd name="T35" fmla="*/ 330 h 872"/>
                <a:gd name="T36" fmla="*/ 7 w 831"/>
                <a:gd name="T37" fmla="*/ 293 h 872"/>
                <a:gd name="T38" fmla="*/ 75 w 831"/>
                <a:gd name="T39" fmla="*/ 267 h 872"/>
                <a:gd name="T40" fmla="*/ 121 w 831"/>
                <a:gd name="T41" fmla="*/ 264 h 872"/>
                <a:gd name="T42" fmla="*/ 137 w 831"/>
                <a:gd name="T43" fmla="*/ 267 h 872"/>
                <a:gd name="T44" fmla="*/ 199 w 831"/>
                <a:gd name="T45" fmla="*/ 298 h 872"/>
                <a:gd name="T46" fmla="*/ 200 w 831"/>
                <a:gd name="T47" fmla="*/ 298 h 872"/>
                <a:gd name="T48" fmla="*/ 241 w 831"/>
                <a:gd name="T49" fmla="*/ 278 h 872"/>
                <a:gd name="T50" fmla="*/ 299 w 831"/>
                <a:gd name="T51" fmla="*/ 273 h 872"/>
                <a:gd name="T52" fmla="*/ 346 w 831"/>
                <a:gd name="T53" fmla="*/ 173 h 872"/>
                <a:gd name="T54" fmla="*/ 424 w 831"/>
                <a:gd name="T55" fmla="*/ 111 h 872"/>
                <a:gd name="T56" fmla="*/ 487 w 831"/>
                <a:gd name="T57" fmla="*/ 111 h 872"/>
                <a:gd name="T58" fmla="*/ 554 w 831"/>
                <a:gd name="T59" fmla="*/ 85 h 872"/>
                <a:gd name="T60" fmla="*/ 575 w 831"/>
                <a:gd name="T61" fmla="*/ 27 h 872"/>
                <a:gd name="T62" fmla="*/ 645 w 831"/>
                <a:gd name="T63" fmla="*/ 0 h 872"/>
                <a:gd name="T64" fmla="*/ 666 w 831"/>
                <a:gd name="T65" fmla="*/ 14 h 872"/>
                <a:gd name="T66" fmla="*/ 646 w 831"/>
                <a:gd name="T67" fmla="*/ 54 h 872"/>
                <a:gd name="T68" fmla="*/ 674 w 831"/>
                <a:gd name="T69" fmla="*/ 98 h 872"/>
                <a:gd name="T70" fmla="*/ 706 w 831"/>
                <a:gd name="T71" fmla="*/ 174 h 872"/>
                <a:gd name="T72" fmla="*/ 778 w 831"/>
                <a:gd name="T73" fmla="*/ 214 h 872"/>
                <a:gd name="T74" fmla="*/ 800 w 831"/>
                <a:gd name="T75" fmla="*/ 241 h 872"/>
                <a:gd name="T76" fmla="*/ 768 w 831"/>
                <a:gd name="T77" fmla="*/ 278 h 872"/>
                <a:gd name="T78" fmla="*/ 706 w 831"/>
                <a:gd name="T79" fmla="*/ 340 h 872"/>
                <a:gd name="T80" fmla="*/ 768 w 831"/>
                <a:gd name="T81" fmla="*/ 366 h 872"/>
                <a:gd name="T82" fmla="*/ 810 w 831"/>
                <a:gd name="T83" fmla="*/ 377 h 872"/>
                <a:gd name="T84" fmla="*/ 800 w 831"/>
                <a:gd name="T85" fmla="*/ 445 h 872"/>
                <a:gd name="T86" fmla="*/ 831 w 831"/>
                <a:gd name="T87" fmla="*/ 575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1" h="872">
                  <a:moveTo>
                    <a:pt x="784" y="596"/>
                  </a:moveTo>
                  <a:cubicBezTo>
                    <a:pt x="820" y="653"/>
                    <a:pt x="820" y="653"/>
                    <a:pt x="820" y="653"/>
                  </a:cubicBezTo>
                  <a:cubicBezTo>
                    <a:pt x="789" y="653"/>
                    <a:pt x="789" y="653"/>
                    <a:pt x="789" y="653"/>
                  </a:cubicBezTo>
                  <a:cubicBezTo>
                    <a:pt x="721" y="632"/>
                    <a:pt x="721" y="632"/>
                    <a:pt x="721" y="632"/>
                  </a:cubicBezTo>
                  <a:cubicBezTo>
                    <a:pt x="721" y="632"/>
                    <a:pt x="669" y="659"/>
                    <a:pt x="680" y="664"/>
                  </a:cubicBezTo>
                  <a:cubicBezTo>
                    <a:pt x="690" y="669"/>
                    <a:pt x="716" y="700"/>
                    <a:pt x="716" y="700"/>
                  </a:cubicBezTo>
                  <a:cubicBezTo>
                    <a:pt x="690" y="737"/>
                    <a:pt x="690" y="737"/>
                    <a:pt x="690" y="737"/>
                  </a:cubicBezTo>
                  <a:cubicBezTo>
                    <a:pt x="648" y="747"/>
                    <a:pt x="648" y="747"/>
                    <a:pt x="648" y="747"/>
                  </a:cubicBezTo>
                  <a:cubicBezTo>
                    <a:pt x="627" y="742"/>
                    <a:pt x="627" y="742"/>
                    <a:pt x="627" y="742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810"/>
                    <a:pt x="601" y="810"/>
                    <a:pt x="601" y="810"/>
                  </a:cubicBezTo>
                  <a:cubicBezTo>
                    <a:pt x="600" y="812"/>
                    <a:pt x="600" y="812"/>
                    <a:pt x="600" y="812"/>
                  </a:cubicBezTo>
                  <a:cubicBezTo>
                    <a:pt x="596" y="821"/>
                    <a:pt x="579" y="854"/>
                    <a:pt x="572" y="864"/>
                  </a:cubicBezTo>
                  <a:cubicBezTo>
                    <a:pt x="571" y="866"/>
                    <a:pt x="571" y="867"/>
                    <a:pt x="570" y="867"/>
                  </a:cubicBezTo>
                  <a:cubicBezTo>
                    <a:pt x="565" y="872"/>
                    <a:pt x="528" y="857"/>
                    <a:pt x="528" y="857"/>
                  </a:cubicBezTo>
                  <a:cubicBezTo>
                    <a:pt x="471" y="846"/>
                    <a:pt x="471" y="846"/>
                    <a:pt x="471" y="846"/>
                  </a:cubicBezTo>
                  <a:cubicBezTo>
                    <a:pt x="445" y="867"/>
                    <a:pt x="445" y="867"/>
                    <a:pt x="445" y="867"/>
                  </a:cubicBezTo>
                  <a:cubicBezTo>
                    <a:pt x="436" y="859"/>
                    <a:pt x="436" y="859"/>
                    <a:pt x="436" y="859"/>
                  </a:cubicBezTo>
                  <a:cubicBezTo>
                    <a:pt x="424" y="846"/>
                    <a:pt x="424" y="846"/>
                    <a:pt x="424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79" y="861"/>
                    <a:pt x="379" y="861"/>
                    <a:pt x="379" y="861"/>
                  </a:cubicBezTo>
                  <a:cubicBezTo>
                    <a:pt x="372" y="867"/>
                    <a:pt x="372" y="867"/>
                    <a:pt x="372" y="867"/>
                  </a:cubicBezTo>
                  <a:cubicBezTo>
                    <a:pt x="330" y="846"/>
                    <a:pt x="330" y="846"/>
                    <a:pt x="330" y="846"/>
                  </a:cubicBezTo>
                  <a:cubicBezTo>
                    <a:pt x="330" y="815"/>
                    <a:pt x="330" y="815"/>
                    <a:pt x="330" y="815"/>
                  </a:cubicBezTo>
                  <a:cubicBezTo>
                    <a:pt x="309" y="784"/>
                    <a:pt x="309" y="784"/>
                    <a:pt x="309" y="784"/>
                  </a:cubicBezTo>
                  <a:cubicBezTo>
                    <a:pt x="278" y="779"/>
                    <a:pt x="278" y="779"/>
                    <a:pt x="278" y="779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174" y="685"/>
                    <a:pt x="174" y="685"/>
                    <a:pt x="174" y="685"/>
                  </a:cubicBezTo>
                  <a:cubicBezTo>
                    <a:pt x="127" y="679"/>
                    <a:pt x="127" y="679"/>
                    <a:pt x="127" y="679"/>
                  </a:cubicBezTo>
                  <a:cubicBezTo>
                    <a:pt x="111" y="627"/>
                    <a:pt x="111" y="627"/>
                    <a:pt x="111" y="627"/>
                  </a:cubicBezTo>
                  <a:cubicBezTo>
                    <a:pt x="75" y="622"/>
                    <a:pt x="75" y="622"/>
                    <a:pt x="75" y="622"/>
                  </a:cubicBezTo>
                  <a:cubicBezTo>
                    <a:pt x="59" y="549"/>
                    <a:pt x="59" y="549"/>
                    <a:pt x="59" y="549"/>
                  </a:cubicBezTo>
                  <a:cubicBezTo>
                    <a:pt x="33" y="523"/>
                    <a:pt x="33" y="523"/>
                    <a:pt x="33" y="523"/>
                  </a:cubicBezTo>
                  <a:cubicBezTo>
                    <a:pt x="7" y="439"/>
                    <a:pt x="7" y="439"/>
                    <a:pt x="7" y="439"/>
                  </a:cubicBezTo>
                  <a:cubicBezTo>
                    <a:pt x="7" y="403"/>
                    <a:pt x="7" y="403"/>
                    <a:pt x="7" y="403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7" y="293"/>
                    <a:pt x="7" y="293"/>
                    <a:pt x="7" y="293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200" y="299"/>
                    <a:pt x="200" y="299"/>
                    <a:pt x="200" y="299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341" y="278"/>
                    <a:pt x="341" y="278"/>
                    <a:pt x="341" y="278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424" y="179"/>
                    <a:pt x="424" y="179"/>
                    <a:pt x="424" y="17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50" y="121"/>
                    <a:pt x="450" y="121"/>
                    <a:pt x="450" y="121"/>
                  </a:cubicBezTo>
                  <a:cubicBezTo>
                    <a:pt x="487" y="111"/>
                    <a:pt x="487" y="111"/>
                    <a:pt x="487" y="111"/>
                  </a:cubicBezTo>
                  <a:cubicBezTo>
                    <a:pt x="497" y="74"/>
                    <a:pt x="497" y="74"/>
                    <a:pt x="497" y="74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575" y="54"/>
                    <a:pt x="575" y="54"/>
                    <a:pt x="575" y="54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617" y="27"/>
                    <a:pt x="617" y="27"/>
                    <a:pt x="617" y="27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6" y="2"/>
                    <a:pt x="646" y="2"/>
                    <a:pt x="646" y="2"/>
                  </a:cubicBezTo>
                  <a:cubicBezTo>
                    <a:pt x="666" y="14"/>
                    <a:pt x="666" y="14"/>
                    <a:pt x="666" y="14"/>
                  </a:cubicBezTo>
                  <a:cubicBezTo>
                    <a:pt x="666" y="34"/>
                    <a:pt x="666" y="34"/>
                    <a:pt x="666" y="34"/>
                  </a:cubicBezTo>
                  <a:cubicBezTo>
                    <a:pt x="646" y="54"/>
                    <a:pt x="646" y="54"/>
                    <a:pt x="646" y="54"/>
                  </a:cubicBezTo>
                  <a:cubicBezTo>
                    <a:pt x="654" y="70"/>
                    <a:pt x="654" y="70"/>
                    <a:pt x="654" y="70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706" y="114"/>
                    <a:pt x="706" y="114"/>
                    <a:pt x="706" y="114"/>
                  </a:cubicBezTo>
                  <a:cubicBezTo>
                    <a:pt x="706" y="174"/>
                    <a:pt x="706" y="174"/>
                    <a:pt x="706" y="174"/>
                  </a:cubicBezTo>
                  <a:cubicBezTo>
                    <a:pt x="746" y="196"/>
                    <a:pt x="746" y="196"/>
                    <a:pt x="746" y="196"/>
                  </a:cubicBezTo>
                  <a:cubicBezTo>
                    <a:pt x="778" y="214"/>
                    <a:pt x="778" y="214"/>
                    <a:pt x="778" y="214"/>
                  </a:cubicBezTo>
                  <a:cubicBezTo>
                    <a:pt x="800" y="210"/>
                    <a:pt x="800" y="210"/>
                    <a:pt x="800" y="210"/>
                  </a:cubicBezTo>
                  <a:cubicBezTo>
                    <a:pt x="800" y="241"/>
                    <a:pt x="800" y="241"/>
                    <a:pt x="800" y="241"/>
                  </a:cubicBezTo>
                  <a:cubicBezTo>
                    <a:pt x="768" y="252"/>
                    <a:pt x="768" y="252"/>
                    <a:pt x="768" y="252"/>
                  </a:cubicBezTo>
                  <a:cubicBezTo>
                    <a:pt x="768" y="278"/>
                    <a:pt x="768" y="278"/>
                    <a:pt x="768" y="278"/>
                  </a:cubicBezTo>
                  <a:cubicBezTo>
                    <a:pt x="706" y="304"/>
                    <a:pt x="706" y="304"/>
                    <a:pt x="706" y="304"/>
                  </a:cubicBezTo>
                  <a:cubicBezTo>
                    <a:pt x="706" y="340"/>
                    <a:pt x="706" y="340"/>
                    <a:pt x="706" y="340"/>
                  </a:cubicBezTo>
                  <a:cubicBezTo>
                    <a:pt x="732" y="340"/>
                    <a:pt x="732" y="340"/>
                    <a:pt x="732" y="340"/>
                  </a:cubicBezTo>
                  <a:cubicBezTo>
                    <a:pt x="768" y="366"/>
                    <a:pt x="768" y="366"/>
                    <a:pt x="768" y="366"/>
                  </a:cubicBezTo>
                  <a:cubicBezTo>
                    <a:pt x="773" y="393"/>
                    <a:pt x="773" y="393"/>
                    <a:pt x="773" y="393"/>
                  </a:cubicBezTo>
                  <a:cubicBezTo>
                    <a:pt x="810" y="377"/>
                    <a:pt x="810" y="377"/>
                    <a:pt x="810" y="377"/>
                  </a:cubicBezTo>
                  <a:cubicBezTo>
                    <a:pt x="810" y="434"/>
                    <a:pt x="810" y="434"/>
                    <a:pt x="810" y="434"/>
                  </a:cubicBezTo>
                  <a:cubicBezTo>
                    <a:pt x="810" y="434"/>
                    <a:pt x="800" y="439"/>
                    <a:pt x="800" y="445"/>
                  </a:cubicBezTo>
                  <a:cubicBezTo>
                    <a:pt x="800" y="450"/>
                    <a:pt x="820" y="476"/>
                    <a:pt x="820" y="476"/>
                  </a:cubicBezTo>
                  <a:cubicBezTo>
                    <a:pt x="831" y="575"/>
                    <a:pt x="831" y="575"/>
                    <a:pt x="831" y="575"/>
                  </a:cubicBezTo>
                  <a:lnTo>
                    <a:pt x="784" y="5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น่าน">
              <a:extLst>
                <a:ext uri="{FF2B5EF4-FFF2-40B4-BE49-F238E27FC236}">
                  <a16:creationId xmlns:a16="http://schemas.microsoft.com/office/drawing/2014/main" id="{BB2E31CD-3405-4B45-8BED-0CCC4662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1309780"/>
              <a:ext cx="369428" cy="618152"/>
            </a:xfrm>
            <a:custGeom>
              <a:avLst/>
              <a:gdLst>
                <a:gd name="T0" fmla="*/ 838 w 902"/>
                <a:gd name="T1" fmla="*/ 616 h 1513"/>
                <a:gd name="T2" fmla="*/ 802 w 902"/>
                <a:gd name="T3" fmla="*/ 692 h 1513"/>
                <a:gd name="T4" fmla="*/ 782 w 902"/>
                <a:gd name="T5" fmla="*/ 840 h 1513"/>
                <a:gd name="T6" fmla="*/ 782 w 902"/>
                <a:gd name="T7" fmla="*/ 948 h 1513"/>
                <a:gd name="T8" fmla="*/ 746 w 902"/>
                <a:gd name="T9" fmla="*/ 1004 h 1513"/>
                <a:gd name="T10" fmla="*/ 674 w 902"/>
                <a:gd name="T11" fmla="*/ 1076 h 1513"/>
                <a:gd name="T12" fmla="*/ 636 w 902"/>
                <a:gd name="T13" fmla="*/ 1120 h 1513"/>
                <a:gd name="T14" fmla="*/ 657 w 902"/>
                <a:gd name="T15" fmla="*/ 1170 h 1513"/>
                <a:gd name="T16" fmla="*/ 567 w 902"/>
                <a:gd name="T17" fmla="*/ 1226 h 1513"/>
                <a:gd name="T18" fmla="*/ 520 w 902"/>
                <a:gd name="T19" fmla="*/ 1346 h 1513"/>
                <a:gd name="T20" fmla="*/ 415 w 902"/>
                <a:gd name="T21" fmla="*/ 1450 h 1513"/>
                <a:gd name="T22" fmla="*/ 311 w 902"/>
                <a:gd name="T23" fmla="*/ 1502 h 1513"/>
                <a:gd name="T24" fmla="*/ 196 w 902"/>
                <a:gd name="T25" fmla="*/ 1481 h 1513"/>
                <a:gd name="T26" fmla="*/ 61 w 902"/>
                <a:gd name="T27" fmla="*/ 1513 h 1513"/>
                <a:gd name="T28" fmla="*/ 55 w 902"/>
                <a:gd name="T29" fmla="*/ 1408 h 1513"/>
                <a:gd name="T30" fmla="*/ 92 w 902"/>
                <a:gd name="T31" fmla="*/ 1320 h 1513"/>
                <a:gd name="T32" fmla="*/ 123 w 902"/>
                <a:gd name="T33" fmla="*/ 1205 h 1513"/>
                <a:gd name="T34" fmla="*/ 181 w 902"/>
                <a:gd name="T35" fmla="*/ 1064 h 1513"/>
                <a:gd name="T36" fmla="*/ 97 w 902"/>
                <a:gd name="T37" fmla="*/ 1064 h 1513"/>
                <a:gd name="T38" fmla="*/ 55 w 902"/>
                <a:gd name="T39" fmla="*/ 1028 h 1513"/>
                <a:gd name="T40" fmla="*/ 35 w 902"/>
                <a:gd name="T41" fmla="*/ 934 h 1513"/>
                <a:gd name="T42" fmla="*/ 45 w 902"/>
                <a:gd name="T43" fmla="*/ 845 h 1513"/>
                <a:gd name="T44" fmla="*/ 28 w 902"/>
                <a:gd name="T45" fmla="*/ 722 h 1513"/>
                <a:gd name="T46" fmla="*/ 29 w 902"/>
                <a:gd name="T47" fmla="*/ 694 h 1513"/>
                <a:gd name="T48" fmla="*/ 76 w 902"/>
                <a:gd name="T49" fmla="*/ 657 h 1513"/>
                <a:gd name="T50" fmla="*/ 144 w 902"/>
                <a:gd name="T51" fmla="*/ 610 h 1513"/>
                <a:gd name="T52" fmla="*/ 149 w 902"/>
                <a:gd name="T53" fmla="*/ 542 h 1513"/>
                <a:gd name="T54" fmla="*/ 248 w 902"/>
                <a:gd name="T55" fmla="*/ 563 h 1513"/>
                <a:gd name="T56" fmla="*/ 259 w 902"/>
                <a:gd name="T57" fmla="*/ 485 h 1513"/>
                <a:gd name="T58" fmla="*/ 228 w 902"/>
                <a:gd name="T59" fmla="*/ 355 h 1513"/>
                <a:gd name="T60" fmla="*/ 238 w 902"/>
                <a:gd name="T61" fmla="*/ 287 h 1513"/>
                <a:gd name="T62" fmla="*/ 196 w 902"/>
                <a:gd name="T63" fmla="*/ 276 h 1513"/>
                <a:gd name="T64" fmla="*/ 134 w 902"/>
                <a:gd name="T65" fmla="*/ 250 h 1513"/>
                <a:gd name="T66" fmla="*/ 196 w 902"/>
                <a:gd name="T67" fmla="*/ 188 h 1513"/>
                <a:gd name="T68" fmla="*/ 228 w 902"/>
                <a:gd name="T69" fmla="*/ 151 h 1513"/>
                <a:gd name="T70" fmla="*/ 230 w 902"/>
                <a:gd name="T71" fmla="*/ 120 h 1513"/>
                <a:gd name="T72" fmla="*/ 290 w 902"/>
                <a:gd name="T73" fmla="*/ 72 h 1513"/>
                <a:gd name="T74" fmla="*/ 474 w 902"/>
                <a:gd name="T75" fmla="*/ 40 h 1513"/>
                <a:gd name="T76" fmla="*/ 558 w 902"/>
                <a:gd name="T77" fmla="*/ 8 h 1513"/>
                <a:gd name="T78" fmla="*/ 686 w 902"/>
                <a:gd name="T79" fmla="*/ 56 h 1513"/>
                <a:gd name="T80" fmla="*/ 770 w 902"/>
                <a:gd name="T81" fmla="*/ 24 h 1513"/>
                <a:gd name="T82" fmla="*/ 822 w 902"/>
                <a:gd name="T83" fmla="*/ 152 h 1513"/>
                <a:gd name="T84" fmla="*/ 770 w 902"/>
                <a:gd name="T85" fmla="*/ 192 h 1513"/>
                <a:gd name="T86" fmla="*/ 758 w 902"/>
                <a:gd name="T87" fmla="*/ 264 h 1513"/>
                <a:gd name="T88" fmla="*/ 782 w 902"/>
                <a:gd name="T89" fmla="*/ 304 h 1513"/>
                <a:gd name="T90" fmla="*/ 806 w 902"/>
                <a:gd name="T91" fmla="*/ 476 h 1513"/>
                <a:gd name="T92" fmla="*/ 886 w 902"/>
                <a:gd name="T93" fmla="*/ 59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1513">
                  <a:moveTo>
                    <a:pt x="886" y="592"/>
                  </a:moveTo>
                  <a:cubicBezTo>
                    <a:pt x="838" y="616"/>
                    <a:pt x="838" y="616"/>
                    <a:pt x="838" y="616"/>
                  </a:cubicBezTo>
                  <a:cubicBezTo>
                    <a:pt x="842" y="652"/>
                    <a:pt x="842" y="652"/>
                    <a:pt x="842" y="652"/>
                  </a:cubicBezTo>
                  <a:cubicBezTo>
                    <a:pt x="802" y="692"/>
                    <a:pt x="802" y="692"/>
                    <a:pt x="802" y="692"/>
                  </a:cubicBezTo>
                  <a:cubicBezTo>
                    <a:pt x="806" y="812"/>
                    <a:pt x="806" y="812"/>
                    <a:pt x="806" y="812"/>
                  </a:cubicBezTo>
                  <a:cubicBezTo>
                    <a:pt x="782" y="840"/>
                    <a:pt x="782" y="840"/>
                    <a:pt x="782" y="840"/>
                  </a:cubicBezTo>
                  <a:cubicBezTo>
                    <a:pt x="826" y="884"/>
                    <a:pt x="826" y="884"/>
                    <a:pt x="826" y="884"/>
                  </a:cubicBezTo>
                  <a:cubicBezTo>
                    <a:pt x="782" y="948"/>
                    <a:pt x="782" y="948"/>
                    <a:pt x="782" y="948"/>
                  </a:cubicBezTo>
                  <a:cubicBezTo>
                    <a:pt x="746" y="956"/>
                    <a:pt x="746" y="956"/>
                    <a:pt x="746" y="956"/>
                  </a:cubicBezTo>
                  <a:cubicBezTo>
                    <a:pt x="746" y="1004"/>
                    <a:pt x="746" y="1004"/>
                    <a:pt x="746" y="1004"/>
                  </a:cubicBezTo>
                  <a:cubicBezTo>
                    <a:pt x="682" y="1036"/>
                    <a:pt x="682" y="1036"/>
                    <a:pt x="682" y="1036"/>
                  </a:cubicBezTo>
                  <a:cubicBezTo>
                    <a:pt x="674" y="1076"/>
                    <a:pt x="674" y="1076"/>
                    <a:pt x="674" y="1076"/>
                  </a:cubicBezTo>
                  <a:cubicBezTo>
                    <a:pt x="634" y="1116"/>
                    <a:pt x="634" y="1116"/>
                    <a:pt x="634" y="1116"/>
                  </a:cubicBezTo>
                  <a:cubicBezTo>
                    <a:pt x="636" y="1120"/>
                    <a:pt x="636" y="1120"/>
                    <a:pt x="636" y="112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45" y="1191"/>
                    <a:pt x="624" y="1226"/>
                    <a:pt x="613" y="1226"/>
                  </a:cubicBezTo>
                  <a:cubicBezTo>
                    <a:pt x="567" y="1226"/>
                    <a:pt x="567" y="1226"/>
                    <a:pt x="567" y="1226"/>
                  </a:cubicBezTo>
                  <a:cubicBezTo>
                    <a:pt x="509" y="1299"/>
                    <a:pt x="509" y="1299"/>
                    <a:pt x="509" y="1299"/>
                  </a:cubicBezTo>
                  <a:cubicBezTo>
                    <a:pt x="520" y="1346"/>
                    <a:pt x="520" y="1346"/>
                    <a:pt x="520" y="1346"/>
                  </a:cubicBezTo>
                  <a:cubicBezTo>
                    <a:pt x="520" y="1346"/>
                    <a:pt x="457" y="1450"/>
                    <a:pt x="447" y="1450"/>
                  </a:cubicBezTo>
                  <a:cubicBezTo>
                    <a:pt x="436" y="1450"/>
                    <a:pt x="426" y="1440"/>
                    <a:pt x="415" y="1450"/>
                  </a:cubicBezTo>
                  <a:cubicBezTo>
                    <a:pt x="405" y="1460"/>
                    <a:pt x="374" y="1502"/>
                    <a:pt x="374" y="1502"/>
                  </a:cubicBezTo>
                  <a:cubicBezTo>
                    <a:pt x="311" y="1502"/>
                    <a:pt x="311" y="1502"/>
                    <a:pt x="311" y="1502"/>
                  </a:cubicBezTo>
                  <a:cubicBezTo>
                    <a:pt x="248" y="1476"/>
                    <a:pt x="248" y="1476"/>
                    <a:pt x="248" y="1476"/>
                  </a:cubicBezTo>
                  <a:cubicBezTo>
                    <a:pt x="196" y="1481"/>
                    <a:pt x="196" y="1481"/>
                    <a:pt x="196" y="1481"/>
                  </a:cubicBezTo>
                  <a:cubicBezTo>
                    <a:pt x="170" y="1513"/>
                    <a:pt x="170" y="1513"/>
                    <a:pt x="170" y="1513"/>
                  </a:cubicBezTo>
                  <a:cubicBezTo>
                    <a:pt x="61" y="1513"/>
                    <a:pt x="61" y="1513"/>
                    <a:pt x="61" y="1513"/>
                  </a:cubicBezTo>
                  <a:cubicBezTo>
                    <a:pt x="61" y="1510"/>
                    <a:pt x="61" y="1510"/>
                    <a:pt x="61" y="1510"/>
                  </a:cubicBezTo>
                  <a:cubicBezTo>
                    <a:pt x="55" y="1408"/>
                    <a:pt x="55" y="1408"/>
                    <a:pt x="55" y="1408"/>
                  </a:cubicBezTo>
                  <a:cubicBezTo>
                    <a:pt x="102" y="1372"/>
                    <a:pt x="102" y="1372"/>
                    <a:pt x="102" y="1372"/>
                  </a:cubicBezTo>
                  <a:cubicBezTo>
                    <a:pt x="92" y="1320"/>
                    <a:pt x="92" y="1320"/>
                    <a:pt x="92" y="1320"/>
                  </a:cubicBezTo>
                  <a:cubicBezTo>
                    <a:pt x="134" y="1257"/>
                    <a:pt x="134" y="1257"/>
                    <a:pt x="134" y="1257"/>
                  </a:cubicBezTo>
                  <a:cubicBezTo>
                    <a:pt x="123" y="1205"/>
                    <a:pt x="123" y="1205"/>
                    <a:pt x="123" y="1205"/>
                  </a:cubicBezTo>
                  <a:cubicBezTo>
                    <a:pt x="186" y="1137"/>
                    <a:pt x="186" y="1137"/>
                    <a:pt x="186" y="1137"/>
                  </a:cubicBezTo>
                  <a:cubicBezTo>
                    <a:pt x="181" y="1064"/>
                    <a:pt x="181" y="1064"/>
                    <a:pt x="181" y="1064"/>
                  </a:cubicBezTo>
                  <a:cubicBezTo>
                    <a:pt x="181" y="1064"/>
                    <a:pt x="160" y="1080"/>
                    <a:pt x="149" y="1080"/>
                  </a:cubicBezTo>
                  <a:cubicBezTo>
                    <a:pt x="139" y="1080"/>
                    <a:pt x="97" y="1064"/>
                    <a:pt x="97" y="1064"/>
                  </a:cubicBezTo>
                  <a:cubicBezTo>
                    <a:pt x="55" y="1080"/>
                    <a:pt x="55" y="1080"/>
                    <a:pt x="55" y="1080"/>
                  </a:cubicBezTo>
                  <a:cubicBezTo>
                    <a:pt x="55" y="1028"/>
                    <a:pt x="55" y="1028"/>
                    <a:pt x="55" y="1028"/>
                  </a:cubicBezTo>
                  <a:cubicBezTo>
                    <a:pt x="24" y="981"/>
                    <a:pt x="24" y="981"/>
                    <a:pt x="24" y="981"/>
                  </a:cubicBezTo>
                  <a:cubicBezTo>
                    <a:pt x="35" y="934"/>
                    <a:pt x="35" y="934"/>
                    <a:pt x="35" y="934"/>
                  </a:cubicBezTo>
                  <a:cubicBezTo>
                    <a:pt x="8" y="892"/>
                    <a:pt x="8" y="892"/>
                    <a:pt x="8" y="892"/>
                  </a:cubicBezTo>
                  <a:cubicBezTo>
                    <a:pt x="45" y="845"/>
                    <a:pt x="45" y="845"/>
                    <a:pt x="45" y="845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7" y="764"/>
                    <a:pt x="24" y="731"/>
                    <a:pt x="28" y="722"/>
                  </a:cubicBezTo>
                  <a:cubicBezTo>
                    <a:pt x="29" y="720"/>
                    <a:pt x="29" y="720"/>
                    <a:pt x="29" y="720"/>
                  </a:cubicBezTo>
                  <a:cubicBezTo>
                    <a:pt x="29" y="694"/>
                    <a:pt x="29" y="694"/>
                    <a:pt x="29" y="694"/>
                  </a:cubicBezTo>
                  <a:cubicBezTo>
                    <a:pt x="55" y="652"/>
                    <a:pt x="55" y="652"/>
                    <a:pt x="55" y="652"/>
                  </a:cubicBezTo>
                  <a:cubicBezTo>
                    <a:pt x="76" y="657"/>
                    <a:pt x="76" y="657"/>
                    <a:pt x="76" y="657"/>
                  </a:cubicBezTo>
                  <a:cubicBezTo>
                    <a:pt x="118" y="647"/>
                    <a:pt x="118" y="647"/>
                    <a:pt x="118" y="647"/>
                  </a:cubicBezTo>
                  <a:cubicBezTo>
                    <a:pt x="144" y="610"/>
                    <a:pt x="144" y="610"/>
                    <a:pt x="144" y="610"/>
                  </a:cubicBezTo>
                  <a:cubicBezTo>
                    <a:pt x="144" y="610"/>
                    <a:pt x="118" y="579"/>
                    <a:pt x="108" y="574"/>
                  </a:cubicBezTo>
                  <a:cubicBezTo>
                    <a:pt x="97" y="569"/>
                    <a:pt x="149" y="542"/>
                    <a:pt x="149" y="542"/>
                  </a:cubicBezTo>
                  <a:cubicBezTo>
                    <a:pt x="217" y="563"/>
                    <a:pt x="217" y="563"/>
                    <a:pt x="217" y="563"/>
                  </a:cubicBezTo>
                  <a:cubicBezTo>
                    <a:pt x="248" y="563"/>
                    <a:pt x="248" y="563"/>
                    <a:pt x="248" y="563"/>
                  </a:cubicBezTo>
                  <a:cubicBezTo>
                    <a:pt x="212" y="506"/>
                    <a:pt x="212" y="506"/>
                    <a:pt x="212" y="506"/>
                  </a:cubicBezTo>
                  <a:cubicBezTo>
                    <a:pt x="259" y="485"/>
                    <a:pt x="259" y="485"/>
                    <a:pt x="259" y="485"/>
                  </a:cubicBezTo>
                  <a:cubicBezTo>
                    <a:pt x="248" y="386"/>
                    <a:pt x="248" y="386"/>
                    <a:pt x="248" y="386"/>
                  </a:cubicBezTo>
                  <a:cubicBezTo>
                    <a:pt x="248" y="386"/>
                    <a:pt x="228" y="360"/>
                    <a:pt x="228" y="355"/>
                  </a:cubicBezTo>
                  <a:cubicBezTo>
                    <a:pt x="228" y="349"/>
                    <a:pt x="238" y="344"/>
                    <a:pt x="238" y="344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28" y="151"/>
                    <a:pt x="228" y="151"/>
                    <a:pt x="228" y="15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86" y="68"/>
                    <a:pt x="290" y="72"/>
                  </a:cubicBezTo>
                  <a:cubicBezTo>
                    <a:pt x="294" y="76"/>
                    <a:pt x="358" y="104"/>
                    <a:pt x="378" y="132"/>
                  </a:cubicBezTo>
                  <a:cubicBezTo>
                    <a:pt x="398" y="120"/>
                    <a:pt x="474" y="40"/>
                    <a:pt x="474" y="4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558" y="8"/>
                    <a:pt x="558" y="8"/>
                    <a:pt x="558" y="8"/>
                  </a:cubicBezTo>
                  <a:cubicBezTo>
                    <a:pt x="614" y="4"/>
                    <a:pt x="614" y="4"/>
                    <a:pt x="614" y="4"/>
                  </a:cubicBezTo>
                  <a:cubicBezTo>
                    <a:pt x="686" y="56"/>
                    <a:pt x="686" y="56"/>
                    <a:pt x="686" y="56"/>
                  </a:cubicBezTo>
                  <a:cubicBezTo>
                    <a:pt x="758" y="60"/>
                    <a:pt x="758" y="60"/>
                    <a:pt x="758" y="60"/>
                  </a:cubicBezTo>
                  <a:cubicBezTo>
                    <a:pt x="770" y="24"/>
                    <a:pt x="770" y="24"/>
                    <a:pt x="770" y="24"/>
                  </a:cubicBezTo>
                  <a:cubicBezTo>
                    <a:pt x="838" y="60"/>
                    <a:pt x="838" y="60"/>
                    <a:pt x="838" y="60"/>
                  </a:cubicBezTo>
                  <a:cubicBezTo>
                    <a:pt x="822" y="152"/>
                    <a:pt x="822" y="152"/>
                    <a:pt x="822" y="152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70" y="192"/>
                    <a:pt x="770" y="192"/>
                    <a:pt x="770" y="192"/>
                  </a:cubicBezTo>
                  <a:cubicBezTo>
                    <a:pt x="750" y="216"/>
                    <a:pt x="750" y="216"/>
                    <a:pt x="750" y="216"/>
                  </a:cubicBezTo>
                  <a:cubicBezTo>
                    <a:pt x="758" y="264"/>
                    <a:pt x="758" y="264"/>
                    <a:pt x="758" y="264"/>
                  </a:cubicBezTo>
                  <a:cubicBezTo>
                    <a:pt x="802" y="284"/>
                    <a:pt x="802" y="284"/>
                    <a:pt x="802" y="284"/>
                  </a:cubicBezTo>
                  <a:cubicBezTo>
                    <a:pt x="782" y="304"/>
                    <a:pt x="782" y="304"/>
                    <a:pt x="782" y="304"/>
                  </a:cubicBezTo>
                  <a:cubicBezTo>
                    <a:pt x="814" y="356"/>
                    <a:pt x="814" y="356"/>
                    <a:pt x="814" y="356"/>
                  </a:cubicBezTo>
                  <a:cubicBezTo>
                    <a:pt x="806" y="476"/>
                    <a:pt x="806" y="476"/>
                    <a:pt x="806" y="476"/>
                  </a:cubicBezTo>
                  <a:cubicBezTo>
                    <a:pt x="902" y="544"/>
                    <a:pt x="902" y="544"/>
                    <a:pt x="902" y="544"/>
                  </a:cubicBezTo>
                  <a:lnTo>
                    <a:pt x="886" y="5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เชียงใหม่">
              <a:extLst>
                <a:ext uri="{FF2B5EF4-FFF2-40B4-BE49-F238E27FC236}">
                  <a16:creationId xmlns:a16="http://schemas.microsoft.com/office/drawing/2014/main" id="{DBBA16C5-9F02-4F1E-88FB-C0EBA5D3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72" y="1110434"/>
              <a:ext cx="563287" cy="1106457"/>
            </a:xfrm>
            <a:custGeom>
              <a:avLst/>
              <a:gdLst>
                <a:gd name="T0" fmla="*/ 1247 w 1377"/>
                <a:gd name="T1" fmla="*/ 180 h 2710"/>
                <a:gd name="T2" fmla="*/ 1226 w 1377"/>
                <a:gd name="T3" fmla="*/ 326 h 2710"/>
                <a:gd name="T4" fmla="*/ 1116 w 1377"/>
                <a:gd name="T5" fmla="*/ 462 h 2710"/>
                <a:gd name="T6" fmla="*/ 1158 w 1377"/>
                <a:gd name="T7" fmla="*/ 566 h 2710"/>
                <a:gd name="T8" fmla="*/ 1163 w 1377"/>
                <a:gd name="T9" fmla="*/ 738 h 2710"/>
                <a:gd name="T10" fmla="*/ 1174 w 1377"/>
                <a:gd name="T11" fmla="*/ 994 h 2710"/>
                <a:gd name="T12" fmla="*/ 1215 w 1377"/>
                <a:gd name="T13" fmla="*/ 1203 h 2710"/>
                <a:gd name="T14" fmla="*/ 1168 w 1377"/>
                <a:gd name="T15" fmla="*/ 1375 h 2710"/>
                <a:gd name="T16" fmla="*/ 1153 w 1377"/>
                <a:gd name="T17" fmla="*/ 1521 h 2710"/>
                <a:gd name="T18" fmla="*/ 1054 w 1377"/>
                <a:gd name="T19" fmla="*/ 1385 h 2710"/>
                <a:gd name="T20" fmla="*/ 928 w 1377"/>
                <a:gd name="T21" fmla="*/ 1396 h 2710"/>
                <a:gd name="T22" fmla="*/ 829 w 1377"/>
                <a:gd name="T23" fmla="*/ 1453 h 2710"/>
                <a:gd name="T24" fmla="*/ 673 w 1377"/>
                <a:gd name="T25" fmla="*/ 1604 h 2710"/>
                <a:gd name="T26" fmla="*/ 600 w 1377"/>
                <a:gd name="T27" fmla="*/ 1729 h 2710"/>
                <a:gd name="T28" fmla="*/ 704 w 1377"/>
                <a:gd name="T29" fmla="*/ 1954 h 2710"/>
                <a:gd name="T30" fmla="*/ 756 w 1377"/>
                <a:gd name="T31" fmla="*/ 2131 h 2710"/>
                <a:gd name="T32" fmla="*/ 743 w 1377"/>
                <a:gd name="T33" fmla="*/ 2184 h 2710"/>
                <a:gd name="T34" fmla="*/ 704 w 1377"/>
                <a:gd name="T35" fmla="*/ 2199 h 2710"/>
                <a:gd name="T36" fmla="*/ 600 w 1377"/>
                <a:gd name="T37" fmla="*/ 2199 h 2710"/>
                <a:gd name="T38" fmla="*/ 516 w 1377"/>
                <a:gd name="T39" fmla="*/ 2188 h 2710"/>
                <a:gd name="T40" fmla="*/ 428 w 1377"/>
                <a:gd name="T41" fmla="*/ 2199 h 2710"/>
                <a:gd name="T42" fmla="*/ 485 w 1377"/>
                <a:gd name="T43" fmla="*/ 2543 h 2710"/>
                <a:gd name="T44" fmla="*/ 396 w 1377"/>
                <a:gd name="T45" fmla="*/ 2684 h 2710"/>
                <a:gd name="T46" fmla="*/ 277 w 1377"/>
                <a:gd name="T47" fmla="*/ 2653 h 2710"/>
                <a:gd name="T48" fmla="*/ 282 w 1377"/>
                <a:gd name="T49" fmla="*/ 2543 h 2710"/>
                <a:gd name="T50" fmla="*/ 177 w 1377"/>
                <a:gd name="T51" fmla="*/ 2439 h 2710"/>
                <a:gd name="T52" fmla="*/ 125 w 1377"/>
                <a:gd name="T53" fmla="*/ 2303 h 2710"/>
                <a:gd name="T54" fmla="*/ 52 w 1377"/>
                <a:gd name="T55" fmla="*/ 2147 h 2710"/>
                <a:gd name="T56" fmla="*/ 68 w 1377"/>
                <a:gd name="T57" fmla="*/ 2042 h 2710"/>
                <a:gd name="T58" fmla="*/ 214 w 1377"/>
                <a:gd name="T59" fmla="*/ 1990 h 2710"/>
                <a:gd name="T60" fmla="*/ 162 w 1377"/>
                <a:gd name="T61" fmla="*/ 1907 h 2710"/>
                <a:gd name="T62" fmla="*/ 120 w 1377"/>
                <a:gd name="T63" fmla="*/ 1797 h 2710"/>
                <a:gd name="T64" fmla="*/ 167 w 1377"/>
                <a:gd name="T65" fmla="*/ 1703 h 2710"/>
                <a:gd name="T66" fmla="*/ 104 w 1377"/>
                <a:gd name="T67" fmla="*/ 1536 h 2710"/>
                <a:gd name="T68" fmla="*/ 130 w 1377"/>
                <a:gd name="T69" fmla="*/ 1422 h 2710"/>
                <a:gd name="T70" fmla="*/ 99 w 1377"/>
                <a:gd name="T71" fmla="*/ 1296 h 2710"/>
                <a:gd name="T72" fmla="*/ 136 w 1377"/>
                <a:gd name="T73" fmla="*/ 1161 h 2710"/>
                <a:gd name="T74" fmla="*/ 292 w 1377"/>
                <a:gd name="T75" fmla="*/ 931 h 2710"/>
                <a:gd name="T76" fmla="*/ 480 w 1377"/>
                <a:gd name="T77" fmla="*/ 1057 h 2710"/>
                <a:gd name="T78" fmla="*/ 532 w 1377"/>
                <a:gd name="T79" fmla="*/ 811 h 2710"/>
                <a:gd name="T80" fmla="*/ 496 w 1377"/>
                <a:gd name="T81" fmla="*/ 598 h 2710"/>
                <a:gd name="T82" fmla="*/ 464 w 1377"/>
                <a:gd name="T83" fmla="*/ 488 h 2710"/>
                <a:gd name="T84" fmla="*/ 406 w 1377"/>
                <a:gd name="T85" fmla="*/ 428 h 2710"/>
                <a:gd name="T86" fmla="*/ 546 w 1377"/>
                <a:gd name="T87" fmla="*/ 412 h 2710"/>
                <a:gd name="T88" fmla="*/ 760 w 1377"/>
                <a:gd name="T89" fmla="*/ 337 h 2710"/>
                <a:gd name="T90" fmla="*/ 874 w 1377"/>
                <a:gd name="T91" fmla="*/ 380 h 2710"/>
                <a:gd name="T92" fmla="*/ 914 w 1377"/>
                <a:gd name="T93" fmla="*/ 212 h 2710"/>
                <a:gd name="T94" fmla="*/ 938 w 1377"/>
                <a:gd name="T95" fmla="*/ 48 h 2710"/>
                <a:gd name="T96" fmla="*/ 1318 w 1377"/>
                <a:gd name="T97" fmla="*/ 32 h 2710"/>
                <a:gd name="T98" fmla="*/ 1309 w 1377"/>
                <a:gd name="T99" fmla="*/ 66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10">
                  <a:moveTo>
                    <a:pt x="1320" y="97"/>
                  </a:moveTo>
                  <a:cubicBezTo>
                    <a:pt x="1294" y="107"/>
                    <a:pt x="1294" y="107"/>
                    <a:pt x="1294" y="107"/>
                  </a:cubicBezTo>
                  <a:cubicBezTo>
                    <a:pt x="1299" y="133"/>
                    <a:pt x="1299" y="133"/>
                    <a:pt x="1299" y="133"/>
                  </a:cubicBezTo>
                  <a:cubicBezTo>
                    <a:pt x="1247" y="180"/>
                    <a:pt x="1247" y="180"/>
                    <a:pt x="1247" y="180"/>
                  </a:cubicBezTo>
                  <a:cubicBezTo>
                    <a:pt x="1247" y="206"/>
                    <a:pt x="1247" y="206"/>
                    <a:pt x="1247" y="206"/>
                  </a:cubicBezTo>
                  <a:cubicBezTo>
                    <a:pt x="1205" y="238"/>
                    <a:pt x="1205" y="238"/>
                    <a:pt x="1205" y="238"/>
                  </a:cubicBezTo>
                  <a:cubicBezTo>
                    <a:pt x="1252" y="311"/>
                    <a:pt x="1252" y="311"/>
                    <a:pt x="1252" y="311"/>
                  </a:cubicBezTo>
                  <a:cubicBezTo>
                    <a:pt x="1226" y="326"/>
                    <a:pt x="1226" y="326"/>
                    <a:pt x="1226" y="326"/>
                  </a:cubicBezTo>
                  <a:cubicBezTo>
                    <a:pt x="1200" y="368"/>
                    <a:pt x="1200" y="368"/>
                    <a:pt x="1200" y="368"/>
                  </a:cubicBezTo>
                  <a:cubicBezTo>
                    <a:pt x="1189" y="415"/>
                    <a:pt x="1189" y="415"/>
                    <a:pt x="1189" y="415"/>
                  </a:cubicBezTo>
                  <a:cubicBezTo>
                    <a:pt x="1158" y="410"/>
                    <a:pt x="1158" y="410"/>
                    <a:pt x="1158" y="410"/>
                  </a:cubicBezTo>
                  <a:cubicBezTo>
                    <a:pt x="1116" y="462"/>
                    <a:pt x="1116" y="462"/>
                    <a:pt x="1116" y="462"/>
                  </a:cubicBezTo>
                  <a:cubicBezTo>
                    <a:pt x="1106" y="488"/>
                    <a:pt x="1106" y="488"/>
                    <a:pt x="1106" y="488"/>
                  </a:cubicBezTo>
                  <a:cubicBezTo>
                    <a:pt x="1137" y="525"/>
                    <a:pt x="1137" y="525"/>
                    <a:pt x="1137" y="525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58" y="566"/>
                    <a:pt x="1158" y="566"/>
                    <a:pt x="1158" y="566"/>
                  </a:cubicBezTo>
                  <a:cubicBezTo>
                    <a:pt x="1137" y="598"/>
                    <a:pt x="1137" y="598"/>
                    <a:pt x="1137" y="598"/>
                  </a:cubicBezTo>
                  <a:cubicBezTo>
                    <a:pt x="1148" y="665"/>
                    <a:pt x="1148" y="665"/>
                    <a:pt x="1148" y="665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3" y="738"/>
                    <a:pt x="1163" y="738"/>
                    <a:pt x="1163" y="738"/>
                  </a:cubicBezTo>
                  <a:cubicBezTo>
                    <a:pt x="1167" y="809"/>
                    <a:pt x="1167" y="809"/>
                    <a:pt x="1167" y="809"/>
                  </a:cubicBezTo>
                  <a:cubicBezTo>
                    <a:pt x="1168" y="837"/>
                    <a:pt x="1168" y="837"/>
                    <a:pt x="1168" y="837"/>
                  </a:cubicBezTo>
                  <a:cubicBezTo>
                    <a:pt x="1137" y="900"/>
                    <a:pt x="1137" y="900"/>
                    <a:pt x="1137" y="900"/>
                  </a:cubicBezTo>
                  <a:cubicBezTo>
                    <a:pt x="1174" y="994"/>
                    <a:pt x="1174" y="994"/>
                    <a:pt x="1174" y="994"/>
                  </a:cubicBezTo>
                  <a:cubicBezTo>
                    <a:pt x="1215" y="1020"/>
                    <a:pt x="1215" y="1020"/>
                    <a:pt x="1215" y="1020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205" y="1109"/>
                    <a:pt x="1205" y="1109"/>
                    <a:pt x="1205" y="1109"/>
                  </a:cubicBezTo>
                  <a:cubicBezTo>
                    <a:pt x="1215" y="1203"/>
                    <a:pt x="1215" y="1203"/>
                    <a:pt x="1215" y="1203"/>
                  </a:cubicBezTo>
                  <a:cubicBezTo>
                    <a:pt x="1189" y="1229"/>
                    <a:pt x="1189" y="1229"/>
                    <a:pt x="1189" y="1229"/>
                  </a:cubicBezTo>
                  <a:cubicBezTo>
                    <a:pt x="1192" y="1253"/>
                    <a:pt x="1192" y="1253"/>
                    <a:pt x="1192" y="1253"/>
                  </a:cubicBezTo>
                  <a:cubicBezTo>
                    <a:pt x="1200" y="1312"/>
                    <a:pt x="1200" y="1312"/>
                    <a:pt x="1200" y="1312"/>
                  </a:cubicBezTo>
                  <a:cubicBezTo>
                    <a:pt x="1168" y="1375"/>
                    <a:pt x="1168" y="1375"/>
                    <a:pt x="1168" y="1375"/>
                  </a:cubicBezTo>
                  <a:cubicBezTo>
                    <a:pt x="1179" y="1396"/>
                    <a:pt x="1179" y="1396"/>
                    <a:pt x="1179" y="1396"/>
                  </a:cubicBezTo>
                  <a:cubicBezTo>
                    <a:pt x="1168" y="1416"/>
                    <a:pt x="1168" y="1416"/>
                    <a:pt x="1168" y="1416"/>
                  </a:cubicBezTo>
                  <a:cubicBezTo>
                    <a:pt x="1194" y="1458"/>
                    <a:pt x="1194" y="1458"/>
                    <a:pt x="1194" y="1458"/>
                  </a:cubicBezTo>
                  <a:cubicBezTo>
                    <a:pt x="1153" y="1521"/>
                    <a:pt x="1153" y="1521"/>
                    <a:pt x="1153" y="1521"/>
                  </a:cubicBezTo>
                  <a:cubicBezTo>
                    <a:pt x="1069" y="1463"/>
                    <a:pt x="1069" y="1463"/>
                    <a:pt x="1069" y="1463"/>
                  </a:cubicBezTo>
                  <a:cubicBezTo>
                    <a:pt x="1085" y="1437"/>
                    <a:pt x="1085" y="1437"/>
                    <a:pt x="1085" y="1437"/>
                  </a:cubicBezTo>
                  <a:cubicBezTo>
                    <a:pt x="1080" y="1401"/>
                    <a:pt x="1080" y="1401"/>
                    <a:pt x="1080" y="1401"/>
                  </a:cubicBezTo>
                  <a:cubicBezTo>
                    <a:pt x="1054" y="1385"/>
                    <a:pt x="1054" y="1385"/>
                    <a:pt x="1054" y="1385"/>
                  </a:cubicBezTo>
                  <a:cubicBezTo>
                    <a:pt x="1048" y="1359"/>
                    <a:pt x="1048" y="1359"/>
                    <a:pt x="1048" y="1359"/>
                  </a:cubicBezTo>
                  <a:cubicBezTo>
                    <a:pt x="1007" y="1354"/>
                    <a:pt x="1007" y="1354"/>
                    <a:pt x="1007" y="1354"/>
                  </a:cubicBezTo>
                  <a:cubicBezTo>
                    <a:pt x="986" y="1369"/>
                    <a:pt x="986" y="1369"/>
                    <a:pt x="986" y="1369"/>
                  </a:cubicBezTo>
                  <a:cubicBezTo>
                    <a:pt x="928" y="1396"/>
                    <a:pt x="928" y="1396"/>
                    <a:pt x="928" y="1396"/>
                  </a:cubicBezTo>
                  <a:cubicBezTo>
                    <a:pt x="892" y="1385"/>
                    <a:pt x="892" y="1385"/>
                    <a:pt x="892" y="1385"/>
                  </a:cubicBezTo>
                  <a:cubicBezTo>
                    <a:pt x="882" y="1422"/>
                    <a:pt x="882" y="1422"/>
                    <a:pt x="882" y="1422"/>
                  </a:cubicBezTo>
                  <a:cubicBezTo>
                    <a:pt x="861" y="1422"/>
                    <a:pt x="861" y="1422"/>
                    <a:pt x="861" y="1422"/>
                  </a:cubicBezTo>
                  <a:cubicBezTo>
                    <a:pt x="829" y="1453"/>
                    <a:pt x="829" y="1453"/>
                    <a:pt x="829" y="1453"/>
                  </a:cubicBezTo>
                  <a:cubicBezTo>
                    <a:pt x="824" y="1495"/>
                    <a:pt x="824" y="1495"/>
                    <a:pt x="824" y="1495"/>
                  </a:cubicBezTo>
                  <a:cubicBezTo>
                    <a:pt x="798" y="1531"/>
                    <a:pt x="798" y="1531"/>
                    <a:pt x="798" y="1531"/>
                  </a:cubicBezTo>
                  <a:cubicBezTo>
                    <a:pt x="762" y="1531"/>
                    <a:pt x="762" y="1531"/>
                    <a:pt x="762" y="1531"/>
                  </a:cubicBezTo>
                  <a:cubicBezTo>
                    <a:pt x="673" y="1604"/>
                    <a:pt x="673" y="1604"/>
                    <a:pt x="673" y="1604"/>
                  </a:cubicBezTo>
                  <a:cubicBezTo>
                    <a:pt x="626" y="1604"/>
                    <a:pt x="626" y="1604"/>
                    <a:pt x="626" y="1604"/>
                  </a:cubicBezTo>
                  <a:cubicBezTo>
                    <a:pt x="600" y="1667"/>
                    <a:pt x="600" y="1667"/>
                    <a:pt x="600" y="1667"/>
                  </a:cubicBezTo>
                  <a:cubicBezTo>
                    <a:pt x="610" y="1698"/>
                    <a:pt x="610" y="1698"/>
                    <a:pt x="610" y="1698"/>
                  </a:cubicBezTo>
                  <a:cubicBezTo>
                    <a:pt x="600" y="1729"/>
                    <a:pt x="600" y="1729"/>
                    <a:pt x="600" y="1729"/>
                  </a:cubicBezTo>
                  <a:cubicBezTo>
                    <a:pt x="678" y="1782"/>
                    <a:pt x="678" y="1782"/>
                    <a:pt x="678" y="1782"/>
                  </a:cubicBezTo>
                  <a:cubicBezTo>
                    <a:pt x="683" y="1844"/>
                    <a:pt x="683" y="1844"/>
                    <a:pt x="683" y="1844"/>
                  </a:cubicBezTo>
                  <a:cubicBezTo>
                    <a:pt x="709" y="1870"/>
                    <a:pt x="709" y="1870"/>
                    <a:pt x="709" y="1870"/>
                  </a:cubicBezTo>
                  <a:cubicBezTo>
                    <a:pt x="704" y="1954"/>
                    <a:pt x="704" y="1954"/>
                    <a:pt x="704" y="1954"/>
                  </a:cubicBezTo>
                  <a:cubicBezTo>
                    <a:pt x="689" y="1985"/>
                    <a:pt x="689" y="1985"/>
                    <a:pt x="689" y="1985"/>
                  </a:cubicBezTo>
                  <a:cubicBezTo>
                    <a:pt x="694" y="2006"/>
                    <a:pt x="694" y="2006"/>
                    <a:pt x="694" y="2006"/>
                  </a:cubicBezTo>
                  <a:cubicBezTo>
                    <a:pt x="725" y="2011"/>
                    <a:pt x="725" y="2011"/>
                    <a:pt x="725" y="2011"/>
                  </a:cubicBezTo>
                  <a:cubicBezTo>
                    <a:pt x="756" y="2131"/>
                    <a:pt x="756" y="2131"/>
                    <a:pt x="756" y="2131"/>
                  </a:cubicBezTo>
                  <a:cubicBezTo>
                    <a:pt x="746" y="2147"/>
                    <a:pt x="746" y="2147"/>
                    <a:pt x="746" y="2147"/>
                  </a:cubicBezTo>
                  <a:cubicBezTo>
                    <a:pt x="746" y="2183"/>
                    <a:pt x="746" y="2183"/>
                    <a:pt x="746" y="2183"/>
                  </a:cubicBezTo>
                  <a:cubicBezTo>
                    <a:pt x="746" y="2183"/>
                    <a:pt x="745" y="2183"/>
                    <a:pt x="744" y="2184"/>
                  </a:cubicBezTo>
                  <a:cubicBezTo>
                    <a:pt x="744" y="2184"/>
                    <a:pt x="743" y="2184"/>
                    <a:pt x="743" y="2184"/>
                  </a:cubicBezTo>
                  <a:cubicBezTo>
                    <a:pt x="742" y="2185"/>
                    <a:pt x="742" y="2185"/>
                    <a:pt x="742" y="2185"/>
                  </a:cubicBezTo>
                  <a:cubicBezTo>
                    <a:pt x="737" y="2187"/>
                    <a:pt x="729" y="2190"/>
                    <a:pt x="721" y="2193"/>
                  </a:cubicBezTo>
                  <a:cubicBezTo>
                    <a:pt x="720" y="2194"/>
                    <a:pt x="719" y="2194"/>
                    <a:pt x="718" y="2194"/>
                  </a:cubicBezTo>
                  <a:cubicBezTo>
                    <a:pt x="712" y="2197"/>
                    <a:pt x="706" y="2199"/>
                    <a:pt x="704" y="2199"/>
                  </a:cubicBezTo>
                  <a:cubicBezTo>
                    <a:pt x="699" y="2199"/>
                    <a:pt x="673" y="2167"/>
                    <a:pt x="673" y="2167"/>
                  </a:cubicBezTo>
                  <a:cubicBezTo>
                    <a:pt x="662" y="2204"/>
                    <a:pt x="662" y="2204"/>
                    <a:pt x="662" y="2204"/>
                  </a:cubicBezTo>
                  <a:cubicBezTo>
                    <a:pt x="604" y="2199"/>
                    <a:pt x="604" y="2199"/>
                    <a:pt x="604" y="2199"/>
                  </a:cubicBezTo>
                  <a:cubicBezTo>
                    <a:pt x="600" y="2199"/>
                    <a:pt x="600" y="2199"/>
                    <a:pt x="600" y="2199"/>
                  </a:cubicBezTo>
                  <a:cubicBezTo>
                    <a:pt x="579" y="2167"/>
                    <a:pt x="579" y="2167"/>
                    <a:pt x="579" y="2167"/>
                  </a:cubicBezTo>
                  <a:cubicBezTo>
                    <a:pt x="553" y="2188"/>
                    <a:pt x="553" y="2188"/>
                    <a:pt x="553" y="2188"/>
                  </a:cubicBezTo>
                  <a:cubicBezTo>
                    <a:pt x="542" y="2214"/>
                    <a:pt x="542" y="2214"/>
                    <a:pt x="542" y="2214"/>
                  </a:cubicBezTo>
                  <a:cubicBezTo>
                    <a:pt x="516" y="2188"/>
                    <a:pt x="516" y="2188"/>
                    <a:pt x="516" y="2188"/>
                  </a:cubicBezTo>
                  <a:cubicBezTo>
                    <a:pt x="516" y="2188"/>
                    <a:pt x="501" y="2204"/>
                    <a:pt x="496" y="2204"/>
                  </a:cubicBezTo>
                  <a:cubicBezTo>
                    <a:pt x="490" y="2204"/>
                    <a:pt x="464" y="2183"/>
                    <a:pt x="464" y="2183"/>
                  </a:cubicBezTo>
                  <a:cubicBezTo>
                    <a:pt x="443" y="2173"/>
                    <a:pt x="443" y="2173"/>
                    <a:pt x="443" y="2173"/>
                  </a:cubicBezTo>
                  <a:cubicBezTo>
                    <a:pt x="428" y="2199"/>
                    <a:pt x="428" y="2199"/>
                    <a:pt x="428" y="2199"/>
                  </a:cubicBezTo>
                  <a:cubicBezTo>
                    <a:pt x="464" y="2340"/>
                    <a:pt x="464" y="2340"/>
                    <a:pt x="464" y="2340"/>
                  </a:cubicBezTo>
                  <a:cubicBezTo>
                    <a:pt x="469" y="2423"/>
                    <a:pt x="469" y="2423"/>
                    <a:pt x="469" y="2423"/>
                  </a:cubicBezTo>
                  <a:cubicBezTo>
                    <a:pt x="454" y="2491"/>
                    <a:pt x="454" y="2491"/>
                    <a:pt x="454" y="2491"/>
                  </a:cubicBezTo>
                  <a:cubicBezTo>
                    <a:pt x="485" y="2543"/>
                    <a:pt x="485" y="2543"/>
                    <a:pt x="485" y="2543"/>
                  </a:cubicBezTo>
                  <a:cubicBezTo>
                    <a:pt x="469" y="2590"/>
                    <a:pt x="469" y="2590"/>
                    <a:pt x="469" y="2590"/>
                  </a:cubicBezTo>
                  <a:cubicBezTo>
                    <a:pt x="490" y="2626"/>
                    <a:pt x="490" y="2626"/>
                    <a:pt x="490" y="2626"/>
                  </a:cubicBezTo>
                  <a:cubicBezTo>
                    <a:pt x="480" y="2673"/>
                    <a:pt x="480" y="2673"/>
                    <a:pt x="480" y="2673"/>
                  </a:cubicBezTo>
                  <a:cubicBezTo>
                    <a:pt x="396" y="2684"/>
                    <a:pt x="396" y="2684"/>
                    <a:pt x="396" y="2684"/>
                  </a:cubicBezTo>
                  <a:cubicBezTo>
                    <a:pt x="360" y="2710"/>
                    <a:pt x="360" y="2710"/>
                    <a:pt x="360" y="2710"/>
                  </a:cubicBezTo>
                  <a:cubicBezTo>
                    <a:pt x="323" y="2705"/>
                    <a:pt x="323" y="2705"/>
                    <a:pt x="323" y="2705"/>
                  </a:cubicBezTo>
                  <a:cubicBezTo>
                    <a:pt x="313" y="2673"/>
                    <a:pt x="313" y="2673"/>
                    <a:pt x="313" y="2673"/>
                  </a:cubicBezTo>
                  <a:cubicBezTo>
                    <a:pt x="277" y="2653"/>
                    <a:pt x="277" y="2653"/>
                    <a:pt x="277" y="2653"/>
                  </a:cubicBezTo>
                  <a:cubicBezTo>
                    <a:pt x="282" y="2600"/>
                    <a:pt x="282" y="2600"/>
                    <a:pt x="282" y="2600"/>
                  </a:cubicBezTo>
                  <a:cubicBezTo>
                    <a:pt x="256" y="2574"/>
                    <a:pt x="256" y="2574"/>
                    <a:pt x="256" y="2574"/>
                  </a:cubicBezTo>
                  <a:cubicBezTo>
                    <a:pt x="256" y="2553"/>
                    <a:pt x="256" y="2553"/>
                    <a:pt x="256" y="2553"/>
                  </a:cubicBezTo>
                  <a:cubicBezTo>
                    <a:pt x="282" y="2543"/>
                    <a:pt x="282" y="2543"/>
                    <a:pt x="282" y="2543"/>
                  </a:cubicBezTo>
                  <a:cubicBezTo>
                    <a:pt x="271" y="2460"/>
                    <a:pt x="271" y="2460"/>
                    <a:pt x="271" y="2460"/>
                  </a:cubicBezTo>
                  <a:cubicBezTo>
                    <a:pt x="256" y="2413"/>
                    <a:pt x="256" y="2413"/>
                    <a:pt x="256" y="2413"/>
                  </a:cubicBezTo>
                  <a:cubicBezTo>
                    <a:pt x="214" y="2413"/>
                    <a:pt x="214" y="2413"/>
                    <a:pt x="214" y="2413"/>
                  </a:cubicBezTo>
                  <a:cubicBezTo>
                    <a:pt x="214" y="2413"/>
                    <a:pt x="183" y="2433"/>
                    <a:pt x="177" y="2439"/>
                  </a:cubicBezTo>
                  <a:cubicBezTo>
                    <a:pt x="172" y="2444"/>
                    <a:pt x="120" y="2439"/>
                    <a:pt x="115" y="2433"/>
                  </a:cubicBezTo>
                  <a:cubicBezTo>
                    <a:pt x="110" y="2428"/>
                    <a:pt x="68" y="2350"/>
                    <a:pt x="68" y="2350"/>
                  </a:cubicBezTo>
                  <a:cubicBezTo>
                    <a:pt x="72" y="2347"/>
                    <a:pt x="72" y="2347"/>
                    <a:pt x="72" y="2347"/>
                  </a:cubicBezTo>
                  <a:cubicBezTo>
                    <a:pt x="125" y="2303"/>
                    <a:pt x="125" y="2303"/>
                    <a:pt x="125" y="2303"/>
                  </a:cubicBezTo>
                  <a:cubicBezTo>
                    <a:pt x="120" y="2220"/>
                    <a:pt x="120" y="2220"/>
                    <a:pt x="120" y="2220"/>
                  </a:cubicBezTo>
                  <a:cubicBezTo>
                    <a:pt x="84" y="2199"/>
                    <a:pt x="84" y="2199"/>
                    <a:pt x="84" y="2199"/>
                  </a:cubicBezTo>
                  <a:cubicBezTo>
                    <a:pt x="63" y="2178"/>
                    <a:pt x="63" y="2178"/>
                    <a:pt x="63" y="2178"/>
                  </a:cubicBezTo>
                  <a:cubicBezTo>
                    <a:pt x="52" y="2147"/>
                    <a:pt x="52" y="2147"/>
                    <a:pt x="52" y="2147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0" y="2105"/>
                    <a:pt x="11" y="2079"/>
                    <a:pt x="11" y="2074"/>
                  </a:cubicBezTo>
                  <a:cubicBezTo>
                    <a:pt x="11" y="2072"/>
                    <a:pt x="15" y="2069"/>
                    <a:pt x="21" y="2066"/>
                  </a:cubicBezTo>
                  <a:cubicBezTo>
                    <a:pt x="37" y="2056"/>
                    <a:pt x="68" y="2042"/>
                    <a:pt x="68" y="2042"/>
                  </a:cubicBezTo>
                  <a:cubicBezTo>
                    <a:pt x="120" y="2068"/>
                    <a:pt x="120" y="2068"/>
                    <a:pt x="120" y="2068"/>
                  </a:cubicBezTo>
                  <a:cubicBezTo>
                    <a:pt x="157" y="2027"/>
                    <a:pt x="157" y="2027"/>
                    <a:pt x="157" y="2027"/>
                  </a:cubicBezTo>
                  <a:cubicBezTo>
                    <a:pt x="203" y="2021"/>
                    <a:pt x="203" y="2021"/>
                    <a:pt x="203" y="2021"/>
                  </a:cubicBezTo>
                  <a:cubicBezTo>
                    <a:pt x="214" y="1990"/>
                    <a:pt x="214" y="1990"/>
                    <a:pt x="214" y="1990"/>
                  </a:cubicBezTo>
                  <a:cubicBezTo>
                    <a:pt x="250" y="1938"/>
                    <a:pt x="250" y="1938"/>
                    <a:pt x="250" y="1938"/>
                  </a:cubicBezTo>
                  <a:cubicBezTo>
                    <a:pt x="198" y="1928"/>
                    <a:pt x="198" y="1928"/>
                    <a:pt x="198" y="1928"/>
                  </a:cubicBezTo>
                  <a:cubicBezTo>
                    <a:pt x="172" y="1933"/>
                    <a:pt x="172" y="1933"/>
                    <a:pt x="172" y="1933"/>
                  </a:cubicBezTo>
                  <a:cubicBezTo>
                    <a:pt x="162" y="1907"/>
                    <a:pt x="162" y="1907"/>
                    <a:pt x="162" y="1907"/>
                  </a:cubicBezTo>
                  <a:cubicBezTo>
                    <a:pt x="136" y="1891"/>
                    <a:pt x="136" y="1891"/>
                    <a:pt x="136" y="1891"/>
                  </a:cubicBezTo>
                  <a:cubicBezTo>
                    <a:pt x="130" y="1855"/>
                    <a:pt x="130" y="1855"/>
                    <a:pt x="130" y="1855"/>
                  </a:cubicBezTo>
                  <a:cubicBezTo>
                    <a:pt x="146" y="1828"/>
                    <a:pt x="146" y="1828"/>
                    <a:pt x="146" y="1828"/>
                  </a:cubicBezTo>
                  <a:cubicBezTo>
                    <a:pt x="120" y="1797"/>
                    <a:pt x="120" y="1797"/>
                    <a:pt x="120" y="1797"/>
                  </a:cubicBezTo>
                  <a:cubicBezTo>
                    <a:pt x="120" y="1745"/>
                    <a:pt x="120" y="1745"/>
                    <a:pt x="120" y="1745"/>
                  </a:cubicBezTo>
                  <a:cubicBezTo>
                    <a:pt x="151" y="1745"/>
                    <a:pt x="151" y="1745"/>
                    <a:pt x="151" y="1745"/>
                  </a:cubicBezTo>
                  <a:cubicBezTo>
                    <a:pt x="177" y="1735"/>
                    <a:pt x="177" y="1735"/>
                    <a:pt x="177" y="1735"/>
                  </a:cubicBezTo>
                  <a:cubicBezTo>
                    <a:pt x="167" y="1703"/>
                    <a:pt x="167" y="1703"/>
                    <a:pt x="167" y="1703"/>
                  </a:cubicBezTo>
                  <a:cubicBezTo>
                    <a:pt x="104" y="1656"/>
                    <a:pt x="104" y="1656"/>
                    <a:pt x="104" y="1656"/>
                  </a:cubicBezTo>
                  <a:cubicBezTo>
                    <a:pt x="99" y="1630"/>
                    <a:pt x="99" y="1630"/>
                    <a:pt x="99" y="1630"/>
                  </a:cubicBezTo>
                  <a:cubicBezTo>
                    <a:pt x="57" y="1615"/>
                    <a:pt x="57" y="1615"/>
                    <a:pt x="57" y="1615"/>
                  </a:cubicBezTo>
                  <a:cubicBezTo>
                    <a:pt x="104" y="1536"/>
                    <a:pt x="104" y="1536"/>
                    <a:pt x="104" y="1536"/>
                  </a:cubicBezTo>
                  <a:cubicBezTo>
                    <a:pt x="136" y="1531"/>
                    <a:pt x="136" y="1531"/>
                    <a:pt x="136" y="1531"/>
                  </a:cubicBezTo>
                  <a:cubicBezTo>
                    <a:pt x="193" y="1500"/>
                    <a:pt x="193" y="1500"/>
                    <a:pt x="193" y="1500"/>
                  </a:cubicBezTo>
                  <a:cubicBezTo>
                    <a:pt x="193" y="1458"/>
                    <a:pt x="193" y="1458"/>
                    <a:pt x="193" y="1458"/>
                  </a:cubicBezTo>
                  <a:cubicBezTo>
                    <a:pt x="130" y="1422"/>
                    <a:pt x="130" y="1422"/>
                    <a:pt x="130" y="1422"/>
                  </a:cubicBezTo>
                  <a:cubicBezTo>
                    <a:pt x="89" y="1422"/>
                    <a:pt x="89" y="1422"/>
                    <a:pt x="89" y="1422"/>
                  </a:cubicBezTo>
                  <a:cubicBezTo>
                    <a:pt x="94" y="1385"/>
                    <a:pt x="94" y="1385"/>
                    <a:pt x="94" y="1385"/>
                  </a:cubicBezTo>
                  <a:cubicBezTo>
                    <a:pt x="68" y="1328"/>
                    <a:pt x="68" y="1328"/>
                    <a:pt x="68" y="1328"/>
                  </a:cubicBezTo>
                  <a:cubicBezTo>
                    <a:pt x="99" y="1296"/>
                    <a:pt x="99" y="1296"/>
                    <a:pt x="99" y="1296"/>
                  </a:cubicBezTo>
                  <a:cubicBezTo>
                    <a:pt x="73" y="1276"/>
                    <a:pt x="73" y="1276"/>
                    <a:pt x="73" y="1276"/>
                  </a:cubicBezTo>
                  <a:cubicBezTo>
                    <a:pt x="68" y="1223"/>
                    <a:pt x="68" y="1223"/>
                    <a:pt x="68" y="1223"/>
                  </a:cubicBezTo>
                  <a:cubicBezTo>
                    <a:pt x="99" y="1171"/>
                    <a:pt x="99" y="1171"/>
                    <a:pt x="99" y="1171"/>
                  </a:cubicBezTo>
                  <a:cubicBezTo>
                    <a:pt x="99" y="1171"/>
                    <a:pt x="125" y="1161"/>
                    <a:pt x="136" y="1161"/>
                  </a:cubicBezTo>
                  <a:cubicBezTo>
                    <a:pt x="146" y="1161"/>
                    <a:pt x="157" y="1046"/>
                    <a:pt x="157" y="1046"/>
                  </a:cubicBezTo>
                  <a:cubicBezTo>
                    <a:pt x="157" y="1046"/>
                    <a:pt x="214" y="984"/>
                    <a:pt x="214" y="973"/>
                  </a:cubicBezTo>
                  <a:cubicBezTo>
                    <a:pt x="214" y="926"/>
                    <a:pt x="214" y="926"/>
                    <a:pt x="214" y="926"/>
                  </a:cubicBezTo>
                  <a:cubicBezTo>
                    <a:pt x="292" y="931"/>
                    <a:pt x="292" y="931"/>
                    <a:pt x="292" y="931"/>
                  </a:cubicBezTo>
                  <a:cubicBezTo>
                    <a:pt x="303" y="989"/>
                    <a:pt x="303" y="989"/>
                    <a:pt x="303" y="989"/>
                  </a:cubicBezTo>
                  <a:cubicBezTo>
                    <a:pt x="360" y="1051"/>
                    <a:pt x="360" y="1051"/>
                    <a:pt x="360" y="1051"/>
                  </a:cubicBezTo>
                  <a:cubicBezTo>
                    <a:pt x="391" y="1041"/>
                    <a:pt x="391" y="1041"/>
                    <a:pt x="391" y="1041"/>
                  </a:cubicBezTo>
                  <a:cubicBezTo>
                    <a:pt x="391" y="1041"/>
                    <a:pt x="475" y="1057"/>
                    <a:pt x="480" y="1057"/>
                  </a:cubicBezTo>
                  <a:cubicBezTo>
                    <a:pt x="485" y="1057"/>
                    <a:pt x="569" y="999"/>
                    <a:pt x="569" y="999"/>
                  </a:cubicBezTo>
                  <a:cubicBezTo>
                    <a:pt x="548" y="926"/>
                    <a:pt x="548" y="926"/>
                    <a:pt x="548" y="926"/>
                  </a:cubicBezTo>
                  <a:cubicBezTo>
                    <a:pt x="548" y="926"/>
                    <a:pt x="501" y="895"/>
                    <a:pt x="496" y="890"/>
                  </a:cubicBezTo>
                  <a:cubicBezTo>
                    <a:pt x="490" y="884"/>
                    <a:pt x="532" y="811"/>
                    <a:pt x="532" y="811"/>
                  </a:cubicBezTo>
                  <a:cubicBezTo>
                    <a:pt x="506" y="718"/>
                    <a:pt x="506" y="718"/>
                    <a:pt x="506" y="718"/>
                  </a:cubicBezTo>
                  <a:cubicBezTo>
                    <a:pt x="506" y="718"/>
                    <a:pt x="522" y="697"/>
                    <a:pt x="522" y="691"/>
                  </a:cubicBezTo>
                  <a:cubicBezTo>
                    <a:pt x="522" y="613"/>
                    <a:pt x="522" y="613"/>
                    <a:pt x="522" y="613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501" y="571"/>
                    <a:pt x="501" y="571"/>
                    <a:pt x="501" y="571"/>
                  </a:cubicBezTo>
                  <a:cubicBezTo>
                    <a:pt x="469" y="540"/>
                    <a:pt x="469" y="540"/>
                    <a:pt x="469" y="540"/>
                  </a:cubicBezTo>
                  <a:cubicBezTo>
                    <a:pt x="475" y="514"/>
                    <a:pt x="475" y="514"/>
                    <a:pt x="475" y="514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07" y="457"/>
                    <a:pt x="407" y="457"/>
                    <a:pt x="407" y="457"/>
                  </a:cubicBezTo>
                  <a:cubicBezTo>
                    <a:pt x="401" y="427"/>
                    <a:pt x="401" y="427"/>
                    <a:pt x="401" y="427"/>
                  </a:cubicBezTo>
                  <a:cubicBezTo>
                    <a:pt x="406" y="428"/>
                    <a:pt x="406" y="428"/>
                    <a:pt x="406" y="428"/>
                  </a:cubicBezTo>
                  <a:cubicBezTo>
                    <a:pt x="442" y="412"/>
                    <a:pt x="442" y="412"/>
                    <a:pt x="442" y="412"/>
                  </a:cubicBezTo>
                  <a:cubicBezTo>
                    <a:pt x="442" y="412"/>
                    <a:pt x="482" y="448"/>
                    <a:pt x="486" y="452"/>
                  </a:cubicBezTo>
                  <a:cubicBezTo>
                    <a:pt x="490" y="456"/>
                    <a:pt x="506" y="412"/>
                    <a:pt x="506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622" y="356"/>
                    <a:pt x="622" y="356"/>
                    <a:pt x="622" y="356"/>
                  </a:cubicBezTo>
                  <a:cubicBezTo>
                    <a:pt x="682" y="380"/>
                    <a:pt x="682" y="380"/>
                    <a:pt x="682" y="380"/>
                  </a:cubicBezTo>
                  <a:cubicBezTo>
                    <a:pt x="738" y="320"/>
                    <a:pt x="738" y="320"/>
                    <a:pt x="738" y="320"/>
                  </a:cubicBezTo>
                  <a:cubicBezTo>
                    <a:pt x="760" y="337"/>
                    <a:pt x="760" y="337"/>
                    <a:pt x="760" y="337"/>
                  </a:cubicBezTo>
                  <a:cubicBezTo>
                    <a:pt x="794" y="364"/>
                    <a:pt x="794" y="364"/>
                    <a:pt x="794" y="364"/>
                  </a:cubicBezTo>
                  <a:cubicBezTo>
                    <a:pt x="826" y="364"/>
                    <a:pt x="826" y="364"/>
                    <a:pt x="826" y="364"/>
                  </a:cubicBezTo>
                  <a:cubicBezTo>
                    <a:pt x="830" y="364"/>
                    <a:pt x="842" y="384"/>
                    <a:pt x="842" y="384"/>
                  </a:cubicBezTo>
                  <a:cubicBezTo>
                    <a:pt x="874" y="380"/>
                    <a:pt x="874" y="380"/>
                    <a:pt x="874" y="380"/>
                  </a:cubicBezTo>
                  <a:cubicBezTo>
                    <a:pt x="870" y="348"/>
                    <a:pt x="870" y="348"/>
                    <a:pt x="870" y="348"/>
                  </a:cubicBezTo>
                  <a:cubicBezTo>
                    <a:pt x="898" y="324"/>
                    <a:pt x="898" y="324"/>
                    <a:pt x="898" y="324"/>
                  </a:cubicBezTo>
                  <a:cubicBezTo>
                    <a:pt x="898" y="212"/>
                    <a:pt x="898" y="212"/>
                    <a:pt x="898" y="212"/>
                  </a:cubicBezTo>
                  <a:cubicBezTo>
                    <a:pt x="914" y="212"/>
                    <a:pt x="914" y="212"/>
                    <a:pt x="914" y="212"/>
                  </a:cubicBezTo>
                  <a:cubicBezTo>
                    <a:pt x="906" y="164"/>
                    <a:pt x="906" y="164"/>
                    <a:pt x="906" y="164"/>
                  </a:cubicBezTo>
                  <a:cubicBezTo>
                    <a:pt x="926" y="136"/>
                    <a:pt x="926" y="136"/>
                    <a:pt x="926" y="136"/>
                  </a:cubicBezTo>
                  <a:cubicBezTo>
                    <a:pt x="918" y="112"/>
                    <a:pt x="918" y="112"/>
                    <a:pt x="918" y="112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94" y="48"/>
                    <a:pt x="994" y="48"/>
                    <a:pt x="994" y="48"/>
                  </a:cubicBezTo>
                  <a:cubicBezTo>
                    <a:pt x="1018" y="16"/>
                    <a:pt x="1018" y="16"/>
                    <a:pt x="1018" y="16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6"/>
                    <a:pt x="1318" y="36"/>
                    <a:pt x="1318" y="32"/>
                  </a:cubicBezTo>
                  <a:cubicBezTo>
                    <a:pt x="1318" y="28"/>
                    <a:pt x="1326" y="0"/>
                    <a:pt x="1326" y="0"/>
                  </a:cubicBezTo>
                  <a:cubicBezTo>
                    <a:pt x="1353" y="0"/>
                    <a:pt x="1353" y="0"/>
                    <a:pt x="1353" y="0"/>
                  </a:cubicBezTo>
                  <a:cubicBezTo>
                    <a:pt x="1377" y="45"/>
                    <a:pt x="1377" y="45"/>
                    <a:pt x="1377" y="45"/>
                  </a:cubicBezTo>
                  <a:cubicBezTo>
                    <a:pt x="1309" y="66"/>
                    <a:pt x="1309" y="66"/>
                    <a:pt x="1309" y="66"/>
                  </a:cubicBezTo>
                  <a:lnTo>
                    <a:pt x="1320" y="9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เชียงราย">
              <a:extLst>
                <a:ext uri="{FF2B5EF4-FFF2-40B4-BE49-F238E27FC236}">
                  <a16:creationId xmlns:a16="http://schemas.microsoft.com/office/drawing/2014/main" id="{5F801A30-2B0C-4E18-A1FA-C0FD83E7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989730"/>
              <a:ext cx="475502" cy="563287"/>
            </a:xfrm>
            <a:custGeom>
              <a:avLst/>
              <a:gdLst>
                <a:gd name="T0" fmla="*/ 1121 w 1161"/>
                <a:gd name="T1" fmla="*/ 517 h 1376"/>
                <a:gd name="T2" fmla="*/ 1053 w 1161"/>
                <a:gd name="T3" fmla="*/ 577 h 1376"/>
                <a:gd name="T4" fmla="*/ 1012 w 1161"/>
                <a:gd name="T5" fmla="*/ 660 h 1376"/>
                <a:gd name="T6" fmla="*/ 1024 w 1161"/>
                <a:gd name="T7" fmla="*/ 691 h 1376"/>
                <a:gd name="T8" fmla="*/ 954 w 1161"/>
                <a:gd name="T9" fmla="*/ 718 h 1376"/>
                <a:gd name="T10" fmla="*/ 933 w 1161"/>
                <a:gd name="T11" fmla="*/ 776 h 1376"/>
                <a:gd name="T12" fmla="*/ 866 w 1161"/>
                <a:gd name="T13" fmla="*/ 802 h 1376"/>
                <a:gd name="T14" fmla="*/ 803 w 1161"/>
                <a:gd name="T15" fmla="*/ 802 h 1376"/>
                <a:gd name="T16" fmla="*/ 725 w 1161"/>
                <a:gd name="T17" fmla="*/ 864 h 1376"/>
                <a:gd name="T18" fmla="*/ 678 w 1161"/>
                <a:gd name="T19" fmla="*/ 964 h 1376"/>
                <a:gd name="T20" fmla="*/ 620 w 1161"/>
                <a:gd name="T21" fmla="*/ 969 h 1376"/>
                <a:gd name="T22" fmla="*/ 579 w 1161"/>
                <a:gd name="T23" fmla="*/ 989 h 1376"/>
                <a:gd name="T24" fmla="*/ 578 w 1161"/>
                <a:gd name="T25" fmla="*/ 989 h 1376"/>
                <a:gd name="T26" fmla="*/ 516 w 1161"/>
                <a:gd name="T27" fmla="*/ 958 h 1376"/>
                <a:gd name="T28" fmla="*/ 500 w 1161"/>
                <a:gd name="T29" fmla="*/ 955 h 1376"/>
                <a:gd name="T30" fmla="*/ 454 w 1161"/>
                <a:gd name="T31" fmla="*/ 958 h 1376"/>
                <a:gd name="T32" fmla="*/ 386 w 1161"/>
                <a:gd name="T33" fmla="*/ 984 h 1376"/>
                <a:gd name="T34" fmla="*/ 323 w 1161"/>
                <a:gd name="T35" fmla="*/ 1021 h 1376"/>
                <a:gd name="T36" fmla="*/ 271 w 1161"/>
                <a:gd name="T37" fmla="*/ 990 h 1376"/>
                <a:gd name="T38" fmla="*/ 281 w 1161"/>
                <a:gd name="T39" fmla="*/ 1068 h 1376"/>
                <a:gd name="T40" fmla="*/ 240 w 1161"/>
                <a:gd name="T41" fmla="*/ 1204 h 1376"/>
                <a:gd name="T42" fmla="*/ 240 w 1161"/>
                <a:gd name="T43" fmla="*/ 1277 h 1376"/>
                <a:gd name="T44" fmla="*/ 203 w 1161"/>
                <a:gd name="T45" fmla="*/ 1297 h 1376"/>
                <a:gd name="T46" fmla="*/ 125 w 1161"/>
                <a:gd name="T47" fmla="*/ 1376 h 1376"/>
                <a:gd name="T48" fmla="*/ 68 w 1161"/>
                <a:gd name="T49" fmla="*/ 1287 h 1376"/>
                <a:gd name="T50" fmla="*/ 62 w 1161"/>
                <a:gd name="T51" fmla="*/ 1130 h 1376"/>
                <a:gd name="T52" fmla="*/ 57 w 1161"/>
                <a:gd name="T53" fmla="*/ 1031 h 1376"/>
                <a:gd name="T54" fmla="*/ 42 w 1161"/>
                <a:gd name="T55" fmla="*/ 958 h 1376"/>
                <a:gd name="T56" fmla="*/ 52 w 1161"/>
                <a:gd name="T57" fmla="*/ 859 h 1376"/>
                <a:gd name="T58" fmla="*/ 31 w 1161"/>
                <a:gd name="T59" fmla="*/ 818 h 1376"/>
                <a:gd name="T60" fmla="*/ 10 w 1161"/>
                <a:gd name="T61" fmla="*/ 755 h 1376"/>
                <a:gd name="T62" fmla="*/ 83 w 1161"/>
                <a:gd name="T63" fmla="*/ 708 h 1376"/>
                <a:gd name="T64" fmla="*/ 120 w 1161"/>
                <a:gd name="T65" fmla="*/ 619 h 1376"/>
                <a:gd name="T66" fmla="*/ 99 w 1161"/>
                <a:gd name="T67" fmla="*/ 531 h 1376"/>
                <a:gd name="T68" fmla="*/ 141 w 1161"/>
                <a:gd name="T69" fmla="*/ 473 h 1376"/>
                <a:gd name="T70" fmla="*/ 188 w 1161"/>
                <a:gd name="T71" fmla="*/ 400 h 1376"/>
                <a:gd name="T72" fmla="*/ 203 w 1161"/>
                <a:gd name="T73" fmla="*/ 359 h 1376"/>
                <a:gd name="T74" fmla="*/ 247 w 1161"/>
                <a:gd name="T75" fmla="*/ 293 h 1376"/>
                <a:gd name="T76" fmla="*/ 268 w 1161"/>
                <a:gd name="T77" fmla="*/ 241 h 1376"/>
                <a:gd name="T78" fmla="*/ 224 w 1161"/>
                <a:gd name="T79" fmla="*/ 213 h 1376"/>
                <a:gd name="T80" fmla="*/ 220 w 1161"/>
                <a:gd name="T81" fmla="*/ 165 h 1376"/>
                <a:gd name="T82" fmla="*/ 172 w 1161"/>
                <a:gd name="T83" fmla="*/ 97 h 1376"/>
                <a:gd name="T84" fmla="*/ 188 w 1161"/>
                <a:gd name="T85" fmla="*/ 68 h 1376"/>
                <a:gd name="T86" fmla="*/ 340 w 1161"/>
                <a:gd name="T87" fmla="*/ 113 h 1376"/>
                <a:gd name="T88" fmla="*/ 420 w 1161"/>
                <a:gd name="T89" fmla="*/ 108 h 1376"/>
                <a:gd name="T90" fmla="*/ 480 w 1161"/>
                <a:gd name="T91" fmla="*/ 125 h 1376"/>
                <a:gd name="T92" fmla="*/ 584 w 1161"/>
                <a:gd name="T93" fmla="*/ 16 h 1376"/>
                <a:gd name="T94" fmla="*/ 648 w 1161"/>
                <a:gd name="T95" fmla="*/ 45 h 1376"/>
                <a:gd name="T96" fmla="*/ 682 w 1161"/>
                <a:gd name="T97" fmla="*/ 50 h 1376"/>
                <a:gd name="T98" fmla="*/ 736 w 1161"/>
                <a:gd name="T99" fmla="*/ 189 h 1376"/>
                <a:gd name="T100" fmla="*/ 812 w 1161"/>
                <a:gd name="T101" fmla="*/ 185 h 1376"/>
                <a:gd name="T102" fmla="*/ 844 w 1161"/>
                <a:gd name="T103" fmla="*/ 137 h 1376"/>
                <a:gd name="T104" fmla="*/ 892 w 1161"/>
                <a:gd name="T105" fmla="*/ 61 h 1376"/>
                <a:gd name="T106" fmla="*/ 988 w 1161"/>
                <a:gd name="T107" fmla="*/ 113 h 1376"/>
                <a:gd name="T108" fmla="*/ 1033 w 1161"/>
                <a:gd name="T109" fmla="*/ 217 h 1376"/>
                <a:gd name="T110" fmla="*/ 1053 w 1161"/>
                <a:gd name="T111" fmla="*/ 253 h 1376"/>
                <a:gd name="T112" fmla="*/ 1145 w 1161"/>
                <a:gd name="T113" fmla="*/ 26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1" h="1376">
                  <a:moveTo>
                    <a:pt x="1161" y="281"/>
                  </a:moveTo>
                  <a:cubicBezTo>
                    <a:pt x="1121" y="517"/>
                    <a:pt x="1121" y="517"/>
                    <a:pt x="1121" y="517"/>
                  </a:cubicBezTo>
                  <a:cubicBezTo>
                    <a:pt x="1097" y="565"/>
                    <a:pt x="1097" y="565"/>
                    <a:pt x="1097" y="565"/>
                  </a:cubicBezTo>
                  <a:cubicBezTo>
                    <a:pt x="1053" y="577"/>
                    <a:pt x="1053" y="577"/>
                    <a:pt x="1053" y="577"/>
                  </a:cubicBezTo>
                  <a:cubicBezTo>
                    <a:pt x="1045" y="625"/>
                    <a:pt x="1045" y="625"/>
                    <a:pt x="1045" y="625"/>
                  </a:cubicBezTo>
                  <a:cubicBezTo>
                    <a:pt x="1012" y="660"/>
                    <a:pt x="1012" y="660"/>
                    <a:pt x="1012" y="660"/>
                  </a:cubicBezTo>
                  <a:cubicBezTo>
                    <a:pt x="1009" y="665"/>
                    <a:pt x="1009" y="665"/>
                    <a:pt x="1009" y="665"/>
                  </a:cubicBezTo>
                  <a:cubicBezTo>
                    <a:pt x="1024" y="691"/>
                    <a:pt x="1024" y="691"/>
                    <a:pt x="1024" y="691"/>
                  </a:cubicBezTo>
                  <a:cubicBezTo>
                    <a:pt x="996" y="718"/>
                    <a:pt x="996" y="718"/>
                    <a:pt x="996" y="718"/>
                  </a:cubicBezTo>
                  <a:cubicBezTo>
                    <a:pt x="954" y="718"/>
                    <a:pt x="954" y="718"/>
                    <a:pt x="954" y="718"/>
                  </a:cubicBezTo>
                  <a:cubicBezTo>
                    <a:pt x="954" y="745"/>
                    <a:pt x="954" y="745"/>
                    <a:pt x="954" y="745"/>
                  </a:cubicBezTo>
                  <a:cubicBezTo>
                    <a:pt x="933" y="776"/>
                    <a:pt x="933" y="776"/>
                    <a:pt x="933" y="776"/>
                  </a:cubicBezTo>
                  <a:cubicBezTo>
                    <a:pt x="876" y="765"/>
                    <a:pt x="876" y="765"/>
                    <a:pt x="876" y="765"/>
                  </a:cubicBezTo>
                  <a:cubicBezTo>
                    <a:pt x="866" y="802"/>
                    <a:pt x="866" y="802"/>
                    <a:pt x="866" y="802"/>
                  </a:cubicBezTo>
                  <a:cubicBezTo>
                    <a:pt x="829" y="812"/>
                    <a:pt x="829" y="812"/>
                    <a:pt x="829" y="812"/>
                  </a:cubicBezTo>
                  <a:cubicBezTo>
                    <a:pt x="803" y="802"/>
                    <a:pt x="803" y="802"/>
                    <a:pt x="803" y="802"/>
                  </a:cubicBezTo>
                  <a:cubicBezTo>
                    <a:pt x="803" y="870"/>
                    <a:pt x="803" y="870"/>
                    <a:pt x="803" y="870"/>
                  </a:cubicBezTo>
                  <a:cubicBezTo>
                    <a:pt x="725" y="864"/>
                    <a:pt x="725" y="864"/>
                    <a:pt x="725" y="864"/>
                  </a:cubicBezTo>
                  <a:cubicBezTo>
                    <a:pt x="720" y="969"/>
                    <a:pt x="720" y="969"/>
                    <a:pt x="720" y="969"/>
                  </a:cubicBezTo>
                  <a:cubicBezTo>
                    <a:pt x="678" y="964"/>
                    <a:pt x="678" y="964"/>
                    <a:pt x="678" y="964"/>
                  </a:cubicBezTo>
                  <a:cubicBezTo>
                    <a:pt x="662" y="979"/>
                    <a:pt x="662" y="979"/>
                    <a:pt x="662" y="979"/>
                  </a:cubicBezTo>
                  <a:cubicBezTo>
                    <a:pt x="620" y="969"/>
                    <a:pt x="620" y="969"/>
                    <a:pt x="620" y="96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42" y="943"/>
                    <a:pt x="542" y="943"/>
                    <a:pt x="542" y="943"/>
                  </a:cubicBezTo>
                  <a:cubicBezTo>
                    <a:pt x="516" y="958"/>
                    <a:pt x="516" y="958"/>
                    <a:pt x="516" y="958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469" y="948"/>
                    <a:pt x="469" y="948"/>
                    <a:pt x="469" y="948"/>
                  </a:cubicBezTo>
                  <a:cubicBezTo>
                    <a:pt x="454" y="958"/>
                    <a:pt x="454" y="958"/>
                    <a:pt x="454" y="958"/>
                  </a:cubicBezTo>
                  <a:cubicBezTo>
                    <a:pt x="412" y="979"/>
                    <a:pt x="412" y="979"/>
                    <a:pt x="412" y="979"/>
                  </a:cubicBezTo>
                  <a:cubicBezTo>
                    <a:pt x="386" y="984"/>
                    <a:pt x="386" y="984"/>
                    <a:pt x="386" y="984"/>
                  </a:cubicBezTo>
                  <a:cubicBezTo>
                    <a:pt x="386" y="1021"/>
                    <a:pt x="386" y="1021"/>
                    <a:pt x="386" y="1021"/>
                  </a:cubicBezTo>
                  <a:cubicBezTo>
                    <a:pt x="323" y="1021"/>
                    <a:pt x="323" y="1021"/>
                    <a:pt x="323" y="1021"/>
                  </a:cubicBezTo>
                  <a:cubicBezTo>
                    <a:pt x="297" y="1000"/>
                    <a:pt x="297" y="1000"/>
                    <a:pt x="297" y="1000"/>
                  </a:cubicBezTo>
                  <a:cubicBezTo>
                    <a:pt x="271" y="990"/>
                    <a:pt x="271" y="990"/>
                    <a:pt x="271" y="990"/>
                  </a:cubicBezTo>
                  <a:cubicBezTo>
                    <a:pt x="271" y="1021"/>
                    <a:pt x="271" y="1021"/>
                    <a:pt x="271" y="1021"/>
                  </a:cubicBezTo>
                  <a:cubicBezTo>
                    <a:pt x="271" y="1021"/>
                    <a:pt x="281" y="1057"/>
                    <a:pt x="281" y="1068"/>
                  </a:cubicBezTo>
                  <a:cubicBezTo>
                    <a:pt x="281" y="1078"/>
                    <a:pt x="250" y="1151"/>
                    <a:pt x="250" y="1151"/>
                  </a:cubicBezTo>
                  <a:cubicBezTo>
                    <a:pt x="240" y="1204"/>
                    <a:pt x="240" y="1204"/>
                    <a:pt x="240" y="1204"/>
                  </a:cubicBezTo>
                  <a:cubicBezTo>
                    <a:pt x="261" y="1250"/>
                    <a:pt x="261" y="1250"/>
                    <a:pt x="261" y="1250"/>
                  </a:cubicBezTo>
                  <a:cubicBezTo>
                    <a:pt x="240" y="1277"/>
                    <a:pt x="240" y="1277"/>
                    <a:pt x="240" y="1277"/>
                  </a:cubicBezTo>
                  <a:cubicBezTo>
                    <a:pt x="234" y="1297"/>
                    <a:pt x="234" y="1297"/>
                    <a:pt x="234" y="1297"/>
                  </a:cubicBezTo>
                  <a:cubicBezTo>
                    <a:pt x="203" y="1297"/>
                    <a:pt x="203" y="1297"/>
                    <a:pt x="203" y="1297"/>
                  </a:cubicBezTo>
                  <a:cubicBezTo>
                    <a:pt x="161" y="1365"/>
                    <a:pt x="161" y="1365"/>
                    <a:pt x="161" y="1365"/>
                  </a:cubicBezTo>
                  <a:cubicBezTo>
                    <a:pt x="125" y="1376"/>
                    <a:pt x="125" y="1376"/>
                    <a:pt x="125" y="1376"/>
                  </a:cubicBezTo>
                  <a:cubicBezTo>
                    <a:pt x="109" y="1313"/>
                    <a:pt x="109" y="1313"/>
                    <a:pt x="109" y="1313"/>
                  </a:cubicBezTo>
                  <a:cubicBezTo>
                    <a:pt x="68" y="1287"/>
                    <a:pt x="68" y="1287"/>
                    <a:pt x="68" y="1287"/>
                  </a:cubicBezTo>
                  <a:cubicBezTo>
                    <a:pt x="31" y="1193"/>
                    <a:pt x="31" y="1193"/>
                    <a:pt x="31" y="1193"/>
                  </a:cubicBezTo>
                  <a:cubicBezTo>
                    <a:pt x="62" y="1130"/>
                    <a:pt x="62" y="1130"/>
                    <a:pt x="62" y="1130"/>
                  </a:cubicBezTo>
                  <a:cubicBezTo>
                    <a:pt x="61" y="1102"/>
                    <a:pt x="61" y="1102"/>
                    <a:pt x="61" y="1102"/>
                  </a:cubicBezTo>
                  <a:cubicBezTo>
                    <a:pt x="57" y="1031"/>
                    <a:pt x="57" y="1031"/>
                    <a:pt x="57" y="1031"/>
                  </a:cubicBezTo>
                  <a:cubicBezTo>
                    <a:pt x="62" y="990"/>
                    <a:pt x="62" y="990"/>
                    <a:pt x="62" y="990"/>
                  </a:cubicBezTo>
                  <a:cubicBezTo>
                    <a:pt x="42" y="958"/>
                    <a:pt x="42" y="958"/>
                    <a:pt x="42" y="958"/>
                  </a:cubicBezTo>
                  <a:cubicBezTo>
                    <a:pt x="31" y="891"/>
                    <a:pt x="31" y="891"/>
                    <a:pt x="31" y="891"/>
                  </a:cubicBezTo>
                  <a:cubicBezTo>
                    <a:pt x="52" y="859"/>
                    <a:pt x="52" y="859"/>
                    <a:pt x="52" y="859"/>
                  </a:cubicBezTo>
                  <a:cubicBezTo>
                    <a:pt x="31" y="844"/>
                    <a:pt x="31" y="844"/>
                    <a:pt x="31" y="844"/>
                  </a:cubicBezTo>
                  <a:cubicBezTo>
                    <a:pt x="31" y="818"/>
                    <a:pt x="31" y="818"/>
                    <a:pt x="31" y="818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10" y="755"/>
                    <a:pt x="10" y="755"/>
                    <a:pt x="10" y="755"/>
                  </a:cubicBezTo>
                  <a:cubicBezTo>
                    <a:pt x="52" y="703"/>
                    <a:pt x="52" y="703"/>
                    <a:pt x="52" y="703"/>
                  </a:cubicBezTo>
                  <a:cubicBezTo>
                    <a:pt x="83" y="708"/>
                    <a:pt x="83" y="708"/>
                    <a:pt x="83" y="708"/>
                  </a:cubicBezTo>
                  <a:cubicBezTo>
                    <a:pt x="94" y="661"/>
                    <a:pt x="94" y="661"/>
                    <a:pt x="94" y="661"/>
                  </a:cubicBezTo>
                  <a:cubicBezTo>
                    <a:pt x="120" y="619"/>
                    <a:pt x="120" y="619"/>
                    <a:pt x="120" y="619"/>
                  </a:cubicBezTo>
                  <a:cubicBezTo>
                    <a:pt x="146" y="604"/>
                    <a:pt x="146" y="604"/>
                    <a:pt x="146" y="604"/>
                  </a:cubicBezTo>
                  <a:cubicBezTo>
                    <a:pt x="99" y="531"/>
                    <a:pt x="99" y="531"/>
                    <a:pt x="99" y="531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141" y="473"/>
                    <a:pt x="141" y="473"/>
                    <a:pt x="141" y="473"/>
                  </a:cubicBezTo>
                  <a:cubicBezTo>
                    <a:pt x="193" y="426"/>
                    <a:pt x="193" y="426"/>
                    <a:pt x="193" y="42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214" y="390"/>
                    <a:pt x="214" y="390"/>
                    <a:pt x="214" y="390"/>
                  </a:cubicBezTo>
                  <a:cubicBezTo>
                    <a:pt x="203" y="359"/>
                    <a:pt x="203" y="359"/>
                    <a:pt x="203" y="359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68" y="241"/>
                    <a:pt x="268" y="241"/>
                    <a:pt x="268" y="241"/>
                  </a:cubicBezTo>
                  <a:cubicBezTo>
                    <a:pt x="258" y="234"/>
                    <a:pt x="258" y="234"/>
                    <a:pt x="258" y="234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40" y="113"/>
                    <a:pt x="340" y="113"/>
                    <a:pt x="340" y="113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420" y="108"/>
                    <a:pt x="420" y="108"/>
                    <a:pt x="420" y="108"/>
                  </a:cubicBezTo>
                  <a:cubicBezTo>
                    <a:pt x="460" y="108"/>
                    <a:pt x="460" y="108"/>
                    <a:pt x="460" y="108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12"/>
                    <a:pt x="580" y="16"/>
                    <a:pt x="584" y="16"/>
                  </a:cubicBezTo>
                  <a:cubicBezTo>
                    <a:pt x="588" y="16"/>
                    <a:pt x="612" y="0"/>
                    <a:pt x="612" y="0"/>
                  </a:cubicBezTo>
                  <a:cubicBezTo>
                    <a:pt x="612" y="0"/>
                    <a:pt x="648" y="40"/>
                    <a:pt x="648" y="45"/>
                  </a:cubicBezTo>
                  <a:cubicBezTo>
                    <a:pt x="648" y="48"/>
                    <a:pt x="672" y="48"/>
                    <a:pt x="679" y="49"/>
                  </a:cubicBezTo>
                  <a:cubicBezTo>
                    <a:pt x="680" y="49"/>
                    <a:pt x="681" y="49"/>
                    <a:pt x="682" y="50"/>
                  </a:cubicBezTo>
                  <a:cubicBezTo>
                    <a:pt x="732" y="92"/>
                    <a:pt x="732" y="92"/>
                    <a:pt x="732" y="92"/>
                  </a:cubicBezTo>
                  <a:cubicBezTo>
                    <a:pt x="736" y="189"/>
                    <a:pt x="736" y="189"/>
                    <a:pt x="736" y="189"/>
                  </a:cubicBezTo>
                  <a:cubicBezTo>
                    <a:pt x="792" y="205"/>
                    <a:pt x="792" y="205"/>
                    <a:pt x="792" y="205"/>
                  </a:cubicBezTo>
                  <a:cubicBezTo>
                    <a:pt x="812" y="185"/>
                    <a:pt x="812" y="185"/>
                    <a:pt x="812" y="185"/>
                  </a:cubicBezTo>
                  <a:cubicBezTo>
                    <a:pt x="804" y="153"/>
                    <a:pt x="804" y="153"/>
                    <a:pt x="804" y="153"/>
                  </a:cubicBezTo>
                  <a:cubicBezTo>
                    <a:pt x="844" y="137"/>
                    <a:pt x="844" y="137"/>
                    <a:pt x="844" y="137"/>
                  </a:cubicBezTo>
                  <a:cubicBezTo>
                    <a:pt x="873" y="73"/>
                    <a:pt x="873" y="73"/>
                    <a:pt x="873" y="73"/>
                  </a:cubicBezTo>
                  <a:cubicBezTo>
                    <a:pt x="892" y="61"/>
                    <a:pt x="892" y="61"/>
                    <a:pt x="892" y="61"/>
                  </a:cubicBezTo>
                  <a:cubicBezTo>
                    <a:pt x="944" y="61"/>
                    <a:pt x="944" y="61"/>
                    <a:pt x="944" y="61"/>
                  </a:cubicBezTo>
                  <a:cubicBezTo>
                    <a:pt x="988" y="113"/>
                    <a:pt x="988" y="113"/>
                    <a:pt x="988" y="113"/>
                  </a:cubicBezTo>
                  <a:cubicBezTo>
                    <a:pt x="1009" y="189"/>
                    <a:pt x="1009" y="189"/>
                    <a:pt x="1009" y="189"/>
                  </a:cubicBezTo>
                  <a:cubicBezTo>
                    <a:pt x="1033" y="217"/>
                    <a:pt x="1033" y="217"/>
                    <a:pt x="1033" y="217"/>
                  </a:cubicBezTo>
                  <a:cubicBezTo>
                    <a:pt x="1053" y="217"/>
                    <a:pt x="1053" y="217"/>
                    <a:pt x="1053" y="217"/>
                  </a:cubicBezTo>
                  <a:cubicBezTo>
                    <a:pt x="1053" y="253"/>
                    <a:pt x="1053" y="253"/>
                    <a:pt x="1053" y="253"/>
                  </a:cubicBezTo>
                  <a:cubicBezTo>
                    <a:pt x="1053" y="253"/>
                    <a:pt x="1105" y="301"/>
                    <a:pt x="1109" y="301"/>
                  </a:cubicBezTo>
                  <a:cubicBezTo>
                    <a:pt x="1113" y="301"/>
                    <a:pt x="1145" y="265"/>
                    <a:pt x="1145" y="265"/>
                  </a:cubicBezTo>
                  <a:lnTo>
                    <a:pt x="1161" y="2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1059793" y="641248"/>
            <a:ext cx="54441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แผนที่จังหวัดกาญจนบุรี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1059793" y="2405044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chemeClr val="tx2"/>
                </a:solidFill>
                <a:cs typeface="Kanit Light" panose="00000400000000000000" pitchFamily="2" charset="-34"/>
              </a:rPr>
              <a:t>กาญจนบุรีเศรษฐกิจสนธิกำลังยุคใหม่จัดการ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มุ่งมั่นบริหารพันธกิจประชากรกาญจนบุรีเศรษฐกิจ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1061366" y="2087798"/>
            <a:ext cx="471932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พันธกิจผสมผสานเศรษฐกิจกาญจนบุรียุคใหม่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325DD3D-C405-44C1-9F4D-CB84766CA4A1}"/>
              </a:ext>
            </a:extLst>
          </p:cNvPr>
          <p:cNvGrpSpPr/>
          <p:nvPr/>
        </p:nvGrpSpPr>
        <p:grpSpPr>
          <a:xfrm>
            <a:off x="1034431" y="4768788"/>
            <a:ext cx="4382826" cy="1352145"/>
            <a:chOff x="839624" y="3324218"/>
            <a:chExt cx="5638747" cy="135214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343BDA-2C15-4954-BA90-802D8D197D44}"/>
                </a:ext>
              </a:extLst>
            </p:cNvPr>
            <p:cNvSpPr/>
            <p:nvPr/>
          </p:nvSpPr>
          <p:spPr>
            <a:xfrm>
              <a:off x="839624" y="3641464"/>
              <a:ext cx="5638747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กาญจนบุรีประชารัฐโลกาภิวัฒน์พันธกิจวิสาหกิจเศรษฐกิจ ยุคใหม่พัฒนานวัตกรรมก้าวหน้าความเป็นอยู่กระแสพันธกิจ เศรษฐกิจยุคใหม่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22D58C4-F3F0-45CE-881F-773A846046D4}"/>
                </a:ext>
              </a:extLst>
            </p:cNvPr>
            <p:cNvSpPr txBox="1"/>
            <p:nvPr/>
          </p:nvSpPr>
          <p:spPr>
            <a:xfrm>
              <a:off x="841653" y="3324218"/>
              <a:ext cx="494141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ประวัติศาสตร์กาญจนบุรีสร้างสรรค์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EE484A-ED29-487D-A125-CF607D4DE78B}"/>
              </a:ext>
            </a:extLst>
          </p:cNvPr>
          <p:cNvGrpSpPr/>
          <p:nvPr/>
        </p:nvGrpSpPr>
        <p:grpSpPr>
          <a:xfrm>
            <a:off x="1059793" y="3710256"/>
            <a:ext cx="671259" cy="671259"/>
            <a:chOff x="8153400" y="3680607"/>
            <a:chExt cx="671259" cy="67125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B3CEE5C-56C9-47D7-AEFC-EDF069FBB865}"/>
                </a:ext>
              </a:extLst>
            </p:cNvPr>
            <p:cNvSpPr/>
            <p:nvPr/>
          </p:nvSpPr>
          <p:spPr>
            <a:xfrm>
              <a:off x="8153400" y="3680607"/>
              <a:ext cx="671259" cy="6712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108108FA-ED0D-45AC-881B-9004D47CF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139" y="3845139"/>
              <a:ext cx="189781" cy="342195"/>
            </a:xfrm>
            <a:custGeom>
              <a:avLst/>
              <a:gdLst>
                <a:gd name="T0" fmla="*/ 415 w 495"/>
                <a:gd name="T1" fmla="*/ 152 h 891"/>
                <a:gd name="T2" fmla="*/ 286 w 495"/>
                <a:gd name="T3" fmla="*/ 136 h 891"/>
                <a:gd name="T4" fmla="*/ 250 w 495"/>
                <a:gd name="T5" fmla="*/ 69 h 891"/>
                <a:gd name="T6" fmla="*/ 197 w 495"/>
                <a:gd name="T7" fmla="*/ 16 h 891"/>
                <a:gd name="T8" fmla="*/ 86 w 495"/>
                <a:gd name="T9" fmla="*/ 41 h 891"/>
                <a:gd name="T10" fmla="*/ 5 w 495"/>
                <a:gd name="T11" fmla="*/ 172 h 891"/>
                <a:gd name="T12" fmla="*/ 57 w 495"/>
                <a:gd name="T13" fmla="*/ 286 h 891"/>
                <a:gd name="T14" fmla="*/ 36 w 495"/>
                <a:gd name="T15" fmla="*/ 366 h 891"/>
                <a:gd name="T16" fmla="*/ 97 w 495"/>
                <a:gd name="T17" fmla="*/ 474 h 891"/>
                <a:gd name="T18" fmla="*/ 59 w 495"/>
                <a:gd name="T19" fmla="*/ 669 h 891"/>
                <a:gd name="T20" fmla="*/ 64 w 495"/>
                <a:gd name="T21" fmla="*/ 738 h 891"/>
                <a:gd name="T22" fmla="*/ 101 w 495"/>
                <a:gd name="T23" fmla="*/ 778 h 891"/>
                <a:gd name="T24" fmla="*/ 111 w 495"/>
                <a:gd name="T25" fmla="*/ 739 h 891"/>
                <a:gd name="T26" fmla="*/ 82 w 495"/>
                <a:gd name="T27" fmla="*/ 698 h 891"/>
                <a:gd name="T28" fmla="*/ 130 w 495"/>
                <a:gd name="T29" fmla="*/ 553 h 891"/>
                <a:gd name="T30" fmla="*/ 118 w 495"/>
                <a:gd name="T31" fmla="*/ 683 h 891"/>
                <a:gd name="T32" fmla="*/ 242 w 495"/>
                <a:gd name="T33" fmla="*/ 808 h 891"/>
                <a:gd name="T34" fmla="*/ 240 w 495"/>
                <a:gd name="T35" fmla="*/ 844 h 891"/>
                <a:gd name="T36" fmla="*/ 186 w 495"/>
                <a:gd name="T37" fmla="*/ 864 h 891"/>
                <a:gd name="T38" fmla="*/ 247 w 495"/>
                <a:gd name="T39" fmla="*/ 879 h 891"/>
                <a:gd name="T40" fmla="*/ 302 w 495"/>
                <a:gd name="T41" fmla="*/ 853 h 891"/>
                <a:gd name="T42" fmla="*/ 217 w 495"/>
                <a:gd name="T43" fmla="*/ 763 h 891"/>
                <a:gd name="T44" fmla="*/ 142 w 495"/>
                <a:gd name="T45" fmla="*/ 629 h 891"/>
                <a:gd name="T46" fmla="*/ 177 w 495"/>
                <a:gd name="T47" fmla="*/ 521 h 891"/>
                <a:gd name="T48" fmla="*/ 177 w 495"/>
                <a:gd name="T49" fmla="*/ 517 h 891"/>
                <a:gd name="T50" fmla="*/ 207 w 495"/>
                <a:gd name="T51" fmla="*/ 496 h 891"/>
                <a:gd name="T52" fmla="*/ 327 w 495"/>
                <a:gd name="T53" fmla="*/ 550 h 891"/>
                <a:gd name="T54" fmla="*/ 342 w 495"/>
                <a:gd name="T55" fmla="*/ 402 h 891"/>
                <a:gd name="T56" fmla="*/ 495 w 495"/>
                <a:gd name="T57" fmla="*/ 330 h 891"/>
                <a:gd name="T58" fmla="*/ 457 w 495"/>
                <a:gd name="T59" fmla="*/ 364 h 891"/>
                <a:gd name="T60" fmla="*/ 284 w 495"/>
                <a:gd name="T61" fmla="*/ 421 h 891"/>
                <a:gd name="T62" fmla="*/ 289 w 495"/>
                <a:gd name="T63" fmla="*/ 484 h 891"/>
                <a:gd name="T64" fmla="*/ 224 w 495"/>
                <a:gd name="T65" fmla="*/ 440 h 891"/>
                <a:gd name="T66" fmla="*/ 142 w 495"/>
                <a:gd name="T67" fmla="*/ 490 h 891"/>
                <a:gd name="T68" fmla="*/ 71 w 495"/>
                <a:gd name="T69" fmla="*/ 358 h 891"/>
                <a:gd name="T70" fmla="*/ 91 w 495"/>
                <a:gd name="T71" fmla="*/ 296 h 891"/>
                <a:gd name="T72" fmla="*/ 89 w 495"/>
                <a:gd name="T73" fmla="*/ 254 h 891"/>
                <a:gd name="T74" fmla="*/ 61 w 495"/>
                <a:gd name="T75" fmla="*/ 76 h 891"/>
                <a:gd name="T76" fmla="*/ 157 w 495"/>
                <a:gd name="T77" fmla="*/ 37 h 891"/>
                <a:gd name="T78" fmla="*/ 181 w 495"/>
                <a:gd name="T79" fmla="*/ 86 h 891"/>
                <a:gd name="T80" fmla="*/ 217 w 495"/>
                <a:gd name="T81" fmla="*/ 216 h 891"/>
                <a:gd name="T82" fmla="*/ 333 w 495"/>
                <a:gd name="T83" fmla="*/ 186 h 891"/>
                <a:gd name="T84" fmla="*/ 405 w 495"/>
                <a:gd name="T85" fmla="*/ 194 h 891"/>
                <a:gd name="T86" fmla="*/ 444 w 495"/>
                <a:gd name="T87" fmla="*/ 304 h 891"/>
                <a:gd name="T88" fmla="*/ 460 w 495"/>
                <a:gd name="T89" fmla="*/ 339 h 891"/>
                <a:gd name="T90" fmla="*/ 168 w 495"/>
                <a:gd name="T91" fmla="*/ 820 h 891"/>
                <a:gd name="T92" fmla="*/ 143 w 495"/>
                <a:gd name="T93" fmla="*/ 796 h 891"/>
                <a:gd name="T94" fmla="*/ 267 w 495"/>
                <a:gd name="T95" fmla="*/ 339 h 891"/>
                <a:gd name="T96" fmla="*/ 267 w 495"/>
                <a:gd name="T97" fmla="*/ 304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5" h="891">
                  <a:moveTo>
                    <a:pt x="444" y="244"/>
                  </a:moveTo>
                  <a:cubicBezTo>
                    <a:pt x="444" y="205"/>
                    <a:pt x="444" y="205"/>
                    <a:pt x="444" y="205"/>
                  </a:cubicBezTo>
                  <a:cubicBezTo>
                    <a:pt x="444" y="192"/>
                    <a:pt x="440" y="180"/>
                    <a:pt x="431" y="170"/>
                  </a:cubicBezTo>
                  <a:cubicBezTo>
                    <a:pt x="415" y="152"/>
                    <a:pt x="415" y="152"/>
                    <a:pt x="415" y="152"/>
                  </a:cubicBezTo>
                  <a:cubicBezTo>
                    <a:pt x="404" y="140"/>
                    <a:pt x="391" y="132"/>
                    <a:pt x="376" y="128"/>
                  </a:cubicBezTo>
                  <a:cubicBezTo>
                    <a:pt x="356" y="123"/>
                    <a:pt x="334" y="129"/>
                    <a:pt x="321" y="146"/>
                  </a:cubicBezTo>
                  <a:cubicBezTo>
                    <a:pt x="315" y="153"/>
                    <a:pt x="315" y="153"/>
                    <a:pt x="315" y="153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79" y="132"/>
                    <a:pt x="271" y="133"/>
                    <a:pt x="265" y="138"/>
                  </a:cubicBezTo>
                  <a:cubicBezTo>
                    <a:pt x="250" y="153"/>
                    <a:pt x="250" y="153"/>
                    <a:pt x="250" y="153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0" y="69"/>
                    <a:pt x="250" y="69"/>
                    <a:pt x="250" y="69"/>
                  </a:cubicBezTo>
                  <a:cubicBezTo>
                    <a:pt x="250" y="59"/>
                    <a:pt x="242" y="52"/>
                    <a:pt x="23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10" y="28"/>
                    <a:pt x="206" y="20"/>
                    <a:pt x="197" y="1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9" y="0"/>
                    <a:pt x="154" y="0"/>
                    <a:pt x="150" y="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0" y="29"/>
                    <a:pt x="86" y="35"/>
                    <a:pt x="86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0" y="41"/>
                    <a:pt x="33" y="47"/>
                    <a:pt x="31" y="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62"/>
                    <a:pt x="1" y="167"/>
                    <a:pt x="5" y="172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8"/>
                    <a:pt x="56" y="273"/>
                    <a:pt x="60" y="276"/>
                  </a:cubicBezTo>
                  <a:cubicBezTo>
                    <a:pt x="58" y="279"/>
                    <a:pt x="57" y="283"/>
                    <a:pt x="57" y="286"/>
                  </a:cubicBezTo>
                  <a:cubicBezTo>
                    <a:pt x="57" y="307"/>
                    <a:pt x="57" y="307"/>
                    <a:pt x="57" y="307"/>
                  </a:cubicBezTo>
                  <a:cubicBezTo>
                    <a:pt x="54" y="307"/>
                    <a:pt x="54" y="307"/>
                    <a:pt x="54" y="307"/>
                  </a:cubicBezTo>
                  <a:cubicBezTo>
                    <a:pt x="44" y="307"/>
                    <a:pt x="36" y="315"/>
                    <a:pt x="36" y="324"/>
                  </a:cubicBezTo>
                  <a:cubicBezTo>
                    <a:pt x="36" y="366"/>
                    <a:pt x="36" y="366"/>
                    <a:pt x="36" y="366"/>
                  </a:cubicBezTo>
                  <a:cubicBezTo>
                    <a:pt x="36" y="370"/>
                    <a:pt x="38" y="375"/>
                    <a:pt x="42" y="378"/>
                  </a:cubicBezTo>
                  <a:cubicBezTo>
                    <a:pt x="96" y="430"/>
                    <a:pt x="96" y="430"/>
                    <a:pt x="96" y="430"/>
                  </a:cubicBezTo>
                  <a:cubicBezTo>
                    <a:pt x="96" y="467"/>
                    <a:pt x="96" y="467"/>
                    <a:pt x="96" y="467"/>
                  </a:cubicBezTo>
                  <a:cubicBezTo>
                    <a:pt x="96" y="470"/>
                    <a:pt x="96" y="472"/>
                    <a:pt x="97" y="474"/>
                  </a:cubicBezTo>
                  <a:cubicBezTo>
                    <a:pt x="115" y="515"/>
                    <a:pt x="115" y="515"/>
                    <a:pt x="115" y="515"/>
                  </a:cubicBezTo>
                  <a:cubicBezTo>
                    <a:pt x="63" y="584"/>
                    <a:pt x="63" y="584"/>
                    <a:pt x="63" y="584"/>
                  </a:cubicBezTo>
                  <a:cubicBezTo>
                    <a:pt x="60" y="587"/>
                    <a:pt x="59" y="590"/>
                    <a:pt x="59" y="594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0" y="683"/>
                    <a:pt x="50" y="683"/>
                    <a:pt x="50" y="683"/>
                  </a:cubicBezTo>
                  <a:cubicBezTo>
                    <a:pt x="48" y="686"/>
                    <a:pt x="47" y="689"/>
                    <a:pt x="47" y="693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31"/>
                    <a:pt x="55" y="738"/>
                    <a:pt x="64" y="738"/>
                  </a:cubicBezTo>
                  <a:cubicBezTo>
                    <a:pt x="76" y="738"/>
                    <a:pt x="76" y="738"/>
                    <a:pt x="76" y="738"/>
                  </a:cubicBezTo>
                  <a:cubicBezTo>
                    <a:pt x="76" y="746"/>
                    <a:pt x="76" y="746"/>
                    <a:pt x="76" y="746"/>
                  </a:cubicBezTo>
                  <a:cubicBezTo>
                    <a:pt x="76" y="750"/>
                    <a:pt x="78" y="755"/>
                    <a:pt x="81" y="758"/>
                  </a:cubicBezTo>
                  <a:cubicBezTo>
                    <a:pt x="101" y="778"/>
                    <a:pt x="101" y="778"/>
                    <a:pt x="101" y="778"/>
                  </a:cubicBezTo>
                  <a:cubicBezTo>
                    <a:pt x="104" y="782"/>
                    <a:pt x="109" y="783"/>
                    <a:pt x="113" y="783"/>
                  </a:cubicBezTo>
                  <a:cubicBezTo>
                    <a:pt x="118" y="783"/>
                    <a:pt x="122" y="782"/>
                    <a:pt x="126" y="778"/>
                  </a:cubicBezTo>
                  <a:cubicBezTo>
                    <a:pt x="132" y="772"/>
                    <a:pt x="133" y="761"/>
                    <a:pt x="126" y="754"/>
                  </a:cubicBezTo>
                  <a:cubicBezTo>
                    <a:pt x="111" y="739"/>
                    <a:pt x="111" y="739"/>
                    <a:pt x="111" y="739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11"/>
                    <a:pt x="103" y="704"/>
                    <a:pt x="93" y="704"/>
                  </a:cubicBezTo>
                  <a:cubicBezTo>
                    <a:pt x="82" y="704"/>
                    <a:pt x="82" y="704"/>
                    <a:pt x="82" y="704"/>
                  </a:cubicBezTo>
                  <a:cubicBezTo>
                    <a:pt x="82" y="698"/>
                    <a:pt x="82" y="698"/>
                    <a:pt x="82" y="698"/>
                  </a:cubicBezTo>
                  <a:cubicBezTo>
                    <a:pt x="91" y="684"/>
                    <a:pt x="91" y="684"/>
                    <a:pt x="91" y="684"/>
                  </a:cubicBezTo>
                  <a:cubicBezTo>
                    <a:pt x="93" y="681"/>
                    <a:pt x="94" y="678"/>
                    <a:pt x="94" y="674"/>
                  </a:cubicBezTo>
                  <a:cubicBezTo>
                    <a:pt x="94" y="600"/>
                    <a:pt x="94" y="600"/>
                    <a:pt x="94" y="600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08" y="621"/>
                    <a:pt x="108" y="621"/>
                    <a:pt x="108" y="621"/>
                  </a:cubicBezTo>
                  <a:cubicBezTo>
                    <a:pt x="108" y="623"/>
                    <a:pt x="107" y="625"/>
                    <a:pt x="107" y="627"/>
                  </a:cubicBezTo>
                  <a:cubicBezTo>
                    <a:pt x="107" y="667"/>
                    <a:pt x="107" y="667"/>
                    <a:pt x="107" y="667"/>
                  </a:cubicBezTo>
                  <a:cubicBezTo>
                    <a:pt x="107" y="674"/>
                    <a:pt x="111" y="680"/>
                    <a:pt x="118" y="683"/>
                  </a:cubicBezTo>
                  <a:cubicBezTo>
                    <a:pt x="173" y="708"/>
                    <a:pt x="173" y="708"/>
                    <a:pt x="173" y="708"/>
                  </a:cubicBezTo>
                  <a:cubicBezTo>
                    <a:pt x="184" y="779"/>
                    <a:pt x="184" y="779"/>
                    <a:pt x="184" y="779"/>
                  </a:cubicBezTo>
                  <a:cubicBezTo>
                    <a:pt x="185" y="785"/>
                    <a:pt x="190" y="790"/>
                    <a:pt x="196" y="792"/>
                  </a:cubicBezTo>
                  <a:cubicBezTo>
                    <a:pt x="242" y="808"/>
                    <a:pt x="242" y="808"/>
                    <a:pt x="242" y="808"/>
                  </a:cubicBezTo>
                  <a:cubicBezTo>
                    <a:pt x="267" y="844"/>
                    <a:pt x="267" y="844"/>
                    <a:pt x="267" y="844"/>
                  </a:cubicBezTo>
                  <a:cubicBezTo>
                    <a:pt x="264" y="849"/>
                    <a:pt x="264" y="849"/>
                    <a:pt x="264" y="849"/>
                  </a:cubicBezTo>
                  <a:cubicBezTo>
                    <a:pt x="258" y="845"/>
                    <a:pt x="258" y="845"/>
                    <a:pt x="258" y="845"/>
                  </a:cubicBezTo>
                  <a:cubicBezTo>
                    <a:pt x="253" y="841"/>
                    <a:pt x="246" y="841"/>
                    <a:pt x="240" y="844"/>
                  </a:cubicBezTo>
                  <a:cubicBezTo>
                    <a:pt x="224" y="852"/>
                    <a:pt x="224" y="852"/>
                    <a:pt x="224" y="852"/>
                  </a:cubicBezTo>
                  <a:cubicBezTo>
                    <a:pt x="211" y="839"/>
                    <a:pt x="211" y="839"/>
                    <a:pt x="211" y="839"/>
                  </a:cubicBezTo>
                  <a:cubicBezTo>
                    <a:pt x="204" y="833"/>
                    <a:pt x="193" y="833"/>
                    <a:pt x="186" y="839"/>
                  </a:cubicBezTo>
                  <a:cubicBezTo>
                    <a:pt x="180" y="846"/>
                    <a:pt x="180" y="857"/>
                    <a:pt x="186" y="864"/>
                  </a:cubicBezTo>
                  <a:cubicBezTo>
                    <a:pt x="208" y="886"/>
                    <a:pt x="208" y="886"/>
                    <a:pt x="208" y="886"/>
                  </a:cubicBezTo>
                  <a:cubicBezTo>
                    <a:pt x="211" y="889"/>
                    <a:pt x="216" y="891"/>
                    <a:pt x="220" y="891"/>
                  </a:cubicBezTo>
                  <a:cubicBezTo>
                    <a:pt x="223" y="891"/>
                    <a:pt x="226" y="890"/>
                    <a:pt x="228" y="889"/>
                  </a:cubicBezTo>
                  <a:cubicBezTo>
                    <a:pt x="247" y="879"/>
                    <a:pt x="247" y="879"/>
                    <a:pt x="247" y="879"/>
                  </a:cubicBezTo>
                  <a:cubicBezTo>
                    <a:pt x="259" y="888"/>
                    <a:pt x="259" y="888"/>
                    <a:pt x="259" y="888"/>
                  </a:cubicBezTo>
                  <a:cubicBezTo>
                    <a:pt x="263" y="890"/>
                    <a:pt x="268" y="891"/>
                    <a:pt x="272" y="890"/>
                  </a:cubicBezTo>
                  <a:cubicBezTo>
                    <a:pt x="277" y="890"/>
                    <a:pt x="281" y="887"/>
                    <a:pt x="283" y="883"/>
                  </a:cubicBezTo>
                  <a:cubicBezTo>
                    <a:pt x="302" y="853"/>
                    <a:pt x="302" y="853"/>
                    <a:pt x="302" y="853"/>
                  </a:cubicBezTo>
                  <a:cubicBezTo>
                    <a:pt x="306" y="847"/>
                    <a:pt x="306" y="840"/>
                    <a:pt x="302" y="834"/>
                  </a:cubicBezTo>
                  <a:cubicBezTo>
                    <a:pt x="268" y="783"/>
                    <a:pt x="268" y="783"/>
                    <a:pt x="268" y="783"/>
                  </a:cubicBezTo>
                  <a:cubicBezTo>
                    <a:pt x="266" y="780"/>
                    <a:pt x="262" y="778"/>
                    <a:pt x="259" y="777"/>
                  </a:cubicBezTo>
                  <a:cubicBezTo>
                    <a:pt x="217" y="763"/>
                    <a:pt x="217" y="763"/>
                    <a:pt x="217" y="763"/>
                  </a:cubicBezTo>
                  <a:cubicBezTo>
                    <a:pt x="205" y="693"/>
                    <a:pt x="205" y="693"/>
                    <a:pt x="205" y="693"/>
                  </a:cubicBezTo>
                  <a:cubicBezTo>
                    <a:pt x="204" y="687"/>
                    <a:pt x="201" y="682"/>
                    <a:pt x="195" y="680"/>
                  </a:cubicBezTo>
                  <a:cubicBezTo>
                    <a:pt x="142" y="656"/>
                    <a:pt x="142" y="656"/>
                    <a:pt x="142" y="656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6" y="523"/>
                    <a:pt x="176" y="523"/>
                    <a:pt x="176" y="522"/>
                  </a:cubicBezTo>
                  <a:cubicBezTo>
                    <a:pt x="176" y="522"/>
                    <a:pt x="176" y="522"/>
                    <a:pt x="176" y="522"/>
                  </a:cubicBezTo>
                  <a:cubicBezTo>
                    <a:pt x="176" y="521"/>
                    <a:pt x="177" y="521"/>
                    <a:pt x="177" y="521"/>
                  </a:cubicBezTo>
                  <a:cubicBezTo>
                    <a:pt x="177" y="521"/>
                    <a:pt x="177" y="520"/>
                    <a:pt x="177" y="520"/>
                  </a:cubicBezTo>
                  <a:cubicBezTo>
                    <a:pt x="177" y="520"/>
                    <a:pt x="177" y="519"/>
                    <a:pt x="177" y="519"/>
                  </a:cubicBezTo>
                  <a:cubicBezTo>
                    <a:pt x="177" y="519"/>
                    <a:pt x="177" y="519"/>
                    <a:pt x="177" y="519"/>
                  </a:cubicBezTo>
                  <a:cubicBezTo>
                    <a:pt x="177" y="518"/>
                    <a:pt x="177" y="518"/>
                    <a:pt x="177" y="517"/>
                  </a:cubicBezTo>
                  <a:cubicBezTo>
                    <a:pt x="177" y="457"/>
                    <a:pt x="177" y="457"/>
                    <a:pt x="177" y="457"/>
                  </a:cubicBezTo>
                  <a:cubicBezTo>
                    <a:pt x="189" y="457"/>
                    <a:pt x="189" y="457"/>
                    <a:pt x="189" y="457"/>
                  </a:cubicBezTo>
                  <a:cubicBezTo>
                    <a:pt x="189" y="479"/>
                    <a:pt x="189" y="479"/>
                    <a:pt x="189" y="479"/>
                  </a:cubicBezTo>
                  <a:cubicBezTo>
                    <a:pt x="189" y="489"/>
                    <a:pt x="197" y="496"/>
                    <a:pt x="207" y="496"/>
                  </a:cubicBezTo>
                  <a:cubicBezTo>
                    <a:pt x="251" y="496"/>
                    <a:pt x="251" y="496"/>
                    <a:pt x="251" y="496"/>
                  </a:cubicBezTo>
                  <a:cubicBezTo>
                    <a:pt x="307" y="547"/>
                    <a:pt x="307" y="547"/>
                    <a:pt x="307" y="547"/>
                  </a:cubicBezTo>
                  <a:cubicBezTo>
                    <a:pt x="310" y="550"/>
                    <a:pt x="314" y="552"/>
                    <a:pt x="318" y="552"/>
                  </a:cubicBezTo>
                  <a:cubicBezTo>
                    <a:pt x="321" y="552"/>
                    <a:pt x="324" y="551"/>
                    <a:pt x="327" y="550"/>
                  </a:cubicBezTo>
                  <a:cubicBezTo>
                    <a:pt x="334" y="546"/>
                    <a:pt x="337" y="538"/>
                    <a:pt x="335" y="531"/>
                  </a:cubicBezTo>
                  <a:cubicBezTo>
                    <a:pt x="316" y="444"/>
                    <a:pt x="316" y="444"/>
                    <a:pt x="316" y="444"/>
                  </a:cubicBezTo>
                  <a:cubicBezTo>
                    <a:pt x="316" y="437"/>
                    <a:pt x="316" y="437"/>
                    <a:pt x="316" y="437"/>
                  </a:cubicBezTo>
                  <a:cubicBezTo>
                    <a:pt x="342" y="402"/>
                    <a:pt x="342" y="402"/>
                    <a:pt x="342" y="402"/>
                  </a:cubicBezTo>
                  <a:cubicBezTo>
                    <a:pt x="451" y="402"/>
                    <a:pt x="451" y="402"/>
                    <a:pt x="451" y="402"/>
                  </a:cubicBezTo>
                  <a:cubicBezTo>
                    <a:pt x="462" y="402"/>
                    <a:pt x="473" y="398"/>
                    <a:pt x="481" y="390"/>
                  </a:cubicBezTo>
                  <a:cubicBezTo>
                    <a:pt x="490" y="382"/>
                    <a:pt x="495" y="370"/>
                    <a:pt x="495" y="357"/>
                  </a:cubicBezTo>
                  <a:cubicBezTo>
                    <a:pt x="495" y="330"/>
                    <a:pt x="495" y="330"/>
                    <a:pt x="495" y="330"/>
                  </a:cubicBezTo>
                  <a:cubicBezTo>
                    <a:pt x="495" y="321"/>
                    <a:pt x="492" y="312"/>
                    <a:pt x="487" y="305"/>
                  </a:cubicBezTo>
                  <a:lnTo>
                    <a:pt x="444" y="244"/>
                  </a:lnTo>
                  <a:close/>
                  <a:moveTo>
                    <a:pt x="460" y="357"/>
                  </a:moveTo>
                  <a:cubicBezTo>
                    <a:pt x="460" y="360"/>
                    <a:pt x="459" y="363"/>
                    <a:pt x="457" y="364"/>
                  </a:cubicBezTo>
                  <a:cubicBezTo>
                    <a:pt x="456" y="366"/>
                    <a:pt x="453" y="367"/>
                    <a:pt x="451" y="367"/>
                  </a:cubicBezTo>
                  <a:cubicBezTo>
                    <a:pt x="334" y="367"/>
                    <a:pt x="334" y="367"/>
                    <a:pt x="334" y="367"/>
                  </a:cubicBezTo>
                  <a:cubicBezTo>
                    <a:pt x="328" y="367"/>
                    <a:pt x="323" y="370"/>
                    <a:pt x="320" y="37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2" y="424"/>
                    <a:pt x="281" y="428"/>
                    <a:pt x="281" y="43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81" y="447"/>
                    <a:pt x="281" y="448"/>
                    <a:pt x="281" y="450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70" y="466"/>
                    <a:pt x="270" y="466"/>
                    <a:pt x="270" y="466"/>
                  </a:cubicBezTo>
                  <a:cubicBezTo>
                    <a:pt x="267" y="463"/>
                    <a:pt x="263" y="462"/>
                    <a:pt x="258" y="462"/>
                  </a:cubicBezTo>
                  <a:cubicBezTo>
                    <a:pt x="224" y="462"/>
                    <a:pt x="224" y="462"/>
                    <a:pt x="224" y="462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0"/>
                    <a:pt x="216" y="423"/>
                    <a:pt x="207" y="423"/>
                  </a:cubicBezTo>
                  <a:cubicBezTo>
                    <a:pt x="160" y="423"/>
                    <a:pt x="160" y="423"/>
                    <a:pt x="160" y="423"/>
                  </a:cubicBezTo>
                  <a:cubicBezTo>
                    <a:pt x="150" y="423"/>
                    <a:pt x="142" y="430"/>
                    <a:pt x="142" y="440"/>
                  </a:cubicBezTo>
                  <a:cubicBezTo>
                    <a:pt x="142" y="490"/>
                    <a:pt x="142" y="490"/>
                    <a:pt x="142" y="490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22"/>
                    <a:pt x="131" y="422"/>
                    <a:pt x="131" y="422"/>
                  </a:cubicBezTo>
                  <a:cubicBezTo>
                    <a:pt x="131" y="418"/>
                    <a:pt x="129" y="413"/>
                    <a:pt x="125" y="410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84" y="342"/>
                    <a:pt x="91" y="334"/>
                    <a:pt x="91" y="324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9" y="290"/>
                    <a:pt x="99" y="290"/>
                    <a:pt x="99" y="290"/>
                  </a:cubicBezTo>
                  <a:cubicBezTo>
                    <a:pt x="104" y="287"/>
                    <a:pt x="107" y="282"/>
                    <a:pt x="107" y="276"/>
                  </a:cubicBezTo>
                  <a:cubicBezTo>
                    <a:pt x="107" y="270"/>
                    <a:pt x="104" y="265"/>
                    <a:pt x="100" y="262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6"/>
                    <a:pt x="88" y="222"/>
                    <a:pt x="85" y="219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13" y="76"/>
                    <a:pt x="121" y="68"/>
                    <a:pt x="121" y="58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3" y="70"/>
                    <a:pt x="164" y="75"/>
                    <a:pt x="168" y="80"/>
                  </a:cubicBezTo>
                  <a:cubicBezTo>
                    <a:pt x="171" y="84"/>
                    <a:pt x="176" y="86"/>
                    <a:pt x="181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08" y="198"/>
                    <a:pt x="208" y="198"/>
                    <a:pt x="208" y="198"/>
                  </a:cubicBezTo>
                  <a:cubicBezTo>
                    <a:pt x="207" y="205"/>
                    <a:pt x="211" y="212"/>
                    <a:pt x="217" y="216"/>
                  </a:cubicBezTo>
                  <a:cubicBezTo>
                    <a:pt x="224" y="219"/>
                    <a:pt x="232" y="218"/>
                    <a:pt x="237" y="21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311" y="190"/>
                    <a:pt x="311" y="190"/>
                    <a:pt x="311" y="190"/>
                  </a:cubicBezTo>
                  <a:cubicBezTo>
                    <a:pt x="318" y="195"/>
                    <a:pt x="328" y="193"/>
                    <a:pt x="333" y="186"/>
                  </a:cubicBezTo>
                  <a:cubicBezTo>
                    <a:pt x="348" y="167"/>
                    <a:pt x="348" y="167"/>
                    <a:pt x="348" y="167"/>
                  </a:cubicBezTo>
                  <a:cubicBezTo>
                    <a:pt x="353" y="162"/>
                    <a:pt x="360" y="160"/>
                    <a:pt x="367" y="161"/>
                  </a:cubicBezTo>
                  <a:cubicBezTo>
                    <a:pt x="375" y="164"/>
                    <a:pt x="383" y="168"/>
                    <a:pt x="389" y="175"/>
                  </a:cubicBezTo>
                  <a:cubicBezTo>
                    <a:pt x="405" y="194"/>
                    <a:pt x="405" y="194"/>
                    <a:pt x="405" y="194"/>
                  </a:cubicBezTo>
                  <a:cubicBezTo>
                    <a:pt x="408" y="197"/>
                    <a:pt x="410" y="201"/>
                    <a:pt x="410" y="205"/>
                  </a:cubicBezTo>
                  <a:cubicBezTo>
                    <a:pt x="410" y="250"/>
                    <a:pt x="410" y="250"/>
                    <a:pt x="410" y="250"/>
                  </a:cubicBezTo>
                  <a:cubicBezTo>
                    <a:pt x="410" y="253"/>
                    <a:pt x="411" y="257"/>
                    <a:pt x="413" y="260"/>
                  </a:cubicBezTo>
                  <a:cubicBezTo>
                    <a:pt x="444" y="304"/>
                    <a:pt x="444" y="304"/>
                    <a:pt x="444" y="304"/>
                  </a:cubicBezTo>
                  <a:cubicBezTo>
                    <a:pt x="326" y="304"/>
                    <a:pt x="326" y="304"/>
                    <a:pt x="326" y="304"/>
                  </a:cubicBezTo>
                  <a:cubicBezTo>
                    <a:pt x="316" y="304"/>
                    <a:pt x="308" y="312"/>
                    <a:pt x="308" y="322"/>
                  </a:cubicBezTo>
                  <a:cubicBezTo>
                    <a:pt x="308" y="331"/>
                    <a:pt x="316" y="339"/>
                    <a:pt x="326" y="339"/>
                  </a:cubicBezTo>
                  <a:cubicBezTo>
                    <a:pt x="460" y="339"/>
                    <a:pt x="460" y="339"/>
                    <a:pt x="460" y="339"/>
                  </a:cubicBezTo>
                  <a:lnTo>
                    <a:pt x="460" y="357"/>
                  </a:lnTo>
                  <a:close/>
                  <a:moveTo>
                    <a:pt x="168" y="796"/>
                  </a:moveTo>
                  <a:cubicBezTo>
                    <a:pt x="171" y="799"/>
                    <a:pt x="173" y="804"/>
                    <a:pt x="173" y="808"/>
                  </a:cubicBezTo>
                  <a:cubicBezTo>
                    <a:pt x="173" y="813"/>
                    <a:pt x="171" y="817"/>
                    <a:pt x="168" y="820"/>
                  </a:cubicBezTo>
                  <a:cubicBezTo>
                    <a:pt x="164" y="824"/>
                    <a:pt x="160" y="825"/>
                    <a:pt x="155" y="825"/>
                  </a:cubicBezTo>
                  <a:cubicBezTo>
                    <a:pt x="151" y="825"/>
                    <a:pt x="146" y="824"/>
                    <a:pt x="143" y="820"/>
                  </a:cubicBezTo>
                  <a:cubicBezTo>
                    <a:pt x="140" y="817"/>
                    <a:pt x="138" y="813"/>
                    <a:pt x="138" y="808"/>
                  </a:cubicBezTo>
                  <a:cubicBezTo>
                    <a:pt x="138" y="804"/>
                    <a:pt x="140" y="799"/>
                    <a:pt x="143" y="796"/>
                  </a:cubicBezTo>
                  <a:cubicBezTo>
                    <a:pt x="146" y="793"/>
                    <a:pt x="151" y="791"/>
                    <a:pt x="155" y="791"/>
                  </a:cubicBezTo>
                  <a:cubicBezTo>
                    <a:pt x="160" y="791"/>
                    <a:pt x="164" y="793"/>
                    <a:pt x="168" y="796"/>
                  </a:cubicBezTo>
                  <a:close/>
                  <a:moveTo>
                    <a:pt x="284" y="322"/>
                  </a:moveTo>
                  <a:cubicBezTo>
                    <a:pt x="284" y="331"/>
                    <a:pt x="277" y="339"/>
                    <a:pt x="267" y="339"/>
                  </a:cubicBezTo>
                  <a:cubicBezTo>
                    <a:pt x="267" y="339"/>
                    <a:pt x="267" y="339"/>
                    <a:pt x="267" y="339"/>
                  </a:cubicBezTo>
                  <a:cubicBezTo>
                    <a:pt x="257" y="339"/>
                    <a:pt x="249" y="331"/>
                    <a:pt x="249" y="322"/>
                  </a:cubicBezTo>
                  <a:cubicBezTo>
                    <a:pt x="249" y="312"/>
                    <a:pt x="257" y="304"/>
                    <a:pt x="267" y="304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7" y="304"/>
                    <a:pt x="284" y="312"/>
                    <a:pt x="284" y="3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2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E7C8FFA-609E-2DE7-14FA-4F737190FC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8E440E2-CEB9-6FCD-39B3-897CD0F0C4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DAB5DAAF-A089-1C00-2416-43BEF636CC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B9FF8574-B123-79FD-3E1F-703E6E6C887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3" b="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-Multicolor 3">
      <a:dk1>
        <a:srgbClr val="969696"/>
      </a:dk1>
      <a:lt1>
        <a:sysClr val="window" lastClr="FFFFFF"/>
      </a:lt1>
      <a:dk2>
        <a:srgbClr val="000000"/>
      </a:dk2>
      <a:lt2>
        <a:srgbClr val="FFFFFF"/>
      </a:lt2>
      <a:accent1>
        <a:srgbClr val="ABBB6B"/>
      </a:accent1>
      <a:accent2>
        <a:srgbClr val="EEB82A"/>
      </a:accent2>
      <a:accent3>
        <a:srgbClr val="D35741"/>
      </a:accent3>
      <a:accent4>
        <a:srgbClr val="356565"/>
      </a:accent4>
      <a:accent5>
        <a:srgbClr val="85B6B9"/>
      </a:accent5>
      <a:accent6>
        <a:srgbClr val="626B38"/>
      </a:accent6>
      <a:hlink>
        <a:srgbClr val="969696"/>
      </a:hlink>
      <a:folHlink>
        <a:srgbClr val="333333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386D652FFBA49853A4708693816CC" ma:contentTypeVersion="5" ma:contentTypeDescription="Create a new document." ma:contentTypeScope="" ma:versionID="07fd129d00cc86922d5edfc146e9bc16">
  <xsd:schema xmlns:xsd="http://www.w3.org/2001/XMLSchema" xmlns:xs="http://www.w3.org/2001/XMLSchema" xmlns:p="http://schemas.microsoft.com/office/2006/metadata/properties" xmlns:ns3="4a2fcc97-5ead-4e28-817e-dd792b95b2f3" targetNamespace="http://schemas.microsoft.com/office/2006/metadata/properties" ma:root="true" ma:fieldsID="fe0f4c1089aba2ba244fd4b94e59b8b4" ns3:_="">
    <xsd:import namespace="4a2fcc97-5ead-4e28-817e-dd792b95b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fcc97-5ead-4e28-817e-dd792b95b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7567D-62D3-440A-918C-71DF027E15E8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4a2fcc97-5ead-4e28-817e-dd792b95b2f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91E2D4-CA85-4C31-8481-C9713ABA6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2516B-2F24-4288-A9FA-1EE1F6C91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fcc97-5ead-4e28-817e-dd792b95b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359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BrowalliaUPC</vt:lpstr>
      <vt:lpstr>Arial</vt:lpstr>
      <vt:lpstr>Kanit Bold</vt:lpstr>
      <vt:lpstr>Kanit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Phakawan W.</Manager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PowerPointHub - Buriram</dc:title>
  <dc:creator>www.PowerPointhub.com</dc:creator>
  <cp:keywords>แผนที่; กาญจนบุรี</cp:keywords>
  <dcterms:created xsi:type="dcterms:W3CDTF">2021-07-18T07:42:39Z</dcterms:created>
  <dcterms:modified xsi:type="dcterms:W3CDTF">2025-05-18T17:24:30Z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0x01010077F386D652FFBA49853A4708693816CC</vt:lpwstr>
  </property>
</Properties>
</file>